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25"/>
  </p:notesMasterIdLst>
  <p:sldIdLst>
    <p:sldId id="256" r:id="rId6"/>
    <p:sldId id="1228" r:id="rId7"/>
    <p:sldId id="1253" r:id="rId8"/>
    <p:sldId id="1226" r:id="rId9"/>
    <p:sldId id="285" r:id="rId10"/>
    <p:sldId id="1262" r:id="rId11"/>
    <p:sldId id="1227" r:id="rId12"/>
    <p:sldId id="1264" r:id="rId13"/>
    <p:sldId id="1265" r:id="rId14"/>
    <p:sldId id="1266" r:id="rId15"/>
    <p:sldId id="1273" r:id="rId16"/>
    <p:sldId id="1272" r:id="rId17"/>
    <p:sldId id="1271" r:id="rId18"/>
    <p:sldId id="1269" r:id="rId19"/>
    <p:sldId id="1267" r:id="rId20"/>
    <p:sldId id="1274" r:id="rId21"/>
    <p:sldId id="1276" r:id="rId22"/>
    <p:sldId id="1270" r:id="rId23"/>
    <p:sldId id="1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CC2310-19E2-F16F-8B4E-08134D779933}" name="Billson, Matthew (Science &amp; Innovation - Strategy)" initials="BM(&amp;IS" userId="S::Matthew.Billson@beis.gov.uk::17e84896-890f-4406-8e03-40fdea271106" providerId="AD"/>
  <p188:author id="{95078E42-6182-2F16-D05F-6B2C7A63ED0D}" name="Karavieh, Reza (BEIS)" initials="KR(" userId="S::Reza.Karavieh@beis.gov.uk::9cf8742b-ef1d-49ce-87e4-503a91f74a7e" providerId="AD"/>
  <p188:author id="{37C898A8-6C5C-0AAF-1D37-FD5351B0DCDE}" name="Karavieh, Reza (BEIS)" initials="K(" userId="S::reza.karavieh@beis.gov.uk::9cf8742b-ef1d-49ce-87e4-503a91f74a7e" providerId="AD"/>
  <p188:author id="{5699D8D2-CC5B-D6D2-8277-BEC70B2DE479}" name="Hughes, Bernadette (BEIS)" initials="HB(" userId="S::Bernadette.Hughes@beis.gov.uk::3e128d03-e8a0-4954-abc7-cb8c289f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C7917-0B6E-4420-9913-F61F1DE6F58A}" v="215" vWet="217" dt="2023-03-31T10:15:28.678"/>
    <p1510:client id="{318E3AC6-9DB3-4099-95A1-2A64CD1221E4}" v="6631" dt="2023-03-31T12:29:37.757"/>
    <p1510:client id="{65FD8B49-B2BA-4C36-8926-7FC727A73BF9}" vWet="2" dt="2023-03-31T08:49:43.852"/>
    <p1510:client id="{6E23269E-39A9-AD3A-DB0E-763EB1FCEE6E}" v="402" dt="2023-03-30T17:18:46.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vieh, Reza (BEIS)" userId="9cf8742b-ef1d-49ce-87e4-503a91f74a7e" providerId="ADAL" clId="{90B01EEF-A462-4CE6-9555-D93D0A56FDD1}"/>
    <pc:docChg chg="undo redo custSel addSld delSld modSld sldOrd">
      <pc:chgData name="Karavieh, Reza (BEIS)" userId="9cf8742b-ef1d-49ce-87e4-503a91f74a7e" providerId="ADAL" clId="{90B01EEF-A462-4CE6-9555-D93D0A56FDD1}" dt="2020-10-07T15:05:55.302" v="4238" actId="47"/>
      <pc:docMkLst>
        <pc:docMk/>
      </pc:docMkLst>
      <pc:sldChg chg="modSp mod">
        <pc:chgData name="Karavieh, Reza (BEIS)" userId="9cf8742b-ef1d-49ce-87e4-503a91f74a7e" providerId="ADAL" clId="{90B01EEF-A462-4CE6-9555-D93D0A56FDD1}" dt="2020-10-07T08:39:08.581" v="304" actId="20577"/>
        <pc:sldMkLst>
          <pc:docMk/>
          <pc:sldMk cId="109857222" sldId="256"/>
        </pc:sldMkLst>
        <pc:spChg chg="mod">
          <ac:chgData name="Karavieh, Reza (BEIS)" userId="9cf8742b-ef1d-49ce-87e4-503a91f74a7e" providerId="ADAL" clId="{90B01EEF-A462-4CE6-9555-D93D0A56FDD1}" dt="2020-10-07T08:39:08.581" v="304" actId="20577"/>
          <ac:spMkLst>
            <pc:docMk/>
            <pc:sldMk cId="109857222" sldId="256"/>
            <ac:spMk id="3" creationId="{00000000-0000-0000-0000-000000000000}"/>
          </ac:spMkLst>
        </pc:spChg>
      </pc:sldChg>
      <pc:sldChg chg="modSp mod ord">
        <pc:chgData name="Karavieh, Reza (BEIS)" userId="9cf8742b-ef1d-49ce-87e4-503a91f74a7e" providerId="ADAL" clId="{90B01EEF-A462-4CE6-9555-D93D0A56FDD1}" dt="2020-10-07T09:52:27.092" v="697" actId="20577"/>
        <pc:sldMkLst>
          <pc:docMk/>
          <pc:sldMk cId="2975954392" sldId="257"/>
        </pc:sldMkLst>
        <pc:spChg chg="mod">
          <ac:chgData name="Karavieh, Reza (BEIS)" userId="9cf8742b-ef1d-49ce-87e4-503a91f74a7e" providerId="ADAL" clId="{90B01EEF-A462-4CE6-9555-D93D0A56FDD1}" dt="2020-10-07T09:51:21.259" v="610" actId="20577"/>
          <ac:spMkLst>
            <pc:docMk/>
            <pc:sldMk cId="2975954392" sldId="257"/>
            <ac:spMk id="2" creationId="{CE2630BA-55A9-4367-9F3C-2960454D2D9C}"/>
          </ac:spMkLst>
        </pc:spChg>
        <pc:spChg chg="mod">
          <ac:chgData name="Karavieh, Reza (BEIS)" userId="9cf8742b-ef1d-49ce-87e4-503a91f74a7e" providerId="ADAL" clId="{90B01EEF-A462-4CE6-9555-D93D0A56FDD1}" dt="2020-10-07T09:52:27.092" v="697" actId="20577"/>
          <ac:spMkLst>
            <pc:docMk/>
            <pc:sldMk cId="2975954392" sldId="257"/>
            <ac:spMk id="3" creationId="{0864EBAA-5AD0-463A-BEB0-1E2F41D6FA96}"/>
          </ac:spMkLst>
        </pc:spChg>
      </pc:sldChg>
      <pc:sldChg chg="addSp modSp mod modAnim">
        <pc:chgData name="Karavieh, Reza (BEIS)" userId="9cf8742b-ef1d-49ce-87e4-503a91f74a7e" providerId="ADAL" clId="{90B01EEF-A462-4CE6-9555-D93D0A56FDD1}" dt="2020-10-07T08:59:56.785" v="587"/>
        <pc:sldMkLst>
          <pc:docMk/>
          <pc:sldMk cId="559416857" sldId="258"/>
        </pc:sldMkLst>
        <pc:spChg chg="mod">
          <ac:chgData name="Karavieh, Reza (BEIS)" userId="9cf8742b-ef1d-49ce-87e4-503a91f74a7e" providerId="ADAL" clId="{90B01EEF-A462-4CE6-9555-D93D0A56FDD1}" dt="2020-10-07T08:44:49.932" v="536" actId="20577"/>
          <ac:spMkLst>
            <pc:docMk/>
            <pc:sldMk cId="559416857" sldId="258"/>
            <ac:spMk id="2" creationId="{5E29B19B-8520-41B8-82CD-E0E1503F8865}"/>
          </ac:spMkLst>
        </pc:spChg>
        <pc:spChg chg="mod">
          <ac:chgData name="Karavieh, Reza (BEIS)" userId="9cf8742b-ef1d-49ce-87e4-503a91f74a7e" providerId="ADAL" clId="{90B01EEF-A462-4CE6-9555-D93D0A56FDD1}" dt="2020-10-07T08:44:27.295" v="519" actId="20577"/>
          <ac:spMkLst>
            <pc:docMk/>
            <pc:sldMk cId="559416857" sldId="258"/>
            <ac:spMk id="3" creationId="{2D2AF041-FD9F-443B-8E04-FF395A57FC87}"/>
          </ac:spMkLst>
        </pc:spChg>
        <pc:spChg chg="add mod">
          <ac:chgData name="Karavieh, Reza (BEIS)" userId="9cf8742b-ef1d-49ce-87e4-503a91f74a7e" providerId="ADAL" clId="{90B01EEF-A462-4CE6-9555-D93D0A56FDD1}" dt="2020-10-07T08:59:29.652" v="584" actId="164"/>
          <ac:spMkLst>
            <pc:docMk/>
            <pc:sldMk cId="559416857" sldId="258"/>
            <ac:spMk id="4" creationId="{D76906FB-C0D6-4569-A889-5E80BA881083}"/>
          </ac:spMkLst>
        </pc:spChg>
        <pc:spChg chg="add mod">
          <ac:chgData name="Karavieh, Reza (BEIS)" userId="9cf8742b-ef1d-49ce-87e4-503a91f74a7e" providerId="ADAL" clId="{90B01EEF-A462-4CE6-9555-D93D0A56FDD1}" dt="2020-10-07T08:59:29.652" v="584" actId="164"/>
          <ac:spMkLst>
            <pc:docMk/>
            <pc:sldMk cId="559416857" sldId="258"/>
            <ac:spMk id="5" creationId="{1E751DFD-3155-47B5-BEFD-0FABE2FC245A}"/>
          </ac:spMkLst>
        </pc:spChg>
        <pc:grpChg chg="add mod">
          <ac:chgData name="Karavieh, Reza (BEIS)" userId="9cf8742b-ef1d-49ce-87e4-503a91f74a7e" providerId="ADAL" clId="{90B01EEF-A462-4CE6-9555-D93D0A56FDD1}" dt="2020-10-07T08:59:40.207" v="586" actId="1076"/>
          <ac:grpSpMkLst>
            <pc:docMk/>
            <pc:sldMk cId="559416857" sldId="258"/>
            <ac:grpSpMk id="6" creationId="{8C70BF86-3D56-46EB-BAED-DBD3BAF4A01E}"/>
          </ac:grpSpMkLst>
        </pc:grpChg>
      </pc:sldChg>
      <pc:sldChg chg="modSp del mod">
        <pc:chgData name="Karavieh, Reza (BEIS)" userId="9cf8742b-ef1d-49ce-87e4-503a91f74a7e" providerId="ADAL" clId="{90B01EEF-A462-4CE6-9555-D93D0A56FDD1}" dt="2020-10-07T09:52:09.158" v="688" actId="47"/>
        <pc:sldMkLst>
          <pc:docMk/>
          <pc:sldMk cId="2351057660" sldId="259"/>
        </pc:sldMkLst>
        <pc:spChg chg="mod">
          <ac:chgData name="Karavieh, Reza (BEIS)" userId="9cf8742b-ef1d-49ce-87e4-503a91f74a7e" providerId="ADAL" clId="{90B01EEF-A462-4CE6-9555-D93D0A56FDD1}" dt="2020-10-07T09:00:28.077" v="588" actId="21"/>
          <ac:spMkLst>
            <pc:docMk/>
            <pc:sldMk cId="2351057660" sldId="259"/>
            <ac:spMk id="3" creationId="{141A232B-9980-4970-90E8-CC43EADB8410}"/>
          </ac:spMkLst>
        </pc:spChg>
      </pc:sldChg>
      <pc:sldChg chg="del">
        <pc:chgData name="Karavieh, Reza (BEIS)" userId="9cf8742b-ef1d-49ce-87e4-503a91f74a7e" providerId="ADAL" clId="{90B01EEF-A462-4CE6-9555-D93D0A56FDD1}" dt="2020-10-07T13:05:02.724" v="2500" actId="47"/>
        <pc:sldMkLst>
          <pc:docMk/>
          <pc:sldMk cId="80729751" sldId="260"/>
        </pc:sldMkLst>
      </pc:sldChg>
      <pc:sldChg chg="addSp modSp del mod ord">
        <pc:chgData name="Karavieh, Reza (BEIS)" userId="9cf8742b-ef1d-49ce-87e4-503a91f74a7e" providerId="ADAL" clId="{90B01EEF-A462-4CE6-9555-D93D0A56FDD1}" dt="2020-10-07T13:19:38.615" v="3753" actId="47"/>
        <pc:sldMkLst>
          <pc:docMk/>
          <pc:sldMk cId="3446383239" sldId="262"/>
        </pc:sldMkLst>
        <pc:spChg chg="mod">
          <ac:chgData name="Karavieh, Reza (BEIS)" userId="9cf8742b-ef1d-49ce-87e4-503a91f74a7e" providerId="ADAL" clId="{90B01EEF-A462-4CE6-9555-D93D0A56FDD1}" dt="2020-10-07T12:52:50.853" v="2370" actId="5793"/>
          <ac:spMkLst>
            <pc:docMk/>
            <pc:sldMk cId="3446383239" sldId="262"/>
            <ac:spMk id="3" creationId="{2CB88BBF-D39F-4024-9A33-52D3EAF66FE5}"/>
          </ac:spMkLst>
        </pc:spChg>
        <pc:spChg chg="mod">
          <ac:chgData name="Karavieh, Reza (BEIS)" userId="9cf8742b-ef1d-49ce-87e4-503a91f74a7e" providerId="ADAL" clId="{90B01EEF-A462-4CE6-9555-D93D0A56FDD1}" dt="2020-10-07T12:25:28.754" v="1179" actId="1076"/>
          <ac:spMkLst>
            <pc:docMk/>
            <pc:sldMk cId="3446383239" sldId="262"/>
            <ac:spMk id="4" creationId="{2D73E32D-FFD1-41AF-AA89-78DAD7E254EC}"/>
          </ac:spMkLst>
        </pc:spChg>
        <pc:spChg chg="mod">
          <ac:chgData name="Karavieh, Reza (BEIS)" userId="9cf8742b-ef1d-49ce-87e4-503a91f74a7e" providerId="ADAL" clId="{90B01EEF-A462-4CE6-9555-D93D0A56FDD1}" dt="2020-10-07T12:25:25.090" v="1178" actId="1076"/>
          <ac:spMkLst>
            <pc:docMk/>
            <pc:sldMk cId="3446383239" sldId="262"/>
            <ac:spMk id="5" creationId="{B530F17D-46A7-4755-85A7-7D635CC2687F}"/>
          </ac:spMkLst>
        </pc:spChg>
        <pc:spChg chg="mod">
          <ac:chgData name="Karavieh, Reza (BEIS)" userId="9cf8742b-ef1d-49ce-87e4-503a91f74a7e" providerId="ADAL" clId="{90B01EEF-A462-4CE6-9555-D93D0A56FDD1}" dt="2020-10-07T12:25:23.204" v="1177" actId="1076"/>
          <ac:spMkLst>
            <pc:docMk/>
            <pc:sldMk cId="3446383239" sldId="262"/>
            <ac:spMk id="7" creationId="{38F787C0-0EA0-4DC9-8672-1DF7401AD3FC}"/>
          </ac:spMkLst>
        </pc:spChg>
        <pc:spChg chg="mod">
          <ac:chgData name="Karavieh, Reza (BEIS)" userId="9cf8742b-ef1d-49ce-87e4-503a91f74a7e" providerId="ADAL" clId="{90B01EEF-A462-4CE6-9555-D93D0A56FDD1}" dt="2020-10-07T12:52:59.579" v="2373" actId="1076"/>
          <ac:spMkLst>
            <pc:docMk/>
            <pc:sldMk cId="3446383239" sldId="262"/>
            <ac:spMk id="13" creationId="{1028A32B-4140-4F99-A2EC-F3EEA60E0826}"/>
          </ac:spMkLst>
        </pc:spChg>
        <pc:spChg chg="mod">
          <ac:chgData name="Karavieh, Reza (BEIS)" userId="9cf8742b-ef1d-49ce-87e4-503a91f74a7e" providerId="ADAL" clId="{90B01EEF-A462-4CE6-9555-D93D0A56FDD1}" dt="2020-10-07T12:52:56.390" v="2372" actId="1076"/>
          <ac:spMkLst>
            <pc:docMk/>
            <pc:sldMk cId="3446383239" sldId="262"/>
            <ac:spMk id="23" creationId="{F5678D83-72BC-4755-91BF-69F11A0596EC}"/>
          </ac:spMkLst>
        </pc:spChg>
        <pc:spChg chg="mod">
          <ac:chgData name="Karavieh, Reza (BEIS)" userId="9cf8742b-ef1d-49ce-87e4-503a91f74a7e" providerId="ADAL" clId="{90B01EEF-A462-4CE6-9555-D93D0A56FDD1}" dt="2020-10-07T12:25:21.139" v="1176" actId="1076"/>
          <ac:spMkLst>
            <pc:docMk/>
            <pc:sldMk cId="3446383239" sldId="262"/>
            <ac:spMk id="26" creationId="{9F521D1F-EE8B-49F3-B69A-E7D5B98E8CBF}"/>
          </ac:spMkLst>
        </pc:spChg>
        <pc:grpChg chg="add mod">
          <ac:chgData name="Karavieh, Reza (BEIS)" userId="9cf8742b-ef1d-49ce-87e4-503a91f74a7e" providerId="ADAL" clId="{90B01EEF-A462-4CE6-9555-D93D0A56FDD1}" dt="2020-10-07T12:52:54.676" v="2371" actId="1076"/>
          <ac:grpSpMkLst>
            <pc:docMk/>
            <pc:sldMk cId="3446383239" sldId="262"/>
            <ac:grpSpMk id="37" creationId="{8F612B1B-B727-4559-90E1-708C01380438}"/>
          </ac:grpSpMkLst>
        </pc:grpChg>
        <pc:cxnChg chg="mod">
          <ac:chgData name="Karavieh, Reza (BEIS)" userId="9cf8742b-ef1d-49ce-87e4-503a91f74a7e" providerId="ADAL" clId="{90B01EEF-A462-4CE6-9555-D93D0A56FDD1}" dt="2020-10-07T12:25:28.754" v="1179" actId="1076"/>
          <ac:cxnSpMkLst>
            <pc:docMk/>
            <pc:sldMk cId="3446383239" sldId="262"/>
            <ac:cxnSpMk id="9" creationId="{AA3A3D6D-FD8E-4802-80E0-5F2A06C6A4C0}"/>
          </ac:cxnSpMkLst>
        </pc:cxnChg>
        <pc:cxnChg chg="mod">
          <ac:chgData name="Karavieh, Reza (BEIS)" userId="9cf8742b-ef1d-49ce-87e4-503a91f74a7e" providerId="ADAL" clId="{90B01EEF-A462-4CE6-9555-D93D0A56FDD1}" dt="2020-10-07T12:25:28.754" v="1179" actId="1076"/>
          <ac:cxnSpMkLst>
            <pc:docMk/>
            <pc:sldMk cId="3446383239" sldId="262"/>
            <ac:cxnSpMk id="11" creationId="{F792DE1A-F98C-4383-923C-A7B28077D6EF}"/>
          </ac:cxnSpMkLst>
        </pc:cxnChg>
        <pc:cxnChg chg="mod">
          <ac:chgData name="Karavieh, Reza (BEIS)" userId="9cf8742b-ef1d-49ce-87e4-503a91f74a7e" providerId="ADAL" clId="{90B01EEF-A462-4CE6-9555-D93D0A56FDD1}" dt="2020-10-07T12:52:59.579" v="2373" actId="1076"/>
          <ac:cxnSpMkLst>
            <pc:docMk/>
            <pc:sldMk cId="3446383239" sldId="262"/>
            <ac:cxnSpMk id="18" creationId="{E0C603A9-D588-4145-8129-6B963057558B}"/>
          </ac:cxnSpMkLst>
        </pc:cxnChg>
        <pc:cxnChg chg="mod">
          <ac:chgData name="Karavieh, Reza (BEIS)" userId="9cf8742b-ef1d-49ce-87e4-503a91f74a7e" providerId="ADAL" clId="{90B01EEF-A462-4CE6-9555-D93D0A56FDD1}" dt="2020-10-07T12:52:59.579" v="2373" actId="1076"/>
          <ac:cxnSpMkLst>
            <pc:docMk/>
            <pc:sldMk cId="3446383239" sldId="262"/>
            <ac:cxnSpMk id="21" creationId="{AF888BB3-FC5C-4264-A281-8EB201BC5769}"/>
          </ac:cxnSpMkLst>
        </pc:cxnChg>
        <pc:cxnChg chg="mod">
          <ac:chgData name="Karavieh, Reza (BEIS)" userId="9cf8742b-ef1d-49ce-87e4-503a91f74a7e" providerId="ADAL" clId="{90B01EEF-A462-4CE6-9555-D93D0A56FDD1}" dt="2020-10-07T12:52:56.390" v="2372" actId="1076"/>
          <ac:cxnSpMkLst>
            <pc:docMk/>
            <pc:sldMk cId="3446383239" sldId="262"/>
            <ac:cxnSpMk id="28" creationId="{4A673EBC-2FD2-4B19-8A89-A766BD0AA7D7}"/>
          </ac:cxnSpMkLst>
        </pc:cxnChg>
        <pc:cxnChg chg="mod">
          <ac:chgData name="Karavieh, Reza (BEIS)" userId="9cf8742b-ef1d-49ce-87e4-503a91f74a7e" providerId="ADAL" clId="{90B01EEF-A462-4CE6-9555-D93D0A56FDD1}" dt="2020-10-07T12:25:23.204" v="1177" actId="1076"/>
          <ac:cxnSpMkLst>
            <pc:docMk/>
            <pc:sldMk cId="3446383239" sldId="262"/>
            <ac:cxnSpMk id="30" creationId="{A2C0BC03-0253-433F-BC98-6DA73E2B32C6}"/>
          </ac:cxnSpMkLst>
        </pc:cxnChg>
      </pc:sldChg>
      <pc:sldChg chg="modSp mod">
        <pc:chgData name="Karavieh, Reza (BEIS)" userId="9cf8742b-ef1d-49ce-87e4-503a91f74a7e" providerId="ADAL" clId="{90B01EEF-A462-4CE6-9555-D93D0A56FDD1}" dt="2020-10-07T13:12:00.925" v="3115" actId="20577"/>
        <pc:sldMkLst>
          <pc:docMk/>
          <pc:sldMk cId="2967037244" sldId="263"/>
        </pc:sldMkLst>
        <pc:spChg chg="mod">
          <ac:chgData name="Karavieh, Reza (BEIS)" userId="9cf8742b-ef1d-49ce-87e4-503a91f74a7e" providerId="ADAL" clId="{90B01EEF-A462-4CE6-9555-D93D0A56FDD1}" dt="2020-10-07T13:08:16.361" v="2546" actId="20577"/>
          <ac:spMkLst>
            <pc:docMk/>
            <pc:sldMk cId="2967037244" sldId="263"/>
            <ac:spMk id="2" creationId="{AD4E2A30-A53A-4DAE-98A9-CA70AE8BA40F}"/>
          </ac:spMkLst>
        </pc:spChg>
        <pc:spChg chg="mod">
          <ac:chgData name="Karavieh, Reza (BEIS)" userId="9cf8742b-ef1d-49ce-87e4-503a91f74a7e" providerId="ADAL" clId="{90B01EEF-A462-4CE6-9555-D93D0A56FDD1}" dt="2020-10-07T13:12:00.925" v="3115" actId="20577"/>
          <ac:spMkLst>
            <pc:docMk/>
            <pc:sldMk cId="2967037244" sldId="263"/>
            <ac:spMk id="3" creationId="{B9BA2534-D250-42A3-8EA0-8D6F9D65D2B6}"/>
          </ac:spMkLst>
        </pc:spChg>
      </pc:sldChg>
      <pc:sldChg chg="modSp mod ord">
        <pc:chgData name="Karavieh, Reza (BEIS)" userId="9cf8742b-ef1d-49ce-87e4-503a91f74a7e" providerId="ADAL" clId="{90B01EEF-A462-4CE6-9555-D93D0A56FDD1}" dt="2020-10-07T13:24:21.738" v="4013" actId="20577"/>
        <pc:sldMkLst>
          <pc:docMk/>
          <pc:sldMk cId="2332150556" sldId="265"/>
        </pc:sldMkLst>
        <pc:spChg chg="mod">
          <ac:chgData name="Karavieh, Reza (BEIS)" userId="9cf8742b-ef1d-49ce-87e4-503a91f74a7e" providerId="ADAL" clId="{90B01EEF-A462-4CE6-9555-D93D0A56FDD1}" dt="2020-10-07T13:24:21.738" v="4013" actId="20577"/>
          <ac:spMkLst>
            <pc:docMk/>
            <pc:sldMk cId="2332150556" sldId="265"/>
            <ac:spMk id="3" creationId="{F01510DC-E28E-46F4-96CE-A2A6994AD45F}"/>
          </ac:spMkLst>
        </pc:spChg>
        <pc:spChg chg="mod">
          <ac:chgData name="Karavieh, Reza (BEIS)" userId="9cf8742b-ef1d-49ce-87e4-503a91f74a7e" providerId="ADAL" clId="{90B01EEF-A462-4CE6-9555-D93D0A56FDD1}" dt="2020-10-07T09:59:19.213" v="707" actId="20577"/>
          <ac:spMkLst>
            <pc:docMk/>
            <pc:sldMk cId="2332150556" sldId="265"/>
            <ac:spMk id="8" creationId="{CB032489-30DC-4A39-8BB8-5496806C6556}"/>
          </ac:spMkLst>
        </pc:spChg>
      </pc:sldChg>
      <pc:sldChg chg="new del">
        <pc:chgData name="Karavieh, Reza (BEIS)" userId="9cf8742b-ef1d-49ce-87e4-503a91f74a7e" providerId="ADAL" clId="{90B01EEF-A462-4CE6-9555-D93D0A56FDD1}" dt="2020-10-07T09:59:22.120" v="708" actId="47"/>
        <pc:sldMkLst>
          <pc:docMk/>
          <pc:sldMk cId="2890064237" sldId="266"/>
        </pc:sldMkLst>
      </pc:sldChg>
      <pc:sldChg chg="modSp new mod">
        <pc:chgData name="Karavieh, Reza (BEIS)" userId="9cf8742b-ef1d-49ce-87e4-503a91f74a7e" providerId="ADAL" clId="{90B01EEF-A462-4CE6-9555-D93D0A56FDD1}" dt="2020-10-07T13:38:52.612" v="4049" actId="20577"/>
        <pc:sldMkLst>
          <pc:docMk/>
          <pc:sldMk cId="2992862025" sldId="266"/>
        </pc:sldMkLst>
        <pc:spChg chg="mod">
          <ac:chgData name="Karavieh, Reza (BEIS)" userId="9cf8742b-ef1d-49ce-87e4-503a91f74a7e" providerId="ADAL" clId="{90B01EEF-A462-4CE6-9555-D93D0A56FDD1}" dt="2020-10-07T11:55:14.765" v="827" actId="20577"/>
          <ac:spMkLst>
            <pc:docMk/>
            <pc:sldMk cId="2992862025" sldId="266"/>
            <ac:spMk id="2" creationId="{F38852B7-FCD6-49C7-83FC-3E8FC15C4A8F}"/>
          </ac:spMkLst>
        </pc:spChg>
        <pc:spChg chg="mod">
          <ac:chgData name="Karavieh, Reza (BEIS)" userId="9cf8742b-ef1d-49ce-87e4-503a91f74a7e" providerId="ADAL" clId="{90B01EEF-A462-4CE6-9555-D93D0A56FDD1}" dt="2020-10-07T13:38:52.612" v="4049" actId="20577"/>
          <ac:spMkLst>
            <pc:docMk/>
            <pc:sldMk cId="2992862025" sldId="266"/>
            <ac:spMk id="3" creationId="{71263BAE-2F97-4386-A4A6-37D5EDF8EEC5}"/>
          </ac:spMkLst>
        </pc:spChg>
      </pc:sldChg>
      <pc:sldChg chg="new del">
        <pc:chgData name="Karavieh, Reza (BEIS)" userId="9cf8742b-ef1d-49ce-87e4-503a91f74a7e" providerId="ADAL" clId="{90B01EEF-A462-4CE6-9555-D93D0A56FDD1}" dt="2020-10-07T14:59:29.750" v="4051" actId="47"/>
        <pc:sldMkLst>
          <pc:docMk/>
          <pc:sldMk cId="2686392796" sldId="267"/>
        </pc:sldMkLst>
      </pc:sldChg>
      <pc:sldChg chg="delSp modSp add del mod delAnim">
        <pc:chgData name="Karavieh, Reza (BEIS)" userId="9cf8742b-ef1d-49ce-87e4-503a91f74a7e" providerId="ADAL" clId="{90B01EEF-A462-4CE6-9555-D93D0A56FDD1}" dt="2020-10-07T15:05:55.302" v="4238" actId="47"/>
        <pc:sldMkLst>
          <pc:docMk/>
          <pc:sldMk cId="3371736746" sldId="267"/>
        </pc:sldMkLst>
        <pc:spChg chg="mod">
          <ac:chgData name="Karavieh, Reza (BEIS)" userId="9cf8742b-ef1d-49ce-87e4-503a91f74a7e" providerId="ADAL" clId="{90B01EEF-A462-4CE6-9555-D93D0A56FDD1}" dt="2020-10-07T15:01:57.835" v="4108" actId="20577"/>
          <ac:spMkLst>
            <pc:docMk/>
            <pc:sldMk cId="3371736746" sldId="267"/>
            <ac:spMk id="2" creationId="{5E29B19B-8520-41B8-82CD-E0E1503F8865}"/>
          </ac:spMkLst>
        </pc:spChg>
        <pc:spChg chg="mod">
          <ac:chgData name="Karavieh, Reza (BEIS)" userId="9cf8742b-ef1d-49ce-87e4-503a91f74a7e" providerId="ADAL" clId="{90B01EEF-A462-4CE6-9555-D93D0A56FDD1}" dt="2020-10-07T15:05:02.536" v="4237" actId="20577"/>
          <ac:spMkLst>
            <pc:docMk/>
            <pc:sldMk cId="3371736746" sldId="267"/>
            <ac:spMk id="3" creationId="{2D2AF041-FD9F-443B-8E04-FF395A57FC87}"/>
          </ac:spMkLst>
        </pc:spChg>
        <pc:grpChg chg="del">
          <ac:chgData name="Karavieh, Reza (BEIS)" userId="9cf8742b-ef1d-49ce-87e4-503a91f74a7e" providerId="ADAL" clId="{90B01EEF-A462-4CE6-9555-D93D0A56FDD1}" dt="2020-10-07T14:59:39.889" v="4054" actId="478"/>
          <ac:grpSpMkLst>
            <pc:docMk/>
            <pc:sldMk cId="3371736746" sldId="267"/>
            <ac:grpSpMk id="6" creationId="{8C70BF86-3D56-46EB-BAED-DBD3BAF4A01E}"/>
          </ac:grpSpMkLst>
        </pc:grpChg>
      </pc:sldChg>
    </pc:docChg>
  </pc:docChgLst>
  <pc:docChgLst>
    <pc:chgData name="Karavieh, Reza (BEIS)" userId="S::reza.karavieh@beis.gov.uk::9cf8742b-ef1d-49ce-87e4-503a91f74a7e" providerId="AD" clId="Web-{9E50DFA2-B6FA-8AD0-1041-F591188F0673}"/>
    <pc:docChg chg="modSld">
      <pc:chgData name="Karavieh, Reza (BEIS)" userId="S::reza.karavieh@beis.gov.uk::9cf8742b-ef1d-49ce-87e4-503a91f74a7e" providerId="AD" clId="Web-{9E50DFA2-B6FA-8AD0-1041-F591188F0673}" dt="2022-04-21T16:23:28.353" v="33" actId="20577"/>
      <pc:docMkLst>
        <pc:docMk/>
      </pc:docMkLst>
      <pc:sldChg chg="modSp">
        <pc:chgData name="Karavieh, Reza (BEIS)" userId="S::reza.karavieh@beis.gov.uk::9cf8742b-ef1d-49ce-87e4-503a91f74a7e" providerId="AD" clId="Web-{9E50DFA2-B6FA-8AD0-1041-F591188F0673}" dt="2022-04-21T16:23:28.353" v="33" actId="20577"/>
        <pc:sldMkLst>
          <pc:docMk/>
          <pc:sldMk cId="1715745794" sldId="285"/>
        </pc:sldMkLst>
        <pc:spChg chg="mod">
          <ac:chgData name="Karavieh, Reza (BEIS)" userId="S::reza.karavieh@beis.gov.uk::9cf8742b-ef1d-49ce-87e4-503a91f74a7e" providerId="AD" clId="Web-{9E50DFA2-B6FA-8AD0-1041-F591188F0673}" dt="2022-04-21T16:23:28.353" v="33" actId="20577"/>
          <ac:spMkLst>
            <pc:docMk/>
            <pc:sldMk cId="1715745794" sldId="285"/>
            <ac:spMk id="3" creationId="{51A42F4D-5300-4450-9715-0757C800D431}"/>
          </ac:spMkLst>
        </pc:spChg>
      </pc:sldChg>
    </pc:docChg>
  </pc:docChgLst>
  <pc:docChgLst>
    <pc:chgData name="Hughes, Bernadette (BEIS)" userId="S::bernadette.hughes@beis.gov.uk::3e128d03-e8a0-4954-abc7-cb8c289f0798" providerId="AD" clId="Web-{6E23269E-39A9-AD3A-DB0E-763EB1FCEE6E}"/>
    <pc:docChg chg="addSld modSld">
      <pc:chgData name="Hughes, Bernadette (BEIS)" userId="S::bernadette.hughes@beis.gov.uk::3e128d03-e8a0-4954-abc7-cb8c289f0798" providerId="AD" clId="Web-{6E23269E-39A9-AD3A-DB0E-763EB1FCEE6E}" dt="2023-03-30T17:18:46.338" v="398" actId="20577"/>
      <pc:docMkLst>
        <pc:docMk/>
      </pc:docMkLst>
      <pc:sldChg chg="modSp">
        <pc:chgData name="Hughes, Bernadette (BEIS)" userId="S::bernadette.hughes@beis.gov.uk::3e128d03-e8a0-4954-abc7-cb8c289f0798" providerId="AD" clId="Web-{6E23269E-39A9-AD3A-DB0E-763EB1FCEE6E}" dt="2023-03-30T17:07:09.114" v="104" actId="20577"/>
        <pc:sldMkLst>
          <pc:docMk/>
          <pc:sldMk cId="2612116022" sldId="1263"/>
        </pc:sldMkLst>
        <pc:spChg chg="mod">
          <ac:chgData name="Hughes, Bernadette (BEIS)" userId="S::bernadette.hughes@beis.gov.uk::3e128d03-e8a0-4954-abc7-cb8c289f0798" providerId="AD" clId="Web-{6E23269E-39A9-AD3A-DB0E-763EB1FCEE6E}" dt="2023-03-30T17:07:09.114" v="104" actId="20577"/>
          <ac:spMkLst>
            <pc:docMk/>
            <pc:sldMk cId="2612116022" sldId="1263"/>
            <ac:spMk id="3" creationId="{420A376E-E1CC-62D1-CC00-C5DA426D2CF6}"/>
          </ac:spMkLst>
        </pc:spChg>
      </pc:sldChg>
      <pc:sldChg chg="modSp">
        <pc:chgData name="Hughes, Bernadette (BEIS)" userId="S::bernadette.hughes@beis.gov.uk::3e128d03-e8a0-4954-abc7-cb8c289f0798" providerId="AD" clId="Web-{6E23269E-39A9-AD3A-DB0E-763EB1FCEE6E}" dt="2023-03-30T17:12:01.357" v="241" actId="20577"/>
        <pc:sldMkLst>
          <pc:docMk/>
          <pc:sldMk cId="1308271869" sldId="1267"/>
        </pc:sldMkLst>
        <pc:spChg chg="mod">
          <ac:chgData name="Hughes, Bernadette (BEIS)" userId="S::bernadette.hughes@beis.gov.uk::3e128d03-e8a0-4954-abc7-cb8c289f0798" providerId="AD" clId="Web-{6E23269E-39A9-AD3A-DB0E-763EB1FCEE6E}" dt="2023-03-30T17:12:01.357" v="241" actId="20577"/>
          <ac:spMkLst>
            <pc:docMk/>
            <pc:sldMk cId="1308271869" sldId="1267"/>
            <ac:spMk id="3" creationId="{60DC2707-58F3-E041-F445-22B9A016C716}"/>
          </ac:spMkLst>
        </pc:spChg>
      </pc:sldChg>
      <pc:sldChg chg="modSp">
        <pc:chgData name="Hughes, Bernadette (BEIS)" userId="S::bernadette.hughes@beis.gov.uk::3e128d03-e8a0-4954-abc7-cb8c289f0798" providerId="AD" clId="Web-{6E23269E-39A9-AD3A-DB0E-763EB1FCEE6E}" dt="2023-03-30T17:03:40.546" v="30" actId="20577"/>
        <pc:sldMkLst>
          <pc:docMk/>
          <pc:sldMk cId="3373749614" sldId="1272"/>
        </pc:sldMkLst>
        <pc:spChg chg="mod">
          <ac:chgData name="Hughes, Bernadette (BEIS)" userId="S::bernadette.hughes@beis.gov.uk::3e128d03-e8a0-4954-abc7-cb8c289f0798" providerId="AD" clId="Web-{6E23269E-39A9-AD3A-DB0E-763EB1FCEE6E}" dt="2023-03-30T17:03:40.546" v="30" actId="20577"/>
          <ac:spMkLst>
            <pc:docMk/>
            <pc:sldMk cId="3373749614" sldId="1272"/>
            <ac:spMk id="3" creationId="{BBC4EF15-C495-B424-DEAA-886DAC061A8A}"/>
          </ac:spMkLst>
        </pc:spChg>
      </pc:sldChg>
      <pc:sldChg chg="modSp">
        <pc:chgData name="Hughes, Bernadette (BEIS)" userId="S::bernadette.hughes@beis.gov.uk::3e128d03-e8a0-4954-abc7-cb8c289f0798" providerId="AD" clId="Web-{6E23269E-39A9-AD3A-DB0E-763EB1FCEE6E}" dt="2023-03-30T17:16:54.772" v="396" actId="20577"/>
        <pc:sldMkLst>
          <pc:docMk/>
          <pc:sldMk cId="4013448989" sldId="1274"/>
        </pc:sldMkLst>
        <pc:spChg chg="mod">
          <ac:chgData name="Hughes, Bernadette (BEIS)" userId="S::bernadette.hughes@beis.gov.uk::3e128d03-e8a0-4954-abc7-cb8c289f0798" providerId="AD" clId="Web-{6E23269E-39A9-AD3A-DB0E-763EB1FCEE6E}" dt="2023-03-30T17:08:54.742" v="113" actId="20577"/>
          <ac:spMkLst>
            <pc:docMk/>
            <pc:sldMk cId="4013448989" sldId="1274"/>
            <ac:spMk id="2" creationId="{46704693-3990-2C91-FB3F-79A80C71FCA0}"/>
          </ac:spMkLst>
        </pc:spChg>
        <pc:spChg chg="mod">
          <ac:chgData name="Hughes, Bernadette (BEIS)" userId="S::bernadette.hughes@beis.gov.uk::3e128d03-e8a0-4954-abc7-cb8c289f0798" providerId="AD" clId="Web-{6E23269E-39A9-AD3A-DB0E-763EB1FCEE6E}" dt="2023-03-30T17:16:54.772" v="396" actId="20577"/>
          <ac:spMkLst>
            <pc:docMk/>
            <pc:sldMk cId="4013448989" sldId="1274"/>
            <ac:spMk id="3" creationId="{65E2C7AE-712D-0EB6-D659-73DE5BD677C4}"/>
          </ac:spMkLst>
        </pc:spChg>
      </pc:sldChg>
      <pc:sldChg chg="modSp new">
        <pc:chgData name="Hughes, Bernadette (BEIS)" userId="S::bernadette.hughes@beis.gov.uk::3e128d03-e8a0-4954-abc7-cb8c289f0798" providerId="AD" clId="Web-{6E23269E-39A9-AD3A-DB0E-763EB1FCEE6E}" dt="2023-03-30T17:18:46.338" v="398" actId="20577"/>
        <pc:sldMkLst>
          <pc:docMk/>
          <pc:sldMk cId="3538626206" sldId="1275"/>
        </pc:sldMkLst>
        <pc:spChg chg="mod">
          <ac:chgData name="Hughes, Bernadette (BEIS)" userId="S::bernadette.hughes@beis.gov.uk::3e128d03-e8a0-4954-abc7-cb8c289f0798" providerId="AD" clId="Web-{6E23269E-39A9-AD3A-DB0E-763EB1FCEE6E}" dt="2023-03-30T17:10:20.901" v="149" actId="20577"/>
          <ac:spMkLst>
            <pc:docMk/>
            <pc:sldMk cId="3538626206" sldId="1275"/>
            <ac:spMk id="2" creationId="{0E59B3A7-B9F0-297C-6213-9C5813A234F0}"/>
          </ac:spMkLst>
        </pc:spChg>
        <pc:spChg chg="mod">
          <ac:chgData name="Hughes, Bernadette (BEIS)" userId="S::bernadette.hughes@beis.gov.uk::3e128d03-e8a0-4954-abc7-cb8c289f0798" providerId="AD" clId="Web-{6E23269E-39A9-AD3A-DB0E-763EB1FCEE6E}" dt="2023-03-30T17:18:46.338" v="398" actId="20577"/>
          <ac:spMkLst>
            <pc:docMk/>
            <pc:sldMk cId="3538626206" sldId="1275"/>
            <ac:spMk id="3" creationId="{F64E7120-B3C1-DF34-0D48-C0E5BD912951}"/>
          </ac:spMkLst>
        </pc:spChg>
      </pc:sldChg>
      <pc:sldChg chg="addSp modSp new">
        <pc:chgData name="Hughes, Bernadette (BEIS)" userId="S::bernadette.hughes@beis.gov.uk::3e128d03-e8a0-4954-abc7-cb8c289f0798" providerId="AD" clId="Web-{6E23269E-39A9-AD3A-DB0E-763EB1FCEE6E}" dt="2023-03-30T17:16:16.927" v="389" actId="1076"/>
        <pc:sldMkLst>
          <pc:docMk/>
          <pc:sldMk cId="517535628" sldId="1276"/>
        </pc:sldMkLst>
        <pc:spChg chg="mod">
          <ac:chgData name="Hughes, Bernadette (BEIS)" userId="S::bernadette.hughes@beis.gov.uk::3e128d03-e8a0-4954-abc7-cb8c289f0798" providerId="AD" clId="Web-{6E23269E-39A9-AD3A-DB0E-763EB1FCEE6E}" dt="2023-03-30T17:13:06.781" v="272" actId="20577"/>
          <ac:spMkLst>
            <pc:docMk/>
            <pc:sldMk cId="517535628" sldId="1276"/>
            <ac:spMk id="2" creationId="{0FB86D91-39D7-AC9D-9902-34B0C1258377}"/>
          </ac:spMkLst>
        </pc:spChg>
        <pc:spChg chg="mod">
          <ac:chgData name="Hughes, Bernadette (BEIS)" userId="S::bernadette.hughes@beis.gov.uk::3e128d03-e8a0-4954-abc7-cb8c289f0798" providerId="AD" clId="Web-{6E23269E-39A9-AD3A-DB0E-763EB1FCEE6E}" dt="2023-03-30T17:16:11.349" v="386" actId="14100"/>
          <ac:spMkLst>
            <pc:docMk/>
            <pc:sldMk cId="517535628" sldId="1276"/>
            <ac:spMk id="3" creationId="{DE890379-BAB6-B1D1-2FFA-4CC6E14915A8}"/>
          </ac:spMkLst>
        </pc:spChg>
        <pc:picChg chg="add mod">
          <ac:chgData name="Hughes, Bernadette (BEIS)" userId="S::bernadette.hughes@beis.gov.uk::3e128d03-e8a0-4954-abc7-cb8c289f0798" providerId="AD" clId="Web-{6E23269E-39A9-AD3A-DB0E-763EB1FCEE6E}" dt="2023-03-30T17:16:16.927" v="389" actId="1076"/>
          <ac:picMkLst>
            <pc:docMk/>
            <pc:sldMk cId="517535628" sldId="1276"/>
            <ac:picMk id="5" creationId="{F2E2DF30-9B58-649D-AD99-4DB6621B428E}"/>
          </ac:picMkLst>
        </pc:picChg>
      </pc:sldChg>
    </pc:docChg>
  </pc:docChgLst>
  <pc:docChgLst>
    <pc:chgData name="Karavieh, Reza (BEIS)" userId="9cf8742b-ef1d-49ce-87e4-503a91f74a7e" providerId="ADAL" clId="{666D0C93-7490-419A-983D-857E64E3CE68}"/>
    <pc:docChg chg="undo custSel addSld delSld modSld sldOrd">
      <pc:chgData name="Karavieh, Reza (BEIS)" userId="9cf8742b-ef1d-49ce-87e4-503a91f74a7e" providerId="ADAL" clId="{666D0C93-7490-419A-983D-857E64E3CE68}" dt="2022-01-20T16:29:55.556" v="6573" actId="20577"/>
      <pc:docMkLst>
        <pc:docMk/>
      </pc:docMkLst>
      <pc:sldChg chg="addSp modSp mod">
        <pc:chgData name="Karavieh, Reza (BEIS)" userId="9cf8742b-ef1d-49ce-87e4-503a91f74a7e" providerId="ADAL" clId="{666D0C93-7490-419A-983D-857E64E3CE68}" dt="2022-01-12T16:49:27.228" v="6107" actId="20577"/>
        <pc:sldMkLst>
          <pc:docMk/>
          <pc:sldMk cId="109857222" sldId="256"/>
        </pc:sldMkLst>
        <pc:spChg chg="mod">
          <ac:chgData name="Karavieh, Reza (BEIS)" userId="9cf8742b-ef1d-49ce-87e4-503a91f74a7e" providerId="ADAL" clId="{666D0C93-7490-419A-983D-857E64E3CE68}" dt="2022-01-12T10:32:38.253" v="2896" actId="20577"/>
          <ac:spMkLst>
            <pc:docMk/>
            <pc:sldMk cId="109857222" sldId="256"/>
            <ac:spMk id="3" creationId="{00000000-0000-0000-0000-000000000000}"/>
          </ac:spMkLst>
        </pc:spChg>
        <pc:spChg chg="add mod">
          <ac:chgData name="Karavieh, Reza (BEIS)" userId="9cf8742b-ef1d-49ce-87e4-503a91f74a7e" providerId="ADAL" clId="{666D0C93-7490-419A-983D-857E64E3CE68}" dt="2022-01-12T16:49:27.228" v="6107" actId="20577"/>
          <ac:spMkLst>
            <pc:docMk/>
            <pc:sldMk cId="109857222" sldId="256"/>
            <ac:spMk id="4" creationId="{192386C6-6F7A-4E74-AB89-480F228E111E}"/>
          </ac:spMkLst>
        </pc:spChg>
      </pc:sldChg>
      <pc:sldChg chg="modSp mod">
        <pc:chgData name="Karavieh, Reza (BEIS)" userId="9cf8742b-ef1d-49ce-87e4-503a91f74a7e" providerId="ADAL" clId="{666D0C93-7490-419A-983D-857E64E3CE68}" dt="2022-01-12T16:51:42.379" v="6136" actId="20577"/>
        <pc:sldMkLst>
          <pc:docMk/>
          <pc:sldMk cId="2975954392" sldId="257"/>
        </pc:sldMkLst>
        <pc:spChg chg="mod">
          <ac:chgData name="Karavieh, Reza (BEIS)" userId="9cf8742b-ef1d-49ce-87e4-503a91f74a7e" providerId="ADAL" clId="{666D0C93-7490-419A-983D-857E64E3CE68}" dt="2022-01-11T10:57:31.358" v="273" actId="20577"/>
          <ac:spMkLst>
            <pc:docMk/>
            <pc:sldMk cId="2975954392" sldId="257"/>
            <ac:spMk id="2" creationId="{CE2630BA-55A9-4367-9F3C-2960454D2D9C}"/>
          </ac:spMkLst>
        </pc:spChg>
        <pc:spChg chg="mod">
          <ac:chgData name="Karavieh, Reza (BEIS)" userId="9cf8742b-ef1d-49ce-87e4-503a91f74a7e" providerId="ADAL" clId="{666D0C93-7490-419A-983D-857E64E3CE68}" dt="2022-01-12T16:51:42.379" v="6136" actId="20577"/>
          <ac:spMkLst>
            <pc:docMk/>
            <pc:sldMk cId="2975954392" sldId="257"/>
            <ac:spMk id="3" creationId="{0864EBAA-5AD0-463A-BEB0-1E2F41D6FA96}"/>
          </ac:spMkLst>
        </pc:spChg>
      </pc:sldChg>
      <pc:sldChg chg="modSp mod">
        <pc:chgData name="Karavieh, Reza (BEIS)" userId="9cf8742b-ef1d-49ce-87e4-503a91f74a7e" providerId="ADAL" clId="{666D0C93-7490-419A-983D-857E64E3CE68}" dt="2022-01-11T16:31:12.184" v="1934" actId="27636"/>
        <pc:sldMkLst>
          <pc:docMk/>
          <pc:sldMk cId="559416857" sldId="258"/>
        </pc:sldMkLst>
        <pc:spChg chg="mod">
          <ac:chgData name="Karavieh, Reza (BEIS)" userId="9cf8742b-ef1d-49ce-87e4-503a91f74a7e" providerId="ADAL" clId="{666D0C93-7490-419A-983D-857E64E3CE68}" dt="2022-01-11T16:31:12.184" v="1934" actId="27636"/>
          <ac:spMkLst>
            <pc:docMk/>
            <pc:sldMk cId="559416857" sldId="258"/>
            <ac:spMk id="3" creationId="{2D2AF041-FD9F-443B-8E04-FF395A57FC87}"/>
          </ac:spMkLst>
        </pc:spChg>
      </pc:sldChg>
      <pc:sldChg chg="addSp delSp modSp mod">
        <pc:chgData name="Karavieh, Reza (BEIS)" userId="9cf8742b-ef1d-49ce-87e4-503a91f74a7e" providerId="ADAL" clId="{666D0C93-7490-419A-983D-857E64E3CE68}" dt="2022-01-12T16:51:01.879" v="6128" actId="20577"/>
        <pc:sldMkLst>
          <pc:docMk/>
          <pc:sldMk cId="2967037244" sldId="263"/>
        </pc:sldMkLst>
        <pc:spChg chg="mod">
          <ac:chgData name="Karavieh, Reza (BEIS)" userId="9cf8742b-ef1d-49ce-87e4-503a91f74a7e" providerId="ADAL" clId="{666D0C93-7490-419A-983D-857E64E3CE68}" dt="2022-01-12T16:48:17.341" v="6056" actId="20577"/>
          <ac:spMkLst>
            <pc:docMk/>
            <pc:sldMk cId="2967037244" sldId="263"/>
            <ac:spMk id="2" creationId="{AD4E2A30-A53A-4DAE-98A9-CA70AE8BA40F}"/>
          </ac:spMkLst>
        </pc:spChg>
        <pc:spChg chg="mod">
          <ac:chgData name="Karavieh, Reza (BEIS)" userId="9cf8742b-ef1d-49ce-87e4-503a91f74a7e" providerId="ADAL" clId="{666D0C93-7490-419A-983D-857E64E3CE68}" dt="2022-01-12T16:51:01.879" v="6128" actId="20577"/>
          <ac:spMkLst>
            <pc:docMk/>
            <pc:sldMk cId="2967037244" sldId="263"/>
            <ac:spMk id="3" creationId="{B9BA2534-D250-42A3-8EA0-8D6F9D65D2B6}"/>
          </ac:spMkLst>
        </pc:spChg>
        <pc:spChg chg="add del mod">
          <ac:chgData name="Karavieh, Reza (BEIS)" userId="9cf8742b-ef1d-49ce-87e4-503a91f74a7e" providerId="ADAL" clId="{666D0C93-7490-419A-983D-857E64E3CE68}" dt="2022-01-12T16:43:11.665" v="5891" actId="478"/>
          <ac:spMkLst>
            <pc:docMk/>
            <pc:sldMk cId="2967037244" sldId="263"/>
            <ac:spMk id="4" creationId="{B19BBAD3-4913-4B78-A562-2F258D9339EA}"/>
          </ac:spMkLst>
        </pc:spChg>
      </pc:sldChg>
      <pc:sldChg chg="addSp modSp mod ord">
        <pc:chgData name="Karavieh, Reza (BEIS)" userId="9cf8742b-ef1d-49ce-87e4-503a91f74a7e" providerId="ADAL" clId="{666D0C93-7490-419A-983D-857E64E3CE68}" dt="2022-01-12T16:46:22.532" v="5992" actId="20577"/>
        <pc:sldMkLst>
          <pc:docMk/>
          <pc:sldMk cId="2332150556" sldId="265"/>
        </pc:sldMkLst>
        <pc:spChg chg="mod">
          <ac:chgData name="Karavieh, Reza (BEIS)" userId="9cf8742b-ef1d-49ce-87e4-503a91f74a7e" providerId="ADAL" clId="{666D0C93-7490-419A-983D-857E64E3CE68}" dt="2022-01-11T14:49:25.742" v="1834" actId="1076"/>
          <ac:spMkLst>
            <pc:docMk/>
            <pc:sldMk cId="2332150556" sldId="265"/>
            <ac:spMk id="5" creationId="{AEFD6EAC-93A9-456B-88D8-9A2083D0F551}"/>
          </ac:spMkLst>
        </pc:spChg>
        <pc:spChg chg="mod">
          <ac:chgData name="Karavieh, Reza (BEIS)" userId="9cf8742b-ef1d-49ce-87e4-503a91f74a7e" providerId="ADAL" clId="{666D0C93-7490-419A-983D-857E64E3CE68}" dt="2022-01-12T16:46:22.532" v="5992" actId="20577"/>
          <ac:spMkLst>
            <pc:docMk/>
            <pc:sldMk cId="2332150556" sldId="265"/>
            <ac:spMk id="8" creationId="{CB032489-30DC-4A39-8BB8-5496806C6556}"/>
          </ac:spMkLst>
        </pc:spChg>
        <pc:picChg chg="add mod">
          <ac:chgData name="Karavieh, Reza (BEIS)" userId="9cf8742b-ef1d-49ce-87e4-503a91f74a7e" providerId="ADAL" clId="{666D0C93-7490-419A-983D-857E64E3CE68}" dt="2022-01-11T14:47:42.567" v="1831" actId="14100"/>
          <ac:picMkLst>
            <pc:docMk/>
            <pc:sldMk cId="2332150556" sldId="265"/>
            <ac:picMk id="2" creationId="{6806003A-C676-4809-83AC-53F86E830D31}"/>
          </ac:picMkLst>
        </pc:picChg>
      </pc:sldChg>
      <pc:sldChg chg="addSp modSp mod">
        <pc:chgData name="Karavieh, Reza (BEIS)" userId="9cf8742b-ef1d-49ce-87e4-503a91f74a7e" providerId="ADAL" clId="{666D0C93-7490-419A-983D-857E64E3CE68}" dt="2022-01-12T16:58:14.283" v="6174" actId="20577"/>
        <pc:sldMkLst>
          <pc:docMk/>
          <pc:sldMk cId="2992862025" sldId="266"/>
        </pc:sldMkLst>
        <pc:spChg chg="mod">
          <ac:chgData name="Karavieh, Reza (BEIS)" userId="9cf8742b-ef1d-49ce-87e4-503a91f74a7e" providerId="ADAL" clId="{666D0C93-7490-419A-983D-857E64E3CE68}" dt="2022-01-12T10:59:41.456" v="3503" actId="20577"/>
          <ac:spMkLst>
            <pc:docMk/>
            <pc:sldMk cId="2992862025" sldId="266"/>
            <ac:spMk id="2" creationId="{F38852B7-FCD6-49C7-83FC-3E8FC15C4A8F}"/>
          </ac:spMkLst>
        </pc:spChg>
        <pc:spChg chg="mod">
          <ac:chgData name="Karavieh, Reza (BEIS)" userId="9cf8742b-ef1d-49ce-87e4-503a91f74a7e" providerId="ADAL" clId="{666D0C93-7490-419A-983D-857E64E3CE68}" dt="2022-01-12T16:58:14.283" v="6174" actId="20577"/>
          <ac:spMkLst>
            <pc:docMk/>
            <pc:sldMk cId="2992862025" sldId="266"/>
            <ac:spMk id="3" creationId="{71263BAE-2F97-4386-A4A6-37D5EDF8EEC5}"/>
          </ac:spMkLst>
        </pc:spChg>
        <pc:spChg chg="add mod">
          <ac:chgData name="Karavieh, Reza (BEIS)" userId="9cf8742b-ef1d-49ce-87e4-503a91f74a7e" providerId="ADAL" clId="{666D0C93-7490-419A-983D-857E64E3CE68}" dt="2022-01-12T10:56:14.048" v="3462" actId="1076"/>
          <ac:spMkLst>
            <pc:docMk/>
            <pc:sldMk cId="2992862025" sldId="266"/>
            <ac:spMk id="5" creationId="{969DC7B5-FC73-4FDA-A7AF-CA1D2989B4A5}"/>
          </ac:spMkLst>
        </pc:spChg>
        <pc:spChg chg="add mod">
          <ac:chgData name="Karavieh, Reza (BEIS)" userId="9cf8742b-ef1d-49ce-87e4-503a91f74a7e" providerId="ADAL" clId="{666D0C93-7490-419A-983D-857E64E3CE68}" dt="2022-01-12T10:56:01.877" v="3460" actId="164"/>
          <ac:spMkLst>
            <pc:docMk/>
            <pc:sldMk cId="2992862025" sldId="266"/>
            <ac:spMk id="6" creationId="{2FA7F724-92AD-4CCB-BD83-197FE7EC5E11}"/>
          </ac:spMkLst>
        </pc:spChg>
        <pc:spChg chg="add mod">
          <ac:chgData name="Karavieh, Reza (BEIS)" userId="9cf8742b-ef1d-49ce-87e4-503a91f74a7e" providerId="ADAL" clId="{666D0C93-7490-419A-983D-857E64E3CE68}" dt="2022-01-12T10:56:01.877" v="3460" actId="164"/>
          <ac:spMkLst>
            <pc:docMk/>
            <pc:sldMk cId="2992862025" sldId="266"/>
            <ac:spMk id="7" creationId="{70307BFD-C965-43E6-BE2F-8875A8A767E4}"/>
          </ac:spMkLst>
        </pc:spChg>
        <pc:spChg chg="add mod">
          <ac:chgData name="Karavieh, Reza (BEIS)" userId="9cf8742b-ef1d-49ce-87e4-503a91f74a7e" providerId="ADAL" clId="{666D0C93-7490-419A-983D-857E64E3CE68}" dt="2022-01-12T10:56:01.877" v="3460" actId="164"/>
          <ac:spMkLst>
            <pc:docMk/>
            <pc:sldMk cId="2992862025" sldId="266"/>
            <ac:spMk id="8" creationId="{EC86B7A2-160A-4EB5-9C03-2A593D79E55D}"/>
          </ac:spMkLst>
        </pc:spChg>
        <pc:spChg chg="add mod">
          <ac:chgData name="Karavieh, Reza (BEIS)" userId="9cf8742b-ef1d-49ce-87e4-503a91f74a7e" providerId="ADAL" clId="{666D0C93-7490-419A-983D-857E64E3CE68}" dt="2022-01-12T11:03:28.486" v="3660" actId="1076"/>
          <ac:spMkLst>
            <pc:docMk/>
            <pc:sldMk cId="2992862025" sldId="266"/>
            <ac:spMk id="9" creationId="{999981B3-EA70-4506-9453-08EC8A404EA1}"/>
          </ac:spMkLst>
        </pc:spChg>
        <pc:spChg chg="add mod">
          <ac:chgData name="Karavieh, Reza (BEIS)" userId="9cf8742b-ef1d-49ce-87e4-503a91f74a7e" providerId="ADAL" clId="{666D0C93-7490-419A-983D-857E64E3CE68}" dt="2022-01-12T10:58:54.857" v="3492" actId="1076"/>
          <ac:spMkLst>
            <pc:docMk/>
            <pc:sldMk cId="2992862025" sldId="266"/>
            <ac:spMk id="10" creationId="{F433E0DB-8DAD-489D-B3B1-2681EE33836F}"/>
          </ac:spMkLst>
        </pc:spChg>
        <pc:spChg chg="add mod">
          <ac:chgData name="Karavieh, Reza (BEIS)" userId="9cf8742b-ef1d-49ce-87e4-503a91f74a7e" providerId="ADAL" clId="{666D0C93-7490-419A-983D-857E64E3CE68}" dt="2022-01-12T10:58:41.395" v="3487" actId="1076"/>
          <ac:spMkLst>
            <pc:docMk/>
            <pc:sldMk cId="2992862025" sldId="266"/>
            <ac:spMk id="11" creationId="{EFE6DD7E-0258-461B-9405-B1D9518E9E6D}"/>
          </ac:spMkLst>
        </pc:spChg>
        <pc:grpChg chg="add mod">
          <ac:chgData name="Karavieh, Reza (BEIS)" userId="9cf8742b-ef1d-49ce-87e4-503a91f74a7e" providerId="ADAL" clId="{666D0C93-7490-419A-983D-857E64E3CE68}" dt="2022-01-12T10:58:51.757" v="3491" actId="1076"/>
          <ac:grpSpMkLst>
            <pc:docMk/>
            <pc:sldMk cId="2992862025" sldId="266"/>
            <ac:grpSpMk id="12" creationId="{0D4A4F69-51A2-4E8F-8D68-64E2D412C341}"/>
          </ac:grpSpMkLst>
        </pc:grpChg>
        <pc:cxnChg chg="add mod">
          <ac:chgData name="Karavieh, Reza (BEIS)" userId="9cf8742b-ef1d-49ce-87e4-503a91f74a7e" providerId="ADAL" clId="{666D0C93-7490-419A-983D-857E64E3CE68}" dt="2022-01-12T10:58:51.757" v="3491" actId="1076"/>
          <ac:cxnSpMkLst>
            <pc:docMk/>
            <pc:sldMk cId="2992862025" sldId="266"/>
            <ac:cxnSpMk id="14" creationId="{C3BBE987-CC86-44F3-B464-00D7C8909A23}"/>
          </ac:cxnSpMkLst>
        </pc:cxnChg>
        <pc:cxnChg chg="add mod">
          <ac:chgData name="Karavieh, Reza (BEIS)" userId="9cf8742b-ef1d-49ce-87e4-503a91f74a7e" providerId="ADAL" clId="{666D0C93-7490-419A-983D-857E64E3CE68}" dt="2022-01-12T10:57:48.104" v="3473" actId="14100"/>
          <ac:cxnSpMkLst>
            <pc:docMk/>
            <pc:sldMk cId="2992862025" sldId="266"/>
            <ac:cxnSpMk id="17" creationId="{04647E93-D77F-4596-B65E-2AE66BEC1426}"/>
          </ac:cxnSpMkLst>
        </pc:cxnChg>
        <pc:cxnChg chg="add mod">
          <ac:chgData name="Karavieh, Reza (BEIS)" userId="9cf8742b-ef1d-49ce-87e4-503a91f74a7e" providerId="ADAL" clId="{666D0C93-7490-419A-983D-857E64E3CE68}" dt="2022-01-12T10:58:51.757" v="3491" actId="1076"/>
          <ac:cxnSpMkLst>
            <pc:docMk/>
            <pc:sldMk cId="2992862025" sldId="266"/>
            <ac:cxnSpMk id="20" creationId="{D94CB98C-4009-4910-8216-DB2FF72B32B8}"/>
          </ac:cxnSpMkLst>
        </pc:cxnChg>
        <pc:cxnChg chg="add mod">
          <ac:chgData name="Karavieh, Reza (BEIS)" userId="9cf8742b-ef1d-49ce-87e4-503a91f74a7e" providerId="ADAL" clId="{666D0C93-7490-419A-983D-857E64E3CE68}" dt="2022-01-12T10:58:51.757" v="3491" actId="1076"/>
          <ac:cxnSpMkLst>
            <pc:docMk/>
            <pc:sldMk cId="2992862025" sldId="266"/>
            <ac:cxnSpMk id="22" creationId="{678AFBC1-7BC8-4F39-A466-1F424C6DFC64}"/>
          </ac:cxnSpMkLst>
        </pc:cxnChg>
        <pc:cxnChg chg="add mod">
          <ac:chgData name="Karavieh, Reza (BEIS)" userId="9cf8742b-ef1d-49ce-87e4-503a91f74a7e" providerId="ADAL" clId="{666D0C93-7490-419A-983D-857E64E3CE68}" dt="2022-01-12T11:03:28.486" v="3660" actId="1076"/>
          <ac:cxnSpMkLst>
            <pc:docMk/>
            <pc:sldMk cId="2992862025" sldId="266"/>
            <ac:cxnSpMk id="24" creationId="{23075629-A09A-46D5-9E69-6E96DD368AB6}"/>
          </ac:cxnSpMkLst>
        </pc:cxnChg>
        <pc:cxnChg chg="add mod">
          <ac:chgData name="Karavieh, Reza (BEIS)" userId="9cf8742b-ef1d-49ce-87e4-503a91f74a7e" providerId="ADAL" clId="{666D0C93-7490-419A-983D-857E64E3CE68}" dt="2022-01-12T10:58:36.850" v="3486" actId="1076"/>
          <ac:cxnSpMkLst>
            <pc:docMk/>
            <pc:sldMk cId="2992862025" sldId="266"/>
            <ac:cxnSpMk id="28" creationId="{5400C9D1-9945-40D9-8109-142B979D2FE0}"/>
          </ac:cxnSpMkLst>
        </pc:cxnChg>
        <pc:cxnChg chg="add mod">
          <ac:chgData name="Karavieh, Reza (BEIS)" userId="9cf8742b-ef1d-49ce-87e4-503a91f74a7e" providerId="ADAL" clId="{666D0C93-7490-419A-983D-857E64E3CE68}" dt="2022-01-12T10:58:48.005" v="3489" actId="1076"/>
          <ac:cxnSpMkLst>
            <pc:docMk/>
            <pc:sldMk cId="2992862025" sldId="266"/>
            <ac:cxnSpMk id="29" creationId="{503C5AC4-C39A-414C-B52D-2DFFA8054CF6}"/>
          </ac:cxnSpMkLst>
        </pc:cxnChg>
        <pc:cxnChg chg="add mod">
          <ac:chgData name="Karavieh, Reza (BEIS)" userId="9cf8742b-ef1d-49ce-87e4-503a91f74a7e" providerId="ADAL" clId="{666D0C93-7490-419A-983D-857E64E3CE68}" dt="2022-01-12T11:03:57.002" v="3662" actId="692"/>
          <ac:cxnSpMkLst>
            <pc:docMk/>
            <pc:sldMk cId="2992862025" sldId="266"/>
            <ac:cxnSpMk id="31" creationId="{C81873D4-2270-4FAD-8C03-DADF7B55B2A2}"/>
          </ac:cxnSpMkLst>
        </pc:cxnChg>
      </pc:sldChg>
      <pc:sldChg chg="del">
        <pc:chgData name="Karavieh, Reza (BEIS)" userId="9cf8742b-ef1d-49ce-87e4-503a91f74a7e" providerId="ADAL" clId="{666D0C93-7490-419A-983D-857E64E3CE68}" dt="2022-01-12T11:30:44.160" v="4146" actId="47"/>
        <pc:sldMkLst>
          <pc:docMk/>
          <pc:sldMk cId="731985135" sldId="267"/>
        </pc:sldMkLst>
      </pc:sldChg>
      <pc:sldChg chg="addSp delSp modSp new mod modClrScheme chgLayout">
        <pc:chgData name="Karavieh, Reza (BEIS)" userId="9cf8742b-ef1d-49ce-87e4-503a91f74a7e" providerId="ADAL" clId="{666D0C93-7490-419A-983D-857E64E3CE68}" dt="2022-01-12T16:41:44.976" v="5783" actId="700"/>
        <pc:sldMkLst>
          <pc:docMk/>
          <pc:sldMk cId="1771253716" sldId="268"/>
        </pc:sldMkLst>
        <pc:spChg chg="mod ord">
          <ac:chgData name="Karavieh, Reza (BEIS)" userId="9cf8742b-ef1d-49ce-87e4-503a91f74a7e" providerId="ADAL" clId="{666D0C93-7490-419A-983D-857E64E3CE68}" dt="2022-01-12T16:41:44.976" v="5783" actId="700"/>
          <ac:spMkLst>
            <pc:docMk/>
            <pc:sldMk cId="1771253716" sldId="268"/>
            <ac:spMk id="2" creationId="{5F7CDA26-3D17-4B98-8910-CD0851755A9E}"/>
          </ac:spMkLst>
        </pc:spChg>
        <pc:spChg chg="mod ord">
          <ac:chgData name="Karavieh, Reza (BEIS)" userId="9cf8742b-ef1d-49ce-87e4-503a91f74a7e" providerId="ADAL" clId="{666D0C93-7490-419A-983D-857E64E3CE68}" dt="2022-01-12T16:41:44.976" v="5783" actId="700"/>
          <ac:spMkLst>
            <pc:docMk/>
            <pc:sldMk cId="1771253716" sldId="268"/>
            <ac:spMk id="3" creationId="{97FEEFFD-1414-4CE3-B3E3-4944F72ED0C2}"/>
          </ac:spMkLst>
        </pc:spChg>
        <pc:spChg chg="mod ord">
          <ac:chgData name="Karavieh, Reza (BEIS)" userId="9cf8742b-ef1d-49ce-87e4-503a91f74a7e" providerId="ADAL" clId="{666D0C93-7490-419A-983D-857E64E3CE68}" dt="2022-01-12T16:41:44.976" v="5783" actId="700"/>
          <ac:spMkLst>
            <pc:docMk/>
            <pc:sldMk cId="1771253716" sldId="268"/>
            <ac:spMk id="4" creationId="{45C10419-7E82-4837-8E70-D0E3FC106AEE}"/>
          </ac:spMkLst>
        </pc:spChg>
        <pc:spChg chg="add del mod ord">
          <ac:chgData name="Karavieh, Reza (BEIS)" userId="9cf8742b-ef1d-49ce-87e4-503a91f74a7e" providerId="ADAL" clId="{666D0C93-7490-419A-983D-857E64E3CE68}" dt="2022-01-12T16:41:44.976" v="5783" actId="700"/>
          <ac:spMkLst>
            <pc:docMk/>
            <pc:sldMk cId="1771253716" sldId="268"/>
            <ac:spMk id="5" creationId="{1393B768-67F2-4910-ADCB-1A5D89504EA6}"/>
          </ac:spMkLst>
        </pc:spChg>
      </pc:sldChg>
      <pc:sldChg chg="modSp new mod">
        <pc:chgData name="Karavieh, Reza (BEIS)" userId="9cf8742b-ef1d-49ce-87e4-503a91f74a7e" providerId="ADAL" clId="{666D0C93-7490-419A-983D-857E64E3CE68}" dt="2022-01-12T10:12:17.423" v="2865" actId="20577"/>
        <pc:sldMkLst>
          <pc:docMk/>
          <pc:sldMk cId="1355889715" sldId="269"/>
        </pc:sldMkLst>
        <pc:spChg chg="mod">
          <ac:chgData name="Karavieh, Reza (BEIS)" userId="9cf8742b-ef1d-49ce-87e4-503a91f74a7e" providerId="ADAL" clId="{666D0C93-7490-419A-983D-857E64E3CE68}" dt="2022-01-11T16:52:49.674" v="2589" actId="108"/>
          <ac:spMkLst>
            <pc:docMk/>
            <pc:sldMk cId="1355889715" sldId="269"/>
            <ac:spMk id="2" creationId="{8D7B6F8F-6824-4243-9591-800A150B012E}"/>
          </ac:spMkLst>
        </pc:spChg>
        <pc:spChg chg="mod">
          <ac:chgData name="Karavieh, Reza (BEIS)" userId="9cf8742b-ef1d-49ce-87e4-503a91f74a7e" providerId="ADAL" clId="{666D0C93-7490-419A-983D-857E64E3CE68}" dt="2022-01-12T10:12:17.423" v="2865" actId="20577"/>
          <ac:spMkLst>
            <pc:docMk/>
            <pc:sldMk cId="1355889715" sldId="269"/>
            <ac:spMk id="3" creationId="{4AB7AE19-4451-453D-A24B-7F826DBC445D}"/>
          </ac:spMkLst>
        </pc:spChg>
      </pc:sldChg>
      <pc:sldChg chg="addSp modSp new del mod">
        <pc:chgData name="Karavieh, Reza (BEIS)" userId="9cf8742b-ef1d-49ce-87e4-503a91f74a7e" providerId="ADAL" clId="{666D0C93-7490-419A-983D-857E64E3CE68}" dt="2022-01-11T16:32:07.117" v="1945" actId="47"/>
        <pc:sldMkLst>
          <pc:docMk/>
          <pc:sldMk cId="3557259404" sldId="269"/>
        </pc:sldMkLst>
        <pc:spChg chg="add mod">
          <ac:chgData name="Karavieh, Reza (BEIS)" userId="9cf8742b-ef1d-49ce-87e4-503a91f74a7e" providerId="ADAL" clId="{666D0C93-7490-419A-983D-857E64E3CE68}" dt="2022-01-11T16:31:49.983" v="1944" actId="27636"/>
          <ac:spMkLst>
            <pc:docMk/>
            <pc:sldMk cId="3557259404" sldId="269"/>
            <ac:spMk id="5" creationId="{DF4F3267-F5FD-431C-8521-323DD582D480}"/>
          </ac:spMkLst>
        </pc:spChg>
      </pc:sldChg>
      <pc:sldChg chg="addSp delSp modSp new mod">
        <pc:chgData name="Karavieh, Reza (BEIS)" userId="9cf8742b-ef1d-49ce-87e4-503a91f74a7e" providerId="ADAL" clId="{666D0C93-7490-419A-983D-857E64E3CE68}" dt="2022-01-20T16:29:55.556" v="6573" actId="20577"/>
        <pc:sldMkLst>
          <pc:docMk/>
          <pc:sldMk cId="4054952395" sldId="270"/>
        </pc:sldMkLst>
        <pc:spChg chg="mod">
          <ac:chgData name="Karavieh, Reza (BEIS)" userId="9cf8742b-ef1d-49ce-87e4-503a91f74a7e" providerId="ADAL" clId="{666D0C93-7490-419A-983D-857E64E3CE68}" dt="2022-01-12T16:42:14.822" v="5832" actId="20577"/>
          <ac:spMkLst>
            <pc:docMk/>
            <pc:sldMk cId="4054952395" sldId="270"/>
            <ac:spMk id="2" creationId="{F025D5EE-B38F-46DB-9CF5-7A3A555566AB}"/>
          </ac:spMkLst>
        </pc:spChg>
        <pc:spChg chg="mod">
          <ac:chgData name="Karavieh, Reza (BEIS)" userId="9cf8742b-ef1d-49ce-87e4-503a91f74a7e" providerId="ADAL" clId="{666D0C93-7490-419A-983D-857E64E3CE68}" dt="2022-01-20T16:29:55.556" v="6573" actId="20577"/>
          <ac:spMkLst>
            <pc:docMk/>
            <pc:sldMk cId="4054952395" sldId="270"/>
            <ac:spMk id="3" creationId="{C5D7EDED-44EE-4832-A61E-82F1626D83B8}"/>
          </ac:spMkLst>
        </pc:spChg>
        <pc:spChg chg="add">
          <ac:chgData name="Karavieh, Reza (BEIS)" userId="9cf8742b-ef1d-49ce-87e4-503a91f74a7e" providerId="ADAL" clId="{666D0C93-7490-419A-983D-857E64E3CE68}" dt="2022-01-14T15:06:52.944" v="6257" actId="22"/>
          <ac:spMkLst>
            <pc:docMk/>
            <pc:sldMk cId="4054952395" sldId="270"/>
            <ac:spMk id="8" creationId="{249DB31D-449A-49AC-83AC-1E8E915CF4D0}"/>
          </ac:spMkLst>
        </pc:spChg>
        <pc:spChg chg="add del mod">
          <ac:chgData name="Karavieh, Reza (BEIS)" userId="9cf8742b-ef1d-49ce-87e4-503a91f74a7e" providerId="ADAL" clId="{666D0C93-7490-419A-983D-857E64E3CE68}" dt="2022-01-14T15:11:41.608" v="6346" actId="21"/>
          <ac:spMkLst>
            <pc:docMk/>
            <pc:sldMk cId="4054952395" sldId="270"/>
            <ac:spMk id="10" creationId="{9F0B76EC-A585-4FB4-A11B-8CA29076AD27}"/>
          </ac:spMkLst>
        </pc:spChg>
        <pc:picChg chg="add del mod">
          <ac:chgData name="Karavieh, Reza (BEIS)" userId="9cf8742b-ef1d-49ce-87e4-503a91f74a7e" providerId="ADAL" clId="{666D0C93-7490-419A-983D-857E64E3CE68}" dt="2022-01-14T15:11:41.608" v="6346" actId="21"/>
          <ac:picMkLst>
            <pc:docMk/>
            <pc:sldMk cId="4054952395" sldId="270"/>
            <ac:picMk id="5" creationId="{6CAA5D40-BFE8-4D58-AFBA-E084E062246A}"/>
          </ac:picMkLst>
        </pc:picChg>
        <pc:picChg chg="add del mod">
          <ac:chgData name="Karavieh, Reza (BEIS)" userId="9cf8742b-ef1d-49ce-87e4-503a91f74a7e" providerId="ADAL" clId="{666D0C93-7490-419A-983D-857E64E3CE68}" dt="2022-01-14T15:06:45.764" v="6256" actId="478"/>
          <ac:picMkLst>
            <pc:docMk/>
            <pc:sldMk cId="4054952395" sldId="270"/>
            <ac:picMk id="6" creationId="{937ECF4C-CC6A-4A94-BC7E-B508C2FE5C18}"/>
          </ac:picMkLst>
        </pc:picChg>
      </pc:sldChg>
    </pc:docChg>
  </pc:docChgLst>
  <pc:docChgLst>
    <pc:chgData name="Karavieh, Reza (BEIS)" userId="9cf8742b-ef1d-49ce-87e4-503a91f74a7e" providerId="ADAL" clId="{609FE802-A11A-4338-AD10-DD25D14B984D}"/>
    <pc:docChg chg="custSel modSld">
      <pc:chgData name="Karavieh, Reza (BEIS)" userId="9cf8742b-ef1d-49ce-87e4-503a91f74a7e" providerId="ADAL" clId="{609FE802-A11A-4338-AD10-DD25D14B984D}" dt="2021-11-17T16:09:24.929" v="930" actId="20577"/>
      <pc:docMkLst>
        <pc:docMk/>
      </pc:docMkLst>
      <pc:sldChg chg="modSp mod">
        <pc:chgData name="Karavieh, Reza (BEIS)" userId="9cf8742b-ef1d-49ce-87e4-503a91f74a7e" providerId="ADAL" clId="{609FE802-A11A-4338-AD10-DD25D14B984D}" dt="2021-11-17T16:06:34.471" v="416" actId="20577"/>
        <pc:sldMkLst>
          <pc:docMk/>
          <pc:sldMk cId="559416857" sldId="258"/>
        </pc:sldMkLst>
        <pc:spChg chg="mod">
          <ac:chgData name="Karavieh, Reza (BEIS)" userId="9cf8742b-ef1d-49ce-87e4-503a91f74a7e" providerId="ADAL" clId="{609FE802-A11A-4338-AD10-DD25D14B984D}" dt="2021-11-17T16:06:34.471" v="416" actId="20577"/>
          <ac:spMkLst>
            <pc:docMk/>
            <pc:sldMk cId="559416857" sldId="258"/>
            <ac:spMk id="3" creationId="{2D2AF041-FD9F-443B-8E04-FF395A57FC87}"/>
          </ac:spMkLst>
        </pc:spChg>
      </pc:sldChg>
      <pc:sldChg chg="modSp mod">
        <pc:chgData name="Karavieh, Reza (BEIS)" userId="9cf8742b-ef1d-49ce-87e4-503a91f74a7e" providerId="ADAL" clId="{609FE802-A11A-4338-AD10-DD25D14B984D}" dt="2021-11-17T16:09:24.929" v="930" actId="20577"/>
        <pc:sldMkLst>
          <pc:docMk/>
          <pc:sldMk cId="731985135" sldId="267"/>
        </pc:sldMkLst>
        <pc:spChg chg="mod">
          <ac:chgData name="Karavieh, Reza (BEIS)" userId="9cf8742b-ef1d-49ce-87e4-503a91f74a7e" providerId="ADAL" clId="{609FE802-A11A-4338-AD10-DD25D14B984D}" dt="2021-11-17T16:09:24.929" v="930" actId="20577"/>
          <ac:spMkLst>
            <pc:docMk/>
            <pc:sldMk cId="731985135" sldId="267"/>
            <ac:spMk id="3" creationId="{B88060C1-60F7-47CC-AA5B-A6B750D6FA64}"/>
          </ac:spMkLst>
        </pc:spChg>
      </pc:sldChg>
    </pc:docChg>
  </pc:docChgLst>
  <pc:docChgLst>
    <pc:chgData name="Karavieh, Reza (BEIS)" userId="9cf8742b-ef1d-49ce-87e4-503a91f74a7e" providerId="ADAL" clId="{E0D05223-DCD2-40C8-9698-4BEDA2371BBB}"/>
    <pc:docChg chg="undo redo custSel addSld delSld modSld sldOrd modMainMaster">
      <pc:chgData name="Karavieh, Reza (BEIS)" userId="9cf8742b-ef1d-49ce-87e4-503a91f74a7e" providerId="ADAL" clId="{E0D05223-DCD2-40C8-9698-4BEDA2371BBB}" dt="2022-06-30T16:35:13.539" v="13894" actId="400"/>
      <pc:docMkLst>
        <pc:docMk/>
      </pc:docMkLst>
      <pc:sldChg chg="modSp mod">
        <pc:chgData name="Karavieh, Reza (BEIS)" userId="9cf8742b-ef1d-49ce-87e4-503a91f74a7e" providerId="ADAL" clId="{E0D05223-DCD2-40C8-9698-4BEDA2371BBB}" dt="2022-04-20T08:24:56.303" v="118" actId="20577"/>
        <pc:sldMkLst>
          <pc:docMk/>
          <pc:sldMk cId="109857222" sldId="256"/>
        </pc:sldMkLst>
        <pc:spChg chg="mod">
          <ac:chgData name="Karavieh, Reza (BEIS)" userId="9cf8742b-ef1d-49ce-87e4-503a91f74a7e" providerId="ADAL" clId="{E0D05223-DCD2-40C8-9698-4BEDA2371BBB}" dt="2022-04-20T08:24:56.303" v="118" actId="20577"/>
          <ac:spMkLst>
            <pc:docMk/>
            <pc:sldMk cId="109857222" sldId="256"/>
            <ac:spMk id="2" creationId="{00000000-0000-0000-0000-000000000000}"/>
          </ac:spMkLst>
        </pc:spChg>
        <pc:spChg chg="mod">
          <ac:chgData name="Karavieh, Reza (BEIS)" userId="9cf8742b-ef1d-49ce-87e4-503a91f74a7e" providerId="ADAL" clId="{E0D05223-DCD2-40C8-9698-4BEDA2371BBB}" dt="2022-04-20T08:12:57.390" v="56" actId="20577"/>
          <ac:spMkLst>
            <pc:docMk/>
            <pc:sldMk cId="109857222" sldId="256"/>
            <ac:spMk id="3" creationId="{00000000-0000-0000-0000-000000000000}"/>
          </ac:spMkLst>
        </pc:spChg>
      </pc:sldChg>
      <pc:sldChg chg="modSp add modAnim">
        <pc:chgData name="Karavieh, Reza (BEIS)" userId="9cf8742b-ef1d-49ce-87e4-503a91f74a7e" providerId="ADAL" clId="{E0D05223-DCD2-40C8-9698-4BEDA2371BBB}" dt="2022-04-21T12:48:52.562" v="8867"/>
        <pc:sldMkLst>
          <pc:docMk/>
          <pc:sldMk cId="559416857" sldId="258"/>
        </pc:sldMkLst>
        <pc:spChg chg="mod">
          <ac:chgData name="Karavieh, Reza (BEIS)" userId="9cf8742b-ef1d-49ce-87e4-503a91f74a7e" providerId="ADAL" clId="{E0D05223-DCD2-40C8-9698-4BEDA2371BBB}" dt="2022-04-20T08:23:16.135" v="66" actId="207"/>
          <ac:spMkLst>
            <pc:docMk/>
            <pc:sldMk cId="559416857" sldId="258"/>
            <ac:spMk id="9" creationId="{05703CB6-06EF-49E3-9657-48B378CE446A}"/>
          </ac:spMkLst>
        </pc:spChg>
        <pc:spChg chg="mod">
          <ac:chgData name="Karavieh, Reza (BEIS)" userId="9cf8742b-ef1d-49ce-87e4-503a91f74a7e" providerId="ADAL" clId="{E0D05223-DCD2-40C8-9698-4BEDA2371BBB}" dt="2022-04-20T08:23:13.273" v="65" actId="207"/>
          <ac:spMkLst>
            <pc:docMk/>
            <pc:sldMk cId="559416857" sldId="258"/>
            <ac:spMk id="10" creationId="{EAF9095D-B763-4529-8508-0AAC60BB020D}"/>
          </ac:spMkLst>
        </pc:spChg>
      </pc:sldChg>
      <pc:sldChg chg="del">
        <pc:chgData name="Karavieh, Reza (BEIS)" userId="9cf8742b-ef1d-49ce-87e4-503a91f74a7e" providerId="ADAL" clId="{E0D05223-DCD2-40C8-9698-4BEDA2371BBB}" dt="2022-04-20T08:22:14.194" v="63" actId="47"/>
        <pc:sldMkLst>
          <pc:docMk/>
          <pc:sldMk cId="2716756604" sldId="259"/>
        </pc:sldMkLst>
      </pc:sldChg>
      <pc:sldChg chg="del">
        <pc:chgData name="Karavieh, Reza (BEIS)" userId="9cf8742b-ef1d-49ce-87e4-503a91f74a7e" providerId="ADAL" clId="{E0D05223-DCD2-40C8-9698-4BEDA2371BBB}" dt="2022-04-20T08:22:05.546" v="60" actId="47"/>
        <pc:sldMkLst>
          <pc:docMk/>
          <pc:sldMk cId="1940631273" sldId="270"/>
        </pc:sldMkLst>
      </pc:sldChg>
      <pc:sldChg chg="modSp del mod">
        <pc:chgData name="Karavieh, Reza (BEIS)" userId="9cf8742b-ef1d-49ce-87e4-503a91f74a7e" providerId="ADAL" clId="{E0D05223-DCD2-40C8-9698-4BEDA2371BBB}" dt="2022-04-21T09:20:19.144" v="5010" actId="2696"/>
        <pc:sldMkLst>
          <pc:docMk/>
          <pc:sldMk cId="1267688942" sldId="276"/>
        </pc:sldMkLst>
        <pc:spChg chg="mod">
          <ac:chgData name="Karavieh, Reza (BEIS)" userId="9cf8742b-ef1d-49ce-87e4-503a91f74a7e" providerId="ADAL" clId="{E0D05223-DCD2-40C8-9698-4BEDA2371BBB}" dt="2022-04-20T13:55:06.863" v="3706" actId="20577"/>
          <ac:spMkLst>
            <pc:docMk/>
            <pc:sldMk cId="1267688942" sldId="276"/>
            <ac:spMk id="2" creationId="{6EF7E1C4-8D9F-43C1-81AB-830FFD4B654A}"/>
          </ac:spMkLst>
        </pc:spChg>
        <pc:spChg chg="mod">
          <ac:chgData name="Karavieh, Reza (BEIS)" userId="9cf8742b-ef1d-49ce-87e4-503a91f74a7e" providerId="ADAL" clId="{E0D05223-DCD2-40C8-9698-4BEDA2371BBB}" dt="2022-04-20T13:24:31.896" v="3237" actId="207"/>
          <ac:spMkLst>
            <pc:docMk/>
            <pc:sldMk cId="1267688942" sldId="276"/>
            <ac:spMk id="3" creationId="{E84D3272-95A6-46CA-9DD5-460C5F55BE1D}"/>
          </ac:spMkLst>
        </pc:spChg>
      </pc:sldChg>
      <pc:sldChg chg="modSp add mod ord modAnim">
        <pc:chgData name="Karavieh, Reza (BEIS)" userId="9cf8742b-ef1d-49ce-87e4-503a91f74a7e" providerId="ADAL" clId="{E0D05223-DCD2-40C8-9698-4BEDA2371BBB}" dt="2022-04-21T15:57:43.437" v="13641" actId="20577"/>
        <pc:sldMkLst>
          <pc:docMk/>
          <pc:sldMk cId="2023588763" sldId="276"/>
        </pc:sldMkLst>
        <pc:spChg chg="mod">
          <ac:chgData name="Karavieh, Reza (BEIS)" userId="9cf8742b-ef1d-49ce-87e4-503a91f74a7e" providerId="ADAL" clId="{E0D05223-DCD2-40C8-9698-4BEDA2371BBB}" dt="2022-04-21T13:51:26.905" v="10673" actId="207"/>
          <ac:spMkLst>
            <pc:docMk/>
            <pc:sldMk cId="2023588763" sldId="276"/>
            <ac:spMk id="2" creationId="{6EF7E1C4-8D9F-43C1-81AB-830FFD4B654A}"/>
          </ac:spMkLst>
        </pc:spChg>
        <pc:spChg chg="mod">
          <ac:chgData name="Karavieh, Reza (BEIS)" userId="9cf8742b-ef1d-49ce-87e4-503a91f74a7e" providerId="ADAL" clId="{E0D05223-DCD2-40C8-9698-4BEDA2371BBB}" dt="2022-04-21T15:57:43.437" v="13641" actId="20577"/>
          <ac:spMkLst>
            <pc:docMk/>
            <pc:sldMk cId="2023588763" sldId="276"/>
            <ac:spMk id="3" creationId="{E84D3272-95A6-46CA-9DD5-460C5F55BE1D}"/>
          </ac:spMkLst>
        </pc:spChg>
      </pc:sldChg>
      <pc:sldChg chg="modSp add mod ord">
        <pc:chgData name="Karavieh, Reza (BEIS)" userId="9cf8742b-ef1d-49ce-87e4-503a91f74a7e" providerId="ADAL" clId="{E0D05223-DCD2-40C8-9698-4BEDA2371BBB}" dt="2022-04-21T09:56:59.187" v="6258" actId="20577"/>
        <pc:sldMkLst>
          <pc:docMk/>
          <pc:sldMk cId="821376093" sldId="277"/>
        </pc:sldMkLst>
        <pc:spChg chg="mod">
          <ac:chgData name="Karavieh, Reza (BEIS)" userId="9cf8742b-ef1d-49ce-87e4-503a91f74a7e" providerId="ADAL" clId="{E0D05223-DCD2-40C8-9698-4BEDA2371BBB}" dt="2022-04-21T09:56:59.187" v="6258" actId="20577"/>
          <ac:spMkLst>
            <pc:docMk/>
            <pc:sldMk cId="821376093" sldId="277"/>
            <ac:spMk id="3" creationId="{D0D869F0-66C6-4A77-AB36-8B63D540384D}"/>
          </ac:spMkLst>
        </pc:spChg>
        <pc:spChg chg="mod">
          <ac:chgData name="Karavieh, Reza (BEIS)" userId="9cf8742b-ef1d-49ce-87e4-503a91f74a7e" providerId="ADAL" clId="{E0D05223-DCD2-40C8-9698-4BEDA2371BBB}" dt="2022-04-21T09:04:33.862" v="4974" actId="207"/>
          <ac:spMkLst>
            <pc:docMk/>
            <pc:sldMk cId="821376093" sldId="277"/>
            <ac:spMk id="36" creationId="{B47692C4-89A1-4209-81C1-DC7D8D9943ED}"/>
          </ac:spMkLst>
        </pc:spChg>
        <pc:spChg chg="mod">
          <ac:chgData name="Karavieh, Reza (BEIS)" userId="9cf8742b-ef1d-49ce-87e4-503a91f74a7e" providerId="ADAL" clId="{E0D05223-DCD2-40C8-9698-4BEDA2371BBB}" dt="2022-04-21T09:04:38.271" v="4975" actId="207"/>
          <ac:spMkLst>
            <pc:docMk/>
            <pc:sldMk cId="821376093" sldId="277"/>
            <ac:spMk id="64" creationId="{3D5A259E-2089-47CD-B8F1-B97CCEBF1950}"/>
          </ac:spMkLst>
        </pc:spChg>
        <pc:spChg chg="mod">
          <ac:chgData name="Karavieh, Reza (BEIS)" userId="9cf8742b-ef1d-49ce-87e4-503a91f74a7e" providerId="ADAL" clId="{E0D05223-DCD2-40C8-9698-4BEDA2371BBB}" dt="2022-04-21T09:04:41.751" v="4976" actId="207"/>
          <ac:spMkLst>
            <pc:docMk/>
            <pc:sldMk cId="821376093" sldId="277"/>
            <ac:spMk id="108" creationId="{22D8D869-BDC1-480B-8409-FF13973565A9}"/>
          </ac:spMkLst>
        </pc:spChg>
        <pc:spChg chg="mod">
          <ac:chgData name="Karavieh, Reza (BEIS)" userId="9cf8742b-ef1d-49ce-87e4-503a91f74a7e" providerId="ADAL" clId="{E0D05223-DCD2-40C8-9698-4BEDA2371BBB}" dt="2022-04-21T09:04:48.922" v="4978" actId="207"/>
          <ac:spMkLst>
            <pc:docMk/>
            <pc:sldMk cId="821376093" sldId="277"/>
            <ac:spMk id="111" creationId="{788B4A39-2A82-47E5-86AD-E31C7F150FAC}"/>
          </ac:spMkLst>
        </pc:spChg>
        <pc:spChg chg="mod">
          <ac:chgData name="Karavieh, Reza (BEIS)" userId="9cf8742b-ef1d-49ce-87e4-503a91f74a7e" providerId="ADAL" clId="{E0D05223-DCD2-40C8-9698-4BEDA2371BBB}" dt="2022-04-21T09:04:53.225" v="4979" actId="207"/>
          <ac:spMkLst>
            <pc:docMk/>
            <pc:sldMk cId="821376093" sldId="277"/>
            <ac:spMk id="112" creationId="{210318E9-ADE0-49BC-8914-C66AAEF4F003}"/>
          </ac:spMkLst>
        </pc:spChg>
        <pc:spChg chg="mod">
          <ac:chgData name="Karavieh, Reza (BEIS)" userId="9cf8742b-ef1d-49ce-87e4-503a91f74a7e" providerId="ADAL" clId="{E0D05223-DCD2-40C8-9698-4BEDA2371BBB}" dt="2022-04-21T09:04:45.857" v="4977" actId="207"/>
          <ac:spMkLst>
            <pc:docMk/>
            <pc:sldMk cId="821376093" sldId="277"/>
            <ac:spMk id="153" creationId="{FB2C6573-C311-4E9B-B833-46735AAE0DB5}"/>
          </ac:spMkLst>
        </pc:spChg>
        <pc:spChg chg="mod">
          <ac:chgData name="Karavieh, Reza (BEIS)" userId="9cf8742b-ef1d-49ce-87e4-503a91f74a7e" providerId="ADAL" clId="{E0D05223-DCD2-40C8-9698-4BEDA2371BBB}" dt="2022-04-21T09:04:23.151" v="4971" actId="207"/>
          <ac:spMkLst>
            <pc:docMk/>
            <pc:sldMk cId="821376093" sldId="277"/>
            <ac:spMk id="154" creationId="{62B7CFBE-1B52-4C14-AE67-B3C97E19F876}"/>
          </ac:spMkLst>
        </pc:spChg>
        <pc:spChg chg="mod">
          <ac:chgData name="Karavieh, Reza (BEIS)" userId="9cf8742b-ef1d-49ce-87e4-503a91f74a7e" providerId="ADAL" clId="{E0D05223-DCD2-40C8-9698-4BEDA2371BBB}" dt="2022-04-21T09:04:26.298" v="4972" actId="207"/>
          <ac:spMkLst>
            <pc:docMk/>
            <pc:sldMk cId="821376093" sldId="277"/>
            <ac:spMk id="155" creationId="{037C69E2-41B0-4D0B-862F-FB4B35E0090E}"/>
          </ac:spMkLst>
        </pc:spChg>
        <pc:spChg chg="mod">
          <ac:chgData name="Karavieh, Reza (BEIS)" userId="9cf8742b-ef1d-49ce-87e4-503a91f74a7e" providerId="ADAL" clId="{E0D05223-DCD2-40C8-9698-4BEDA2371BBB}" dt="2022-04-21T09:04:29.778" v="4973" actId="207"/>
          <ac:spMkLst>
            <pc:docMk/>
            <pc:sldMk cId="821376093" sldId="277"/>
            <ac:spMk id="156" creationId="{1A257063-E768-41ED-9ADB-91656C2CABD3}"/>
          </ac:spMkLst>
        </pc:spChg>
      </pc:sldChg>
      <pc:sldChg chg="addSp delSp modSp add mod modAnim">
        <pc:chgData name="Karavieh, Reza (BEIS)" userId="9cf8742b-ef1d-49ce-87e4-503a91f74a7e" providerId="ADAL" clId="{E0D05223-DCD2-40C8-9698-4BEDA2371BBB}" dt="2022-04-21T12:55:31.937" v="9192"/>
        <pc:sldMkLst>
          <pc:docMk/>
          <pc:sldMk cId="869322394" sldId="278"/>
        </pc:sldMkLst>
        <pc:spChg chg="mod">
          <ac:chgData name="Karavieh, Reza (BEIS)" userId="9cf8742b-ef1d-49ce-87e4-503a91f74a7e" providerId="ADAL" clId="{E0D05223-DCD2-40C8-9698-4BEDA2371BBB}" dt="2022-04-21T09:40:12.263" v="5320" actId="20577"/>
          <ac:spMkLst>
            <pc:docMk/>
            <pc:sldMk cId="869322394" sldId="278"/>
            <ac:spMk id="2" creationId="{FFC3CAB6-846C-4401-AB51-1A4388960FE8}"/>
          </ac:spMkLst>
        </pc:spChg>
        <pc:spChg chg="mod">
          <ac:chgData name="Karavieh, Reza (BEIS)" userId="9cf8742b-ef1d-49ce-87e4-503a91f74a7e" providerId="ADAL" clId="{E0D05223-DCD2-40C8-9698-4BEDA2371BBB}" dt="2022-04-21T10:44:52.980" v="8095" actId="5793"/>
          <ac:spMkLst>
            <pc:docMk/>
            <pc:sldMk cId="869322394" sldId="278"/>
            <ac:spMk id="3" creationId="{D0D869F0-66C6-4A77-AB36-8B63D540384D}"/>
          </ac:spMkLst>
        </pc:spChg>
        <pc:spChg chg="mod">
          <ac:chgData name="Karavieh, Reza (BEIS)" userId="9cf8742b-ef1d-49ce-87e4-503a91f74a7e" providerId="ADAL" clId="{E0D05223-DCD2-40C8-9698-4BEDA2371BBB}" dt="2022-04-21T09:39:00.491" v="5262" actId="1076"/>
          <ac:spMkLst>
            <pc:docMk/>
            <pc:sldMk cId="869322394" sldId="278"/>
            <ac:spMk id="30" creationId="{3D5D5023-7497-47D4-AFC2-183248FED778}"/>
          </ac:spMkLst>
        </pc:spChg>
        <pc:spChg chg="mod">
          <ac:chgData name="Karavieh, Reza (BEIS)" userId="9cf8742b-ef1d-49ce-87e4-503a91f74a7e" providerId="ADAL" clId="{E0D05223-DCD2-40C8-9698-4BEDA2371BBB}" dt="2022-04-21T09:39:00.491" v="5262" actId="1076"/>
          <ac:spMkLst>
            <pc:docMk/>
            <pc:sldMk cId="869322394" sldId="278"/>
            <ac:spMk id="96" creationId="{779880EA-95B4-4FD4-9A72-6DF0390CC27F}"/>
          </ac:spMkLst>
        </pc:spChg>
        <pc:spChg chg="mod">
          <ac:chgData name="Karavieh, Reza (BEIS)" userId="9cf8742b-ef1d-49ce-87e4-503a91f74a7e" providerId="ADAL" clId="{E0D05223-DCD2-40C8-9698-4BEDA2371BBB}" dt="2022-04-21T09:39:00.491" v="5262" actId="1076"/>
          <ac:spMkLst>
            <pc:docMk/>
            <pc:sldMk cId="869322394" sldId="278"/>
            <ac:spMk id="102" creationId="{E07C282F-9E33-40F5-9CD2-BD59097C3D0B}"/>
          </ac:spMkLst>
        </pc:spChg>
        <pc:spChg chg="mod">
          <ac:chgData name="Karavieh, Reza (BEIS)" userId="9cf8742b-ef1d-49ce-87e4-503a91f74a7e" providerId="ADAL" clId="{E0D05223-DCD2-40C8-9698-4BEDA2371BBB}" dt="2022-04-21T09:39:00.491" v="5262" actId="1076"/>
          <ac:spMkLst>
            <pc:docMk/>
            <pc:sldMk cId="869322394" sldId="278"/>
            <ac:spMk id="104" creationId="{D14DEC83-B9B6-495D-A2E9-D29EB07EFCE2}"/>
          </ac:spMkLst>
        </pc:spChg>
        <pc:spChg chg="mod">
          <ac:chgData name="Karavieh, Reza (BEIS)" userId="9cf8742b-ef1d-49ce-87e4-503a91f74a7e" providerId="ADAL" clId="{E0D05223-DCD2-40C8-9698-4BEDA2371BBB}" dt="2022-04-21T09:39:00.491" v="5262" actId="1076"/>
          <ac:spMkLst>
            <pc:docMk/>
            <pc:sldMk cId="869322394" sldId="278"/>
            <ac:spMk id="106" creationId="{A5017037-F59C-4D0F-8255-F51DFC20F68B}"/>
          </ac:spMkLst>
        </pc:spChg>
        <pc:spChg chg="mod">
          <ac:chgData name="Karavieh, Reza (BEIS)" userId="9cf8742b-ef1d-49ce-87e4-503a91f74a7e" providerId="ADAL" clId="{E0D05223-DCD2-40C8-9698-4BEDA2371BBB}" dt="2022-04-21T09:39:00.491" v="5262" actId="1076"/>
          <ac:spMkLst>
            <pc:docMk/>
            <pc:sldMk cId="869322394" sldId="278"/>
            <ac:spMk id="114" creationId="{05710EC1-C442-4669-A042-40D447542184}"/>
          </ac:spMkLst>
        </pc:spChg>
        <pc:spChg chg="mod">
          <ac:chgData name="Karavieh, Reza (BEIS)" userId="9cf8742b-ef1d-49ce-87e4-503a91f74a7e" providerId="ADAL" clId="{E0D05223-DCD2-40C8-9698-4BEDA2371BBB}" dt="2022-04-21T09:39:00.491" v="5262" actId="1076"/>
          <ac:spMkLst>
            <pc:docMk/>
            <pc:sldMk cId="869322394" sldId="278"/>
            <ac:spMk id="116" creationId="{9501778D-8777-4113-A556-51932C7C25C3}"/>
          </ac:spMkLst>
        </pc:spChg>
        <pc:spChg chg="mod">
          <ac:chgData name="Karavieh, Reza (BEIS)" userId="9cf8742b-ef1d-49ce-87e4-503a91f74a7e" providerId="ADAL" clId="{E0D05223-DCD2-40C8-9698-4BEDA2371BBB}" dt="2022-04-21T09:39:00.491" v="5262" actId="1076"/>
          <ac:spMkLst>
            <pc:docMk/>
            <pc:sldMk cId="869322394" sldId="278"/>
            <ac:spMk id="118" creationId="{22B7EA62-96A6-4226-BAB4-24389412DD2A}"/>
          </ac:spMkLst>
        </pc:spChg>
        <pc:spChg chg="mod">
          <ac:chgData name="Karavieh, Reza (BEIS)" userId="9cf8742b-ef1d-49ce-87e4-503a91f74a7e" providerId="ADAL" clId="{E0D05223-DCD2-40C8-9698-4BEDA2371BBB}" dt="2022-04-21T09:39:00.491" v="5262" actId="1076"/>
          <ac:spMkLst>
            <pc:docMk/>
            <pc:sldMk cId="869322394" sldId="278"/>
            <ac:spMk id="124" creationId="{2851AB36-2ECA-42EA-8149-A76BA7D71665}"/>
          </ac:spMkLst>
        </pc:spChg>
        <pc:spChg chg="mod">
          <ac:chgData name="Karavieh, Reza (BEIS)" userId="9cf8742b-ef1d-49ce-87e4-503a91f74a7e" providerId="ADAL" clId="{E0D05223-DCD2-40C8-9698-4BEDA2371BBB}" dt="2022-04-21T09:39:00.491" v="5262" actId="1076"/>
          <ac:spMkLst>
            <pc:docMk/>
            <pc:sldMk cId="869322394" sldId="278"/>
            <ac:spMk id="126" creationId="{927E656E-5F41-42E9-8812-C242EAEA240A}"/>
          </ac:spMkLst>
        </pc:spChg>
        <pc:spChg chg="mod">
          <ac:chgData name="Karavieh, Reza (BEIS)" userId="9cf8742b-ef1d-49ce-87e4-503a91f74a7e" providerId="ADAL" clId="{E0D05223-DCD2-40C8-9698-4BEDA2371BBB}" dt="2022-04-21T09:39:00.491" v="5262" actId="1076"/>
          <ac:spMkLst>
            <pc:docMk/>
            <pc:sldMk cId="869322394" sldId="278"/>
            <ac:spMk id="128" creationId="{1F489984-FAB3-4FD5-B11E-BAAB705C115F}"/>
          </ac:spMkLst>
        </pc:spChg>
        <pc:spChg chg="add mod">
          <ac:chgData name="Karavieh, Reza (BEIS)" userId="9cf8742b-ef1d-49ce-87e4-503a91f74a7e" providerId="ADAL" clId="{E0D05223-DCD2-40C8-9698-4BEDA2371BBB}" dt="2022-04-21T09:56:21.957" v="6195" actId="1035"/>
          <ac:spMkLst>
            <pc:docMk/>
            <pc:sldMk cId="869322394" sldId="278"/>
            <ac:spMk id="133" creationId="{9A285640-5B45-4479-80D7-7168F1161013}"/>
          </ac:spMkLst>
        </pc:spChg>
        <pc:spChg chg="mod">
          <ac:chgData name="Karavieh, Reza (BEIS)" userId="9cf8742b-ef1d-49ce-87e4-503a91f74a7e" providerId="ADAL" clId="{E0D05223-DCD2-40C8-9698-4BEDA2371BBB}" dt="2022-04-21T09:39:00.491" v="5262" actId="1076"/>
          <ac:spMkLst>
            <pc:docMk/>
            <pc:sldMk cId="869322394" sldId="278"/>
            <ac:spMk id="168" creationId="{5BB784B2-F58E-4BE0-BBBC-D9459BB7A714}"/>
          </ac:spMkLst>
        </pc:spChg>
        <pc:spChg chg="mod">
          <ac:chgData name="Karavieh, Reza (BEIS)" userId="9cf8742b-ef1d-49ce-87e4-503a91f74a7e" providerId="ADAL" clId="{E0D05223-DCD2-40C8-9698-4BEDA2371BBB}" dt="2022-04-21T09:39:26.999" v="5278" actId="1076"/>
          <ac:spMkLst>
            <pc:docMk/>
            <pc:sldMk cId="869322394" sldId="278"/>
            <ac:spMk id="172" creationId="{00A0BE2D-08A3-4905-AD8E-9D482EE44968}"/>
          </ac:spMkLst>
        </pc:spChg>
        <pc:spChg chg="mod">
          <ac:chgData name="Karavieh, Reza (BEIS)" userId="9cf8742b-ef1d-49ce-87e4-503a91f74a7e" providerId="ADAL" clId="{E0D05223-DCD2-40C8-9698-4BEDA2371BBB}" dt="2022-04-21T09:39:00.491" v="5262" actId="1076"/>
          <ac:spMkLst>
            <pc:docMk/>
            <pc:sldMk cId="869322394" sldId="278"/>
            <ac:spMk id="352" creationId="{1D0B643E-229B-4DAC-B4BF-3FCB2F99CC73}"/>
          </ac:spMkLst>
        </pc:spChg>
        <pc:spChg chg="mod">
          <ac:chgData name="Karavieh, Reza (BEIS)" userId="9cf8742b-ef1d-49ce-87e4-503a91f74a7e" providerId="ADAL" clId="{E0D05223-DCD2-40C8-9698-4BEDA2371BBB}" dt="2022-04-21T09:39:00.491" v="5262" actId="1076"/>
          <ac:spMkLst>
            <pc:docMk/>
            <pc:sldMk cId="869322394" sldId="278"/>
            <ac:spMk id="375" creationId="{E72DF221-B647-48E8-8A32-3B30AF7BB8D3}"/>
          </ac:spMkLst>
        </pc:spChg>
        <pc:spChg chg="mod">
          <ac:chgData name="Karavieh, Reza (BEIS)" userId="9cf8742b-ef1d-49ce-87e4-503a91f74a7e" providerId="ADAL" clId="{E0D05223-DCD2-40C8-9698-4BEDA2371BBB}" dt="2022-04-21T09:39:00.491" v="5262" actId="1076"/>
          <ac:spMkLst>
            <pc:docMk/>
            <pc:sldMk cId="869322394" sldId="278"/>
            <ac:spMk id="384" creationId="{99825A09-E552-4C82-BE16-C98AA95844B7}"/>
          </ac:spMkLst>
        </pc:spChg>
        <pc:grpChg chg="add mod">
          <ac:chgData name="Karavieh, Reza (BEIS)" userId="9cf8742b-ef1d-49ce-87e4-503a91f74a7e" providerId="ADAL" clId="{E0D05223-DCD2-40C8-9698-4BEDA2371BBB}" dt="2022-04-21T09:39:00.491" v="5262" actId="1076"/>
          <ac:grpSpMkLst>
            <pc:docMk/>
            <pc:sldMk cId="869322394" sldId="278"/>
            <ac:grpSpMk id="5" creationId="{31F1D88A-A45F-474B-B850-2891A9DF58F0}"/>
          </ac:grpSpMkLst>
        </pc:grpChg>
        <pc:grpChg chg="del mod">
          <ac:chgData name="Karavieh, Reza (BEIS)" userId="9cf8742b-ef1d-49ce-87e4-503a91f74a7e" providerId="ADAL" clId="{E0D05223-DCD2-40C8-9698-4BEDA2371BBB}" dt="2022-04-21T09:41:47.270" v="5420" actId="478"/>
          <ac:grpSpMkLst>
            <pc:docMk/>
            <pc:sldMk cId="869322394" sldId="278"/>
            <ac:grpSpMk id="29" creationId="{DA90A27B-D3E5-40AE-B764-9B9097AE4786}"/>
          </ac:grpSpMkLst>
        </pc:grpChg>
        <pc:grpChg chg="mod">
          <ac:chgData name="Karavieh, Reza (BEIS)" userId="9cf8742b-ef1d-49ce-87e4-503a91f74a7e" providerId="ADAL" clId="{E0D05223-DCD2-40C8-9698-4BEDA2371BBB}" dt="2022-04-21T09:39:00.491" v="5262" actId="1076"/>
          <ac:grpSpMkLst>
            <pc:docMk/>
            <pc:sldMk cId="869322394" sldId="278"/>
            <ac:grpSpMk id="95" creationId="{772C0B22-9469-4F5B-A213-E47D7CD1705E}"/>
          </ac:grpSpMkLst>
        </pc:grpChg>
        <pc:grpChg chg="mod">
          <ac:chgData name="Karavieh, Reza (BEIS)" userId="9cf8742b-ef1d-49ce-87e4-503a91f74a7e" providerId="ADAL" clId="{E0D05223-DCD2-40C8-9698-4BEDA2371BBB}" dt="2022-04-21T09:39:00.491" v="5262" actId="1076"/>
          <ac:grpSpMkLst>
            <pc:docMk/>
            <pc:sldMk cId="869322394" sldId="278"/>
            <ac:grpSpMk id="98" creationId="{50177C5B-2443-4637-8727-6A9F845EC0D2}"/>
          </ac:grpSpMkLst>
        </pc:grpChg>
        <pc:grpChg chg="mod">
          <ac:chgData name="Karavieh, Reza (BEIS)" userId="9cf8742b-ef1d-49ce-87e4-503a91f74a7e" providerId="ADAL" clId="{E0D05223-DCD2-40C8-9698-4BEDA2371BBB}" dt="2022-04-21T09:39:00.491" v="5262" actId="1076"/>
          <ac:grpSpMkLst>
            <pc:docMk/>
            <pc:sldMk cId="869322394" sldId="278"/>
            <ac:grpSpMk id="99" creationId="{9A247EC1-578C-4D9E-8988-1CBBB767B2C4}"/>
          </ac:grpSpMkLst>
        </pc:grpChg>
        <pc:grpChg chg="mod">
          <ac:chgData name="Karavieh, Reza (BEIS)" userId="9cf8742b-ef1d-49ce-87e4-503a91f74a7e" providerId="ADAL" clId="{E0D05223-DCD2-40C8-9698-4BEDA2371BBB}" dt="2022-04-21T09:39:00.491" v="5262" actId="1076"/>
          <ac:grpSpMkLst>
            <pc:docMk/>
            <pc:sldMk cId="869322394" sldId="278"/>
            <ac:grpSpMk id="100" creationId="{9EAD9FC5-C8E3-4119-8721-0AD7A9FD9FC9}"/>
          </ac:grpSpMkLst>
        </pc:grpChg>
        <pc:grpChg chg="mod">
          <ac:chgData name="Karavieh, Reza (BEIS)" userId="9cf8742b-ef1d-49ce-87e4-503a91f74a7e" providerId="ADAL" clId="{E0D05223-DCD2-40C8-9698-4BEDA2371BBB}" dt="2022-04-21T09:39:00.491" v="5262" actId="1076"/>
          <ac:grpSpMkLst>
            <pc:docMk/>
            <pc:sldMk cId="869322394" sldId="278"/>
            <ac:grpSpMk id="101" creationId="{A1E7E6D2-5835-4B6B-9007-1D226DED5426}"/>
          </ac:grpSpMkLst>
        </pc:grpChg>
        <pc:grpChg chg="mod">
          <ac:chgData name="Karavieh, Reza (BEIS)" userId="9cf8742b-ef1d-49ce-87e4-503a91f74a7e" providerId="ADAL" clId="{E0D05223-DCD2-40C8-9698-4BEDA2371BBB}" dt="2022-04-21T09:39:00.491" v="5262" actId="1076"/>
          <ac:grpSpMkLst>
            <pc:docMk/>
            <pc:sldMk cId="869322394" sldId="278"/>
            <ac:grpSpMk id="110" creationId="{E520ACBE-F66F-47FE-B1C3-2F81941EBD9A}"/>
          </ac:grpSpMkLst>
        </pc:grpChg>
        <pc:grpChg chg="mod">
          <ac:chgData name="Karavieh, Reza (BEIS)" userId="9cf8742b-ef1d-49ce-87e4-503a91f74a7e" providerId="ADAL" clId="{E0D05223-DCD2-40C8-9698-4BEDA2371BBB}" dt="2022-04-21T09:39:00.491" v="5262" actId="1076"/>
          <ac:grpSpMkLst>
            <pc:docMk/>
            <pc:sldMk cId="869322394" sldId="278"/>
            <ac:grpSpMk id="112" creationId="{5366BECF-ACFE-4091-A25B-655241172763}"/>
          </ac:grpSpMkLst>
        </pc:grpChg>
        <pc:grpChg chg="mod">
          <ac:chgData name="Karavieh, Reza (BEIS)" userId="9cf8742b-ef1d-49ce-87e4-503a91f74a7e" providerId="ADAL" clId="{E0D05223-DCD2-40C8-9698-4BEDA2371BBB}" dt="2022-04-21T09:39:00.491" v="5262" actId="1076"/>
          <ac:grpSpMkLst>
            <pc:docMk/>
            <pc:sldMk cId="869322394" sldId="278"/>
            <ac:grpSpMk id="113" creationId="{6636F1B3-137F-472B-A3BF-21232D869742}"/>
          </ac:grpSpMkLst>
        </pc:grpChg>
        <pc:grpChg chg="mod">
          <ac:chgData name="Karavieh, Reza (BEIS)" userId="9cf8742b-ef1d-49ce-87e4-503a91f74a7e" providerId="ADAL" clId="{E0D05223-DCD2-40C8-9698-4BEDA2371BBB}" dt="2022-04-21T09:39:00.491" v="5262" actId="1076"/>
          <ac:grpSpMkLst>
            <pc:docMk/>
            <pc:sldMk cId="869322394" sldId="278"/>
            <ac:grpSpMk id="120" creationId="{83A698D3-F4DE-4F9B-8361-80E02A3C0656}"/>
          </ac:grpSpMkLst>
        </pc:grpChg>
        <pc:grpChg chg="mod">
          <ac:chgData name="Karavieh, Reza (BEIS)" userId="9cf8742b-ef1d-49ce-87e4-503a91f74a7e" providerId="ADAL" clId="{E0D05223-DCD2-40C8-9698-4BEDA2371BBB}" dt="2022-04-21T09:39:00.491" v="5262" actId="1076"/>
          <ac:grpSpMkLst>
            <pc:docMk/>
            <pc:sldMk cId="869322394" sldId="278"/>
            <ac:grpSpMk id="121" creationId="{20EAF2A4-8D0D-4FE5-9D16-383E7AC6314E}"/>
          </ac:grpSpMkLst>
        </pc:grpChg>
        <pc:grpChg chg="mod">
          <ac:chgData name="Karavieh, Reza (BEIS)" userId="9cf8742b-ef1d-49ce-87e4-503a91f74a7e" providerId="ADAL" clId="{E0D05223-DCD2-40C8-9698-4BEDA2371BBB}" dt="2022-04-21T09:39:00.491" v="5262" actId="1076"/>
          <ac:grpSpMkLst>
            <pc:docMk/>
            <pc:sldMk cId="869322394" sldId="278"/>
            <ac:grpSpMk id="122" creationId="{BA14C1B9-7EE1-401B-8C6C-70D3C8EBC3D1}"/>
          </ac:grpSpMkLst>
        </pc:grpChg>
        <pc:grpChg chg="mod">
          <ac:chgData name="Karavieh, Reza (BEIS)" userId="9cf8742b-ef1d-49ce-87e4-503a91f74a7e" providerId="ADAL" clId="{E0D05223-DCD2-40C8-9698-4BEDA2371BBB}" dt="2022-04-21T09:39:00.491" v="5262" actId="1076"/>
          <ac:grpSpMkLst>
            <pc:docMk/>
            <pc:sldMk cId="869322394" sldId="278"/>
            <ac:grpSpMk id="123" creationId="{0E772C04-8FD7-4E75-A165-28C08AB5556E}"/>
          </ac:grpSpMkLst>
        </pc:grpChg>
        <pc:grpChg chg="mod">
          <ac:chgData name="Karavieh, Reza (BEIS)" userId="9cf8742b-ef1d-49ce-87e4-503a91f74a7e" providerId="ADAL" clId="{E0D05223-DCD2-40C8-9698-4BEDA2371BBB}" dt="2022-04-21T09:39:00.491" v="5262" actId="1076"/>
          <ac:grpSpMkLst>
            <pc:docMk/>
            <pc:sldMk cId="869322394" sldId="278"/>
            <ac:grpSpMk id="130" creationId="{0BFCCCFA-EB7B-4F70-9819-F89254376152}"/>
          </ac:grpSpMkLst>
        </pc:grpChg>
        <pc:grpChg chg="mod">
          <ac:chgData name="Karavieh, Reza (BEIS)" userId="9cf8742b-ef1d-49ce-87e4-503a91f74a7e" providerId="ADAL" clId="{E0D05223-DCD2-40C8-9698-4BEDA2371BBB}" dt="2022-04-21T09:39:00.491" v="5262" actId="1076"/>
          <ac:grpSpMkLst>
            <pc:docMk/>
            <pc:sldMk cId="869322394" sldId="278"/>
            <ac:grpSpMk id="131" creationId="{4B198DF4-9C99-4649-8545-2DC04656B870}"/>
          </ac:grpSpMkLst>
        </pc:grpChg>
        <pc:grpChg chg="mod">
          <ac:chgData name="Karavieh, Reza (BEIS)" userId="9cf8742b-ef1d-49ce-87e4-503a91f74a7e" providerId="ADAL" clId="{E0D05223-DCD2-40C8-9698-4BEDA2371BBB}" dt="2022-04-21T09:39:00.491" v="5262" actId="1076"/>
          <ac:grpSpMkLst>
            <pc:docMk/>
            <pc:sldMk cId="869322394" sldId="278"/>
            <ac:grpSpMk id="132" creationId="{21C52B89-33FB-437F-919B-C310D3F26F12}"/>
          </ac:grpSpMkLst>
        </pc:grpChg>
        <pc:grpChg chg="mod">
          <ac:chgData name="Karavieh, Reza (BEIS)" userId="9cf8742b-ef1d-49ce-87e4-503a91f74a7e" providerId="ADAL" clId="{E0D05223-DCD2-40C8-9698-4BEDA2371BBB}" dt="2022-04-21T09:39:00.491" v="5262" actId="1076"/>
          <ac:grpSpMkLst>
            <pc:docMk/>
            <pc:sldMk cId="869322394" sldId="278"/>
            <ac:grpSpMk id="173" creationId="{C83EDE49-B2E1-4327-B043-DE95313E02A0}"/>
          </ac:grpSpMkLst>
        </pc:grpChg>
        <pc:grpChg chg="mod">
          <ac:chgData name="Karavieh, Reza (BEIS)" userId="9cf8742b-ef1d-49ce-87e4-503a91f74a7e" providerId="ADAL" clId="{E0D05223-DCD2-40C8-9698-4BEDA2371BBB}" dt="2022-04-21T09:39:00.491" v="5262" actId="1076"/>
          <ac:grpSpMkLst>
            <pc:docMk/>
            <pc:sldMk cId="869322394" sldId="278"/>
            <ac:grpSpMk id="174" creationId="{9937BF5E-F24D-4116-B7CB-A14D21F78E35}"/>
          </ac:grpSpMkLst>
        </pc:grpChg>
        <pc:grpChg chg="mod">
          <ac:chgData name="Karavieh, Reza (BEIS)" userId="9cf8742b-ef1d-49ce-87e4-503a91f74a7e" providerId="ADAL" clId="{E0D05223-DCD2-40C8-9698-4BEDA2371BBB}" dt="2022-04-21T09:39:00.491" v="5262" actId="1076"/>
          <ac:grpSpMkLst>
            <pc:docMk/>
            <pc:sldMk cId="869322394" sldId="278"/>
            <ac:grpSpMk id="175" creationId="{B71E3FAD-E5C0-437D-99BE-9745725CF0ED}"/>
          </ac:grpSpMkLst>
        </pc:grpChg>
        <pc:grpChg chg="mod">
          <ac:chgData name="Karavieh, Reza (BEIS)" userId="9cf8742b-ef1d-49ce-87e4-503a91f74a7e" providerId="ADAL" clId="{E0D05223-DCD2-40C8-9698-4BEDA2371BBB}" dt="2022-04-21T09:39:00.491" v="5262" actId="1076"/>
          <ac:grpSpMkLst>
            <pc:docMk/>
            <pc:sldMk cId="869322394" sldId="278"/>
            <ac:grpSpMk id="322" creationId="{3601D834-E918-4D03-A202-5DDA2A341D79}"/>
          </ac:grpSpMkLst>
        </pc:grpChg>
        <pc:grpChg chg="mod">
          <ac:chgData name="Karavieh, Reza (BEIS)" userId="9cf8742b-ef1d-49ce-87e4-503a91f74a7e" providerId="ADAL" clId="{E0D05223-DCD2-40C8-9698-4BEDA2371BBB}" dt="2022-04-21T09:39:00.491" v="5262" actId="1076"/>
          <ac:grpSpMkLst>
            <pc:docMk/>
            <pc:sldMk cId="869322394" sldId="278"/>
            <ac:grpSpMk id="356" creationId="{5D1604EA-E7FB-48D1-8A33-75DF417FCBD6}"/>
          </ac:grpSpMkLst>
        </pc:grpChg>
        <pc:grpChg chg="mod">
          <ac:chgData name="Karavieh, Reza (BEIS)" userId="9cf8742b-ef1d-49ce-87e4-503a91f74a7e" providerId="ADAL" clId="{E0D05223-DCD2-40C8-9698-4BEDA2371BBB}" dt="2022-04-21T09:39:00.491" v="5262" actId="1076"/>
          <ac:grpSpMkLst>
            <pc:docMk/>
            <pc:sldMk cId="869322394" sldId="278"/>
            <ac:grpSpMk id="358" creationId="{B429EF79-7496-4ACC-B8FB-64A8F93896D5}"/>
          </ac:grpSpMkLst>
        </pc:grpChg>
        <pc:grpChg chg="mod">
          <ac:chgData name="Karavieh, Reza (BEIS)" userId="9cf8742b-ef1d-49ce-87e4-503a91f74a7e" providerId="ADAL" clId="{E0D05223-DCD2-40C8-9698-4BEDA2371BBB}" dt="2022-04-21T09:39:00.491" v="5262" actId="1076"/>
          <ac:grpSpMkLst>
            <pc:docMk/>
            <pc:sldMk cId="869322394" sldId="278"/>
            <ac:grpSpMk id="378" creationId="{7A1866A9-28EC-42CF-8A7A-5A28E2404B93}"/>
          </ac:grpSpMkLst>
        </pc:grpChg>
        <pc:grpChg chg="mod">
          <ac:chgData name="Karavieh, Reza (BEIS)" userId="9cf8742b-ef1d-49ce-87e4-503a91f74a7e" providerId="ADAL" clId="{E0D05223-DCD2-40C8-9698-4BEDA2371BBB}" dt="2022-04-21T09:39:00.491" v="5262" actId="1076"/>
          <ac:grpSpMkLst>
            <pc:docMk/>
            <pc:sldMk cId="869322394" sldId="278"/>
            <ac:grpSpMk id="379" creationId="{BE686DB6-E078-45F3-8CF8-1224C9430324}"/>
          </ac:grpSpMkLst>
        </pc:grpChg>
        <pc:grpChg chg="mod">
          <ac:chgData name="Karavieh, Reza (BEIS)" userId="9cf8742b-ef1d-49ce-87e4-503a91f74a7e" providerId="ADAL" clId="{E0D05223-DCD2-40C8-9698-4BEDA2371BBB}" dt="2022-04-21T09:39:00.491" v="5262" actId="1076"/>
          <ac:grpSpMkLst>
            <pc:docMk/>
            <pc:sldMk cId="869322394" sldId="278"/>
            <ac:grpSpMk id="380" creationId="{9B559DC4-1302-41AD-8635-14F1943499BC}"/>
          </ac:grpSpMkLst>
        </pc:grpChg>
        <pc:grpChg chg="mod">
          <ac:chgData name="Karavieh, Reza (BEIS)" userId="9cf8742b-ef1d-49ce-87e4-503a91f74a7e" providerId="ADAL" clId="{E0D05223-DCD2-40C8-9698-4BEDA2371BBB}" dt="2022-04-21T09:39:00.491" v="5262" actId="1076"/>
          <ac:grpSpMkLst>
            <pc:docMk/>
            <pc:sldMk cId="869322394" sldId="278"/>
            <ac:grpSpMk id="396" creationId="{F8F03875-B4B7-4D9A-B86A-CCD7435BA9C2}"/>
          </ac:grpSpMkLst>
        </pc:grpChg>
        <pc:grpChg chg="mod">
          <ac:chgData name="Karavieh, Reza (BEIS)" userId="9cf8742b-ef1d-49ce-87e4-503a91f74a7e" providerId="ADAL" clId="{E0D05223-DCD2-40C8-9698-4BEDA2371BBB}" dt="2022-04-21T09:39:00.491" v="5262" actId="1076"/>
          <ac:grpSpMkLst>
            <pc:docMk/>
            <pc:sldMk cId="869322394" sldId="278"/>
            <ac:grpSpMk id="410" creationId="{AE8DB0AC-6BBB-4A70-A07C-FA15EE0BE5D2}"/>
          </ac:grpSpMkLst>
        </pc:grpChg>
        <pc:grpChg chg="mod">
          <ac:chgData name="Karavieh, Reza (BEIS)" userId="9cf8742b-ef1d-49ce-87e4-503a91f74a7e" providerId="ADAL" clId="{E0D05223-DCD2-40C8-9698-4BEDA2371BBB}" dt="2022-04-21T09:39:00.491" v="5262" actId="1076"/>
          <ac:grpSpMkLst>
            <pc:docMk/>
            <pc:sldMk cId="869322394" sldId="278"/>
            <ac:grpSpMk id="414" creationId="{5D3E3737-61D7-4BA4-871D-68254B0EEAD6}"/>
          </ac:grpSpMkLst>
        </pc:grpChg>
        <pc:picChg chg="del mod">
          <ac:chgData name="Karavieh, Reza (BEIS)" userId="9cf8742b-ef1d-49ce-87e4-503a91f74a7e" providerId="ADAL" clId="{E0D05223-DCD2-40C8-9698-4BEDA2371BBB}" dt="2022-04-21T09:41:47.270" v="5420" actId="478"/>
          <ac:picMkLst>
            <pc:docMk/>
            <pc:sldMk cId="869322394" sldId="278"/>
            <ac:picMk id="31" creationId="{864894AD-0A87-400E-8182-01EE406EBF8E}"/>
          </ac:picMkLst>
        </pc:picChg>
        <pc:picChg chg="mod">
          <ac:chgData name="Karavieh, Reza (BEIS)" userId="9cf8742b-ef1d-49ce-87e4-503a91f74a7e" providerId="ADAL" clId="{E0D05223-DCD2-40C8-9698-4BEDA2371BBB}" dt="2022-04-21T09:39:00.491" v="5262" actId="1076"/>
          <ac:picMkLst>
            <pc:docMk/>
            <pc:sldMk cId="869322394" sldId="278"/>
            <ac:picMk id="45" creationId="{58630B7A-7114-4344-85DE-82770683183F}"/>
          </ac:picMkLst>
        </pc:picChg>
        <pc:picChg chg="mod">
          <ac:chgData name="Karavieh, Reza (BEIS)" userId="9cf8742b-ef1d-49ce-87e4-503a91f74a7e" providerId="ADAL" clId="{E0D05223-DCD2-40C8-9698-4BEDA2371BBB}" dt="2022-04-21T09:39:00.491" v="5262" actId="1076"/>
          <ac:picMkLst>
            <pc:docMk/>
            <pc:sldMk cId="869322394" sldId="278"/>
            <ac:picMk id="47" creationId="{BCBC96BC-D00D-4562-92DF-56B3B918AC6A}"/>
          </ac:picMkLst>
        </pc:picChg>
        <pc:picChg chg="mod">
          <ac:chgData name="Karavieh, Reza (BEIS)" userId="9cf8742b-ef1d-49ce-87e4-503a91f74a7e" providerId="ADAL" clId="{E0D05223-DCD2-40C8-9698-4BEDA2371BBB}" dt="2022-04-21T09:39:00.491" v="5262" actId="1076"/>
          <ac:picMkLst>
            <pc:docMk/>
            <pc:sldMk cId="869322394" sldId="278"/>
            <ac:picMk id="49" creationId="{123C2294-3CA6-4E31-98D7-62AFA3A3CAF8}"/>
          </ac:picMkLst>
        </pc:picChg>
        <pc:picChg chg="mod">
          <ac:chgData name="Karavieh, Reza (BEIS)" userId="9cf8742b-ef1d-49ce-87e4-503a91f74a7e" providerId="ADAL" clId="{E0D05223-DCD2-40C8-9698-4BEDA2371BBB}" dt="2022-04-21T09:39:00.491" v="5262" actId="1076"/>
          <ac:picMkLst>
            <pc:docMk/>
            <pc:sldMk cId="869322394" sldId="278"/>
            <ac:picMk id="51" creationId="{8F65B1F9-5146-4C11-B825-90DA5F349B2B}"/>
          </ac:picMkLst>
        </pc:picChg>
        <pc:picChg chg="mod">
          <ac:chgData name="Karavieh, Reza (BEIS)" userId="9cf8742b-ef1d-49ce-87e4-503a91f74a7e" providerId="ADAL" clId="{E0D05223-DCD2-40C8-9698-4BEDA2371BBB}" dt="2022-04-21T09:39:00.491" v="5262" actId="1076"/>
          <ac:picMkLst>
            <pc:docMk/>
            <pc:sldMk cId="869322394" sldId="278"/>
            <ac:picMk id="53" creationId="{5D0D8B22-4C56-40F3-BF03-676C4B71EEEC}"/>
          </ac:picMkLst>
        </pc:picChg>
        <pc:picChg chg="mod">
          <ac:chgData name="Karavieh, Reza (BEIS)" userId="9cf8742b-ef1d-49ce-87e4-503a91f74a7e" providerId="ADAL" clId="{E0D05223-DCD2-40C8-9698-4BEDA2371BBB}" dt="2022-04-21T09:39:00.491" v="5262" actId="1076"/>
          <ac:picMkLst>
            <pc:docMk/>
            <pc:sldMk cId="869322394" sldId="278"/>
            <ac:picMk id="58" creationId="{3C2F4DFF-621E-445E-B585-12699E0E6584}"/>
          </ac:picMkLst>
        </pc:picChg>
        <pc:picChg chg="mod">
          <ac:chgData name="Karavieh, Reza (BEIS)" userId="9cf8742b-ef1d-49ce-87e4-503a91f74a7e" providerId="ADAL" clId="{E0D05223-DCD2-40C8-9698-4BEDA2371BBB}" dt="2022-04-21T09:39:00.491" v="5262" actId="1076"/>
          <ac:picMkLst>
            <pc:docMk/>
            <pc:sldMk cId="869322394" sldId="278"/>
            <ac:picMk id="59" creationId="{08C2D0F2-7F08-42E9-A021-0E18C78AC025}"/>
          </ac:picMkLst>
        </pc:picChg>
        <pc:picChg chg="mod">
          <ac:chgData name="Karavieh, Reza (BEIS)" userId="9cf8742b-ef1d-49ce-87e4-503a91f74a7e" providerId="ADAL" clId="{E0D05223-DCD2-40C8-9698-4BEDA2371BBB}" dt="2022-04-21T09:39:00.491" v="5262" actId="1076"/>
          <ac:picMkLst>
            <pc:docMk/>
            <pc:sldMk cId="869322394" sldId="278"/>
            <ac:picMk id="60" creationId="{2A365666-B648-45A5-8EC3-8690A3C91555}"/>
          </ac:picMkLst>
        </pc:picChg>
        <pc:picChg chg="mod">
          <ac:chgData name="Karavieh, Reza (BEIS)" userId="9cf8742b-ef1d-49ce-87e4-503a91f74a7e" providerId="ADAL" clId="{E0D05223-DCD2-40C8-9698-4BEDA2371BBB}" dt="2022-04-21T09:39:00.491" v="5262" actId="1076"/>
          <ac:picMkLst>
            <pc:docMk/>
            <pc:sldMk cId="869322394" sldId="278"/>
            <ac:picMk id="62" creationId="{68EA0103-2D4B-4A09-A7B1-CD6A5F3A544C}"/>
          </ac:picMkLst>
        </pc:picChg>
        <pc:picChg chg="mod">
          <ac:chgData name="Karavieh, Reza (BEIS)" userId="9cf8742b-ef1d-49ce-87e4-503a91f74a7e" providerId="ADAL" clId="{E0D05223-DCD2-40C8-9698-4BEDA2371BBB}" dt="2022-04-21T09:39:00.491" v="5262" actId="1076"/>
          <ac:picMkLst>
            <pc:docMk/>
            <pc:sldMk cId="869322394" sldId="278"/>
            <ac:picMk id="63" creationId="{3F4C692F-8C05-4FA3-8BE1-714463C0D3BA}"/>
          </ac:picMkLst>
        </pc:picChg>
        <pc:picChg chg="mod">
          <ac:chgData name="Karavieh, Reza (BEIS)" userId="9cf8742b-ef1d-49ce-87e4-503a91f74a7e" providerId="ADAL" clId="{E0D05223-DCD2-40C8-9698-4BEDA2371BBB}" dt="2022-04-21T09:39:00.491" v="5262" actId="1076"/>
          <ac:picMkLst>
            <pc:docMk/>
            <pc:sldMk cId="869322394" sldId="278"/>
            <ac:picMk id="64" creationId="{A8185E42-0C24-4258-9A9E-CA8C7C126D64}"/>
          </ac:picMkLst>
        </pc:picChg>
        <pc:picChg chg="mod">
          <ac:chgData name="Karavieh, Reza (BEIS)" userId="9cf8742b-ef1d-49ce-87e4-503a91f74a7e" providerId="ADAL" clId="{E0D05223-DCD2-40C8-9698-4BEDA2371BBB}" dt="2022-04-21T09:39:00.491" v="5262" actId="1076"/>
          <ac:picMkLst>
            <pc:docMk/>
            <pc:sldMk cId="869322394" sldId="278"/>
            <ac:picMk id="67" creationId="{CC5BF9EE-1F7D-48FF-A68C-899F3F6A547D}"/>
          </ac:picMkLst>
        </pc:picChg>
        <pc:picChg chg="mod">
          <ac:chgData name="Karavieh, Reza (BEIS)" userId="9cf8742b-ef1d-49ce-87e4-503a91f74a7e" providerId="ADAL" clId="{E0D05223-DCD2-40C8-9698-4BEDA2371BBB}" dt="2022-04-21T09:39:00.491" v="5262" actId="1076"/>
          <ac:picMkLst>
            <pc:docMk/>
            <pc:sldMk cId="869322394" sldId="278"/>
            <ac:picMk id="68" creationId="{1F93ECD0-F855-489E-90D1-C5BA4EA20FB0}"/>
          </ac:picMkLst>
        </pc:picChg>
        <pc:picChg chg="mod">
          <ac:chgData name="Karavieh, Reza (BEIS)" userId="9cf8742b-ef1d-49ce-87e4-503a91f74a7e" providerId="ADAL" clId="{E0D05223-DCD2-40C8-9698-4BEDA2371BBB}" dt="2022-04-21T09:39:00.491" v="5262" actId="1076"/>
          <ac:picMkLst>
            <pc:docMk/>
            <pc:sldMk cId="869322394" sldId="278"/>
            <ac:picMk id="90" creationId="{C1F43006-B773-47A6-9941-87ABE0882608}"/>
          </ac:picMkLst>
        </pc:picChg>
        <pc:picChg chg="mod">
          <ac:chgData name="Karavieh, Reza (BEIS)" userId="9cf8742b-ef1d-49ce-87e4-503a91f74a7e" providerId="ADAL" clId="{E0D05223-DCD2-40C8-9698-4BEDA2371BBB}" dt="2022-04-21T09:39:00.491" v="5262" actId="1076"/>
          <ac:picMkLst>
            <pc:docMk/>
            <pc:sldMk cId="869322394" sldId="278"/>
            <ac:picMk id="91" creationId="{745481FB-560A-4F44-855F-855AF1AB1BE7}"/>
          </ac:picMkLst>
        </pc:picChg>
        <pc:picChg chg="mod">
          <ac:chgData name="Karavieh, Reza (BEIS)" userId="9cf8742b-ef1d-49ce-87e4-503a91f74a7e" providerId="ADAL" clId="{E0D05223-DCD2-40C8-9698-4BEDA2371BBB}" dt="2022-04-21T09:39:00.491" v="5262" actId="1076"/>
          <ac:picMkLst>
            <pc:docMk/>
            <pc:sldMk cId="869322394" sldId="278"/>
            <ac:picMk id="92" creationId="{B13059B5-7D65-45C5-9A82-C83FF89AC820}"/>
          </ac:picMkLst>
        </pc:picChg>
        <pc:picChg chg="mod">
          <ac:chgData name="Karavieh, Reza (BEIS)" userId="9cf8742b-ef1d-49ce-87e4-503a91f74a7e" providerId="ADAL" clId="{E0D05223-DCD2-40C8-9698-4BEDA2371BBB}" dt="2022-04-21T09:39:00.491" v="5262" actId="1076"/>
          <ac:picMkLst>
            <pc:docMk/>
            <pc:sldMk cId="869322394" sldId="278"/>
            <ac:picMk id="93" creationId="{B3A422B1-0BB7-4090-9DDB-94F8F1F8CAC8}"/>
          </ac:picMkLst>
        </pc:picChg>
        <pc:picChg chg="mod">
          <ac:chgData name="Karavieh, Reza (BEIS)" userId="9cf8742b-ef1d-49ce-87e4-503a91f74a7e" providerId="ADAL" clId="{E0D05223-DCD2-40C8-9698-4BEDA2371BBB}" dt="2022-04-21T09:39:00.491" v="5262" actId="1076"/>
          <ac:picMkLst>
            <pc:docMk/>
            <pc:sldMk cId="869322394" sldId="278"/>
            <ac:picMk id="94" creationId="{E60A40AD-970B-4CB2-84A3-042AFD505D53}"/>
          </ac:picMkLst>
        </pc:picChg>
        <pc:picChg chg="mod">
          <ac:chgData name="Karavieh, Reza (BEIS)" userId="9cf8742b-ef1d-49ce-87e4-503a91f74a7e" providerId="ADAL" clId="{E0D05223-DCD2-40C8-9698-4BEDA2371BBB}" dt="2022-04-21T09:39:00.491" v="5262" actId="1076"/>
          <ac:picMkLst>
            <pc:docMk/>
            <pc:sldMk cId="869322394" sldId="278"/>
            <ac:picMk id="97" creationId="{F5B3930A-5989-492F-8B64-C10782B1ED8E}"/>
          </ac:picMkLst>
        </pc:picChg>
        <pc:picChg chg="mod">
          <ac:chgData name="Karavieh, Reza (BEIS)" userId="9cf8742b-ef1d-49ce-87e4-503a91f74a7e" providerId="ADAL" clId="{E0D05223-DCD2-40C8-9698-4BEDA2371BBB}" dt="2022-04-21T09:39:00.491" v="5262" actId="1076"/>
          <ac:picMkLst>
            <pc:docMk/>
            <pc:sldMk cId="869322394" sldId="278"/>
            <ac:picMk id="103" creationId="{61FD249D-E18D-4B0A-BF6B-E51521897520}"/>
          </ac:picMkLst>
        </pc:picChg>
        <pc:picChg chg="mod">
          <ac:chgData name="Karavieh, Reza (BEIS)" userId="9cf8742b-ef1d-49ce-87e4-503a91f74a7e" providerId="ADAL" clId="{E0D05223-DCD2-40C8-9698-4BEDA2371BBB}" dt="2022-04-21T09:39:00.491" v="5262" actId="1076"/>
          <ac:picMkLst>
            <pc:docMk/>
            <pc:sldMk cId="869322394" sldId="278"/>
            <ac:picMk id="105" creationId="{8E19F80F-8200-4768-869F-30121FFBB7AC}"/>
          </ac:picMkLst>
        </pc:picChg>
        <pc:picChg chg="mod">
          <ac:chgData name="Karavieh, Reza (BEIS)" userId="9cf8742b-ef1d-49ce-87e4-503a91f74a7e" providerId="ADAL" clId="{E0D05223-DCD2-40C8-9698-4BEDA2371BBB}" dt="2022-04-21T09:39:00.491" v="5262" actId="1076"/>
          <ac:picMkLst>
            <pc:docMk/>
            <pc:sldMk cId="869322394" sldId="278"/>
            <ac:picMk id="107" creationId="{E7A3427E-26B3-4EF5-B592-F9B9D709D8B8}"/>
          </ac:picMkLst>
        </pc:picChg>
        <pc:picChg chg="mod">
          <ac:chgData name="Karavieh, Reza (BEIS)" userId="9cf8742b-ef1d-49ce-87e4-503a91f74a7e" providerId="ADAL" clId="{E0D05223-DCD2-40C8-9698-4BEDA2371BBB}" dt="2022-04-21T09:39:00.491" v="5262" actId="1076"/>
          <ac:picMkLst>
            <pc:docMk/>
            <pc:sldMk cId="869322394" sldId="278"/>
            <ac:picMk id="108" creationId="{BCECFBC8-4DD6-4DF8-92FA-B4DC8B860AFD}"/>
          </ac:picMkLst>
        </pc:picChg>
        <pc:picChg chg="mod">
          <ac:chgData name="Karavieh, Reza (BEIS)" userId="9cf8742b-ef1d-49ce-87e4-503a91f74a7e" providerId="ADAL" clId="{E0D05223-DCD2-40C8-9698-4BEDA2371BBB}" dt="2022-04-21T09:39:00.491" v="5262" actId="1076"/>
          <ac:picMkLst>
            <pc:docMk/>
            <pc:sldMk cId="869322394" sldId="278"/>
            <ac:picMk id="109" creationId="{C491C2FE-E2DB-4EC6-9798-9EC1CB78B068}"/>
          </ac:picMkLst>
        </pc:picChg>
        <pc:picChg chg="mod">
          <ac:chgData name="Karavieh, Reza (BEIS)" userId="9cf8742b-ef1d-49ce-87e4-503a91f74a7e" providerId="ADAL" clId="{E0D05223-DCD2-40C8-9698-4BEDA2371BBB}" dt="2022-04-21T09:39:00.491" v="5262" actId="1076"/>
          <ac:picMkLst>
            <pc:docMk/>
            <pc:sldMk cId="869322394" sldId="278"/>
            <ac:picMk id="115" creationId="{10C23A34-C012-450F-8516-A622180EC24A}"/>
          </ac:picMkLst>
        </pc:picChg>
        <pc:picChg chg="mod">
          <ac:chgData name="Karavieh, Reza (BEIS)" userId="9cf8742b-ef1d-49ce-87e4-503a91f74a7e" providerId="ADAL" clId="{E0D05223-DCD2-40C8-9698-4BEDA2371BBB}" dt="2022-04-21T09:39:00.491" v="5262" actId="1076"/>
          <ac:picMkLst>
            <pc:docMk/>
            <pc:sldMk cId="869322394" sldId="278"/>
            <ac:picMk id="117" creationId="{4045616D-FA44-4F14-9982-EDED5A616FA2}"/>
          </ac:picMkLst>
        </pc:picChg>
        <pc:picChg chg="mod">
          <ac:chgData name="Karavieh, Reza (BEIS)" userId="9cf8742b-ef1d-49ce-87e4-503a91f74a7e" providerId="ADAL" clId="{E0D05223-DCD2-40C8-9698-4BEDA2371BBB}" dt="2022-04-21T09:39:00.491" v="5262" actId="1076"/>
          <ac:picMkLst>
            <pc:docMk/>
            <pc:sldMk cId="869322394" sldId="278"/>
            <ac:picMk id="125" creationId="{8A63A8F0-A641-4467-9E65-C14DF8BE8A5D}"/>
          </ac:picMkLst>
        </pc:picChg>
        <pc:picChg chg="mod">
          <ac:chgData name="Karavieh, Reza (BEIS)" userId="9cf8742b-ef1d-49ce-87e4-503a91f74a7e" providerId="ADAL" clId="{E0D05223-DCD2-40C8-9698-4BEDA2371BBB}" dt="2022-04-21T09:39:00.491" v="5262" actId="1076"/>
          <ac:picMkLst>
            <pc:docMk/>
            <pc:sldMk cId="869322394" sldId="278"/>
            <ac:picMk id="127" creationId="{56B843AF-1FFD-420E-B501-3902691563F2}"/>
          </ac:picMkLst>
        </pc:picChg>
        <pc:picChg chg="mod">
          <ac:chgData name="Karavieh, Reza (BEIS)" userId="9cf8742b-ef1d-49ce-87e4-503a91f74a7e" providerId="ADAL" clId="{E0D05223-DCD2-40C8-9698-4BEDA2371BBB}" dt="2022-04-21T09:39:00.491" v="5262" actId="1076"/>
          <ac:picMkLst>
            <pc:docMk/>
            <pc:sldMk cId="869322394" sldId="278"/>
            <ac:picMk id="129" creationId="{D63DD424-C96C-48ED-BDDC-76083284E331}"/>
          </ac:picMkLst>
        </pc:picChg>
        <pc:picChg chg="mod">
          <ac:chgData name="Karavieh, Reza (BEIS)" userId="9cf8742b-ef1d-49ce-87e4-503a91f74a7e" providerId="ADAL" clId="{E0D05223-DCD2-40C8-9698-4BEDA2371BBB}" dt="2022-04-21T09:39:00.491" v="5262" actId="1076"/>
          <ac:picMkLst>
            <pc:docMk/>
            <pc:sldMk cId="869322394" sldId="278"/>
            <ac:picMk id="134" creationId="{48B038D1-FBF0-4D35-9DD2-99866634E77E}"/>
          </ac:picMkLst>
        </pc:picChg>
        <pc:picChg chg="mod">
          <ac:chgData name="Karavieh, Reza (BEIS)" userId="9cf8742b-ef1d-49ce-87e4-503a91f74a7e" providerId="ADAL" clId="{E0D05223-DCD2-40C8-9698-4BEDA2371BBB}" dt="2022-04-21T09:39:00.491" v="5262" actId="1076"/>
          <ac:picMkLst>
            <pc:docMk/>
            <pc:sldMk cId="869322394" sldId="278"/>
            <ac:picMk id="319" creationId="{0A218DFE-A6AA-4F99-9FCA-1904620A7872}"/>
          </ac:picMkLst>
        </pc:picChg>
        <pc:picChg chg="mod">
          <ac:chgData name="Karavieh, Reza (BEIS)" userId="9cf8742b-ef1d-49ce-87e4-503a91f74a7e" providerId="ADAL" clId="{E0D05223-DCD2-40C8-9698-4BEDA2371BBB}" dt="2022-04-21T09:41:56.400" v="5424" actId="1035"/>
          <ac:picMkLst>
            <pc:docMk/>
            <pc:sldMk cId="869322394" sldId="278"/>
            <ac:picMk id="321" creationId="{FDC541AA-9043-4235-B0C0-61A57E50C44D}"/>
          </ac:picMkLst>
        </pc:picChg>
        <pc:picChg chg="mod">
          <ac:chgData name="Karavieh, Reza (BEIS)" userId="9cf8742b-ef1d-49ce-87e4-503a91f74a7e" providerId="ADAL" clId="{E0D05223-DCD2-40C8-9698-4BEDA2371BBB}" dt="2022-04-21T09:39:00.491" v="5262" actId="1076"/>
          <ac:picMkLst>
            <pc:docMk/>
            <pc:sldMk cId="869322394" sldId="278"/>
            <ac:picMk id="353" creationId="{24F2A784-D041-4D5A-8CC4-60A9AFA90ACD}"/>
          </ac:picMkLst>
        </pc:picChg>
        <pc:picChg chg="mod">
          <ac:chgData name="Karavieh, Reza (BEIS)" userId="9cf8742b-ef1d-49ce-87e4-503a91f74a7e" providerId="ADAL" clId="{E0D05223-DCD2-40C8-9698-4BEDA2371BBB}" dt="2022-04-21T09:39:00.491" v="5262" actId="1076"/>
          <ac:picMkLst>
            <pc:docMk/>
            <pc:sldMk cId="869322394" sldId="278"/>
            <ac:picMk id="354" creationId="{394E4B26-FA12-48D4-9076-6FBEB1718222}"/>
          </ac:picMkLst>
        </pc:picChg>
        <pc:picChg chg="mod">
          <ac:chgData name="Karavieh, Reza (BEIS)" userId="9cf8742b-ef1d-49ce-87e4-503a91f74a7e" providerId="ADAL" clId="{E0D05223-DCD2-40C8-9698-4BEDA2371BBB}" dt="2022-04-21T09:39:00.491" v="5262" actId="1076"/>
          <ac:picMkLst>
            <pc:docMk/>
            <pc:sldMk cId="869322394" sldId="278"/>
            <ac:picMk id="355" creationId="{B7C912B0-8076-45E3-8353-26DD37F1FE7A}"/>
          </ac:picMkLst>
        </pc:picChg>
        <pc:picChg chg="mod">
          <ac:chgData name="Karavieh, Reza (BEIS)" userId="9cf8742b-ef1d-49ce-87e4-503a91f74a7e" providerId="ADAL" clId="{E0D05223-DCD2-40C8-9698-4BEDA2371BBB}" dt="2022-04-21T09:39:00.491" v="5262" actId="1076"/>
          <ac:picMkLst>
            <pc:docMk/>
            <pc:sldMk cId="869322394" sldId="278"/>
            <ac:picMk id="359" creationId="{04581BB3-B058-4C4B-89B8-DC4490F32BA1}"/>
          </ac:picMkLst>
        </pc:picChg>
        <pc:picChg chg="mod">
          <ac:chgData name="Karavieh, Reza (BEIS)" userId="9cf8742b-ef1d-49ce-87e4-503a91f74a7e" providerId="ADAL" clId="{E0D05223-DCD2-40C8-9698-4BEDA2371BBB}" dt="2022-04-21T09:39:00.491" v="5262" actId="1076"/>
          <ac:picMkLst>
            <pc:docMk/>
            <pc:sldMk cId="869322394" sldId="278"/>
            <ac:picMk id="360" creationId="{78E47E28-3BBF-4D1E-A419-085EC1CA3052}"/>
          </ac:picMkLst>
        </pc:picChg>
        <pc:picChg chg="mod">
          <ac:chgData name="Karavieh, Reza (BEIS)" userId="9cf8742b-ef1d-49ce-87e4-503a91f74a7e" providerId="ADAL" clId="{E0D05223-DCD2-40C8-9698-4BEDA2371BBB}" dt="2022-04-21T09:39:00.491" v="5262" actId="1076"/>
          <ac:picMkLst>
            <pc:docMk/>
            <pc:sldMk cId="869322394" sldId="278"/>
            <ac:picMk id="361" creationId="{BC4B8D2F-E390-486A-AEAF-AECFD690B655}"/>
          </ac:picMkLst>
        </pc:picChg>
        <pc:picChg chg="mod">
          <ac:chgData name="Karavieh, Reza (BEIS)" userId="9cf8742b-ef1d-49ce-87e4-503a91f74a7e" providerId="ADAL" clId="{E0D05223-DCD2-40C8-9698-4BEDA2371BBB}" dt="2022-04-21T09:39:00.491" v="5262" actId="1076"/>
          <ac:picMkLst>
            <pc:docMk/>
            <pc:sldMk cId="869322394" sldId="278"/>
            <ac:picMk id="362" creationId="{64A2FC89-B307-4BEE-86A9-5EE86EF3E173}"/>
          </ac:picMkLst>
        </pc:picChg>
        <pc:picChg chg="mod">
          <ac:chgData name="Karavieh, Reza (BEIS)" userId="9cf8742b-ef1d-49ce-87e4-503a91f74a7e" providerId="ADAL" clId="{E0D05223-DCD2-40C8-9698-4BEDA2371BBB}" dt="2022-04-21T09:39:00.491" v="5262" actId="1076"/>
          <ac:picMkLst>
            <pc:docMk/>
            <pc:sldMk cId="869322394" sldId="278"/>
            <ac:picMk id="363" creationId="{FD15C762-251A-4DBF-8D44-4D42F684BA18}"/>
          </ac:picMkLst>
        </pc:picChg>
        <pc:picChg chg="mod">
          <ac:chgData name="Karavieh, Reza (BEIS)" userId="9cf8742b-ef1d-49ce-87e4-503a91f74a7e" providerId="ADAL" clId="{E0D05223-DCD2-40C8-9698-4BEDA2371BBB}" dt="2022-04-21T09:39:00.491" v="5262" actId="1076"/>
          <ac:picMkLst>
            <pc:docMk/>
            <pc:sldMk cId="869322394" sldId="278"/>
            <ac:picMk id="364" creationId="{98CFF7A1-74ED-4B1F-9882-1DC7F35A3288}"/>
          </ac:picMkLst>
        </pc:picChg>
        <pc:picChg chg="mod">
          <ac:chgData name="Karavieh, Reza (BEIS)" userId="9cf8742b-ef1d-49ce-87e4-503a91f74a7e" providerId="ADAL" clId="{E0D05223-DCD2-40C8-9698-4BEDA2371BBB}" dt="2022-04-21T09:39:00.491" v="5262" actId="1076"/>
          <ac:picMkLst>
            <pc:docMk/>
            <pc:sldMk cId="869322394" sldId="278"/>
            <ac:picMk id="365" creationId="{26E37C33-023F-43FC-97F9-A7D6256FEF4E}"/>
          </ac:picMkLst>
        </pc:picChg>
        <pc:picChg chg="mod">
          <ac:chgData name="Karavieh, Reza (BEIS)" userId="9cf8742b-ef1d-49ce-87e4-503a91f74a7e" providerId="ADAL" clId="{E0D05223-DCD2-40C8-9698-4BEDA2371BBB}" dt="2022-04-21T09:39:00.491" v="5262" actId="1076"/>
          <ac:picMkLst>
            <pc:docMk/>
            <pc:sldMk cId="869322394" sldId="278"/>
            <ac:picMk id="366" creationId="{B39F6AAE-EC39-43A5-A00E-4B865009FFA4}"/>
          </ac:picMkLst>
        </pc:picChg>
        <pc:picChg chg="mod">
          <ac:chgData name="Karavieh, Reza (BEIS)" userId="9cf8742b-ef1d-49ce-87e4-503a91f74a7e" providerId="ADAL" clId="{E0D05223-DCD2-40C8-9698-4BEDA2371BBB}" dt="2022-04-21T09:39:00.491" v="5262" actId="1076"/>
          <ac:picMkLst>
            <pc:docMk/>
            <pc:sldMk cId="869322394" sldId="278"/>
            <ac:picMk id="367" creationId="{AEE058DB-E65E-4FE5-8F8C-A90571761C00}"/>
          </ac:picMkLst>
        </pc:picChg>
        <pc:picChg chg="mod">
          <ac:chgData name="Karavieh, Reza (BEIS)" userId="9cf8742b-ef1d-49ce-87e4-503a91f74a7e" providerId="ADAL" clId="{E0D05223-DCD2-40C8-9698-4BEDA2371BBB}" dt="2022-04-21T09:39:00.491" v="5262" actId="1076"/>
          <ac:picMkLst>
            <pc:docMk/>
            <pc:sldMk cId="869322394" sldId="278"/>
            <ac:picMk id="369" creationId="{54435CDC-9176-4ADB-968D-4449B418793B}"/>
          </ac:picMkLst>
        </pc:picChg>
        <pc:picChg chg="mod">
          <ac:chgData name="Karavieh, Reza (BEIS)" userId="9cf8742b-ef1d-49ce-87e4-503a91f74a7e" providerId="ADAL" clId="{E0D05223-DCD2-40C8-9698-4BEDA2371BBB}" dt="2022-04-21T09:39:00.491" v="5262" actId="1076"/>
          <ac:picMkLst>
            <pc:docMk/>
            <pc:sldMk cId="869322394" sldId="278"/>
            <ac:picMk id="370" creationId="{6797A8F0-2C65-40C6-B19B-DF94252F05E9}"/>
          </ac:picMkLst>
        </pc:picChg>
        <pc:picChg chg="mod">
          <ac:chgData name="Karavieh, Reza (BEIS)" userId="9cf8742b-ef1d-49ce-87e4-503a91f74a7e" providerId="ADAL" clId="{E0D05223-DCD2-40C8-9698-4BEDA2371BBB}" dt="2022-04-21T09:39:00.491" v="5262" actId="1076"/>
          <ac:picMkLst>
            <pc:docMk/>
            <pc:sldMk cId="869322394" sldId="278"/>
            <ac:picMk id="371" creationId="{382253E9-D812-4771-8A1D-AC55A784D937}"/>
          </ac:picMkLst>
        </pc:picChg>
        <pc:picChg chg="mod">
          <ac:chgData name="Karavieh, Reza (BEIS)" userId="9cf8742b-ef1d-49ce-87e4-503a91f74a7e" providerId="ADAL" clId="{E0D05223-DCD2-40C8-9698-4BEDA2371BBB}" dt="2022-04-21T09:39:00.491" v="5262" actId="1076"/>
          <ac:picMkLst>
            <pc:docMk/>
            <pc:sldMk cId="869322394" sldId="278"/>
            <ac:picMk id="372" creationId="{D4F5D9E3-B314-4F03-90FA-7EC7EFEA75B9}"/>
          </ac:picMkLst>
        </pc:picChg>
        <pc:picChg chg="mod">
          <ac:chgData name="Karavieh, Reza (BEIS)" userId="9cf8742b-ef1d-49ce-87e4-503a91f74a7e" providerId="ADAL" clId="{E0D05223-DCD2-40C8-9698-4BEDA2371BBB}" dt="2022-04-21T09:39:00.491" v="5262" actId="1076"/>
          <ac:picMkLst>
            <pc:docMk/>
            <pc:sldMk cId="869322394" sldId="278"/>
            <ac:picMk id="373" creationId="{8F5F5767-1180-427A-AB18-910A74F2A96D}"/>
          </ac:picMkLst>
        </pc:picChg>
        <pc:picChg chg="mod">
          <ac:chgData name="Karavieh, Reza (BEIS)" userId="9cf8742b-ef1d-49ce-87e4-503a91f74a7e" providerId="ADAL" clId="{E0D05223-DCD2-40C8-9698-4BEDA2371BBB}" dt="2022-04-21T09:39:00.491" v="5262" actId="1076"/>
          <ac:picMkLst>
            <pc:docMk/>
            <pc:sldMk cId="869322394" sldId="278"/>
            <ac:picMk id="388" creationId="{8A23D777-3B20-45D5-9B14-54262F7339A9}"/>
          </ac:picMkLst>
        </pc:picChg>
        <pc:picChg chg="mod">
          <ac:chgData name="Karavieh, Reza (BEIS)" userId="9cf8742b-ef1d-49ce-87e4-503a91f74a7e" providerId="ADAL" clId="{E0D05223-DCD2-40C8-9698-4BEDA2371BBB}" dt="2022-04-21T09:39:00.491" v="5262" actId="1076"/>
          <ac:picMkLst>
            <pc:docMk/>
            <pc:sldMk cId="869322394" sldId="278"/>
            <ac:picMk id="389" creationId="{431DFA1F-D222-478E-94BB-A9F6ED96B69F}"/>
          </ac:picMkLst>
        </pc:picChg>
        <pc:picChg chg="mod">
          <ac:chgData name="Karavieh, Reza (BEIS)" userId="9cf8742b-ef1d-49ce-87e4-503a91f74a7e" providerId="ADAL" clId="{E0D05223-DCD2-40C8-9698-4BEDA2371BBB}" dt="2022-04-21T09:39:00.491" v="5262" actId="1076"/>
          <ac:picMkLst>
            <pc:docMk/>
            <pc:sldMk cId="869322394" sldId="278"/>
            <ac:picMk id="390" creationId="{A5156523-BA5E-4BB6-9044-44873D7A7631}"/>
          </ac:picMkLst>
        </pc:picChg>
        <pc:picChg chg="mod">
          <ac:chgData name="Karavieh, Reza (BEIS)" userId="9cf8742b-ef1d-49ce-87e4-503a91f74a7e" providerId="ADAL" clId="{E0D05223-DCD2-40C8-9698-4BEDA2371BBB}" dt="2022-04-21T09:39:00.491" v="5262" actId="1076"/>
          <ac:picMkLst>
            <pc:docMk/>
            <pc:sldMk cId="869322394" sldId="278"/>
            <ac:picMk id="391" creationId="{190B3811-B953-404E-939C-2AF6DE57A521}"/>
          </ac:picMkLst>
        </pc:picChg>
        <pc:picChg chg="mod">
          <ac:chgData name="Karavieh, Reza (BEIS)" userId="9cf8742b-ef1d-49ce-87e4-503a91f74a7e" providerId="ADAL" clId="{E0D05223-DCD2-40C8-9698-4BEDA2371BBB}" dt="2022-04-21T09:39:00.491" v="5262" actId="1076"/>
          <ac:picMkLst>
            <pc:docMk/>
            <pc:sldMk cId="869322394" sldId="278"/>
            <ac:picMk id="392" creationId="{74733F4A-4190-4F43-8320-CD3BC43CC7B3}"/>
          </ac:picMkLst>
        </pc:picChg>
        <pc:picChg chg="mod">
          <ac:chgData name="Karavieh, Reza (BEIS)" userId="9cf8742b-ef1d-49ce-87e4-503a91f74a7e" providerId="ADAL" clId="{E0D05223-DCD2-40C8-9698-4BEDA2371BBB}" dt="2022-04-21T09:39:00.491" v="5262" actId="1076"/>
          <ac:picMkLst>
            <pc:docMk/>
            <pc:sldMk cId="869322394" sldId="278"/>
            <ac:picMk id="393" creationId="{4FA9C395-1045-4E32-8AF8-73C6332E944B}"/>
          </ac:picMkLst>
        </pc:picChg>
        <pc:picChg chg="mod">
          <ac:chgData name="Karavieh, Reza (BEIS)" userId="9cf8742b-ef1d-49ce-87e4-503a91f74a7e" providerId="ADAL" clId="{E0D05223-DCD2-40C8-9698-4BEDA2371BBB}" dt="2022-04-21T09:39:00.491" v="5262" actId="1076"/>
          <ac:picMkLst>
            <pc:docMk/>
            <pc:sldMk cId="869322394" sldId="278"/>
            <ac:picMk id="394" creationId="{A46E03CC-7F10-4644-B2AB-37C54BFF52FA}"/>
          </ac:picMkLst>
        </pc:picChg>
        <pc:picChg chg="mod">
          <ac:chgData name="Karavieh, Reza (BEIS)" userId="9cf8742b-ef1d-49ce-87e4-503a91f74a7e" providerId="ADAL" clId="{E0D05223-DCD2-40C8-9698-4BEDA2371BBB}" dt="2022-04-21T09:39:00.491" v="5262" actId="1076"/>
          <ac:picMkLst>
            <pc:docMk/>
            <pc:sldMk cId="869322394" sldId="278"/>
            <ac:picMk id="395" creationId="{F0FF793F-3BEE-4548-A69C-365E17E5197E}"/>
          </ac:picMkLst>
        </pc:picChg>
        <pc:picChg chg="mod">
          <ac:chgData name="Karavieh, Reza (BEIS)" userId="9cf8742b-ef1d-49ce-87e4-503a91f74a7e" providerId="ADAL" clId="{E0D05223-DCD2-40C8-9698-4BEDA2371BBB}" dt="2022-04-21T09:39:00.491" v="5262" actId="1076"/>
          <ac:picMkLst>
            <pc:docMk/>
            <pc:sldMk cId="869322394" sldId="278"/>
            <ac:picMk id="397" creationId="{B1D9F15A-EF57-4303-8CEA-E5E210F7B907}"/>
          </ac:picMkLst>
        </pc:picChg>
        <pc:picChg chg="mod">
          <ac:chgData name="Karavieh, Reza (BEIS)" userId="9cf8742b-ef1d-49ce-87e4-503a91f74a7e" providerId="ADAL" clId="{E0D05223-DCD2-40C8-9698-4BEDA2371BBB}" dt="2022-04-21T09:39:00.491" v="5262" actId="1076"/>
          <ac:picMkLst>
            <pc:docMk/>
            <pc:sldMk cId="869322394" sldId="278"/>
            <ac:picMk id="398" creationId="{71DA19C2-CCD9-4A30-BE95-DB4C5EE5BD0A}"/>
          </ac:picMkLst>
        </pc:picChg>
        <pc:picChg chg="mod">
          <ac:chgData name="Karavieh, Reza (BEIS)" userId="9cf8742b-ef1d-49ce-87e4-503a91f74a7e" providerId="ADAL" clId="{E0D05223-DCD2-40C8-9698-4BEDA2371BBB}" dt="2022-04-21T09:39:00.491" v="5262" actId="1076"/>
          <ac:picMkLst>
            <pc:docMk/>
            <pc:sldMk cId="869322394" sldId="278"/>
            <ac:picMk id="399" creationId="{99D0CA11-7728-4FFF-ACCB-23D235474596}"/>
          </ac:picMkLst>
        </pc:picChg>
        <pc:picChg chg="mod">
          <ac:chgData name="Karavieh, Reza (BEIS)" userId="9cf8742b-ef1d-49ce-87e4-503a91f74a7e" providerId="ADAL" clId="{E0D05223-DCD2-40C8-9698-4BEDA2371BBB}" dt="2022-04-21T09:39:00.491" v="5262" actId="1076"/>
          <ac:picMkLst>
            <pc:docMk/>
            <pc:sldMk cId="869322394" sldId="278"/>
            <ac:picMk id="400" creationId="{D58A1D06-BF2E-48D5-A7A4-4AAAE4969C43}"/>
          </ac:picMkLst>
        </pc:picChg>
        <pc:picChg chg="mod">
          <ac:chgData name="Karavieh, Reza (BEIS)" userId="9cf8742b-ef1d-49ce-87e4-503a91f74a7e" providerId="ADAL" clId="{E0D05223-DCD2-40C8-9698-4BEDA2371BBB}" dt="2022-04-21T09:39:00.491" v="5262" actId="1076"/>
          <ac:picMkLst>
            <pc:docMk/>
            <pc:sldMk cId="869322394" sldId="278"/>
            <ac:picMk id="407" creationId="{F78738E9-D937-488E-8C21-4B2D28A0C012}"/>
          </ac:picMkLst>
        </pc:picChg>
        <pc:picChg chg="mod">
          <ac:chgData name="Karavieh, Reza (BEIS)" userId="9cf8742b-ef1d-49ce-87e4-503a91f74a7e" providerId="ADAL" clId="{E0D05223-DCD2-40C8-9698-4BEDA2371BBB}" dt="2022-04-21T09:39:00.491" v="5262" actId="1076"/>
          <ac:picMkLst>
            <pc:docMk/>
            <pc:sldMk cId="869322394" sldId="278"/>
            <ac:picMk id="408" creationId="{BAA5F515-836D-4A41-ABAC-EC065D24BA0A}"/>
          </ac:picMkLst>
        </pc:picChg>
        <pc:cxnChg chg="mod">
          <ac:chgData name="Karavieh, Reza (BEIS)" userId="9cf8742b-ef1d-49ce-87e4-503a91f74a7e" providerId="ADAL" clId="{E0D05223-DCD2-40C8-9698-4BEDA2371BBB}" dt="2022-04-21T09:39:00.491" v="5262" actId="1076"/>
          <ac:cxnSpMkLst>
            <pc:docMk/>
            <pc:sldMk cId="869322394" sldId="278"/>
            <ac:cxnSpMk id="138" creationId="{BBD3D4C6-52DA-4E57-A29C-77C29E2B4648}"/>
          </ac:cxnSpMkLst>
        </pc:cxnChg>
        <pc:cxnChg chg="mod">
          <ac:chgData name="Karavieh, Reza (BEIS)" userId="9cf8742b-ef1d-49ce-87e4-503a91f74a7e" providerId="ADAL" clId="{E0D05223-DCD2-40C8-9698-4BEDA2371BBB}" dt="2022-04-21T09:39:00.491" v="5262" actId="1076"/>
          <ac:cxnSpMkLst>
            <pc:docMk/>
            <pc:sldMk cId="869322394" sldId="278"/>
            <ac:cxnSpMk id="139" creationId="{58540D0C-9965-45B1-B844-CE571B9E5A0E}"/>
          </ac:cxnSpMkLst>
        </pc:cxnChg>
        <pc:cxnChg chg="mod">
          <ac:chgData name="Karavieh, Reza (BEIS)" userId="9cf8742b-ef1d-49ce-87e4-503a91f74a7e" providerId="ADAL" clId="{E0D05223-DCD2-40C8-9698-4BEDA2371BBB}" dt="2022-04-21T09:39:00.491" v="5262" actId="1076"/>
          <ac:cxnSpMkLst>
            <pc:docMk/>
            <pc:sldMk cId="869322394" sldId="278"/>
            <ac:cxnSpMk id="142" creationId="{42775AE3-6C02-4581-96D6-B9B2951F543D}"/>
          </ac:cxnSpMkLst>
        </pc:cxnChg>
        <pc:cxnChg chg="mod">
          <ac:chgData name="Karavieh, Reza (BEIS)" userId="9cf8742b-ef1d-49ce-87e4-503a91f74a7e" providerId="ADAL" clId="{E0D05223-DCD2-40C8-9698-4BEDA2371BBB}" dt="2022-04-21T09:39:00.491" v="5262" actId="1076"/>
          <ac:cxnSpMkLst>
            <pc:docMk/>
            <pc:sldMk cId="869322394" sldId="278"/>
            <ac:cxnSpMk id="144" creationId="{77C026A6-2EC6-4B1A-807E-702E83397889}"/>
          </ac:cxnSpMkLst>
        </pc:cxnChg>
        <pc:cxnChg chg="mod">
          <ac:chgData name="Karavieh, Reza (BEIS)" userId="9cf8742b-ef1d-49ce-87e4-503a91f74a7e" providerId="ADAL" clId="{E0D05223-DCD2-40C8-9698-4BEDA2371BBB}" dt="2022-04-21T09:39:00.491" v="5262" actId="1076"/>
          <ac:cxnSpMkLst>
            <pc:docMk/>
            <pc:sldMk cId="869322394" sldId="278"/>
            <ac:cxnSpMk id="150" creationId="{44EA0202-1879-44EC-8488-9EEAE4EF1A21}"/>
          </ac:cxnSpMkLst>
        </pc:cxnChg>
        <pc:cxnChg chg="mod">
          <ac:chgData name="Karavieh, Reza (BEIS)" userId="9cf8742b-ef1d-49ce-87e4-503a91f74a7e" providerId="ADAL" clId="{E0D05223-DCD2-40C8-9698-4BEDA2371BBB}" dt="2022-04-21T09:39:00.491" v="5262" actId="1076"/>
          <ac:cxnSpMkLst>
            <pc:docMk/>
            <pc:sldMk cId="869322394" sldId="278"/>
            <ac:cxnSpMk id="155" creationId="{E5961333-A491-4980-982C-3926E100201E}"/>
          </ac:cxnSpMkLst>
        </pc:cxnChg>
        <pc:cxnChg chg="mod">
          <ac:chgData name="Karavieh, Reza (BEIS)" userId="9cf8742b-ef1d-49ce-87e4-503a91f74a7e" providerId="ADAL" clId="{E0D05223-DCD2-40C8-9698-4BEDA2371BBB}" dt="2022-04-21T09:39:00.491" v="5262" actId="1076"/>
          <ac:cxnSpMkLst>
            <pc:docMk/>
            <pc:sldMk cId="869322394" sldId="278"/>
            <ac:cxnSpMk id="158" creationId="{E9D6D9DA-A59A-4BB1-B41B-67FDEEF7DFF8}"/>
          </ac:cxnSpMkLst>
        </pc:cxnChg>
        <pc:cxnChg chg="mod">
          <ac:chgData name="Karavieh, Reza (BEIS)" userId="9cf8742b-ef1d-49ce-87e4-503a91f74a7e" providerId="ADAL" clId="{E0D05223-DCD2-40C8-9698-4BEDA2371BBB}" dt="2022-04-21T09:39:00.491" v="5262" actId="1076"/>
          <ac:cxnSpMkLst>
            <pc:docMk/>
            <pc:sldMk cId="869322394" sldId="278"/>
            <ac:cxnSpMk id="160" creationId="{3946BF28-EBC0-455D-8D9D-10FB2DDD3F1A}"/>
          </ac:cxnSpMkLst>
        </pc:cxnChg>
        <pc:cxnChg chg="mod">
          <ac:chgData name="Karavieh, Reza (BEIS)" userId="9cf8742b-ef1d-49ce-87e4-503a91f74a7e" providerId="ADAL" clId="{E0D05223-DCD2-40C8-9698-4BEDA2371BBB}" dt="2022-04-21T09:39:00.491" v="5262" actId="1076"/>
          <ac:cxnSpMkLst>
            <pc:docMk/>
            <pc:sldMk cId="869322394" sldId="278"/>
            <ac:cxnSpMk id="163" creationId="{6A39CBA0-3909-4376-84BB-1A7ED0DFC3C0}"/>
          </ac:cxnSpMkLst>
        </pc:cxnChg>
        <pc:cxnChg chg="mod">
          <ac:chgData name="Karavieh, Reza (BEIS)" userId="9cf8742b-ef1d-49ce-87e4-503a91f74a7e" providerId="ADAL" clId="{E0D05223-DCD2-40C8-9698-4BEDA2371BBB}" dt="2022-04-21T09:39:00.491" v="5262" actId="1076"/>
          <ac:cxnSpMkLst>
            <pc:docMk/>
            <pc:sldMk cId="869322394" sldId="278"/>
            <ac:cxnSpMk id="166" creationId="{8BC03180-3674-485E-B631-3CB44A824EE7}"/>
          </ac:cxnSpMkLst>
        </pc:cxnChg>
        <pc:cxnChg chg="mod">
          <ac:chgData name="Karavieh, Reza (BEIS)" userId="9cf8742b-ef1d-49ce-87e4-503a91f74a7e" providerId="ADAL" clId="{E0D05223-DCD2-40C8-9698-4BEDA2371BBB}" dt="2022-04-21T09:39:00.491" v="5262" actId="1076"/>
          <ac:cxnSpMkLst>
            <pc:docMk/>
            <pc:sldMk cId="869322394" sldId="278"/>
            <ac:cxnSpMk id="323" creationId="{69AB245C-3571-4BC5-8096-DC36AD93407D}"/>
          </ac:cxnSpMkLst>
        </pc:cxnChg>
        <pc:cxnChg chg="mod">
          <ac:chgData name="Karavieh, Reza (BEIS)" userId="9cf8742b-ef1d-49ce-87e4-503a91f74a7e" providerId="ADAL" clId="{E0D05223-DCD2-40C8-9698-4BEDA2371BBB}" dt="2022-04-21T09:39:00.491" v="5262" actId="1076"/>
          <ac:cxnSpMkLst>
            <pc:docMk/>
            <pc:sldMk cId="869322394" sldId="278"/>
            <ac:cxnSpMk id="325" creationId="{3FAF76B1-DAC5-418A-9AA0-A7D457420C6C}"/>
          </ac:cxnSpMkLst>
        </pc:cxnChg>
        <pc:cxnChg chg="mod">
          <ac:chgData name="Karavieh, Reza (BEIS)" userId="9cf8742b-ef1d-49ce-87e4-503a91f74a7e" providerId="ADAL" clId="{E0D05223-DCD2-40C8-9698-4BEDA2371BBB}" dt="2022-04-21T09:39:00.491" v="5262" actId="1076"/>
          <ac:cxnSpMkLst>
            <pc:docMk/>
            <pc:sldMk cId="869322394" sldId="278"/>
            <ac:cxnSpMk id="333" creationId="{339F5405-DEE5-4D12-8D2D-EC3108433B37}"/>
          </ac:cxnSpMkLst>
        </pc:cxnChg>
        <pc:cxnChg chg="mod">
          <ac:chgData name="Karavieh, Reza (BEIS)" userId="9cf8742b-ef1d-49ce-87e4-503a91f74a7e" providerId="ADAL" clId="{E0D05223-DCD2-40C8-9698-4BEDA2371BBB}" dt="2022-04-21T09:39:00.491" v="5262" actId="1076"/>
          <ac:cxnSpMkLst>
            <pc:docMk/>
            <pc:sldMk cId="869322394" sldId="278"/>
            <ac:cxnSpMk id="402" creationId="{7B6683A0-B6FB-44B3-8926-D55355D5C62E}"/>
          </ac:cxnSpMkLst>
        </pc:cxnChg>
        <pc:cxnChg chg="mod">
          <ac:chgData name="Karavieh, Reza (BEIS)" userId="9cf8742b-ef1d-49ce-87e4-503a91f74a7e" providerId="ADAL" clId="{E0D05223-DCD2-40C8-9698-4BEDA2371BBB}" dt="2022-04-21T09:39:00.491" v="5262" actId="1076"/>
          <ac:cxnSpMkLst>
            <pc:docMk/>
            <pc:sldMk cId="869322394" sldId="278"/>
            <ac:cxnSpMk id="404" creationId="{8C43BE44-93D0-465C-A5B2-794CCEC9F54D}"/>
          </ac:cxnSpMkLst>
        </pc:cxnChg>
        <pc:cxnChg chg="mod">
          <ac:chgData name="Karavieh, Reza (BEIS)" userId="9cf8742b-ef1d-49ce-87e4-503a91f74a7e" providerId="ADAL" clId="{E0D05223-DCD2-40C8-9698-4BEDA2371BBB}" dt="2022-04-21T09:39:00.491" v="5262" actId="1076"/>
          <ac:cxnSpMkLst>
            <pc:docMk/>
            <pc:sldMk cId="869322394" sldId="278"/>
            <ac:cxnSpMk id="405" creationId="{F43B4D47-DB2F-45F2-A22C-AA2635F10CBC}"/>
          </ac:cxnSpMkLst>
        </pc:cxnChg>
        <pc:cxnChg chg="mod">
          <ac:chgData name="Karavieh, Reza (BEIS)" userId="9cf8742b-ef1d-49ce-87e4-503a91f74a7e" providerId="ADAL" clId="{E0D05223-DCD2-40C8-9698-4BEDA2371BBB}" dt="2022-04-21T09:39:00.491" v="5262" actId="1076"/>
          <ac:cxnSpMkLst>
            <pc:docMk/>
            <pc:sldMk cId="869322394" sldId="278"/>
            <ac:cxnSpMk id="411" creationId="{8322D59A-85EB-4953-AD0F-BF40C3B35748}"/>
          </ac:cxnSpMkLst>
        </pc:cxnChg>
      </pc:sldChg>
      <pc:sldChg chg="modSp add del mod ord">
        <pc:chgData name="Karavieh, Reza (BEIS)" userId="9cf8742b-ef1d-49ce-87e4-503a91f74a7e" providerId="ADAL" clId="{E0D05223-DCD2-40C8-9698-4BEDA2371BBB}" dt="2022-04-21T09:09:22.334" v="5004" actId="47"/>
        <pc:sldMkLst>
          <pc:docMk/>
          <pc:sldMk cId="3816179040" sldId="280"/>
        </pc:sldMkLst>
        <pc:spChg chg="mod">
          <ac:chgData name="Karavieh, Reza (BEIS)" userId="9cf8742b-ef1d-49ce-87e4-503a91f74a7e" providerId="ADAL" clId="{E0D05223-DCD2-40C8-9698-4BEDA2371BBB}" dt="2022-04-20T12:35:19.134" v="2854" actId="207"/>
          <ac:spMkLst>
            <pc:docMk/>
            <pc:sldMk cId="3816179040" sldId="280"/>
            <ac:spMk id="2" creationId="{8E2D258E-3AAD-46C5-A218-431AACD2352F}"/>
          </ac:spMkLst>
        </pc:spChg>
        <pc:graphicFrameChg chg="modGraphic">
          <ac:chgData name="Karavieh, Reza (BEIS)" userId="9cf8742b-ef1d-49ce-87e4-503a91f74a7e" providerId="ADAL" clId="{E0D05223-DCD2-40C8-9698-4BEDA2371BBB}" dt="2022-04-20T11:35:12.532" v="2160" actId="207"/>
          <ac:graphicFrameMkLst>
            <pc:docMk/>
            <pc:sldMk cId="3816179040" sldId="280"/>
            <ac:graphicFrameMk id="6" creationId="{B7D96BB6-2B0F-40CB-9579-87B8A2AF74C8}"/>
          </ac:graphicFrameMkLst>
        </pc:graphicFrameChg>
        <pc:graphicFrameChg chg="modGraphic">
          <ac:chgData name="Karavieh, Reza (BEIS)" userId="9cf8742b-ef1d-49ce-87e4-503a91f74a7e" providerId="ADAL" clId="{E0D05223-DCD2-40C8-9698-4BEDA2371BBB}" dt="2022-04-20T11:34:58.765" v="2156" actId="207"/>
          <ac:graphicFrameMkLst>
            <pc:docMk/>
            <pc:sldMk cId="3816179040" sldId="280"/>
            <ac:graphicFrameMk id="7" creationId="{EAC8CBC6-59D6-4441-B0E7-C6D966406D38}"/>
          </ac:graphicFrameMkLst>
        </pc:graphicFrameChg>
        <pc:graphicFrameChg chg="modGraphic">
          <ac:chgData name="Karavieh, Reza (BEIS)" userId="9cf8742b-ef1d-49ce-87e4-503a91f74a7e" providerId="ADAL" clId="{E0D05223-DCD2-40C8-9698-4BEDA2371BBB}" dt="2022-04-20T11:34:54.526" v="2155" actId="207"/>
          <ac:graphicFrameMkLst>
            <pc:docMk/>
            <pc:sldMk cId="3816179040" sldId="280"/>
            <ac:graphicFrameMk id="10" creationId="{3B886AA1-8E66-41A3-A9C8-59FF54E42B44}"/>
          </ac:graphicFrameMkLst>
        </pc:graphicFrameChg>
        <pc:graphicFrameChg chg="modGraphic">
          <ac:chgData name="Karavieh, Reza (BEIS)" userId="9cf8742b-ef1d-49ce-87e4-503a91f74a7e" providerId="ADAL" clId="{E0D05223-DCD2-40C8-9698-4BEDA2371BBB}" dt="2022-04-20T11:35:03.412" v="2158" actId="207"/>
          <ac:graphicFrameMkLst>
            <pc:docMk/>
            <pc:sldMk cId="3816179040" sldId="280"/>
            <ac:graphicFrameMk id="14" creationId="{03FFF3E5-29B3-4EB6-9DD7-2048253D269C}"/>
          </ac:graphicFrameMkLst>
        </pc:graphicFrameChg>
        <pc:graphicFrameChg chg="modGraphic">
          <ac:chgData name="Karavieh, Reza (BEIS)" userId="9cf8742b-ef1d-49ce-87e4-503a91f74a7e" providerId="ADAL" clId="{E0D05223-DCD2-40C8-9698-4BEDA2371BBB}" dt="2022-04-20T11:35:06.785" v="2159" actId="207"/>
          <ac:graphicFrameMkLst>
            <pc:docMk/>
            <pc:sldMk cId="3816179040" sldId="280"/>
            <ac:graphicFrameMk id="15" creationId="{28CE2EC4-EC69-4BE6-BA0C-99D1D5921B14}"/>
          </ac:graphicFrameMkLst>
        </pc:graphicFrameChg>
        <pc:graphicFrameChg chg="modGraphic">
          <ac:chgData name="Karavieh, Reza (BEIS)" userId="9cf8742b-ef1d-49ce-87e4-503a91f74a7e" providerId="ADAL" clId="{E0D05223-DCD2-40C8-9698-4BEDA2371BBB}" dt="2022-04-20T11:35:19.380" v="2161" actId="207"/>
          <ac:graphicFrameMkLst>
            <pc:docMk/>
            <pc:sldMk cId="3816179040" sldId="280"/>
            <ac:graphicFrameMk id="20" creationId="{C22D366A-8DD9-47C3-96CC-01C7209BEFA8}"/>
          </ac:graphicFrameMkLst>
        </pc:graphicFrameChg>
      </pc:sldChg>
      <pc:sldChg chg="modSp add mod ord modAnim">
        <pc:chgData name="Karavieh, Reza (BEIS)" userId="9cf8742b-ef1d-49ce-87e4-503a91f74a7e" providerId="ADAL" clId="{E0D05223-DCD2-40C8-9698-4BEDA2371BBB}" dt="2022-04-28T08:52:02.693" v="13840"/>
        <pc:sldMkLst>
          <pc:docMk/>
          <pc:sldMk cId="1715745794" sldId="285"/>
        </pc:sldMkLst>
        <pc:spChg chg="mod">
          <ac:chgData name="Karavieh, Reza (BEIS)" userId="9cf8742b-ef1d-49ce-87e4-503a91f74a7e" providerId="ADAL" clId="{E0D05223-DCD2-40C8-9698-4BEDA2371BBB}" dt="2022-04-21T12:41:15.489" v="8736" actId="20577"/>
          <ac:spMkLst>
            <pc:docMk/>
            <pc:sldMk cId="1715745794" sldId="285"/>
            <ac:spMk id="2" creationId="{38C97309-78E2-4633-B037-E6F0D95F8474}"/>
          </ac:spMkLst>
        </pc:spChg>
        <pc:spChg chg="mod">
          <ac:chgData name="Karavieh, Reza (BEIS)" userId="9cf8742b-ef1d-49ce-87e4-503a91f74a7e" providerId="ADAL" clId="{E0D05223-DCD2-40C8-9698-4BEDA2371BBB}" dt="2022-04-21T12:42:44.042" v="8866" actId="20577"/>
          <ac:spMkLst>
            <pc:docMk/>
            <pc:sldMk cId="1715745794" sldId="285"/>
            <ac:spMk id="3" creationId="{51A42F4D-5300-4450-9715-0757C800D431}"/>
          </ac:spMkLst>
        </pc:spChg>
      </pc:sldChg>
      <pc:sldChg chg="modSp add mod ord">
        <pc:chgData name="Karavieh, Reza (BEIS)" userId="9cf8742b-ef1d-49ce-87e4-503a91f74a7e" providerId="ADAL" clId="{E0D05223-DCD2-40C8-9698-4BEDA2371BBB}" dt="2022-04-21T10:41:17.607" v="8029" actId="20577"/>
        <pc:sldMkLst>
          <pc:docMk/>
          <pc:sldMk cId="766346531" sldId="289"/>
        </pc:sldMkLst>
        <pc:spChg chg="mod">
          <ac:chgData name="Karavieh, Reza (BEIS)" userId="9cf8742b-ef1d-49ce-87e4-503a91f74a7e" providerId="ADAL" clId="{E0D05223-DCD2-40C8-9698-4BEDA2371BBB}" dt="2022-04-20T13:36:16.711" v="3370" actId="20577"/>
          <ac:spMkLst>
            <pc:docMk/>
            <pc:sldMk cId="766346531" sldId="289"/>
            <ac:spMk id="2" creationId="{FB39D311-42AA-48D8-A786-842EAA3BD261}"/>
          </ac:spMkLst>
        </pc:spChg>
        <pc:spChg chg="mod">
          <ac:chgData name="Karavieh, Reza (BEIS)" userId="9cf8742b-ef1d-49ce-87e4-503a91f74a7e" providerId="ADAL" clId="{E0D05223-DCD2-40C8-9698-4BEDA2371BBB}" dt="2022-04-21T10:41:17.607" v="8029" actId="20577"/>
          <ac:spMkLst>
            <pc:docMk/>
            <pc:sldMk cId="766346531" sldId="289"/>
            <ac:spMk id="3" creationId="{DFC2C520-52A7-4742-8B27-E05205B73FB1}"/>
          </ac:spMkLst>
        </pc:spChg>
        <pc:spChg chg="mod">
          <ac:chgData name="Karavieh, Reza (BEIS)" userId="9cf8742b-ef1d-49ce-87e4-503a91f74a7e" providerId="ADAL" clId="{E0D05223-DCD2-40C8-9698-4BEDA2371BBB}" dt="2022-04-21T10:39:01.945" v="7823" actId="1076"/>
          <ac:spMkLst>
            <pc:docMk/>
            <pc:sldMk cId="766346531" sldId="289"/>
            <ac:spMk id="18" creationId="{00685897-1B1E-458C-9253-483610262188}"/>
          </ac:spMkLst>
        </pc:spChg>
      </pc:sldChg>
      <pc:sldChg chg="addSp delSp modSp add del mod ord addAnim delAnim modAnim">
        <pc:chgData name="Karavieh, Reza (BEIS)" userId="9cf8742b-ef1d-49ce-87e4-503a91f74a7e" providerId="ADAL" clId="{E0D05223-DCD2-40C8-9698-4BEDA2371BBB}" dt="2022-04-28T08:55:38.559" v="13878"/>
        <pc:sldMkLst>
          <pc:docMk/>
          <pc:sldMk cId="1478230824" sldId="294"/>
        </pc:sldMkLst>
        <pc:spChg chg="mod">
          <ac:chgData name="Karavieh, Reza (BEIS)" userId="9cf8742b-ef1d-49ce-87e4-503a91f74a7e" providerId="ADAL" clId="{E0D05223-DCD2-40C8-9698-4BEDA2371BBB}" dt="2022-04-20T12:29:50.973" v="2748" actId="6549"/>
          <ac:spMkLst>
            <pc:docMk/>
            <pc:sldMk cId="1478230824" sldId="294"/>
            <ac:spMk id="2" creationId="{76D3F5F5-98F2-40B9-91E4-1ADACA5FBFFC}"/>
          </ac:spMkLst>
        </pc:spChg>
        <pc:spChg chg="mod">
          <ac:chgData name="Karavieh, Reza (BEIS)" userId="9cf8742b-ef1d-49ce-87e4-503a91f74a7e" providerId="ADAL" clId="{E0D05223-DCD2-40C8-9698-4BEDA2371BBB}" dt="2022-04-21T09:22:25.218" v="5012" actId="1076"/>
          <ac:spMkLst>
            <pc:docMk/>
            <pc:sldMk cId="1478230824" sldId="294"/>
            <ac:spMk id="5" creationId="{5E9E679E-66AC-40FC-8505-0AB7A4737B1A}"/>
          </ac:spMkLst>
        </pc:spChg>
        <pc:spChg chg="mod">
          <ac:chgData name="Karavieh, Reza (BEIS)" userId="9cf8742b-ef1d-49ce-87e4-503a91f74a7e" providerId="ADAL" clId="{E0D05223-DCD2-40C8-9698-4BEDA2371BBB}" dt="2022-04-21T09:22:25.218" v="5012" actId="1076"/>
          <ac:spMkLst>
            <pc:docMk/>
            <pc:sldMk cId="1478230824" sldId="294"/>
            <ac:spMk id="39" creationId="{53D2BA19-37E1-4A03-8C23-46B8CCE46CAD}"/>
          </ac:spMkLst>
        </pc:spChg>
        <pc:spChg chg="mod">
          <ac:chgData name="Karavieh, Reza (BEIS)" userId="9cf8742b-ef1d-49ce-87e4-503a91f74a7e" providerId="ADAL" clId="{E0D05223-DCD2-40C8-9698-4BEDA2371BBB}" dt="2022-04-21T09:22:25.218" v="5012" actId="1076"/>
          <ac:spMkLst>
            <pc:docMk/>
            <pc:sldMk cId="1478230824" sldId="294"/>
            <ac:spMk id="41" creationId="{524F8DEB-511B-4541-A7C0-9FEE680DFC7E}"/>
          </ac:spMkLst>
        </pc:spChg>
        <pc:spChg chg="mod">
          <ac:chgData name="Karavieh, Reza (BEIS)" userId="9cf8742b-ef1d-49ce-87e4-503a91f74a7e" providerId="ADAL" clId="{E0D05223-DCD2-40C8-9698-4BEDA2371BBB}" dt="2022-04-28T08:52:35.716" v="13841" actId="571"/>
          <ac:spMkLst>
            <pc:docMk/>
            <pc:sldMk cId="1478230824" sldId="294"/>
            <ac:spMk id="46" creationId="{8EE7C842-8A13-49EF-8C32-2F1F417C5CF3}"/>
          </ac:spMkLst>
        </pc:spChg>
        <pc:spChg chg="mod">
          <ac:chgData name="Karavieh, Reza (BEIS)" userId="9cf8742b-ef1d-49ce-87e4-503a91f74a7e" providerId="ADAL" clId="{E0D05223-DCD2-40C8-9698-4BEDA2371BBB}" dt="2022-04-28T08:52:35.716" v="13841" actId="571"/>
          <ac:spMkLst>
            <pc:docMk/>
            <pc:sldMk cId="1478230824" sldId="294"/>
            <ac:spMk id="47" creationId="{E0473A05-7FE7-4B25-9945-94A3B993C339}"/>
          </ac:spMkLst>
        </pc:spChg>
        <pc:spChg chg="mod">
          <ac:chgData name="Karavieh, Reza (BEIS)" userId="9cf8742b-ef1d-49ce-87e4-503a91f74a7e" providerId="ADAL" clId="{E0D05223-DCD2-40C8-9698-4BEDA2371BBB}" dt="2022-04-28T08:52:35.716" v="13841" actId="571"/>
          <ac:spMkLst>
            <pc:docMk/>
            <pc:sldMk cId="1478230824" sldId="294"/>
            <ac:spMk id="49" creationId="{A967ED2E-B8D7-4165-A109-11FA786F973B}"/>
          </ac:spMkLst>
        </pc:spChg>
        <pc:spChg chg="mod">
          <ac:chgData name="Karavieh, Reza (BEIS)" userId="9cf8742b-ef1d-49ce-87e4-503a91f74a7e" providerId="ADAL" clId="{E0D05223-DCD2-40C8-9698-4BEDA2371BBB}" dt="2022-04-28T08:52:35.716" v="13841" actId="571"/>
          <ac:spMkLst>
            <pc:docMk/>
            <pc:sldMk cId="1478230824" sldId="294"/>
            <ac:spMk id="51" creationId="{7B60742F-2700-4800-9C6C-7A652D5B27BF}"/>
          </ac:spMkLst>
        </pc:spChg>
        <pc:spChg chg="mod">
          <ac:chgData name="Karavieh, Reza (BEIS)" userId="9cf8742b-ef1d-49ce-87e4-503a91f74a7e" providerId="ADAL" clId="{E0D05223-DCD2-40C8-9698-4BEDA2371BBB}" dt="2022-04-28T08:52:35.716" v="13841" actId="571"/>
          <ac:spMkLst>
            <pc:docMk/>
            <pc:sldMk cId="1478230824" sldId="294"/>
            <ac:spMk id="53" creationId="{8F61A8BD-15A0-4B47-BFB0-9F876912A503}"/>
          </ac:spMkLst>
        </pc:spChg>
        <pc:spChg chg="mod">
          <ac:chgData name="Karavieh, Reza (BEIS)" userId="9cf8742b-ef1d-49ce-87e4-503a91f74a7e" providerId="ADAL" clId="{E0D05223-DCD2-40C8-9698-4BEDA2371BBB}" dt="2022-04-28T08:52:35.716" v="13841" actId="571"/>
          <ac:spMkLst>
            <pc:docMk/>
            <pc:sldMk cId="1478230824" sldId="294"/>
            <ac:spMk id="54" creationId="{E4132EB1-71B5-47AF-A492-1D251017FA72}"/>
          </ac:spMkLst>
        </pc:spChg>
        <pc:spChg chg="mod">
          <ac:chgData name="Karavieh, Reza (BEIS)" userId="9cf8742b-ef1d-49ce-87e4-503a91f74a7e" providerId="ADAL" clId="{E0D05223-DCD2-40C8-9698-4BEDA2371BBB}" dt="2022-04-28T08:52:35.716" v="13841" actId="571"/>
          <ac:spMkLst>
            <pc:docMk/>
            <pc:sldMk cId="1478230824" sldId="294"/>
            <ac:spMk id="56" creationId="{F7238D5A-2D23-43AC-B980-62F5F6FF1F44}"/>
          </ac:spMkLst>
        </pc:spChg>
        <pc:spChg chg="mod">
          <ac:chgData name="Karavieh, Reza (BEIS)" userId="9cf8742b-ef1d-49ce-87e4-503a91f74a7e" providerId="ADAL" clId="{E0D05223-DCD2-40C8-9698-4BEDA2371BBB}" dt="2022-04-28T08:52:35.716" v="13841" actId="571"/>
          <ac:spMkLst>
            <pc:docMk/>
            <pc:sldMk cId="1478230824" sldId="294"/>
            <ac:spMk id="57" creationId="{816C0485-755A-4068-B0C9-C80ECE4A94F1}"/>
          </ac:spMkLst>
        </pc:spChg>
        <pc:spChg chg="mod">
          <ac:chgData name="Karavieh, Reza (BEIS)" userId="9cf8742b-ef1d-49ce-87e4-503a91f74a7e" providerId="ADAL" clId="{E0D05223-DCD2-40C8-9698-4BEDA2371BBB}" dt="2022-04-21T09:06:14.230" v="5003" actId="20577"/>
          <ac:spMkLst>
            <pc:docMk/>
            <pc:sldMk cId="1478230824" sldId="294"/>
            <ac:spMk id="65" creationId="{F3CEF679-EA65-45F0-994B-6CAF8D56C2FB}"/>
          </ac:spMkLst>
        </pc:spChg>
        <pc:spChg chg="mod">
          <ac:chgData name="Karavieh, Reza (BEIS)" userId="9cf8742b-ef1d-49ce-87e4-503a91f74a7e" providerId="ADAL" clId="{E0D05223-DCD2-40C8-9698-4BEDA2371BBB}" dt="2022-04-28T08:52:35.716" v="13841" actId="571"/>
          <ac:spMkLst>
            <pc:docMk/>
            <pc:sldMk cId="1478230824" sldId="294"/>
            <ac:spMk id="72" creationId="{96B2A775-BC91-4A36-BD04-AEFCABD5063A}"/>
          </ac:spMkLst>
        </pc:spChg>
        <pc:spChg chg="mod">
          <ac:chgData name="Karavieh, Reza (BEIS)" userId="9cf8742b-ef1d-49ce-87e4-503a91f74a7e" providerId="ADAL" clId="{E0D05223-DCD2-40C8-9698-4BEDA2371BBB}" dt="2022-04-28T08:52:35.716" v="13841" actId="571"/>
          <ac:spMkLst>
            <pc:docMk/>
            <pc:sldMk cId="1478230824" sldId="294"/>
            <ac:spMk id="78" creationId="{58BBAEB7-67B5-4C27-8813-C219DC91E071}"/>
          </ac:spMkLst>
        </pc:spChg>
        <pc:grpChg chg="add mod">
          <ac:chgData name="Karavieh, Reza (BEIS)" userId="9cf8742b-ef1d-49ce-87e4-503a91f74a7e" providerId="ADAL" clId="{E0D05223-DCD2-40C8-9698-4BEDA2371BBB}" dt="2022-04-28T08:55:22.788" v="13876" actId="164"/>
          <ac:grpSpMkLst>
            <pc:docMk/>
            <pc:sldMk cId="1478230824" sldId="294"/>
            <ac:grpSpMk id="3" creationId="{D5C605FA-79D0-4E50-B893-717CC0335B8A}"/>
          </ac:grpSpMkLst>
        </pc:grpChg>
        <pc:grpChg chg="add del">
          <ac:chgData name="Karavieh, Reza (BEIS)" userId="9cf8742b-ef1d-49ce-87e4-503a91f74a7e" providerId="ADAL" clId="{E0D05223-DCD2-40C8-9698-4BEDA2371BBB}" dt="2022-04-28T08:52:54.544" v="13846" actId="478"/>
          <ac:grpSpMkLst>
            <pc:docMk/>
            <pc:sldMk cId="1478230824" sldId="294"/>
            <ac:grpSpMk id="6" creationId="{937576C7-D6A6-4A96-9AC6-9E669ECC6424}"/>
          </ac:grpSpMkLst>
        </pc:grpChg>
        <pc:grpChg chg="add del mod">
          <ac:chgData name="Karavieh, Reza (BEIS)" userId="9cf8742b-ef1d-49ce-87e4-503a91f74a7e" providerId="ADAL" clId="{E0D05223-DCD2-40C8-9698-4BEDA2371BBB}" dt="2022-04-28T08:53:07.327" v="13852" actId="478"/>
          <ac:grpSpMkLst>
            <pc:docMk/>
            <pc:sldMk cId="1478230824" sldId="294"/>
            <ac:grpSpMk id="42" creationId="{B3B2C80B-7E1A-46BE-86FA-988F20323337}"/>
          </ac:grpSpMkLst>
        </pc:grpChg>
        <pc:grpChg chg="add del mod">
          <ac:chgData name="Karavieh, Reza (BEIS)" userId="9cf8742b-ef1d-49ce-87e4-503a91f74a7e" providerId="ADAL" clId="{E0D05223-DCD2-40C8-9698-4BEDA2371BBB}" dt="2022-04-28T08:53:18.854" v="13859" actId="478"/>
          <ac:grpSpMkLst>
            <pc:docMk/>
            <pc:sldMk cId="1478230824" sldId="294"/>
            <ac:grpSpMk id="48" creationId="{A0C82796-8945-4090-9F58-DCD4487B7904}"/>
          </ac:grpSpMkLst>
        </pc:grpChg>
        <pc:grpChg chg="add del mod">
          <ac:chgData name="Karavieh, Reza (BEIS)" userId="9cf8742b-ef1d-49ce-87e4-503a91f74a7e" providerId="ADAL" clId="{E0D05223-DCD2-40C8-9698-4BEDA2371BBB}" dt="2022-04-28T08:53:14.719" v="13857" actId="478"/>
          <ac:grpSpMkLst>
            <pc:docMk/>
            <pc:sldMk cId="1478230824" sldId="294"/>
            <ac:grpSpMk id="52" creationId="{80D6E589-B3F9-4086-ADFE-F351FF7E3D9B}"/>
          </ac:grpSpMkLst>
        </pc:grpChg>
        <pc:grpChg chg="add del mod">
          <ac:chgData name="Karavieh, Reza (BEIS)" userId="9cf8742b-ef1d-49ce-87e4-503a91f74a7e" providerId="ADAL" clId="{E0D05223-DCD2-40C8-9698-4BEDA2371BBB}" dt="2022-04-28T08:53:13.334" v="13856" actId="478"/>
          <ac:grpSpMkLst>
            <pc:docMk/>
            <pc:sldMk cId="1478230824" sldId="294"/>
            <ac:grpSpMk id="55" creationId="{9C52EB01-16EA-43A2-A10E-652895182314}"/>
          </ac:grpSpMkLst>
        </pc:grpChg>
        <pc:grpChg chg="add del mod">
          <ac:chgData name="Karavieh, Reza (BEIS)" userId="9cf8742b-ef1d-49ce-87e4-503a91f74a7e" providerId="ADAL" clId="{E0D05223-DCD2-40C8-9698-4BEDA2371BBB}" dt="2022-04-28T08:53:16.515" v="13858" actId="478"/>
          <ac:grpSpMkLst>
            <pc:docMk/>
            <pc:sldMk cId="1478230824" sldId="294"/>
            <ac:grpSpMk id="66" creationId="{8B1BAC6B-6398-45E0-BCC1-2FC17E670FAC}"/>
          </ac:grpSpMkLst>
        </pc:grpChg>
        <pc:grpChg chg="add del mod">
          <ac:chgData name="Karavieh, Reza (BEIS)" userId="9cf8742b-ef1d-49ce-87e4-503a91f74a7e" providerId="ADAL" clId="{E0D05223-DCD2-40C8-9698-4BEDA2371BBB}" dt="2022-04-28T08:55:22.788" v="13876" actId="164"/>
          <ac:grpSpMkLst>
            <pc:docMk/>
            <pc:sldMk cId="1478230824" sldId="294"/>
            <ac:grpSpMk id="67" creationId="{E8409F58-209F-427B-A9EF-4954D65AD2ED}"/>
          </ac:grpSpMkLst>
        </pc:grpChg>
        <pc:grpChg chg="add del mod">
          <ac:chgData name="Karavieh, Reza (BEIS)" userId="9cf8742b-ef1d-49ce-87e4-503a91f74a7e" providerId="ADAL" clId="{E0D05223-DCD2-40C8-9698-4BEDA2371BBB}" dt="2022-04-28T08:55:22.788" v="13876" actId="164"/>
          <ac:grpSpMkLst>
            <pc:docMk/>
            <pc:sldMk cId="1478230824" sldId="294"/>
            <ac:grpSpMk id="68" creationId="{A80CB618-BD14-4079-891A-224F1EFB20E2}"/>
          </ac:grpSpMkLst>
        </pc:grpChg>
        <pc:grpChg chg="add del mod">
          <ac:chgData name="Karavieh, Reza (BEIS)" userId="9cf8742b-ef1d-49ce-87e4-503a91f74a7e" providerId="ADAL" clId="{E0D05223-DCD2-40C8-9698-4BEDA2371BBB}" dt="2022-04-28T08:55:22.788" v="13876" actId="164"/>
          <ac:grpSpMkLst>
            <pc:docMk/>
            <pc:sldMk cId="1478230824" sldId="294"/>
            <ac:grpSpMk id="69" creationId="{7219CA6A-9773-4F29-B519-5B7890042315}"/>
          </ac:grpSpMkLst>
        </pc:grpChg>
        <pc:grpChg chg="mod">
          <ac:chgData name="Karavieh, Reza (BEIS)" userId="9cf8742b-ef1d-49ce-87e4-503a91f74a7e" providerId="ADAL" clId="{E0D05223-DCD2-40C8-9698-4BEDA2371BBB}" dt="2022-04-28T08:55:22.788" v="13876" actId="164"/>
          <ac:grpSpMkLst>
            <pc:docMk/>
            <pc:sldMk cId="1478230824" sldId="294"/>
            <ac:grpSpMk id="70" creationId="{B59EFA21-860C-4304-9DCE-56E1EB242AD2}"/>
          </ac:grpSpMkLst>
        </pc:grpChg>
        <pc:grpChg chg="mod">
          <ac:chgData name="Karavieh, Reza (BEIS)" userId="9cf8742b-ef1d-49ce-87e4-503a91f74a7e" providerId="ADAL" clId="{E0D05223-DCD2-40C8-9698-4BEDA2371BBB}" dt="2022-04-28T08:55:22.788" v="13876" actId="164"/>
          <ac:grpSpMkLst>
            <pc:docMk/>
            <pc:sldMk cId="1478230824" sldId="294"/>
            <ac:grpSpMk id="71" creationId="{4FC48352-9FF8-4034-8F43-FDF94C19A415}"/>
          </ac:grpSpMkLst>
        </pc:grpChg>
        <pc:cxnChg chg="mod">
          <ac:chgData name="Karavieh, Reza (BEIS)" userId="9cf8742b-ef1d-49ce-87e4-503a91f74a7e" providerId="ADAL" clId="{E0D05223-DCD2-40C8-9698-4BEDA2371BBB}" dt="2022-04-28T08:52:35.716" v="13841" actId="571"/>
          <ac:cxnSpMkLst>
            <pc:docMk/>
            <pc:sldMk cId="1478230824" sldId="294"/>
            <ac:cxnSpMk id="43" creationId="{1B6D527E-F45B-403B-9D1A-4A9722CE2500}"/>
          </ac:cxnSpMkLst>
        </pc:cxnChg>
        <pc:cxnChg chg="mod">
          <ac:chgData name="Karavieh, Reza (BEIS)" userId="9cf8742b-ef1d-49ce-87e4-503a91f74a7e" providerId="ADAL" clId="{E0D05223-DCD2-40C8-9698-4BEDA2371BBB}" dt="2022-04-28T08:52:35.716" v="13841" actId="571"/>
          <ac:cxnSpMkLst>
            <pc:docMk/>
            <pc:sldMk cId="1478230824" sldId="294"/>
            <ac:cxnSpMk id="44" creationId="{4ABF15E7-A929-4E3A-AE05-35B20ADCC72E}"/>
          </ac:cxnSpMkLst>
        </pc:cxnChg>
      </pc:sldChg>
      <pc:sldChg chg="add ord">
        <pc:chgData name="Karavieh, Reza (BEIS)" userId="9cf8742b-ef1d-49ce-87e4-503a91f74a7e" providerId="ADAL" clId="{E0D05223-DCD2-40C8-9698-4BEDA2371BBB}" dt="2022-04-20T20:12:46.285" v="4511"/>
        <pc:sldMkLst>
          <pc:docMk/>
          <pc:sldMk cId="3253884981" sldId="298"/>
        </pc:sldMkLst>
      </pc:sldChg>
      <pc:sldChg chg="addSp delSp modSp add mod">
        <pc:chgData name="Karavieh, Reza (BEIS)" userId="9cf8742b-ef1d-49ce-87e4-503a91f74a7e" providerId="ADAL" clId="{E0D05223-DCD2-40C8-9698-4BEDA2371BBB}" dt="2022-04-21T15:08:18.122" v="12316" actId="1076"/>
        <pc:sldMkLst>
          <pc:docMk/>
          <pc:sldMk cId="2297134799" sldId="319"/>
        </pc:sldMkLst>
        <pc:spChg chg="mod">
          <ac:chgData name="Karavieh, Reza (BEIS)" userId="9cf8742b-ef1d-49ce-87e4-503a91f74a7e" providerId="ADAL" clId="{E0D05223-DCD2-40C8-9698-4BEDA2371BBB}" dt="2022-04-21T13:59:54.502" v="10726"/>
          <ac:spMkLst>
            <pc:docMk/>
            <pc:sldMk cId="2297134799" sldId="319"/>
            <ac:spMk id="2" creationId="{0B47B502-E613-4173-B1C3-47B6EEC525DA}"/>
          </ac:spMkLst>
        </pc:spChg>
        <pc:spChg chg="add del mod">
          <ac:chgData name="Karavieh, Reza (BEIS)" userId="9cf8742b-ef1d-49ce-87e4-503a91f74a7e" providerId="ADAL" clId="{E0D05223-DCD2-40C8-9698-4BEDA2371BBB}" dt="2022-04-21T14:04:10.435" v="10737" actId="478"/>
          <ac:spMkLst>
            <pc:docMk/>
            <pc:sldMk cId="2297134799" sldId="319"/>
            <ac:spMk id="5" creationId="{7AC78B60-B2B0-4FCC-B6A9-ADC160C1062B}"/>
          </ac:spMkLst>
        </pc:spChg>
        <pc:spChg chg="del mod">
          <ac:chgData name="Karavieh, Reza (BEIS)" userId="9cf8742b-ef1d-49ce-87e4-503a91f74a7e" providerId="ADAL" clId="{E0D05223-DCD2-40C8-9698-4BEDA2371BBB}" dt="2022-04-21T14:04:13.243" v="10739" actId="478"/>
          <ac:spMkLst>
            <pc:docMk/>
            <pc:sldMk cId="2297134799" sldId="319"/>
            <ac:spMk id="8" creationId="{F42342BA-481F-4E13-B3C2-B3A229C2AEAB}"/>
          </ac:spMkLst>
        </pc:spChg>
        <pc:spChg chg="add mod">
          <ac:chgData name="Karavieh, Reza (BEIS)" userId="9cf8742b-ef1d-49ce-87e4-503a91f74a7e" providerId="ADAL" clId="{E0D05223-DCD2-40C8-9698-4BEDA2371BBB}" dt="2022-04-21T15:08:18.122" v="12316" actId="1076"/>
          <ac:spMkLst>
            <pc:docMk/>
            <pc:sldMk cId="2297134799" sldId="319"/>
            <ac:spMk id="10" creationId="{771E9396-33BD-4985-BE06-4B6864C8AAED}"/>
          </ac:spMkLst>
        </pc:spChg>
        <pc:spChg chg="add mod">
          <ac:chgData name="Karavieh, Reza (BEIS)" userId="9cf8742b-ef1d-49ce-87e4-503a91f74a7e" providerId="ADAL" clId="{E0D05223-DCD2-40C8-9698-4BEDA2371BBB}" dt="2022-04-21T15:07:39.920" v="12311" actId="20577"/>
          <ac:spMkLst>
            <pc:docMk/>
            <pc:sldMk cId="2297134799" sldId="319"/>
            <ac:spMk id="12" creationId="{E781FD47-045B-45C3-9D5A-712B9ED769A1}"/>
          </ac:spMkLst>
        </pc:spChg>
        <pc:graphicFrameChg chg="del mod modGraphic">
          <ac:chgData name="Karavieh, Reza (BEIS)" userId="9cf8742b-ef1d-49ce-87e4-503a91f74a7e" providerId="ADAL" clId="{E0D05223-DCD2-40C8-9698-4BEDA2371BBB}" dt="2022-04-21T14:04:05.866" v="10736" actId="478"/>
          <ac:graphicFrameMkLst>
            <pc:docMk/>
            <pc:sldMk cId="2297134799" sldId="319"/>
            <ac:graphicFrameMk id="6" creationId="{EAE1D745-31B9-4928-BC6B-893A45158E46}"/>
          </ac:graphicFrameMkLst>
        </pc:graphicFrameChg>
        <pc:graphicFrameChg chg="del mod">
          <ac:chgData name="Karavieh, Reza (BEIS)" userId="9cf8742b-ef1d-49ce-87e4-503a91f74a7e" providerId="ADAL" clId="{E0D05223-DCD2-40C8-9698-4BEDA2371BBB}" dt="2022-04-21T14:04:12.106" v="10738" actId="478"/>
          <ac:graphicFrameMkLst>
            <pc:docMk/>
            <pc:sldMk cId="2297134799" sldId="319"/>
            <ac:graphicFrameMk id="7" creationId="{87E66ED0-62AF-4813-B065-8EBC0AA70D29}"/>
          </ac:graphicFrameMkLst>
        </pc:graphicFrameChg>
        <pc:graphicFrameChg chg="mod modGraphic">
          <ac:chgData name="Karavieh, Reza (BEIS)" userId="9cf8742b-ef1d-49ce-87e4-503a91f74a7e" providerId="ADAL" clId="{E0D05223-DCD2-40C8-9698-4BEDA2371BBB}" dt="2022-04-21T14:06:52.267" v="10837" actId="1076"/>
          <ac:graphicFrameMkLst>
            <pc:docMk/>
            <pc:sldMk cId="2297134799" sldId="319"/>
            <ac:graphicFrameMk id="11" creationId="{BF85542E-6882-483F-BA46-1E9140AC75E3}"/>
          </ac:graphicFrameMkLst>
        </pc:graphicFrameChg>
      </pc:sldChg>
      <pc:sldChg chg="modSp add mod">
        <pc:chgData name="Karavieh, Reza (BEIS)" userId="9cf8742b-ef1d-49ce-87e4-503a91f74a7e" providerId="ADAL" clId="{E0D05223-DCD2-40C8-9698-4BEDA2371BBB}" dt="2022-04-20T20:13:03.010" v="4512" actId="108"/>
        <pc:sldMkLst>
          <pc:docMk/>
          <pc:sldMk cId="3615036666" sldId="1225"/>
        </pc:sldMkLst>
        <pc:spChg chg="mod">
          <ac:chgData name="Karavieh, Reza (BEIS)" userId="9cf8742b-ef1d-49ce-87e4-503a91f74a7e" providerId="ADAL" clId="{E0D05223-DCD2-40C8-9698-4BEDA2371BBB}" dt="2022-04-20T20:13:03.010" v="4512" actId="108"/>
          <ac:spMkLst>
            <pc:docMk/>
            <pc:sldMk cId="3615036666" sldId="1225"/>
            <ac:spMk id="2" creationId="{AAFD18A2-E3CB-4A0C-9C82-3EB86CC9DED6}"/>
          </ac:spMkLst>
        </pc:spChg>
        <pc:spChg chg="mod">
          <ac:chgData name="Karavieh, Reza (BEIS)" userId="9cf8742b-ef1d-49ce-87e4-503a91f74a7e" providerId="ADAL" clId="{E0D05223-DCD2-40C8-9698-4BEDA2371BBB}" dt="2022-04-20T13:38:06.935" v="3385" actId="207"/>
          <ac:spMkLst>
            <pc:docMk/>
            <pc:sldMk cId="3615036666" sldId="1225"/>
            <ac:spMk id="10" creationId="{8AF905D0-05D1-402A-82F6-6BCCA10CDEB7}"/>
          </ac:spMkLst>
        </pc:spChg>
        <pc:spChg chg="mod">
          <ac:chgData name="Karavieh, Reza (BEIS)" userId="9cf8742b-ef1d-49ce-87e4-503a91f74a7e" providerId="ADAL" clId="{E0D05223-DCD2-40C8-9698-4BEDA2371BBB}" dt="2022-04-20T13:38:13.853" v="3386" actId="207"/>
          <ac:spMkLst>
            <pc:docMk/>
            <pc:sldMk cId="3615036666" sldId="1225"/>
            <ac:spMk id="11" creationId="{E9646586-25C3-4433-8395-7AD7FB65BB60}"/>
          </ac:spMkLst>
        </pc:spChg>
        <pc:spChg chg="mod">
          <ac:chgData name="Karavieh, Reza (BEIS)" userId="9cf8742b-ef1d-49ce-87e4-503a91f74a7e" providerId="ADAL" clId="{E0D05223-DCD2-40C8-9698-4BEDA2371BBB}" dt="2022-04-20T13:38:13.853" v="3386" actId="207"/>
          <ac:spMkLst>
            <pc:docMk/>
            <pc:sldMk cId="3615036666" sldId="1225"/>
            <ac:spMk id="12" creationId="{009C421A-276B-4A26-BE4D-14615139F071}"/>
          </ac:spMkLst>
        </pc:spChg>
        <pc:spChg chg="mod">
          <ac:chgData name="Karavieh, Reza (BEIS)" userId="9cf8742b-ef1d-49ce-87e4-503a91f74a7e" providerId="ADAL" clId="{E0D05223-DCD2-40C8-9698-4BEDA2371BBB}" dt="2022-04-20T13:38:13.853" v="3386" actId="207"/>
          <ac:spMkLst>
            <pc:docMk/>
            <pc:sldMk cId="3615036666" sldId="1225"/>
            <ac:spMk id="13" creationId="{2DB84658-EF26-451F-BFED-7E6B41736242}"/>
          </ac:spMkLst>
        </pc:spChg>
        <pc:spChg chg="mod">
          <ac:chgData name="Karavieh, Reza (BEIS)" userId="9cf8742b-ef1d-49ce-87e4-503a91f74a7e" providerId="ADAL" clId="{E0D05223-DCD2-40C8-9698-4BEDA2371BBB}" dt="2022-04-20T13:38:13.853" v="3386" actId="207"/>
          <ac:spMkLst>
            <pc:docMk/>
            <pc:sldMk cId="3615036666" sldId="1225"/>
            <ac:spMk id="14" creationId="{2AE0343B-7F93-48DA-B955-76569A9E6201}"/>
          </ac:spMkLst>
        </pc:spChg>
      </pc:sldChg>
      <pc:sldChg chg="addSp delSp modSp add mod modAnim">
        <pc:chgData name="Karavieh, Reza (BEIS)" userId="9cf8742b-ef1d-49ce-87e4-503a91f74a7e" providerId="ADAL" clId="{E0D05223-DCD2-40C8-9698-4BEDA2371BBB}" dt="2022-04-28T08:51:27.554" v="13836"/>
        <pc:sldMkLst>
          <pc:docMk/>
          <pc:sldMk cId="1744911306" sldId="1226"/>
        </pc:sldMkLst>
        <pc:spChg chg="mod">
          <ac:chgData name="Karavieh, Reza (BEIS)" userId="9cf8742b-ef1d-49ce-87e4-503a91f74a7e" providerId="ADAL" clId="{E0D05223-DCD2-40C8-9698-4BEDA2371BBB}" dt="2022-04-20T08:33:17.454" v="176" actId="20577"/>
          <ac:spMkLst>
            <pc:docMk/>
            <pc:sldMk cId="1744911306" sldId="1226"/>
            <ac:spMk id="2" creationId="{B6D24D15-4D93-49AB-8752-7CEDBF9E2D2D}"/>
          </ac:spMkLst>
        </pc:spChg>
        <pc:spChg chg="mod">
          <ac:chgData name="Karavieh, Reza (BEIS)" userId="9cf8742b-ef1d-49ce-87e4-503a91f74a7e" providerId="ADAL" clId="{E0D05223-DCD2-40C8-9698-4BEDA2371BBB}" dt="2022-04-28T08:51:02.636" v="13834" actId="1076"/>
          <ac:spMkLst>
            <pc:docMk/>
            <pc:sldMk cId="1744911306" sldId="1226"/>
            <ac:spMk id="3" creationId="{07B5107B-BFE5-4278-B8A6-1E28D4A74C3F}"/>
          </ac:spMkLst>
        </pc:spChg>
        <pc:spChg chg="mod">
          <ac:chgData name="Karavieh, Reza (BEIS)" userId="9cf8742b-ef1d-49ce-87e4-503a91f74a7e" providerId="ADAL" clId="{E0D05223-DCD2-40C8-9698-4BEDA2371BBB}" dt="2022-04-21T08:45:37.322" v="4788" actId="20577"/>
          <ac:spMkLst>
            <pc:docMk/>
            <pc:sldMk cId="1744911306" sldId="1226"/>
            <ac:spMk id="5" creationId="{EB66452B-1B13-4954-B658-4260CB013247}"/>
          </ac:spMkLst>
        </pc:spChg>
        <pc:spChg chg="mod">
          <ac:chgData name="Karavieh, Reza (BEIS)" userId="9cf8742b-ef1d-49ce-87e4-503a91f74a7e" providerId="ADAL" clId="{E0D05223-DCD2-40C8-9698-4BEDA2371BBB}" dt="2022-04-21T08:42:13.122" v="4757" actId="20577"/>
          <ac:spMkLst>
            <pc:docMk/>
            <pc:sldMk cId="1744911306" sldId="1226"/>
            <ac:spMk id="30" creationId="{F25F7F86-B653-47D2-BD68-2941404E775C}"/>
          </ac:spMkLst>
        </pc:spChg>
        <pc:spChg chg="mod">
          <ac:chgData name="Karavieh, Reza (BEIS)" userId="9cf8742b-ef1d-49ce-87e4-503a91f74a7e" providerId="ADAL" clId="{E0D05223-DCD2-40C8-9698-4BEDA2371BBB}" dt="2022-04-28T08:50:29.687" v="13826" actId="1076"/>
          <ac:spMkLst>
            <pc:docMk/>
            <pc:sldMk cId="1744911306" sldId="1226"/>
            <ac:spMk id="41" creationId="{DA83898F-20B4-488F-8C1A-93932D6D508A}"/>
          </ac:spMkLst>
        </pc:spChg>
        <pc:spChg chg="mod">
          <ac:chgData name="Karavieh, Reza (BEIS)" userId="9cf8742b-ef1d-49ce-87e4-503a91f74a7e" providerId="ADAL" clId="{E0D05223-DCD2-40C8-9698-4BEDA2371BBB}" dt="2022-04-28T08:50:29.687" v="13826" actId="1076"/>
          <ac:spMkLst>
            <pc:docMk/>
            <pc:sldMk cId="1744911306" sldId="1226"/>
            <ac:spMk id="42" creationId="{7B39C449-834A-4B93-B396-573316165D15}"/>
          </ac:spMkLst>
        </pc:spChg>
        <pc:spChg chg="add del mod">
          <ac:chgData name="Karavieh, Reza (BEIS)" userId="9cf8742b-ef1d-49ce-87e4-503a91f74a7e" providerId="ADAL" clId="{E0D05223-DCD2-40C8-9698-4BEDA2371BBB}" dt="2022-04-28T08:50:50.358" v="13832" actId="478"/>
          <ac:spMkLst>
            <pc:docMk/>
            <pc:sldMk cId="1744911306" sldId="1226"/>
            <ac:spMk id="47" creationId="{C1F25EF5-C06A-4CBE-9EEA-FEC3F93531A4}"/>
          </ac:spMkLst>
        </pc:spChg>
        <pc:spChg chg="mod">
          <ac:chgData name="Karavieh, Reza (BEIS)" userId="9cf8742b-ef1d-49ce-87e4-503a91f74a7e" providerId="ADAL" clId="{E0D05223-DCD2-40C8-9698-4BEDA2371BBB}" dt="2022-04-28T08:49:23.110" v="13813" actId="571"/>
          <ac:spMkLst>
            <pc:docMk/>
            <pc:sldMk cId="1744911306" sldId="1226"/>
            <ac:spMk id="49" creationId="{C0395DD2-3706-4B34-AC49-95B94C106DFA}"/>
          </ac:spMkLst>
        </pc:spChg>
        <pc:spChg chg="mod">
          <ac:chgData name="Karavieh, Reza (BEIS)" userId="9cf8742b-ef1d-49ce-87e4-503a91f74a7e" providerId="ADAL" clId="{E0D05223-DCD2-40C8-9698-4BEDA2371BBB}" dt="2022-04-28T08:49:23.110" v="13813" actId="571"/>
          <ac:spMkLst>
            <pc:docMk/>
            <pc:sldMk cId="1744911306" sldId="1226"/>
            <ac:spMk id="50" creationId="{CC26E2A0-72BE-43E4-BBF5-26424714B465}"/>
          </ac:spMkLst>
        </pc:spChg>
        <pc:spChg chg="mod">
          <ac:chgData name="Karavieh, Reza (BEIS)" userId="9cf8742b-ef1d-49ce-87e4-503a91f74a7e" providerId="ADAL" clId="{E0D05223-DCD2-40C8-9698-4BEDA2371BBB}" dt="2022-04-28T08:50:06.058" v="13820" actId="1076"/>
          <ac:spMkLst>
            <pc:docMk/>
            <pc:sldMk cId="1744911306" sldId="1226"/>
            <ac:spMk id="53" creationId="{C7C77AA1-7625-43ED-A6C6-20D181B6D7DB}"/>
          </ac:spMkLst>
        </pc:spChg>
        <pc:spChg chg="mod">
          <ac:chgData name="Karavieh, Reza (BEIS)" userId="9cf8742b-ef1d-49ce-87e4-503a91f74a7e" providerId="ADAL" clId="{E0D05223-DCD2-40C8-9698-4BEDA2371BBB}" dt="2022-04-28T08:50:06.058" v="13820" actId="1076"/>
          <ac:spMkLst>
            <pc:docMk/>
            <pc:sldMk cId="1744911306" sldId="1226"/>
            <ac:spMk id="54" creationId="{750696BB-4A71-46C3-A6E4-37F4FDA66133}"/>
          </ac:spMkLst>
        </pc:spChg>
        <pc:spChg chg="mod">
          <ac:chgData name="Karavieh, Reza (BEIS)" userId="9cf8742b-ef1d-49ce-87e4-503a91f74a7e" providerId="ADAL" clId="{E0D05223-DCD2-40C8-9698-4BEDA2371BBB}" dt="2022-04-28T08:49:23.110" v="13813" actId="571"/>
          <ac:spMkLst>
            <pc:docMk/>
            <pc:sldMk cId="1744911306" sldId="1226"/>
            <ac:spMk id="57" creationId="{F49FC432-C1C8-4D25-8070-6438663AAB83}"/>
          </ac:spMkLst>
        </pc:spChg>
        <pc:spChg chg="mod">
          <ac:chgData name="Karavieh, Reza (BEIS)" userId="9cf8742b-ef1d-49ce-87e4-503a91f74a7e" providerId="ADAL" clId="{E0D05223-DCD2-40C8-9698-4BEDA2371BBB}" dt="2022-04-28T08:49:23.110" v="13813" actId="571"/>
          <ac:spMkLst>
            <pc:docMk/>
            <pc:sldMk cId="1744911306" sldId="1226"/>
            <ac:spMk id="58" creationId="{1A5DC65E-7E41-477E-8572-089964962CF3}"/>
          </ac:spMkLst>
        </pc:spChg>
        <pc:spChg chg="add del mod">
          <ac:chgData name="Karavieh, Reza (BEIS)" userId="9cf8742b-ef1d-49ce-87e4-503a91f74a7e" providerId="ADAL" clId="{E0D05223-DCD2-40C8-9698-4BEDA2371BBB}" dt="2022-04-28T08:50:47.508" v="13831" actId="478"/>
          <ac:spMkLst>
            <pc:docMk/>
            <pc:sldMk cId="1744911306" sldId="1226"/>
            <ac:spMk id="60" creationId="{6423BCA7-C875-4A04-A376-942400DCCE6E}"/>
          </ac:spMkLst>
        </pc:spChg>
        <pc:spChg chg="mod">
          <ac:chgData name="Karavieh, Reza (BEIS)" userId="9cf8742b-ef1d-49ce-87e4-503a91f74a7e" providerId="ADAL" clId="{E0D05223-DCD2-40C8-9698-4BEDA2371BBB}" dt="2022-04-28T08:50:06.058" v="13820" actId="1076"/>
          <ac:spMkLst>
            <pc:docMk/>
            <pc:sldMk cId="1744911306" sldId="1226"/>
            <ac:spMk id="62" creationId="{F2207E31-08ED-4F9C-9009-081904D3217A}"/>
          </ac:spMkLst>
        </pc:spChg>
        <pc:spChg chg="mod">
          <ac:chgData name="Karavieh, Reza (BEIS)" userId="9cf8742b-ef1d-49ce-87e4-503a91f74a7e" providerId="ADAL" clId="{E0D05223-DCD2-40C8-9698-4BEDA2371BBB}" dt="2022-04-28T08:50:06.058" v="13820" actId="1076"/>
          <ac:spMkLst>
            <pc:docMk/>
            <pc:sldMk cId="1744911306" sldId="1226"/>
            <ac:spMk id="63" creationId="{42766997-0462-4014-898E-61405F22A33B}"/>
          </ac:spMkLst>
        </pc:spChg>
        <pc:spChg chg="mod">
          <ac:chgData name="Karavieh, Reza (BEIS)" userId="9cf8742b-ef1d-49ce-87e4-503a91f74a7e" providerId="ADAL" clId="{E0D05223-DCD2-40C8-9698-4BEDA2371BBB}" dt="2022-04-28T08:50:06.058" v="13820" actId="1076"/>
          <ac:spMkLst>
            <pc:docMk/>
            <pc:sldMk cId="1744911306" sldId="1226"/>
            <ac:spMk id="66" creationId="{65B3BF6F-026D-418F-9724-9F66FE030DE1}"/>
          </ac:spMkLst>
        </pc:spChg>
        <pc:spChg chg="mod">
          <ac:chgData name="Karavieh, Reza (BEIS)" userId="9cf8742b-ef1d-49ce-87e4-503a91f74a7e" providerId="ADAL" clId="{E0D05223-DCD2-40C8-9698-4BEDA2371BBB}" dt="2022-04-28T08:50:06.058" v="13820" actId="1076"/>
          <ac:spMkLst>
            <pc:docMk/>
            <pc:sldMk cId="1744911306" sldId="1226"/>
            <ac:spMk id="67" creationId="{AA7C4634-F82A-48AA-A661-2537A0D427E0}"/>
          </ac:spMkLst>
        </pc:spChg>
        <pc:spChg chg="add del mod">
          <ac:chgData name="Karavieh, Reza (BEIS)" userId="9cf8742b-ef1d-49ce-87e4-503a91f74a7e" providerId="ADAL" clId="{E0D05223-DCD2-40C8-9698-4BEDA2371BBB}" dt="2022-04-28T08:50:07.146" v="13821" actId="478"/>
          <ac:spMkLst>
            <pc:docMk/>
            <pc:sldMk cId="1744911306" sldId="1226"/>
            <ac:spMk id="69" creationId="{3822FEDE-FAE8-4478-BC67-FDE8B69BC5AF}"/>
          </ac:spMkLst>
        </pc:spChg>
        <pc:grpChg chg="add del mod">
          <ac:chgData name="Karavieh, Reza (BEIS)" userId="9cf8742b-ef1d-49ce-87e4-503a91f74a7e" providerId="ADAL" clId="{E0D05223-DCD2-40C8-9698-4BEDA2371BBB}" dt="2022-04-28T08:50:30.430" v="13827" actId="478"/>
          <ac:grpSpMkLst>
            <pc:docMk/>
            <pc:sldMk cId="1744911306" sldId="1226"/>
            <ac:grpSpMk id="40" creationId="{C616DD98-89D9-4258-9A14-10C28324CCA9}"/>
          </ac:grpSpMkLst>
        </pc:grpChg>
        <pc:grpChg chg="add del mod">
          <ac:chgData name="Karavieh, Reza (BEIS)" userId="9cf8742b-ef1d-49ce-87e4-503a91f74a7e" providerId="ADAL" clId="{E0D05223-DCD2-40C8-9698-4BEDA2371BBB}" dt="2022-04-28T08:50:22.732" v="13824" actId="478"/>
          <ac:grpSpMkLst>
            <pc:docMk/>
            <pc:sldMk cId="1744911306" sldId="1226"/>
            <ac:grpSpMk id="48" creationId="{8E80F227-AFB9-4A81-9823-5758EBECA8E3}"/>
          </ac:grpSpMkLst>
        </pc:grpChg>
        <pc:grpChg chg="add del mod">
          <ac:chgData name="Karavieh, Reza (BEIS)" userId="9cf8742b-ef1d-49ce-87e4-503a91f74a7e" providerId="ADAL" clId="{E0D05223-DCD2-40C8-9698-4BEDA2371BBB}" dt="2022-04-28T08:50:07.146" v="13821" actId="478"/>
          <ac:grpSpMkLst>
            <pc:docMk/>
            <pc:sldMk cId="1744911306" sldId="1226"/>
            <ac:grpSpMk id="52" creationId="{8567E903-15C4-4DE6-9B58-7DA29B48AD2C}"/>
          </ac:grpSpMkLst>
        </pc:grpChg>
        <pc:grpChg chg="add del mod">
          <ac:chgData name="Karavieh, Reza (BEIS)" userId="9cf8742b-ef1d-49ce-87e4-503a91f74a7e" providerId="ADAL" clId="{E0D05223-DCD2-40C8-9698-4BEDA2371BBB}" dt="2022-04-28T08:50:24.761" v="13825" actId="478"/>
          <ac:grpSpMkLst>
            <pc:docMk/>
            <pc:sldMk cId="1744911306" sldId="1226"/>
            <ac:grpSpMk id="56" creationId="{7DDCE6D0-8CC9-41B9-98C2-D215ADBE4B78}"/>
          </ac:grpSpMkLst>
        </pc:grpChg>
        <pc:grpChg chg="add del mod">
          <ac:chgData name="Karavieh, Reza (BEIS)" userId="9cf8742b-ef1d-49ce-87e4-503a91f74a7e" providerId="ADAL" clId="{E0D05223-DCD2-40C8-9698-4BEDA2371BBB}" dt="2022-04-28T08:50:07.146" v="13821" actId="478"/>
          <ac:grpSpMkLst>
            <pc:docMk/>
            <pc:sldMk cId="1744911306" sldId="1226"/>
            <ac:grpSpMk id="61" creationId="{30B7E746-CFAA-40B4-9374-E10BCB0C40CF}"/>
          </ac:grpSpMkLst>
        </pc:grpChg>
        <pc:grpChg chg="add del mod">
          <ac:chgData name="Karavieh, Reza (BEIS)" userId="9cf8742b-ef1d-49ce-87e4-503a91f74a7e" providerId="ADAL" clId="{E0D05223-DCD2-40C8-9698-4BEDA2371BBB}" dt="2022-04-28T08:50:07.146" v="13821" actId="478"/>
          <ac:grpSpMkLst>
            <pc:docMk/>
            <pc:sldMk cId="1744911306" sldId="1226"/>
            <ac:grpSpMk id="65" creationId="{CC3FA571-D382-47E0-ACBD-8B17D5512643}"/>
          </ac:grpSpMkLst>
        </pc:grpChg>
        <pc:picChg chg="mod">
          <ac:chgData name="Karavieh, Reza (BEIS)" userId="9cf8742b-ef1d-49ce-87e4-503a91f74a7e" providerId="ADAL" clId="{E0D05223-DCD2-40C8-9698-4BEDA2371BBB}" dt="2022-04-28T08:50:29.687" v="13826" actId="1076"/>
          <ac:picMkLst>
            <pc:docMk/>
            <pc:sldMk cId="1744911306" sldId="1226"/>
            <ac:picMk id="46" creationId="{2FE5BCF4-9D92-468B-9C45-89792853E3F9}"/>
          </ac:picMkLst>
        </pc:picChg>
        <pc:picChg chg="mod">
          <ac:chgData name="Karavieh, Reza (BEIS)" userId="9cf8742b-ef1d-49ce-87e4-503a91f74a7e" providerId="ADAL" clId="{E0D05223-DCD2-40C8-9698-4BEDA2371BBB}" dt="2022-04-28T08:49:23.110" v="13813" actId="571"/>
          <ac:picMkLst>
            <pc:docMk/>
            <pc:sldMk cId="1744911306" sldId="1226"/>
            <ac:picMk id="51" creationId="{34E54AA4-FAE0-4312-933C-97EA0FD1BE1E}"/>
          </ac:picMkLst>
        </pc:picChg>
        <pc:picChg chg="mod">
          <ac:chgData name="Karavieh, Reza (BEIS)" userId="9cf8742b-ef1d-49ce-87e4-503a91f74a7e" providerId="ADAL" clId="{E0D05223-DCD2-40C8-9698-4BEDA2371BBB}" dt="2022-04-28T08:50:06.058" v="13820" actId="1076"/>
          <ac:picMkLst>
            <pc:docMk/>
            <pc:sldMk cId="1744911306" sldId="1226"/>
            <ac:picMk id="55" creationId="{DEB49483-E24E-43F8-8A69-E7F1E7C5F1AF}"/>
          </ac:picMkLst>
        </pc:picChg>
        <pc:picChg chg="mod">
          <ac:chgData name="Karavieh, Reza (BEIS)" userId="9cf8742b-ef1d-49ce-87e4-503a91f74a7e" providerId="ADAL" clId="{E0D05223-DCD2-40C8-9698-4BEDA2371BBB}" dt="2022-04-28T08:49:23.110" v="13813" actId="571"/>
          <ac:picMkLst>
            <pc:docMk/>
            <pc:sldMk cId="1744911306" sldId="1226"/>
            <ac:picMk id="59" creationId="{7E3D10F5-8A4D-4496-BF89-2651A167A34D}"/>
          </ac:picMkLst>
        </pc:picChg>
        <pc:picChg chg="mod">
          <ac:chgData name="Karavieh, Reza (BEIS)" userId="9cf8742b-ef1d-49ce-87e4-503a91f74a7e" providerId="ADAL" clId="{E0D05223-DCD2-40C8-9698-4BEDA2371BBB}" dt="2022-04-28T08:50:06.058" v="13820" actId="1076"/>
          <ac:picMkLst>
            <pc:docMk/>
            <pc:sldMk cId="1744911306" sldId="1226"/>
            <ac:picMk id="64" creationId="{9CA0C978-1A57-4E95-84A8-DA1C51A7FC56}"/>
          </ac:picMkLst>
        </pc:picChg>
        <pc:picChg chg="mod">
          <ac:chgData name="Karavieh, Reza (BEIS)" userId="9cf8742b-ef1d-49ce-87e4-503a91f74a7e" providerId="ADAL" clId="{E0D05223-DCD2-40C8-9698-4BEDA2371BBB}" dt="2022-04-28T08:50:06.058" v="13820" actId="1076"/>
          <ac:picMkLst>
            <pc:docMk/>
            <pc:sldMk cId="1744911306" sldId="1226"/>
            <ac:picMk id="68" creationId="{F2AA4541-6113-41E8-9375-DD16C05C81AF}"/>
          </ac:picMkLst>
        </pc:picChg>
      </pc:sldChg>
      <pc:sldChg chg="addSp delSp modSp del mod">
        <pc:chgData name="Karavieh, Reza (BEIS)" userId="9cf8742b-ef1d-49ce-87e4-503a91f74a7e" providerId="ADAL" clId="{E0D05223-DCD2-40C8-9698-4BEDA2371BBB}" dt="2022-04-21T09:20:19.144" v="5010" actId="2696"/>
        <pc:sldMkLst>
          <pc:docMk/>
          <pc:sldMk cId="1159249102" sldId="1227"/>
        </pc:sldMkLst>
        <pc:spChg chg="mod">
          <ac:chgData name="Karavieh, Reza (BEIS)" userId="9cf8742b-ef1d-49ce-87e4-503a91f74a7e" providerId="ADAL" clId="{E0D05223-DCD2-40C8-9698-4BEDA2371BBB}" dt="2022-04-20T13:55:24.887" v="3707"/>
          <ac:spMkLst>
            <pc:docMk/>
            <pc:sldMk cId="1159249102" sldId="1227"/>
            <ac:spMk id="2" creationId="{FB39D311-42AA-48D8-A786-842EAA3BD261}"/>
          </ac:spMkLst>
        </pc:spChg>
        <pc:spChg chg="mod">
          <ac:chgData name="Karavieh, Reza (BEIS)" userId="9cf8742b-ef1d-49ce-87e4-503a91f74a7e" providerId="ADAL" clId="{E0D05223-DCD2-40C8-9698-4BEDA2371BBB}" dt="2022-04-20T13:57:12.970" v="3724" actId="164"/>
          <ac:spMkLst>
            <pc:docMk/>
            <pc:sldMk cId="1159249102" sldId="1227"/>
            <ac:spMk id="26" creationId="{13E42780-BBBC-4D7D-A597-5721988E4469}"/>
          </ac:spMkLst>
        </pc:spChg>
        <pc:spChg chg="mod">
          <ac:chgData name="Karavieh, Reza (BEIS)" userId="9cf8742b-ef1d-49ce-87e4-503a91f74a7e" providerId="ADAL" clId="{E0D05223-DCD2-40C8-9698-4BEDA2371BBB}" dt="2022-04-20T13:57:12.970" v="3724" actId="164"/>
          <ac:spMkLst>
            <pc:docMk/>
            <pc:sldMk cId="1159249102" sldId="1227"/>
            <ac:spMk id="27" creationId="{46C41C7F-F377-45B9-8443-AE36899917DB}"/>
          </ac:spMkLst>
        </pc:spChg>
        <pc:spChg chg="mod">
          <ac:chgData name="Karavieh, Reza (BEIS)" userId="9cf8742b-ef1d-49ce-87e4-503a91f74a7e" providerId="ADAL" clId="{E0D05223-DCD2-40C8-9698-4BEDA2371BBB}" dt="2022-04-20T13:57:12.970" v="3724" actId="164"/>
          <ac:spMkLst>
            <pc:docMk/>
            <pc:sldMk cId="1159249102" sldId="1227"/>
            <ac:spMk id="28" creationId="{E277A070-0AEB-4540-99B3-3CBF8F8551BB}"/>
          </ac:spMkLst>
        </pc:spChg>
        <pc:spChg chg="mod">
          <ac:chgData name="Karavieh, Reza (BEIS)" userId="9cf8742b-ef1d-49ce-87e4-503a91f74a7e" providerId="ADAL" clId="{E0D05223-DCD2-40C8-9698-4BEDA2371BBB}" dt="2022-04-20T13:57:11.755" v="3723" actId="164"/>
          <ac:spMkLst>
            <pc:docMk/>
            <pc:sldMk cId="1159249102" sldId="1227"/>
            <ac:spMk id="29" creationId="{6DB8BB00-0721-4207-94C6-8DF8E7DA3833}"/>
          </ac:spMkLst>
        </pc:spChg>
        <pc:spChg chg="mod">
          <ac:chgData name="Karavieh, Reza (BEIS)" userId="9cf8742b-ef1d-49ce-87e4-503a91f74a7e" providerId="ADAL" clId="{E0D05223-DCD2-40C8-9698-4BEDA2371BBB}" dt="2022-04-20T13:57:11.755" v="3723" actId="164"/>
          <ac:spMkLst>
            <pc:docMk/>
            <pc:sldMk cId="1159249102" sldId="1227"/>
            <ac:spMk id="30" creationId="{E3BE41B4-3CD3-4508-8759-42E1687D16E8}"/>
          </ac:spMkLst>
        </pc:spChg>
        <pc:spChg chg="mod">
          <ac:chgData name="Karavieh, Reza (BEIS)" userId="9cf8742b-ef1d-49ce-87e4-503a91f74a7e" providerId="ADAL" clId="{E0D05223-DCD2-40C8-9698-4BEDA2371BBB}" dt="2022-04-20T13:57:11.755" v="3723" actId="164"/>
          <ac:spMkLst>
            <pc:docMk/>
            <pc:sldMk cId="1159249102" sldId="1227"/>
            <ac:spMk id="31" creationId="{41BB51DC-A6A3-4893-9692-BCF56CFFC32D}"/>
          </ac:spMkLst>
        </pc:spChg>
        <pc:spChg chg="mod">
          <ac:chgData name="Karavieh, Reza (BEIS)" userId="9cf8742b-ef1d-49ce-87e4-503a91f74a7e" providerId="ADAL" clId="{E0D05223-DCD2-40C8-9698-4BEDA2371BBB}" dt="2022-04-20T13:57:11.755" v="3723" actId="164"/>
          <ac:spMkLst>
            <pc:docMk/>
            <pc:sldMk cId="1159249102" sldId="1227"/>
            <ac:spMk id="32" creationId="{64FCD31D-8655-4C79-8627-F3F620525FB0}"/>
          </ac:spMkLst>
        </pc:spChg>
        <pc:spChg chg="mod">
          <ac:chgData name="Karavieh, Reza (BEIS)" userId="9cf8742b-ef1d-49ce-87e4-503a91f74a7e" providerId="ADAL" clId="{E0D05223-DCD2-40C8-9698-4BEDA2371BBB}" dt="2022-04-20T13:57:11.755" v="3723" actId="164"/>
          <ac:spMkLst>
            <pc:docMk/>
            <pc:sldMk cId="1159249102" sldId="1227"/>
            <ac:spMk id="33" creationId="{8D5F2DC4-A94F-4915-908C-A0DFBC859B94}"/>
          </ac:spMkLst>
        </pc:spChg>
        <pc:spChg chg="mod">
          <ac:chgData name="Karavieh, Reza (BEIS)" userId="9cf8742b-ef1d-49ce-87e4-503a91f74a7e" providerId="ADAL" clId="{E0D05223-DCD2-40C8-9698-4BEDA2371BBB}" dt="2022-04-20T13:57:11.755" v="3723" actId="164"/>
          <ac:spMkLst>
            <pc:docMk/>
            <pc:sldMk cId="1159249102" sldId="1227"/>
            <ac:spMk id="34" creationId="{407708D4-3BAB-4CCB-83CC-1EA87078CABA}"/>
          </ac:spMkLst>
        </pc:spChg>
        <pc:spChg chg="mod">
          <ac:chgData name="Karavieh, Reza (BEIS)" userId="9cf8742b-ef1d-49ce-87e4-503a91f74a7e" providerId="ADAL" clId="{E0D05223-DCD2-40C8-9698-4BEDA2371BBB}" dt="2022-04-20T13:57:11.755" v="3723" actId="164"/>
          <ac:spMkLst>
            <pc:docMk/>
            <pc:sldMk cId="1159249102" sldId="1227"/>
            <ac:spMk id="35" creationId="{4E3B2DFF-B18B-4708-B1A7-159038CD6A47}"/>
          </ac:spMkLst>
        </pc:spChg>
        <pc:spChg chg="mod">
          <ac:chgData name="Karavieh, Reza (BEIS)" userId="9cf8742b-ef1d-49ce-87e4-503a91f74a7e" providerId="ADAL" clId="{E0D05223-DCD2-40C8-9698-4BEDA2371BBB}" dt="2022-04-20T13:57:11.755" v="3723" actId="164"/>
          <ac:spMkLst>
            <pc:docMk/>
            <pc:sldMk cId="1159249102" sldId="1227"/>
            <ac:spMk id="36" creationId="{540A2C32-41D4-47C7-A63C-8CA35A737E02}"/>
          </ac:spMkLst>
        </pc:spChg>
        <pc:spChg chg="mod">
          <ac:chgData name="Karavieh, Reza (BEIS)" userId="9cf8742b-ef1d-49ce-87e4-503a91f74a7e" providerId="ADAL" clId="{E0D05223-DCD2-40C8-9698-4BEDA2371BBB}" dt="2022-04-20T13:57:11.755" v="3723" actId="164"/>
          <ac:spMkLst>
            <pc:docMk/>
            <pc:sldMk cId="1159249102" sldId="1227"/>
            <ac:spMk id="37" creationId="{286C9D07-183A-40F7-A21C-CD6AD683FCE9}"/>
          </ac:spMkLst>
        </pc:spChg>
        <pc:spChg chg="mod">
          <ac:chgData name="Karavieh, Reza (BEIS)" userId="9cf8742b-ef1d-49ce-87e4-503a91f74a7e" providerId="ADAL" clId="{E0D05223-DCD2-40C8-9698-4BEDA2371BBB}" dt="2022-04-20T13:57:11.755" v="3723" actId="164"/>
          <ac:spMkLst>
            <pc:docMk/>
            <pc:sldMk cId="1159249102" sldId="1227"/>
            <ac:spMk id="40" creationId="{2DD7FBBB-3717-4077-83D7-B62ED914B5DD}"/>
          </ac:spMkLst>
        </pc:spChg>
        <pc:spChg chg="mod">
          <ac:chgData name="Karavieh, Reza (BEIS)" userId="9cf8742b-ef1d-49ce-87e4-503a91f74a7e" providerId="ADAL" clId="{E0D05223-DCD2-40C8-9698-4BEDA2371BBB}" dt="2022-04-20T13:57:11.755" v="3723" actId="164"/>
          <ac:spMkLst>
            <pc:docMk/>
            <pc:sldMk cId="1159249102" sldId="1227"/>
            <ac:spMk id="42" creationId="{7F69F60F-4774-47E5-947D-0C227265A540}"/>
          </ac:spMkLst>
        </pc:spChg>
        <pc:spChg chg="mod">
          <ac:chgData name="Karavieh, Reza (BEIS)" userId="9cf8742b-ef1d-49ce-87e4-503a91f74a7e" providerId="ADAL" clId="{E0D05223-DCD2-40C8-9698-4BEDA2371BBB}" dt="2022-04-20T13:57:11.755" v="3723" actId="164"/>
          <ac:spMkLst>
            <pc:docMk/>
            <pc:sldMk cId="1159249102" sldId="1227"/>
            <ac:spMk id="43" creationId="{1116AF31-9C01-4384-B5E9-FC692A8B3621}"/>
          </ac:spMkLst>
        </pc:spChg>
        <pc:spChg chg="mod">
          <ac:chgData name="Karavieh, Reza (BEIS)" userId="9cf8742b-ef1d-49ce-87e4-503a91f74a7e" providerId="ADAL" clId="{E0D05223-DCD2-40C8-9698-4BEDA2371BBB}" dt="2022-04-20T13:57:11.755" v="3723" actId="164"/>
          <ac:spMkLst>
            <pc:docMk/>
            <pc:sldMk cId="1159249102" sldId="1227"/>
            <ac:spMk id="44" creationId="{71862C74-18AB-4989-A479-E4314C2023D2}"/>
          </ac:spMkLst>
        </pc:spChg>
        <pc:spChg chg="mod topLvl">
          <ac:chgData name="Karavieh, Reza (BEIS)" userId="9cf8742b-ef1d-49ce-87e4-503a91f74a7e" providerId="ADAL" clId="{E0D05223-DCD2-40C8-9698-4BEDA2371BBB}" dt="2022-04-20T13:57:52.258" v="3747" actId="1076"/>
          <ac:spMkLst>
            <pc:docMk/>
            <pc:sldMk cId="1159249102" sldId="1227"/>
            <ac:spMk id="69" creationId="{2EED1E32-6E95-4E75-8237-58E13ADF063E}"/>
          </ac:spMkLst>
        </pc:spChg>
        <pc:grpChg chg="add mod">
          <ac:chgData name="Karavieh, Reza (BEIS)" userId="9cf8742b-ef1d-49ce-87e4-503a91f74a7e" providerId="ADAL" clId="{E0D05223-DCD2-40C8-9698-4BEDA2371BBB}" dt="2022-04-20T13:57:12.970" v="3724" actId="164"/>
          <ac:grpSpMkLst>
            <pc:docMk/>
            <pc:sldMk cId="1159249102" sldId="1227"/>
            <ac:grpSpMk id="3" creationId="{167468D2-24DF-4CF9-8588-A06551B7F529}"/>
          </ac:grpSpMkLst>
        </pc:grpChg>
        <pc:grpChg chg="add del mod">
          <ac:chgData name="Karavieh, Reza (BEIS)" userId="9cf8742b-ef1d-49ce-87e4-503a91f74a7e" providerId="ADAL" clId="{E0D05223-DCD2-40C8-9698-4BEDA2371BBB}" dt="2022-04-20T13:57:11.755" v="3723" actId="164"/>
          <ac:grpSpMkLst>
            <pc:docMk/>
            <pc:sldMk cId="1159249102" sldId="1227"/>
            <ac:grpSpMk id="5" creationId="{0C95FA99-8D29-401B-B05B-3FBB1685896B}"/>
          </ac:grpSpMkLst>
        </pc:grpChg>
        <pc:grpChg chg="mod">
          <ac:chgData name="Karavieh, Reza (BEIS)" userId="9cf8742b-ef1d-49ce-87e4-503a91f74a7e" providerId="ADAL" clId="{E0D05223-DCD2-40C8-9698-4BEDA2371BBB}" dt="2022-04-20T13:57:11.755" v="3723" actId="164"/>
          <ac:grpSpMkLst>
            <pc:docMk/>
            <pc:sldMk cId="1159249102" sldId="1227"/>
            <ac:grpSpMk id="67" creationId="{24168EA4-601F-48A8-A228-FE9A9F3FDD55}"/>
          </ac:grpSpMkLst>
        </pc:grpChg>
        <pc:grpChg chg="mod">
          <ac:chgData name="Karavieh, Reza (BEIS)" userId="9cf8742b-ef1d-49ce-87e4-503a91f74a7e" providerId="ADAL" clId="{E0D05223-DCD2-40C8-9698-4BEDA2371BBB}" dt="2022-04-20T13:57:12.970" v="3724" actId="164"/>
          <ac:grpSpMkLst>
            <pc:docMk/>
            <pc:sldMk cId="1159249102" sldId="1227"/>
            <ac:grpSpMk id="70" creationId="{C0A43BB7-C53E-4BE2-9891-BA96597258C7}"/>
          </ac:grpSpMkLst>
        </pc:grpChg>
        <pc:grpChg chg="mod">
          <ac:chgData name="Karavieh, Reza (BEIS)" userId="9cf8742b-ef1d-49ce-87e4-503a91f74a7e" providerId="ADAL" clId="{E0D05223-DCD2-40C8-9698-4BEDA2371BBB}" dt="2022-04-20T13:57:11.755" v="3723" actId="164"/>
          <ac:grpSpMkLst>
            <pc:docMk/>
            <pc:sldMk cId="1159249102" sldId="1227"/>
            <ac:grpSpMk id="71" creationId="{46CBC9A0-C8CE-486F-970B-439DF531900F}"/>
          </ac:grpSpMkLst>
        </pc:grpChg>
        <pc:grpChg chg="mod">
          <ac:chgData name="Karavieh, Reza (BEIS)" userId="9cf8742b-ef1d-49ce-87e4-503a91f74a7e" providerId="ADAL" clId="{E0D05223-DCD2-40C8-9698-4BEDA2371BBB}" dt="2022-04-20T13:57:11.755" v="3723" actId="164"/>
          <ac:grpSpMkLst>
            <pc:docMk/>
            <pc:sldMk cId="1159249102" sldId="1227"/>
            <ac:grpSpMk id="72" creationId="{E6E95D23-36D1-49E6-ADF6-E0C896CD4E7E}"/>
          </ac:grpSpMkLst>
        </pc:grpChg>
        <pc:grpChg chg="mod topLvl">
          <ac:chgData name="Karavieh, Reza (BEIS)" userId="9cf8742b-ef1d-49ce-87e4-503a91f74a7e" providerId="ADAL" clId="{E0D05223-DCD2-40C8-9698-4BEDA2371BBB}" dt="2022-04-20T13:57:11.755" v="3723" actId="164"/>
          <ac:grpSpMkLst>
            <pc:docMk/>
            <pc:sldMk cId="1159249102" sldId="1227"/>
            <ac:grpSpMk id="73" creationId="{7AD8D6EB-344B-468D-A7A0-AF658A3F55BF}"/>
          </ac:grpSpMkLst>
        </pc:grpChg>
        <pc:grpChg chg="mod topLvl">
          <ac:chgData name="Karavieh, Reza (BEIS)" userId="9cf8742b-ef1d-49ce-87e4-503a91f74a7e" providerId="ADAL" clId="{E0D05223-DCD2-40C8-9698-4BEDA2371BBB}" dt="2022-04-20T13:57:11.755" v="3723" actId="164"/>
          <ac:grpSpMkLst>
            <pc:docMk/>
            <pc:sldMk cId="1159249102" sldId="1227"/>
            <ac:grpSpMk id="74" creationId="{95C85A46-2B3E-405B-9432-2B6821A3BF71}"/>
          </ac:grpSpMkLst>
        </pc:grpChg>
        <pc:grpChg chg="mod topLvl">
          <ac:chgData name="Karavieh, Reza (BEIS)" userId="9cf8742b-ef1d-49ce-87e4-503a91f74a7e" providerId="ADAL" clId="{E0D05223-DCD2-40C8-9698-4BEDA2371BBB}" dt="2022-04-20T13:57:11.755" v="3723" actId="164"/>
          <ac:grpSpMkLst>
            <pc:docMk/>
            <pc:sldMk cId="1159249102" sldId="1227"/>
            <ac:grpSpMk id="75" creationId="{023A4B97-2E47-4478-8287-108F8CD530AB}"/>
          </ac:grpSpMkLst>
        </pc:grpChg>
        <pc:grpChg chg="mod topLvl">
          <ac:chgData name="Karavieh, Reza (BEIS)" userId="9cf8742b-ef1d-49ce-87e4-503a91f74a7e" providerId="ADAL" clId="{E0D05223-DCD2-40C8-9698-4BEDA2371BBB}" dt="2022-04-20T13:57:11.755" v="3723" actId="164"/>
          <ac:grpSpMkLst>
            <pc:docMk/>
            <pc:sldMk cId="1159249102" sldId="1227"/>
            <ac:grpSpMk id="76" creationId="{DCEACC80-B76B-42F7-9392-75B849591EE6}"/>
          </ac:grpSpMkLst>
        </pc:grpChg>
        <pc:grpChg chg="mod topLvl">
          <ac:chgData name="Karavieh, Reza (BEIS)" userId="9cf8742b-ef1d-49ce-87e4-503a91f74a7e" providerId="ADAL" clId="{E0D05223-DCD2-40C8-9698-4BEDA2371BBB}" dt="2022-04-20T13:57:11.755" v="3723" actId="164"/>
          <ac:grpSpMkLst>
            <pc:docMk/>
            <pc:sldMk cId="1159249102" sldId="1227"/>
            <ac:grpSpMk id="78" creationId="{1A58AAAE-F0CF-461D-A051-3A1F0331D58B}"/>
          </ac:grpSpMkLst>
        </pc:grpChg>
        <pc:graphicFrameChg chg="mod">
          <ac:chgData name="Karavieh, Reza (BEIS)" userId="9cf8742b-ef1d-49ce-87e4-503a91f74a7e" providerId="ADAL" clId="{E0D05223-DCD2-40C8-9698-4BEDA2371BBB}" dt="2022-04-20T13:59:59.040" v="3749"/>
          <ac:graphicFrameMkLst>
            <pc:docMk/>
            <pc:sldMk cId="1159249102" sldId="1227"/>
            <ac:graphicFrameMk id="22" creationId="{A207D9FE-C25E-45A5-A16A-7F6376AAA0A4}"/>
          </ac:graphicFrameMkLst>
        </pc:graphicFrameChg>
        <pc:graphicFrameChg chg="mod">
          <ac:chgData name="Karavieh, Reza (BEIS)" userId="9cf8742b-ef1d-49ce-87e4-503a91f74a7e" providerId="ADAL" clId="{E0D05223-DCD2-40C8-9698-4BEDA2371BBB}" dt="2022-04-20T14:00:10.816" v="3751"/>
          <ac:graphicFrameMkLst>
            <pc:docMk/>
            <pc:sldMk cId="1159249102" sldId="1227"/>
            <ac:graphicFrameMk id="24" creationId="{85652595-2152-4115-A72E-3D73B146044A}"/>
          </ac:graphicFrameMkLst>
        </pc:graphicFrameChg>
        <pc:cxnChg chg="mod">
          <ac:chgData name="Karavieh, Reza (BEIS)" userId="9cf8742b-ef1d-49ce-87e4-503a91f74a7e" providerId="ADAL" clId="{E0D05223-DCD2-40C8-9698-4BEDA2371BBB}" dt="2022-04-20T13:57:11.755" v="3723" actId="164"/>
          <ac:cxnSpMkLst>
            <pc:docMk/>
            <pc:sldMk cId="1159249102" sldId="1227"/>
            <ac:cxnSpMk id="46" creationId="{491B59AF-4DD9-4BE2-A9C6-FDAFA636E0CD}"/>
          </ac:cxnSpMkLst>
        </pc:cxnChg>
        <pc:cxnChg chg="mod">
          <ac:chgData name="Karavieh, Reza (BEIS)" userId="9cf8742b-ef1d-49ce-87e4-503a91f74a7e" providerId="ADAL" clId="{E0D05223-DCD2-40C8-9698-4BEDA2371BBB}" dt="2022-04-20T13:57:11.755" v="3723" actId="164"/>
          <ac:cxnSpMkLst>
            <pc:docMk/>
            <pc:sldMk cId="1159249102" sldId="1227"/>
            <ac:cxnSpMk id="48" creationId="{1B94FADD-7680-4474-91B7-7B7203592C15}"/>
          </ac:cxnSpMkLst>
        </pc:cxnChg>
        <pc:cxnChg chg="mod">
          <ac:chgData name="Karavieh, Reza (BEIS)" userId="9cf8742b-ef1d-49ce-87e4-503a91f74a7e" providerId="ADAL" clId="{E0D05223-DCD2-40C8-9698-4BEDA2371BBB}" dt="2022-04-20T13:57:11.755" v="3723" actId="164"/>
          <ac:cxnSpMkLst>
            <pc:docMk/>
            <pc:sldMk cId="1159249102" sldId="1227"/>
            <ac:cxnSpMk id="52" creationId="{A52BA4ED-937E-4332-8B44-7F8AA388C133}"/>
          </ac:cxnSpMkLst>
        </pc:cxnChg>
        <pc:cxnChg chg="mod">
          <ac:chgData name="Karavieh, Reza (BEIS)" userId="9cf8742b-ef1d-49ce-87e4-503a91f74a7e" providerId="ADAL" clId="{E0D05223-DCD2-40C8-9698-4BEDA2371BBB}" dt="2022-04-20T13:57:11.755" v="3723" actId="164"/>
          <ac:cxnSpMkLst>
            <pc:docMk/>
            <pc:sldMk cId="1159249102" sldId="1227"/>
            <ac:cxnSpMk id="54" creationId="{1B9510C4-0315-4054-AE6A-C2C13766C29F}"/>
          </ac:cxnSpMkLst>
        </pc:cxnChg>
        <pc:cxnChg chg="mod">
          <ac:chgData name="Karavieh, Reza (BEIS)" userId="9cf8742b-ef1d-49ce-87e4-503a91f74a7e" providerId="ADAL" clId="{E0D05223-DCD2-40C8-9698-4BEDA2371BBB}" dt="2022-04-20T13:57:11.755" v="3723" actId="164"/>
          <ac:cxnSpMkLst>
            <pc:docMk/>
            <pc:sldMk cId="1159249102" sldId="1227"/>
            <ac:cxnSpMk id="56" creationId="{DB66B457-15EE-457B-BE55-3DA529E71B2B}"/>
          </ac:cxnSpMkLst>
        </pc:cxnChg>
        <pc:cxnChg chg="mod">
          <ac:chgData name="Karavieh, Reza (BEIS)" userId="9cf8742b-ef1d-49ce-87e4-503a91f74a7e" providerId="ADAL" clId="{E0D05223-DCD2-40C8-9698-4BEDA2371BBB}" dt="2022-04-21T09:10:33.191" v="5006" actId="14100"/>
          <ac:cxnSpMkLst>
            <pc:docMk/>
            <pc:sldMk cId="1159249102" sldId="1227"/>
            <ac:cxnSpMk id="58" creationId="{8A823562-C727-4432-A371-DB7D586045C6}"/>
          </ac:cxnSpMkLst>
        </pc:cxnChg>
        <pc:cxnChg chg="mod">
          <ac:chgData name="Karavieh, Reza (BEIS)" userId="9cf8742b-ef1d-49ce-87e4-503a91f74a7e" providerId="ADAL" clId="{E0D05223-DCD2-40C8-9698-4BEDA2371BBB}" dt="2022-04-20T13:57:11.755" v="3723" actId="164"/>
          <ac:cxnSpMkLst>
            <pc:docMk/>
            <pc:sldMk cId="1159249102" sldId="1227"/>
            <ac:cxnSpMk id="61" creationId="{1AE99DB5-57F3-488E-B640-02FEA6BA68AD}"/>
          </ac:cxnSpMkLst>
        </pc:cxnChg>
        <pc:cxnChg chg="mod">
          <ac:chgData name="Karavieh, Reza (BEIS)" userId="9cf8742b-ef1d-49ce-87e4-503a91f74a7e" providerId="ADAL" clId="{E0D05223-DCD2-40C8-9698-4BEDA2371BBB}" dt="2022-04-21T09:10:44.983" v="5007" actId="14100"/>
          <ac:cxnSpMkLst>
            <pc:docMk/>
            <pc:sldMk cId="1159249102" sldId="1227"/>
            <ac:cxnSpMk id="65" creationId="{42D35A2F-8468-491E-8176-D1AF27CF2B92}"/>
          </ac:cxnSpMkLst>
        </pc:cxnChg>
      </pc:sldChg>
      <pc:sldChg chg="modSp add mod">
        <pc:chgData name="Karavieh, Reza (BEIS)" userId="9cf8742b-ef1d-49ce-87e4-503a91f74a7e" providerId="ADAL" clId="{E0D05223-DCD2-40C8-9698-4BEDA2371BBB}" dt="2022-04-21T13:58:19.752" v="10710" actId="692"/>
        <pc:sldMkLst>
          <pc:docMk/>
          <pc:sldMk cId="1845829885" sldId="1227"/>
        </pc:sldMkLst>
        <pc:spChg chg="mod">
          <ac:chgData name="Karavieh, Reza (BEIS)" userId="9cf8742b-ef1d-49ce-87e4-503a91f74a7e" providerId="ADAL" clId="{E0D05223-DCD2-40C8-9698-4BEDA2371BBB}" dt="2022-04-21T13:51:21.919" v="10672" actId="207"/>
          <ac:spMkLst>
            <pc:docMk/>
            <pc:sldMk cId="1845829885" sldId="1227"/>
            <ac:spMk id="2" creationId="{FB39D311-42AA-48D8-A786-842EAA3BD261}"/>
          </ac:spMkLst>
        </pc:spChg>
        <pc:spChg chg="mod">
          <ac:chgData name="Karavieh, Reza (BEIS)" userId="9cf8742b-ef1d-49ce-87e4-503a91f74a7e" providerId="ADAL" clId="{E0D05223-DCD2-40C8-9698-4BEDA2371BBB}" dt="2022-04-21T13:56:41.903" v="10686" actId="692"/>
          <ac:spMkLst>
            <pc:docMk/>
            <pc:sldMk cId="1845829885" sldId="1227"/>
            <ac:spMk id="29" creationId="{6DB8BB00-0721-4207-94C6-8DF8E7DA3833}"/>
          </ac:spMkLst>
        </pc:spChg>
        <pc:spChg chg="mod">
          <ac:chgData name="Karavieh, Reza (BEIS)" userId="9cf8742b-ef1d-49ce-87e4-503a91f74a7e" providerId="ADAL" clId="{E0D05223-DCD2-40C8-9698-4BEDA2371BBB}" dt="2022-04-21T13:56:54.169" v="10689" actId="692"/>
          <ac:spMkLst>
            <pc:docMk/>
            <pc:sldMk cId="1845829885" sldId="1227"/>
            <ac:spMk id="30" creationId="{E3BE41B4-3CD3-4508-8759-42E1687D16E8}"/>
          </ac:spMkLst>
        </pc:spChg>
        <pc:spChg chg="mod">
          <ac:chgData name="Karavieh, Reza (BEIS)" userId="9cf8742b-ef1d-49ce-87e4-503a91f74a7e" providerId="ADAL" clId="{E0D05223-DCD2-40C8-9698-4BEDA2371BBB}" dt="2022-04-21T13:56:59.878" v="10690" actId="692"/>
          <ac:spMkLst>
            <pc:docMk/>
            <pc:sldMk cId="1845829885" sldId="1227"/>
            <ac:spMk id="31" creationId="{41BB51DC-A6A3-4893-9692-BCF56CFFC32D}"/>
          </ac:spMkLst>
        </pc:spChg>
        <pc:spChg chg="mod">
          <ac:chgData name="Karavieh, Reza (BEIS)" userId="9cf8742b-ef1d-49ce-87e4-503a91f74a7e" providerId="ADAL" clId="{E0D05223-DCD2-40C8-9698-4BEDA2371BBB}" dt="2022-04-21T13:57:13.741" v="10694" actId="692"/>
          <ac:spMkLst>
            <pc:docMk/>
            <pc:sldMk cId="1845829885" sldId="1227"/>
            <ac:spMk id="32" creationId="{64FCD31D-8655-4C79-8627-F3F620525FB0}"/>
          </ac:spMkLst>
        </pc:spChg>
        <pc:spChg chg="mod">
          <ac:chgData name="Karavieh, Reza (BEIS)" userId="9cf8742b-ef1d-49ce-87e4-503a91f74a7e" providerId="ADAL" clId="{E0D05223-DCD2-40C8-9698-4BEDA2371BBB}" dt="2022-04-21T13:57:25.137" v="10698" actId="692"/>
          <ac:spMkLst>
            <pc:docMk/>
            <pc:sldMk cId="1845829885" sldId="1227"/>
            <ac:spMk id="33" creationId="{8D5F2DC4-A94F-4915-908C-A0DFBC859B94}"/>
          </ac:spMkLst>
        </pc:spChg>
        <pc:spChg chg="mod">
          <ac:chgData name="Karavieh, Reza (BEIS)" userId="9cf8742b-ef1d-49ce-87e4-503a91f74a7e" providerId="ADAL" clId="{E0D05223-DCD2-40C8-9698-4BEDA2371BBB}" dt="2022-04-21T13:57:49.956" v="10705" actId="692"/>
          <ac:spMkLst>
            <pc:docMk/>
            <pc:sldMk cId="1845829885" sldId="1227"/>
            <ac:spMk id="34" creationId="{407708D4-3BAB-4CCB-83CC-1EA87078CABA}"/>
          </ac:spMkLst>
        </pc:spChg>
        <pc:spChg chg="mod">
          <ac:chgData name="Karavieh, Reza (BEIS)" userId="9cf8742b-ef1d-49ce-87e4-503a91f74a7e" providerId="ADAL" clId="{E0D05223-DCD2-40C8-9698-4BEDA2371BBB}" dt="2022-04-21T13:57:36.868" v="10702" actId="692"/>
          <ac:spMkLst>
            <pc:docMk/>
            <pc:sldMk cId="1845829885" sldId="1227"/>
            <ac:spMk id="35" creationId="{4E3B2DFF-B18B-4708-B1A7-159038CD6A47}"/>
          </ac:spMkLst>
        </pc:spChg>
        <pc:spChg chg="mod">
          <ac:chgData name="Karavieh, Reza (BEIS)" userId="9cf8742b-ef1d-49ce-87e4-503a91f74a7e" providerId="ADAL" clId="{E0D05223-DCD2-40C8-9698-4BEDA2371BBB}" dt="2022-04-21T13:57:56.892" v="10706" actId="692"/>
          <ac:spMkLst>
            <pc:docMk/>
            <pc:sldMk cId="1845829885" sldId="1227"/>
            <ac:spMk id="36" creationId="{540A2C32-41D4-47C7-A63C-8CA35A737E02}"/>
          </ac:spMkLst>
        </pc:spChg>
        <pc:spChg chg="mod">
          <ac:chgData name="Karavieh, Reza (BEIS)" userId="9cf8742b-ef1d-49ce-87e4-503a91f74a7e" providerId="ADAL" clId="{E0D05223-DCD2-40C8-9698-4BEDA2371BBB}" dt="2022-04-21T13:58:00.275" v="10707" actId="692"/>
          <ac:spMkLst>
            <pc:docMk/>
            <pc:sldMk cId="1845829885" sldId="1227"/>
            <ac:spMk id="37" creationId="{286C9D07-183A-40F7-A21C-CD6AD683FCE9}"/>
          </ac:spMkLst>
        </pc:spChg>
        <pc:spChg chg="mod">
          <ac:chgData name="Karavieh, Reza (BEIS)" userId="9cf8742b-ef1d-49ce-87e4-503a91f74a7e" providerId="ADAL" clId="{E0D05223-DCD2-40C8-9698-4BEDA2371BBB}" dt="2022-04-21T13:58:19.752" v="10710" actId="692"/>
          <ac:spMkLst>
            <pc:docMk/>
            <pc:sldMk cId="1845829885" sldId="1227"/>
            <ac:spMk id="40" creationId="{2DD7FBBB-3717-4077-83D7-B62ED914B5DD}"/>
          </ac:spMkLst>
        </pc:spChg>
        <pc:spChg chg="mod">
          <ac:chgData name="Karavieh, Reza (BEIS)" userId="9cf8742b-ef1d-49ce-87e4-503a91f74a7e" providerId="ADAL" clId="{E0D05223-DCD2-40C8-9698-4BEDA2371BBB}" dt="2022-04-21T13:58:17.509" v="10709" actId="692"/>
          <ac:spMkLst>
            <pc:docMk/>
            <pc:sldMk cId="1845829885" sldId="1227"/>
            <ac:spMk id="42" creationId="{7F69F60F-4774-47E5-947D-0C227265A540}"/>
          </ac:spMkLst>
        </pc:spChg>
        <pc:spChg chg="mod">
          <ac:chgData name="Karavieh, Reza (BEIS)" userId="9cf8742b-ef1d-49ce-87e4-503a91f74a7e" providerId="ADAL" clId="{E0D05223-DCD2-40C8-9698-4BEDA2371BBB}" dt="2022-04-21T13:58:12.721" v="10708" actId="692"/>
          <ac:spMkLst>
            <pc:docMk/>
            <pc:sldMk cId="1845829885" sldId="1227"/>
            <ac:spMk id="43" creationId="{1116AF31-9C01-4384-B5E9-FC692A8B3621}"/>
          </ac:spMkLst>
        </pc:spChg>
        <pc:cxnChg chg="mod">
          <ac:chgData name="Karavieh, Reza (BEIS)" userId="9cf8742b-ef1d-49ce-87e4-503a91f74a7e" providerId="ADAL" clId="{E0D05223-DCD2-40C8-9698-4BEDA2371BBB}" dt="2022-04-21T13:55:46.134" v="10683" actId="404"/>
          <ac:cxnSpMkLst>
            <pc:docMk/>
            <pc:sldMk cId="1845829885" sldId="1227"/>
            <ac:cxnSpMk id="46" creationId="{491B59AF-4DD9-4BE2-A9C6-FDAFA636E0CD}"/>
          </ac:cxnSpMkLst>
        </pc:cxnChg>
        <pc:cxnChg chg="mod">
          <ac:chgData name="Karavieh, Reza (BEIS)" userId="9cf8742b-ef1d-49ce-87e4-503a91f74a7e" providerId="ADAL" clId="{E0D05223-DCD2-40C8-9698-4BEDA2371BBB}" dt="2022-04-21T13:55:38.743" v="10680" actId="404"/>
          <ac:cxnSpMkLst>
            <pc:docMk/>
            <pc:sldMk cId="1845829885" sldId="1227"/>
            <ac:cxnSpMk id="52" creationId="{A52BA4ED-937E-4332-8B44-7F8AA388C133}"/>
          </ac:cxnSpMkLst>
        </pc:cxnChg>
        <pc:cxnChg chg="mod">
          <ac:chgData name="Karavieh, Reza (BEIS)" userId="9cf8742b-ef1d-49ce-87e4-503a91f74a7e" providerId="ADAL" clId="{E0D05223-DCD2-40C8-9698-4BEDA2371BBB}" dt="2022-04-21T13:55:53.452" v="10684" actId="14100"/>
          <ac:cxnSpMkLst>
            <pc:docMk/>
            <pc:sldMk cId="1845829885" sldId="1227"/>
            <ac:cxnSpMk id="54" creationId="{1B9510C4-0315-4054-AE6A-C2C13766C29F}"/>
          </ac:cxnSpMkLst>
        </pc:cxnChg>
        <pc:cxnChg chg="mod">
          <ac:chgData name="Karavieh, Reza (BEIS)" userId="9cf8742b-ef1d-49ce-87e4-503a91f74a7e" providerId="ADAL" clId="{E0D05223-DCD2-40C8-9698-4BEDA2371BBB}" dt="2022-04-21T13:55:38.743" v="10680" actId="404"/>
          <ac:cxnSpMkLst>
            <pc:docMk/>
            <pc:sldMk cId="1845829885" sldId="1227"/>
            <ac:cxnSpMk id="56" creationId="{DB66B457-15EE-457B-BE55-3DA529E71B2B}"/>
          </ac:cxnSpMkLst>
        </pc:cxnChg>
        <pc:cxnChg chg="mod">
          <ac:chgData name="Karavieh, Reza (BEIS)" userId="9cf8742b-ef1d-49ce-87e4-503a91f74a7e" providerId="ADAL" clId="{E0D05223-DCD2-40C8-9698-4BEDA2371BBB}" dt="2022-04-21T13:57:43.508" v="10703" actId="14100"/>
          <ac:cxnSpMkLst>
            <pc:docMk/>
            <pc:sldMk cId="1845829885" sldId="1227"/>
            <ac:cxnSpMk id="58" creationId="{8A823562-C727-4432-A371-DB7D586045C6}"/>
          </ac:cxnSpMkLst>
        </pc:cxnChg>
        <pc:cxnChg chg="mod">
          <ac:chgData name="Karavieh, Reza (BEIS)" userId="9cf8742b-ef1d-49ce-87e4-503a91f74a7e" providerId="ADAL" clId="{E0D05223-DCD2-40C8-9698-4BEDA2371BBB}" dt="2022-04-21T13:55:38.743" v="10680" actId="404"/>
          <ac:cxnSpMkLst>
            <pc:docMk/>
            <pc:sldMk cId="1845829885" sldId="1227"/>
            <ac:cxnSpMk id="61" creationId="{1AE99DB5-57F3-488E-B640-02FEA6BA68AD}"/>
          </ac:cxnSpMkLst>
        </pc:cxnChg>
        <pc:cxnChg chg="mod">
          <ac:chgData name="Karavieh, Reza (BEIS)" userId="9cf8742b-ef1d-49ce-87e4-503a91f74a7e" providerId="ADAL" clId="{E0D05223-DCD2-40C8-9698-4BEDA2371BBB}" dt="2022-04-21T13:55:38.743" v="10680" actId="404"/>
          <ac:cxnSpMkLst>
            <pc:docMk/>
            <pc:sldMk cId="1845829885" sldId="1227"/>
            <ac:cxnSpMk id="65" creationId="{42D35A2F-8468-491E-8176-D1AF27CF2B92}"/>
          </ac:cxnSpMkLst>
        </pc:cxnChg>
      </pc:sldChg>
      <pc:sldChg chg="addSp delSp modSp add del mod delAnim">
        <pc:chgData name="Karavieh, Reza (BEIS)" userId="9cf8742b-ef1d-49ce-87e4-503a91f74a7e" providerId="ADAL" clId="{E0D05223-DCD2-40C8-9698-4BEDA2371BBB}" dt="2022-04-20T13:37:49.805" v="3383" actId="47"/>
        <pc:sldMkLst>
          <pc:docMk/>
          <pc:sldMk cId="2588960212" sldId="1228"/>
        </pc:sldMkLst>
        <pc:spChg chg="del">
          <ac:chgData name="Karavieh, Reza (BEIS)" userId="9cf8742b-ef1d-49ce-87e4-503a91f74a7e" providerId="ADAL" clId="{E0D05223-DCD2-40C8-9698-4BEDA2371BBB}" dt="2022-04-20T13:37:30.810" v="3372" actId="478"/>
          <ac:spMkLst>
            <pc:docMk/>
            <pc:sldMk cId="2588960212" sldId="1228"/>
            <ac:spMk id="152" creationId="{B6F7460E-B677-4C36-A4D7-FAE67AACD4CB}"/>
          </ac:spMkLst>
        </pc:spChg>
        <pc:grpChg chg="del">
          <ac:chgData name="Karavieh, Reza (BEIS)" userId="9cf8742b-ef1d-49ce-87e4-503a91f74a7e" providerId="ADAL" clId="{E0D05223-DCD2-40C8-9698-4BEDA2371BBB}" dt="2022-04-20T13:37:34.831" v="3375" actId="478"/>
          <ac:grpSpMkLst>
            <pc:docMk/>
            <pc:sldMk cId="2588960212" sldId="1228"/>
            <ac:grpSpMk id="155" creationId="{171EE423-8EA4-49E3-9875-990D65B49152}"/>
          </ac:grpSpMkLst>
        </pc:grpChg>
        <pc:picChg chg="add del mod">
          <ac:chgData name="Karavieh, Reza (BEIS)" userId="9cf8742b-ef1d-49ce-87e4-503a91f74a7e" providerId="ADAL" clId="{E0D05223-DCD2-40C8-9698-4BEDA2371BBB}" dt="2022-04-20T13:37:38.587" v="3382" actId="1036"/>
          <ac:picMkLst>
            <pc:docMk/>
            <pc:sldMk cId="2588960212" sldId="1228"/>
            <ac:picMk id="146" creationId="{09BFB8FE-23F7-4AAA-A353-0B24A2755FD6}"/>
          </ac:picMkLst>
        </pc:picChg>
      </pc:sldChg>
      <pc:sldChg chg="delSp modSp mod delAnim modAnim">
        <pc:chgData name="Karavieh, Reza (BEIS)" userId="9cf8742b-ef1d-49ce-87e4-503a91f74a7e" providerId="ADAL" clId="{E0D05223-DCD2-40C8-9698-4BEDA2371BBB}" dt="2022-04-28T08:57:10.540" v="13887"/>
        <pc:sldMkLst>
          <pc:docMk/>
          <pc:sldMk cId="431559715" sldId="1230"/>
        </pc:sldMkLst>
        <pc:spChg chg="mod">
          <ac:chgData name="Karavieh, Reza (BEIS)" userId="9cf8742b-ef1d-49ce-87e4-503a91f74a7e" providerId="ADAL" clId="{E0D05223-DCD2-40C8-9698-4BEDA2371BBB}" dt="2022-04-21T09:22:39.857" v="5013" actId="20577"/>
          <ac:spMkLst>
            <pc:docMk/>
            <pc:sldMk cId="431559715" sldId="1230"/>
            <ac:spMk id="2" creationId="{8E2D258E-3AAD-46C5-A218-431AACD2352F}"/>
          </ac:spMkLst>
        </pc:spChg>
        <pc:spChg chg="mod">
          <ac:chgData name="Karavieh, Reza (BEIS)" userId="9cf8742b-ef1d-49ce-87e4-503a91f74a7e" providerId="ADAL" clId="{E0D05223-DCD2-40C8-9698-4BEDA2371BBB}" dt="2022-04-20T20:00:45.778" v="4266" actId="1076"/>
          <ac:spMkLst>
            <pc:docMk/>
            <pc:sldMk cId="431559715" sldId="1230"/>
            <ac:spMk id="3" creationId="{9951DF37-7184-4565-9BD0-B210C7682CA8}"/>
          </ac:spMkLst>
        </pc:spChg>
        <pc:spChg chg="mod">
          <ac:chgData name="Karavieh, Reza (BEIS)" userId="9cf8742b-ef1d-49ce-87e4-503a91f74a7e" providerId="ADAL" clId="{E0D05223-DCD2-40C8-9698-4BEDA2371BBB}" dt="2022-04-20T20:01:37.892" v="4274" actId="1076"/>
          <ac:spMkLst>
            <pc:docMk/>
            <pc:sldMk cId="431559715" sldId="1230"/>
            <ac:spMk id="19" creationId="{7BC0BC69-0C46-48F6-8118-5EA2929BD1E7}"/>
          </ac:spMkLst>
        </pc:spChg>
        <pc:spChg chg="mod">
          <ac:chgData name="Karavieh, Reza (BEIS)" userId="9cf8742b-ef1d-49ce-87e4-503a91f74a7e" providerId="ADAL" clId="{E0D05223-DCD2-40C8-9698-4BEDA2371BBB}" dt="2022-04-20T20:01:04.694" v="4270" actId="1076"/>
          <ac:spMkLst>
            <pc:docMk/>
            <pc:sldMk cId="431559715" sldId="1230"/>
            <ac:spMk id="24" creationId="{37FFB428-0484-4FA8-ACD3-D3A48B0BDA05}"/>
          </ac:spMkLst>
        </pc:spChg>
        <pc:spChg chg="mod">
          <ac:chgData name="Karavieh, Reza (BEIS)" userId="9cf8742b-ef1d-49ce-87e4-503a91f74a7e" providerId="ADAL" clId="{E0D05223-DCD2-40C8-9698-4BEDA2371BBB}" dt="2022-04-20T20:00:58.135" v="4269" actId="1076"/>
          <ac:spMkLst>
            <pc:docMk/>
            <pc:sldMk cId="431559715" sldId="1230"/>
            <ac:spMk id="25" creationId="{16B26E58-3D09-4A5B-B092-904C65C0CE66}"/>
          </ac:spMkLst>
        </pc:spChg>
        <pc:spChg chg="mod">
          <ac:chgData name="Karavieh, Reza (BEIS)" userId="9cf8742b-ef1d-49ce-87e4-503a91f74a7e" providerId="ADAL" clId="{E0D05223-DCD2-40C8-9698-4BEDA2371BBB}" dt="2022-04-20T20:01:08.317" v="4271" actId="1076"/>
          <ac:spMkLst>
            <pc:docMk/>
            <pc:sldMk cId="431559715" sldId="1230"/>
            <ac:spMk id="28" creationId="{6242A4E9-D9CC-40FE-B152-D01E8C88F0F1}"/>
          </ac:spMkLst>
        </pc:spChg>
        <pc:spChg chg="del mod">
          <ac:chgData name="Karavieh, Reza (BEIS)" userId="9cf8742b-ef1d-49ce-87e4-503a91f74a7e" providerId="ADAL" clId="{E0D05223-DCD2-40C8-9698-4BEDA2371BBB}" dt="2022-04-20T20:00:53.741" v="4268" actId="478"/>
          <ac:spMkLst>
            <pc:docMk/>
            <pc:sldMk cId="431559715" sldId="1230"/>
            <ac:spMk id="30" creationId="{9FE42600-8541-49ED-8C09-6C4575DE9B80}"/>
          </ac:spMkLst>
        </pc:spChg>
        <pc:graphicFrameChg chg="mod modGraphic">
          <ac:chgData name="Karavieh, Reza (BEIS)" userId="9cf8742b-ef1d-49ce-87e4-503a91f74a7e" providerId="ADAL" clId="{E0D05223-DCD2-40C8-9698-4BEDA2371BBB}" dt="2022-04-21T09:24:45.611" v="5100" actId="1036"/>
          <ac:graphicFrameMkLst>
            <pc:docMk/>
            <pc:sldMk cId="431559715" sldId="1230"/>
            <ac:graphicFrameMk id="5" creationId="{5E21D6E9-0CE6-4F00-BC39-DDA7DBCC986C}"/>
          </ac:graphicFrameMkLst>
        </pc:graphicFrameChg>
        <pc:graphicFrameChg chg="mod modGraphic">
          <ac:chgData name="Karavieh, Reza (BEIS)" userId="9cf8742b-ef1d-49ce-87e4-503a91f74a7e" providerId="ADAL" clId="{E0D05223-DCD2-40C8-9698-4BEDA2371BBB}" dt="2022-04-21T09:24:28.210" v="5097" actId="1038"/>
          <ac:graphicFrameMkLst>
            <pc:docMk/>
            <pc:sldMk cId="431559715" sldId="1230"/>
            <ac:graphicFrameMk id="6" creationId="{B7D96BB6-2B0F-40CB-9579-87B8A2AF74C8}"/>
          </ac:graphicFrameMkLst>
        </pc:graphicFrameChg>
        <pc:graphicFrameChg chg="mod">
          <ac:chgData name="Karavieh, Reza (BEIS)" userId="9cf8742b-ef1d-49ce-87e4-503a91f74a7e" providerId="ADAL" clId="{E0D05223-DCD2-40C8-9698-4BEDA2371BBB}" dt="2022-04-20T19:59:01.496" v="4243" actId="1038"/>
          <ac:graphicFrameMkLst>
            <pc:docMk/>
            <pc:sldMk cId="431559715" sldId="1230"/>
            <ac:graphicFrameMk id="7" creationId="{EAC8CBC6-59D6-4441-B0E7-C6D966406D38}"/>
          </ac:graphicFrameMkLst>
        </pc:graphicFrameChg>
        <pc:graphicFrameChg chg="mod modGraphic">
          <ac:chgData name="Karavieh, Reza (BEIS)" userId="9cf8742b-ef1d-49ce-87e4-503a91f74a7e" providerId="ADAL" clId="{E0D05223-DCD2-40C8-9698-4BEDA2371BBB}" dt="2022-04-21T09:24:42.348" v="5099" actId="1036"/>
          <ac:graphicFrameMkLst>
            <pc:docMk/>
            <pc:sldMk cId="431559715" sldId="1230"/>
            <ac:graphicFrameMk id="8" creationId="{8C5AC21D-02CF-4A25-A46C-809EAC903AD4}"/>
          </ac:graphicFrameMkLst>
        </pc:graphicFrameChg>
        <pc:graphicFrameChg chg="mod modGraphic">
          <ac:chgData name="Karavieh, Reza (BEIS)" userId="9cf8742b-ef1d-49ce-87e4-503a91f74a7e" providerId="ADAL" clId="{E0D05223-DCD2-40C8-9698-4BEDA2371BBB}" dt="2022-04-20T20:03:46.239" v="4288" actId="1038"/>
          <ac:graphicFrameMkLst>
            <pc:docMk/>
            <pc:sldMk cId="431559715" sldId="1230"/>
            <ac:graphicFrameMk id="9" creationId="{49077068-BAF1-4F83-AA66-3FB1C9893EBF}"/>
          </ac:graphicFrameMkLst>
        </pc:graphicFrameChg>
        <pc:graphicFrameChg chg="mod modGraphic">
          <ac:chgData name="Karavieh, Reza (BEIS)" userId="9cf8742b-ef1d-49ce-87e4-503a91f74a7e" providerId="ADAL" clId="{E0D05223-DCD2-40C8-9698-4BEDA2371BBB}" dt="2022-04-21T09:23:49.277" v="5087" actId="1035"/>
          <ac:graphicFrameMkLst>
            <pc:docMk/>
            <pc:sldMk cId="431559715" sldId="1230"/>
            <ac:graphicFrameMk id="10" creationId="{3B886AA1-8E66-41A3-A9C8-59FF54E42B44}"/>
          </ac:graphicFrameMkLst>
        </pc:graphicFrameChg>
        <pc:graphicFrameChg chg="mod modGraphic">
          <ac:chgData name="Karavieh, Reza (BEIS)" userId="9cf8742b-ef1d-49ce-87e4-503a91f74a7e" providerId="ADAL" clId="{E0D05223-DCD2-40C8-9698-4BEDA2371BBB}" dt="2022-04-20T20:13:51.035" v="4514" actId="14100"/>
          <ac:graphicFrameMkLst>
            <pc:docMk/>
            <pc:sldMk cId="431559715" sldId="1230"/>
            <ac:graphicFrameMk id="14" creationId="{03FFF3E5-29B3-4EB6-9DD7-2048253D269C}"/>
          </ac:graphicFrameMkLst>
        </pc:graphicFrameChg>
        <pc:graphicFrameChg chg="mod modGraphic">
          <ac:chgData name="Karavieh, Reza (BEIS)" userId="9cf8742b-ef1d-49ce-87e4-503a91f74a7e" providerId="ADAL" clId="{E0D05223-DCD2-40C8-9698-4BEDA2371BBB}" dt="2022-04-20T20:00:12.705" v="4260" actId="1037"/>
          <ac:graphicFrameMkLst>
            <pc:docMk/>
            <pc:sldMk cId="431559715" sldId="1230"/>
            <ac:graphicFrameMk id="15" creationId="{28CE2EC4-EC69-4BE6-BA0C-99D1D5921B14}"/>
          </ac:graphicFrameMkLst>
        </pc:graphicFrameChg>
        <pc:graphicFrameChg chg="mod modGraphic">
          <ac:chgData name="Karavieh, Reza (BEIS)" userId="9cf8742b-ef1d-49ce-87e4-503a91f74a7e" providerId="ADAL" clId="{E0D05223-DCD2-40C8-9698-4BEDA2371BBB}" dt="2022-04-20T20:00:02.213" v="4258" actId="1037"/>
          <ac:graphicFrameMkLst>
            <pc:docMk/>
            <pc:sldMk cId="431559715" sldId="1230"/>
            <ac:graphicFrameMk id="20" creationId="{C22D366A-8DD9-47C3-96CC-01C7209BEFA8}"/>
          </ac:graphicFrameMkLst>
        </pc:graphicFrameChg>
        <pc:graphicFrameChg chg="mod modGraphic">
          <ac:chgData name="Karavieh, Reza (BEIS)" userId="9cf8742b-ef1d-49ce-87e4-503a91f74a7e" providerId="ADAL" clId="{E0D05223-DCD2-40C8-9698-4BEDA2371BBB}" dt="2022-04-21T09:24:00.490" v="5093" actId="14100"/>
          <ac:graphicFrameMkLst>
            <pc:docMk/>
            <pc:sldMk cId="431559715" sldId="1230"/>
            <ac:graphicFrameMk id="22" creationId="{5ED7883C-BA2A-452B-A530-AEA915D11CCB}"/>
          </ac:graphicFrameMkLst>
        </pc:graphicFrameChg>
        <pc:graphicFrameChg chg="del">
          <ac:chgData name="Karavieh, Reza (BEIS)" userId="9cf8742b-ef1d-49ce-87e4-503a91f74a7e" providerId="ADAL" clId="{E0D05223-DCD2-40C8-9698-4BEDA2371BBB}" dt="2022-04-20T19:50:21.436" v="3836" actId="478"/>
          <ac:graphicFrameMkLst>
            <pc:docMk/>
            <pc:sldMk cId="431559715" sldId="1230"/>
            <ac:graphicFrameMk id="26" creationId="{87FCB0FF-6BC5-4B25-A5E8-9E8EB380F80C}"/>
          </ac:graphicFrameMkLst>
        </pc:graphicFrameChg>
        <pc:graphicFrameChg chg="mod modGraphic">
          <ac:chgData name="Karavieh, Reza (BEIS)" userId="9cf8742b-ef1d-49ce-87e4-503a91f74a7e" providerId="ADAL" clId="{E0D05223-DCD2-40C8-9698-4BEDA2371BBB}" dt="2022-04-20T19:59:01.496" v="4243" actId="1038"/>
          <ac:graphicFrameMkLst>
            <pc:docMk/>
            <pc:sldMk cId="431559715" sldId="1230"/>
            <ac:graphicFrameMk id="27" creationId="{4EADC45F-48EB-49CC-A2D8-16DC8669E6B9}"/>
          </ac:graphicFrameMkLst>
        </pc:graphicFrameChg>
        <pc:graphicFrameChg chg="del mod modGraphic">
          <ac:chgData name="Karavieh, Reza (BEIS)" userId="9cf8742b-ef1d-49ce-87e4-503a91f74a7e" providerId="ADAL" clId="{E0D05223-DCD2-40C8-9698-4BEDA2371BBB}" dt="2022-04-20T19:50:19.483" v="3835" actId="478"/>
          <ac:graphicFrameMkLst>
            <pc:docMk/>
            <pc:sldMk cId="431559715" sldId="1230"/>
            <ac:graphicFrameMk id="29" creationId="{EAA4C855-6A42-4A71-AB1C-3D1E69E12F71}"/>
          </ac:graphicFrameMkLst>
        </pc:graphicFrameChg>
      </pc:sldChg>
      <pc:sldChg chg="del">
        <pc:chgData name="Karavieh, Reza (BEIS)" userId="9cf8742b-ef1d-49ce-87e4-503a91f74a7e" providerId="ADAL" clId="{E0D05223-DCD2-40C8-9698-4BEDA2371BBB}" dt="2022-04-20T09:34:47.033" v="267" actId="47"/>
        <pc:sldMkLst>
          <pc:docMk/>
          <pc:sldMk cId="1885110685" sldId="1231"/>
        </pc:sldMkLst>
      </pc:sldChg>
      <pc:sldChg chg="modSp mod ord">
        <pc:chgData name="Karavieh, Reza (BEIS)" userId="9cf8742b-ef1d-49ce-87e4-503a91f74a7e" providerId="ADAL" clId="{E0D05223-DCD2-40C8-9698-4BEDA2371BBB}" dt="2022-04-20T20:15:08.137" v="4524" actId="20577"/>
        <pc:sldMkLst>
          <pc:docMk/>
          <pc:sldMk cId="1339929211" sldId="1236"/>
        </pc:sldMkLst>
        <pc:spChg chg="mod">
          <ac:chgData name="Karavieh, Reza (BEIS)" userId="9cf8742b-ef1d-49ce-87e4-503a91f74a7e" providerId="ADAL" clId="{E0D05223-DCD2-40C8-9698-4BEDA2371BBB}" dt="2022-04-20T20:15:08.137" v="4524" actId="20577"/>
          <ac:spMkLst>
            <pc:docMk/>
            <pc:sldMk cId="1339929211" sldId="1236"/>
            <ac:spMk id="2" creationId="{15A0E951-24A3-4A72-BF15-FADDDA5D7B97}"/>
          </ac:spMkLst>
        </pc:spChg>
        <pc:spChg chg="mod">
          <ac:chgData name="Karavieh, Reza (BEIS)" userId="9cf8742b-ef1d-49ce-87e4-503a91f74a7e" providerId="ADAL" clId="{E0D05223-DCD2-40C8-9698-4BEDA2371BBB}" dt="2022-04-20T13:45:01.011" v="3678" actId="20577"/>
          <ac:spMkLst>
            <pc:docMk/>
            <pc:sldMk cId="1339929211" sldId="1236"/>
            <ac:spMk id="3" creationId="{B05C8B21-AAEF-4A3D-99D5-1FC00A5C7C53}"/>
          </ac:spMkLst>
        </pc:spChg>
      </pc:sldChg>
      <pc:sldChg chg="modSp add del mod delCm">
        <pc:chgData name="Karavieh, Reza (BEIS)" userId="9cf8742b-ef1d-49ce-87e4-503a91f74a7e" providerId="ADAL" clId="{E0D05223-DCD2-40C8-9698-4BEDA2371BBB}" dt="2022-04-21T10:38:33.659" v="7822" actId="20577"/>
        <pc:sldMkLst>
          <pc:docMk/>
          <pc:sldMk cId="2451489137" sldId="1237"/>
        </pc:sldMkLst>
        <pc:spChg chg="mod">
          <ac:chgData name="Karavieh, Reza (BEIS)" userId="9cf8742b-ef1d-49ce-87e4-503a91f74a7e" providerId="ADAL" clId="{E0D05223-DCD2-40C8-9698-4BEDA2371BBB}" dt="2022-04-21T08:54:30.802" v="4966" actId="20577"/>
          <ac:spMkLst>
            <pc:docMk/>
            <pc:sldMk cId="2451489137" sldId="1237"/>
            <ac:spMk id="2" creationId="{D9AAFB1B-5CD2-4466-9289-A1E22A183F6E}"/>
          </ac:spMkLst>
        </pc:spChg>
        <pc:spChg chg="mod">
          <ac:chgData name="Karavieh, Reza (BEIS)" userId="9cf8742b-ef1d-49ce-87e4-503a91f74a7e" providerId="ADAL" clId="{E0D05223-DCD2-40C8-9698-4BEDA2371BBB}" dt="2022-04-21T10:38:33.659" v="7822" actId="20577"/>
          <ac:spMkLst>
            <pc:docMk/>
            <pc:sldMk cId="2451489137" sldId="1237"/>
            <ac:spMk id="3" creationId="{692C69DD-4DEC-4FB2-B63D-4D67D2B258E2}"/>
          </ac:spMkLst>
        </pc:spChg>
        <pc:spChg chg="mod">
          <ac:chgData name="Karavieh, Reza (BEIS)" userId="9cf8742b-ef1d-49ce-87e4-503a91f74a7e" providerId="ADAL" clId="{E0D05223-DCD2-40C8-9698-4BEDA2371BBB}" dt="2022-04-21T09:02:12.202" v="4967" actId="207"/>
          <ac:spMkLst>
            <pc:docMk/>
            <pc:sldMk cId="2451489137" sldId="1237"/>
            <ac:spMk id="7" creationId="{13B95D89-8FEB-47EF-A4A7-9BFCDD7B0E48}"/>
          </ac:spMkLst>
        </pc:spChg>
        <pc:spChg chg="mod">
          <ac:chgData name="Karavieh, Reza (BEIS)" userId="9cf8742b-ef1d-49ce-87e4-503a91f74a7e" providerId="ADAL" clId="{E0D05223-DCD2-40C8-9698-4BEDA2371BBB}" dt="2022-04-21T08:54:11.961" v="4921" actId="207"/>
          <ac:spMkLst>
            <pc:docMk/>
            <pc:sldMk cId="2451489137" sldId="1237"/>
            <ac:spMk id="8" creationId="{8A812ACE-2EA3-4D10-81FB-1B55D7ED6BFF}"/>
          </ac:spMkLst>
        </pc:spChg>
      </pc:sldChg>
      <pc:sldChg chg="modSp del mod">
        <pc:chgData name="Karavieh, Reza (BEIS)" userId="9cf8742b-ef1d-49ce-87e4-503a91f74a7e" providerId="ADAL" clId="{E0D05223-DCD2-40C8-9698-4BEDA2371BBB}" dt="2022-04-20T13:52:27.366" v="3679" actId="47"/>
        <pc:sldMkLst>
          <pc:docMk/>
          <pc:sldMk cId="3021373207" sldId="1241"/>
        </pc:sldMkLst>
        <pc:spChg chg="mod">
          <ac:chgData name="Karavieh, Reza (BEIS)" userId="9cf8742b-ef1d-49ce-87e4-503a91f74a7e" providerId="ADAL" clId="{E0D05223-DCD2-40C8-9698-4BEDA2371BBB}" dt="2022-04-20T13:24:35.748" v="3238" actId="207"/>
          <ac:spMkLst>
            <pc:docMk/>
            <pc:sldMk cId="3021373207" sldId="1241"/>
            <ac:spMk id="3" creationId="{69E972E4-53F3-49AD-A076-AAA12026ACD9}"/>
          </ac:spMkLst>
        </pc:spChg>
      </pc:sldChg>
      <pc:sldChg chg="del">
        <pc:chgData name="Karavieh, Reza (BEIS)" userId="9cf8742b-ef1d-49ce-87e4-503a91f74a7e" providerId="ADAL" clId="{E0D05223-DCD2-40C8-9698-4BEDA2371BBB}" dt="2022-04-20T08:22:12.137" v="62" actId="47"/>
        <pc:sldMkLst>
          <pc:docMk/>
          <pc:sldMk cId="4063802906" sldId="1242"/>
        </pc:sldMkLst>
      </pc:sldChg>
      <pc:sldChg chg="new del">
        <pc:chgData name="Karavieh, Reza (BEIS)" userId="9cf8742b-ef1d-49ce-87e4-503a91f74a7e" providerId="ADAL" clId="{E0D05223-DCD2-40C8-9698-4BEDA2371BBB}" dt="2022-04-20T08:21:07.245" v="58" actId="680"/>
        <pc:sldMkLst>
          <pc:docMk/>
          <pc:sldMk cId="3605083046" sldId="1243"/>
        </pc:sldMkLst>
      </pc:sldChg>
      <pc:sldChg chg="addSp delSp modSp add mod ord">
        <pc:chgData name="Karavieh, Reza (BEIS)" userId="9cf8742b-ef1d-49ce-87e4-503a91f74a7e" providerId="ADAL" clId="{E0D05223-DCD2-40C8-9698-4BEDA2371BBB}" dt="2022-06-30T16:35:13.539" v="13894" actId="400"/>
        <pc:sldMkLst>
          <pc:docMk/>
          <pc:sldMk cId="1796758786" sldId="1246"/>
        </pc:sldMkLst>
        <pc:graphicFrameChg chg="add del modGraphic">
          <ac:chgData name="Karavieh, Reza (BEIS)" userId="9cf8742b-ef1d-49ce-87e4-503a91f74a7e" providerId="ADAL" clId="{E0D05223-DCD2-40C8-9698-4BEDA2371BBB}" dt="2022-06-30T16:35:13.539" v="13894" actId="400"/>
          <ac:graphicFrameMkLst>
            <pc:docMk/>
            <pc:sldMk cId="1796758786" sldId="1246"/>
            <ac:graphicFrameMk id="10" creationId="{17A87DD6-FCEA-4A00-A5C8-34C8325A2152}"/>
          </ac:graphicFrameMkLst>
        </pc:graphicFrameChg>
      </pc:sldChg>
      <pc:sldChg chg="addSp delSp modSp add mod">
        <pc:chgData name="Karavieh, Reza (BEIS)" userId="9cf8742b-ef1d-49ce-87e4-503a91f74a7e" providerId="ADAL" clId="{E0D05223-DCD2-40C8-9698-4BEDA2371BBB}" dt="2022-04-21T16:00:24.264" v="13709" actId="20577"/>
        <pc:sldMkLst>
          <pc:docMk/>
          <pc:sldMk cId="780460731" sldId="1253"/>
        </pc:sldMkLst>
        <pc:spChg chg="mod">
          <ac:chgData name="Karavieh, Reza (BEIS)" userId="9cf8742b-ef1d-49ce-87e4-503a91f74a7e" providerId="ADAL" clId="{E0D05223-DCD2-40C8-9698-4BEDA2371BBB}" dt="2022-04-20T11:31:20.822" v="1976" actId="20577"/>
          <ac:spMkLst>
            <pc:docMk/>
            <pc:sldMk cId="780460731" sldId="1253"/>
            <ac:spMk id="2" creationId="{F72C95E0-AC69-4767-9DB2-08A13F78E282}"/>
          </ac:spMkLst>
        </pc:spChg>
        <pc:spChg chg="mod">
          <ac:chgData name="Karavieh, Reza (BEIS)" userId="9cf8742b-ef1d-49ce-87e4-503a91f74a7e" providerId="ADAL" clId="{E0D05223-DCD2-40C8-9698-4BEDA2371BBB}" dt="2022-04-21T16:00:06.192" v="13703" actId="20577"/>
          <ac:spMkLst>
            <pc:docMk/>
            <pc:sldMk cId="780460731" sldId="1253"/>
            <ac:spMk id="3" creationId="{1DAC8FF3-B225-4AC3-8AFD-24529E6A662D}"/>
          </ac:spMkLst>
        </pc:spChg>
        <pc:spChg chg="add mod">
          <ac:chgData name="Karavieh, Reza (BEIS)" userId="9cf8742b-ef1d-49ce-87e4-503a91f74a7e" providerId="ADAL" clId="{E0D05223-DCD2-40C8-9698-4BEDA2371BBB}" dt="2022-04-20T11:29:10.910" v="1936" actId="164"/>
          <ac:spMkLst>
            <pc:docMk/>
            <pc:sldMk cId="780460731" sldId="1253"/>
            <ac:spMk id="5" creationId="{A880E40C-5DC0-4440-B170-13B48504B1DF}"/>
          </ac:spMkLst>
        </pc:spChg>
        <pc:spChg chg="add mod">
          <ac:chgData name="Karavieh, Reza (BEIS)" userId="9cf8742b-ef1d-49ce-87e4-503a91f74a7e" providerId="ADAL" clId="{E0D05223-DCD2-40C8-9698-4BEDA2371BBB}" dt="2022-04-20T11:29:10.910" v="1936" actId="164"/>
          <ac:spMkLst>
            <pc:docMk/>
            <pc:sldMk cId="780460731" sldId="1253"/>
            <ac:spMk id="6" creationId="{8FBF9457-16D0-4939-A327-082D5B02E8D2}"/>
          </ac:spMkLst>
        </pc:spChg>
        <pc:spChg chg="add del mod">
          <ac:chgData name="Karavieh, Reza (BEIS)" userId="9cf8742b-ef1d-49ce-87e4-503a91f74a7e" providerId="ADAL" clId="{E0D05223-DCD2-40C8-9698-4BEDA2371BBB}" dt="2022-04-20T08:53:26.655" v="215" actId="478"/>
          <ac:spMkLst>
            <pc:docMk/>
            <pc:sldMk cId="780460731" sldId="1253"/>
            <ac:spMk id="7" creationId="{304D8BCE-9100-40B2-8DE0-6014639E91D2}"/>
          </ac:spMkLst>
        </pc:spChg>
        <pc:spChg chg="add del mod">
          <ac:chgData name="Karavieh, Reza (BEIS)" userId="9cf8742b-ef1d-49ce-87e4-503a91f74a7e" providerId="ADAL" clId="{E0D05223-DCD2-40C8-9698-4BEDA2371BBB}" dt="2022-04-20T08:53:27.399" v="216" actId="478"/>
          <ac:spMkLst>
            <pc:docMk/>
            <pc:sldMk cId="780460731" sldId="1253"/>
            <ac:spMk id="8" creationId="{E1D4C64B-3CB2-4151-934C-12544F7469F8}"/>
          </ac:spMkLst>
        </pc:spChg>
        <pc:spChg chg="add mod">
          <ac:chgData name="Karavieh, Reza (BEIS)" userId="9cf8742b-ef1d-49ce-87e4-503a91f74a7e" providerId="ADAL" clId="{E0D05223-DCD2-40C8-9698-4BEDA2371BBB}" dt="2022-04-20T19:36:10.649" v="3757" actId="14100"/>
          <ac:spMkLst>
            <pc:docMk/>
            <pc:sldMk cId="780460731" sldId="1253"/>
            <ac:spMk id="9" creationId="{FC48508F-6851-402A-B022-5832EDD2B795}"/>
          </ac:spMkLst>
        </pc:spChg>
        <pc:spChg chg="add mod">
          <ac:chgData name="Karavieh, Reza (BEIS)" userId="9cf8742b-ef1d-49ce-87e4-503a91f74a7e" providerId="ADAL" clId="{E0D05223-DCD2-40C8-9698-4BEDA2371BBB}" dt="2022-04-21T16:00:20.736" v="13706" actId="20577"/>
          <ac:spMkLst>
            <pc:docMk/>
            <pc:sldMk cId="780460731" sldId="1253"/>
            <ac:spMk id="10" creationId="{54497D02-92C0-4DEC-A6B8-9CB9CD4967E5}"/>
          </ac:spMkLst>
        </pc:spChg>
        <pc:spChg chg="add mod">
          <ac:chgData name="Karavieh, Reza (BEIS)" userId="9cf8742b-ef1d-49ce-87e4-503a91f74a7e" providerId="ADAL" clId="{E0D05223-DCD2-40C8-9698-4BEDA2371BBB}" dt="2022-04-21T16:00:24.264" v="13709" actId="20577"/>
          <ac:spMkLst>
            <pc:docMk/>
            <pc:sldMk cId="780460731" sldId="1253"/>
            <ac:spMk id="11" creationId="{6CD0B21F-B7F5-4353-9B8F-14EFB5B50BF2}"/>
          </ac:spMkLst>
        </pc:spChg>
        <pc:spChg chg="add mod">
          <ac:chgData name="Karavieh, Reza (BEIS)" userId="9cf8742b-ef1d-49ce-87e4-503a91f74a7e" providerId="ADAL" clId="{E0D05223-DCD2-40C8-9698-4BEDA2371BBB}" dt="2022-04-20T11:29:10.910" v="1936" actId="164"/>
          <ac:spMkLst>
            <pc:docMk/>
            <pc:sldMk cId="780460731" sldId="1253"/>
            <ac:spMk id="12" creationId="{D4D6CA6E-8FF9-42A0-8BDF-F003B7EF93A8}"/>
          </ac:spMkLst>
        </pc:spChg>
        <pc:grpChg chg="add mod">
          <ac:chgData name="Karavieh, Reza (BEIS)" userId="9cf8742b-ef1d-49ce-87e4-503a91f74a7e" providerId="ADAL" clId="{E0D05223-DCD2-40C8-9698-4BEDA2371BBB}" dt="2022-04-20T11:29:17.083" v="1937" actId="1076"/>
          <ac:grpSpMkLst>
            <pc:docMk/>
            <pc:sldMk cId="780460731" sldId="1253"/>
            <ac:grpSpMk id="13" creationId="{B1EB48D4-5853-4158-A352-1FAD67CE6BAD}"/>
          </ac:grpSpMkLst>
        </pc:grpChg>
      </pc:sldChg>
      <pc:sldChg chg="modSp add mod">
        <pc:chgData name="Karavieh, Reza (BEIS)" userId="9cf8742b-ef1d-49ce-87e4-503a91f74a7e" providerId="ADAL" clId="{E0D05223-DCD2-40C8-9698-4BEDA2371BBB}" dt="2022-04-20T09:34:28.009" v="266" actId="20577"/>
        <pc:sldMkLst>
          <pc:docMk/>
          <pc:sldMk cId="1324819755" sldId="1254"/>
        </pc:sldMkLst>
        <pc:spChg chg="mod">
          <ac:chgData name="Karavieh, Reza (BEIS)" userId="9cf8742b-ef1d-49ce-87e4-503a91f74a7e" providerId="ADAL" clId="{E0D05223-DCD2-40C8-9698-4BEDA2371BBB}" dt="2022-04-20T09:34:28.009" v="266" actId="20577"/>
          <ac:spMkLst>
            <pc:docMk/>
            <pc:sldMk cId="1324819755" sldId="1254"/>
            <ac:spMk id="2" creationId="{00000000-0000-0000-0000-000000000000}"/>
          </ac:spMkLst>
        </pc:spChg>
      </pc:sldChg>
      <pc:sldChg chg="addSp delSp modSp add mod">
        <pc:chgData name="Karavieh, Reza (BEIS)" userId="9cf8742b-ef1d-49ce-87e4-503a91f74a7e" providerId="ADAL" clId="{E0D05223-DCD2-40C8-9698-4BEDA2371BBB}" dt="2022-04-21T12:54:29.577" v="9191" actId="1076"/>
        <pc:sldMkLst>
          <pc:docMk/>
          <pc:sldMk cId="2434998086" sldId="1255"/>
        </pc:sldMkLst>
        <pc:spChg chg="mod">
          <ac:chgData name="Karavieh, Reza (BEIS)" userId="9cf8742b-ef1d-49ce-87e4-503a91f74a7e" providerId="ADAL" clId="{E0D05223-DCD2-40C8-9698-4BEDA2371BBB}" dt="2022-04-20T09:35:32.840" v="298" actId="20577"/>
          <ac:spMkLst>
            <pc:docMk/>
            <pc:sldMk cId="2434998086" sldId="1255"/>
            <ac:spMk id="2" creationId="{F72C95E0-AC69-4767-9DB2-08A13F78E282}"/>
          </ac:spMkLst>
        </pc:spChg>
        <pc:spChg chg="del mod">
          <ac:chgData name="Karavieh, Reza (BEIS)" userId="9cf8742b-ef1d-49ce-87e4-503a91f74a7e" providerId="ADAL" clId="{E0D05223-DCD2-40C8-9698-4BEDA2371BBB}" dt="2022-04-20T10:02:10.482" v="1262" actId="478"/>
          <ac:spMkLst>
            <pc:docMk/>
            <pc:sldMk cId="2434998086" sldId="1255"/>
            <ac:spMk id="3" creationId="{1DAC8FF3-B225-4AC3-8AFD-24529E6A662D}"/>
          </ac:spMkLst>
        </pc:spChg>
        <pc:spChg chg="del">
          <ac:chgData name="Karavieh, Reza (BEIS)" userId="9cf8742b-ef1d-49ce-87e4-503a91f74a7e" providerId="ADAL" clId="{E0D05223-DCD2-40C8-9698-4BEDA2371BBB}" dt="2022-04-20T09:35:44.587" v="300" actId="478"/>
          <ac:spMkLst>
            <pc:docMk/>
            <pc:sldMk cId="2434998086" sldId="1255"/>
            <ac:spMk id="5" creationId="{A880E40C-5DC0-4440-B170-13B48504B1DF}"/>
          </ac:spMkLst>
        </pc:spChg>
        <pc:spChg chg="del">
          <ac:chgData name="Karavieh, Reza (BEIS)" userId="9cf8742b-ef1d-49ce-87e4-503a91f74a7e" providerId="ADAL" clId="{E0D05223-DCD2-40C8-9698-4BEDA2371BBB}" dt="2022-04-20T09:35:44.587" v="300" actId="478"/>
          <ac:spMkLst>
            <pc:docMk/>
            <pc:sldMk cId="2434998086" sldId="1255"/>
            <ac:spMk id="6" creationId="{8FBF9457-16D0-4939-A327-082D5B02E8D2}"/>
          </ac:spMkLst>
        </pc:spChg>
        <pc:spChg chg="add del mod">
          <ac:chgData name="Karavieh, Reza (BEIS)" userId="9cf8742b-ef1d-49ce-87e4-503a91f74a7e" providerId="ADAL" clId="{E0D05223-DCD2-40C8-9698-4BEDA2371BBB}" dt="2022-04-20T10:02:29.116" v="1266" actId="478"/>
          <ac:spMkLst>
            <pc:docMk/>
            <pc:sldMk cId="2434998086" sldId="1255"/>
            <ac:spMk id="8" creationId="{C88448BB-03E5-4D65-BD23-D1AA7378D8C3}"/>
          </ac:spMkLst>
        </pc:spChg>
        <pc:spChg chg="del">
          <ac:chgData name="Karavieh, Reza (BEIS)" userId="9cf8742b-ef1d-49ce-87e4-503a91f74a7e" providerId="ADAL" clId="{E0D05223-DCD2-40C8-9698-4BEDA2371BBB}" dt="2022-04-20T09:35:44.587" v="300" actId="478"/>
          <ac:spMkLst>
            <pc:docMk/>
            <pc:sldMk cId="2434998086" sldId="1255"/>
            <ac:spMk id="9" creationId="{FC48508F-6851-402A-B022-5832EDD2B795}"/>
          </ac:spMkLst>
        </pc:spChg>
        <pc:spChg chg="del">
          <ac:chgData name="Karavieh, Reza (BEIS)" userId="9cf8742b-ef1d-49ce-87e4-503a91f74a7e" providerId="ADAL" clId="{E0D05223-DCD2-40C8-9698-4BEDA2371BBB}" dt="2022-04-20T09:35:44.587" v="300" actId="478"/>
          <ac:spMkLst>
            <pc:docMk/>
            <pc:sldMk cId="2434998086" sldId="1255"/>
            <ac:spMk id="10" creationId="{54497D02-92C0-4DEC-A6B8-9CB9CD4967E5}"/>
          </ac:spMkLst>
        </pc:spChg>
        <pc:spChg chg="del mod">
          <ac:chgData name="Karavieh, Reza (BEIS)" userId="9cf8742b-ef1d-49ce-87e4-503a91f74a7e" providerId="ADAL" clId="{E0D05223-DCD2-40C8-9698-4BEDA2371BBB}" dt="2022-04-20T09:35:44.587" v="300" actId="478"/>
          <ac:spMkLst>
            <pc:docMk/>
            <pc:sldMk cId="2434998086" sldId="1255"/>
            <ac:spMk id="11" creationId="{6CD0B21F-B7F5-4353-9B8F-14EFB5B50BF2}"/>
          </ac:spMkLst>
        </pc:spChg>
        <pc:spChg chg="del">
          <ac:chgData name="Karavieh, Reza (BEIS)" userId="9cf8742b-ef1d-49ce-87e4-503a91f74a7e" providerId="ADAL" clId="{E0D05223-DCD2-40C8-9698-4BEDA2371BBB}" dt="2022-04-20T09:35:44.587" v="300" actId="478"/>
          <ac:spMkLst>
            <pc:docMk/>
            <pc:sldMk cId="2434998086" sldId="1255"/>
            <ac:spMk id="12" creationId="{D4D6CA6E-8FF9-42A0-8BDF-F003B7EF93A8}"/>
          </ac:spMkLst>
        </pc:spChg>
        <pc:spChg chg="add mod">
          <ac:chgData name="Karavieh, Reza (BEIS)" userId="9cf8742b-ef1d-49ce-87e4-503a91f74a7e" providerId="ADAL" clId="{E0D05223-DCD2-40C8-9698-4BEDA2371BBB}" dt="2022-04-21T12:54:29.577" v="9191" actId="1076"/>
          <ac:spMkLst>
            <pc:docMk/>
            <pc:sldMk cId="2434998086" sldId="1255"/>
            <ac:spMk id="14" creationId="{D04EABBC-FB9E-48E9-B898-2B611C17DD63}"/>
          </ac:spMkLst>
        </pc:spChg>
        <pc:graphicFrameChg chg="add mod modGraphic">
          <ac:chgData name="Karavieh, Reza (BEIS)" userId="9cf8742b-ef1d-49ce-87e4-503a91f74a7e" providerId="ADAL" clId="{E0D05223-DCD2-40C8-9698-4BEDA2371BBB}" dt="2022-04-21T08:48:56.340" v="4795" actId="115"/>
          <ac:graphicFrameMkLst>
            <pc:docMk/>
            <pc:sldMk cId="2434998086" sldId="1255"/>
            <ac:graphicFrameMk id="13" creationId="{EFE7D438-F338-4C31-B45D-66A98BFE1CB7}"/>
          </ac:graphicFrameMkLst>
        </pc:graphicFrameChg>
      </pc:sldChg>
      <pc:sldChg chg="modSp add mod">
        <pc:chgData name="Karavieh, Reza (BEIS)" userId="9cf8742b-ef1d-49ce-87e4-503a91f74a7e" providerId="ADAL" clId="{E0D05223-DCD2-40C8-9698-4BEDA2371BBB}" dt="2022-04-20T13:42:21.861" v="3418" actId="20577"/>
        <pc:sldMkLst>
          <pc:docMk/>
          <pc:sldMk cId="1900733883" sldId="1256"/>
        </pc:sldMkLst>
        <pc:spChg chg="mod">
          <ac:chgData name="Karavieh, Reza (BEIS)" userId="9cf8742b-ef1d-49ce-87e4-503a91f74a7e" providerId="ADAL" clId="{E0D05223-DCD2-40C8-9698-4BEDA2371BBB}" dt="2022-04-20T13:42:21.861" v="3418" actId="20577"/>
          <ac:spMkLst>
            <pc:docMk/>
            <pc:sldMk cId="1900733883" sldId="1256"/>
            <ac:spMk id="2" creationId="{00000000-0000-0000-0000-000000000000}"/>
          </ac:spMkLst>
        </pc:spChg>
      </pc:sldChg>
      <pc:sldChg chg="modSp add mod ord">
        <pc:chgData name="Karavieh, Reza (BEIS)" userId="9cf8742b-ef1d-49ce-87e4-503a91f74a7e" providerId="ADAL" clId="{E0D05223-DCD2-40C8-9698-4BEDA2371BBB}" dt="2022-04-21T13:48:56.820" v="10658"/>
        <pc:sldMkLst>
          <pc:docMk/>
          <pc:sldMk cId="2922307792" sldId="1257"/>
        </pc:sldMkLst>
        <pc:spChg chg="mod">
          <ac:chgData name="Karavieh, Reza (BEIS)" userId="9cf8742b-ef1d-49ce-87e4-503a91f74a7e" providerId="ADAL" clId="{E0D05223-DCD2-40C8-9698-4BEDA2371BBB}" dt="2022-04-21T13:08:25.987" v="9745" actId="20577"/>
          <ac:spMkLst>
            <pc:docMk/>
            <pc:sldMk cId="2922307792" sldId="1257"/>
            <ac:spMk id="3" creationId="{0FFDD4CE-63A4-4241-9F44-A00A76590E04}"/>
          </ac:spMkLst>
        </pc:spChg>
        <pc:graphicFrameChg chg="mod">
          <ac:chgData name="Karavieh, Reza (BEIS)" userId="9cf8742b-ef1d-49ce-87e4-503a91f74a7e" providerId="ADAL" clId="{E0D05223-DCD2-40C8-9698-4BEDA2371BBB}" dt="2022-04-21T13:01:52.066" v="9518" actId="1076"/>
          <ac:graphicFrameMkLst>
            <pc:docMk/>
            <pc:sldMk cId="2922307792" sldId="1257"/>
            <ac:graphicFrameMk id="5" creationId="{EBFD5976-7F6A-4CD4-BF6F-C841A8FF9EBD}"/>
          </ac:graphicFrameMkLst>
        </pc:graphicFrameChg>
      </pc:sldChg>
      <pc:sldChg chg="modSp add del mod">
        <pc:chgData name="Karavieh, Reza (BEIS)" userId="9cf8742b-ef1d-49ce-87e4-503a91f74a7e" providerId="ADAL" clId="{E0D05223-DCD2-40C8-9698-4BEDA2371BBB}" dt="2022-04-21T09:20:19.144" v="5010" actId="2696"/>
        <pc:sldMkLst>
          <pc:docMk/>
          <pc:sldMk cId="3583605554" sldId="1257"/>
        </pc:sldMkLst>
        <pc:spChg chg="mod">
          <ac:chgData name="Karavieh, Reza (BEIS)" userId="9cf8742b-ef1d-49ce-87e4-503a91f74a7e" providerId="ADAL" clId="{E0D05223-DCD2-40C8-9698-4BEDA2371BBB}" dt="2022-04-20T13:53:55.761" v="3697" actId="20577"/>
          <ac:spMkLst>
            <pc:docMk/>
            <pc:sldMk cId="3583605554" sldId="1257"/>
            <ac:spMk id="2" creationId="{D04FC199-5A52-4791-8D26-4901C30CCB24}"/>
          </ac:spMkLst>
        </pc:spChg>
        <pc:spChg chg="mod">
          <ac:chgData name="Karavieh, Reza (BEIS)" userId="9cf8742b-ef1d-49ce-87e4-503a91f74a7e" providerId="ADAL" clId="{E0D05223-DCD2-40C8-9698-4BEDA2371BBB}" dt="2022-04-21T08:49:26.707" v="4811" actId="20577"/>
          <ac:spMkLst>
            <pc:docMk/>
            <pc:sldMk cId="3583605554" sldId="1257"/>
            <ac:spMk id="3" creationId="{0FFDD4CE-63A4-4241-9F44-A00A76590E04}"/>
          </ac:spMkLst>
        </pc:spChg>
      </pc:sldChg>
      <pc:sldChg chg="modSp add del mod">
        <pc:chgData name="Karavieh, Reza (BEIS)" userId="9cf8742b-ef1d-49ce-87e4-503a91f74a7e" providerId="ADAL" clId="{E0D05223-DCD2-40C8-9698-4BEDA2371BBB}" dt="2022-04-21T09:20:19.144" v="5010" actId="2696"/>
        <pc:sldMkLst>
          <pc:docMk/>
          <pc:sldMk cId="48195006" sldId="1258"/>
        </pc:sldMkLst>
        <pc:spChg chg="mod">
          <ac:chgData name="Karavieh, Reza (BEIS)" userId="9cf8742b-ef1d-49ce-87e4-503a91f74a7e" providerId="ADAL" clId="{E0D05223-DCD2-40C8-9698-4BEDA2371BBB}" dt="2022-04-20T13:53:48.229" v="3695" actId="20577"/>
          <ac:spMkLst>
            <pc:docMk/>
            <pc:sldMk cId="48195006" sldId="1258"/>
            <ac:spMk id="2" creationId="{92ACB009-3917-4C3A-9C14-CC99F293283D}"/>
          </ac:spMkLst>
        </pc:spChg>
        <pc:spChg chg="mod">
          <ac:chgData name="Karavieh, Reza (BEIS)" userId="9cf8742b-ef1d-49ce-87e4-503a91f74a7e" providerId="ADAL" clId="{E0D05223-DCD2-40C8-9698-4BEDA2371BBB}" dt="2022-04-21T08:51:59.881" v="4918" actId="20577"/>
          <ac:spMkLst>
            <pc:docMk/>
            <pc:sldMk cId="48195006" sldId="1258"/>
            <ac:spMk id="3" creationId="{69E972E4-53F3-49AD-A076-AAA12026ACD9}"/>
          </ac:spMkLst>
        </pc:spChg>
      </pc:sldChg>
      <pc:sldChg chg="modSp add mod ord">
        <pc:chgData name="Karavieh, Reza (BEIS)" userId="9cf8742b-ef1d-49ce-87e4-503a91f74a7e" providerId="ADAL" clId="{E0D05223-DCD2-40C8-9698-4BEDA2371BBB}" dt="2022-04-21T13:48:56.820" v="10658"/>
        <pc:sldMkLst>
          <pc:docMk/>
          <pc:sldMk cId="3824187220" sldId="1258"/>
        </pc:sldMkLst>
        <pc:spChg chg="mod">
          <ac:chgData name="Karavieh, Reza (BEIS)" userId="9cf8742b-ef1d-49ce-87e4-503a91f74a7e" providerId="ADAL" clId="{E0D05223-DCD2-40C8-9698-4BEDA2371BBB}" dt="2022-04-21T13:42:30.513" v="10634" actId="20577"/>
          <ac:spMkLst>
            <pc:docMk/>
            <pc:sldMk cId="3824187220" sldId="1258"/>
            <ac:spMk id="3" creationId="{69E972E4-53F3-49AD-A076-AAA12026ACD9}"/>
          </ac:spMkLst>
        </pc:spChg>
      </pc:sldChg>
      <pc:sldChg chg="modSp add del mod delCm">
        <pc:chgData name="Karavieh, Reza (BEIS)" userId="9cf8742b-ef1d-49ce-87e4-503a91f74a7e" providerId="ADAL" clId="{E0D05223-DCD2-40C8-9698-4BEDA2371BBB}" dt="2022-04-21T09:19:45.606" v="5008" actId="2696"/>
        <pc:sldMkLst>
          <pc:docMk/>
          <pc:sldMk cId="397353418" sldId="1259"/>
        </pc:sldMkLst>
        <pc:spChg chg="mod">
          <ac:chgData name="Karavieh, Reza (BEIS)" userId="9cf8742b-ef1d-49ce-87e4-503a91f74a7e" providerId="ADAL" clId="{E0D05223-DCD2-40C8-9698-4BEDA2371BBB}" dt="2022-04-20T20:11:43.407" v="4509" actId="20577"/>
          <ac:spMkLst>
            <pc:docMk/>
            <pc:sldMk cId="397353418" sldId="1259"/>
            <ac:spMk id="3" creationId="{7D1B5D84-66E1-4078-9D3B-0E092D9D24B0}"/>
          </ac:spMkLst>
        </pc:spChg>
      </pc:sldChg>
      <pc:sldChg chg="modSp add mod">
        <pc:chgData name="Karavieh, Reza (BEIS)" userId="9cf8742b-ef1d-49ce-87e4-503a91f74a7e" providerId="ADAL" clId="{E0D05223-DCD2-40C8-9698-4BEDA2371BBB}" dt="2022-04-21T13:09:24.676" v="9762" actId="20577"/>
        <pc:sldMkLst>
          <pc:docMk/>
          <pc:sldMk cId="3552560254" sldId="1259"/>
        </pc:sldMkLst>
        <pc:spChg chg="mod">
          <ac:chgData name="Karavieh, Reza (BEIS)" userId="9cf8742b-ef1d-49ce-87e4-503a91f74a7e" providerId="ADAL" clId="{E0D05223-DCD2-40C8-9698-4BEDA2371BBB}" dt="2022-04-21T10:07:08.334" v="6337" actId="20577"/>
          <ac:spMkLst>
            <pc:docMk/>
            <pc:sldMk cId="3552560254" sldId="1259"/>
            <ac:spMk id="2" creationId="{8964F4F7-3B6F-4D70-835D-F036F27841EC}"/>
          </ac:spMkLst>
        </pc:spChg>
        <pc:spChg chg="mod">
          <ac:chgData name="Karavieh, Reza (BEIS)" userId="9cf8742b-ef1d-49ce-87e4-503a91f74a7e" providerId="ADAL" clId="{E0D05223-DCD2-40C8-9698-4BEDA2371BBB}" dt="2022-04-21T13:09:24.676" v="9762" actId="20577"/>
          <ac:spMkLst>
            <pc:docMk/>
            <pc:sldMk cId="3552560254" sldId="1259"/>
            <ac:spMk id="3" creationId="{7D1B5D84-66E1-4078-9D3B-0E092D9D24B0}"/>
          </ac:spMkLst>
        </pc:spChg>
      </pc:sldChg>
      <pc:sldChg chg="add del delCm">
        <pc:chgData name="Karavieh, Reza (BEIS)" userId="9cf8742b-ef1d-49ce-87e4-503a91f74a7e" providerId="ADAL" clId="{E0D05223-DCD2-40C8-9698-4BEDA2371BBB}" dt="2022-04-21T09:19:45.606" v="5008" actId="2696"/>
        <pc:sldMkLst>
          <pc:docMk/>
          <pc:sldMk cId="1812771896" sldId="1260"/>
        </pc:sldMkLst>
      </pc:sldChg>
      <pc:sldChg chg="modSp add mod">
        <pc:chgData name="Karavieh, Reza (BEIS)" userId="9cf8742b-ef1d-49ce-87e4-503a91f74a7e" providerId="ADAL" clId="{E0D05223-DCD2-40C8-9698-4BEDA2371BBB}" dt="2022-04-21T10:46:05.296" v="8125" actId="20577"/>
        <pc:sldMkLst>
          <pc:docMk/>
          <pc:sldMk cId="3470529937" sldId="1260"/>
        </pc:sldMkLst>
        <pc:spChg chg="mod">
          <ac:chgData name="Karavieh, Reza (BEIS)" userId="9cf8742b-ef1d-49ce-87e4-503a91f74a7e" providerId="ADAL" clId="{E0D05223-DCD2-40C8-9698-4BEDA2371BBB}" dt="2022-04-21T10:07:22.336" v="6351" actId="20577"/>
          <ac:spMkLst>
            <pc:docMk/>
            <pc:sldMk cId="3470529937" sldId="1260"/>
            <ac:spMk id="2" creationId="{0858D2E2-35D4-4BAB-BD8F-018A79E5253F}"/>
          </ac:spMkLst>
        </pc:spChg>
        <pc:spChg chg="mod">
          <ac:chgData name="Karavieh, Reza (BEIS)" userId="9cf8742b-ef1d-49ce-87e4-503a91f74a7e" providerId="ADAL" clId="{E0D05223-DCD2-40C8-9698-4BEDA2371BBB}" dt="2022-04-21T10:46:05.296" v="8125" actId="20577"/>
          <ac:spMkLst>
            <pc:docMk/>
            <pc:sldMk cId="3470529937" sldId="1260"/>
            <ac:spMk id="8" creationId="{89E2C08A-31FF-4C2A-87EF-664BF99ED81D}"/>
          </ac:spMkLst>
        </pc:spChg>
      </pc:sldChg>
      <pc:sldChg chg="modSp new mod">
        <pc:chgData name="Karavieh, Reza (BEIS)" userId="9cf8742b-ef1d-49ce-87e4-503a91f74a7e" providerId="ADAL" clId="{E0D05223-DCD2-40C8-9698-4BEDA2371BBB}" dt="2022-04-21T10:41:43.502" v="8036" actId="20577"/>
        <pc:sldMkLst>
          <pc:docMk/>
          <pc:sldMk cId="1632296298" sldId="1261"/>
        </pc:sldMkLst>
        <pc:spChg chg="mod">
          <ac:chgData name="Karavieh, Reza (BEIS)" userId="9cf8742b-ef1d-49ce-87e4-503a91f74a7e" providerId="ADAL" clId="{E0D05223-DCD2-40C8-9698-4BEDA2371BBB}" dt="2022-04-21T09:27:05.662" v="5182" actId="20577"/>
          <ac:spMkLst>
            <pc:docMk/>
            <pc:sldMk cId="1632296298" sldId="1261"/>
            <ac:spMk id="2" creationId="{71A08855-20F7-4090-B59C-4998FB58AAF5}"/>
          </ac:spMkLst>
        </pc:spChg>
        <pc:spChg chg="mod">
          <ac:chgData name="Karavieh, Reza (BEIS)" userId="9cf8742b-ef1d-49ce-87e4-503a91f74a7e" providerId="ADAL" clId="{E0D05223-DCD2-40C8-9698-4BEDA2371BBB}" dt="2022-04-21T10:41:43.502" v="8036" actId="20577"/>
          <ac:spMkLst>
            <pc:docMk/>
            <pc:sldMk cId="1632296298" sldId="1261"/>
            <ac:spMk id="3" creationId="{52BB7132-0FD8-401A-B344-3C52CF0EBC8D}"/>
          </ac:spMkLst>
        </pc:spChg>
      </pc:sldChg>
      <pc:sldChg chg="modSp new del mod">
        <pc:chgData name="Karavieh, Reza (BEIS)" userId="9cf8742b-ef1d-49ce-87e4-503a91f74a7e" providerId="ADAL" clId="{E0D05223-DCD2-40C8-9698-4BEDA2371BBB}" dt="2022-04-21T12:49:19.589" v="8869" actId="47"/>
        <pc:sldMkLst>
          <pc:docMk/>
          <pc:sldMk cId="1359068670" sldId="1262"/>
        </pc:sldMkLst>
        <pc:spChg chg="mod">
          <ac:chgData name="Karavieh, Reza (BEIS)" userId="9cf8742b-ef1d-49ce-87e4-503a91f74a7e" providerId="ADAL" clId="{E0D05223-DCD2-40C8-9698-4BEDA2371BBB}" dt="2022-04-21T09:26:01.574" v="5131" actId="20577"/>
          <ac:spMkLst>
            <pc:docMk/>
            <pc:sldMk cId="1359068670" sldId="1262"/>
            <ac:spMk id="2" creationId="{409D408B-BC5C-4EF3-A047-2245C9BF608E}"/>
          </ac:spMkLst>
        </pc:spChg>
      </pc:sldChg>
      <pc:sldChg chg="modSp new mod">
        <pc:chgData name="Karavieh, Reza (BEIS)" userId="9cf8742b-ef1d-49ce-87e4-503a91f74a7e" providerId="ADAL" clId="{E0D05223-DCD2-40C8-9698-4BEDA2371BBB}" dt="2022-04-28T08:45:36.155" v="13806" actId="20577"/>
        <pc:sldMkLst>
          <pc:docMk/>
          <pc:sldMk cId="3427783980" sldId="1262"/>
        </pc:sldMkLst>
        <pc:spChg chg="mod">
          <ac:chgData name="Karavieh, Reza (BEIS)" userId="9cf8742b-ef1d-49ce-87e4-503a91f74a7e" providerId="ADAL" clId="{E0D05223-DCD2-40C8-9698-4BEDA2371BBB}" dt="2022-04-28T08:42:27.700" v="13714" actId="113"/>
          <ac:spMkLst>
            <pc:docMk/>
            <pc:sldMk cId="3427783980" sldId="1262"/>
            <ac:spMk id="2" creationId="{A21F070B-B431-43B1-8F33-3DD80282806B}"/>
          </ac:spMkLst>
        </pc:spChg>
        <pc:spChg chg="mod">
          <ac:chgData name="Karavieh, Reza (BEIS)" userId="9cf8742b-ef1d-49ce-87e4-503a91f74a7e" providerId="ADAL" clId="{E0D05223-DCD2-40C8-9698-4BEDA2371BBB}" dt="2022-04-28T08:45:36.155" v="13806" actId="20577"/>
          <ac:spMkLst>
            <pc:docMk/>
            <pc:sldMk cId="3427783980" sldId="1262"/>
            <ac:spMk id="3" creationId="{925F370B-4C5D-4DF9-AB77-A479183C6BE6}"/>
          </ac:spMkLst>
        </pc:spChg>
      </pc:sldChg>
      <pc:sldChg chg="modSp new del mod">
        <pc:chgData name="Karavieh, Reza (BEIS)" userId="9cf8742b-ef1d-49ce-87e4-503a91f74a7e" providerId="ADAL" clId="{E0D05223-DCD2-40C8-9698-4BEDA2371BBB}" dt="2022-04-21T15:08:25.508" v="12317" actId="47"/>
        <pc:sldMkLst>
          <pc:docMk/>
          <pc:sldMk cId="3465208862" sldId="1262"/>
        </pc:sldMkLst>
        <pc:spChg chg="mod">
          <ac:chgData name="Karavieh, Reza (BEIS)" userId="9cf8742b-ef1d-49ce-87e4-503a91f74a7e" providerId="ADAL" clId="{E0D05223-DCD2-40C8-9698-4BEDA2371BBB}" dt="2022-04-21T13:59:49.305" v="10725" actId="21"/>
          <ac:spMkLst>
            <pc:docMk/>
            <pc:sldMk cId="3465208862" sldId="1262"/>
            <ac:spMk id="2" creationId="{054EFA19-3558-4DD5-AE6B-60C80FED6C9E}"/>
          </ac:spMkLst>
        </pc:spChg>
      </pc:sldChg>
      <pc:sldChg chg="modSp new del mod">
        <pc:chgData name="Karavieh, Reza (BEIS)" userId="9cf8742b-ef1d-49ce-87e4-503a91f74a7e" providerId="ADAL" clId="{E0D05223-DCD2-40C8-9698-4BEDA2371BBB}" dt="2022-04-21T09:42:18.913" v="5425" actId="47"/>
        <pc:sldMkLst>
          <pc:docMk/>
          <pc:sldMk cId="3849628293" sldId="1263"/>
        </pc:sldMkLst>
        <pc:spChg chg="mod">
          <ac:chgData name="Karavieh, Reza (BEIS)" userId="9cf8742b-ef1d-49ce-87e4-503a91f74a7e" providerId="ADAL" clId="{E0D05223-DCD2-40C8-9698-4BEDA2371BBB}" dt="2022-04-21T09:26:42.622" v="5162" actId="113"/>
          <ac:spMkLst>
            <pc:docMk/>
            <pc:sldMk cId="3849628293" sldId="1263"/>
            <ac:spMk id="2" creationId="{4E5EA180-F5A5-4256-946B-B631B61AFB9F}"/>
          </ac:spMkLst>
        </pc:spChg>
      </pc:sldChg>
      <pc:sldMasterChg chg="delSp mod">
        <pc:chgData name="Karavieh, Reza (BEIS)" userId="9cf8742b-ef1d-49ce-87e4-503a91f74a7e" providerId="ADAL" clId="{E0D05223-DCD2-40C8-9698-4BEDA2371BBB}" dt="2022-04-28T11:48:34.620" v="13891"/>
        <pc:sldMasterMkLst>
          <pc:docMk/>
          <pc:sldMasterMk cId="1874974937" sldId="2147483672"/>
        </pc:sldMasterMkLst>
        <pc:spChg chg="del">
          <ac:chgData name="Karavieh, Reza (BEIS)" userId="9cf8742b-ef1d-49ce-87e4-503a91f74a7e" providerId="ADAL" clId="{E0D05223-DCD2-40C8-9698-4BEDA2371BBB}" dt="2022-04-28T11:48:34.620" v="13891"/>
          <ac:spMkLst>
            <pc:docMk/>
            <pc:sldMasterMk cId="1874974937" sldId="2147483672"/>
            <ac:spMk id="8" creationId="{FF2A9D09-DAD3-46D2-BE11-4F122BA6F658}"/>
          </ac:spMkLst>
        </pc:spChg>
        <pc:spChg chg="del">
          <ac:chgData name="Karavieh, Reza (BEIS)" userId="9cf8742b-ef1d-49ce-87e4-503a91f74a7e" providerId="ADAL" clId="{E0D05223-DCD2-40C8-9698-4BEDA2371BBB}" dt="2022-04-28T11:48:34.610" v="13889"/>
          <ac:spMkLst>
            <pc:docMk/>
            <pc:sldMasterMk cId="1874974937" sldId="2147483672"/>
            <ac:spMk id="9" creationId="{408D8885-38F1-4877-BC32-E80F707E5F64}"/>
          </ac:spMkLst>
        </pc:spChg>
      </pc:sldMasterChg>
    </pc:docChg>
  </pc:docChgLst>
  <pc:docChgLst>
    <pc:chgData name="Karavieh, Reza (TIUA - Analysis Directorate)" userId="9cf8742b-ef1d-49ce-87e4-503a91f74a7e" providerId="ADAL" clId="{E0D05223-DCD2-40C8-9698-4BEDA2371BBB}"/>
    <pc:docChg chg="modSld">
      <pc:chgData name="Karavieh, Reza (TIUA - Analysis Directorate)" userId="9cf8742b-ef1d-49ce-87e4-503a91f74a7e" providerId="ADAL" clId="{E0D05223-DCD2-40C8-9698-4BEDA2371BBB}" dt="2023-01-05T15:13:19.982" v="2" actId="20577"/>
      <pc:docMkLst>
        <pc:docMk/>
      </pc:docMkLst>
      <pc:sldChg chg="modSp">
        <pc:chgData name="Karavieh, Reza (TIUA - Analysis Directorate)" userId="9cf8742b-ef1d-49ce-87e4-503a91f74a7e" providerId="ADAL" clId="{E0D05223-DCD2-40C8-9698-4BEDA2371BBB}" dt="2023-01-05T15:13:19.982" v="2" actId="20577"/>
        <pc:sldMkLst>
          <pc:docMk/>
          <pc:sldMk cId="1744911306" sldId="1226"/>
        </pc:sldMkLst>
        <pc:spChg chg="mod">
          <ac:chgData name="Karavieh, Reza (TIUA - Analysis Directorate)" userId="9cf8742b-ef1d-49ce-87e4-503a91f74a7e" providerId="ADAL" clId="{E0D05223-DCD2-40C8-9698-4BEDA2371BBB}" dt="2023-01-05T15:13:19.982" v="2" actId="20577"/>
          <ac:spMkLst>
            <pc:docMk/>
            <pc:sldMk cId="1744911306" sldId="1226"/>
            <ac:spMk id="5" creationId="{EB66452B-1B13-4954-B658-4260CB013247}"/>
          </ac:spMkLst>
        </pc:spChg>
      </pc:sldChg>
      <pc:sldChg chg="modSp mod">
        <pc:chgData name="Karavieh, Reza (TIUA - Analysis Directorate)" userId="9cf8742b-ef1d-49ce-87e4-503a91f74a7e" providerId="ADAL" clId="{E0D05223-DCD2-40C8-9698-4BEDA2371BBB}" dt="2022-09-07T09:00:01.143" v="0" actId="1076"/>
        <pc:sldMkLst>
          <pc:docMk/>
          <pc:sldMk cId="1796758786" sldId="1246"/>
        </pc:sldMkLst>
        <pc:cxnChg chg="mod">
          <ac:chgData name="Karavieh, Reza (TIUA - Analysis Directorate)" userId="9cf8742b-ef1d-49ce-87e4-503a91f74a7e" providerId="ADAL" clId="{E0D05223-DCD2-40C8-9698-4BEDA2371BBB}" dt="2022-09-07T09:00:01.143" v="0" actId="1076"/>
          <ac:cxnSpMkLst>
            <pc:docMk/>
            <pc:sldMk cId="1796758786" sldId="1246"/>
            <ac:cxnSpMk id="12" creationId="{8DCAA94C-9DB4-4298-8A32-55A4CB719DEF}"/>
          </ac:cxnSpMkLst>
        </pc:cxnChg>
      </pc:sldChg>
    </pc:docChg>
  </pc:docChgLst>
  <pc:docChgLst>
    <pc:chgData name="Karavieh, Reza (BEIS)" userId="9cf8742b-ef1d-49ce-87e4-503a91f74a7e" providerId="ADAL" clId="{377E2B5D-EA95-4C43-8A11-B5B7F76A117F}"/>
    <pc:docChg chg="undo redo custSel addSld delSld modSld sldOrd modMainMaster">
      <pc:chgData name="Karavieh, Reza (BEIS)" userId="9cf8742b-ef1d-49ce-87e4-503a91f74a7e" providerId="ADAL" clId="{377E2B5D-EA95-4C43-8A11-B5B7F76A117F}" dt="2022-04-05T08:29:21.841" v="23910" actId="20577"/>
      <pc:docMkLst>
        <pc:docMk/>
      </pc:docMkLst>
      <pc:sldChg chg="delSp modSp mod">
        <pc:chgData name="Karavieh, Reza (BEIS)" userId="9cf8742b-ef1d-49ce-87e4-503a91f74a7e" providerId="ADAL" clId="{377E2B5D-EA95-4C43-8A11-B5B7F76A117F}" dt="2022-04-05T08:29:21.841" v="23910" actId="20577"/>
        <pc:sldMkLst>
          <pc:docMk/>
          <pc:sldMk cId="109857222" sldId="256"/>
        </pc:sldMkLst>
        <pc:spChg chg="mod">
          <ac:chgData name="Karavieh, Reza (BEIS)" userId="9cf8742b-ef1d-49ce-87e4-503a91f74a7e" providerId="ADAL" clId="{377E2B5D-EA95-4C43-8A11-B5B7F76A117F}" dt="2022-04-01T09:16:00.717" v="78" actId="20577"/>
          <ac:spMkLst>
            <pc:docMk/>
            <pc:sldMk cId="109857222" sldId="256"/>
            <ac:spMk id="2" creationId="{00000000-0000-0000-0000-000000000000}"/>
          </ac:spMkLst>
        </pc:spChg>
        <pc:spChg chg="mod">
          <ac:chgData name="Karavieh, Reza (BEIS)" userId="9cf8742b-ef1d-49ce-87e4-503a91f74a7e" providerId="ADAL" clId="{377E2B5D-EA95-4C43-8A11-B5B7F76A117F}" dt="2022-04-05T08:29:21.841" v="23910" actId="20577"/>
          <ac:spMkLst>
            <pc:docMk/>
            <pc:sldMk cId="109857222" sldId="256"/>
            <ac:spMk id="3" creationId="{00000000-0000-0000-0000-000000000000}"/>
          </ac:spMkLst>
        </pc:spChg>
        <pc:spChg chg="del mod">
          <ac:chgData name="Karavieh, Reza (BEIS)" userId="9cf8742b-ef1d-49ce-87e4-503a91f74a7e" providerId="ADAL" clId="{377E2B5D-EA95-4C43-8A11-B5B7F76A117F}" dt="2022-04-01T09:15:37.283" v="64" actId="478"/>
          <ac:spMkLst>
            <pc:docMk/>
            <pc:sldMk cId="109857222" sldId="256"/>
            <ac:spMk id="4" creationId="{192386C6-6F7A-4E74-AB89-480F228E111E}"/>
          </ac:spMkLst>
        </pc:spChg>
      </pc:sldChg>
      <pc:sldChg chg="del">
        <pc:chgData name="Karavieh, Reza (BEIS)" userId="9cf8742b-ef1d-49ce-87e4-503a91f74a7e" providerId="ADAL" clId="{377E2B5D-EA95-4C43-8A11-B5B7F76A117F}" dt="2022-04-05T07:49:12.633" v="21489" actId="47"/>
        <pc:sldMkLst>
          <pc:docMk/>
          <pc:sldMk cId="2975954392" sldId="257"/>
        </pc:sldMkLst>
      </pc:sldChg>
      <pc:sldChg chg="addSp modSp del mod">
        <pc:chgData name="Karavieh, Reza (BEIS)" userId="9cf8742b-ef1d-49ce-87e4-503a91f74a7e" providerId="ADAL" clId="{377E2B5D-EA95-4C43-8A11-B5B7F76A117F}" dt="2022-04-04T17:26:37.557" v="14971" actId="47"/>
        <pc:sldMkLst>
          <pc:docMk/>
          <pc:sldMk cId="559416857" sldId="258"/>
        </pc:sldMkLst>
        <pc:spChg chg="mod">
          <ac:chgData name="Karavieh, Reza (BEIS)" userId="9cf8742b-ef1d-49ce-87e4-503a91f74a7e" providerId="ADAL" clId="{377E2B5D-EA95-4C43-8A11-B5B7F76A117F}" dt="2022-04-01T09:16:31.129" v="104" actId="5793"/>
          <ac:spMkLst>
            <pc:docMk/>
            <pc:sldMk cId="559416857" sldId="258"/>
            <ac:spMk id="3" creationId="{2D2AF041-FD9F-443B-8E04-FF395A57FC87}"/>
          </ac:spMkLst>
        </pc:spChg>
        <pc:spChg chg="add mod">
          <ac:chgData name="Karavieh, Reza (BEIS)" userId="9cf8742b-ef1d-49ce-87e4-503a91f74a7e" providerId="ADAL" clId="{377E2B5D-EA95-4C43-8A11-B5B7F76A117F}" dt="2022-04-04T13:48:50.684" v="11016" actId="27636"/>
          <ac:spMkLst>
            <pc:docMk/>
            <pc:sldMk cId="559416857" sldId="258"/>
            <ac:spMk id="4" creationId="{0B7DC100-56EF-4586-9484-79633CEE3D1D}"/>
          </ac:spMkLst>
        </pc:spChg>
      </pc:sldChg>
      <pc:sldChg chg="addSp delSp modSp add mod">
        <pc:chgData name="Karavieh, Reza (BEIS)" userId="9cf8742b-ef1d-49ce-87e4-503a91f74a7e" providerId="ADAL" clId="{377E2B5D-EA95-4C43-8A11-B5B7F76A117F}" dt="2022-04-04T17:21:00.978" v="14936" actId="27636"/>
        <pc:sldMkLst>
          <pc:docMk/>
          <pc:sldMk cId="2716756604" sldId="259"/>
        </pc:sldMkLst>
        <pc:spChg chg="del">
          <ac:chgData name="Karavieh, Reza (BEIS)" userId="9cf8742b-ef1d-49ce-87e4-503a91f74a7e" providerId="ADAL" clId="{377E2B5D-EA95-4C43-8A11-B5B7F76A117F}" dt="2022-04-04T17:20:05.037" v="14925" actId="478"/>
          <ac:spMkLst>
            <pc:docMk/>
            <pc:sldMk cId="2716756604" sldId="259"/>
            <ac:spMk id="2" creationId="{07D0AAD2-E790-49BC-8A4E-5C721BFC9593}"/>
          </ac:spMkLst>
        </pc:spChg>
        <pc:spChg chg="mod">
          <ac:chgData name="Karavieh, Reza (BEIS)" userId="9cf8742b-ef1d-49ce-87e4-503a91f74a7e" providerId="ADAL" clId="{377E2B5D-EA95-4C43-8A11-B5B7F76A117F}" dt="2022-04-04T17:20:53.764" v="14933" actId="1076"/>
          <ac:spMkLst>
            <pc:docMk/>
            <pc:sldMk cId="2716756604" sldId="259"/>
            <ac:spMk id="3" creationId="{6EAE067F-1057-43E3-82D3-0AD32B0D2FE2}"/>
          </ac:spMkLst>
        </pc:spChg>
        <pc:spChg chg="mod">
          <ac:chgData name="Karavieh, Reza (BEIS)" userId="9cf8742b-ef1d-49ce-87e4-503a91f74a7e" providerId="ADAL" clId="{377E2B5D-EA95-4C43-8A11-B5B7F76A117F}" dt="2022-04-04T17:21:00.978" v="14936" actId="27636"/>
          <ac:spMkLst>
            <pc:docMk/>
            <pc:sldMk cId="2716756604" sldId="259"/>
            <ac:spMk id="4" creationId="{D8B9FB01-2445-47B5-9F12-BB295479552E}"/>
          </ac:spMkLst>
        </pc:spChg>
        <pc:spChg chg="mod">
          <ac:chgData name="Karavieh, Reza (BEIS)" userId="9cf8742b-ef1d-49ce-87e4-503a91f74a7e" providerId="ADAL" clId="{377E2B5D-EA95-4C43-8A11-B5B7F76A117F}" dt="2022-04-04T17:20:50.713" v="14932" actId="1076"/>
          <ac:spMkLst>
            <pc:docMk/>
            <pc:sldMk cId="2716756604" sldId="259"/>
            <ac:spMk id="5" creationId="{7CCBF957-2074-4234-8757-73E45C1EA29E}"/>
          </ac:spMkLst>
        </pc:spChg>
        <pc:spChg chg="add mod">
          <ac:chgData name="Karavieh, Reza (BEIS)" userId="9cf8742b-ef1d-49ce-87e4-503a91f74a7e" providerId="ADAL" clId="{377E2B5D-EA95-4C43-8A11-B5B7F76A117F}" dt="2022-04-04T17:20:40.307" v="14929" actId="108"/>
          <ac:spMkLst>
            <pc:docMk/>
            <pc:sldMk cId="2716756604" sldId="259"/>
            <ac:spMk id="7" creationId="{0AC6A86C-56DE-40B1-991A-A11D59606E92}"/>
          </ac:spMkLst>
        </pc:spChg>
      </pc:sldChg>
      <pc:sldChg chg="del">
        <pc:chgData name="Karavieh, Reza (BEIS)" userId="9cf8742b-ef1d-49ce-87e4-503a91f74a7e" providerId="ADAL" clId="{377E2B5D-EA95-4C43-8A11-B5B7F76A117F}" dt="2022-04-01T09:16:49.824" v="111" actId="47"/>
        <pc:sldMkLst>
          <pc:docMk/>
          <pc:sldMk cId="2967037244" sldId="263"/>
        </pc:sldMkLst>
      </pc:sldChg>
      <pc:sldChg chg="add del">
        <pc:chgData name="Karavieh, Reza (BEIS)" userId="9cf8742b-ef1d-49ce-87e4-503a91f74a7e" providerId="ADAL" clId="{377E2B5D-EA95-4C43-8A11-B5B7F76A117F}" dt="2022-04-01T09:16:40.628" v="108" actId="47"/>
        <pc:sldMkLst>
          <pc:docMk/>
          <pc:sldMk cId="2332150556" sldId="265"/>
        </pc:sldMkLst>
      </pc:sldChg>
      <pc:sldChg chg="del">
        <pc:chgData name="Karavieh, Reza (BEIS)" userId="9cf8742b-ef1d-49ce-87e4-503a91f74a7e" providerId="ADAL" clId="{377E2B5D-EA95-4C43-8A11-B5B7F76A117F}" dt="2022-04-04T20:25:43.677" v="16486" actId="47"/>
        <pc:sldMkLst>
          <pc:docMk/>
          <pc:sldMk cId="2992862025" sldId="266"/>
        </pc:sldMkLst>
      </pc:sldChg>
      <pc:sldChg chg="addSp delSp modSp new mod ord">
        <pc:chgData name="Karavieh, Reza (BEIS)" userId="9cf8742b-ef1d-49ce-87e4-503a91f74a7e" providerId="ADAL" clId="{377E2B5D-EA95-4C43-8A11-B5B7F76A117F}" dt="2022-04-05T08:18:18.486" v="23639" actId="20577"/>
        <pc:sldMkLst>
          <pc:docMk/>
          <pc:sldMk cId="2364487824" sldId="267"/>
        </pc:sldMkLst>
        <pc:spChg chg="mod">
          <ac:chgData name="Karavieh, Reza (BEIS)" userId="9cf8742b-ef1d-49ce-87e4-503a91f74a7e" providerId="ADAL" clId="{377E2B5D-EA95-4C43-8A11-B5B7F76A117F}" dt="2022-04-05T08:05:32.979" v="22360" actId="20577"/>
          <ac:spMkLst>
            <pc:docMk/>
            <pc:sldMk cId="2364487824" sldId="267"/>
            <ac:spMk id="2" creationId="{46A67461-9782-4576-AC64-10FC8C0277B7}"/>
          </ac:spMkLst>
        </pc:spChg>
        <pc:spChg chg="del">
          <ac:chgData name="Karavieh, Reza (BEIS)" userId="9cf8742b-ef1d-49ce-87e4-503a91f74a7e" providerId="ADAL" clId="{377E2B5D-EA95-4C43-8A11-B5B7F76A117F}" dt="2022-04-01T09:36:25.281" v="836" actId="478"/>
          <ac:spMkLst>
            <pc:docMk/>
            <pc:sldMk cId="2364487824" sldId="267"/>
            <ac:spMk id="3" creationId="{1B638DA7-3159-43C2-9F2D-FAE634F066CB}"/>
          </ac:spMkLst>
        </pc:spChg>
        <pc:spChg chg="add mod">
          <ac:chgData name="Karavieh, Reza (BEIS)" userId="9cf8742b-ef1d-49ce-87e4-503a91f74a7e" providerId="ADAL" clId="{377E2B5D-EA95-4C43-8A11-B5B7F76A117F}" dt="2022-04-05T08:18:18.486" v="23639" actId="20577"/>
          <ac:spMkLst>
            <pc:docMk/>
            <pc:sldMk cId="2364487824" sldId="267"/>
            <ac:spMk id="5" creationId="{FDEC2829-E13A-42FD-9E33-68CDAED36800}"/>
          </ac:spMkLst>
        </pc:spChg>
      </pc:sldChg>
      <pc:sldChg chg="modSp new del mod">
        <pc:chgData name="Karavieh, Reza (BEIS)" userId="9cf8742b-ef1d-49ce-87e4-503a91f74a7e" providerId="ADAL" clId="{377E2B5D-EA95-4C43-8A11-B5B7F76A117F}" dt="2022-04-04T17:26:40.949" v="14972" actId="47"/>
        <pc:sldMkLst>
          <pc:docMk/>
          <pc:sldMk cId="966095447" sldId="268"/>
        </pc:sldMkLst>
        <pc:spChg chg="mod">
          <ac:chgData name="Karavieh, Reza (BEIS)" userId="9cf8742b-ef1d-49ce-87e4-503a91f74a7e" providerId="ADAL" clId="{377E2B5D-EA95-4C43-8A11-B5B7F76A117F}" dt="2022-04-04T13:48:30.778" v="11014" actId="21"/>
          <ac:spMkLst>
            <pc:docMk/>
            <pc:sldMk cId="966095447" sldId="268"/>
            <ac:spMk id="2" creationId="{5CED0980-EE66-4760-8793-6D0048E8CAA2}"/>
          </ac:spMkLst>
        </pc:spChg>
      </pc:sldChg>
      <pc:sldChg chg="del">
        <pc:chgData name="Karavieh, Reza (BEIS)" userId="9cf8742b-ef1d-49ce-87e4-503a91f74a7e" providerId="ADAL" clId="{377E2B5D-EA95-4C43-8A11-B5B7F76A117F}" dt="2022-04-01T09:16:49.013" v="110" actId="47"/>
        <pc:sldMkLst>
          <pc:docMk/>
          <pc:sldMk cId="1771253716" sldId="268"/>
        </pc:sldMkLst>
      </pc:sldChg>
      <pc:sldChg chg="del">
        <pc:chgData name="Karavieh, Reza (BEIS)" userId="9cf8742b-ef1d-49ce-87e4-503a91f74a7e" providerId="ADAL" clId="{377E2B5D-EA95-4C43-8A11-B5B7F76A117F}" dt="2022-04-01T09:16:35.040" v="105" actId="47"/>
        <pc:sldMkLst>
          <pc:docMk/>
          <pc:sldMk cId="1355889715" sldId="269"/>
        </pc:sldMkLst>
      </pc:sldChg>
      <pc:sldChg chg="modSp add del mod">
        <pc:chgData name="Karavieh, Reza (BEIS)" userId="9cf8742b-ef1d-49ce-87e4-503a91f74a7e" providerId="ADAL" clId="{377E2B5D-EA95-4C43-8A11-B5B7F76A117F}" dt="2022-04-05T07:51:59.672" v="21491" actId="47"/>
        <pc:sldMkLst>
          <pc:docMk/>
          <pc:sldMk cId="2962492641" sldId="269"/>
        </pc:sldMkLst>
        <pc:spChg chg="mod">
          <ac:chgData name="Karavieh, Reza (BEIS)" userId="9cf8742b-ef1d-49ce-87e4-503a91f74a7e" providerId="ADAL" clId="{377E2B5D-EA95-4C43-8A11-B5B7F76A117F}" dt="2022-04-01T09:48:31.061" v="1665" actId="20577"/>
          <ac:spMkLst>
            <pc:docMk/>
            <pc:sldMk cId="2962492641" sldId="269"/>
            <ac:spMk id="2" creationId="{5CED0980-EE66-4760-8793-6D0048E8CAA2}"/>
          </ac:spMkLst>
        </pc:spChg>
      </pc:sldChg>
      <pc:sldChg chg="modSp new mod ord">
        <pc:chgData name="Karavieh, Reza (BEIS)" userId="9cf8742b-ef1d-49ce-87e4-503a91f74a7e" providerId="ADAL" clId="{377E2B5D-EA95-4C43-8A11-B5B7F76A117F}" dt="2022-04-04T13:54:14.773" v="11064" actId="20577"/>
        <pc:sldMkLst>
          <pc:docMk/>
          <pc:sldMk cId="1940631273" sldId="270"/>
        </pc:sldMkLst>
        <pc:spChg chg="mod">
          <ac:chgData name="Karavieh, Reza (BEIS)" userId="9cf8742b-ef1d-49ce-87e4-503a91f74a7e" providerId="ADAL" clId="{377E2B5D-EA95-4C43-8A11-B5B7F76A117F}" dt="2022-04-01T15:18:12.368" v="5709" actId="20577"/>
          <ac:spMkLst>
            <pc:docMk/>
            <pc:sldMk cId="1940631273" sldId="270"/>
            <ac:spMk id="2" creationId="{F72C95E0-AC69-4767-9DB2-08A13F78E282}"/>
          </ac:spMkLst>
        </pc:spChg>
        <pc:spChg chg="mod">
          <ac:chgData name="Karavieh, Reza (BEIS)" userId="9cf8742b-ef1d-49ce-87e4-503a91f74a7e" providerId="ADAL" clId="{377E2B5D-EA95-4C43-8A11-B5B7F76A117F}" dt="2022-04-04T13:54:14.773" v="11064" actId="20577"/>
          <ac:spMkLst>
            <pc:docMk/>
            <pc:sldMk cId="1940631273" sldId="270"/>
            <ac:spMk id="3" creationId="{1DAC8FF3-B225-4AC3-8AFD-24529E6A662D}"/>
          </ac:spMkLst>
        </pc:spChg>
      </pc:sldChg>
      <pc:sldChg chg="del">
        <pc:chgData name="Karavieh, Reza (BEIS)" userId="9cf8742b-ef1d-49ce-87e4-503a91f74a7e" providerId="ADAL" clId="{377E2B5D-EA95-4C43-8A11-B5B7F76A117F}" dt="2022-04-01T09:16:48.262" v="109" actId="47"/>
        <pc:sldMkLst>
          <pc:docMk/>
          <pc:sldMk cId="4054952395" sldId="270"/>
        </pc:sldMkLst>
      </pc:sldChg>
      <pc:sldChg chg="modSp new mod">
        <pc:chgData name="Karavieh, Reza (BEIS)" userId="9cf8742b-ef1d-49ce-87e4-503a91f74a7e" providerId="ADAL" clId="{377E2B5D-EA95-4C43-8A11-B5B7F76A117F}" dt="2022-04-04T17:23:58.260" v="14969" actId="404"/>
        <pc:sldMkLst>
          <pc:docMk/>
          <pc:sldMk cId="1695116456" sldId="271"/>
        </pc:sldMkLst>
        <pc:spChg chg="mod">
          <ac:chgData name="Karavieh, Reza (BEIS)" userId="9cf8742b-ef1d-49ce-87e4-503a91f74a7e" providerId="ADAL" clId="{377E2B5D-EA95-4C43-8A11-B5B7F76A117F}" dt="2022-04-04T15:50:42.374" v="13556" actId="1076"/>
          <ac:spMkLst>
            <pc:docMk/>
            <pc:sldMk cId="1695116456" sldId="271"/>
            <ac:spMk id="2" creationId="{8964F4F7-3B6F-4D70-835D-F036F27841EC}"/>
          </ac:spMkLst>
        </pc:spChg>
        <pc:spChg chg="mod">
          <ac:chgData name="Karavieh, Reza (BEIS)" userId="9cf8742b-ef1d-49ce-87e4-503a91f74a7e" providerId="ADAL" clId="{377E2B5D-EA95-4C43-8A11-B5B7F76A117F}" dt="2022-04-04T17:23:58.260" v="14969" actId="404"/>
          <ac:spMkLst>
            <pc:docMk/>
            <pc:sldMk cId="1695116456" sldId="271"/>
            <ac:spMk id="3" creationId="{7D1B5D84-66E1-4078-9D3B-0E092D9D24B0}"/>
          </ac:spMkLst>
        </pc:spChg>
      </pc:sldChg>
      <pc:sldChg chg="addSp delSp modSp new del mod ord delAnim modAnim">
        <pc:chgData name="Karavieh, Reza (BEIS)" userId="9cf8742b-ef1d-49ce-87e4-503a91f74a7e" providerId="ADAL" clId="{377E2B5D-EA95-4C43-8A11-B5B7F76A117F}" dt="2022-04-04T20:16:03.950" v="16061" actId="47"/>
        <pc:sldMkLst>
          <pc:docMk/>
          <pc:sldMk cId="4056096916" sldId="272"/>
        </pc:sldMkLst>
        <pc:spChg chg="mod">
          <ac:chgData name="Karavieh, Reza (BEIS)" userId="9cf8742b-ef1d-49ce-87e4-503a91f74a7e" providerId="ADAL" clId="{377E2B5D-EA95-4C43-8A11-B5B7F76A117F}" dt="2022-04-01T10:12:31.639" v="3031" actId="20577"/>
          <ac:spMkLst>
            <pc:docMk/>
            <pc:sldMk cId="4056096916" sldId="272"/>
            <ac:spMk id="2" creationId="{ECAD6083-FE20-4C1E-811F-B99B04D8DFBB}"/>
          </ac:spMkLst>
        </pc:spChg>
        <pc:spChg chg="del">
          <ac:chgData name="Karavieh, Reza (BEIS)" userId="9cf8742b-ef1d-49ce-87e4-503a91f74a7e" providerId="ADAL" clId="{377E2B5D-EA95-4C43-8A11-B5B7F76A117F}" dt="2022-04-04T20:04:13.870" v="15681" actId="478"/>
          <ac:spMkLst>
            <pc:docMk/>
            <pc:sldMk cId="4056096916" sldId="272"/>
            <ac:spMk id="3" creationId="{1EE50492-270D-4B61-AC0B-03FAABCCA333}"/>
          </ac:spMkLst>
        </pc:spChg>
        <pc:spChg chg="add del mod">
          <ac:chgData name="Karavieh, Reza (BEIS)" userId="9cf8742b-ef1d-49ce-87e4-503a91f74a7e" providerId="ADAL" clId="{377E2B5D-EA95-4C43-8A11-B5B7F76A117F}" dt="2022-04-04T20:04:22.923" v="15683" actId="478"/>
          <ac:spMkLst>
            <pc:docMk/>
            <pc:sldMk cId="4056096916" sldId="272"/>
            <ac:spMk id="5" creationId="{8DCC48B9-84EC-46DA-86F7-7F4239B96EAE}"/>
          </ac:spMkLst>
        </pc:spChg>
      </pc:sldChg>
      <pc:sldChg chg="modSp new del mod">
        <pc:chgData name="Karavieh, Reza (BEIS)" userId="9cf8742b-ef1d-49ce-87e4-503a91f74a7e" providerId="ADAL" clId="{377E2B5D-EA95-4C43-8A11-B5B7F76A117F}" dt="2022-04-01T12:43:44.629" v="3550" actId="47"/>
        <pc:sldMkLst>
          <pc:docMk/>
          <pc:sldMk cId="2822881002" sldId="273"/>
        </pc:sldMkLst>
        <pc:spChg chg="mod">
          <ac:chgData name="Karavieh, Reza (BEIS)" userId="9cf8742b-ef1d-49ce-87e4-503a91f74a7e" providerId="ADAL" clId="{377E2B5D-EA95-4C43-8A11-B5B7F76A117F}" dt="2022-04-01T10:12:48.534" v="3070" actId="20577"/>
          <ac:spMkLst>
            <pc:docMk/>
            <pc:sldMk cId="2822881002" sldId="273"/>
            <ac:spMk id="2" creationId="{3870883A-45D6-44D8-A872-FA52260BDDBA}"/>
          </ac:spMkLst>
        </pc:spChg>
      </pc:sldChg>
      <pc:sldChg chg="modSp new del mod">
        <pc:chgData name="Karavieh, Reza (BEIS)" userId="9cf8742b-ef1d-49ce-87e4-503a91f74a7e" providerId="ADAL" clId="{377E2B5D-EA95-4C43-8A11-B5B7F76A117F}" dt="2022-04-01T12:43:39.517" v="3549" actId="47"/>
        <pc:sldMkLst>
          <pc:docMk/>
          <pc:sldMk cId="3105360414" sldId="274"/>
        </pc:sldMkLst>
        <pc:spChg chg="mod">
          <ac:chgData name="Karavieh, Reza (BEIS)" userId="9cf8742b-ef1d-49ce-87e4-503a91f74a7e" providerId="ADAL" clId="{377E2B5D-EA95-4C43-8A11-B5B7F76A117F}" dt="2022-04-01T10:12:55.927" v="3097" actId="20577"/>
          <ac:spMkLst>
            <pc:docMk/>
            <pc:sldMk cId="3105360414" sldId="274"/>
            <ac:spMk id="2" creationId="{75E15E46-A2DB-4364-8A8B-C666B31148D4}"/>
          </ac:spMkLst>
        </pc:spChg>
      </pc:sldChg>
      <pc:sldChg chg="modSp new del mod">
        <pc:chgData name="Karavieh, Reza (BEIS)" userId="9cf8742b-ef1d-49ce-87e4-503a91f74a7e" providerId="ADAL" clId="{377E2B5D-EA95-4C43-8A11-B5B7F76A117F}" dt="2022-04-05T07:49:14.829" v="21490" actId="47"/>
        <pc:sldMkLst>
          <pc:docMk/>
          <pc:sldMk cId="2168590727" sldId="275"/>
        </pc:sldMkLst>
        <pc:spChg chg="mod">
          <ac:chgData name="Karavieh, Reza (BEIS)" userId="9cf8742b-ef1d-49ce-87e4-503a91f74a7e" providerId="ADAL" clId="{377E2B5D-EA95-4C43-8A11-B5B7F76A117F}" dt="2022-04-01T10:22:10.451" v="3435" actId="113"/>
          <ac:spMkLst>
            <pc:docMk/>
            <pc:sldMk cId="2168590727" sldId="275"/>
            <ac:spMk id="2" creationId="{DA476391-3B7C-4BCE-B7DC-063D84D3A785}"/>
          </ac:spMkLst>
        </pc:spChg>
        <pc:spChg chg="mod">
          <ac:chgData name="Karavieh, Reza (BEIS)" userId="9cf8742b-ef1d-49ce-87e4-503a91f74a7e" providerId="ADAL" clId="{377E2B5D-EA95-4C43-8A11-B5B7F76A117F}" dt="2022-04-04T20:26:21.264" v="16498" actId="113"/>
          <ac:spMkLst>
            <pc:docMk/>
            <pc:sldMk cId="2168590727" sldId="275"/>
            <ac:spMk id="3" creationId="{23186719-731D-4DB6-8504-92B80305E2E7}"/>
          </ac:spMkLst>
        </pc:spChg>
      </pc:sldChg>
      <pc:sldChg chg="modSp new mod ord">
        <pc:chgData name="Karavieh, Reza (BEIS)" userId="9cf8742b-ef1d-49ce-87e4-503a91f74a7e" providerId="ADAL" clId="{377E2B5D-EA95-4C43-8A11-B5B7F76A117F}" dt="2022-04-05T07:48:42.422" v="21488" actId="20577"/>
        <pc:sldMkLst>
          <pc:docMk/>
          <pc:sldMk cId="1267688942" sldId="276"/>
        </pc:sldMkLst>
        <pc:spChg chg="mod">
          <ac:chgData name="Karavieh, Reza (BEIS)" userId="9cf8742b-ef1d-49ce-87e4-503a91f74a7e" providerId="ADAL" clId="{377E2B5D-EA95-4C43-8A11-B5B7F76A117F}" dt="2022-04-05T07:32:32.426" v="19557" actId="108"/>
          <ac:spMkLst>
            <pc:docMk/>
            <pc:sldMk cId="1267688942" sldId="276"/>
            <ac:spMk id="2" creationId="{6EF7E1C4-8D9F-43C1-81AB-830FFD4B654A}"/>
          </ac:spMkLst>
        </pc:spChg>
        <pc:spChg chg="mod">
          <ac:chgData name="Karavieh, Reza (BEIS)" userId="9cf8742b-ef1d-49ce-87e4-503a91f74a7e" providerId="ADAL" clId="{377E2B5D-EA95-4C43-8A11-B5B7F76A117F}" dt="2022-04-05T07:48:42.422" v="21488" actId="20577"/>
          <ac:spMkLst>
            <pc:docMk/>
            <pc:sldMk cId="1267688942" sldId="276"/>
            <ac:spMk id="3" creationId="{E84D3272-95A6-46CA-9DD5-460C5F55BE1D}"/>
          </ac:spMkLst>
        </pc:spChg>
      </pc:sldChg>
      <pc:sldChg chg="modSp add del mod modAnim">
        <pc:chgData name="Karavieh, Reza (BEIS)" userId="9cf8742b-ef1d-49ce-87e4-503a91f74a7e" providerId="ADAL" clId="{377E2B5D-EA95-4C43-8A11-B5B7F76A117F}" dt="2022-04-04T13:48:09.219" v="11012" actId="47"/>
        <pc:sldMkLst>
          <pc:docMk/>
          <pc:sldMk cId="4255031363" sldId="284"/>
        </pc:sldMkLst>
        <pc:spChg chg="mod">
          <ac:chgData name="Karavieh, Reza (BEIS)" userId="9cf8742b-ef1d-49ce-87e4-503a91f74a7e" providerId="ADAL" clId="{377E2B5D-EA95-4C43-8A11-B5B7F76A117F}" dt="2022-04-04T09:39:13.919" v="9517" actId="20577"/>
          <ac:spMkLst>
            <pc:docMk/>
            <pc:sldMk cId="4255031363" sldId="284"/>
            <ac:spMk id="2" creationId="{76D3F5F5-98F2-40B9-91E4-1ADACA5FBFFC}"/>
          </ac:spMkLst>
        </pc:spChg>
        <pc:spChg chg="mod">
          <ac:chgData name="Karavieh, Reza (BEIS)" userId="9cf8742b-ef1d-49ce-87e4-503a91f74a7e" providerId="ADAL" clId="{377E2B5D-EA95-4C43-8A11-B5B7F76A117F}" dt="2022-04-04T09:42:28.169" v="9562" actId="21"/>
          <ac:spMkLst>
            <pc:docMk/>
            <pc:sldMk cId="4255031363" sldId="284"/>
            <ac:spMk id="3" creationId="{18DA8807-F15E-4F4A-81B0-2C2EA78D1DC7}"/>
          </ac:spMkLst>
        </pc:spChg>
      </pc:sldChg>
      <pc:sldChg chg="addSp delSp modSp mod delAnim modAnim">
        <pc:chgData name="Karavieh, Reza (BEIS)" userId="9cf8742b-ef1d-49ce-87e4-503a91f74a7e" providerId="ADAL" clId="{377E2B5D-EA95-4C43-8A11-B5B7F76A117F}" dt="2022-04-05T08:21:56.039" v="23908" actId="14100"/>
        <pc:sldMkLst>
          <pc:docMk/>
          <pc:sldMk cId="1478230824" sldId="294"/>
        </pc:sldMkLst>
        <pc:spChg chg="mod">
          <ac:chgData name="Karavieh, Reza (BEIS)" userId="9cf8742b-ef1d-49ce-87e4-503a91f74a7e" providerId="ADAL" clId="{377E2B5D-EA95-4C43-8A11-B5B7F76A117F}" dt="2022-04-05T07:12:04.727" v="17882" actId="20577"/>
          <ac:spMkLst>
            <pc:docMk/>
            <pc:sldMk cId="1478230824" sldId="294"/>
            <ac:spMk id="2" creationId="{76D3F5F5-98F2-40B9-91E4-1ADACA5FBFFC}"/>
          </ac:spMkLst>
        </pc:spChg>
        <pc:spChg chg="del mod">
          <ac:chgData name="Karavieh, Reza (BEIS)" userId="9cf8742b-ef1d-49ce-87e4-503a91f74a7e" providerId="ADAL" clId="{377E2B5D-EA95-4C43-8A11-B5B7F76A117F}" dt="2022-04-05T06:42:36.307" v="17135" actId="21"/>
          <ac:spMkLst>
            <pc:docMk/>
            <pc:sldMk cId="1478230824" sldId="294"/>
            <ac:spMk id="3" creationId="{18DA8807-F15E-4F4A-81B0-2C2EA78D1DC7}"/>
          </ac:spMkLst>
        </pc:spChg>
        <pc:spChg chg="add mod">
          <ac:chgData name="Karavieh, Reza (BEIS)" userId="9cf8742b-ef1d-49ce-87e4-503a91f74a7e" providerId="ADAL" clId="{377E2B5D-EA95-4C43-8A11-B5B7F76A117F}" dt="2022-04-05T06:43:23.486" v="17142" actId="1076"/>
          <ac:spMkLst>
            <pc:docMk/>
            <pc:sldMk cId="1478230824" sldId="294"/>
            <ac:spMk id="5" creationId="{5E9E679E-66AC-40FC-8505-0AB7A4737B1A}"/>
          </ac:spMkLst>
        </pc:spChg>
        <pc:spChg chg="add del mod">
          <ac:chgData name="Karavieh, Reza (BEIS)" userId="9cf8742b-ef1d-49ce-87e4-503a91f74a7e" providerId="ADAL" clId="{377E2B5D-EA95-4C43-8A11-B5B7F76A117F}" dt="2022-04-05T06:43:33.268" v="17145" actId="478"/>
          <ac:spMkLst>
            <pc:docMk/>
            <pc:sldMk cId="1478230824" sldId="294"/>
            <ac:spMk id="26" creationId="{F3CE122A-1E0B-4A31-83C6-0CBE411F7E57}"/>
          </ac:spMkLst>
        </pc:spChg>
        <pc:spChg chg="mod">
          <ac:chgData name="Karavieh, Reza (BEIS)" userId="9cf8742b-ef1d-49ce-87e4-503a91f74a7e" providerId="ADAL" clId="{377E2B5D-EA95-4C43-8A11-B5B7F76A117F}" dt="2022-04-05T06:43:17.412" v="17141" actId="1076"/>
          <ac:spMkLst>
            <pc:docMk/>
            <pc:sldMk cId="1478230824" sldId="294"/>
            <ac:spMk id="33" creationId="{85671684-CB24-4F37-8E09-7EFE982E2195}"/>
          </ac:spMkLst>
        </pc:spChg>
        <pc:spChg chg="mod">
          <ac:chgData name="Karavieh, Reza (BEIS)" userId="9cf8742b-ef1d-49ce-87e4-503a91f74a7e" providerId="ADAL" clId="{377E2B5D-EA95-4C43-8A11-B5B7F76A117F}" dt="2022-04-05T06:43:17.412" v="17141" actId="1076"/>
          <ac:spMkLst>
            <pc:docMk/>
            <pc:sldMk cId="1478230824" sldId="294"/>
            <ac:spMk id="34" creationId="{A9E41C4F-4AFE-4E85-A142-EBD3F85F8851}"/>
          </ac:spMkLst>
        </pc:spChg>
        <pc:spChg chg="mod">
          <ac:chgData name="Karavieh, Reza (BEIS)" userId="9cf8742b-ef1d-49ce-87e4-503a91f74a7e" providerId="ADAL" clId="{377E2B5D-EA95-4C43-8A11-B5B7F76A117F}" dt="2022-04-05T06:43:17.412" v="17141" actId="1076"/>
          <ac:spMkLst>
            <pc:docMk/>
            <pc:sldMk cId="1478230824" sldId="294"/>
            <ac:spMk id="35" creationId="{FA8DA91E-B147-446B-B45E-047BB9F8523D}"/>
          </ac:spMkLst>
        </pc:spChg>
        <pc:spChg chg="mod">
          <ac:chgData name="Karavieh, Reza (BEIS)" userId="9cf8742b-ef1d-49ce-87e4-503a91f74a7e" providerId="ADAL" clId="{377E2B5D-EA95-4C43-8A11-B5B7F76A117F}" dt="2022-04-05T06:43:17.412" v="17141" actId="1076"/>
          <ac:spMkLst>
            <pc:docMk/>
            <pc:sldMk cId="1478230824" sldId="294"/>
            <ac:spMk id="36" creationId="{A4BEBB24-6A72-4F02-B8C7-DCEDC504810C}"/>
          </ac:spMkLst>
        </pc:spChg>
        <pc:spChg chg="add mod">
          <ac:chgData name="Karavieh, Reza (BEIS)" userId="9cf8742b-ef1d-49ce-87e4-503a91f74a7e" providerId="ADAL" clId="{377E2B5D-EA95-4C43-8A11-B5B7F76A117F}" dt="2022-04-05T06:43:23.486" v="17142" actId="1076"/>
          <ac:spMkLst>
            <pc:docMk/>
            <pc:sldMk cId="1478230824" sldId="294"/>
            <ac:spMk id="39" creationId="{53D2BA19-37E1-4A03-8C23-46B8CCE46CAD}"/>
          </ac:spMkLst>
        </pc:spChg>
        <pc:spChg chg="add mod">
          <ac:chgData name="Karavieh, Reza (BEIS)" userId="9cf8742b-ef1d-49ce-87e4-503a91f74a7e" providerId="ADAL" clId="{377E2B5D-EA95-4C43-8A11-B5B7F76A117F}" dt="2022-04-05T06:43:23.486" v="17142" actId="1076"/>
          <ac:spMkLst>
            <pc:docMk/>
            <pc:sldMk cId="1478230824" sldId="294"/>
            <ac:spMk id="41" creationId="{524F8DEB-511B-4541-A7C0-9FEE680DFC7E}"/>
          </ac:spMkLst>
        </pc:spChg>
        <pc:spChg chg="add del mod ord topLvl">
          <ac:chgData name="Karavieh, Reza (BEIS)" userId="9cf8742b-ef1d-49ce-87e4-503a91f74a7e" providerId="ADAL" clId="{377E2B5D-EA95-4C43-8A11-B5B7F76A117F}" dt="2022-04-05T06:26:54.373" v="16924" actId="478"/>
          <ac:spMkLst>
            <pc:docMk/>
            <pc:sldMk cId="1478230824" sldId="294"/>
            <ac:spMk id="43" creationId="{FE0A8A41-8255-4CCF-8328-1136CFFB4F35}"/>
          </ac:spMkLst>
        </pc:spChg>
        <pc:spChg chg="mod">
          <ac:chgData name="Karavieh, Reza (BEIS)" userId="9cf8742b-ef1d-49ce-87e4-503a91f74a7e" providerId="ADAL" clId="{377E2B5D-EA95-4C43-8A11-B5B7F76A117F}" dt="2022-04-05T06:41:35.692" v="17127" actId="1076"/>
          <ac:spMkLst>
            <pc:docMk/>
            <pc:sldMk cId="1478230824" sldId="294"/>
            <ac:spMk id="59" creationId="{1C011E2F-30E7-4F30-91EF-E424D5DDE234}"/>
          </ac:spMkLst>
        </pc:spChg>
        <pc:spChg chg="mod">
          <ac:chgData name="Karavieh, Reza (BEIS)" userId="9cf8742b-ef1d-49ce-87e4-503a91f74a7e" providerId="ADAL" clId="{377E2B5D-EA95-4C43-8A11-B5B7F76A117F}" dt="2022-04-05T06:34:44.757" v="16935" actId="1037"/>
          <ac:spMkLst>
            <pc:docMk/>
            <pc:sldMk cId="1478230824" sldId="294"/>
            <ac:spMk id="60" creationId="{EB21109D-1EB8-46CF-A500-771369534BDC}"/>
          </ac:spMkLst>
        </pc:spChg>
        <pc:spChg chg="add mod ord">
          <ac:chgData name="Karavieh, Reza (BEIS)" userId="9cf8742b-ef1d-49ce-87e4-503a91f74a7e" providerId="ADAL" clId="{377E2B5D-EA95-4C43-8A11-B5B7F76A117F}" dt="2022-04-05T08:21:56.039" v="23908" actId="14100"/>
          <ac:spMkLst>
            <pc:docMk/>
            <pc:sldMk cId="1478230824" sldId="294"/>
            <ac:spMk id="65" creationId="{F3CEF679-EA65-45F0-994B-6CAF8D56C2FB}"/>
          </ac:spMkLst>
        </pc:spChg>
        <pc:spChg chg="mod">
          <ac:chgData name="Karavieh, Reza (BEIS)" userId="9cf8742b-ef1d-49ce-87e4-503a91f74a7e" providerId="ADAL" clId="{377E2B5D-EA95-4C43-8A11-B5B7F76A117F}" dt="2022-04-05T06:57:16.684" v="17672" actId="1035"/>
          <ac:spMkLst>
            <pc:docMk/>
            <pc:sldMk cId="1478230824" sldId="294"/>
            <ac:spMk id="74" creationId="{B70127E5-E69C-4749-B701-ABB3750C9A53}"/>
          </ac:spMkLst>
        </pc:spChg>
        <pc:spChg chg="mod">
          <ac:chgData name="Karavieh, Reza (BEIS)" userId="9cf8742b-ef1d-49ce-87e4-503a91f74a7e" providerId="ADAL" clId="{377E2B5D-EA95-4C43-8A11-B5B7F76A117F}" dt="2022-04-05T06:43:17.412" v="17141" actId="1076"/>
          <ac:spMkLst>
            <pc:docMk/>
            <pc:sldMk cId="1478230824" sldId="294"/>
            <ac:spMk id="75" creationId="{EFB10474-1AB0-46DF-B90B-5C331924F8D6}"/>
          </ac:spMkLst>
        </pc:spChg>
        <pc:spChg chg="mod">
          <ac:chgData name="Karavieh, Reza (BEIS)" userId="9cf8742b-ef1d-49ce-87e4-503a91f74a7e" providerId="ADAL" clId="{377E2B5D-EA95-4C43-8A11-B5B7F76A117F}" dt="2022-04-05T06:45:46.780" v="17229" actId="1038"/>
          <ac:spMkLst>
            <pc:docMk/>
            <pc:sldMk cId="1478230824" sldId="294"/>
            <ac:spMk id="76" creationId="{DE6D273C-F3CD-4389-A5F1-292973F4F214}"/>
          </ac:spMkLst>
        </pc:spChg>
        <pc:spChg chg="mod topLvl">
          <ac:chgData name="Karavieh, Reza (BEIS)" userId="9cf8742b-ef1d-49ce-87e4-503a91f74a7e" providerId="ADAL" clId="{377E2B5D-EA95-4C43-8A11-B5B7F76A117F}" dt="2022-04-05T06:57:10.786" v="17670" actId="1036"/>
          <ac:spMkLst>
            <pc:docMk/>
            <pc:sldMk cId="1478230824" sldId="294"/>
            <ac:spMk id="77" creationId="{CB238859-DC78-4554-AAA1-8B18801D6F9C}"/>
          </ac:spMkLst>
        </pc:spChg>
        <pc:grpChg chg="add del mod">
          <ac:chgData name="Karavieh, Reza (BEIS)" userId="9cf8742b-ef1d-49ce-87e4-503a91f74a7e" providerId="ADAL" clId="{377E2B5D-EA95-4C43-8A11-B5B7F76A117F}" dt="2022-04-05T06:26:54.373" v="16924" actId="478"/>
          <ac:grpSpMkLst>
            <pc:docMk/>
            <pc:sldMk cId="1478230824" sldId="294"/>
            <ac:grpSpMk id="12" creationId="{D430C072-B99A-44A1-B0CD-DCBDF989BA03}"/>
          </ac:grpSpMkLst>
        </pc:grpChg>
        <pc:grpChg chg="mod">
          <ac:chgData name="Karavieh, Reza (BEIS)" userId="9cf8742b-ef1d-49ce-87e4-503a91f74a7e" providerId="ADAL" clId="{377E2B5D-EA95-4C43-8A11-B5B7F76A117F}" dt="2022-04-05T06:43:17.412" v="17141" actId="1076"/>
          <ac:grpSpMkLst>
            <pc:docMk/>
            <pc:sldMk cId="1478230824" sldId="294"/>
            <ac:grpSpMk id="73" creationId="{A725AA42-5288-4D97-9F9B-CC54D534434E}"/>
          </ac:grpSpMkLst>
        </pc:grpChg>
        <pc:cxnChg chg="add del mod">
          <ac:chgData name="Karavieh, Reza (BEIS)" userId="9cf8742b-ef1d-49ce-87e4-503a91f74a7e" providerId="ADAL" clId="{377E2B5D-EA95-4C43-8A11-B5B7F76A117F}" dt="2022-04-05T06:27:02.739" v="16929" actId="478"/>
          <ac:cxnSpMkLst>
            <pc:docMk/>
            <pc:sldMk cId="1478230824" sldId="294"/>
            <ac:cxnSpMk id="7" creationId="{DBDB3442-8DA1-4439-8F8A-7B290F8E1F85}"/>
          </ac:cxnSpMkLst>
        </pc:cxnChg>
        <pc:cxnChg chg="mod">
          <ac:chgData name="Karavieh, Reza (BEIS)" userId="9cf8742b-ef1d-49ce-87e4-503a91f74a7e" providerId="ADAL" clId="{377E2B5D-EA95-4C43-8A11-B5B7F76A117F}" dt="2022-04-05T06:42:07.428" v="17132" actId="14100"/>
          <ac:cxnSpMkLst>
            <pc:docMk/>
            <pc:sldMk cId="1478230824" sldId="294"/>
            <ac:cxnSpMk id="38" creationId="{11FEE088-8EA6-4C8E-89C5-CC0F9D6E98C6}"/>
          </ac:cxnSpMkLst>
        </pc:cxnChg>
        <pc:cxnChg chg="mod">
          <ac:chgData name="Karavieh, Reza (BEIS)" userId="9cf8742b-ef1d-49ce-87e4-503a91f74a7e" providerId="ADAL" clId="{377E2B5D-EA95-4C43-8A11-B5B7F76A117F}" dt="2022-04-05T07:11:20.932" v="17871" actId="14100"/>
          <ac:cxnSpMkLst>
            <pc:docMk/>
            <pc:sldMk cId="1478230824" sldId="294"/>
            <ac:cxnSpMk id="40" creationId="{48508C26-856F-42C0-AE60-78587E6AA4E5}"/>
          </ac:cxnSpMkLst>
        </pc:cxnChg>
        <pc:cxnChg chg="mod">
          <ac:chgData name="Karavieh, Reza (BEIS)" userId="9cf8742b-ef1d-49ce-87e4-503a91f74a7e" providerId="ADAL" clId="{377E2B5D-EA95-4C43-8A11-B5B7F76A117F}" dt="2022-04-05T06:41:39.135" v="17128" actId="14100"/>
          <ac:cxnSpMkLst>
            <pc:docMk/>
            <pc:sldMk cId="1478230824" sldId="294"/>
            <ac:cxnSpMk id="45" creationId="{2772CFDE-FB23-48A5-A200-0DB31E71D12B}"/>
          </ac:cxnSpMkLst>
        </pc:cxnChg>
        <pc:cxnChg chg="add del mod">
          <ac:chgData name="Karavieh, Reza (BEIS)" userId="9cf8742b-ef1d-49ce-87e4-503a91f74a7e" providerId="ADAL" clId="{377E2B5D-EA95-4C43-8A11-B5B7F76A117F}" dt="2022-04-05T06:26:45.489" v="16915"/>
          <ac:cxnSpMkLst>
            <pc:docMk/>
            <pc:sldMk cId="1478230824" sldId="294"/>
            <ac:cxnSpMk id="46" creationId="{CC89FED6-827A-46B4-96B0-B4E2269AF24E}"/>
          </ac:cxnSpMkLst>
        </pc:cxnChg>
        <pc:cxnChg chg="add del mod">
          <ac:chgData name="Karavieh, Reza (BEIS)" userId="9cf8742b-ef1d-49ce-87e4-503a91f74a7e" providerId="ADAL" clId="{377E2B5D-EA95-4C43-8A11-B5B7F76A117F}" dt="2022-04-05T06:26:44.389" v="16911"/>
          <ac:cxnSpMkLst>
            <pc:docMk/>
            <pc:sldMk cId="1478230824" sldId="294"/>
            <ac:cxnSpMk id="48" creationId="{981A94D8-9FAF-4C15-9231-3EF510AC396C}"/>
          </ac:cxnSpMkLst>
        </pc:cxnChg>
      </pc:sldChg>
      <pc:sldChg chg="modSp add mod ord">
        <pc:chgData name="Karavieh, Reza (BEIS)" userId="9cf8742b-ef1d-49ce-87e4-503a91f74a7e" providerId="ADAL" clId="{377E2B5D-EA95-4C43-8A11-B5B7F76A117F}" dt="2022-04-04T20:25:35.441" v="16485" actId="20577"/>
        <pc:sldMkLst>
          <pc:docMk/>
          <pc:sldMk cId="1159249102" sldId="1227"/>
        </pc:sldMkLst>
        <pc:spChg chg="mod">
          <ac:chgData name="Karavieh, Reza (BEIS)" userId="9cf8742b-ef1d-49ce-87e4-503a91f74a7e" providerId="ADAL" clId="{377E2B5D-EA95-4C43-8A11-B5B7F76A117F}" dt="2022-04-04T20:25:35.441" v="16485" actId="20577"/>
          <ac:spMkLst>
            <pc:docMk/>
            <pc:sldMk cId="1159249102" sldId="1227"/>
            <ac:spMk id="2" creationId="{FB39D311-42AA-48D8-A786-842EAA3BD261}"/>
          </ac:spMkLst>
        </pc:spChg>
        <pc:spChg chg="mod">
          <ac:chgData name="Karavieh, Reza (BEIS)" userId="9cf8742b-ef1d-49ce-87e4-503a91f74a7e" providerId="ADAL" clId="{377E2B5D-EA95-4C43-8A11-B5B7F76A117F}" dt="2022-04-04T20:23:49.317" v="16367" actId="403"/>
          <ac:spMkLst>
            <pc:docMk/>
            <pc:sldMk cId="1159249102" sldId="1227"/>
            <ac:spMk id="31" creationId="{41BB51DC-A6A3-4893-9692-BCF56CFFC32D}"/>
          </ac:spMkLst>
        </pc:spChg>
        <pc:spChg chg="mod">
          <ac:chgData name="Karavieh, Reza (BEIS)" userId="9cf8742b-ef1d-49ce-87e4-503a91f74a7e" providerId="ADAL" clId="{377E2B5D-EA95-4C43-8A11-B5B7F76A117F}" dt="2022-04-04T20:23:49.317" v="16367" actId="403"/>
          <ac:spMkLst>
            <pc:docMk/>
            <pc:sldMk cId="1159249102" sldId="1227"/>
            <ac:spMk id="32" creationId="{64FCD31D-8655-4C79-8627-F3F620525FB0}"/>
          </ac:spMkLst>
        </pc:spChg>
        <pc:spChg chg="mod">
          <ac:chgData name="Karavieh, Reza (BEIS)" userId="9cf8742b-ef1d-49ce-87e4-503a91f74a7e" providerId="ADAL" clId="{377E2B5D-EA95-4C43-8A11-B5B7F76A117F}" dt="2022-04-04T20:23:49.317" v="16367" actId="403"/>
          <ac:spMkLst>
            <pc:docMk/>
            <pc:sldMk cId="1159249102" sldId="1227"/>
            <ac:spMk id="33" creationId="{8D5F2DC4-A94F-4915-908C-A0DFBC859B94}"/>
          </ac:spMkLst>
        </pc:spChg>
        <pc:spChg chg="mod">
          <ac:chgData name="Karavieh, Reza (BEIS)" userId="9cf8742b-ef1d-49ce-87e4-503a91f74a7e" providerId="ADAL" clId="{377E2B5D-EA95-4C43-8A11-B5B7F76A117F}" dt="2022-04-04T20:23:49.317" v="16367" actId="403"/>
          <ac:spMkLst>
            <pc:docMk/>
            <pc:sldMk cId="1159249102" sldId="1227"/>
            <ac:spMk id="34" creationId="{407708D4-3BAB-4CCB-83CC-1EA87078CABA}"/>
          </ac:spMkLst>
        </pc:spChg>
        <pc:spChg chg="mod">
          <ac:chgData name="Karavieh, Reza (BEIS)" userId="9cf8742b-ef1d-49ce-87e4-503a91f74a7e" providerId="ADAL" clId="{377E2B5D-EA95-4C43-8A11-B5B7F76A117F}" dt="2022-04-04T20:23:49.317" v="16367" actId="403"/>
          <ac:spMkLst>
            <pc:docMk/>
            <pc:sldMk cId="1159249102" sldId="1227"/>
            <ac:spMk id="35" creationId="{4E3B2DFF-B18B-4708-B1A7-159038CD6A47}"/>
          </ac:spMkLst>
        </pc:spChg>
        <pc:spChg chg="mod">
          <ac:chgData name="Karavieh, Reza (BEIS)" userId="9cf8742b-ef1d-49ce-87e4-503a91f74a7e" providerId="ADAL" clId="{377E2B5D-EA95-4C43-8A11-B5B7F76A117F}" dt="2022-04-04T20:23:49.317" v="16367" actId="403"/>
          <ac:spMkLst>
            <pc:docMk/>
            <pc:sldMk cId="1159249102" sldId="1227"/>
            <ac:spMk id="36" creationId="{540A2C32-41D4-47C7-A63C-8CA35A737E02}"/>
          </ac:spMkLst>
        </pc:spChg>
        <pc:spChg chg="mod">
          <ac:chgData name="Karavieh, Reza (BEIS)" userId="9cf8742b-ef1d-49ce-87e4-503a91f74a7e" providerId="ADAL" clId="{377E2B5D-EA95-4C43-8A11-B5B7F76A117F}" dt="2022-04-04T20:23:49.317" v="16367" actId="403"/>
          <ac:spMkLst>
            <pc:docMk/>
            <pc:sldMk cId="1159249102" sldId="1227"/>
            <ac:spMk id="37" creationId="{286C9D07-183A-40F7-A21C-CD6AD683FCE9}"/>
          </ac:spMkLst>
        </pc:spChg>
        <pc:spChg chg="mod">
          <ac:chgData name="Karavieh, Reza (BEIS)" userId="9cf8742b-ef1d-49ce-87e4-503a91f74a7e" providerId="ADAL" clId="{377E2B5D-EA95-4C43-8A11-B5B7F76A117F}" dt="2022-04-04T20:24:59.876" v="16462" actId="20577"/>
          <ac:spMkLst>
            <pc:docMk/>
            <pc:sldMk cId="1159249102" sldId="1227"/>
            <ac:spMk id="69" creationId="{2EED1E32-6E95-4E75-8237-58E13ADF063E}"/>
          </ac:spMkLst>
        </pc:spChg>
        <pc:graphicFrameChg chg="mod">
          <ac:chgData name="Karavieh, Reza (BEIS)" userId="9cf8742b-ef1d-49ce-87e4-503a91f74a7e" providerId="ADAL" clId="{377E2B5D-EA95-4C43-8A11-B5B7F76A117F}" dt="2022-04-04T20:23:57.423" v="16369" actId="14100"/>
          <ac:graphicFrameMkLst>
            <pc:docMk/>
            <pc:sldMk cId="1159249102" sldId="1227"/>
            <ac:graphicFrameMk id="22" creationId="{A207D9FE-C25E-45A5-A16A-7F6376AAA0A4}"/>
          </ac:graphicFrameMkLst>
        </pc:graphicFrameChg>
        <pc:cxnChg chg="mod">
          <ac:chgData name="Karavieh, Reza (BEIS)" userId="9cf8742b-ef1d-49ce-87e4-503a91f74a7e" providerId="ADAL" clId="{377E2B5D-EA95-4C43-8A11-B5B7F76A117F}" dt="2022-04-04T20:23:49.317" v="16367" actId="403"/>
          <ac:cxnSpMkLst>
            <pc:docMk/>
            <pc:sldMk cId="1159249102" sldId="1227"/>
            <ac:cxnSpMk id="46" creationId="{491B59AF-4DD9-4BE2-A9C6-FDAFA636E0CD}"/>
          </ac:cxnSpMkLst>
        </pc:cxnChg>
        <pc:cxnChg chg="mod">
          <ac:chgData name="Karavieh, Reza (BEIS)" userId="9cf8742b-ef1d-49ce-87e4-503a91f74a7e" providerId="ADAL" clId="{377E2B5D-EA95-4C43-8A11-B5B7F76A117F}" dt="2022-04-04T20:23:49.317" v="16367" actId="403"/>
          <ac:cxnSpMkLst>
            <pc:docMk/>
            <pc:sldMk cId="1159249102" sldId="1227"/>
            <ac:cxnSpMk id="52" creationId="{A52BA4ED-937E-4332-8B44-7F8AA388C133}"/>
          </ac:cxnSpMkLst>
        </pc:cxnChg>
        <pc:cxnChg chg="mod">
          <ac:chgData name="Karavieh, Reza (BEIS)" userId="9cf8742b-ef1d-49ce-87e4-503a91f74a7e" providerId="ADAL" clId="{377E2B5D-EA95-4C43-8A11-B5B7F76A117F}" dt="2022-04-04T20:23:49.317" v="16367" actId="403"/>
          <ac:cxnSpMkLst>
            <pc:docMk/>
            <pc:sldMk cId="1159249102" sldId="1227"/>
            <ac:cxnSpMk id="56" creationId="{DB66B457-15EE-457B-BE55-3DA529E71B2B}"/>
          </ac:cxnSpMkLst>
        </pc:cxnChg>
        <pc:cxnChg chg="mod">
          <ac:chgData name="Karavieh, Reza (BEIS)" userId="9cf8742b-ef1d-49ce-87e4-503a91f74a7e" providerId="ADAL" clId="{377E2B5D-EA95-4C43-8A11-B5B7F76A117F}" dt="2022-04-04T20:23:49.317" v="16367" actId="403"/>
          <ac:cxnSpMkLst>
            <pc:docMk/>
            <pc:sldMk cId="1159249102" sldId="1227"/>
            <ac:cxnSpMk id="58" creationId="{8A823562-C727-4432-A371-DB7D586045C6}"/>
          </ac:cxnSpMkLst>
        </pc:cxnChg>
        <pc:cxnChg chg="mod">
          <ac:chgData name="Karavieh, Reza (BEIS)" userId="9cf8742b-ef1d-49ce-87e4-503a91f74a7e" providerId="ADAL" clId="{377E2B5D-EA95-4C43-8A11-B5B7F76A117F}" dt="2022-04-04T20:23:49.317" v="16367" actId="403"/>
          <ac:cxnSpMkLst>
            <pc:docMk/>
            <pc:sldMk cId="1159249102" sldId="1227"/>
            <ac:cxnSpMk id="61" creationId="{1AE99DB5-57F3-488E-B640-02FEA6BA68AD}"/>
          </ac:cxnSpMkLst>
        </pc:cxnChg>
        <pc:cxnChg chg="mod">
          <ac:chgData name="Karavieh, Reza (BEIS)" userId="9cf8742b-ef1d-49ce-87e4-503a91f74a7e" providerId="ADAL" clId="{377E2B5D-EA95-4C43-8A11-B5B7F76A117F}" dt="2022-04-04T20:23:49.317" v="16367" actId="403"/>
          <ac:cxnSpMkLst>
            <pc:docMk/>
            <pc:sldMk cId="1159249102" sldId="1227"/>
            <ac:cxnSpMk id="65" creationId="{42D35A2F-8468-491E-8176-D1AF27CF2B92}"/>
          </ac:cxnSpMkLst>
        </pc:cxnChg>
      </pc:sldChg>
      <pc:sldChg chg="addSp delSp modSp add mod delAnim modAnim modNotesTx">
        <pc:chgData name="Karavieh, Reza (BEIS)" userId="9cf8742b-ef1d-49ce-87e4-503a91f74a7e" providerId="ADAL" clId="{377E2B5D-EA95-4C43-8A11-B5B7F76A117F}" dt="2022-04-05T08:15:16.706" v="23634" actId="20577"/>
        <pc:sldMkLst>
          <pc:docMk/>
          <pc:sldMk cId="431559715" sldId="1230"/>
        </pc:sldMkLst>
        <pc:spChg chg="add del mod">
          <ac:chgData name="Karavieh, Reza (BEIS)" userId="9cf8742b-ef1d-49ce-87e4-503a91f74a7e" providerId="ADAL" clId="{377E2B5D-EA95-4C43-8A11-B5B7F76A117F}" dt="2022-04-05T07:59:06.271" v="22241"/>
          <ac:spMkLst>
            <pc:docMk/>
            <pc:sldMk cId="431559715" sldId="1230"/>
            <ac:spMk id="11" creationId="{3A9BD7F7-1FA6-449C-87C2-EC0D6EC1C0AE}"/>
          </ac:spMkLst>
        </pc:spChg>
        <pc:spChg chg="add del mod">
          <ac:chgData name="Karavieh, Reza (BEIS)" userId="9cf8742b-ef1d-49ce-87e4-503a91f74a7e" providerId="ADAL" clId="{377E2B5D-EA95-4C43-8A11-B5B7F76A117F}" dt="2022-04-05T08:01:56.775" v="22327" actId="478"/>
          <ac:spMkLst>
            <pc:docMk/>
            <pc:sldMk cId="431559715" sldId="1230"/>
            <ac:spMk id="12" creationId="{E7BCB8D2-C6B7-45C2-9D28-9E7D1340FB41}"/>
          </ac:spMkLst>
        </pc:spChg>
        <pc:spChg chg="del">
          <ac:chgData name="Karavieh, Reza (BEIS)" userId="9cf8742b-ef1d-49ce-87e4-503a91f74a7e" providerId="ADAL" clId="{377E2B5D-EA95-4C43-8A11-B5B7F76A117F}" dt="2022-04-01T12:39:19.367" v="3467" actId="478"/>
          <ac:spMkLst>
            <pc:docMk/>
            <pc:sldMk cId="431559715" sldId="1230"/>
            <ac:spMk id="23" creationId="{69809278-4CA6-4066-A517-3623BC95E492}"/>
          </ac:spMkLst>
        </pc:spChg>
        <pc:graphicFrameChg chg="modGraphic">
          <ac:chgData name="Karavieh, Reza (BEIS)" userId="9cf8742b-ef1d-49ce-87e4-503a91f74a7e" providerId="ADAL" clId="{377E2B5D-EA95-4C43-8A11-B5B7F76A117F}" dt="2022-04-05T08:02:41.222" v="22344" actId="20577"/>
          <ac:graphicFrameMkLst>
            <pc:docMk/>
            <pc:sldMk cId="431559715" sldId="1230"/>
            <ac:graphicFrameMk id="6" creationId="{B7D96BB6-2B0F-40CB-9579-87B8A2AF74C8}"/>
          </ac:graphicFrameMkLst>
        </pc:graphicFrameChg>
        <pc:graphicFrameChg chg="modGraphic">
          <ac:chgData name="Karavieh, Reza (BEIS)" userId="9cf8742b-ef1d-49ce-87e4-503a91f74a7e" providerId="ADAL" clId="{377E2B5D-EA95-4C43-8A11-B5B7F76A117F}" dt="2022-04-01T12:40:41.110" v="3489" actId="20577"/>
          <ac:graphicFrameMkLst>
            <pc:docMk/>
            <pc:sldMk cId="431559715" sldId="1230"/>
            <ac:graphicFrameMk id="9" creationId="{49077068-BAF1-4F83-AA66-3FB1C9893EBF}"/>
          </ac:graphicFrameMkLst>
        </pc:graphicFrameChg>
        <pc:graphicFrameChg chg="modGraphic">
          <ac:chgData name="Karavieh, Reza (BEIS)" userId="9cf8742b-ef1d-49ce-87e4-503a91f74a7e" providerId="ADAL" clId="{377E2B5D-EA95-4C43-8A11-B5B7F76A117F}" dt="2022-04-05T08:15:16.706" v="23634" actId="20577"/>
          <ac:graphicFrameMkLst>
            <pc:docMk/>
            <pc:sldMk cId="431559715" sldId="1230"/>
            <ac:graphicFrameMk id="14" creationId="{03FFF3E5-29B3-4EB6-9DD7-2048253D269C}"/>
          </ac:graphicFrameMkLst>
        </pc:graphicFrameChg>
        <pc:graphicFrameChg chg="mod modGraphic">
          <ac:chgData name="Karavieh, Reza (BEIS)" userId="9cf8742b-ef1d-49ce-87e4-503a91f74a7e" providerId="ADAL" clId="{377E2B5D-EA95-4C43-8A11-B5B7F76A117F}" dt="2022-04-05T08:02:04.231" v="22329" actId="108"/>
          <ac:graphicFrameMkLst>
            <pc:docMk/>
            <pc:sldMk cId="431559715" sldId="1230"/>
            <ac:graphicFrameMk id="15" creationId="{28CE2EC4-EC69-4BE6-BA0C-99D1D5921B14}"/>
          </ac:graphicFrameMkLst>
        </pc:graphicFrameChg>
        <pc:graphicFrameChg chg="modGraphic">
          <ac:chgData name="Karavieh, Reza (BEIS)" userId="9cf8742b-ef1d-49ce-87e4-503a91f74a7e" providerId="ADAL" clId="{377E2B5D-EA95-4C43-8A11-B5B7F76A117F}" dt="2022-04-05T07:59:10.905" v="22243" actId="14734"/>
          <ac:graphicFrameMkLst>
            <pc:docMk/>
            <pc:sldMk cId="431559715" sldId="1230"/>
            <ac:graphicFrameMk id="20" creationId="{C22D366A-8DD9-47C3-96CC-01C7209BEFA8}"/>
          </ac:graphicFrameMkLst>
        </pc:graphicFrameChg>
        <pc:graphicFrameChg chg="mod modGraphic">
          <ac:chgData name="Karavieh, Reza (BEIS)" userId="9cf8742b-ef1d-49ce-87e4-503a91f74a7e" providerId="ADAL" clId="{377E2B5D-EA95-4C43-8A11-B5B7F76A117F}" dt="2022-04-05T08:02:11.477" v="22331" actId="108"/>
          <ac:graphicFrameMkLst>
            <pc:docMk/>
            <pc:sldMk cId="431559715" sldId="1230"/>
            <ac:graphicFrameMk id="29" creationId="{EAA4C855-6A42-4A71-AB1C-3D1E69E12F71}"/>
          </ac:graphicFrameMkLst>
        </pc:graphicFrameChg>
      </pc:sldChg>
      <pc:sldChg chg="addSp delSp modSp mod delAnim modAnim">
        <pc:chgData name="Karavieh, Reza (BEIS)" userId="9cf8742b-ef1d-49ce-87e4-503a91f74a7e" providerId="ADAL" clId="{377E2B5D-EA95-4C43-8A11-B5B7F76A117F}" dt="2022-04-05T07:52:40.808" v="21537" actId="20577"/>
        <pc:sldMkLst>
          <pc:docMk/>
          <pc:sldMk cId="1885110685" sldId="1231"/>
        </pc:sldMkLst>
        <pc:spChg chg="mod">
          <ac:chgData name="Karavieh, Reza (BEIS)" userId="9cf8742b-ef1d-49ce-87e4-503a91f74a7e" providerId="ADAL" clId="{377E2B5D-EA95-4C43-8A11-B5B7F76A117F}" dt="2022-04-05T07:52:40.808" v="21537" actId="20577"/>
          <ac:spMkLst>
            <pc:docMk/>
            <pc:sldMk cId="1885110685" sldId="1231"/>
            <ac:spMk id="7" creationId="{E73511D0-3A8B-40BB-B731-C5F9216DDB31}"/>
          </ac:spMkLst>
        </pc:spChg>
        <pc:spChg chg="mod">
          <ac:chgData name="Karavieh, Reza (BEIS)" userId="9cf8742b-ef1d-49ce-87e4-503a91f74a7e" providerId="ADAL" clId="{377E2B5D-EA95-4C43-8A11-B5B7F76A117F}" dt="2022-04-04T09:37:40.504" v="9446" actId="20577"/>
          <ac:spMkLst>
            <pc:docMk/>
            <pc:sldMk cId="1885110685" sldId="1231"/>
            <ac:spMk id="8" creationId="{19AB9E35-82C7-4DF9-9DDF-6E23FD127DF0}"/>
          </ac:spMkLst>
        </pc:spChg>
        <pc:spChg chg="mod">
          <ac:chgData name="Karavieh, Reza (BEIS)" userId="9cf8742b-ef1d-49ce-87e4-503a91f74a7e" providerId="ADAL" clId="{377E2B5D-EA95-4C43-8A11-B5B7F76A117F}" dt="2022-04-04T09:30:10.190" v="9299" actId="14100"/>
          <ac:spMkLst>
            <pc:docMk/>
            <pc:sldMk cId="1885110685" sldId="1231"/>
            <ac:spMk id="15" creationId="{6F2A8ECD-191F-46F8-8D09-F230211B0B46}"/>
          </ac:spMkLst>
        </pc:spChg>
        <pc:spChg chg="mod">
          <ac:chgData name="Karavieh, Reza (BEIS)" userId="9cf8742b-ef1d-49ce-87e4-503a91f74a7e" providerId="ADAL" clId="{377E2B5D-EA95-4C43-8A11-B5B7F76A117F}" dt="2022-04-04T09:29:41.276" v="9293" actId="1076"/>
          <ac:spMkLst>
            <pc:docMk/>
            <pc:sldMk cId="1885110685" sldId="1231"/>
            <ac:spMk id="27" creationId="{CF3E0CCA-0253-47D1-B17F-6FC9F4C22409}"/>
          </ac:spMkLst>
        </pc:spChg>
        <pc:spChg chg="add mod">
          <ac:chgData name="Karavieh, Reza (BEIS)" userId="9cf8742b-ef1d-49ce-87e4-503a91f74a7e" providerId="ADAL" clId="{377E2B5D-EA95-4C43-8A11-B5B7F76A117F}" dt="2022-04-04T09:34:30.702" v="9304" actId="14100"/>
          <ac:spMkLst>
            <pc:docMk/>
            <pc:sldMk cId="1885110685" sldId="1231"/>
            <ac:spMk id="28" creationId="{F54089BA-9003-41FD-B4AF-ECA86469D5C9}"/>
          </ac:spMkLst>
        </pc:spChg>
        <pc:spChg chg="mod">
          <ac:chgData name="Karavieh, Reza (BEIS)" userId="9cf8742b-ef1d-49ce-87e4-503a91f74a7e" providerId="ADAL" clId="{377E2B5D-EA95-4C43-8A11-B5B7F76A117F}" dt="2022-04-04T09:29:22.610" v="9292" actId="20577"/>
          <ac:spMkLst>
            <pc:docMk/>
            <pc:sldMk cId="1885110685" sldId="1231"/>
            <ac:spMk id="31" creationId="{C7E3C318-4E9B-488C-BDC3-E498B0056EA5}"/>
          </ac:spMkLst>
        </pc:spChg>
        <pc:spChg chg="del">
          <ac:chgData name="Karavieh, Reza (BEIS)" userId="9cf8742b-ef1d-49ce-87e4-503a91f74a7e" providerId="ADAL" clId="{377E2B5D-EA95-4C43-8A11-B5B7F76A117F}" dt="2022-04-04T09:15:40.546" v="9218" actId="478"/>
          <ac:spMkLst>
            <pc:docMk/>
            <pc:sldMk cId="1885110685" sldId="1231"/>
            <ac:spMk id="34" creationId="{39743CB2-8C89-47B3-A242-7C01B06F886D}"/>
          </ac:spMkLst>
        </pc:spChg>
        <pc:spChg chg="del">
          <ac:chgData name="Karavieh, Reza (BEIS)" userId="9cf8742b-ef1d-49ce-87e4-503a91f74a7e" providerId="ADAL" clId="{377E2B5D-EA95-4C43-8A11-B5B7F76A117F}" dt="2022-04-04T09:15:43.337" v="9220" actId="478"/>
          <ac:spMkLst>
            <pc:docMk/>
            <pc:sldMk cId="1885110685" sldId="1231"/>
            <ac:spMk id="35" creationId="{85882D29-4675-4D63-8E8F-21AE32BF6D5B}"/>
          </ac:spMkLst>
        </pc:spChg>
        <pc:spChg chg="del">
          <ac:chgData name="Karavieh, Reza (BEIS)" userId="9cf8742b-ef1d-49ce-87e4-503a91f74a7e" providerId="ADAL" clId="{377E2B5D-EA95-4C43-8A11-B5B7F76A117F}" dt="2022-04-04T09:15:42.084" v="9219" actId="478"/>
          <ac:spMkLst>
            <pc:docMk/>
            <pc:sldMk cId="1885110685" sldId="1231"/>
            <ac:spMk id="36" creationId="{00AB6F2C-F69A-41BF-B881-BF84A8B5AFC6}"/>
          </ac:spMkLst>
        </pc:spChg>
        <pc:spChg chg="mod">
          <ac:chgData name="Karavieh, Reza (BEIS)" userId="9cf8742b-ef1d-49ce-87e4-503a91f74a7e" providerId="ADAL" clId="{377E2B5D-EA95-4C43-8A11-B5B7F76A117F}" dt="2022-04-04T09:30:21.420" v="9301" actId="571"/>
          <ac:spMkLst>
            <pc:docMk/>
            <pc:sldMk cId="1885110685" sldId="1231"/>
            <ac:spMk id="37" creationId="{0E141F9F-B166-40DA-A81D-90DD7C2AB9A4}"/>
          </ac:spMkLst>
        </pc:spChg>
        <pc:spChg chg="mod">
          <ac:chgData name="Karavieh, Reza (BEIS)" userId="9cf8742b-ef1d-49ce-87e4-503a91f74a7e" providerId="ADAL" clId="{377E2B5D-EA95-4C43-8A11-B5B7F76A117F}" dt="2022-04-04T09:30:21.420" v="9301" actId="571"/>
          <ac:spMkLst>
            <pc:docMk/>
            <pc:sldMk cId="1885110685" sldId="1231"/>
            <ac:spMk id="40" creationId="{D6D87A1B-1BE8-462C-875E-141A2C69F110}"/>
          </ac:spMkLst>
        </pc:spChg>
        <pc:spChg chg="mod">
          <ac:chgData name="Karavieh, Reza (BEIS)" userId="9cf8742b-ef1d-49ce-87e4-503a91f74a7e" providerId="ADAL" clId="{377E2B5D-EA95-4C43-8A11-B5B7F76A117F}" dt="2022-04-04T09:30:21.420" v="9301" actId="571"/>
          <ac:spMkLst>
            <pc:docMk/>
            <pc:sldMk cId="1885110685" sldId="1231"/>
            <ac:spMk id="43" creationId="{0A75D85B-B008-4AA3-9020-3D3CB4ED52AB}"/>
          </ac:spMkLst>
        </pc:spChg>
        <pc:spChg chg="mod">
          <ac:chgData name="Karavieh, Reza (BEIS)" userId="9cf8742b-ef1d-49ce-87e4-503a91f74a7e" providerId="ADAL" clId="{377E2B5D-EA95-4C43-8A11-B5B7F76A117F}" dt="2022-04-04T09:30:21.420" v="9301" actId="571"/>
          <ac:spMkLst>
            <pc:docMk/>
            <pc:sldMk cId="1885110685" sldId="1231"/>
            <ac:spMk id="46" creationId="{FA646C07-CEE7-4C36-91DA-3B98FF8EA01F}"/>
          </ac:spMkLst>
        </pc:spChg>
        <pc:grpChg chg="add mod">
          <ac:chgData name="Karavieh, Reza (BEIS)" userId="9cf8742b-ef1d-49ce-87e4-503a91f74a7e" providerId="ADAL" clId="{377E2B5D-EA95-4C43-8A11-B5B7F76A117F}" dt="2022-04-04T09:30:31.513" v="9303" actId="14100"/>
          <ac:grpSpMkLst>
            <pc:docMk/>
            <pc:sldMk cId="1885110685" sldId="1231"/>
            <ac:grpSpMk id="14" creationId="{F4CFF769-E2C5-434F-8E70-37BC39C23897}"/>
          </ac:grpSpMkLst>
        </pc:grpChg>
        <pc:grpChg chg="mod">
          <ac:chgData name="Karavieh, Reza (BEIS)" userId="9cf8742b-ef1d-49ce-87e4-503a91f74a7e" providerId="ADAL" clId="{377E2B5D-EA95-4C43-8A11-B5B7F76A117F}" dt="2022-04-04T09:30:28.673" v="9302" actId="164"/>
          <ac:grpSpMkLst>
            <pc:docMk/>
            <pc:sldMk cId="1885110685" sldId="1231"/>
            <ac:grpSpMk id="16" creationId="{52310B45-E140-4407-BB66-4902D732DEF7}"/>
          </ac:grpSpMkLst>
        </pc:grpChg>
        <pc:grpChg chg="mod">
          <ac:chgData name="Karavieh, Reza (BEIS)" userId="9cf8742b-ef1d-49ce-87e4-503a91f74a7e" providerId="ADAL" clId="{377E2B5D-EA95-4C43-8A11-B5B7F76A117F}" dt="2022-04-04T09:30:28.673" v="9302" actId="164"/>
          <ac:grpSpMkLst>
            <pc:docMk/>
            <pc:sldMk cId="1885110685" sldId="1231"/>
            <ac:grpSpMk id="17" creationId="{3937BA47-3667-4F53-83E0-94A91A058B60}"/>
          </ac:grpSpMkLst>
        </pc:grpChg>
        <pc:grpChg chg="mod">
          <ac:chgData name="Karavieh, Reza (BEIS)" userId="9cf8742b-ef1d-49ce-87e4-503a91f74a7e" providerId="ADAL" clId="{377E2B5D-EA95-4C43-8A11-B5B7F76A117F}" dt="2022-04-04T09:30:28.673" v="9302" actId="164"/>
          <ac:grpSpMkLst>
            <pc:docMk/>
            <pc:sldMk cId="1885110685" sldId="1231"/>
            <ac:grpSpMk id="22" creationId="{357041C7-7098-4985-8287-F2BE74ED5134}"/>
          </ac:grpSpMkLst>
        </pc:grpChg>
        <pc:grpChg chg="mod">
          <ac:chgData name="Karavieh, Reza (BEIS)" userId="9cf8742b-ef1d-49ce-87e4-503a91f74a7e" providerId="ADAL" clId="{377E2B5D-EA95-4C43-8A11-B5B7F76A117F}" dt="2022-04-04T09:30:28.673" v="9302" actId="164"/>
          <ac:grpSpMkLst>
            <pc:docMk/>
            <pc:sldMk cId="1885110685" sldId="1231"/>
            <ac:grpSpMk id="25" creationId="{B432DD68-6CF0-4DDF-B170-391FACABFB7C}"/>
          </ac:grpSpMkLst>
        </pc:grpChg>
        <pc:grpChg chg="add mod">
          <ac:chgData name="Karavieh, Reza (BEIS)" userId="9cf8742b-ef1d-49ce-87e4-503a91f74a7e" providerId="ADAL" clId="{377E2B5D-EA95-4C43-8A11-B5B7F76A117F}" dt="2022-04-04T09:30:28.673" v="9302" actId="164"/>
          <ac:grpSpMkLst>
            <pc:docMk/>
            <pc:sldMk cId="1885110685" sldId="1231"/>
            <ac:grpSpMk id="29" creationId="{78D92303-E080-4C19-96AE-439EF59F8B14}"/>
          </ac:grpSpMkLst>
        </pc:grpChg>
        <pc:grpChg chg="add mod">
          <ac:chgData name="Karavieh, Reza (BEIS)" userId="9cf8742b-ef1d-49ce-87e4-503a91f74a7e" providerId="ADAL" clId="{377E2B5D-EA95-4C43-8A11-B5B7F76A117F}" dt="2022-04-04T09:30:21.420" v="9301" actId="571"/>
          <ac:grpSpMkLst>
            <pc:docMk/>
            <pc:sldMk cId="1885110685" sldId="1231"/>
            <ac:grpSpMk id="32" creationId="{73A1CAEE-DD5E-498F-8D12-F121276D95DB}"/>
          </ac:grpSpMkLst>
        </pc:grpChg>
        <pc:grpChg chg="add mod">
          <ac:chgData name="Karavieh, Reza (BEIS)" userId="9cf8742b-ef1d-49ce-87e4-503a91f74a7e" providerId="ADAL" clId="{377E2B5D-EA95-4C43-8A11-B5B7F76A117F}" dt="2022-04-04T09:30:21.420" v="9301" actId="571"/>
          <ac:grpSpMkLst>
            <pc:docMk/>
            <pc:sldMk cId="1885110685" sldId="1231"/>
            <ac:grpSpMk id="38" creationId="{34E804F2-E64E-46F7-AE0D-AD6F802FA6E5}"/>
          </ac:grpSpMkLst>
        </pc:grpChg>
        <pc:grpChg chg="add mod">
          <ac:chgData name="Karavieh, Reza (BEIS)" userId="9cf8742b-ef1d-49ce-87e4-503a91f74a7e" providerId="ADAL" clId="{377E2B5D-EA95-4C43-8A11-B5B7F76A117F}" dt="2022-04-04T09:30:21.420" v="9301" actId="571"/>
          <ac:grpSpMkLst>
            <pc:docMk/>
            <pc:sldMk cId="1885110685" sldId="1231"/>
            <ac:grpSpMk id="41" creationId="{8276FEA6-20B8-429D-A825-65C6FF63A15B}"/>
          </ac:grpSpMkLst>
        </pc:grpChg>
        <pc:grpChg chg="add mod">
          <ac:chgData name="Karavieh, Reza (BEIS)" userId="9cf8742b-ef1d-49ce-87e4-503a91f74a7e" providerId="ADAL" clId="{377E2B5D-EA95-4C43-8A11-B5B7F76A117F}" dt="2022-04-04T09:30:21.420" v="9301" actId="571"/>
          <ac:grpSpMkLst>
            <pc:docMk/>
            <pc:sldMk cId="1885110685" sldId="1231"/>
            <ac:grpSpMk id="44" creationId="{7B6F2FB3-DC0B-44D9-9AF4-018F753062B6}"/>
          </ac:grpSpMkLst>
        </pc:grpChg>
        <pc:picChg chg="mod">
          <ac:chgData name="Karavieh, Reza (BEIS)" userId="9cf8742b-ef1d-49ce-87e4-503a91f74a7e" providerId="ADAL" clId="{377E2B5D-EA95-4C43-8A11-B5B7F76A117F}" dt="2022-04-04T09:30:28.673" v="9302" actId="164"/>
          <ac:picMkLst>
            <pc:docMk/>
            <pc:sldMk cId="1885110685" sldId="1231"/>
            <ac:picMk id="11" creationId="{333596FA-6CB8-4F99-9B6E-1A5C46E77E79}"/>
          </ac:picMkLst>
        </pc:picChg>
        <pc:cxnChg chg="mod">
          <ac:chgData name="Karavieh, Reza (BEIS)" userId="9cf8742b-ef1d-49ce-87e4-503a91f74a7e" providerId="ADAL" clId="{377E2B5D-EA95-4C43-8A11-B5B7F76A117F}" dt="2022-04-04T09:30:10.190" v="9299" actId="14100"/>
          <ac:cxnSpMkLst>
            <pc:docMk/>
            <pc:sldMk cId="1885110685" sldId="1231"/>
            <ac:cxnSpMk id="13" creationId="{8C6DABC9-E2F1-4C9E-BCF3-CD436CE7F3A6}"/>
          </ac:cxnSpMkLst>
        </pc:cxnChg>
        <pc:cxnChg chg="mod">
          <ac:chgData name="Karavieh, Reza (BEIS)" userId="9cf8742b-ef1d-49ce-87e4-503a91f74a7e" providerId="ADAL" clId="{377E2B5D-EA95-4C43-8A11-B5B7F76A117F}" dt="2022-04-04T09:29:44.682" v="9294" actId="14100"/>
          <ac:cxnSpMkLst>
            <pc:docMk/>
            <pc:sldMk cId="1885110685" sldId="1231"/>
            <ac:cxnSpMk id="26" creationId="{AC342BC9-4B15-4B5F-B85B-ECC8EFE920C6}"/>
          </ac:cxnSpMkLst>
        </pc:cxnChg>
        <pc:cxnChg chg="mod">
          <ac:chgData name="Karavieh, Reza (BEIS)" userId="9cf8742b-ef1d-49ce-87e4-503a91f74a7e" providerId="ADAL" clId="{377E2B5D-EA95-4C43-8A11-B5B7F76A117F}" dt="2022-04-04T09:29:16.232" v="9287"/>
          <ac:cxnSpMkLst>
            <pc:docMk/>
            <pc:sldMk cId="1885110685" sldId="1231"/>
            <ac:cxnSpMk id="30" creationId="{024DEE07-7757-4623-A12F-704F27EB6D1B}"/>
          </ac:cxnSpMkLst>
        </pc:cxnChg>
        <pc:cxnChg chg="mod">
          <ac:chgData name="Karavieh, Reza (BEIS)" userId="9cf8742b-ef1d-49ce-87e4-503a91f74a7e" providerId="ADAL" clId="{377E2B5D-EA95-4C43-8A11-B5B7F76A117F}" dt="2022-04-04T09:30:21.420" v="9301" actId="571"/>
          <ac:cxnSpMkLst>
            <pc:docMk/>
            <pc:sldMk cId="1885110685" sldId="1231"/>
            <ac:cxnSpMk id="33" creationId="{A9BEAE41-1C1E-417F-BDF3-5C84C5B3FE4D}"/>
          </ac:cxnSpMkLst>
        </pc:cxnChg>
        <pc:cxnChg chg="mod">
          <ac:chgData name="Karavieh, Reza (BEIS)" userId="9cf8742b-ef1d-49ce-87e4-503a91f74a7e" providerId="ADAL" clId="{377E2B5D-EA95-4C43-8A11-B5B7F76A117F}" dt="2022-04-04T09:30:21.420" v="9301" actId="571"/>
          <ac:cxnSpMkLst>
            <pc:docMk/>
            <pc:sldMk cId="1885110685" sldId="1231"/>
            <ac:cxnSpMk id="39" creationId="{3388BC21-A3AD-4F9A-847E-AC8757857FFA}"/>
          </ac:cxnSpMkLst>
        </pc:cxnChg>
        <pc:cxnChg chg="mod">
          <ac:chgData name="Karavieh, Reza (BEIS)" userId="9cf8742b-ef1d-49ce-87e4-503a91f74a7e" providerId="ADAL" clId="{377E2B5D-EA95-4C43-8A11-B5B7F76A117F}" dt="2022-04-04T09:30:21.420" v="9301" actId="571"/>
          <ac:cxnSpMkLst>
            <pc:docMk/>
            <pc:sldMk cId="1885110685" sldId="1231"/>
            <ac:cxnSpMk id="42" creationId="{6FEF4BD3-E5FB-4789-A29C-76ED5E3CBE54}"/>
          </ac:cxnSpMkLst>
        </pc:cxnChg>
        <pc:cxnChg chg="mod">
          <ac:chgData name="Karavieh, Reza (BEIS)" userId="9cf8742b-ef1d-49ce-87e4-503a91f74a7e" providerId="ADAL" clId="{377E2B5D-EA95-4C43-8A11-B5B7F76A117F}" dt="2022-04-04T09:30:21.420" v="9301" actId="571"/>
          <ac:cxnSpMkLst>
            <pc:docMk/>
            <pc:sldMk cId="1885110685" sldId="1231"/>
            <ac:cxnSpMk id="45" creationId="{864C5FA9-B589-4AE2-AED6-278EEB5F64B8}"/>
          </ac:cxnSpMkLst>
        </pc:cxnChg>
      </pc:sldChg>
      <pc:sldChg chg="addSp modSp mod modAnim">
        <pc:chgData name="Karavieh, Reza (BEIS)" userId="9cf8742b-ef1d-49ce-87e4-503a91f74a7e" providerId="ADAL" clId="{377E2B5D-EA95-4C43-8A11-B5B7F76A117F}" dt="2022-04-05T08:21:30.002" v="23906" actId="20577"/>
        <pc:sldMkLst>
          <pc:docMk/>
          <pc:sldMk cId="1339929211" sldId="1236"/>
        </pc:sldMkLst>
        <pc:spChg chg="mod">
          <ac:chgData name="Karavieh, Reza (BEIS)" userId="9cf8742b-ef1d-49ce-87e4-503a91f74a7e" providerId="ADAL" clId="{377E2B5D-EA95-4C43-8A11-B5B7F76A117F}" dt="2022-04-04T17:27:28.422" v="14974" actId="207"/>
          <ac:spMkLst>
            <pc:docMk/>
            <pc:sldMk cId="1339929211" sldId="1236"/>
            <ac:spMk id="2" creationId="{15A0E951-24A3-4A72-BF15-FADDDA5D7B97}"/>
          </ac:spMkLst>
        </pc:spChg>
        <pc:spChg chg="mod">
          <ac:chgData name="Karavieh, Reza (BEIS)" userId="9cf8742b-ef1d-49ce-87e4-503a91f74a7e" providerId="ADAL" clId="{377E2B5D-EA95-4C43-8A11-B5B7F76A117F}" dt="2022-04-05T08:21:30.002" v="23906" actId="20577"/>
          <ac:spMkLst>
            <pc:docMk/>
            <pc:sldMk cId="1339929211" sldId="1236"/>
            <ac:spMk id="3" creationId="{B05C8B21-AAEF-4A3D-99D5-1FC00A5C7C53}"/>
          </ac:spMkLst>
        </pc:spChg>
        <pc:spChg chg="mod">
          <ac:chgData name="Karavieh, Reza (BEIS)" userId="9cf8742b-ef1d-49ce-87e4-503a91f74a7e" providerId="ADAL" clId="{377E2B5D-EA95-4C43-8A11-B5B7F76A117F}" dt="2022-04-04T20:32:49.569" v="16505" actId="1076"/>
          <ac:spMkLst>
            <pc:docMk/>
            <pc:sldMk cId="1339929211" sldId="1236"/>
            <ac:spMk id="4" creationId="{A44D8649-E32D-4991-A159-E4ACD8DC1981}"/>
          </ac:spMkLst>
        </pc:spChg>
        <pc:spChg chg="mod">
          <ac:chgData name="Karavieh, Reza (BEIS)" userId="9cf8742b-ef1d-49ce-87e4-503a91f74a7e" providerId="ADAL" clId="{377E2B5D-EA95-4C43-8A11-B5B7F76A117F}" dt="2022-04-04T20:32:49.569" v="16505" actId="1076"/>
          <ac:spMkLst>
            <pc:docMk/>
            <pc:sldMk cId="1339929211" sldId="1236"/>
            <ac:spMk id="8" creationId="{7ED7ADFA-C421-494A-B2A0-CA8CF54D397A}"/>
          </ac:spMkLst>
        </pc:spChg>
        <pc:spChg chg="mod">
          <ac:chgData name="Karavieh, Reza (BEIS)" userId="9cf8742b-ef1d-49ce-87e4-503a91f74a7e" providerId="ADAL" clId="{377E2B5D-EA95-4C43-8A11-B5B7F76A117F}" dt="2022-04-04T20:32:49.569" v="16505" actId="1076"/>
          <ac:spMkLst>
            <pc:docMk/>
            <pc:sldMk cId="1339929211" sldId="1236"/>
            <ac:spMk id="13" creationId="{4BD0A3B7-2C0A-40FB-B741-5B94647E0649}"/>
          </ac:spMkLst>
        </pc:spChg>
        <pc:spChg chg="mod">
          <ac:chgData name="Karavieh, Reza (BEIS)" userId="9cf8742b-ef1d-49ce-87e4-503a91f74a7e" providerId="ADAL" clId="{377E2B5D-EA95-4C43-8A11-B5B7F76A117F}" dt="2022-04-04T20:32:49.569" v="16505" actId="1076"/>
          <ac:spMkLst>
            <pc:docMk/>
            <pc:sldMk cId="1339929211" sldId="1236"/>
            <ac:spMk id="14" creationId="{154C0055-19B4-4962-BFC5-959A2A4EB996}"/>
          </ac:spMkLst>
        </pc:spChg>
        <pc:spChg chg="mod">
          <ac:chgData name="Karavieh, Reza (BEIS)" userId="9cf8742b-ef1d-49ce-87e4-503a91f74a7e" providerId="ADAL" clId="{377E2B5D-EA95-4C43-8A11-B5B7F76A117F}" dt="2022-04-04T20:32:49.569" v="16505" actId="1076"/>
          <ac:spMkLst>
            <pc:docMk/>
            <pc:sldMk cId="1339929211" sldId="1236"/>
            <ac:spMk id="20" creationId="{1487DA5E-6951-464A-A245-D8B1BCFBBA81}"/>
          </ac:spMkLst>
        </pc:spChg>
        <pc:spChg chg="mod">
          <ac:chgData name="Karavieh, Reza (BEIS)" userId="9cf8742b-ef1d-49ce-87e4-503a91f74a7e" providerId="ADAL" clId="{377E2B5D-EA95-4C43-8A11-B5B7F76A117F}" dt="2022-04-04T20:32:49.569" v="16505" actId="1076"/>
          <ac:spMkLst>
            <pc:docMk/>
            <pc:sldMk cId="1339929211" sldId="1236"/>
            <ac:spMk id="21" creationId="{963280EA-DF89-450D-ADC8-3E4A5761DCDB}"/>
          </ac:spMkLst>
        </pc:spChg>
        <pc:spChg chg="mod">
          <ac:chgData name="Karavieh, Reza (BEIS)" userId="9cf8742b-ef1d-49ce-87e4-503a91f74a7e" providerId="ADAL" clId="{377E2B5D-EA95-4C43-8A11-B5B7F76A117F}" dt="2022-04-04T20:32:49.569" v="16505" actId="1076"/>
          <ac:spMkLst>
            <pc:docMk/>
            <pc:sldMk cId="1339929211" sldId="1236"/>
            <ac:spMk id="29" creationId="{D2C40A83-01A7-4729-8857-898D6267E7A3}"/>
          </ac:spMkLst>
        </pc:spChg>
        <pc:spChg chg="mod">
          <ac:chgData name="Karavieh, Reza (BEIS)" userId="9cf8742b-ef1d-49ce-87e4-503a91f74a7e" providerId="ADAL" clId="{377E2B5D-EA95-4C43-8A11-B5B7F76A117F}" dt="2022-04-04T20:32:49.569" v="16505" actId="1076"/>
          <ac:spMkLst>
            <pc:docMk/>
            <pc:sldMk cId="1339929211" sldId="1236"/>
            <ac:spMk id="67" creationId="{DFC1ECB2-042C-44CC-8242-16151C80D41D}"/>
          </ac:spMkLst>
        </pc:spChg>
        <pc:spChg chg="mod">
          <ac:chgData name="Karavieh, Reza (BEIS)" userId="9cf8742b-ef1d-49ce-87e4-503a91f74a7e" providerId="ADAL" clId="{377E2B5D-EA95-4C43-8A11-B5B7F76A117F}" dt="2022-04-04T20:32:49.569" v="16505" actId="1076"/>
          <ac:spMkLst>
            <pc:docMk/>
            <pc:sldMk cId="1339929211" sldId="1236"/>
            <ac:spMk id="74" creationId="{BF6AD693-C17E-4713-85A2-B691EDFEEC59}"/>
          </ac:spMkLst>
        </pc:spChg>
        <pc:spChg chg="mod">
          <ac:chgData name="Karavieh, Reza (BEIS)" userId="9cf8742b-ef1d-49ce-87e4-503a91f74a7e" providerId="ADAL" clId="{377E2B5D-EA95-4C43-8A11-B5B7F76A117F}" dt="2022-04-04T20:32:49.569" v="16505" actId="1076"/>
          <ac:spMkLst>
            <pc:docMk/>
            <pc:sldMk cId="1339929211" sldId="1236"/>
            <ac:spMk id="108" creationId="{785ADF71-6F38-40A5-B404-CF559517D4D0}"/>
          </ac:spMkLst>
        </pc:spChg>
        <pc:spChg chg="mod">
          <ac:chgData name="Karavieh, Reza (BEIS)" userId="9cf8742b-ef1d-49ce-87e4-503a91f74a7e" providerId="ADAL" clId="{377E2B5D-EA95-4C43-8A11-B5B7F76A117F}" dt="2022-04-04T20:32:49.569" v="16505" actId="1076"/>
          <ac:spMkLst>
            <pc:docMk/>
            <pc:sldMk cId="1339929211" sldId="1236"/>
            <ac:spMk id="124" creationId="{D130ABD4-ADF3-4A91-A6E9-F4B2CF4C8264}"/>
          </ac:spMkLst>
        </pc:spChg>
        <pc:spChg chg="mod">
          <ac:chgData name="Karavieh, Reza (BEIS)" userId="9cf8742b-ef1d-49ce-87e4-503a91f74a7e" providerId="ADAL" clId="{377E2B5D-EA95-4C43-8A11-B5B7F76A117F}" dt="2022-04-04T20:32:49.569" v="16505" actId="1076"/>
          <ac:spMkLst>
            <pc:docMk/>
            <pc:sldMk cId="1339929211" sldId="1236"/>
            <ac:spMk id="125" creationId="{024343D6-1AA1-4C05-A51D-09862D54C582}"/>
          </ac:spMkLst>
        </pc:spChg>
        <pc:spChg chg="mod">
          <ac:chgData name="Karavieh, Reza (BEIS)" userId="9cf8742b-ef1d-49ce-87e4-503a91f74a7e" providerId="ADAL" clId="{377E2B5D-EA95-4C43-8A11-B5B7F76A117F}" dt="2022-04-04T20:32:49.569" v="16505" actId="1076"/>
          <ac:spMkLst>
            <pc:docMk/>
            <pc:sldMk cId="1339929211" sldId="1236"/>
            <ac:spMk id="177" creationId="{8872A20A-AD45-4E74-9D41-5CE3034AB507}"/>
          </ac:spMkLst>
        </pc:spChg>
        <pc:spChg chg="mod">
          <ac:chgData name="Karavieh, Reza (BEIS)" userId="9cf8742b-ef1d-49ce-87e4-503a91f74a7e" providerId="ADAL" clId="{377E2B5D-EA95-4C43-8A11-B5B7F76A117F}" dt="2022-04-04T20:32:49.569" v="16505" actId="1076"/>
          <ac:spMkLst>
            <pc:docMk/>
            <pc:sldMk cId="1339929211" sldId="1236"/>
            <ac:spMk id="178" creationId="{9F58B0A9-05B1-4B0E-A9DF-CEF30D063701}"/>
          </ac:spMkLst>
        </pc:spChg>
        <pc:spChg chg="mod">
          <ac:chgData name="Karavieh, Reza (BEIS)" userId="9cf8742b-ef1d-49ce-87e4-503a91f74a7e" providerId="ADAL" clId="{377E2B5D-EA95-4C43-8A11-B5B7F76A117F}" dt="2022-04-04T20:32:59.428" v="16506" actId="1076"/>
          <ac:spMkLst>
            <pc:docMk/>
            <pc:sldMk cId="1339929211" sldId="1236"/>
            <ac:spMk id="191" creationId="{C497C7A3-D3C5-4A59-B81C-0C1677E07F88}"/>
          </ac:spMkLst>
        </pc:spChg>
        <pc:cxnChg chg="mod">
          <ac:chgData name="Karavieh, Reza (BEIS)" userId="9cf8742b-ef1d-49ce-87e4-503a91f74a7e" providerId="ADAL" clId="{377E2B5D-EA95-4C43-8A11-B5B7F76A117F}" dt="2022-04-04T20:32:49.569" v="16505" actId="1076"/>
          <ac:cxnSpMkLst>
            <pc:docMk/>
            <pc:sldMk cId="1339929211" sldId="1236"/>
            <ac:cxnSpMk id="22" creationId="{C4E127C0-50F5-4645-B531-07910FCDCF87}"/>
          </ac:cxnSpMkLst>
        </pc:cxnChg>
        <pc:cxnChg chg="mod">
          <ac:chgData name="Karavieh, Reza (BEIS)" userId="9cf8742b-ef1d-49ce-87e4-503a91f74a7e" providerId="ADAL" clId="{377E2B5D-EA95-4C43-8A11-B5B7F76A117F}" dt="2022-04-04T20:32:49.569" v="16505" actId="1076"/>
          <ac:cxnSpMkLst>
            <pc:docMk/>
            <pc:sldMk cId="1339929211" sldId="1236"/>
            <ac:cxnSpMk id="25" creationId="{631AA275-2DA0-4F3F-B9B7-CE31E6CCFF03}"/>
          </ac:cxnSpMkLst>
        </pc:cxnChg>
        <pc:cxnChg chg="add mod">
          <ac:chgData name="Karavieh, Reza (BEIS)" userId="9cf8742b-ef1d-49ce-87e4-503a91f74a7e" providerId="ADAL" clId="{377E2B5D-EA95-4C43-8A11-B5B7F76A117F}" dt="2022-04-04T20:32:49.569" v="16505" actId="1076"/>
          <ac:cxnSpMkLst>
            <pc:docMk/>
            <pc:sldMk cId="1339929211" sldId="1236"/>
            <ac:cxnSpMk id="39" creationId="{C0FEC406-F479-46D1-BAB5-9D3585C42677}"/>
          </ac:cxnSpMkLst>
        </pc:cxnChg>
        <pc:cxnChg chg="mod">
          <ac:chgData name="Karavieh, Reza (BEIS)" userId="9cf8742b-ef1d-49ce-87e4-503a91f74a7e" providerId="ADAL" clId="{377E2B5D-EA95-4C43-8A11-B5B7F76A117F}" dt="2022-04-04T20:32:49.569" v="16505" actId="1076"/>
          <ac:cxnSpMkLst>
            <pc:docMk/>
            <pc:sldMk cId="1339929211" sldId="1236"/>
            <ac:cxnSpMk id="54" creationId="{AE564BB6-D96F-4D32-8822-0A6E14591A23}"/>
          </ac:cxnSpMkLst>
        </pc:cxnChg>
        <pc:cxnChg chg="mod">
          <ac:chgData name="Karavieh, Reza (BEIS)" userId="9cf8742b-ef1d-49ce-87e4-503a91f74a7e" providerId="ADAL" clId="{377E2B5D-EA95-4C43-8A11-B5B7F76A117F}" dt="2022-04-04T20:32:49.569" v="16505" actId="1076"/>
          <ac:cxnSpMkLst>
            <pc:docMk/>
            <pc:sldMk cId="1339929211" sldId="1236"/>
            <ac:cxnSpMk id="58" creationId="{BBA17361-8B5A-49BF-A10D-40C4FCBD0933}"/>
          </ac:cxnSpMkLst>
        </pc:cxnChg>
        <pc:cxnChg chg="mod">
          <ac:chgData name="Karavieh, Reza (BEIS)" userId="9cf8742b-ef1d-49ce-87e4-503a91f74a7e" providerId="ADAL" clId="{377E2B5D-EA95-4C43-8A11-B5B7F76A117F}" dt="2022-04-04T20:32:49.569" v="16505" actId="1076"/>
          <ac:cxnSpMkLst>
            <pc:docMk/>
            <pc:sldMk cId="1339929211" sldId="1236"/>
            <ac:cxnSpMk id="61" creationId="{10709096-89F4-48A0-B79D-937C5E1CB7E8}"/>
          </ac:cxnSpMkLst>
        </pc:cxnChg>
        <pc:cxnChg chg="mod">
          <ac:chgData name="Karavieh, Reza (BEIS)" userId="9cf8742b-ef1d-49ce-87e4-503a91f74a7e" providerId="ADAL" clId="{377E2B5D-EA95-4C43-8A11-B5B7F76A117F}" dt="2022-04-04T20:32:49.569" v="16505" actId="1076"/>
          <ac:cxnSpMkLst>
            <pc:docMk/>
            <pc:sldMk cId="1339929211" sldId="1236"/>
            <ac:cxnSpMk id="75" creationId="{C769AEC8-6BF9-4785-BA53-04E3C7080CBB}"/>
          </ac:cxnSpMkLst>
        </pc:cxnChg>
        <pc:cxnChg chg="mod">
          <ac:chgData name="Karavieh, Reza (BEIS)" userId="9cf8742b-ef1d-49ce-87e4-503a91f74a7e" providerId="ADAL" clId="{377E2B5D-EA95-4C43-8A11-B5B7F76A117F}" dt="2022-04-04T20:32:49.569" v="16505" actId="1076"/>
          <ac:cxnSpMkLst>
            <pc:docMk/>
            <pc:sldMk cId="1339929211" sldId="1236"/>
            <ac:cxnSpMk id="89" creationId="{7EEEEC26-0496-4FB3-A679-EC5CB20BCB3F}"/>
          </ac:cxnSpMkLst>
        </pc:cxnChg>
        <pc:cxnChg chg="mod">
          <ac:chgData name="Karavieh, Reza (BEIS)" userId="9cf8742b-ef1d-49ce-87e4-503a91f74a7e" providerId="ADAL" clId="{377E2B5D-EA95-4C43-8A11-B5B7F76A117F}" dt="2022-04-04T20:32:49.569" v="16505" actId="1076"/>
          <ac:cxnSpMkLst>
            <pc:docMk/>
            <pc:sldMk cId="1339929211" sldId="1236"/>
            <ac:cxnSpMk id="90" creationId="{45031AA5-A07C-43F2-891A-3D5255682005}"/>
          </ac:cxnSpMkLst>
        </pc:cxnChg>
        <pc:cxnChg chg="mod">
          <ac:chgData name="Karavieh, Reza (BEIS)" userId="9cf8742b-ef1d-49ce-87e4-503a91f74a7e" providerId="ADAL" clId="{377E2B5D-EA95-4C43-8A11-B5B7F76A117F}" dt="2022-04-04T20:32:49.569" v="16505" actId="1076"/>
          <ac:cxnSpMkLst>
            <pc:docMk/>
            <pc:sldMk cId="1339929211" sldId="1236"/>
            <ac:cxnSpMk id="93" creationId="{DB56A3A3-3AC8-431C-A9A9-8F63C8713FE0}"/>
          </ac:cxnSpMkLst>
        </pc:cxnChg>
        <pc:cxnChg chg="mod">
          <ac:chgData name="Karavieh, Reza (BEIS)" userId="9cf8742b-ef1d-49ce-87e4-503a91f74a7e" providerId="ADAL" clId="{377E2B5D-EA95-4C43-8A11-B5B7F76A117F}" dt="2022-04-04T20:32:49.569" v="16505" actId="1076"/>
          <ac:cxnSpMkLst>
            <pc:docMk/>
            <pc:sldMk cId="1339929211" sldId="1236"/>
            <ac:cxnSpMk id="96" creationId="{A9B11F46-E99C-4F63-9ED7-9317CC7ED2C3}"/>
          </ac:cxnSpMkLst>
        </pc:cxnChg>
        <pc:cxnChg chg="mod">
          <ac:chgData name="Karavieh, Reza (BEIS)" userId="9cf8742b-ef1d-49ce-87e4-503a91f74a7e" providerId="ADAL" clId="{377E2B5D-EA95-4C43-8A11-B5B7F76A117F}" dt="2022-04-04T20:32:49.569" v="16505" actId="1076"/>
          <ac:cxnSpMkLst>
            <pc:docMk/>
            <pc:sldMk cId="1339929211" sldId="1236"/>
            <ac:cxnSpMk id="103" creationId="{8BDC293E-DCA5-4829-9B00-4E08337E6A37}"/>
          </ac:cxnSpMkLst>
        </pc:cxnChg>
        <pc:cxnChg chg="mod">
          <ac:chgData name="Karavieh, Reza (BEIS)" userId="9cf8742b-ef1d-49ce-87e4-503a91f74a7e" providerId="ADAL" clId="{377E2B5D-EA95-4C43-8A11-B5B7F76A117F}" dt="2022-04-04T20:32:49.569" v="16505" actId="1076"/>
          <ac:cxnSpMkLst>
            <pc:docMk/>
            <pc:sldMk cId="1339929211" sldId="1236"/>
            <ac:cxnSpMk id="113" creationId="{DC04C8E3-3821-40A1-991A-9E6B503ACC7B}"/>
          </ac:cxnSpMkLst>
        </pc:cxnChg>
        <pc:cxnChg chg="mod">
          <ac:chgData name="Karavieh, Reza (BEIS)" userId="9cf8742b-ef1d-49ce-87e4-503a91f74a7e" providerId="ADAL" clId="{377E2B5D-EA95-4C43-8A11-B5B7F76A117F}" dt="2022-04-04T20:32:49.569" v="16505" actId="1076"/>
          <ac:cxnSpMkLst>
            <pc:docMk/>
            <pc:sldMk cId="1339929211" sldId="1236"/>
            <ac:cxnSpMk id="120" creationId="{F5E02CAA-BA80-4731-B51F-FABBCCC6F85A}"/>
          </ac:cxnSpMkLst>
        </pc:cxnChg>
        <pc:cxnChg chg="mod">
          <ac:chgData name="Karavieh, Reza (BEIS)" userId="9cf8742b-ef1d-49ce-87e4-503a91f74a7e" providerId="ADAL" clId="{377E2B5D-EA95-4C43-8A11-B5B7F76A117F}" dt="2022-04-04T20:32:49.569" v="16505" actId="1076"/>
          <ac:cxnSpMkLst>
            <pc:docMk/>
            <pc:sldMk cId="1339929211" sldId="1236"/>
            <ac:cxnSpMk id="123" creationId="{881047D7-891B-4095-BCA8-1E82E0833C15}"/>
          </ac:cxnSpMkLst>
        </pc:cxnChg>
        <pc:cxnChg chg="mod">
          <ac:chgData name="Karavieh, Reza (BEIS)" userId="9cf8742b-ef1d-49ce-87e4-503a91f74a7e" providerId="ADAL" clId="{377E2B5D-EA95-4C43-8A11-B5B7F76A117F}" dt="2022-04-04T20:32:49.569" v="16505" actId="1076"/>
          <ac:cxnSpMkLst>
            <pc:docMk/>
            <pc:sldMk cId="1339929211" sldId="1236"/>
            <ac:cxnSpMk id="139" creationId="{25D62685-E440-432E-89E6-9C03FF6764F5}"/>
          </ac:cxnSpMkLst>
        </pc:cxnChg>
        <pc:cxnChg chg="mod">
          <ac:chgData name="Karavieh, Reza (BEIS)" userId="9cf8742b-ef1d-49ce-87e4-503a91f74a7e" providerId="ADAL" clId="{377E2B5D-EA95-4C43-8A11-B5B7F76A117F}" dt="2022-04-04T20:32:49.569" v="16505" actId="1076"/>
          <ac:cxnSpMkLst>
            <pc:docMk/>
            <pc:sldMk cId="1339929211" sldId="1236"/>
            <ac:cxnSpMk id="144" creationId="{E731F477-CAB3-49B0-8598-AA2DE125B468}"/>
          </ac:cxnSpMkLst>
        </pc:cxnChg>
        <pc:cxnChg chg="mod">
          <ac:chgData name="Karavieh, Reza (BEIS)" userId="9cf8742b-ef1d-49ce-87e4-503a91f74a7e" providerId="ADAL" clId="{377E2B5D-EA95-4C43-8A11-B5B7F76A117F}" dt="2022-04-04T20:32:49.569" v="16505" actId="1076"/>
          <ac:cxnSpMkLst>
            <pc:docMk/>
            <pc:sldMk cId="1339929211" sldId="1236"/>
            <ac:cxnSpMk id="148" creationId="{30290EE4-08A4-49FA-BD8A-EE6AB7B29BD5}"/>
          </ac:cxnSpMkLst>
        </pc:cxnChg>
        <pc:cxnChg chg="mod">
          <ac:chgData name="Karavieh, Reza (BEIS)" userId="9cf8742b-ef1d-49ce-87e4-503a91f74a7e" providerId="ADAL" clId="{377E2B5D-EA95-4C43-8A11-B5B7F76A117F}" dt="2022-04-04T20:32:49.569" v="16505" actId="1076"/>
          <ac:cxnSpMkLst>
            <pc:docMk/>
            <pc:sldMk cId="1339929211" sldId="1236"/>
            <ac:cxnSpMk id="180" creationId="{F4FABA77-C3C7-44C5-A29B-3082BC769264}"/>
          </ac:cxnSpMkLst>
        </pc:cxnChg>
        <pc:cxnChg chg="mod">
          <ac:chgData name="Karavieh, Reza (BEIS)" userId="9cf8742b-ef1d-49ce-87e4-503a91f74a7e" providerId="ADAL" clId="{377E2B5D-EA95-4C43-8A11-B5B7F76A117F}" dt="2022-04-05T07:01:08.439" v="17674" actId="14100"/>
          <ac:cxnSpMkLst>
            <pc:docMk/>
            <pc:sldMk cId="1339929211" sldId="1236"/>
            <ac:cxnSpMk id="187" creationId="{12EF28B4-F436-42AB-A610-ED43A3D2CE7D}"/>
          </ac:cxnSpMkLst>
        </pc:cxnChg>
        <pc:cxnChg chg="mod">
          <ac:chgData name="Karavieh, Reza (BEIS)" userId="9cf8742b-ef1d-49ce-87e4-503a91f74a7e" providerId="ADAL" clId="{377E2B5D-EA95-4C43-8A11-B5B7F76A117F}" dt="2022-04-04T20:32:59.428" v="16506" actId="1076"/>
          <ac:cxnSpMkLst>
            <pc:docMk/>
            <pc:sldMk cId="1339929211" sldId="1236"/>
            <ac:cxnSpMk id="194" creationId="{6ACA549E-70EF-4253-AA4A-EEB8C87DECE1}"/>
          </ac:cxnSpMkLst>
        </pc:cxnChg>
      </pc:sldChg>
      <pc:sldChg chg="addSp modSp add mod modAnim">
        <pc:chgData name="Karavieh, Reza (BEIS)" userId="9cf8742b-ef1d-49ce-87e4-503a91f74a7e" providerId="ADAL" clId="{377E2B5D-EA95-4C43-8A11-B5B7F76A117F}" dt="2022-04-05T08:19:06.584" v="23640"/>
        <pc:sldMkLst>
          <pc:docMk/>
          <pc:sldMk cId="2451489137" sldId="1237"/>
        </pc:sldMkLst>
        <pc:spChg chg="mod">
          <ac:chgData name="Karavieh, Reza (BEIS)" userId="9cf8742b-ef1d-49ce-87e4-503a91f74a7e" providerId="ADAL" clId="{377E2B5D-EA95-4C43-8A11-B5B7F76A117F}" dt="2022-04-04T20:16:00.392" v="16060" actId="20577"/>
          <ac:spMkLst>
            <pc:docMk/>
            <pc:sldMk cId="2451489137" sldId="1237"/>
            <ac:spMk id="2" creationId="{D9AAFB1B-5CD2-4466-9289-A1E22A183F6E}"/>
          </ac:spMkLst>
        </pc:spChg>
        <pc:spChg chg="mod">
          <ac:chgData name="Karavieh, Reza (BEIS)" userId="9cf8742b-ef1d-49ce-87e4-503a91f74a7e" providerId="ADAL" clId="{377E2B5D-EA95-4C43-8A11-B5B7F76A117F}" dt="2022-04-05T07:05:09.025" v="17702" actId="20577"/>
          <ac:spMkLst>
            <pc:docMk/>
            <pc:sldMk cId="2451489137" sldId="1237"/>
            <ac:spMk id="3" creationId="{692C69DD-4DEC-4FB2-B63D-4D67D2B258E2}"/>
          </ac:spMkLst>
        </pc:spChg>
        <pc:spChg chg="add mod">
          <ac:chgData name="Karavieh, Reza (BEIS)" userId="9cf8742b-ef1d-49ce-87e4-503a91f74a7e" providerId="ADAL" clId="{377E2B5D-EA95-4C43-8A11-B5B7F76A117F}" dt="2022-04-04T20:14:10.582" v="16050" actId="1076"/>
          <ac:spMkLst>
            <pc:docMk/>
            <pc:sldMk cId="2451489137" sldId="1237"/>
            <ac:spMk id="7" creationId="{13B95D89-8FEB-47EF-A4A7-9BFCDD7B0E48}"/>
          </ac:spMkLst>
        </pc:spChg>
        <pc:spChg chg="add mod">
          <ac:chgData name="Karavieh, Reza (BEIS)" userId="9cf8742b-ef1d-49ce-87e4-503a91f74a7e" providerId="ADAL" clId="{377E2B5D-EA95-4C43-8A11-B5B7F76A117F}" dt="2022-04-04T20:13:30.169" v="16034" actId="255"/>
          <ac:spMkLst>
            <pc:docMk/>
            <pc:sldMk cId="2451489137" sldId="1237"/>
            <ac:spMk id="8" creationId="{8A812ACE-2EA3-4D10-81FB-1B55D7ED6BFF}"/>
          </ac:spMkLst>
        </pc:spChg>
        <pc:picChg chg="mod">
          <ac:chgData name="Karavieh, Reza (BEIS)" userId="9cf8742b-ef1d-49ce-87e4-503a91f74a7e" providerId="ADAL" clId="{377E2B5D-EA95-4C43-8A11-B5B7F76A117F}" dt="2022-04-04T20:17:04.922" v="16179" actId="1076"/>
          <ac:picMkLst>
            <pc:docMk/>
            <pc:sldMk cId="2451489137" sldId="1237"/>
            <ac:picMk id="6" creationId="{4902C9EB-F910-447B-BEC8-6E72C8F38052}"/>
          </ac:picMkLst>
        </pc:picChg>
      </pc:sldChg>
      <pc:sldChg chg="modSp new mod">
        <pc:chgData name="Karavieh, Reza (BEIS)" userId="9cf8742b-ef1d-49ce-87e4-503a91f74a7e" providerId="ADAL" clId="{377E2B5D-EA95-4C43-8A11-B5B7F76A117F}" dt="2022-04-04T09:06:50.441" v="9217" actId="20577"/>
        <pc:sldMkLst>
          <pc:docMk/>
          <pc:sldMk cId="1389087154" sldId="1238"/>
        </pc:sldMkLst>
        <pc:spChg chg="mod">
          <ac:chgData name="Karavieh, Reza (BEIS)" userId="9cf8742b-ef1d-49ce-87e4-503a91f74a7e" providerId="ADAL" clId="{377E2B5D-EA95-4C43-8A11-B5B7F76A117F}" dt="2022-04-04T08:31:16.210" v="7235" actId="113"/>
          <ac:spMkLst>
            <pc:docMk/>
            <pc:sldMk cId="1389087154" sldId="1238"/>
            <ac:spMk id="2" creationId="{1CBB762B-6C81-4319-9081-B9CC61FC372A}"/>
          </ac:spMkLst>
        </pc:spChg>
        <pc:spChg chg="mod">
          <ac:chgData name="Karavieh, Reza (BEIS)" userId="9cf8742b-ef1d-49ce-87e4-503a91f74a7e" providerId="ADAL" clId="{377E2B5D-EA95-4C43-8A11-B5B7F76A117F}" dt="2022-04-04T09:06:50.441" v="9217" actId="20577"/>
          <ac:spMkLst>
            <pc:docMk/>
            <pc:sldMk cId="1389087154" sldId="1238"/>
            <ac:spMk id="3" creationId="{64EB505D-AB45-41F6-954B-A7BABA244B48}"/>
          </ac:spMkLst>
        </pc:spChg>
      </pc:sldChg>
      <pc:sldChg chg="modSp add mod">
        <pc:chgData name="Karavieh, Reza (BEIS)" userId="9cf8742b-ef1d-49ce-87e4-503a91f74a7e" providerId="ADAL" clId="{377E2B5D-EA95-4C43-8A11-B5B7F76A117F}" dt="2022-04-05T07:58:02.986" v="22235" actId="20577"/>
        <pc:sldMkLst>
          <pc:docMk/>
          <pc:sldMk cId="883113747" sldId="1239"/>
        </pc:sldMkLst>
        <pc:spChg chg="mod">
          <ac:chgData name="Karavieh, Reza (BEIS)" userId="9cf8742b-ef1d-49ce-87e4-503a91f74a7e" providerId="ADAL" clId="{377E2B5D-EA95-4C43-8A11-B5B7F76A117F}" dt="2022-04-01T15:18:24.297" v="5712" actId="20577"/>
          <ac:spMkLst>
            <pc:docMk/>
            <pc:sldMk cId="883113747" sldId="1239"/>
            <ac:spMk id="2" creationId="{F72C95E0-AC69-4767-9DB2-08A13F78E282}"/>
          </ac:spMkLst>
        </pc:spChg>
        <pc:spChg chg="mod">
          <ac:chgData name="Karavieh, Reza (BEIS)" userId="9cf8742b-ef1d-49ce-87e4-503a91f74a7e" providerId="ADAL" clId="{377E2B5D-EA95-4C43-8A11-B5B7F76A117F}" dt="2022-04-05T07:58:02.986" v="22235" actId="20577"/>
          <ac:spMkLst>
            <pc:docMk/>
            <pc:sldMk cId="883113747" sldId="1239"/>
            <ac:spMk id="3" creationId="{1DAC8FF3-B225-4AC3-8AFD-24529E6A662D}"/>
          </ac:spMkLst>
        </pc:spChg>
      </pc:sldChg>
      <pc:sldChg chg="addSp delSp modSp new mod modAnim addCm delCm modCm">
        <pc:chgData name="Karavieh, Reza (BEIS)" userId="9cf8742b-ef1d-49ce-87e4-503a91f74a7e" providerId="ADAL" clId="{377E2B5D-EA95-4C43-8A11-B5B7F76A117F}" dt="2022-04-05T07:20:56.177" v="18755"/>
        <pc:sldMkLst>
          <pc:docMk/>
          <pc:sldMk cId="3224181521" sldId="1240"/>
        </pc:sldMkLst>
        <pc:spChg chg="mod">
          <ac:chgData name="Karavieh, Reza (BEIS)" userId="9cf8742b-ef1d-49ce-87e4-503a91f74a7e" providerId="ADAL" clId="{377E2B5D-EA95-4C43-8A11-B5B7F76A117F}" dt="2022-04-04T15:50:56.230" v="13580" actId="20577"/>
          <ac:spMkLst>
            <pc:docMk/>
            <pc:sldMk cId="3224181521" sldId="1240"/>
            <ac:spMk id="2" creationId="{0858D2E2-35D4-4BAB-BD8F-018A79E5253F}"/>
          </ac:spMkLst>
        </pc:spChg>
        <pc:spChg chg="del">
          <ac:chgData name="Karavieh, Reza (BEIS)" userId="9cf8742b-ef1d-49ce-87e4-503a91f74a7e" providerId="ADAL" clId="{377E2B5D-EA95-4C43-8A11-B5B7F76A117F}" dt="2022-04-04T09:43:41.247" v="9605" actId="478"/>
          <ac:spMkLst>
            <pc:docMk/>
            <pc:sldMk cId="3224181521" sldId="1240"/>
            <ac:spMk id="3" creationId="{67FF7333-7236-4926-9669-60122FE17266}"/>
          </ac:spMkLst>
        </pc:spChg>
        <pc:spChg chg="add del mod">
          <ac:chgData name="Karavieh, Reza (BEIS)" userId="9cf8742b-ef1d-49ce-87e4-503a91f74a7e" providerId="ADAL" clId="{377E2B5D-EA95-4C43-8A11-B5B7F76A117F}" dt="2022-04-04T10:18:04.860" v="9705" actId="22"/>
          <ac:spMkLst>
            <pc:docMk/>
            <pc:sldMk cId="3224181521" sldId="1240"/>
            <ac:spMk id="7" creationId="{E52702C4-71C0-49BB-AC55-771405C3FF89}"/>
          </ac:spMkLst>
        </pc:spChg>
        <pc:spChg chg="add mod ord">
          <ac:chgData name="Karavieh, Reza (BEIS)" userId="9cf8742b-ef1d-49ce-87e4-503a91f74a7e" providerId="ADAL" clId="{377E2B5D-EA95-4C43-8A11-B5B7F76A117F}" dt="2022-04-04T16:07:57.321" v="14239" actId="20577"/>
          <ac:spMkLst>
            <pc:docMk/>
            <pc:sldMk cId="3224181521" sldId="1240"/>
            <ac:spMk id="8" creationId="{89E2C08A-31FF-4C2A-87EF-664BF99ED81D}"/>
          </ac:spMkLst>
        </pc:spChg>
        <pc:graphicFrameChg chg="add mod modGraphic">
          <ac:chgData name="Karavieh, Reza (BEIS)" userId="9cf8742b-ef1d-49ce-87e4-503a91f74a7e" providerId="ADAL" clId="{377E2B5D-EA95-4C43-8A11-B5B7F76A117F}" dt="2022-04-04T16:06:46.215" v="14201" actId="1035"/>
          <ac:graphicFrameMkLst>
            <pc:docMk/>
            <pc:sldMk cId="3224181521" sldId="1240"/>
            <ac:graphicFrameMk id="5" creationId="{3335D7B6-6312-412C-9878-D1E96CCAA8FF}"/>
          </ac:graphicFrameMkLst>
        </pc:graphicFrameChg>
      </pc:sldChg>
      <pc:sldChg chg="modSp new mod">
        <pc:chgData name="Karavieh, Reza (BEIS)" userId="9cf8742b-ef1d-49ce-87e4-503a91f74a7e" providerId="ADAL" clId="{377E2B5D-EA95-4C43-8A11-B5B7F76A117F}" dt="2022-04-05T07:42:23.043" v="20688" actId="20577"/>
        <pc:sldMkLst>
          <pc:docMk/>
          <pc:sldMk cId="3021373207" sldId="1241"/>
        </pc:sldMkLst>
        <pc:spChg chg="mod">
          <ac:chgData name="Karavieh, Reza (BEIS)" userId="9cf8742b-ef1d-49ce-87e4-503a91f74a7e" providerId="ADAL" clId="{377E2B5D-EA95-4C43-8A11-B5B7F76A117F}" dt="2022-04-05T07:12:11.297" v="17893" actId="20577"/>
          <ac:spMkLst>
            <pc:docMk/>
            <pc:sldMk cId="3021373207" sldId="1241"/>
            <ac:spMk id="2" creationId="{92ACB009-3917-4C3A-9C14-CC99F293283D}"/>
          </ac:spMkLst>
        </pc:spChg>
        <pc:spChg chg="mod">
          <ac:chgData name="Karavieh, Reza (BEIS)" userId="9cf8742b-ef1d-49ce-87e4-503a91f74a7e" providerId="ADAL" clId="{377E2B5D-EA95-4C43-8A11-B5B7F76A117F}" dt="2022-04-05T07:42:23.043" v="20688" actId="20577"/>
          <ac:spMkLst>
            <pc:docMk/>
            <pc:sldMk cId="3021373207" sldId="1241"/>
            <ac:spMk id="3" creationId="{69E972E4-53F3-49AD-A076-AAA12026ACD9}"/>
          </ac:spMkLst>
        </pc:spChg>
      </pc:sldChg>
      <pc:sldChg chg="addSp delSp modSp add mod">
        <pc:chgData name="Karavieh, Reza (BEIS)" userId="9cf8742b-ef1d-49ce-87e4-503a91f74a7e" providerId="ADAL" clId="{377E2B5D-EA95-4C43-8A11-B5B7F76A117F}" dt="2022-04-05T07:30:11.796" v="19423" actId="20577"/>
        <pc:sldMkLst>
          <pc:docMk/>
          <pc:sldMk cId="4063802906" sldId="1242"/>
        </pc:sldMkLst>
        <pc:spChg chg="del mod">
          <ac:chgData name="Karavieh, Reza (BEIS)" userId="9cf8742b-ef1d-49ce-87e4-503a91f74a7e" providerId="ADAL" clId="{377E2B5D-EA95-4C43-8A11-B5B7F76A117F}" dt="2022-04-04T17:18:36.589" v="14907" actId="478"/>
          <ac:spMkLst>
            <pc:docMk/>
            <pc:sldMk cId="4063802906" sldId="1242"/>
            <ac:spMk id="2" creationId="{07D0AAD2-E790-49BC-8A4E-5C721BFC9593}"/>
          </ac:spMkLst>
        </pc:spChg>
        <pc:spChg chg="mod">
          <ac:chgData name="Karavieh, Reza (BEIS)" userId="9cf8742b-ef1d-49ce-87e4-503a91f74a7e" providerId="ADAL" clId="{377E2B5D-EA95-4C43-8A11-B5B7F76A117F}" dt="2022-04-04T17:19:05.057" v="14917" actId="1076"/>
          <ac:spMkLst>
            <pc:docMk/>
            <pc:sldMk cId="4063802906" sldId="1242"/>
            <ac:spMk id="3" creationId="{6EAE067F-1057-43E3-82D3-0AD32B0D2FE2}"/>
          </ac:spMkLst>
        </pc:spChg>
        <pc:spChg chg="mod">
          <ac:chgData name="Karavieh, Reza (BEIS)" userId="9cf8742b-ef1d-49ce-87e4-503a91f74a7e" providerId="ADAL" clId="{377E2B5D-EA95-4C43-8A11-B5B7F76A117F}" dt="2022-04-04T17:19:51.633" v="14924" actId="14100"/>
          <ac:spMkLst>
            <pc:docMk/>
            <pc:sldMk cId="4063802906" sldId="1242"/>
            <ac:spMk id="4" creationId="{D8B9FB01-2445-47B5-9F12-BB295479552E}"/>
          </ac:spMkLst>
        </pc:spChg>
        <pc:spChg chg="mod">
          <ac:chgData name="Karavieh, Reza (BEIS)" userId="9cf8742b-ef1d-49ce-87e4-503a91f74a7e" providerId="ADAL" clId="{377E2B5D-EA95-4C43-8A11-B5B7F76A117F}" dt="2022-04-04T17:19:02.662" v="14916" actId="1076"/>
          <ac:spMkLst>
            <pc:docMk/>
            <pc:sldMk cId="4063802906" sldId="1242"/>
            <ac:spMk id="5" creationId="{7CCBF957-2074-4234-8757-73E45C1EA29E}"/>
          </ac:spMkLst>
        </pc:spChg>
        <pc:spChg chg="mod">
          <ac:chgData name="Karavieh, Reza (BEIS)" userId="9cf8742b-ef1d-49ce-87e4-503a91f74a7e" providerId="ADAL" clId="{377E2B5D-EA95-4C43-8A11-B5B7F76A117F}" dt="2022-04-04T17:19:48.536" v="14923" actId="1076"/>
          <ac:spMkLst>
            <pc:docMk/>
            <pc:sldMk cId="4063802906" sldId="1242"/>
            <ac:spMk id="7" creationId="{473887F4-95EA-4509-9221-2979E98C4B7F}"/>
          </ac:spMkLst>
        </pc:spChg>
        <pc:spChg chg="mod">
          <ac:chgData name="Karavieh, Reza (BEIS)" userId="9cf8742b-ef1d-49ce-87e4-503a91f74a7e" providerId="ADAL" clId="{377E2B5D-EA95-4C43-8A11-B5B7F76A117F}" dt="2022-04-04T17:19:48.536" v="14923" actId="1076"/>
          <ac:spMkLst>
            <pc:docMk/>
            <pc:sldMk cId="4063802906" sldId="1242"/>
            <ac:spMk id="8" creationId="{F1482AD1-AFCB-44D8-B0CB-1D81AE4356F8}"/>
          </ac:spMkLst>
        </pc:spChg>
        <pc:spChg chg="mod">
          <ac:chgData name="Karavieh, Reza (BEIS)" userId="9cf8742b-ef1d-49ce-87e4-503a91f74a7e" providerId="ADAL" clId="{377E2B5D-EA95-4C43-8A11-B5B7F76A117F}" dt="2022-04-04T17:19:48.536" v="14923" actId="1076"/>
          <ac:spMkLst>
            <pc:docMk/>
            <pc:sldMk cId="4063802906" sldId="1242"/>
            <ac:spMk id="9" creationId="{3DD185B0-97C2-4063-99E1-EB359A086609}"/>
          </ac:spMkLst>
        </pc:spChg>
        <pc:spChg chg="mod">
          <ac:chgData name="Karavieh, Reza (BEIS)" userId="9cf8742b-ef1d-49ce-87e4-503a91f74a7e" providerId="ADAL" clId="{377E2B5D-EA95-4C43-8A11-B5B7F76A117F}" dt="2022-04-04T17:19:48.536" v="14923" actId="1076"/>
          <ac:spMkLst>
            <pc:docMk/>
            <pc:sldMk cId="4063802906" sldId="1242"/>
            <ac:spMk id="10" creationId="{B233CEFA-9603-4A5C-B4BB-E6F5BC792348}"/>
          </ac:spMkLst>
        </pc:spChg>
        <pc:spChg chg="mod">
          <ac:chgData name="Karavieh, Reza (BEIS)" userId="9cf8742b-ef1d-49ce-87e4-503a91f74a7e" providerId="ADAL" clId="{377E2B5D-EA95-4C43-8A11-B5B7F76A117F}" dt="2022-04-04T17:19:48.536" v="14923" actId="1076"/>
          <ac:spMkLst>
            <pc:docMk/>
            <pc:sldMk cId="4063802906" sldId="1242"/>
            <ac:spMk id="11" creationId="{7F097B1C-D9BE-42F1-A624-D6F58A202A11}"/>
          </ac:spMkLst>
        </pc:spChg>
        <pc:spChg chg="mod">
          <ac:chgData name="Karavieh, Reza (BEIS)" userId="9cf8742b-ef1d-49ce-87e4-503a91f74a7e" providerId="ADAL" clId="{377E2B5D-EA95-4C43-8A11-B5B7F76A117F}" dt="2022-04-04T17:19:48.536" v="14923" actId="1076"/>
          <ac:spMkLst>
            <pc:docMk/>
            <pc:sldMk cId="4063802906" sldId="1242"/>
            <ac:spMk id="12" creationId="{0752DFD0-1983-4BA9-99F3-402ED95F2643}"/>
          </ac:spMkLst>
        </pc:spChg>
        <pc:spChg chg="add mod">
          <ac:chgData name="Karavieh, Reza (BEIS)" userId="9cf8742b-ef1d-49ce-87e4-503a91f74a7e" providerId="ADAL" clId="{377E2B5D-EA95-4C43-8A11-B5B7F76A117F}" dt="2022-04-05T07:30:11.796" v="19423" actId="20577"/>
          <ac:spMkLst>
            <pc:docMk/>
            <pc:sldMk cId="4063802906" sldId="1242"/>
            <ac:spMk id="14" creationId="{771EDF67-44D8-49CF-8949-D9065B48F7E4}"/>
          </ac:spMkLst>
        </pc:spChg>
        <pc:graphicFrameChg chg="mod">
          <ac:chgData name="Karavieh, Reza (BEIS)" userId="9cf8742b-ef1d-49ce-87e4-503a91f74a7e" providerId="ADAL" clId="{377E2B5D-EA95-4C43-8A11-B5B7F76A117F}" dt="2022-04-04T17:19:34.094" v="14922" actId="1076"/>
          <ac:graphicFrameMkLst>
            <pc:docMk/>
            <pc:sldMk cId="4063802906" sldId="1242"/>
            <ac:graphicFrameMk id="6" creationId="{227DB0D0-F856-4409-8AFA-0752165B7087}"/>
          </ac:graphicFrameMkLst>
        </pc:graphicFrameChg>
      </pc:sldChg>
      <pc:sldMasterChg chg="addSp modSp mod">
        <pc:chgData name="Karavieh, Reza (BEIS)" userId="9cf8742b-ef1d-49ce-87e4-503a91f74a7e" providerId="ADAL" clId="{377E2B5D-EA95-4C43-8A11-B5B7F76A117F}" dt="2022-04-01T09:15:27.452" v="61"/>
        <pc:sldMasterMkLst>
          <pc:docMk/>
          <pc:sldMasterMk cId="1874974937" sldId="2147483672"/>
        </pc:sldMasterMkLst>
        <pc:spChg chg="add mod ord modVis">
          <ac:chgData name="Karavieh, Reza (BEIS)" userId="9cf8742b-ef1d-49ce-87e4-503a91f74a7e" providerId="ADAL" clId="{377E2B5D-EA95-4C43-8A11-B5B7F76A117F}" dt="2022-04-01T09:15:27.430" v="30"/>
          <ac:spMkLst>
            <pc:docMk/>
            <pc:sldMasterMk cId="1874974937" sldId="2147483672"/>
            <ac:spMk id="8" creationId="{FF2A9D09-DAD3-46D2-BE11-4F122BA6F658}"/>
          </ac:spMkLst>
        </pc:spChg>
        <pc:spChg chg="add mod ord modVis">
          <ac:chgData name="Karavieh, Reza (BEIS)" userId="9cf8742b-ef1d-49ce-87e4-503a91f74a7e" providerId="ADAL" clId="{377E2B5D-EA95-4C43-8A11-B5B7F76A117F}" dt="2022-04-01T09:15:27.452" v="61"/>
          <ac:spMkLst>
            <pc:docMk/>
            <pc:sldMasterMk cId="1874974937" sldId="2147483672"/>
            <ac:spMk id="9" creationId="{408D8885-38F1-4877-BC32-E80F707E5F64}"/>
          </ac:spMkLst>
        </pc:spChg>
      </pc:sldMasterChg>
    </pc:docChg>
  </pc:docChgLst>
  <pc:docChgLst>
    <pc:chgData name="Karavieh, Reza (BEIS)" userId="S::reza.karavieh@beis.gov.uk::9cf8742b-ef1d-49ce-87e4-503a91f74a7e" providerId="AD" clId="Web-{E1DC2412-DEBA-A1D6-1BF9-98E8B8119367}"/>
    <pc:docChg chg="modSld">
      <pc:chgData name="Karavieh, Reza (BEIS)" userId="S::reza.karavieh@beis.gov.uk::9cf8742b-ef1d-49ce-87e4-503a91f74a7e" providerId="AD" clId="Web-{E1DC2412-DEBA-A1D6-1BF9-98E8B8119367}" dt="2021-12-07T15:57:59.449" v="3" actId="20577"/>
      <pc:docMkLst>
        <pc:docMk/>
      </pc:docMkLst>
      <pc:sldChg chg="modSp">
        <pc:chgData name="Karavieh, Reza (BEIS)" userId="S::reza.karavieh@beis.gov.uk::9cf8742b-ef1d-49ce-87e4-503a91f74a7e" providerId="AD" clId="Web-{E1DC2412-DEBA-A1D6-1BF9-98E8B8119367}" dt="2021-12-07T15:57:41.105" v="1" actId="20577"/>
        <pc:sldMkLst>
          <pc:docMk/>
          <pc:sldMk cId="109857222" sldId="256"/>
        </pc:sldMkLst>
        <pc:spChg chg="mod">
          <ac:chgData name="Karavieh, Reza (BEIS)" userId="S::reza.karavieh@beis.gov.uk::9cf8742b-ef1d-49ce-87e4-503a91f74a7e" providerId="AD" clId="Web-{E1DC2412-DEBA-A1D6-1BF9-98E8B8119367}" dt="2021-12-07T15:57:41.105" v="1" actId="20577"/>
          <ac:spMkLst>
            <pc:docMk/>
            <pc:sldMk cId="109857222" sldId="256"/>
            <ac:spMk id="3" creationId="{00000000-0000-0000-0000-000000000000}"/>
          </ac:spMkLst>
        </pc:spChg>
      </pc:sldChg>
      <pc:sldChg chg="modSp">
        <pc:chgData name="Karavieh, Reza (BEIS)" userId="S::reza.karavieh@beis.gov.uk::9cf8742b-ef1d-49ce-87e4-503a91f74a7e" providerId="AD" clId="Web-{E1DC2412-DEBA-A1D6-1BF9-98E8B8119367}" dt="2021-12-07T15:57:59.449" v="3" actId="20577"/>
        <pc:sldMkLst>
          <pc:docMk/>
          <pc:sldMk cId="2992862025" sldId="266"/>
        </pc:sldMkLst>
        <pc:spChg chg="mod">
          <ac:chgData name="Karavieh, Reza (BEIS)" userId="S::reza.karavieh@beis.gov.uk::9cf8742b-ef1d-49ce-87e4-503a91f74a7e" providerId="AD" clId="Web-{E1DC2412-DEBA-A1D6-1BF9-98E8B8119367}" dt="2021-12-07T15:57:59.449" v="3" actId="20577"/>
          <ac:spMkLst>
            <pc:docMk/>
            <pc:sldMk cId="2992862025" sldId="266"/>
            <ac:spMk id="3" creationId="{71263BAE-2F97-4386-A4A6-37D5EDF8EEC5}"/>
          </ac:spMkLst>
        </pc:spChg>
      </pc:sldChg>
    </pc:docChg>
  </pc:docChgLst>
  <pc:docChgLst>
    <pc:chgData name="Karavieh, Reza (BEIS)" userId="S::reza.karavieh@beis.gov.uk::9cf8742b-ef1d-49ce-87e4-503a91f74a7e" providerId="AD" clId="Web-{4F242AA2-9043-8FA1-C68A-E3898DCB9272}"/>
    <pc:docChg chg="addSld modSld">
      <pc:chgData name="Karavieh, Reza (BEIS)" userId="S::reza.karavieh@beis.gov.uk::9cf8742b-ef1d-49ce-87e4-503a91f74a7e" providerId="AD" clId="Web-{4F242AA2-9043-8FA1-C68A-E3898DCB9272}" dt="2020-04-21T12:44:04.185" v="31" actId="20577"/>
      <pc:docMkLst>
        <pc:docMk/>
      </pc:docMkLst>
      <pc:sldChg chg="new">
        <pc:chgData name="Karavieh, Reza (BEIS)" userId="S::reza.karavieh@beis.gov.uk::9cf8742b-ef1d-49ce-87e4-503a91f74a7e" providerId="AD" clId="Web-{4F242AA2-9043-8FA1-C68A-E3898DCB9272}" dt="2020-04-21T12:43:00.653" v="0"/>
        <pc:sldMkLst>
          <pc:docMk/>
          <pc:sldMk cId="4216550222" sldId="266"/>
        </pc:sldMkLst>
      </pc:sldChg>
      <pc:sldChg chg="addSp delSp modSp add replId">
        <pc:chgData name="Karavieh, Reza (BEIS)" userId="S::reza.karavieh@beis.gov.uk::9cf8742b-ef1d-49ce-87e4-503a91f74a7e" providerId="AD" clId="Web-{4F242AA2-9043-8FA1-C68A-E3898DCB9272}" dt="2020-04-21T12:43:38.059" v="29" actId="1076"/>
        <pc:sldMkLst>
          <pc:docMk/>
          <pc:sldMk cId="1625226192" sldId="267"/>
        </pc:sldMkLst>
        <pc:spChg chg="del">
          <ac:chgData name="Karavieh, Reza (BEIS)" userId="S::reza.karavieh@beis.gov.uk::9cf8742b-ef1d-49ce-87e4-503a91f74a7e" providerId="AD" clId="Web-{4F242AA2-9043-8FA1-C68A-E3898DCB9272}" dt="2020-04-21T12:43:07.434" v="3"/>
          <ac:spMkLst>
            <pc:docMk/>
            <pc:sldMk cId="1625226192" sldId="267"/>
            <ac:spMk id="2" creationId="{5869A54D-53A7-4306-90D6-CB02C503D4F4}"/>
          </ac:spMkLst>
        </pc:spChg>
        <pc:spChg chg="del">
          <ac:chgData name="Karavieh, Reza (BEIS)" userId="S::reza.karavieh@beis.gov.uk::9cf8742b-ef1d-49ce-87e4-503a91f74a7e" providerId="AD" clId="Web-{4F242AA2-9043-8FA1-C68A-E3898DCB9272}" dt="2020-04-21T12:43:05.794" v="2"/>
          <ac:spMkLst>
            <pc:docMk/>
            <pc:sldMk cId="1625226192" sldId="267"/>
            <ac:spMk id="3" creationId="{2CB88BBF-D39F-4024-9A33-52D3EAF66FE5}"/>
          </ac:spMkLst>
        </pc:spChg>
        <pc:spChg chg="mod">
          <ac:chgData name="Karavieh, Reza (BEIS)" userId="S::reza.karavieh@beis.gov.uk::9cf8742b-ef1d-49ce-87e4-503a91f74a7e" providerId="AD" clId="Web-{4F242AA2-9043-8FA1-C68A-E3898DCB9272}" dt="2020-04-21T12:43:38.059" v="29" actId="1076"/>
          <ac:spMkLst>
            <pc:docMk/>
            <pc:sldMk cId="1625226192" sldId="267"/>
            <ac:spMk id="4" creationId="{2D73E32D-FFD1-41AF-AA89-78DAD7E254EC}"/>
          </ac:spMkLst>
        </pc:spChg>
        <pc:spChg chg="mod">
          <ac:chgData name="Karavieh, Reza (BEIS)" userId="S::reza.karavieh@beis.gov.uk::9cf8742b-ef1d-49ce-87e4-503a91f74a7e" providerId="AD" clId="Web-{4F242AA2-9043-8FA1-C68A-E3898DCB9272}" dt="2020-04-21T12:43:38.044" v="28" actId="1076"/>
          <ac:spMkLst>
            <pc:docMk/>
            <pc:sldMk cId="1625226192" sldId="267"/>
            <ac:spMk id="5" creationId="{B530F17D-46A7-4755-85A7-7D635CC2687F}"/>
          </ac:spMkLst>
        </pc:spChg>
        <pc:spChg chg="mod">
          <ac:chgData name="Karavieh, Reza (BEIS)" userId="S::reza.karavieh@beis.gov.uk::9cf8742b-ef1d-49ce-87e4-503a91f74a7e" providerId="AD" clId="Web-{4F242AA2-9043-8FA1-C68A-E3898DCB9272}" dt="2020-04-21T12:43:38.028" v="27" actId="1076"/>
          <ac:spMkLst>
            <pc:docMk/>
            <pc:sldMk cId="1625226192" sldId="267"/>
            <ac:spMk id="7" creationId="{38F787C0-0EA0-4DC9-8672-1DF7401AD3FC}"/>
          </ac:spMkLst>
        </pc:spChg>
        <pc:spChg chg="add del mod">
          <ac:chgData name="Karavieh, Reza (BEIS)" userId="S::reza.karavieh@beis.gov.uk::9cf8742b-ef1d-49ce-87e4-503a91f74a7e" providerId="AD" clId="Web-{4F242AA2-9043-8FA1-C68A-E3898DCB9272}" dt="2020-04-21T12:43:11.341" v="5"/>
          <ac:spMkLst>
            <pc:docMk/>
            <pc:sldMk cId="1625226192" sldId="267"/>
            <ac:spMk id="8" creationId="{E2106566-BB4F-41C1-A71F-107A3CF7A6DF}"/>
          </ac:spMkLst>
        </pc:spChg>
        <pc:spChg chg="add del mod">
          <ac:chgData name="Karavieh, Reza (BEIS)" userId="S::reza.karavieh@beis.gov.uk::9cf8742b-ef1d-49ce-87e4-503a91f74a7e" providerId="AD" clId="Web-{4F242AA2-9043-8FA1-C68A-E3898DCB9272}" dt="2020-04-21T12:43:09.794" v="4"/>
          <ac:spMkLst>
            <pc:docMk/>
            <pc:sldMk cId="1625226192" sldId="267"/>
            <ac:spMk id="12" creationId="{7593B975-C2BD-40A6-B01C-1A5E700B6C0D}"/>
          </ac:spMkLst>
        </pc:spChg>
        <pc:spChg chg="mod">
          <ac:chgData name="Karavieh, Reza (BEIS)" userId="S::reza.karavieh@beis.gov.uk::9cf8742b-ef1d-49ce-87e4-503a91f74a7e" providerId="AD" clId="Web-{4F242AA2-9043-8FA1-C68A-E3898DCB9272}" dt="2020-04-21T12:43:37.997" v="24" actId="1076"/>
          <ac:spMkLst>
            <pc:docMk/>
            <pc:sldMk cId="1625226192" sldId="267"/>
            <ac:spMk id="13" creationId="{1028A32B-4140-4F99-A2EC-F3EEA60E0826}"/>
          </ac:spMkLst>
        </pc:spChg>
        <pc:spChg chg="mod">
          <ac:chgData name="Karavieh, Reza (BEIS)" userId="S::reza.karavieh@beis.gov.uk::9cf8742b-ef1d-49ce-87e4-503a91f74a7e" providerId="AD" clId="Web-{4F242AA2-9043-8FA1-C68A-E3898DCB9272}" dt="2020-04-21T12:43:37.981" v="21" actId="1076"/>
          <ac:spMkLst>
            <pc:docMk/>
            <pc:sldMk cId="1625226192" sldId="267"/>
            <ac:spMk id="23" creationId="{F5678D83-72BC-4755-91BF-69F11A0596EC}"/>
          </ac:spMkLst>
        </pc:spChg>
        <pc:spChg chg="mod">
          <ac:chgData name="Karavieh, Reza (BEIS)" userId="S::reza.karavieh@beis.gov.uk::9cf8742b-ef1d-49ce-87e4-503a91f74a7e" providerId="AD" clId="Web-{4F242AA2-9043-8FA1-C68A-E3898DCB9272}" dt="2020-04-21T12:43:37.966" v="20" actId="1076"/>
          <ac:spMkLst>
            <pc:docMk/>
            <pc:sldMk cId="1625226192" sldId="267"/>
            <ac:spMk id="26" creationId="{9F521D1F-EE8B-49F3-B69A-E7D5B98E8CBF}"/>
          </ac:spMkLst>
        </pc:spChg>
        <pc:cxnChg chg="mod">
          <ac:chgData name="Karavieh, Reza (BEIS)" userId="S::reza.karavieh@beis.gov.uk::9cf8742b-ef1d-49ce-87e4-503a91f74a7e" providerId="AD" clId="Web-{4F242AA2-9043-8FA1-C68A-E3898DCB9272}" dt="2020-04-21T12:43:38.059" v="29" actId="1076"/>
          <ac:cxnSpMkLst>
            <pc:docMk/>
            <pc:sldMk cId="1625226192" sldId="267"/>
            <ac:cxnSpMk id="9" creationId="{AA3A3D6D-FD8E-4802-80E0-5F2A06C6A4C0}"/>
          </ac:cxnSpMkLst>
        </pc:cxnChg>
        <pc:cxnChg chg="mod">
          <ac:chgData name="Karavieh, Reza (BEIS)" userId="S::reza.karavieh@beis.gov.uk::9cf8742b-ef1d-49ce-87e4-503a91f74a7e" providerId="AD" clId="Web-{4F242AA2-9043-8FA1-C68A-E3898DCB9272}" dt="2020-04-21T12:43:38.059" v="29" actId="1076"/>
          <ac:cxnSpMkLst>
            <pc:docMk/>
            <pc:sldMk cId="1625226192" sldId="267"/>
            <ac:cxnSpMk id="11" creationId="{F792DE1A-F98C-4383-923C-A7B28077D6EF}"/>
          </ac:cxnSpMkLst>
        </pc:cxnChg>
        <pc:cxnChg chg="mod">
          <ac:chgData name="Karavieh, Reza (BEIS)" userId="S::reza.karavieh@beis.gov.uk::9cf8742b-ef1d-49ce-87e4-503a91f74a7e" providerId="AD" clId="Web-{4F242AA2-9043-8FA1-C68A-E3898DCB9272}" dt="2020-04-21T12:43:38.044" v="28" actId="1076"/>
          <ac:cxnSpMkLst>
            <pc:docMk/>
            <pc:sldMk cId="1625226192" sldId="267"/>
            <ac:cxnSpMk id="18" creationId="{E0C603A9-D588-4145-8129-6B963057558B}"/>
          </ac:cxnSpMkLst>
        </pc:cxnChg>
        <pc:cxnChg chg="mod">
          <ac:chgData name="Karavieh, Reza (BEIS)" userId="S::reza.karavieh@beis.gov.uk::9cf8742b-ef1d-49ce-87e4-503a91f74a7e" providerId="AD" clId="Web-{4F242AA2-9043-8FA1-C68A-E3898DCB9272}" dt="2020-04-21T12:43:37.997" v="24" actId="1076"/>
          <ac:cxnSpMkLst>
            <pc:docMk/>
            <pc:sldMk cId="1625226192" sldId="267"/>
            <ac:cxnSpMk id="21" creationId="{AF888BB3-FC5C-4264-A281-8EB201BC5769}"/>
          </ac:cxnSpMkLst>
        </pc:cxnChg>
        <pc:cxnChg chg="mod">
          <ac:chgData name="Karavieh, Reza (BEIS)" userId="S::reza.karavieh@beis.gov.uk::9cf8742b-ef1d-49ce-87e4-503a91f74a7e" providerId="AD" clId="Web-{4F242AA2-9043-8FA1-C68A-E3898DCB9272}" dt="2020-04-21T12:43:37.981" v="21" actId="1076"/>
          <ac:cxnSpMkLst>
            <pc:docMk/>
            <pc:sldMk cId="1625226192" sldId="267"/>
            <ac:cxnSpMk id="28" creationId="{4A673EBC-2FD2-4B19-8A89-A766BD0AA7D7}"/>
          </ac:cxnSpMkLst>
        </pc:cxnChg>
        <pc:cxnChg chg="mod">
          <ac:chgData name="Karavieh, Reza (BEIS)" userId="S::reza.karavieh@beis.gov.uk::9cf8742b-ef1d-49ce-87e4-503a91f74a7e" providerId="AD" clId="Web-{4F242AA2-9043-8FA1-C68A-E3898DCB9272}" dt="2020-04-21T12:43:38.028" v="27" actId="1076"/>
          <ac:cxnSpMkLst>
            <pc:docMk/>
            <pc:sldMk cId="1625226192" sldId="267"/>
            <ac:cxnSpMk id="30" creationId="{A2C0BC03-0253-433F-BC98-6DA73E2B32C6}"/>
          </ac:cxnSpMkLst>
        </pc:cxnChg>
      </pc:sldChg>
    </pc:docChg>
  </pc:docChgLst>
  <pc:docChgLst>
    <pc:chgData name="Hughes, Bernadette (BEIS)" userId="3e128d03-e8a0-4954-abc7-cb8c289f0798" providerId="ADAL" clId="{14EC7917-0B6E-4420-9913-F61F1DE6F58A}"/>
    <pc:docChg chg="undo custSel delSld modSld">
      <pc:chgData name="Hughes, Bernadette (BEIS)" userId="3e128d03-e8a0-4954-abc7-cb8c289f0798" providerId="ADAL" clId="{14EC7917-0B6E-4420-9913-F61F1DE6F58A}" dt="2023-03-31T10:15:00.159" v="204" actId="20577"/>
      <pc:docMkLst>
        <pc:docMk/>
      </pc:docMkLst>
      <pc:sldChg chg="modSp mod">
        <pc:chgData name="Hughes, Bernadette (BEIS)" userId="3e128d03-e8a0-4954-abc7-cb8c289f0798" providerId="ADAL" clId="{14EC7917-0B6E-4420-9913-F61F1DE6F58A}" dt="2023-03-31T10:15:00.159" v="204" actId="20577"/>
        <pc:sldMkLst>
          <pc:docMk/>
          <pc:sldMk cId="3036175249" sldId="1228"/>
        </pc:sldMkLst>
        <pc:spChg chg="mod">
          <ac:chgData name="Hughes, Bernadette (BEIS)" userId="3e128d03-e8a0-4954-abc7-cb8c289f0798" providerId="ADAL" clId="{14EC7917-0B6E-4420-9913-F61F1DE6F58A}" dt="2023-03-31T10:15:00.159" v="204" actId="20577"/>
          <ac:spMkLst>
            <pc:docMk/>
            <pc:sldMk cId="3036175249" sldId="1228"/>
            <ac:spMk id="8" creationId="{9A6778F1-21A6-4831-95A9-2DD66DCD4AD8}"/>
          </ac:spMkLst>
        </pc:spChg>
      </pc:sldChg>
      <pc:sldChg chg="del">
        <pc:chgData name="Hughes, Bernadette (BEIS)" userId="3e128d03-e8a0-4954-abc7-cb8c289f0798" providerId="ADAL" clId="{14EC7917-0B6E-4420-9913-F61F1DE6F58A}" dt="2023-03-31T09:57:55.564" v="43" actId="2696"/>
        <pc:sldMkLst>
          <pc:docMk/>
          <pc:sldMk cId="2612116022" sldId="1263"/>
        </pc:sldMkLst>
      </pc:sldChg>
      <pc:sldChg chg="modSp mod">
        <pc:chgData name="Hughes, Bernadette (BEIS)" userId="3e128d03-e8a0-4954-abc7-cb8c289f0798" providerId="ADAL" clId="{14EC7917-0B6E-4420-9913-F61F1DE6F58A}" dt="2023-03-31T09:12:33.996" v="19" actId="20577"/>
        <pc:sldMkLst>
          <pc:docMk/>
          <pc:sldMk cId="1308271869" sldId="1267"/>
        </pc:sldMkLst>
        <pc:spChg chg="mod">
          <ac:chgData name="Hughes, Bernadette (BEIS)" userId="3e128d03-e8a0-4954-abc7-cb8c289f0798" providerId="ADAL" clId="{14EC7917-0B6E-4420-9913-F61F1DE6F58A}" dt="2023-03-31T09:12:33.996" v="19" actId="20577"/>
          <ac:spMkLst>
            <pc:docMk/>
            <pc:sldMk cId="1308271869" sldId="1267"/>
            <ac:spMk id="3" creationId="{60DC2707-58F3-E041-F445-22B9A016C716}"/>
          </ac:spMkLst>
        </pc:spChg>
      </pc:sldChg>
      <pc:sldChg chg="modSp mod">
        <pc:chgData name="Hughes, Bernadette (BEIS)" userId="3e128d03-e8a0-4954-abc7-cb8c289f0798" providerId="ADAL" clId="{14EC7917-0B6E-4420-9913-F61F1DE6F58A}" dt="2023-03-31T09:11:07.541" v="14" actId="313"/>
        <pc:sldMkLst>
          <pc:docMk/>
          <pc:sldMk cId="684113472" sldId="1269"/>
        </pc:sldMkLst>
        <pc:spChg chg="mod">
          <ac:chgData name="Hughes, Bernadette (BEIS)" userId="3e128d03-e8a0-4954-abc7-cb8c289f0798" providerId="ADAL" clId="{14EC7917-0B6E-4420-9913-F61F1DE6F58A}" dt="2023-03-31T09:11:07.541" v="14" actId="313"/>
          <ac:spMkLst>
            <pc:docMk/>
            <pc:sldMk cId="684113472" sldId="1269"/>
            <ac:spMk id="81" creationId="{EF50AE24-6FCE-30CE-E6AD-68C198C721C1}"/>
          </ac:spMkLst>
        </pc:spChg>
      </pc:sldChg>
      <pc:sldChg chg="modSp mod">
        <pc:chgData name="Hughes, Bernadette (BEIS)" userId="3e128d03-e8a0-4954-abc7-cb8c289f0798" providerId="ADAL" clId="{14EC7917-0B6E-4420-9913-F61F1DE6F58A}" dt="2023-03-31T09:11:16.866" v="18" actId="313"/>
        <pc:sldMkLst>
          <pc:docMk/>
          <pc:sldMk cId="4040807533" sldId="1270"/>
        </pc:sldMkLst>
        <pc:spChg chg="mod">
          <ac:chgData name="Hughes, Bernadette (BEIS)" userId="3e128d03-e8a0-4954-abc7-cb8c289f0798" providerId="ADAL" clId="{14EC7917-0B6E-4420-9913-F61F1DE6F58A}" dt="2023-03-31T09:11:16.866" v="18" actId="313"/>
          <ac:spMkLst>
            <pc:docMk/>
            <pc:sldMk cId="4040807533" sldId="1270"/>
            <ac:spMk id="3" creationId="{07560CA3-4AE2-70EE-1159-E3307FF9FD94}"/>
          </ac:spMkLst>
        </pc:spChg>
      </pc:sldChg>
      <pc:sldChg chg="modSp mod">
        <pc:chgData name="Hughes, Bernadette (BEIS)" userId="3e128d03-e8a0-4954-abc7-cb8c289f0798" providerId="ADAL" clId="{14EC7917-0B6E-4420-9913-F61F1DE6F58A}" dt="2023-03-31T09:11:05.671" v="13" actId="313"/>
        <pc:sldMkLst>
          <pc:docMk/>
          <pc:sldMk cId="659541920" sldId="1271"/>
        </pc:sldMkLst>
        <pc:spChg chg="mod">
          <ac:chgData name="Hughes, Bernadette (BEIS)" userId="3e128d03-e8a0-4954-abc7-cb8c289f0798" providerId="ADAL" clId="{14EC7917-0B6E-4420-9913-F61F1DE6F58A}" dt="2023-03-31T09:11:05.671" v="13" actId="313"/>
          <ac:spMkLst>
            <pc:docMk/>
            <pc:sldMk cId="659541920" sldId="1271"/>
            <ac:spMk id="3" creationId="{B4115756-8C41-14E7-338E-8C82406722C8}"/>
          </ac:spMkLst>
        </pc:spChg>
      </pc:sldChg>
      <pc:sldChg chg="modSp mod modCm">
        <pc:chgData name="Hughes, Bernadette (BEIS)" userId="3e128d03-e8a0-4954-abc7-cb8c289f0798" providerId="ADAL" clId="{14EC7917-0B6E-4420-9913-F61F1DE6F58A}" dt="2023-03-31T10:00:32.903" v="44"/>
        <pc:sldMkLst>
          <pc:docMk/>
          <pc:sldMk cId="3373749614" sldId="1272"/>
        </pc:sldMkLst>
        <pc:spChg chg="mod">
          <ac:chgData name="Hughes, Bernadette (BEIS)" userId="3e128d03-e8a0-4954-abc7-cb8c289f0798" providerId="ADAL" clId="{14EC7917-0B6E-4420-9913-F61F1DE6F58A}" dt="2023-03-31T09:10:57.447" v="12" actId="27636"/>
          <ac:spMkLst>
            <pc:docMk/>
            <pc:sldMk cId="3373749614" sldId="1272"/>
            <ac:spMk id="3" creationId="{BBC4EF15-C495-B424-DEAA-886DAC061A8A}"/>
          </ac:spMkLst>
        </pc:spChg>
        <pc:extLst>
          <p:ext xmlns:p="http://schemas.openxmlformats.org/presentationml/2006/main" uri="{D6D511B9-2390-475A-947B-AFAB55BFBCF1}">
            <pc226:cmChg xmlns:pc226="http://schemas.microsoft.com/office/powerpoint/2022/06/main/command" chg="mod">
              <pc226:chgData name="Hughes, Bernadette (BEIS)" userId="3e128d03-e8a0-4954-abc7-cb8c289f0798" providerId="ADAL" clId="{14EC7917-0B6E-4420-9913-F61F1DE6F58A}" dt="2023-03-31T10:00:32.903" v="44"/>
              <pc2:cmMkLst xmlns:pc2="http://schemas.microsoft.com/office/powerpoint/2019/9/main/command">
                <pc:docMk/>
                <pc:sldMk cId="3373749614" sldId="1272"/>
                <pc2:cmMk id="{ED527C81-03C9-46D3-ABA8-4EB409DE0645}"/>
              </pc2:cmMkLst>
              <pc226:cmRplyChg chg="add">
                <pc226:chgData name="Hughes, Bernadette (BEIS)" userId="3e128d03-e8a0-4954-abc7-cb8c289f0798" providerId="ADAL" clId="{14EC7917-0B6E-4420-9913-F61F1DE6F58A}" dt="2023-03-31T10:00:32.903" v="44"/>
                <pc2:cmRplyMkLst xmlns:pc2="http://schemas.microsoft.com/office/powerpoint/2019/9/main/command">
                  <pc:docMk/>
                  <pc:sldMk cId="3373749614" sldId="1272"/>
                  <pc2:cmMk id="{ED527C81-03C9-46D3-ABA8-4EB409DE0645}"/>
                  <pc2:cmRplyMk id="{FECF5D9D-2435-4EE7-BDDE-211BAA1673DF}"/>
                </pc2:cmRplyMkLst>
              </pc226:cmRplyChg>
            </pc226:cmChg>
          </p:ext>
        </pc:extLst>
      </pc:sldChg>
      <pc:sldChg chg="modSp mod">
        <pc:chgData name="Hughes, Bernadette (BEIS)" userId="3e128d03-e8a0-4954-abc7-cb8c289f0798" providerId="ADAL" clId="{14EC7917-0B6E-4420-9913-F61F1DE6F58A}" dt="2023-03-31T09:14:00.732" v="41" actId="27636"/>
        <pc:sldMkLst>
          <pc:docMk/>
          <pc:sldMk cId="4013448989" sldId="1274"/>
        </pc:sldMkLst>
        <pc:spChg chg="mod">
          <ac:chgData name="Hughes, Bernadette (BEIS)" userId="3e128d03-e8a0-4954-abc7-cb8c289f0798" providerId="ADAL" clId="{14EC7917-0B6E-4420-9913-F61F1DE6F58A}" dt="2023-03-31T09:14:00.732" v="41" actId="27636"/>
          <ac:spMkLst>
            <pc:docMk/>
            <pc:sldMk cId="4013448989" sldId="1274"/>
            <ac:spMk id="3" creationId="{65E2C7AE-712D-0EB6-D659-73DE5BD677C4}"/>
          </ac:spMkLst>
        </pc:spChg>
      </pc:sldChg>
      <pc:sldChg chg="modSp del mod">
        <pc:chgData name="Hughes, Bernadette (BEIS)" userId="3e128d03-e8a0-4954-abc7-cb8c289f0798" providerId="ADAL" clId="{14EC7917-0B6E-4420-9913-F61F1DE6F58A}" dt="2023-03-31T09:16:00.218" v="42" actId="2696"/>
        <pc:sldMkLst>
          <pc:docMk/>
          <pc:sldMk cId="3538626206" sldId="1275"/>
        </pc:sldMkLst>
        <pc:spChg chg="mod">
          <ac:chgData name="Hughes, Bernadette (BEIS)" userId="3e128d03-e8a0-4954-abc7-cb8c289f0798" providerId="ADAL" clId="{14EC7917-0B6E-4420-9913-F61F1DE6F58A}" dt="2023-03-31T09:13:39.586" v="26" actId="21"/>
          <ac:spMkLst>
            <pc:docMk/>
            <pc:sldMk cId="3538626206" sldId="1275"/>
            <ac:spMk id="3" creationId="{F64E7120-B3C1-DF34-0D48-C0E5BD912951}"/>
          </ac:spMkLst>
        </pc:spChg>
      </pc:sldChg>
    </pc:docChg>
  </pc:docChgLst>
  <pc:docChgLst>
    <pc:chgData name="Karavieh, Reza (TIUA - Analysis Directorate)" userId="S::reza.karavieh@beis.gov.uk::9cf8742b-ef1d-49ce-87e4-503a91f74a7e" providerId="AD" clId="Web-{D49CE53A-2D0C-7861-47F7-9DFB8B85A38E}"/>
    <pc:docChg chg="modSld">
      <pc:chgData name="Karavieh, Reza (TIUA - Analysis Directorate)" userId="S::reza.karavieh@beis.gov.uk::9cf8742b-ef1d-49ce-87e4-503a91f74a7e" providerId="AD" clId="Web-{D49CE53A-2D0C-7861-47F7-9DFB8B85A38E}" dt="2022-12-14T13:50:55.102" v="21"/>
      <pc:docMkLst>
        <pc:docMk/>
      </pc:docMkLst>
      <pc:sldChg chg="modSp">
        <pc:chgData name="Karavieh, Reza (TIUA - Analysis Directorate)" userId="S::reza.karavieh@beis.gov.uk::9cf8742b-ef1d-49ce-87e4-503a91f74a7e" providerId="AD" clId="Web-{D49CE53A-2D0C-7861-47F7-9DFB8B85A38E}" dt="2022-12-14T13:50:55.102" v="21"/>
        <pc:sldMkLst>
          <pc:docMk/>
          <pc:sldMk cId="3470529937" sldId="1260"/>
        </pc:sldMkLst>
        <pc:graphicFrameChg chg="mod modGraphic">
          <ac:chgData name="Karavieh, Reza (TIUA - Analysis Directorate)" userId="S::reza.karavieh@beis.gov.uk::9cf8742b-ef1d-49ce-87e4-503a91f74a7e" providerId="AD" clId="Web-{D49CE53A-2D0C-7861-47F7-9DFB8B85A38E}" dt="2022-12-14T13:50:55.102" v="21"/>
          <ac:graphicFrameMkLst>
            <pc:docMk/>
            <pc:sldMk cId="3470529937" sldId="1260"/>
            <ac:graphicFrameMk id="5" creationId="{3335D7B6-6312-412C-9878-D1E96CCAA8FF}"/>
          </ac:graphicFrameMkLst>
        </pc:graphicFrameChg>
      </pc:sldChg>
    </pc:docChg>
  </pc:docChgLst>
  <pc:docChgLst>
    <pc:chgData name="Karavieh, Reza (BEIS)" userId="9cf8742b-ef1d-49ce-87e4-503a91f74a7e" providerId="ADAL" clId="{1E32A974-B777-4799-A832-EDFABCA95055}"/>
    <pc:docChg chg="undo custSel delSld modSld modMainMaster">
      <pc:chgData name="Karavieh, Reza (BEIS)" userId="9cf8742b-ef1d-49ce-87e4-503a91f74a7e" providerId="ADAL" clId="{1E32A974-B777-4799-A832-EDFABCA95055}" dt="2020-07-21T10:17:14.557" v="452" actId="20577"/>
      <pc:docMkLst>
        <pc:docMk/>
      </pc:docMkLst>
      <pc:sldChg chg="modSp mod">
        <pc:chgData name="Karavieh, Reza (BEIS)" userId="9cf8742b-ef1d-49ce-87e4-503a91f74a7e" providerId="ADAL" clId="{1E32A974-B777-4799-A832-EDFABCA95055}" dt="2020-07-21T10:17:14.557" v="452" actId="20577"/>
        <pc:sldMkLst>
          <pc:docMk/>
          <pc:sldMk cId="109857222" sldId="256"/>
        </pc:sldMkLst>
        <pc:spChg chg="mod">
          <ac:chgData name="Karavieh, Reza (BEIS)" userId="9cf8742b-ef1d-49ce-87e4-503a91f74a7e" providerId="ADAL" clId="{1E32A974-B777-4799-A832-EDFABCA95055}" dt="2020-07-21T10:08:28.463" v="46"/>
          <ac:spMkLst>
            <pc:docMk/>
            <pc:sldMk cId="109857222" sldId="256"/>
            <ac:spMk id="2" creationId="{00000000-0000-0000-0000-000000000000}"/>
          </ac:spMkLst>
        </pc:spChg>
        <pc:spChg chg="mod">
          <ac:chgData name="Karavieh, Reza (BEIS)" userId="9cf8742b-ef1d-49ce-87e4-503a91f74a7e" providerId="ADAL" clId="{1E32A974-B777-4799-A832-EDFABCA95055}" dt="2020-07-21T10:17:14.557" v="452" actId="20577"/>
          <ac:spMkLst>
            <pc:docMk/>
            <pc:sldMk cId="109857222" sldId="256"/>
            <ac:spMk id="3" creationId="{00000000-0000-0000-0000-000000000000}"/>
          </ac:spMkLst>
        </pc:spChg>
      </pc:sldChg>
      <pc:sldChg chg="modSp mod">
        <pc:chgData name="Karavieh, Reza (BEIS)" userId="9cf8742b-ef1d-49ce-87e4-503a91f74a7e" providerId="ADAL" clId="{1E32A974-B777-4799-A832-EDFABCA95055}" dt="2020-07-21T10:09:46.855" v="134" actId="207"/>
        <pc:sldMkLst>
          <pc:docMk/>
          <pc:sldMk cId="2975954392" sldId="257"/>
        </pc:sldMkLst>
        <pc:spChg chg="mod">
          <ac:chgData name="Karavieh, Reza (BEIS)" userId="9cf8742b-ef1d-49ce-87e4-503a91f74a7e" providerId="ADAL" clId="{1E32A974-B777-4799-A832-EDFABCA95055}" dt="2020-07-21T10:08:28.463" v="46"/>
          <ac:spMkLst>
            <pc:docMk/>
            <pc:sldMk cId="2975954392" sldId="257"/>
            <ac:spMk id="2" creationId="{CE2630BA-55A9-4367-9F3C-2960454D2D9C}"/>
          </ac:spMkLst>
        </pc:spChg>
        <pc:spChg chg="mod">
          <ac:chgData name="Karavieh, Reza (BEIS)" userId="9cf8742b-ef1d-49ce-87e4-503a91f74a7e" providerId="ADAL" clId="{1E32A974-B777-4799-A832-EDFABCA95055}" dt="2020-07-21T10:09:46.855" v="134" actId="207"/>
          <ac:spMkLst>
            <pc:docMk/>
            <pc:sldMk cId="2975954392" sldId="257"/>
            <ac:spMk id="3" creationId="{0864EBAA-5AD0-463A-BEB0-1E2F41D6FA96}"/>
          </ac:spMkLst>
        </pc:spChg>
      </pc:sldChg>
      <pc:sldChg chg="modSp mod">
        <pc:chgData name="Karavieh, Reza (BEIS)" userId="9cf8742b-ef1d-49ce-87e4-503a91f74a7e" providerId="ADAL" clId="{1E32A974-B777-4799-A832-EDFABCA95055}" dt="2020-07-21T10:11:07.113" v="191" actId="1076"/>
        <pc:sldMkLst>
          <pc:docMk/>
          <pc:sldMk cId="559416857" sldId="258"/>
        </pc:sldMkLst>
        <pc:spChg chg="mod">
          <ac:chgData name="Karavieh, Reza (BEIS)" userId="9cf8742b-ef1d-49ce-87e4-503a91f74a7e" providerId="ADAL" clId="{1E32A974-B777-4799-A832-EDFABCA95055}" dt="2020-07-21T10:08:28.463" v="46"/>
          <ac:spMkLst>
            <pc:docMk/>
            <pc:sldMk cId="559416857" sldId="258"/>
            <ac:spMk id="2" creationId="{5E29B19B-8520-41B8-82CD-E0E1503F8865}"/>
          </ac:spMkLst>
        </pc:spChg>
        <pc:spChg chg="mod">
          <ac:chgData name="Karavieh, Reza (BEIS)" userId="9cf8742b-ef1d-49ce-87e4-503a91f74a7e" providerId="ADAL" clId="{1E32A974-B777-4799-A832-EDFABCA95055}" dt="2020-07-21T10:11:07.113" v="191" actId="1076"/>
          <ac:spMkLst>
            <pc:docMk/>
            <pc:sldMk cId="559416857" sldId="258"/>
            <ac:spMk id="3" creationId="{2D2AF041-FD9F-443B-8E04-FF395A57FC87}"/>
          </ac:spMkLst>
        </pc:spChg>
      </pc:sldChg>
      <pc:sldChg chg="modSp mod">
        <pc:chgData name="Karavieh, Reza (BEIS)" userId="9cf8742b-ef1d-49ce-87e4-503a91f74a7e" providerId="ADAL" clId="{1E32A974-B777-4799-A832-EDFABCA95055}" dt="2020-07-21T10:11:17.620" v="192" actId="255"/>
        <pc:sldMkLst>
          <pc:docMk/>
          <pc:sldMk cId="2351057660" sldId="259"/>
        </pc:sldMkLst>
        <pc:spChg chg="mod">
          <ac:chgData name="Karavieh, Reza (BEIS)" userId="9cf8742b-ef1d-49ce-87e4-503a91f74a7e" providerId="ADAL" clId="{1E32A974-B777-4799-A832-EDFABCA95055}" dt="2020-07-21T10:08:28.463" v="46"/>
          <ac:spMkLst>
            <pc:docMk/>
            <pc:sldMk cId="2351057660" sldId="259"/>
            <ac:spMk id="2" creationId="{0A8E9789-3008-4666-BC8A-EF6AC89C22D8}"/>
          </ac:spMkLst>
        </pc:spChg>
        <pc:spChg chg="mod">
          <ac:chgData name="Karavieh, Reza (BEIS)" userId="9cf8742b-ef1d-49ce-87e4-503a91f74a7e" providerId="ADAL" clId="{1E32A974-B777-4799-A832-EDFABCA95055}" dt="2020-07-21T10:11:17.620" v="192" actId="255"/>
          <ac:spMkLst>
            <pc:docMk/>
            <pc:sldMk cId="2351057660" sldId="259"/>
            <ac:spMk id="3" creationId="{141A232B-9980-4970-90E8-CC43EADB8410}"/>
          </ac:spMkLst>
        </pc:spChg>
      </pc:sldChg>
      <pc:sldChg chg="modSp mod">
        <pc:chgData name="Karavieh, Reza (BEIS)" userId="9cf8742b-ef1d-49ce-87e4-503a91f74a7e" providerId="ADAL" clId="{1E32A974-B777-4799-A832-EDFABCA95055}" dt="2020-07-21T10:16:03.064" v="324" actId="20577"/>
        <pc:sldMkLst>
          <pc:docMk/>
          <pc:sldMk cId="80729751" sldId="260"/>
        </pc:sldMkLst>
        <pc:spChg chg="mod">
          <ac:chgData name="Karavieh, Reza (BEIS)" userId="9cf8742b-ef1d-49ce-87e4-503a91f74a7e" providerId="ADAL" clId="{1E32A974-B777-4799-A832-EDFABCA95055}" dt="2020-07-21T10:16:03.064" v="324" actId="20577"/>
          <ac:spMkLst>
            <pc:docMk/>
            <pc:sldMk cId="80729751" sldId="260"/>
            <ac:spMk id="2" creationId="{2CB43ABA-E288-4C91-BF15-92FDDE91F608}"/>
          </ac:spMkLst>
        </pc:spChg>
        <pc:spChg chg="mod">
          <ac:chgData name="Karavieh, Reza (BEIS)" userId="9cf8742b-ef1d-49ce-87e4-503a91f74a7e" providerId="ADAL" clId="{1E32A974-B777-4799-A832-EDFABCA95055}" dt="2020-07-21T10:15:49.283" v="304" actId="403"/>
          <ac:spMkLst>
            <pc:docMk/>
            <pc:sldMk cId="80729751" sldId="260"/>
            <ac:spMk id="3" creationId="{5DBD81B6-1960-4B78-AAE8-A6D5E1710343}"/>
          </ac:spMkLst>
        </pc:spChg>
      </pc:sldChg>
      <pc:sldChg chg="del">
        <pc:chgData name="Karavieh, Reza (BEIS)" userId="9cf8742b-ef1d-49ce-87e4-503a91f74a7e" providerId="ADAL" clId="{1E32A974-B777-4799-A832-EDFABCA95055}" dt="2020-07-21T10:06:23.493" v="41" actId="47"/>
        <pc:sldMkLst>
          <pc:docMk/>
          <pc:sldMk cId="2804080247" sldId="261"/>
        </pc:sldMkLst>
      </pc:sldChg>
      <pc:sldChg chg="addSp delSp modSp mod">
        <pc:chgData name="Karavieh, Reza (BEIS)" userId="9cf8742b-ef1d-49ce-87e4-503a91f74a7e" providerId="ADAL" clId="{1E32A974-B777-4799-A832-EDFABCA95055}" dt="2020-07-21T10:13:17.927" v="225" actId="404"/>
        <pc:sldMkLst>
          <pc:docMk/>
          <pc:sldMk cId="3446383239" sldId="262"/>
        </pc:sldMkLst>
        <pc:spChg chg="del mod">
          <ac:chgData name="Karavieh, Reza (BEIS)" userId="9cf8742b-ef1d-49ce-87e4-503a91f74a7e" providerId="ADAL" clId="{1E32A974-B777-4799-A832-EDFABCA95055}" dt="2020-07-21T10:13:10.562" v="213" actId="478"/>
          <ac:spMkLst>
            <pc:docMk/>
            <pc:sldMk cId="3446383239" sldId="262"/>
            <ac:spMk id="2" creationId="{5869A54D-53A7-4306-90D6-CB02C503D4F4}"/>
          </ac:spMkLst>
        </pc:spChg>
        <pc:spChg chg="mod">
          <ac:chgData name="Karavieh, Reza (BEIS)" userId="9cf8742b-ef1d-49ce-87e4-503a91f74a7e" providerId="ADAL" clId="{1E32A974-B777-4799-A832-EDFABCA95055}" dt="2020-07-21T10:12:48.260" v="210" actId="1076"/>
          <ac:spMkLst>
            <pc:docMk/>
            <pc:sldMk cId="3446383239" sldId="262"/>
            <ac:spMk id="3" creationId="{2CB88BBF-D39F-4024-9A33-52D3EAF66FE5}"/>
          </ac:spMkLst>
        </pc:spChg>
        <pc:spChg chg="add mod">
          <ac:chgData name="Karavieh, Reza (BEIS)" userId="9cf8742b-ef1d-49ce-87e4-503a91f74a7e" providerId="ADAL" clId="{1E32A974-B777-4799-A832-EDFABCA95055}" dt="2020-07-21T10:13:17.927" v="225" actId="404"/>
          <ac:spMkLst>
            <pc:docMk/>
            <pc:sldMk cId="3446383239" sldId="262"/>
            <ac:spMk id="8" creationId="{ACDE7C3F-6575-4D9A-9A0A-8B66E04AA53F}"/>
          </ac:spMkLst>
        </pc:spChg>
        <pc:spChg chg="add mod">
          <ac:chgData name="Karavieh, Reza (BEIS)" userId="9cf8742b-ef1d-49ce-87e4-503a91f74a7e" providerId="ADAL" clId="{1E32A974-B777-4799-A832-EDFABCA95055}" dt="2020-07-21T10:13:06.160" v="212"/>
          <ac:spMkLst>
            <pc:docMk/>
            <pc:sldMk cId="3446383239" sldId="262"/>
            <ac:spMk id="16" creationId="{8E3A9386-E779-41C8-8E28-83E996199CF9}"/>
          </ac:spMkLst>
        </pc:spChg>
      </pc:sldChg>
      <pc:sldChg chg="modSp mod">
        <pc:chgData name="Karavieh, Reza (BEIS)" userId="9cf8742b-ef1d-49ce-87e4-503a91f74a7e" providerId="ADAL" clId="{1E32A974-B777-4799-A832-EDFABCA95055}" dt="2020-07-21T10:15:35.600" v="300" actId="20577"/>
        <pc:sldMkLst>
          <pc:docMk/>
          <pc:sldMk cId="2967037244" sldId="263"/>
        </pc:sldMkLst>
        <pc:spChg chg="mod">
          <ac:chgData name="Karavieh, Reza (BEIS)" userId="9cf8742b-ef1d-49ce-87e4-503a91f74a7e" providerId="ADAL" clId="{1E32A974-B777-4799-A832-EDFABCA95055}" dt="2020-07-21T10:08:28.463" v="46"/>
          <ac:spMkLst>
            <pc:docMk/>
            <pc:sldMk cId="2967037244" sldId="263"/>
            <ac:spMk id="2" creationId="{AD4E2A30-A53A-4DAE-98A9-CA70AE8BA40F}"/>
          </ac:spMkLst>
        </pc:spChg>
        <pc:spChg chg="mod">
          <ac:chgData name="Karavieh, Reza (BEIS)" userId="9cf8742b-ef1d-49ce-87e4-503a91f74a7e" providerId="ADAL" clId="{1E32A974-B777-4799-A832-EDFABCA95055}" dt="2020-07-21T10:15:35.600" v="300" actId="20577"/>
          <ac:spMkLst>
            <pc:docMk/>
            <pc:sldMk cId="2967037244" sldId="263"/>
            <ac:spMk id="3" creationId="{B9BA2534-D250-42A3-8EA0-8D6F9D65D2B6}"/>
          </ac:spMkLst>
        </pc:spChg>
      </pc:sldChg>
      <pc:sldChg chg="del">
        <pc:chgData name="Karavieh, Reza (BEIS)" userId="9cf8742b-ef1d-49ce-87e4-503a91f74a7e" providerId="ADAL" clId="{1E32A974-B777-4799-A832-EDFABCA95055}" dt="2020-07-21T10:05:05.141" v="15" actId="47"/>
        <pc:sldMkLst>
          <pc:docMk/>
          <pc:sldMk cId="339888742" sldId="264"/>
        </pc:sldMkLst>
      </pc:sldChg>
      <pc:sldChg chg="addSp delSp modSp mod">
        <pc:chgData name="Karavieh, Reza (BEIS)" userId="9cf8742b-ef1d-49ce-87e4-503a91f74a7e" providerId="ADAL" clId="{1E32A974-B777-4799-A832-EDFABCA95055}" dt="2020-07-21T10:15:10.498" v="295" actId="403"/>
        <pc:sldMkLst>
          <pc:docMk/>
          <pc:sldMk cId="2332150556" sldId="265"/>
        </pc:sldMkLst>
        <pc:spChg chg="mod">
          <ac:chgData name="Karavieh, Reza (BEIS)" userId="9cf8742b-ef1d-49ce-87e4-503a91f74a7e" providerId="ADAL" clId="{1E32A974-B777-4799-A832-EDFABCA95055}" dt="2020-07-21T10:15:10.498" v="295" actId="403"/>
          <ac:spMkLst>
            <pc:docMk/>
            <pc:sldMk cId="2332150556" sldId="265"/>
            <ac:spMk id="3" creationId="{F01510DC-E28E-46F4-96CE-A2A6994AD45F}"/>
          </ac:spMkLst>
        </pc:spChg>
        <pc:spChg chg="del mod">
          <ac:chgData name="Karavieh, Reza (BEIS)" userId="9cf8742b-ef1d-49ce-87e4-503a91f74a7e" providerId="ADAL" clId="{1E32A974-B777-4799-A832-EDFABCA95055}" dt="2020-07-21T10:13:25.469" v="226" actId="478"/>
          <ac:spMkLst>
            <pc:docMk/>
            <pc:sldMk cId="2332150556" sldId="265"/>
            <ac:spMk id="4" creationId="{E836F842-036B-473B-BF4B-1285657F5AD7}"/>
          </ac:spMkLst>
        </pc:spChg>
        <pc:spChg chg="del mod">
          <ac:chgData name="Karavieh, Reza (BEIS)" userId="9cf8742b-ef1d-49ce-87e4-503a91f74a7e" providerId="ADAL" clId="{1E32A974-B777-4799-A832-EDFABCA95055}" dt="2020-07-21T10:13:41.318" v="233" actId="478"/>
          <ac:spMkLst>
            <pc:docMk/>
            <pc:sldMk cId="2332150556" sldId="265"/>
            <ac:spMk id="5" creationId="{941C4030-A745-4831-971F-58929869DAC8}"/>
          </ac:spMkLst>
        </pc:spChg>
        <pc:spChg chg="mod">
          <ac:chgData name="Karavieh, Reza (BEIS)" userId="9cf8742b-ef1d-49ce-87e4-503a91f74a7e" providerId="ADAL" clId="{1E32A974-B777-4799-A832-EDFABCA95055}" dt="2020-07-21T10:14:33.179" v="278" actId="27636"/>
          <ac:spMkLst>
            <pc:docMk/>
            <pc:sldMk cId="2332150556" sldId="265"/>
            <ac:spMk id="6" creationId="{5478D01E-8F0A-4317-BACF-F46FA8542A4E}"/>
          </ac:spMkLst>
        </pc:spChg>
        <pc:spChg chg="add del mod">
          <ac:chgData name="Karavieh, Reza (BEIS)" userId="9cf8742b-ef1d-49ce-87e4-503a91f74a7e" providerId="ADAL" clId="{1E32A974-B777-4799-A832-EDFABCA95055}" dt="2020-07-21T10:13:28.838" v="227" actId="478"/>
          <ac:spMkLst>
            <pc:docMk/>
            <pc:sldMk cId="2332150556" sldId="265"/>
            <ac:spMk id="7" creationId="{F866EE94-56DE-4C7D-9348-9DBC45FF2AED}"/>
          </ac:spMkLst>
        </pc:spChg>
        <pc:spChg chg="add mod">
          <ac:chgData name="Karavieh, Reza (BEIS)" userId="9cf8742b-ef1d-49ce-87e4-503a91f74a7e" providerId="ADAL" clId="{1E32A974-B777-4799-A832-EDFABCA95055}" dt="2020-07-21T10:13:32.245" v="228"/>
          <ac:spMkLst>
            <pc:docMk/>
            <pc:sldMk cId="2332150556" sldId="265"/>
            <ac:spMk id="8" creationId="{CB032489-30DC-4A39-8BB8-5496806C6556}"/>
          </ac:spMkLst>
        </pc:spChg>
      </pc:sldChg>
      <pc:sldChg chg="del">
        <pc:chgData name="Karavieh, Reza (BEIS)" userId="9cf8742b-ef1d-49ce-87e4-503a91f74a7e" providerId="ADAL" clId="{1E32A974-B777-4799-A832-EDFABCA95055}" dt="2020-07-21T10:03:38.850" v="8" actId="47"/>
        <pc:sldMkLst>
          <pc:docMk/>
          <pc:sldMk cId="4216550222" sldId="266"/>
        </pc:sldMkLst>
      </pc:sldChg>
      <pc:sldChg chg="del">
        <pc:chgData name="Karavieh, Reza (BEIS)" userId="9cf8742b-ef1d-49ce-87e4-503a91f74a7e" providerId="ADAL" clId="{1E32A974-B777-4799-A832-EDFABCA95055}" dt="2020-07-21T10:03:40.709" v="9" actId="47"/>
        <pc:sldMkLst>
          <pc:docMk/>
          <pc:sldMk cId="1625226192" sldId="267"/>
        </pc:sldMkLst>
      </pc:sldChg>
      <pc:sldMasterChg chg="modSldLayout">
        <pc:chgData name="Karavieh, Reza (BEIS)" userId="9cf8742b-ef1d-49ce-87e4-503a91f74a7e" providerId="ADAL" clId="{1E32A974-B777-4799-A832-EDFABCA95055}" dt="2020-07-21T10:08:09.577" v="45"/>
        <pc:sldMasterMkLst>
          <pc:docMk/>
          <pc:sldMasterMk cId="2460954070" sldId="2147483660"/>
        </pc:sldMasterMkLst>
        <pc:sldLayoutChg chg="addSp delSp modSp">
          <pc:chgData name="Karavieh, Reza (BEIS)" userId="9cf8742b-ef1d-49ce-87e4-503a91f74a7e" providerId="ADAL" clId="{1E32A974-B777-4799-A832-EDFABCA95055}" dt="2020-07-21T10:08:09.577" v="45"/>
          <pc:sldLayoutMkLst>
            <pc:docMk/>
            <pc:sldMasterMk cId="2460954070" sldId="2147483660"/>
            <pc:sldLayoutMk cId="949138452" sldId="2147483662"/>
          </pc:sldLayoutMkLst>
          <pc:spChg chg="add del mod">
            <ac:chgData name="Karavieh, Reza (BEIS)" userId="9cf8742b-ef1d-49ce-87e4-503a91f74a7e" providerId="ADAL" clId="{1E32A974-B777-4799-A832-EDFABCA95055}" dt="2020-07-21T10:08:06.856" v="43"/>
            <ac:spMkLst>
              <pc:docMk/>
              <pc:sldMasterMk cId="2460954070" sldId="2147483660"/>
              <pc:sldLayoutMk cId="949138452" sldId="2147483662"/>
              <ac:spMk id="7" creationId="{BA55E8A2-2445-4486-A0BA-B562605294C3}"/>
            </ac:spMkLst>
          </pc:spChg>
          <pc:spChg chg="add del mod">
            <ac:chgData name="Karavieh, Reza (BEIS)" userId="9cf8742b-ef1d-49ce-87e4-503a91f74a7e" providerId="ADAL" clId="{1E32A974-B777-4799-A832-EDFABCA95055}" dt="2020-07-21T10:08:09.577" v="45"/>
            <ac:spMkLst>
              <pc:docMk/>
              <pc:sldMasterMk cId="2460954070" sldId="2147483660"/>
              <pc:sldLayoutMk cId="949138452" sldId="2147483662"/>
              <ac:spMk id="8" creationId="{55F3B3E4-3257-41AD-9D34-9A9DF817460F}"/>
            </ac:spMkLst>
          </pc:spChg>
        </pc:sldLayoutChg>
      </pc:sldMasterChg>
    </pc:docChg>
  </pc:docChgLst>
  <pc:docChgLst>
    <pc:chgData name="Karavieh, Reza (BEIS)" userId="9cf8742b-ef1d-49ce-87e4-503a91f74a7e" providerId="ADAL" clId="{B9568E2F-A718-415B-B345-1D2DE2205281}"/>
    <pc:docChg chg="undo custSel addSld modSld">
      <pc:chgData name="Karavieh, Reza (BEIS)" userId="9cf8742b-ef1d-49ce-87e4-503a91f74a7e" providerId="ADAL" clId="{B9568E2F-A718-415B-B345-1D2DE2205281}" dt="2021-11-17T15:51:13.762" v="5311" actId="20577"/>
      <pc:docMkLst>
        <pc:docMk/>
      </pc:docMkLst>
      <pc:sldChg chg="modSp mod">
        <pc:chgData name="Karavieh, Reza (BEIS)" userId="9cf8742b-ef1d-49ce-87e4-503a91f74a7e" providerId="ADAL" clId="{B9568E2F-A718-415B-B345-1D2DE2205281}" dt="2021-11-17T13:56:32.858" v="3064" actId="20577"/>
        <pc:sldMkLst>
          <pc:docMk/>
          <pc:sldMk cId="109857222" sldId="256"/>
        </pc:sldMkLst>
        <pc:spChg chg="mod">
          <ac:chgData name="Karavieh, Reza (BEIS)" userId="9cf8742b-ef1d-49ce-87e4-503a91f74a7e" providerId="ADAL" clId="{B9568E2F-A718-415B-B345-1D2DE2205281}" dt="2021-11-17T12:06:17.320" v="21" actId="20577"/>
          <ac:spMkLst>
            <pc:docMk/>
            <pc:sldMk cId="109857222" sldId="256"/>
            <ac:spMk id="2" creationId="{00000000-0000-0000-0000-000000000000}"/>
          </ac:spMkLst>
        </pc:spChg>
        <pc:spChg chg="mod">
          <ac:chgData name="Karavieh, Reza (BEIS)" userId="9cf8742b-ef1d-49ce-87e4-503a91f74a7e" providerId="ADAL" clId="{B9568E2F-A718-415B-B345-1D2DE2205281}" dt="2021-11-17T13:56:32.858" v="3064" actId="20577"/>
          <ac:spMkLst>
            <pc:docMk/>
            <pc:sldMk cId="109857222" sldId="256"/>
            <ac:spMk id="3" creationId="{00000000-0000-0000-0000-000000000000}"/>
          </ac:spMkLst>
        </pc:spChg>
      </pc:sldChg>
      <pc:sldChg chg="addSp delSp modSp mod">
        <pc:chgData name="Karavieh, Reza (BEIS)" userId="9cf8742b-ef1d-49ce-87e4-503a91f74a7e" providerId="ADAL" clId="{B9568E2F-A718-415B-B345-1D2DE2205281}" dt="2021-11-17T14:24:02.899" v="4178" actId="20577"/>
        <pc:sldMkLst>
          <pc:docMk/>
          <pc:sldMk cId="2975954392" sldId="257"/>
        </pc:sldMkLst>
        <pc:spChg chg="mod">
          <ac:chgData name="Karavieh, Reza (BEIS)" userId="9cf8742b-ef1d-49ce-87e4-503a91f74a7e" providerId="ADAL" clId="{B9568E2F-A718-415B-B345-1D2DE2205281}" dt="2021-11-17T13:19:03.899" v="2306" actId="20577"/>
          <ac:spMkLst>
            <pc:docMk/>
            <pc:sldMk cId="2975954392" sldId="257"/>
            <ac:spMk id="2" creationId="{CE2630BA-55A9-4367-9F3C-2960454D2D9C}"/>
          </ac:spMkLst>
        </pc:spChg>
        <pc:spChg chg="mod">
          <ac:chgData name="Karavieh, Reza (BEIS)" userId="9cf8742b-ef1d-49ce-87e4-503a91f74a7e" providerId="ADAL" clId="{B9568E2F-A718-415B-B345-1D2DE2205281}" dt="2021-11-17T14:24:02.899" v="4178" actId="20577"/>
          <ac:spMkLst>
            <pc:docMk/>
            <pc:sldMk cId="2975954392" sldId="257"/>
            <ac:spMk id="3" creationId="{0864EBAA-5AD0-463A-BEB0-1E2F41D6FA96}"/>
          </ac:spMkLst>
        </pc:spChg>
        <pc:spChg chg="add mod">
          <ac:chgData name="Karavieh, Reza (BEIS)" userId="9cf8742b-ef1d-49ce-87e4-503a91f74a7e" providerId="ADAL" clId="{B9568E2F-A718-415B-B345-1D2DE2205281}" dt="2021-11-17T13:45:09.166" v="2519" actId="164"/>
          <ac:spMkLst>
            <pc:docMk/>
            <pc:sldMk cId="2975954392" sldId="257"/>
            <ac:spMk id="4" creationId="{23FEEDE6-E545-4C84-9609-6A09CE1F9DCA}"/>
          </ac:spMkLst>
        </pc:spChg>
        <pc:spChg chg="add mod">
          <ac:chgData name="Karavieh, Reza (BEIS)" userId="9cf8742b-ef1d-49ce-87e4-503a91f74a7e" providerId="ADAL" clId="{B9568E2F-A718-415B-B345-1D2DE2205281}" dt="2021-11-17T13:45:43.207" v="2525" actId="1076"/>
          <ac:spMkLst>
            <pc:docMk/>
            <pc:sldMk cId="2975954392" sldId="257"/>
            <ac:spMk id="5" creationId="{CF76EC81-56BE-427E-B830-783E8572F120}"/>
          </ac:spMkLst>
        </pc:spChg>
        <pc:grpChg chg="add del mod">
          <ac:chgData name="Karavieh, Reza (BEIS)" userId="9cf8742b-ef1d-49ce-87e4-503a91f74a7e" providerId="ADAL" clId="{B9568E2F-A718-415B-B345-1D2DE2205281}" dt="2021-11-17T13:47:36.910" v="2552" actId="478"/>
          <ac:grpSpMkLst>
            <pc:docMk/>
            <pc:sldMk cId="2975954392" sldId="257"/>
            <ac:grpSpMk id="6" creationId="{CD7082A4-529E-49A2-974F-9EFB71545B2C}"/>
          </ac:grpSpMkLst>
        </pc:grpChg>
      </pc:sldChg>
      <pc:sldChg chg="delSp modSp mod delAnim">
        <pc:chgData name="Karavieh, Reza (BEIS)" userId="9cf8742b-ef1d-49ce-87e4-503a91f74a7e" providerId="ADAL" clId="{B9568E2F-A718-415B-B345-1D2DE2205281}" dt="2021-11-17T12:29:42.523" v="1490" actId="20577"/>
        <pc:sldMkLst>
          <pc:docMk/>
          <pc:sldMk cId="559416857" sldId="258"/>
        </pc:sldMkLst>
        <pc:spChg chg="mod">
          <ac:chgData name="Karavieh, Reza (BEIS)" userId="9cf8742b-ef1d-49ce-87e4-503a91f74a7e" providerId="ADAL" clId="{B9568E2F-A718-415B-B345-1D2DE2205281}" dt="2021-11-17T12:11:00.655" v="407" actId="20577"/>
          <ac:spMkLst>
            <pc:docMk/>
            <pc:sldMk cId="559416857" sldId="258"/>
            <ac:spMk id="2" creationId="{5E29B19B-8520-41B8-82CD-E0E1503F8865}"/>
          </ac:spMkLst>
        </pc:spChg>
        <pc:spChg chg="mod">
          <ac:chgData name="Karavieh, Reza (BEIS)" userId="9cf8742b-ef1d-49ce-87e4-503a91f74a7e" providerId="ADAL" clId="{B9568E2F-A718-415B-B345-1D2DE2205281}" dt="2021-11-17T12:29:42.523" v="1490" actId="20577"/>
          <ac:spMkLst>
            <pc:docMk/>
            <pc:sldMk cId="559416857" sldId="258"/>
            <ac:spMk id="3" creationId="{2D2AF041-FD9F-443B-8E04-FF395A57FC87}"/>
          </ac:spMkLst>
        </pc:spChg>
        <pc:spChg chg="mod">
          <ac:chgData name="Karavieh, Reza (BEIS)" userId="9cf8742b-ef1d-49ce-87e4-503a91f74a7e" providerId="ADAL" clId="{B9568E2F-A718-415B-B345-1D2DE2205281}" dt="2021-11-17T12:09:14.377" v="217" actId="20577"/>
          <ac:spMkLst>
            <pc:docMk/>
            <pc:sldMk cId="559416857" sldId="258"/>
            <ac:spMk id="5" creationId="{1E751DFD-3155-47B5-BEFD-0FABE2FC245A}"/>
          </ac:spMkLst>
        </pc:spChg>
        <pc:grpChg chg="del mod">
          <ac:chgData name="Karavieh, Reza (BEIS)" userId="9cf8742b-ef1d-49ce-87e4-503a91f74a7e" providerId="ADAL" clId="{B9568E2F-A718-415B-B345-1D2DE2205281}" dt="2021-11-17T12:17:15.552" v="768" actId="478"/>
          <ac:grpSpMkLst>
            <pc:docMk/>
            <pc:sldMk cId="559416857" sldId="258"/>
            <ac:grpSpMk id="6" creationId="{8C70BF86-3D56-46EB-BAED-DBD3BAF4A01E}"/>
          </ac:grpSpMkLst>
        </pc:grpChg>
      </pc:sldChg>
      <pc:sldChg chg="modSp mod">
        <pc:chgData name="Karavieh, Reza (BEIS)" userId="9cf8742b-ef1d-49ce-87e4-503a91f74a7e" providerId="ADAL" clId="{B9568E2F-A718-415B-B345-1D2DE2205281}" dt="2021-11-17T14:25:24.319" v="4216" actId="20577"/>
        <pc:sldMkLst>
          <pc:docMk/>
          <pc:sldMk cId="2967037244" sldId="263"/>
        </pc:sldMkLst>
        <pc:spChg chg="mod">
          <ac:chgData name="Karavieh, Reza (BEIS)" userId="9cf8742b-ef1d-49ce-87e4-503a91f74a7e" providerId="ADAL" clId="{B9568E2F-A718-415B-B345-1D2DE2205281}" dt="2021-11-17T13:50:19.022" v="2707" actId="20577"/>
          <ac:spMkLst>
            <pc:docMk/>
            <pc:sldMk cId="2967037244" sldId="263"/>
            <ac:spMk id="2" creationId="{AD4E2A30-A53A-4DAE-98A9-CA70AE8BA40F}"/>
          </ac:spMkLst>
        </pc:spChg>
        <pc:spChg chg="mod">
          <ac:chgData name="Karavieh, Reza (BEIS)" userId="9cf8742b-ef1d-49ce-87e4-503a91f74a7e" providerId="ADAL" clId="{B9568E2F-A718-415B-B345-1D2DE2205281}" dt="2021-11-17T14:25:24.319" v="4216" actId="20577"/>
          <ac:spMkLst>
            <pc:docMk/>
            <pc:sldMk cId="2967037244" sldId="263"/>
            <ac:spMk id="3" creationId="{B9BA2534-D250-42A3-8EA0-8D6F9D65D2B6}"/>
          </ac:spMkLst>
        </pc:spChg>
      </pc:sldChg>
      <pc:sldChg chg="addSp modSp mod">
        <pc:chgData name="Karavieh, Reza (BEIS)" userId="9cf8742b-ef1d-49ce-87e4-503a91f74a7e" providerId="ADAL" clId="{B9568E2F-A718-415B-B345-1D2DE2205281}" dt="2021-11-17T13:54:52.499" v="2997" actId="115"/>
        <pc:sldMkLst>
          <pc:docMk/>
          <pc:sldMk cId="2332150556" sldId="265"/>
        </pc:sldMkLst>
        <pc:spChg chg="mod">
          <ac:chgData name="Karavieh, Reza (BEIS)" userId="9cf8742b-ef1d-49ce-87e4-503a91f74a7e" providerId="ADAL" clId="{B9568E2F-A718-415B-B345-1D2DE2205281}" dt="2021-11-17T13:54:43.810" v="2992" actId="403"/>
          <ac:spMkLst>
            <pc:docMk/>
            <pc:sldMk cId="2332150556" sldId="265"/>
            <ac:spMk id="3" creationId="{F01510DC-E28E-46F4-96CE-A2A6994AD45F}"/>
          </ac:spMkLst>
        </pc:spChg>
        <pc:spChg chg="add mod">
          <ac:chgData name="Karavieh, Reza (BEIS)" userId="9cf8742b-ef1d-49ce-87e4-503a91f74a7e" providerId="ADAL" clId="{B9568E2F-A718-415B-B345-1D2DE2205281}" dt="2021-11-17T13:54:52.499" v="2997" actId="115"/>
          <ac:spMkLst>
            <pc:docMk/>
            <pc:sldMk cId="2332150556" sldId="265"/>
            <ac:spMk id="5" creationId="{AEFD6EAC-93A9-456B-88D8-9A2083D0F551}"/>
          </ac:spMkLst>
        </pc:spChg>
        <pc:spChg chg="mod">
          <ac:chgData name="Karavieh, Reza (BEIS)" userId="9cf8742b-ef1d-49ce-87e4-503a91f74a7e" providerId="ADAL" clId="{B9568E2F-A718-415B-B345-1D2DE2205281}" dt="2021-11-17T13:53:09.793" v="2953" actId="20577"/>
          <ac:spMkLst>
            <pc:docMk/>
            <pc:sldMk cId="2332150556" sldId="265"/>
            <ac:spMk id="8" creationId="{CB032489-30DC-4A39-8BB8-5496806C6556}"/>
          </ac:spMkLst>
        </pc:spChg>
      </pc:sldChg>
      <pc:sldChg chg="modSp mod">
        <pc:chgData name="Karavieh, Reza (BEIS)" userId="9cf8742b-ef1d-49ce-87e4-503a91f74a7e" providerId="ADAL" clId="{B9568E2F-A718-415B-B345-1D2DE2205281}" dt="2021-11-17T14:24:36.457" v="4190" actId="20577"/>
        <pc:sldMkLst>
          <pc:docMk/>
          <pc:sldMk cId="2992862025" sldId="266"/>
        </pc:sldMkLst>
        <pc:spChg chg="mod">
          <ac:chgData name="Karavieh, Reza (BEIS)" userId="9cf8742b-ef1d-49ce-87e4-503a91f74a7e" providerId="ADAL" clId="{B9568E2F-A718-415B-B345-1D2DE2205281}" dt="2021-11-17T14:20:45.891" v="4059" actId="20577"/>
          <ac:spMkLst>
            <pc:docMk/>
            <pc:sldMk cId="2992862025" sldId="266"/>
            <ac:spMk id="2" creationId="{F38852B7-FCD6-49C7-83FC-3E8FC15C4A8F}"/>
          </ac:spMkLst>
        </pc:spChg>
        <pc:spChg chg="mod">
          <ac:chgData name="Karavieh, Reza (BEIS)" userId="9cf8742b-ef1d-49ce-87e4-503a91f74a7e" providerId="ADAL" clId="{B9568E2F-A718-415B-B345-1D2DE2205281}" dt="2021-11-17T14:24:36.457" v="4190" actId="20577"/>
          <ac:spMkLst>
            <pc:docMk/>
            <pc:sldMk cId="2992862025" sldId="266"/>
            <ac:spMk id="3" creationId="{71263BAE-2F97-4386-A4A6-37D5EDF8EEC5}"/>
          </ac:spMkLst>
        </pc:spChg>
      </pc:sldChg>
      <pc:sldChg chg="modSp new mod">
        <pc:chgData name="Karavieh, Reza (BEIS)" userId="9cf8742b-ef1d-49ce-87e4-503a91f74a7e" providerId="ADAL" clId="{B9568E2F-A718-415B-B345-1D2DE2205281}" dt="2021-11-17T15:51:13.762" v="5311" actId="20577"/>
        <pc:sldMkLst>
          <pc:docMk/>
          <pc:sldMk cId="731985135" sldId="267"/>
        </pc:sldMkLst>
        <pc:spChg chg="mod">
          <ac:chgData name="Karavieh, Reza (BEIS)" userId="9cf8742b-ef1d-49ce-87e4-503a91f74a7e" providerId="ADAL" clId="{B9568E2F-A718-415B-B345-1D2DE2205281}" dt="2021-11-17T14:13:13.415" v="3572" actId="20577"/>
          <ac:spMkLst>
            <pc:docMk/>
            <pc:sldMk cId="731985135" sldId="267"/>
            <ac:spMk id="2" creationId="{40C221C8-EAA1-484C-8746-E56ED46DB8B3}"/>
          </ac:spMkLst>
        </pc:spChg>
        <pc:spChg chg="mod">
          <ac:chgData name="Karavieh, Reza (BEIS)" userId="9cf8742b-ef1d-49ce-87e4-503a91f74a7e" providerId="ADAL" clId="{B9568E2F-A718-415B-B345-1D2DE2205281}" dt="2021-11-17T15:51:13.762" v="5311" actId="20577"/>
          <ac:spMkLst>
            <pc:docMk/>
            <pc:sldMk cId="731985135" sldId="267"/>
            <ac:spMk id="3" creationId="{B88060C1-60F7-47CC-AA5B-A6B750D6FA64}"/>
          </ac:spMkLst>
        </pc:spChg>
      </pc:sldChg>
    </pc:docChg>
  </pc:docChgLst>
  <pc:docChgLst>
    <pc:chgData name="Karavieh, Reza (BEIS)" userId="9cf8742b-ef1d-49ce-87e4-503a91f74a7e" providerId="ADAL" clId="{BD04424A-52FD-43BC-B240-B35522D78164}"/>
    <pc:docChg chg="undo redo custSel addSld delSld modSld">
      <pc:chgData name="Karavieh, Reza (BEIS)" userId="9cf8742b-ef1d-49ce-87e4-503a91f74a7e" providerId="ADAL" clId="{BD04424A-52FD-43BC-B240-B35522D78164}" dt="2020-04-21T12:44:55.760" v="6066" actId="1582"/>
      <pc:docMkLst>
        <pc:docMk/>
      </pc:docMkLst>
      <pc:sldChg chg="modSp mod">
        <pc:chgData name="Karavieh, Reza (BEIS)" userId="9cf8742b-ef1d-49ce-87e4-503a91f74a7e" providerId="ADAL" clId="{BD04424A-52FD-43BC-B240-B35522D78164}" dt="2020-04-15T15:36:48.760" v="5891" actId="113"/>
        <pc:sldMkLst>
          <pc:docMk/>
          <pc:sldMk cId="109857222" sldId="256"/>
        </pc:sldMkLst>
        <pc:spChg chg="mod">
          <ac:chgData name="Karavieh, Reza (BEIS)" userId="9cf8742b-ef1d-49ce-87e4-503a91f74a7e" providerId="ADAL" clId="{BD04424A-52FD-43BC-B240-B35522D78164}" dt="2020-04-15T15:36:48.760" v="5891" actId="113"/>
          <ac:spMkLst>
            <pc:docMk/>
            <pc:sldMk cId="109857222" sldId="256"/>
            <ac:spMk id="2" creationId="{00000000-0000-0000-0000-000000000000}"/>
          </ac:spMkLst>
        </pc:spChg>
        <pc:spChg chg="mod">
          <ac:chgData name="Karavieh, Reza (BEIS)" userId="9cf8742b-ef1d-49ce-87e4-503a91f74a7e" providerId="ADAL" clId="{BD04424A-52FD-43BC-B240-B35522D78164}" dt="2020-04-15T14:05:39.740" v="1227" actId="20577"/>
          <ac:spMkLst>
            <pc:docMk/>
            <pc:sldMk cId="109857222" sldId="256"/>
            <ac:spMk id="3" creationId="{00000000-0000-0000-0000-000000000000}"/>
          </ac:spMkLst>
        </pc:spChg>
      </pc:sldChg>
      <pc:sldChg chg="modSp new mod">
        <pc:chgData name="Karavieh, Reza (BEIS)" userId="9cf8742b-ef1d-49ce-87e4-503a91f74a7e" providerId="ADAL" clId="{BD04424A-52FD-43BC-B240-B35522D78164}" dt="2020-04-15T14:04:05.345" v="1108" actId="14100"/>
        <pc:sldMkLst>
          <pc:docMk/>
          <pc:sldMk cId="2975954392" sldId="257"/>
        </pc:sldMkLst>
        <pc:spChg chg="mod">
          <ac:chgData name="Karavieh, Reza (BEIS)" userId="9cf8742b-ef1d-49ce-87e4-503a91f74a7e" providerId="ADAL" clId="{BD04424A-52FD-43BC-B240-B35522D78164}" dt="2020-04-15T14:01:52.896" v="969" actId="113"/>
          <ac:spMkLst>
            <pc:docMk/>
            <pc:sldMk cId="2975954392" sldId="257"/>
            <ac:spMk id="2" creationId="{CE2630BA-55A9-4367-9F3C-2960454D2D9C}"/>
          </ac:spMkLst>
        </pc:spChg>
        <pc:spChg chg="mod">
          <ac:chgData name="Karavieh, Reza (BEIS)" userId="9cf8742b-ef1d-49ce-87e4-503a91f74a7e" providerId="ADAL" clId="{BD04424A-52FD-43BC-B240-B35522D78164}" dt="2020-04-15T14:04:05.345" v="1108" actId="14100"/>
          <ac:spMkLst>
            <pc:docMk/>
            <pc:sldMk cId="2975954392" sldId="257"/>
            <ac:spMk id="3" creationId="{0864EBAA-5AD0-463A-BEB0-1E2F41D6FA96}"/>
          </ac:spMkLst>
        </pc:spChg>
      </pc:sldChg>
      <pc:sldChg chg="modSp new mod">
        <pc:chgData name="Karavieh, Reza (BEIS)" userId="9cf8742b-ef1d-49ce-87e4-503a91f74a7e" providerId="ADAL" clId="{BD04424A-52FD-43BC-B240-B35522D78164}" dt="2020-04-15T14:13:41.012" v="1876" actId="20577"/>
        <pc:sldMkLst>
          <pc:docMk/>
          <pc:sldMk cId="559416857" sldId="258"/>
        </pc:sldMkLst>
        <pc:spChg chg="mod">
          <ac:chgData name="Karavieh, Reza (BEIS)" userId="9cf8742b-ef1d-49ce-87e4-503a91f74a7e" providerId="ADAL" clId="{BD04424A-52FD-43BC-B240-B35522D78164}" dt="2020-04-15T14:10:49.574" v="1622" actId="113"/>
          <ac:spMkLst>
            <pc:docMk/>
            <pc:sldMk cId="559416857" sldId="258"/>
            <ac:spMk id="2" creationId="{5E29B19B-8520-41B8-82CD-E0E1503F8865}"/>
          </ac:spMkLst>
        </pc:spChg>
        <pc:spChg chg="mod">
          <ac:chgData name="Karavieh, Reza (BEIS)" userId="9cf8742b-ef1d-49ce-87e4-503a91f74a7e" providerId="ADAL" clId="{BD04424A-52FD-43BC-B240-B35522D78164}" dt="2020-04-15T14:13:41.012" v="1876" actId="20577"/>
          <ac:spMkLst>
            <pc:docMk/>
            <pc:sldMk cId="559416857" sldId="258"/>
            <ac:spMk id="3" creationId="{2D2AF041-FD9F-443B-8E04-FF395A57FC87}"/>
          </ac:spMkLst>
        </pc:spChg>
      </pc:sldChg>
      <pc:sldChg chg="modSp new mod">
        <pc:chgData name="Karavieh, Reza (BEIS)" userId="9cf8742b-ef1d-49ce-87e4-503a91f74a7e" providerId="ADAL" clId="{BD04424A-52FD-43BC-B240-B35522D78164}" dt="2020-04-15T14:43:34.287" v="2942" actId="20577"/>
        <pc:sldMkLst>
          <pc:docMk/>
          <pc:sldMk cId="2351057660" sldId="259"/>
        </pc:sldMkLst>
        <pc:spChg chg="mod">
          <ac:chgData name="Karavieh, Reza (BEIS)" userId="9cf8742b-ef1d-49ce-87e4-503a91f74a7e" providerId="ADAL" clId="{BD04424A-52FD-43BC-B240-B35522D78164}" dt="2020-04-15T14:13:22.116" v="1855" actId="113"/>
          <ac:spMkLst>
            <pc:docMk/>
            <pc:sldMk cId="2351057660" sldId="259"/>
            <ac:spMk id="2" creationId="{0A8E9789-3008-4666-BC8A-EF6AC89C22D8}"/>
          </ac:spMkLst>
        </pc:spChg>
        <pc:spChg chg="mod">
          <ac:chgData name="Karavieh, Reza (BEIS)" userId="9cf8742b-ef1d-49ce-87e4-503a91f74a7e" providerId="ADAL" clId="{BD04424A-52FD-43BC-B240-B35522D78164}" dt="2020-04-15T14:43:34.287" v="2942" actId="20577"/>
          <ac:spMkLst>
            <pc:docMk/>
            <pc:sldMk cId="2351057660" sldId="259"/>
            <ac:spMk id="3" creationId="{141A232B-9980-4970-90E8-CC43EADB8410}"/>
          </ac:spMkLst>
        </pc:spChg>
      </pc:sldChg>
      <pc:sldChg chg="modSp new mod">
        <pc:chgData name="Karavieh, Reza (BEIS)" userId="9cf8742b-ef1d-49ce-87e4-503a91f74a7e" providerId="ADAL" clId="{BD04424A-52FD-43BC-B240-B35522D78164}" dt="2020-04-15T15:34:15.039" v="5855" actId="108"/>
        <pc:sldMkLst>
          <pc:docMk/>
          <pc:sldMk cId="80729751" sldId="260"/>
        </pc:sldMkLst>
        <pc:spChg chg="mod">
          <ac:chgData name="Karavieh, Reza (BEIS)" userId="9cf8742b-ef1d-49ce-87e4-503a91f74a7e" providerId="ADAL" clId="{BD04424A-52FD-43BC-B240-B35522D78164}" dt="2020-04-15T15:09:49.444" v="3803" actId="20577"/>
          <ac:spMkLst>
            <pc:docMk/>
            <pc:sldMk cId="80729751" sldId="260"/>
            <ac:spMk id="2" creationId="{2CB43ABA-E288-4C91-BF15-92FDDE91F608}"/>
          </ac:spMkLst>
        </pc:spChg>
        <pc:spChg chg="mod">
          <ac:chgData name="Karavieh, Reza (BEIS)" userId="9cf8742b-ef1d-49ce-87e4-503a91f74a7e" providerId="ADAL" clId="{BD04424A-52FD-43BC-B240-B35522D78164}" dt="2020-04-15T15:34:15.039" v="5855" actId="108"/>
          <ac:spMkLst>
            <pc:docMk/>
            <pc:sldMk cId="80729751" sldId="260"/>
            <ac:spMk id="3" creationId="{5DBD81B6-1960-4B78-AAE8-A6D5E1710343}"/>
          </ac:spMkLst>
        </pc:spChg>
      </pc:sldChg>
      <pc:sldChg chg="delSp modSp new mod">
        <pc:chgData name="Karavieh, Reza (BEIS)" userId="9cf8742b-ef1d-49ce-87e4-503a91f74a7e" providerId="ADAL" clId="{BD04424A-52FD-43BC-B240-B35522D78164}" dt="2020-04-15T15:36:42.608" v="5890" actId="1076"/>
        <pc:sldMkLst>
          <pc:docMk/>
          <pc:sldMk cId="2804080247" sldId="261"/>
        </pc:sldMkLst>
        <pc:spChg chg="mod">
          <ac:chgData name="Karavieh, Reza (BEIS)" userId="9cf8742b-ef1d-49ce-87e4-503a91f74a7e" providerId="ADAL" clId="{BD04424A-52FD-43BC-B240-B35522D78164}" dt="2020-04-15T15:36:42.608" v="5890" actId="1076"/>
          <ac:spMkLst>
            <pc:docMk/>
            <pc:sldMk cId="2804080247" sldId="261"/>
            <ac:spMk id="2" creationId="{4476D065-DC17-485E-B3E6-3098310EF978}"/>
          </ac:spMkLst>
        </pc:spChg>
        <pc:spChg chg="del">
          <ac:chgData name="Karavieh, Reza (BEIS)" userId="9cf8742b-ef1d-49ce-87e4-503a91f74a7e" providerId="ADAL" clId="{BD04424A-52FD-43BC-B240-B35522D78164}" dt="2020-04-15T15:36:36.168" v="5889" actId="478"/>
          <ac:spMkLst>
            <pc:docMk/>
            <pc:sldMk cId="2804080247" sldId="261"/>
            <ac:spMk id="3" creationId="{579C918E-6380-4E28-9E13-3250D23C9930}"/>
          </ac:spMkLst>
        </pc:spChg>
      </pc:sldChg>
      <pc:sldChg chg="addSp delSp modSp new mod">
        <pc:chgData name="Karavieh, Reza (BEIS)" userId="9cf8742b-ef1d-49ce-87e4-503a91f74a7e" providerId="ADAL" clId="{BD04424A-52FD-43BC-B240-B35522D78164}" dt="2020-04-15T15:06:04.513" v="3707" actId="20577"/>
        <pc:sldMkLst>
          <pc:docMk/>
          <pc:sldMk cId="3446383239" sldId="262"/>
        </pc:sldMkLst>
        <pc:spChg chg="mod">
          <ac:chgData name="Karavieh, Reza (BEIS)" userId="9cf8742b-ef1d-49ce-87e4-503a91f74a7e" providerId="ADAL" clId="{BD04424A-52FD-43BC-B240-B35522D78164}" dt="2020-04-15T15:06:04.513" v="3707" actId="20577"/>
          <ac:spMkLst>
            <pc:docMk/>
            <pc:sldMk cId="3446383239" sldId="262"/>
            <ac:spMk id="2" creationId="{5869A54D-53A7-4306-90D6-CB02C503D4F4}"/>
          </ac:spMkLst>
        </pc:spChg>
        <pc:spChg chg="mod">
          <ac:chgData name="Karavieh, Reza (BEIS)" userId="9cf8742b-ef1d-49ce-87e4-503a91f74a7e" providerId="ADAL" clId="{BD04424A-52FD-43BC-B240-B35522D78164}" dt="2020-04-15T15:05:08.950" v="3646" actId="14100"/>
          <ac:spMkLst>
            <pc:docMk/>
            <pc:sldMk cId="3446383239" sldId="262"/>
            <ac:spMk id="3" creationId="{2CB88BBF-D39F-4024-9A33-52D3EAF66FE5}"/>
          </ac:spMkLst>
        </pc:spChg>
        <pc:spChg chg="add mod topLvl">
          <ac:chgData name="Karavieh, Reza (BEIS)" userId="9cf8742b-ef1d-49ce-87e4-503a91f74a7e" providerId="ADAL" clId="{BD04424A-52FD-43BC-B240-B35522D78164}" dt="2020-04-15T14:59:52.595" v="3438" actId="692"/>
          <ac:spMkLst>
            <pc:docMk/>
            <pc:sldMk cId="3446383239" sldId="262"/>
            <ac:spMk id="4" creationId="{2D73E32D-FFD1-41AF-AA89-78DAD7E254EC}"/>
          </ac:spMkLst>
        </pc:spChg>
        <pc:spChg chg="add mod topLvl">
          <ac:chgData name="Karavieh, Reza (BEIS)" userId="9cf8742b-ef1d-49ce-87e4-503a91f74a7e" providerId="ADAL" clId="{BD04424A-52FD-43BC-B240-B35522D78164}" dt="2020-04-15T15:01:02.225" v="3467" actId="208"/>
          <ac:spMkLst>
            <pc:docMk/>
            <pc:sldMk cId="3446383239" sldId="262"/>
            <ac:spMk id="5" creationId="{B530F17D-46A7-4755-85A7-7D635CC2687F}"/>
          </ac:spMkLst>
        </pc:spChg>
        <pc:spChg chg="add del mod">
          <ac:chgData name="Karavieh, Reza (BEIS)" userId="9cf8742b-ef1d-49ce-87e4-503a91f74a7e" providerId="ADAL" clId="{BD04424A-52FD-43BC-B240-B35522D78164}" dt="2020-04-15T14:56:46.558" v="3406" actId="478"/>
          <ac:spMkLst>
            <pc:docMk/>
            <pc:sldMk cId="3446383239" sldId="262"/>
            <ac:spMk id="6" creationId="{C645A1D9-B7EF-4D04-A100-FE5D0AE1F6E3}"/>
          </ac:spMkLst>
        </pc:spChg>
        <pc:spChg chg="add mod topLvl">
          <ac:chgData name="Karavieh, Reza (BEIS)" userId="9cf8742b-ef1d-49ce-87e4-503a91f74a7e" providerId="ADAL" clId="{BD04424A-52FD-43BC-B240-B35522D78164}" dt="2020-04-15T15:01:07.120" v="3468" actId="208"/>
          <ac:spMkLst>
            <pc:docMk/>
            <pc:sldMk cId="3446383239" sldId="262"/>
            <ac:spMk id="7" creationId="{38F787C0-0EA0-4DC9-8672-1DF7401AD3FC}"/>
          </ac:spMkLst>
        </pc:spChg>
        <pc:spChg chg="add mod topLvl">
          <ac:chgData name="Karavieh, Reza (BEIS)" userId="9cf8742b-ef1d-49ce-87e4-503a91f74a7e" providerId="ADAL" clId="{BD04424A-52FD-43BC-B240-B35522D78164}" dt="2020-04-15T14:59:55.453" v="3439" actId="692"/>
          <ac:spMkLst>
            <pc:docMk/>
            <pc:sldMk cId="3446383239" sldId="262"/>
            <ac:spMk id="13" creationId="{1028A32B-4140-4F99-A2EC-F3EEA60E0826}"/>
          </ac:spMkLst>
        </pc:spChg>
        <pc:spChg chg="add mod topLvl">
          <ac:chgData name="Karavieh, Reza (BEIS)" userId="9cf8742b-ef1d-49ce-87e4-503a91f74a7e" providerId="ADAL" clId="{BD04424A-52FD-43BC-B240-B35522D78164}" dt="2020-04-15T15:01:09.271" v="3469" actId="208"/>
          <ac:spMkLst>
            <pc:docMk/>
            <pc:sldMk cId="3446383239" sldId="262"/>
            <ac:spMk id="23" creationId="{F5678D83-72BC-4755-91BF-69F11A0596EC}"/>
          </ac:spMkLst>
        </pc:spChg>
        <pc:spChg chg="add mod topLvl">
          <ac:chgData name="Karavieh, Reza (BEIS)" userId="9cf8742b-ef1d-49ce-87e4-503a91f74a7e" providerId="ADAL" clId="{BD04424A-52FD-43BC-B240-B35522D78164}" dt="2020-04-15T15:00:08.303" v="3440" actId="1076"/>
          <ac:spMkLst>
            <pc:docMk/>
            <pc:sldMk cId="3446383239" sldId="262"/>
            <ac:spMk id="26" creationId="{9F521D1F-EE8B-49F3-B69A-E7D5B98E8CBF}"/>
          </ac:spMkLst>
        </pc:spChg>
        <pc:grpChg chg="add del mod">
          <ac:chgData name="Karavieh, Reza (BEIS)" userId="9cf8742b-ef1d-49ce-87e4-503a91f74a7e" providerId="ADAL" clId="{BD04424A-52FD-43BC-B240-B35522D78164}" dt="2020-04-15T14:58:31.576" v="3421" actId="165"/>
          <ac:grpSpMkLst>
            <pc:docMk/>
            <pc:sldMk cId="3446383239" sldId="262"/>
            <ac:grpSpMk id="33" creationId="{D26949A5-ED66-4A4C-A068-4D6D76B94835}"/>
          </ac:grpSpMkLst>
        </pc:grpChg>
        <pc:cxnChg chg="add mod topLvl">
          <ac:chgData name="Karavieh, Reza (BEIS)" userId="9cf8742b-ef1d-49ce-87e4-503a91f74a7e" providerId="ADAL" clId="{BD04424A-52FD-43BC-B240-B35522D78164}" dt="2020-04-15T15:00:58.391" v="3466" actId="1076"/>
          <ac:cxnSpMkLst>
            <pc:docMk/>
            <pc:sldMk cId="3446383239" sldId="262"/>
            <ac:cxnSpMk id="9" creationId="{AA3A3D6D-FD8E-4802-80E0-5F2A06C6A4C0}"/>
          </ac:cxnSpMkLst>
        </pc:cxnChg>
        <pc:cxnChg chg="add mod topLvl">
          <ac:chgData name="Karavieh, Reza (BEIS)" userId="9cf8742b-ef1d-49ce-87e4-503a91f74a7e" providerId="ADAL" clId="{BD04424A-52FD-43BC-B240-B35522D78164}" dt="2020-04-15T14:59:48.120" v="3435" actId="1076"/>
          <ac:cxnSpMkLst>
            <pc:docMk/>
            <pc:sldMk cId="3446383239" sldId="262"/>
            <ac:cxnSpMk id="11" creationId="{F792DE1A-F98C-4383-923C-A7B28077D6EF}"/>
          </ac:cxnSpMkLst>
        </pc:cxnChg>
        <pc:cxnChg chg="add mod topLvl">
          <ac:chgData name="Karavieh, Reza (BEIS)" userId="9cf8742b-ef1d-49ce-87e4-503a91f74a7e" providerId="ADAL" clId="{BD04424A-52FD-43BC-B240-B35522D78164}" dt="2020-04-15T15:00:58.391" v="3466" actId="1076"/>
          <ac:cxnSpMkLst>
            <pc:docMk/>
            <pc:sldMk cId="3446383239" sldId="262"/>
            <ac:cxnSpMk id="18" creationId="{E0C603A9-D588-4145-8129-6B963057558B}"/>
          </ac:cxnSpMkLst>
        </pc:cxnChg>
        <pc:cxnChg chg="add mod topLvl">
          <ac:chgData name="Karavieh, Reza (BEIS)" userId="9cf8742b-ef1d-49ce-87e4-503a91f74a7e" providerId="ADAL" clId="{BD04424A-52FD-43BC-B240-B35522D78164}" dt="2020-04-15T14:59:42.628" v="3432" actId="1076"/>
          <ac:cxnSpMkLst>
            <pc:docMk/>
            <pc:sldMk cId="3446383239" sldId="262"/>
            <ac:cxnSpMk id="21" creationId="{AF888BB3-FC5C-4264-A281-8EB201BC5769}"/>
          </ac:cxnSpMkLst>
        </pc:cxnChg>
        <pc:cxnChg chg="add mod topLvl">
          <ac:chgData name="Karavieh, Reza (BEIS)" userId="9cf8742b-ef1d-49ce-87e4-503a91f74a7e" providerId="ADAL" clId="{BD04424A-52FD-43BC-B240-B35522D78164}" dt="2020-04-15T15:00:08.303" v="3440" actId="1076"/>
          <ac:cxnSpMkLst>
            <pc:docMk/>
            <pc:sldMk cId="3446383239" sldId="262"/>
            <ac:cxnSpMk id="28" creationId="{4A673EBC-2FD2-4B19-8A89-A766BD0AA7D7}"/>
          </ac:cxnSpMkLst>
        </pc:cxnChg>
        <pc:cxnChg chg="add mod topLvl">
          <ac:chgData name="Karavieh, Reza (BEIS)" userId="9cf8742b-ef1d-49ce-87e4-503a91f74a7e" providerId="ADAL" clId="{BD04424A-52FD-43BC-B240-B35522D78164}" dt="2020-04-15T15:00:08.303" v="3440" actId="1076"/>
          <ac:cxnSpMkLst>
            <pc:docMk/>
            <pc:sldMk cId="3446383239" sldId="262"/>
            <ac:cxnSpMk id="30" creationId="{A2C0BC03-0253-433F-BC98-6DA73E2B32C6}"/>
          </ac:cxnSpMkLst>
        </pc:cxnChg>
      </pc:sldChg>
      <pc:sldChg chg="modSp new mod">
        <pc:chgData name="Karavieh, Reza (BEIS)" userId="9cf8742b-ef1d-49ce-87e4-503a91f74a7e" providerId="ADAL" clId="{BD04424A-52FD-43BC-B240-B35522D78164}" dt="2020-04-15T15:45:07.351" v="6064" actId="113"/>
        <pc:sldMkLst>
          <pc:docMk/>
          <pc:sldMk cId="2967037244" sldId="263"/>
        </pc:sldMkLst>
        <pc:spChg chg="mod">
          <ac:chgData name="Karavieh, Reza (BEIS)" userId="9cf8742b-ef1d-49ce-87e4-503a91f74a7e" providerId="ADAL" clId="{BD04424A-52FD-43BC-B240-B35522D78164}" dt="2020-04-15T15:21:29.394" v="4637" actId="20577"/>
          <ac:spMkLst>
            <pc:docMk/>
            <pc:sldMk cId="2967037244" sldId="263"/>
            <ac:spMk id="2" creationId="{AD4E2A30-A53A-4DAE-98A9-CA70AE8BA40F}"/>
          </ac:spMkLst>
        </pc:spChg>
        <pc:spChg chg="mod">
          <ac:chgData name="Karavieh, Reza (BEIS)" userId="9cf8742b-ef1d-49ce-87e4-503a91f74a7e" providerId="ADAL" clId="{BD04424A-52FD-43BC-B240-B35522D78164}" dt="2020-04-15T15:45:07.351" v="6064" actId="113"/>
          <ac:spMkLst>
            <pc:docMk/>
            <pc:sldMk cId="2967037244" sldId="263"/>
            <ac:spMk id="3" creationId="{B9BA2534-D250-42A3-8EA0-8D6F9D65D2B6}"/>
          </ac:spMkLst>
        </pc:spChg>
      </pc:sldChg>
      <pc:sldChg chg="addSp delSp modSp new mod">
        <pc:chgData name="Karavieh, Reza (BEIS)" userId="9cf8742b-ef1d-49ce-87e4-503a91f74a7e" providerId="ADAL" clId="{BD04424A-52FD-43BC-B240-B35522D78164}" dt="2020-04-15T15:18:48.114" v="4397" actId="1076"/>
        <pc:sldMkLst>
          <pc:docMk/>
          <pc:sldMk cId="339888742" sldId="264"/>
        </pc:sldMkLst>
        <pc:spChg chg="mod">
          <ac:chgData name="Karavieh, Reza (BEIS)" userId="9cf8742b-ef1d-49ce-87e4-503a91f74a7e" providerId="ADAL" clId="{BD04424A-52FD-43BC-B240-B35522D78164}" dt="2020-04-15T15:06:00.186" v="3705" actId="1076"/>
          <ac:spMkLst>
            <pc:docMk/>
            <pc:sldMk cId="339888742" sldId="264"/>
            <ac:spMk id="2" creationId="{119698A5-E812-422A-B2AD-870E9ADE3066}"/>
          </ac:spMkLst>
        </pc:spChg>
        <pc:spChg chg="del">
          <ac:chgData name="Karavieh, Reza (BEIS)" userId="9cf8742b-ef1d-49ce-87e4-503a91f74a7e" providerId="ADAL" clId="{BD04424A-52FD-43BC-B240-B35522D78164}" dt="2020-04-15T15:05:41.448" v="3661" actId="478"/>
          <ac:spMkLst>
            <pc:docMk/>
            <pc:sldMk cId="339888742" sldId="264"/>
            <ac:spMk id="3" creationId="{58633093-1F17-48D1-8B9C-EE9D368E5212}"/>
          </ac:spMkLst>
        </pc:spChg>
        <pc:spChg chg="add mod">
          <ac:chgData name="Karavieh, Reza (BEIS)" userId="9cf8742b-ef1d-49ce-87e4-503a91f74a7e" providerId="ADAL" clId="{BD04424A-52FD-43BC-B240-B35522D78164}" dt="2020-04-15T15:18:48.114" v="4397" actId="1076"/>
          <ac:spMkLst>
            <pc:docMk/>
            <pc:sldMk cId="339888742" sldId="264"/>
            <ac:spMk id="4" creationId="{1AD0BA7C-2CBC-40F1-A47A-594292B654BE}"/>
          </ac:spMkLst>
        </pc:spChg>
      </pc:sldChg>
      <pc:sldChg chg="addSp delSp modSp new mod">
        <pc:chgData name="Karavieh, Reza (BEIS)" userId="9cf8742b-ef1d-49ce-87e4-503a91f74a7e" providerId="ADAL" clId="{BD04424A-52FD-43BC-B240-B35522D78164}" dt="2020-04-15T15:20:44.833" v="4576" actId="20577"/>
        <pc:sldMkLst>
          <pc:docMk/>
          <pc:sldMk cId="2332150556" sldId="265"/>
        </pc:sldMkLst>
        <pc:spChg chg="del mod">
          <ac:chgData name="Karavieh, Reza (BEIS)" userId="9cf8742b-ef1d-49ce-87e4-503a91f74a7e" providerId="ADAL" clId="{BD04424A-52FD-43BC-B240-B35522D78164}" dt="2020-04-15T15:06:18.906" v="3711" actId="478"/>
          <ac:spMkLst>
            <pc:docMk/>
            <pc:sldMk cId="2332150556" sldId="265"/>
            <ac:spMk id="2" creationId="{5BBA89D2-C28A-474F-87A5-1A65134F57E6}"/>
          </ac:spMkLst>
        </pc:spChg>
        <pc:spChg chg="mod">
          <ac:chgData name="Karavieh, Reza (BEIS)" userId="9cf8742b-ef1d-49ce-87e4-503a91f74a7e" providerId="ADAL" clId="{BD04424A-52FD-43BC-B240-B35522D78164}" dt="2020-04-15T15:19:46.512" v="4506" actId="27636"/>
          <ac:spMkLst>
            <pc:docMk/>
            <pc:sldMk cId="2332150556" sldId="265"/>
            <ac:spMk id="3" creationId="{F01510DC-E28E-46F4-96CE-A2A6994AD45F}"/>
          </ac:spMkLst>
        </pc:spChg>
        <pc:spChg chg="add mod">
          <ac:chgData name="Karavieh, Reza (BEIS)" userId="9cf8742b-ef1d-49ce-87e4-503a91f74a7e" providerId="ADAL" clId="{BD04424A-52FD-43BC-B240-B35522D78164}" dt="2020-04-15T15:15:25.921" v="4188" actId="27636"/>
          <ac:spMkLst>
            <pc:docMk/>
            <pc:sldMk cId="2332150556" sldId="265"/>
            <ac:spMk id="4" creationId="{E836F842-036B-473B-BF4B-1285657F5AD7}"/>
          </ac:spMkLst>
        </pc:spChg>
        <pc:spChg chg="add mod">
          <ac:chgData name="Karavieh, Reza (BEIS)" userId="9cf8742b-ef1d-49ce-87e4-503a91f74a7e" providerId="ADAL" clId="{BD04424A-52FD-43BC-B240-B35522D78164}" dt="2020-04-15T15:19:54.194" v="4507" actId="1076"/>
          <ac:spMkLst>
            <pc:docMk/>
            <pc:sldMk cId="2332150556" sldId="265"/>
            <ac:spMk id="5" creationId="{941C4030-A745-4831-971F-58929869DAC8}"/>
          </ac:spMkLst>
        </pc:spChg>
        <pc:spChg chg="add mod">
          <ac:chgData name="Karavieh, Reza (BEIS)" userId="9cf8742b-ef1d-49ce-87e4-503a91f74a7e" providerId="ADAL" clId="{BD04424A-52FD-43BC-B240-B35522D78164}" dt="2020-04-15T15:20:44.833" v="4576" actId="20577"/>
          <ac:spMkLst>
            <pc:docMk/>
            <pc:sldMk cId="2332150556" sldId="265"/>
            <ac:spMk id="6" creationId="{5478D01E-8F0A-4317-BACF-F46FA8542A4E}"/>
          </ac:spMkLst>
        </pc:spChg>
      </pc:sldChg>
      <pc:sldChg chg="addSp delSp modSp new del mod">
        <pc:chgData name="Karavieh, Reza (BEIS)" userId="9cf8742b-ef1d-49ce-87e4-503a91f74a7e" providerId="ADAL" clId="{BD04424A-52FD-43BC-B240-B35522D78164}" dt="2020-04-15T15:15:48.836" v="4197" actId="47"/>
        <pc:sldMkLst>
          <pc:docMk/>
          <pc:sldMk cId="1344259926" sldId="266"/>
        </pc:sldMkLst>
        <pc:spChg chg="del">
          <ac:chgData name="Karavieh, Reza (BEIS)" userId="9cf8742b-ef1d-49ce-87e4-503a91f74a7e" providerId="ADAL" clId="{BD04424A-52FD-43BC-B240-B35522D78164}" dt="2020-04-15T15:06:41.540" v="3719" actId="478"/>
          <ac:spMkLst>
            <pc:docMk/>
            <pc:sldMk cId="1344259926" sldId="266"/>
            <ac:spMk id="2" creationId="{B01AB49F-FEA2-419D-8CCE-291915472B9C}"/>
          </ac:spMkLst>
        </pc:spChg>
        <pc:spChg chg="add del mod">
          <ac:chgData name="Karavieh, Reza (BEIS)" userId="9cf8742b-ef1d-49ce-87e4-503a91f74a7e" providerId="ADAL" clId="{BD04424A-52FD-43BC-B240-B35522D78164}" dt="2020-04-15T15:15:31.770" v="4189" actId="21"/>
          <ac:spMkLst>
            <pc:docMk/>
            <pc:sldMk cId="1344259926" sldId="266"/>
            <ac:spMk id="4" creationId="{631F1929-D072-460D-A0A5-9172FAE2DA88}"/>
          </ac:spMkLst>
        </pc:spChg>
      </pc:sldChg>
      <pc:sldChg chg="modSp mod">
        <pc:chgData name="Karavieh, Reza (BEIS)" userId="9cf8742b-ef1d-49ce-87e4-503a91f74a7e" providerId="ADAL" clId="{BD04424A-52FD-43BC-B240-B35522D78164}" dt="2020-04-21T12:44:55.760" v="6066" actId="1582"/>
        <pc:sldMkLst>
          <pc:docMk/>
          <pc:sldMk cId="1625226192" sldId="267"/>
        </pc:sldMkLst>
        <pc:spChg chg="mod">
          <ac:chgData name="Karavieh, Reza (BEIS)" userId="9cf8742b-ef1d-49ce-87e4-503a91f74a7e" providerId="ADAL" clId="{BD04424A-52FD-43BC-B240-B35522D78164}" dt="2020-04-21T12:44:55.760" v="6066" actId="1582"/>
          <ac:spMkLst>
            <pc:docMk/>
            <pc:sldMk cId="1625226192" sldId="267"/>
            <ac:spMk id="26" creationId="{9F521D1F-EE8B-49F3-B69A-E7D5B98E8CBF}"/>
          </ac:spMkLst>
        </pc:spChg>
      </pc:sldChg>
    </pc:docChg>
  </pc:docChgLst>
  <pc:docChgLst>
    <pc:chgData name="Karavieh, Reza (Topps - Analysis Directorate)" userId="9cf8742b-ef1d-49ce-87e4-503a91f74a7e" providerId="ADAL" clId="{318E3AC6-9DB3-4099-95A1-2A64CD1221E4}"/>
    <pc:docChg chg="undo redo custSel addSld delSld modSld sldOrd addSection delSection">
      <pc:chgData name="Karavieh, Reza (Topps - Analysis Directorate)" userId="9cf8742b-ef1d-49ce-87e4-503a91f74a7e" providerId="ADAL" clId="{318E3AC6-9DB3-4099-95A1-2A64CD1221E4}" dt="2023-03-31T12:29:37.757" v="16609"/>
      <pc:docMkLst>
        <pc:docMk/>
      </pc:docMkLst>
      <pc:sldChg chg="modSp mod">
        <pc:chgData name="Karavieh, Reza (Topps - Analysis Directorate)" userId="9cf8742b-ef1d-49ce-87e4-503a91f74a7e" providerId="ADAL" clId="{318E3AC6-9DB3-4099-95A1-2A64CD1221E4}" dt="2023-03-30T13:03:38.502" v="11488" actId="20577"/>
        <pc:sldMkLst>
          <pc:docMk/>
          <pc:sldMk cId="109857222" sldId="256"/>
        </pc:sldMkLst>
        <pc:spChg chg="mod">
          <ac:chgData name="Karavieh, Reza (Topps - Analysis Directorate)" userId="9cf8742b-ef1d-49ce-87e4-503a91f74a7e" providerId="ADAL" clId="{318E3AC6-9DB3-4099-95A1-2A64CD1221E4}" dt="2023-03-30T13:03:38.502" v="11488" actId="20577"/>
          <ac:spMkLst>
            <pc:docMk/>
            <pc:sldMk cId="109857222" sldId="256"/>
            <ac:spMk id="3" creationId="{00000000-0000-0000-0000-000000000000}"/>
          </ac:spMkLst>
        </pc:spChg>
      </pc:sldChg>
      <pc:sldChg chg="del">
        <pc:chgData name="Karavieh, Reza (Topps - Analysis Directorate)" userId="9cf8742b-ef1d-49ce-87e4-503a91f74a7e" providerId="ADAL" clId="{318E3AC6-9DB3-4099-95A1-2A64CD1221E4}" dt="2023-03-20T18:58:06.497" v="5121" actId="47"/>
        <pc:sldMkLst>
          <pc:docMk/>
          <pc:sldMk cId="559416857" sldId="258"/>
        </pc:sldMkLst>
      </pc:sldChg>
      <pc:sldChg chg="del">
        <pc:chgData name="Karavieh, Reza (Topps - Analysis Directorate)" userId="9cf8742b-ef1d-49ce-87e4-503a91f74a7e" providerId="ADAL" clId="{318E3AC6-9DB3-4099-95A1-2A64CD1221E4}" dt="2023-03-20T13:40:37.397" v="40" actId="47"/>
        <pc:sldMkLst>
          <pc:docMk/>
          <pc:sldMk cId="2023588763" sldId="276"/>
        </pc:sldMkLst>
      </pc:sldChg>
      <pc:sldChg chg="del">
        <pc:chgData name="Karavieh, Reza (Topps - Analysis Directorate)" userId="9cf8742b-ef1d-49ce-87e4-503a91f74a7e" providerId="ADAL" clId="{318E3AC6-9DB3-4099-95A1-2A64CD1221E4}" dt="2023-03-20T14:19:35.888" v="744" actId="47"/>
        <pc:sldMkLst>
          <pc:docMk/>
          <pc:sldMk cId="821376093" sldId="277"/>
        </pc:sldMkLst>
      </pc:sldChg>
      <pc:sldChg chg="del">
        <pc:chgData name="Karavieh, Reza (Topps - Analysis Directorate)" userId="9cf8742b-ef1d-49ce-87e4-503a91f74a7e" providerId="ADAL" clId="{318E3AC6-9DB3-4099-95A1-2A64CD1221E4}" dt="2023-03-20T13:42:16.199" v="58" actId="47"/>
        <pc:sldMkLst>
          <pc:docMk/>
          <pc:sldMk cId="869322394" sldId="278"/>
        </pc:sldMkLst>
      </pc:sldChg>
      <pc:sldChg chg="addSp delSp modSp mod modAnim">
        <pc:chgData name="Karavieh, Reza (Topps - Analysis Directorate)" userId="9cf8742b-ef1d-49ce-87e4-503a91f74a7e" providerId="ADAL" clId="{318E3AC6-9DB3-4099-95A1-2A64CD1221E4}" dt="2023-03-31T11:43:50.280" v="16223"/>
        <pc:sldMkLst>
          <pc:docMk/>
          <pc:sldMk cId="1715745794" sldId="285"/>
        </pc:sldMkLst>
        <pc:spChg chg="mod">
          <ac:chgData name="Karavieh, Reza (Topps - Analysis Directorate)" userId="9cf8742b-ef1d-49ce-87e4-503a91f74a7e" providerId="ADAL" clId="{318E3AC6-9DB3-4099-95A1-2A64CD1221E4}" dt="2023-03-20T14:23:53.528" v="1215" actId="20577"/>
          <ac:spMkLst>
            <pc:docMk/>
            <pc:sldMk cId="1715745794" sldId="285"/>
            <ac:spMk id="2" creationId="{38C97309-78E2-4633-B037-E6F0D95F8474}"/>
          </ac:spMkLst>
        </pc:spChg>
        <pc:spChg chg="mod">
          <ac:chgData name="Karavieh, Reza (Topps - Analysis Directorate)" userId="9cf8742b-ef1d-49ce-87e4-503a91f74a7e" providerId="ADAL" clId="{318E3AC6-9DB3-4099-95A1-2A64CD1221E4}" dt="2023-03-20T14:59:12.653" v="1614" actId="20577"/>
          <ac:spMkLst>
            <pc:docMk/>
            <pc:sldMk cId="1715745794" sldId="285"/>
            <ac:spMk id="3" creationId="{51A42F4D-5300-4450-9715-0757C800D431}"/>
          </ac:spMkLst>
        </pc:spChg>
        <pc:spChg chg="add del mod">
          <ac:chgData name="Karavieh, Reza (Topps - Analysis Directorate)" userId="9cf8742b-ef1d-49ce-87e4-503a91f74a7e" providerId="ADAL" clId="{318E3AC6-9DB3-4099-95A1-2A64CD1221E4}" dt="2023-03-20T14:59:00.355" v="1590" actId="478"/>
          <ac:spMkLst>
            <pc:docMk/>
            <pc:sldMk cId="1715745794" sldId="285"/>
            <ac:spMk id="6" creationId="{A7EC0F3F-DF83-8098-AE2C-1DA3E99EB10F}"/>
          </ac:spMkLst>
        </pc:spChg>
        <pc:spChg chg="mod">
          <ac:chgData name="Karavieh, Reza (Topps - Analysis Directorate)" userId="9cf8742b-ef1d-49ce-87e4-503a91f74a7e" providerId="ADAL" clId="{318E3AC6-9DB3-4099-95A1-2A64CD1221E4}" dt="2023-03-20T17:32:18.792" v="1691"/>
          <ac:spMkLst>
            <pc:docMk/>
            <pc:sldMk cId="1715745794" sldId="285"/>
            <ac:spMk id="8" creationId="{28937B2D-7516-A235-DE4E-57020EC8AAD3}"/>
          </ac:spMkLst>
        </pc:spChg>
        <pc:spChg chg="mod">
          <ac:chgData name="Karavieh, Reza (Topps - Analysis Directorate)" userId="9cf8742b-ef1d-49ce-87e4-503a91f74a7e" providerId="ADAL" clId="{318E3AC6-9DB3-4099-95A1-2A64CD1221E4}" dt="2023-03-20T17:32:18.792" v="1691"/>
          <ac:spMkLst>
            <pc:docMk/>
            <pc:sldMk cId="1715745794" sldId="285"/>
            <ac:spMk id="9" creationId="{BD75A6A4-36A6-450E-EFD4-6D6FA2E8535F}"/>
          </ac:spMkLst>
        </pc:spChg>
        <pc:spChg chg="mod">
          <ac:chgData name="Karavieh, Reza (Topps - Analysis Directorate)" userId="9cf8742b-ef1d-49ce-87e4-503a91f74a7e" providerId="ADAL" clId="{318E3AC6-9DB3-4099-95A1-2A64CD1221E4}" dt="2023-03-20T17:32:18.792" v="1691"/>
          <ac:spMkLst>
            <pc:docMk/>
            <pc:sldMk cId="1715745794" sldId="285"/>
            <ac:spMk id="10" creationId="{6E942A25-AF65-3EF1-07D1-7C35BCE681EE}"/>
          </ac:spMkLst>
        </pc:spChg>
        <pc:spChg chg="mod">
          <ac:chgData name="Karavieh, Reza (Topps - Analysis Directorate)" userId="9cf8742b-ef1d-49ce-87e4-503a91f74a7e" providerId="ADAL" clId="{318E3AC6-9DB3-4099-95A1-2A64CD1221E4}" dt="2023-03-20T17:33:48.005" v="1703" actId="20577"/>
          <ac:spMkLst>
            <pc:docMk/>
            <pc:sldMk cId="1715745794" sldId="285"/>
            <ac:spMk id="11" creationId="{E72BBB58-7BE1-9F6B-4FED-DE42523D02F6}"/>
          </ac:spMkLst>
        </pc:spChg>
        <pc:spChg chg="del mod">
          <ac:chgData name="Karavieh, Reza (Topps - Analysis Directorate)" userId="9cf8742b-ef1d-49ce-87e4-503a91f74a7e" providerId="ADAL" clId="{318E3AC6-9DB3-4099-95A1-2A64CD1221E4}" dt="2023-03-20T17:32:36.831" v="1693" actId="478"/>
          <ac:spMkLst>
            <pc:docMk/>
            <pc:sldMk cId="1715745794" sldId="285"/>
            <ac:spMk id="12" creationId="{5441C522-45E7-579B-8F23-362E0C583948}"/>
          </ac:spMkLst>
        </pc:spChg>
        <pc:spChg chg="del mod">
          <ac:chgData name="Karavieh, Reza (Topps - Analysis Directorate)" userId="9cf8742b-ef1d-49ce-87e4-503a91f74a7e" providerId="ADAL" clId="{318E3AC6-9DB3-4099-95A1-2A64CD1221E4}" dt="2023-03-20T17:32:44.449" v="1694" actId="478"/>
          <ac:spMkLst>
            <pc:docMk/>
            <pc:sldMk cId="1715745794" sldId="285"/>
            <ac:spMk id="13" creationId="{96E61D19-55EB-7217-6389-2B232FE99C61}"/>
          </ac:spMkLst>
        </pc:spChg>
        <pc:grpChg chg="add del mod">
          <ac:chgData name="Karavieh, Reza (Topps - Analysis Directorate)" userId="9cf8742b-ef1d-49ce-87e4-503a91f74a7e" providerId="ADAL" clId="{318E3AC6-9DB3-4099-95A1-2A64CD1221E4}" dt="2023-03-20T17:34:18.449" v="1705" actId="478"/>
          <ac:grpSpMkLst>
            <pc:docMk/>
            <pc:sldMk cId="1715745794" sldId="285"/>
            <ac:grpSpMk id="7" creationId="{FAB47082-8672-4DCD-1AC2-61A41678D4E8}"/>
          </ac:grpSpMkLst>
        </pc:grpChg>
        <pc:picChg chg="add mod">
          <ac:chgData name="Karavieh, Reza (Topps - Analysis Directorate)" userId="9cf8742b-ef1d-49ce-87e4-503a91f74a7e" providerId="ADAL" clId="{318E3AC6-9DB3-4099-95A1-2A64CD1221E4}" dt="2023-03-20T15:19:29.681" v="1615" actId="1076"/>
          <ac:picMkLst>
            <pc:docMk/>
            <pc:sldMk cId="1715745794" sldId="285"/>
            <ac:picMk id="5" creationId="{61DD1D63-49E3-4D04-A0D9-D794AFDDFB57}"/>
          </ac:picMkLst>
        </pc:picChg>
      </pc:sldChg>
      <pc:sldChg chg="del">
        <pc:chgData name="Karavieh, Reza (Topps - Analysis Directorate)" userId="9cf8742b-ef1d-49ce-87e4-503a91f74a7e" providerId="ADAL" clId="{318E3AC6-9DB3-4099-95A1-2A64CD1221E4}" dt="2023-03-20T18:55:31.628" v="5067" actId="47"/>
        <pc:sldMkLst>
          <pc:docMk/>
          <pc:sldMk cId="766346531" sldId="289"/>
        </pc:sldMkLst>
      </pc:sldChg>
      <pc:sldChg chg="del">
        <pc:chgData name="Karavieh, Reza (Topps - Analysis Directorate)" userId="9cf8742b-ef1d-49ce-87e4-503a91f74a7e" providerId="ADAL" clId="{318E3AC6-9DB3-4099-95A1-2A64CD1221E4}" dt="2023-03-20T18:47:07.979" v="4427" actId="47"/>
        <pc:sldMkLst>
          <pc:docMk/>
          <pc:sldMk cId="1478230824" sldId="294"/>
        </pc:sldMkLst>
      </pc:sldChg>
      <pc:sldChg chg="del">
        <pc:chgData name="Karavieh, Reza (Topps - Analysis Directorate)" userId="9cf8742b-ef1d-49ce-87e4-503a91f74a7e" providerId="ADAL" clId="{318E3AC6-9DB3-4099-95A1-2A64CD1221E4}" dt="2023-03-20T13:40:53.386" v="44" actId="47"/>
        <pc:sldMkLst>
          <pc:docMk/>
          <pc:sldMk cId="3253884981" sldId="298"/>
        </pc:sldMkLst>
      </pc:sldChg>
      <pc:sldChg chg="del">
        <pc:chgData name="Karavieh, Reza (Topps - Analysis Directorate)" userId="9cf8742b-ef1d-49ce-87e4-503a91f74a7e" providerId="ADAL" clId="{318E3AC6-9DB3-4099-95A1-2A64CD1221E4}" dt="2023-03-20T19:03:56.563" v="5422" actId="47"/>
        <pc:sldMkLst>
          <pc:docMk/>
          <pc:sldMk cId="2297134799" sldId="319"/>
        </pc:sldMkLst>
      </pc:sldChg>
      <pc:sldChg chg="del">
        <pc:chgData name="Karavieh, Reza (Topps - Analysis Directorate)" userId="9cf8742b-ef1d-49ce-87e4-503a91f74a7e" providerId="ADAL" clId="{318E3AC6-9DB3-4099-95A1-2A64CD1221E4}" dt="2023-03-20T13:40:17.699" v="39" actId="47"/>
        <pc:sldMkLst>
          <pc:docMk/>
          <pc:sldMk cId="3615036666" sldId="1225"/>
        </pc:sldMkLst>
      </pc:sldChg>
      <pc:sldChg chg="modSp mod modAnim">
        <pc:chgData name="Karavieh, Reza (Topps - Analysis Directorate)" userId="9cf8742b-ef1d-49ce-87e4-503a91f74a7e" providerId="ADAL" clId="{318E3AC6-9DB3-4099-95A1-2A64CD1221E4}" dt="2023-03-31T12:28:58.767" v="16605"/>
        <pc:sldMkLst>
          <pc:docMk/>
          <pc:sldMk cId="1744911306" sldId="1226"/>
        </pc:sldMkLst>
        <pc:spChg chg="mod">
          <ac:chgData name="Karavieh, Reza (Topps - Analysis Directorate)" userId="9cf8742b-ef1d-49ce-87e4-503a91f74a7e" providerId="ADAL" clId="{318E3AC6-9DB3-4099-95A1-2A64CD1221E4}" dt="2023-03-31T11:37:42.059" v="16197" actId="207"/>
          <ac:spMkLst>
            <pc:docMk/>
            <pc:sldMk cId="1744911306" sldId="1226"/>
            <ac:spMk id="5" creationId="{EB66452B-1B13-4954-B658-4260CB013247}"/>
          </ac:spMkLst>
        </pc:spChg>
        <pc:spChg chg="mod">
          <ac:chgData name="Karavieh, Reza (Topps - Analysis Directorate)" userId="9cf8742b-ef1d-49ce-87e4-503a91f74a7e" providerId="ADAL" clId="{318E3AC6-9DB3-4099-95A1-2A64CD1221E4}" dt="2023-03-31T11:40:59.336" v="16219" actId="14100"/>
          <ac:spMkLst>
            <pc:docMk/>
            <pc:sldMk cId="1744911306" sldId="1226"/>
            <ac:spMk id="30" creationId="{F25F7F86-B653-47D2-BD68-2941404E775C}"/>
          </ac:spMkLst>
        </pc:spChg>
      </pc:sldChg>
      <pc:sldChg chg="addSp delSp modSp mod ord modAnim">
        <pc:chgData name="Karavieh, Reza (Topps - Analysis Directorate)" userId="9cf8742b-ef1d-49ce-87e4-503a91f74a7e" providerId="ADAL" clId="{318E3AC6-9DB3-4099-95A1-2A64CD1221E4}" dt="2023-03-31T12:00:33.480" v="16402"/>
        <pc:sldMkLst>
          <pc:docMk/>
          <pc:sldMk cId="1845829885" sldId="1227"/>
        </pc:sldMkLst>
        <pc:spChg chg="mod">
          <ac:chgData name="Karavieh, Reza (Topps - Analysis Directorate)" userId="9cf8742b-ef1d-49ce-87e4-503a91f74a7e" providerId="ADAL" clId="{318E3AC6-9DB3-4099-95A1-2A64CD1221E4}" dt="2023-03-20T14:47:40.103" v="1481" actId="1076"/>
          <ac:spMkLst>
            <pc:docMk/>
            <pc:sldMk cId="1845829885" sldId="1227"/>
            <ac:spMk id="2" creationId="{FB39D311-42AA-48D8-A786-842EAA3BD261}"/>
          </ac:spMkLst>
        </pc:spChg>
        <pc:spChg chg="mod">
          <ac:chgData name="Karavieh, Reza (Topps - Analysis Directorate)" userId="9cf8742b-ef1d-49ce-87e4-503a91f74a7e" providerId="ADAL" clId="{318E3AC6-9DB3-4099-95A1-2A64CD1221E4}" dt="2023-03-20T14:27:31.167" v="1265"/>
          <ac:spMkLst>
            <pc:docMk/>
            <pc:sldMk cId="1845829885" sldId="1227"/>
            <ac:spMk id="10" creationId="{D813029C-71ED-C592-C0FB-A9927C9FD5AC}"/>
          </ac:spMkLst>
        </pc:spChg>
        <pc:spChg chg="mod">
          <ac:chgData name="Karavieh, Reza (Topps - Analysis Directorate)" userId="9cf8742b-ef1d-49ce-87e4-503a91f74a7e" providerId="ADAL" clId="{318E3AC6-9DB3-4099-95A1-2A64CD1221E4}" dt="2023-03-20T14:27:31.167" v="1265"/>
          <ac:spMkLst>
            <pc:docMk/>
            <pc:sldMk cId="1845829885" sldId="1227"/>
            <ac:spMk id="11" creationId="{DFA74C50-A4B0-F1C5-3148-766CF2F28CDC}"/>
          </ac:spMkLst>
        </pc:spChg>
        <pc:spChg chg="mod">
          <ac:chgData name="Karavieh, Reza (Topps - Analysis Directorate)" userId="9cf8742b-ef1d-49ce-87e4-503a91f74a7e" providerId="ADAL" clId="{318E3AC6-9DB3-4099-95A1-2A64CD1221E4}" dt="2023-03-20T14:27:31.167" v="1265"/>
          <ac:spMkLst>
            <pc:docMk/>
            <pc:sldMk cId="1845829885" sldId="1227"/>
            <ac:spMk id="12" creationId="{29ADBF7A-3C89-E1B9-DBF9-D0EEBBB5E49C}"/>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29" creationId="{6DB8BB00-0721-4207-94C6-8DF8E7DA3833}"/>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30" creationId="{E3BE41B4-3CD3-4508-8759-42E1687D16E8}"/>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31" creationId="{41BB51DC-A6A3-4893-9692-BCF56CFFC32D}"/>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32" creationId="{64FCD31D-8655-4C79-8627-F3F620525FB0}"/>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33" creationId="{8D5F2DC4-A94F-4915-908C-A0DFBC859B94}"/>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34" creationId="{407708D4-3BAB-4CCB-83CC-1EA87078CABA}"/>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35" creationId="{4E3B2DFF-B18B-4708-B1A7-159038CD6A47}"/>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36" creationId="{540A2C32-41D4-47C7-A63C-8CA35A737E02}"/>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37" creationId="{286C9D07-183A-40F7-A21C-CD6AD683FCE9}"/>
          </ac:spMkLst>
        </pc:spChg>
        <pc:spChg chg="mod">
          <ac:chgData name="Karavieh, Reza (Topps - Analysis Directorate)" userId="9cf8742b-ef1d-49ce-87e4-503a91f74a7e" providerId="ADAL" clId="{318E3AC6-9DB3-4099-95A1-2A64CD1221E4}" dt="2023-03-20T14:48:44.806" v="1498" actId="1076"/>
          <ac:spMkLst>
            <pc:docMk/>
            <pc:sldMk cId="1845829885" sldId="1227"/>
            <ac:spMk id="40" creationId="{2DD7FBBB-3717-4077-83D7-B62ED914B5DD}"/>
          </ac:spMkLst>
        </pc:spChg>
        <pc:spChg chg="mod">
          <ac:chgData name="Karavieh, Reza (Topps - Analysis Directorate)" userId="9cf8742b-ef1d-49ce-87e4-503a91f74a7e" providerId="ADAL" clId="{318E3AC6-9DB3-4099-95A1-2A64CD1221E4}" dt="2023-03-20T14:49:22.635" v="1505" actId="1076"/>
          <ac:spMkLst>
            <pc:docMk/>
            <pc:sldMk cId="1845829885" sldId="1227"/>
            <ac:spMk id="42" creationId="{7F69F60F-4774-47E5-947D-0C227265A540}"/>
          </ac:spMkLst>
        </pc:spChg>
        <pc:spChg chg="mod">
          <ac:chgData name="Karavieh, Reza (Topps - Analysis Directorate)" userId="9cf8742b-ef1d-49ce-87e4-503a91f74a7e" providerId="ADAL" clId="{318E3AC6-9DB3-4099-95A1-2A64CD1221E4}" dt="2023-03-20T14:48:58.060" v="1500" actId="14100"/>
          <ac:spMkLst>
            <pc:docMk/>
            <pc:sldMk cId="1845829885" sldId="1227"/>
            <ac:spMk id="43" creationId="{1116AF31-9C01-4384-B5E9-FC692A8B3621}"/>
          </ac:spMkLst>
        </pc:spChg>
        <pc:spChg chg="mod">
          <ac:chgData name="Karavieh, Reza (Topps - Analysis Directorate)" userId="9cf8742b-ef1d-49ce-87e4-503a91f74a7e" providerId="ADAL" clId="{318E3AC6-9DB3-4099-95A1-2A64CD1221E4}" dt="2023-03-20T14:50:47.390" v="1508" actId="1076"/>
          <ac:spMkLst>
            <pc:docMk/>
            <pc:sldMk cId="1845829885" sldId="1227"/>
            <ac:spMk id="44" creationId="{71862C74-18AB-4989-A479-E4314C2023D2}"/>
          </ac:spMkLst>
        </pc:spChg>
        <pc:spChg chg="add mod topLvl">
          <ac:chgData name="Karavieh, Reza (Topps - Analysis Directorate)" userId="9cf8742b-ef1d-49ce-87e4-503a91f74a7e" providerId="ADAL" clId="{318E3AC6-9DB3-4099-95A1-2A64CD1221E4}" dt="2023-03-31T11:56:13.584" v="16383" actId="165"/>
          <ac:spMkLst>
            <pc:docMk/>
            <pc:sldMk cId="1845829885" sldId="1227"/>
            <ac:spMk id="51" creationId="{55E8B472-ED1D-FA4A-2DE0-2AF40F8ED01E}"/>
          </ac:spMkLst>
        </pc:spChg>
        <pc:spChg chg="add mod topLvl">
          <ac:chgData name="Karavieh, Reza (Topps - Analysis Directorate)" userId="9cf8742b-ef1d-49ce-87e4-503a91f74a7e" providerId="ADAL" clId="{318E3AC6-9DB3-4099-95A1-2A64CD1221E4}" dt="2023-03-31T11:57:17.447" v="16391" actId="1036"/>
          <ac:spMkLst>
            <pc:docMk/>
            <pc:sldMk cId="1845829885" sldId="1227"/>
            <ac:spMk id="57" creationId="{9D508AD6-7E36-C26B-A695-348228A003DE}"/>
          </ac:spMkLst>
        </pc:spChg>
        <pc:spChg chg="mod topLvl">
          <ac:chgData name="Karavieh, Reza (Topps - Analysis Directorate)" userId="9cf8742b-ef1d-49ce-87e4-503a91f74a7e" providerId="ADAL" clId="{318E3AC6-9DB3-4099-95A1-2A64CD1221E4}" dt="2023-03-31T11:56:26.347" v="16385" actId="165"/>
          <ac:spMkLst>
            <pc:docMk/>
            <pc:sldMk cId="1845829885" sldId="1227"/>
            <ac:spMk id="69" creationId="{2EED1E32-6E95-4E75-8237-58E13ADF063E}"/>
          </ac:spMkLst>
        </pc:spChg>
        <pc:spChg chg="add del mod">
          <ac:chgData name="Karavieh, Reza (Topps - Analysis Directorate)" userId="9cf8742b-ef1d-49ce-87e4-503a91f74a7e" providerId="ADAL" clId="{318E3AC6-9DB3-4099-95A1-2A64CD1221E4}" dt="2023-03-20T17:06:50.053" v="1643" actId="478"/>
          <ac:spMkLst>
            <pc:docMk/>
            <pc:sldMk cId="1845829885" sldId="1227"/>
            <ac:spMk id="103" creationId="{4236B571-D456-2804-B896-B640D7430FF0}"/>
          </ac:spMkLst>
        </pc:spChg>
        <pc:spChg chg="add del mod">
          <ac:chgData name="Karavieh, Reza (Topps - Analysis Directorate)" userId="9cf8742b-ef1d-49ce-87e4-503a91f74a7e" providerId="ADAL" clId="{318E3AC6-9DB3-4099-95A1-2A64CD1221E4}" dt="2023-03-20T17:08:18.528" v="1649" actId="478"/>
          <ac:spMkLst>
            <pc:docMk/>
            <pc:sldMk cId="1845829885" sldId="1227"/>
            <ac:spMk id="113" creationId="{7A8EF0A2-A147-5741-E11F-152E274FE96E}"/>
          </ac:spMkLst>
        </pc:spChg>
        <pc:spChg chg="add mod topLvl">
          <ac:chgData name="Karavieh, Reza (Topps - Analysis Directorate)" userId="9cf8742b-ef1d-49ce-87e4-503a91f74a7e" providerId="ADAL" clId="{318E3AC6-9DB3-4099-95A1-2A64CD1221E4}" dt="2023-03-31T11:56:13.584" v="16383" actId="165"/>
          <ac:spMkLst>
            <pc:docMk/>
            <pc:sldMk cId="1845829885" sldId="1227"/>
            <ac:spMk id="190" creationId="{DDC2BE90-0C30-FAEC-CDFB-4E3C341DEFE7}"/>
          </ac:spMkLst>
        </pc:spChg>
        <pc:spChg chg="add mod topLvl">
          <ac:chgData name="Karavieh, Reza (Topps - Analysis Directorate)" userId="9cf8742b-ef1d-49ce-87e4-503a91f74a7e" providerId="ADAL" clId="{318E3AC6-9DB3-4099-95A1-2A64CD1221E4}" dt="2023-03-31T11:56:13.584" v="16383" actId="165"/>
          <ac:spMkLst>
            <pc:docMk/>
            <pc:sldMk cId="1845829885" sldId="1227"/>
            <ac:spMk id="200" creationId="{548F6729-B23F-EF8E-EE0F-A8138263183E}"/>
          </ac:spMkLst>
        </pc:spChg>
        <pc:grpChg chg="add del mod topLvl">
          <ac:chgData name="Karavieh, Reza (Topps - Analysis Directorate)" userId="9cf8742b-ef1d-49ce-87e4-503a91f74a7e" providerId="ADAL" clId="{318E3AC6-9DB3-4099-95A1-2A64CD1221E4}" dt="2023-03-31T11:56:21.847" v="16384" actId="165"/>
          <ac:grpSpMkLst>
            <pc:docMk/>
            <pc:sldMk cId="1845829885" sldId="1227"/>
            <ac:grpSpMk id="3" creationId="{D353D43E-EDA1-3D7A-6E08-8D8B1365F27A}"/>
          </ac:grpSpMkLst>
        </pc:grpChg>
        <pc:grpChg chg="add del mod">
          <ac:chgData name="Karavieh, Reza (Topps - Analysis Directorate)" userId="9cf8742b-ef1d-49ce-87e4-503a91f74a7e" providerId="ADAL" clId="{318E3AC6-9DB3-4099-95A1-2A64CD1221E4}" dt="2023-03-31T11:56:13.584" v="16383" actId="165"/>
          <ac:grpSpMkLst>
            <pc:docMk/>
            <pc:sldMk cId="1845829885" sldId="1227"/>
            <ac:grpSpMk id="5" creationId="{459ADF68-6851-A907-340C-313A51A9EE5E}"/>
          </ac:grpSpMkLst>
        </pc:grpChg>
        <pc:grpChg chg="add del mod topLvl">
          <ac:chgData name="Karavieh, Reza (Topps - Analysis Directorate)" userId="9cf8742b-ef1d-49ce-87e4-503a91f74a7e" providerId="ADAL" clId="{318E3AC6-9DB3-4099-95A1-2A64CD1221E4}" dt="2023-03-31T11:56:26.347" v="16385" actId="165"/>
          <ac:grpSpMkLst>
            <pc:docMk/>
            <pc:sldMk cId="1845829885" sldId="1227"/>
            <ac:grpSpMk id="6" creationId="{286A5575-ADE0-8EFC-F35C-E88D141C84E4}"/>
          </ac:grpSpMkLst>
        </pc:grpChg>
        <pc:grpChg chg="add mod">
          <ac:chgData name="Karavieh, Reza (Topps - Analysis Directorate)" userId="9cf8742b-ef1d-49ce-87e4-503a91f74a7e" providerId="ADAL" clId="{318E3AC6-9DB3-4099-95A1-2A64CD1221E4}" dt="2023-03-20T14:51:21.138" v="1521" actId="1076"/>
          <ac:grpSpMkLst>
            <pc:docMk/>
            <pc:sldMk cId="1845829885" sldId="1227"/>
            <ac:grpSpMk id="8" creationId="{B7B0FC79-D0B1-0770-801D-B5A316C0ECC7}"/>
          </ac:grpSpMkLst>
        </pc:grpChg>
        <pc:grpChg chg="mod topLvl">
          <ac:chgData name="Karavieh, Reza (Topps - Analysis Directorate)" userId="9cf8742b-ef1d-49ce-87e4-503a91f74a7e" providerId="ADAL" clId="{318E3AC6-9DB3-4099-95A1-2A64CD1221E4}" dt="2023-03-20T14:49:11.720" v="1502" actId="1076"/>
          <ac:grpSpMkLst>
            <pc:docMk/>
            <pc:sldMk cId="1845829885" sldId="1227"/>
            <ac:grpSpMk id="67" creationId="{24168EA4-601F-48A8-A228-FE9A9F3FDD55}"/>
          </ac:grpSpMkLst>
        </pc:grpChg>
        <pc:grpChg chg="del">
          <ac:chgData name="Karavieh, Reza (Topps - Analysis Directorate)" userId="9cf8742b-ef1d-49ce-87e4-503a91f74a7e" providerId="ADAL" clId="{318E3AC6-9DB3-4099-95A1-2A64CD1221E4}" dt="2023-03-20T14:25:35.845" v="1252" actId="21"/>
          <ac:grpSpMkLst>
            <pc:docMk/>
            <pc:sldMk cId="1845829885" sldId="1227"/>
            <ac:grpSpMk id="70" creationId="{C0A43BB7-C53E-4BE2-9891-BA96597258C7}"/>
          </ac:grpSpMkLst>
        </pc:grpChg>
        <pc:grpChg chg="del mod topLvl">
          <ac:chgData name="Karavieh, Reza (Topps - Analysis Directorate)" userId="9cf8742b-ef1d-49ce-87e4-503a91f74a7e" providerId="ADAL" clId="{318E3AC6-9DB3-4099-95A1-2A64CD1221E4}" dt="2023-03-20T14:27:03.194" v="1261" actId="165"/>
          <ac:grpSpMkLst>
            <pc:docMk/>
            <pc:sldMk cId="1845829885" sldId="1227"/>
            <ac:grpSpMk id="71" creationId="{46CBC9A0-C8CE-486F-970B-439DF531900F}"/>
          </ac:grpSpMkLst>
        </pc:grpChg>
        <pc:grpChg chg="del mod topLvl">
          <ac:chgData name="Karavieh, Reza (Topps - Analysis Directorate)" userId="9cf8742b-ef1d-49ce-87e4-503a91f74a7e" providerId="ADAL" clId="{318E3AC6-9DB3-4099-95A1-2A64CD1221E4}" dt="2023-03-20T14:39:35.594" v="1393" actId="478"/>
          <ac:grpSpMkLst>
            <pc:docMk/>
            <pc:sldMk cId="1845829885" sldId="1227"/>
            <ac:grpSpMk id="72" creationId="{E6E95D23-36D1-49E6-ADF6-E0C896CD4E7E}"/>
          </ac:grpSpMkLst>
        </pc:grpChg>
        <pc:grpChg chg="del mod">
          <ac:chgData name="Karavieh, Reza (Topps - Analysis Directorate)" userId="9cf8742b-ef1d-49ce-87e4-503a91f74a7e" providerId="ADAL" clId="{318E3AC6-9DB3-4099-95A1-2A64CD1221E4}" dt="2023-03-20T14:26:31.892" v="1257" actId="165"/>
          <ac:grpSpMkLst>
            <pc:docMk/>
            <pc:sldMk cId="1845829885" sldId="1227"/>
            <ac:grpSpMk id="73" creationId="{7AD8D6EB-344B-468D-A7A0-AF658A3F55BF}"/>
          </ac:grpSpMkLst>
        </pc:grpChg>
        <pc:grpChg chg="del">
          <ac:chgData name="Karavieh, Reza (Topps - Analysis Directorate)" userId="9cf8742b-ef1d-49ce-87e4-503a91f74a7e" providerId="ADAL" clId="{318E3AC6-9DB3-4099-95A1-2A64CD1221E4}" dt="2023-03-20T14:26:23.237" v="1256" actId="165"/>
          <ac:grpSpMkLst>
            <pc:docMk/>
            <pc:sldMk cId="1845829885" sldId="1227"/>
            <ac:grpSpMk id="74" creationId="{95C85A46-2B3E-405B-9432-2B6821A3BF71}"/>
          </ac:grpSpMkLst>
        </pc:grpChg>
        <pc:grpChg chg="del mod">
          <ac:chgData name="Karavieh, Reza (Topps - Analysis Directorate)" userId="9cf8742b-ef1d-49ce-87e4-503a91f74a7e" providerId="ADAL" clId="{318E3AC6-9DB3-4099-95A1-2A64CD1221E4}" dt="2023-03-20T14:26:36.309" v="1258" actId="165"/>
          <ac:grpSpMkLst>
            <pc:docMk/>
            <pc:sldMk cId="1845829885" sldId="1227"/>
            <ac:grpSpMk id="75" creationId="{023A4B97-2E47-4478-8287-108F8CD530AB}"/>
          </ac:grpSpMkLst>
        </pc:grpChg>
        <pc:grpChg chg="del mod">
          <ac:chgData name="Karavieh, Reza (Topps - Analysis Directorate)" userId="9cf8742b-ef1d-49ce-87e4-503a91f74a7e" providerId="ADAL" clId="{318E3AC6-9DB3-4099-95A1-2A64CD1221E4}" dt="2023-03-20T14:26:41.297" v="1259" actId="165"/>
          <ac:grpSpMkLst>
            <pc:docMk/>
            <pc:sldMk cId="1845829885" sldId="1227"/>
            <ac:grpSpMk id="76" creationId="{DCEACC80-B76B-42F7-9392-75B849591EE6}"/>
          </ac:grpSpMkLst>
        </pc:grpChg>
        <pc:grpChg chg="del mod">
          <ac:chgData name="Karavieh, Reza (Topps - Analysis Directorate)" userId="9cf8742b-ef1d-49ce-87e4-503a91f74a7e" providerId="ADAL" clId="{318E3AC6-9DB3-4099-95A1-2A64CD1221E4}" dt="2023-03-20T14:26:46.457" v="1260" actId="165"/>
          <ac:grpSpMkLst>
            <pc:docMk/>
            <pc:sldMk cId="1845829885" sldId="1227"/>
            <ac:grpSpMk id="78" creationId="{1A58AAAE-F0CF-461D-A051-3A1F0331D58B}"/>
          </ac:grpSpMkLst>
        </pc:grpChg>
        <pc:graphicFrameChg chg="add mod">
          <ac:chgData name="Karavieh, Reza (Topps - Analysis Directorate)" userId="9cf8742b-ef1d-49ce-87e4-503a91f74a7e" providerId="ADAL" clId="{318E3AC6-9DB3-4099-95A1-2A64CD1221E4}" dt="2023-03-20T14:49:15.608" v="1504" actId="1076"/>
          <ac:graphicFrameMkLst>
            <pc:docMk/>
            <pc:sldMk cId="1845829885" sldId="1227"/>
            <ac:graphicFrameMk id="7" creationId="{3DC25BD4-2BCA-4983-1673-C6954C936D37}"/>
          </ac:graphicFrameMkLst>
        </pc:graphicFrameChg>
        <pc:graphicFrameChg chg="mod">
          <ac:chgData name="Karavieh, Reza (Topps - Analysis Directorate)" userId="9cf8742b-ef1d-49ce-87e4-503a91f74a7e" providerId="ADAL" clId="{318E3AC6-9DB3-4099-95A1-2A64CD1221E4}" dt="2023-03-20T14:28:03.499" v="1269"/>
          <ac:graphicFrameMkLst>
            <pc:docMk/>
            <pc:sldMk cId="1845829885" sldId="1227"/>
            <ac:graphicFrameMk id="9" creationId="{419F5FE0-2418-BEE7-3059-10BF89D37527}"/>
          </ac:graphicFrameMkLst>
        </pc:graphicFrameChg>
        <pc:graphicFrameChg chg="del">
          <ac:chgData name="Karavieh, Reza (Topps - Analysis Directorate)" userId="9cf8742b-ef1d-49ce-87e4-503a91f74a7e" providerId="ADAL" clId="{318E3AC6-9DB3-4099-95A1-2A64CD1221E4}" dt="2023-03-20T14:25:35.845" v="1252" actId="21"/>
          <ac:graphicFrameMkLst>
            <pc:docMk/>
            <pc:sldMk cId="1845829885" sldId="1227"/>
            <ac:graphicFrameMk id="22" creationId="{A207D9FE-C25E-45A5-A16A-7F6376AAA0A4}"/>
          </ac:graphicFrameMkLst>
        </pc:graphicFrameChg>
        <pc:cxnChg chg="add del mod">
          <ac:chgData name="Karavieh, Reza (Topps - Analysis Directorate)" userId="9cf8742b-ef1d-49ce-87e4-503a91f74a7e" providerId="ADAL" clId="{318E3AC6-9DB3-4099-95A1-2A64CD1221E4}" dt="2023-03-20T14:30:38.533" v="1296" actId="478"/>
          <ac:cxnSpMkLst>
            <pc:docMk/>
            <pc:sldMk cId="1845829885" sldId="1227"/>
            <ac:cxnSpMk id="16" creationId="{4A31AE93-3B97-14D8-5C15-11ACFAD3FE20}"/>
          </ac:cxnSpMkLst>
        </pc:cxnChg>
        <pc:cxnChg chg="add mod topLvl">
          <ac:chgData name="Karavieh, Reza (Topps - Analysis Directorate)" userId="9cf8742b-ef1d-49ce-87e4-503a91f74a7e" providerId="ADAL" clId="{318E3AC6-9DB3-4099-95A1-2A64CD1221E4}" dt="2023-03-31T11:57:17.447" v="16391" actId="1036"/>
          <ac:cxnSpMkLst>
            <pc:docMk/>
            <pc:sldMk cId="1845829885" sldId="1227"/>
            <ac:cxnSpMk id="20" creationId="{0186B509-A1F2-7749-510D-CFEDE9727BF9}"/>
          </ac:cxnSpMkLst>
        </pc:cxnChg>
        <pc:cxnChg chg="add del mod">
          <ac:chgData name="Karavieh, Reza (Topps - Analysis Directorate)" userId="9cf8742b-ef1d-49ce-87e4-503a91f74a7e" providerId="ADAL" clId="{318E3AC6-9DB3-4099-95A1-2A64CD1221E4}" dt="2023-03-20T14:42:46.283" v="1437" actId="478"/>
          <ac:cxnSpMkLst>
            <pc:docMk/>
            <pc:sldMk cId="1845829885" sldId="1227"/>
            <ac:cxnSpMk id="23" creationId="{D1BB8D71-6635-3C42-94BD-65D97BFC031F}"/>
          </ac:cxnSpMkLst>
        </pc:cxnChg>
        <pc:cxnChg chg="add del mod">
          <ac:chgData name="Karavieh, Reza (Topps - Analysis Directorate)" userId="9cf8742b-ef1d-49ce-87e4-503a91f74a7e" providerId="ADAL" clId="{318E3AC6-9DB3-4099-95A1-2A64CD1221E4}" dt="2023-03-20T14:31:17.617" v="1307" actId="478"/>
          <ac:cxnSpMkLst>
            <pc:docMk/>
            <pc:sldMk cId="1845829885" sldId="1227"/>
            <ac:cxnSpMk id="39" creationId="{26ACF329-5FF7-4B0D-1E4D-A809A00D02B3}"/>
          </ac:cxnSpMkLst>
        </pc:cxnChg>
        <pc:cxnChg chg="del mod">
          <ac:chgData name="Karavieh, Reza (Topps - Analysis Directorate)" userId="9cf8742b-ef1d-49ce-87e4-503a91f74a7e" providerId="ADAL" clId="{318E3AC6-9DB3-4099-95A1-2A64CD1221E4}" dt="2023-03-20T14:39:35.594" v="1393" actId="478"/>
          <ac:cxnSpMkLst>
            <pc:docMk/>
            <pc:sldMk cId="1845829885" sldId="1227"/>
            <ac:cxnSpMk id="46" creationId="{491B59AF-4DD9-4BE2-A9C6-FDAFA636E0CD}"/>
          </ac:cxnSpMkLst>
        </pc:cxnChg>
        <pc:cxnChg chg="add del mod">
          <ac:chgData name="Karavieh, Reza (Topps - Analysis Directorate)" userId="9cf8742b-ef1d-49ce-87e4-503a91f74a7e" providerId="ADAL" clId="{318E3AC6-9DB3-4099-95A1-2A64CD1221E4}" dt="2023-03-20T17:10:00.767" v="1667" actId="478"/>
          <ac:cxnSpMkLst>
            <pc:docMk/>
            <pc:sldMk cId="1845829885" sldId="1227"/>
            <ac:cxnSpMk id="47" creationId="{B488F788-91D7-8F63-2DC4-9002A80A74C4}"/>
          </ac:cxnSpMkLst>
        </pc:cxnChg>
        <pc:cxnChg chg="del mod">
          <ac:chgData name="Karavieh, Reza (Topps - Analysis Directorate)" userId="9cf8742b-ef1d-49ce-87e4-503a91f74a7e" providerId="ADAL" clId="{318E3AC6-9DB3-4099-95A1-2A64CD1221E4}" dt="2023-03-20T14:39:49.485" v="1397" actId="478"/>
          <ac:cxnSpMkLst>
            <pc:docMk/>
            <pc:sldMk cId="1845829885" sldId="1227"/>
            <ac:cxnSpMk id="48" creationId="{1B94FADD-7680-4474-91B7-7B7203592C15}"/>
          </ac:cxnSpMkLst>
        </pc:cxnChg>
        <pc:cxnChg chg="del mod topLvl">
          <ac:chgData name="Karavieh, Reza (Topps - Analysis Directorate)" userId="9cf8742b-ef1d-49ce-87e4-503a91f74a7e" providerId="ADAL" clId="{318E3AC6-9DB3-4099-95A1-2A64CD1221E4}" dt="2023-03-20T14:38:05.425" v="1376" actId="478"/>
          <ac:cxnSpMkLst>
            <pc:docMk/>
            <pc:sldMk cId="1845829885" sldId="1227"/>
            <ac:cxnSpMk id="52" creationId="{A52BA4ED-937E-4332-8B44-7F8AA388C133}"/>
          </ac:cxnSpMkLst>
        </pc:cxnChg>
        <pc:cxnChg chg="del mod topLvl">
          <ac:chgData name="Karavieh, Reza (Topps - Analysis Directorate)" userId="9cf8742b-ef1d-49ce-87e4-503a91f74a7e" providerId="ADAL" clId="{318E3AC6-9DB3-4099-95A1-2A64CD1221E4}" dt="2023-03-20T14:30:25.055" v="1292" actId="478"/>
          <ac:cxnSpMkLst>
            <pc:docMk/>
            <pc:sldMk cId="1845829885" sldId="1227"/>
            <ac:cxnSpMk id="54" creationId="{1B9510C4-0315-4054-AE6A-C2C13766C29F}"/>
          </ac:cxnSpMkLst>
        </pc:cxnChg>
        <pc:cxnChg chg="del mod topLvl">
          <ac:chgData name="Karavieh, Reza (Topps - Analysis Directorate)" userId="9cf8742b-ef1d-49ce-87e4-503a91f74a7e" providerId="ADAL" clId="{318E3AC6-9DB3-4099-95A1-2A64CD1221E4}" dt="2023-03-20T14:30:56.746" v="1299" actId="478"/>
          <ac:cxnSpMkLst>
            <pc:docMk/>
            <pc:sldMk cId="1845829885" sldId="1227"/>
            <ac:cxnSpMk id="56" creationId="{DB66B457-15EE-457B-BE55-3DA529E71B2B}"/>
          </ac:cxnSpMkLst>
        </pc:cxnChg>
        <pc:cxnChg chg="del mod topLvl">
          <ac:chgData name="Karavieh, Reza (Topps - Analysis Directorate)" userId="9cf8742b-ef1d-49ce-87e4-503a91f74a7e" providerId="ADAL" clId="{318E3AC6-9DB3-4099-95A1-2A64CD1221E4}" dt="2023-03-20T14:31:08.329" v="1303" actId="478"/>
          <ac:cxnSpMkLst>
            <pc:docMk/>
            <pc:sldMk cId="1845829885" sldId="1227"/>
            <ac:cxnSpMk id="58" creationId="{8A823562-C727-4432-A371-DB7D586045C6}"/>
          </ac:cxnSpMkLst>
        </pc:cxnChg>
        <pc:cxnChg chg="add mod topLvl">
          <ac:chgData name="Karavieh, Reza (Topps - Analysis Directorate)" userId="9cf8742b-ef1d-49ce-87e4-503a91f74a7e" providerId="ADAL" clId="{318E3AC6-9DB3-4099-95A1-2A64CD1221E4}" dt="2023-03-31T11:57:17.447" v="16391" actId="1036"/>
          <ac:cxnSpMkLst>
            <pc:docMk/>
            <pc:sldMk cId="1845829885" sldId="1227"/>
            <ac:cxnSpMk id="60" creationId="{64A60D13-E63F-EDB6-A6CD-6A3A99726B7A}"/>
          </ac:cxnSpMkLst>
        </pc:cxnChg>
        <pc:cxnChg chg="del mod topLvl">
          <ac:chgData name="Karavieh, Reza (Topps - Analysis Directorate)" userId="9cf8742b-ef1d-49ce-87e4-503a91f74a7e" providerId="ADAL" clId="{318E3AC6-9DB3-4099-95A1-2A64CD1221E4}" dt="2023-03-20T14:43:49.998" v="1447" actId="478"/>
          <ac:cxnSpMkLst>
            <pc:docMk/>
            <pc:sldMk cId="1845829885" sldId="1227"/>
            <ac:cxnSpMk id="61" creationId="{1AE99DB5-57F3-488E-B640-02FEA6BA68AD}"/>
          </ac:cxnSpMkLst>
        </pc:cxnChg>
        <pc:cxnChg chg="del mod topLvl">
          <ac:chgData name="Karavieh, Reza (Topps - Analysis Directorate)" userId="9cf8742b-ef1d-49ce-87e4-503a91f74a7e" providerId="ADAL" clId="{318E3AC6-9DB3-4099-95A1-2A64CD1221E4}" dt="2023-03-20T14:43:53.139" v="1448" actId="478"/>
          <ac:cxnSpMkLst>
            <pc:docMk/>
            <pc:sldMk cId="1845829885" sldId="1227"/>
            <ac:cxnSpMk id="65" creationId="{42D35A2F-8468-491E-8176-D1AF27CF2B92}"/>
          </ac:cxnSpMkLst>
        </pc:cxnChg>
        <pc:cxnChg chg="add mod topLvl">
          <ac:chgData name="Karavieh, Reza (Topps - Analysis Directorate)" userId="9cf8742b-ef1d-49ce-87e4-503a91f74a7e" providerId="ADAL" clId="{318E3AC6-9DB3-4099-95A1-2A64CD1221E4}" dt="2023-03-31T11:56:21.847" v="16384" actId="165"/>
          <ac:cxnSpMkLst>
            <pc:docMk/>
            <pc:sldMk cId="1845829885" sldId="1227"/>
            <ac:cxnSpMk id="66" creationId="{71964C23-F102-46D1-06E3-B02CE6D336D4}"/>
          </ac:cxnSpMkLst>
        </pc:cxnChg>
        <pc:cxnChg chg="add mod topLvl">
          <ac:chgData name="Karavieh, Reza (Topps - Analysis Directorate)" userId="9cf8742b-ef1d-49ce-87e4-503a91f74a7e" providerId="ADAL" clId="{318E3AC6-9DB3-4099-95A1-2A64CD1221E4}" dt="2023-03-31T11:56:21.847" v="16384" actId="165"/>
          <ac:cxnSpMkLst>
            <pc:docMk/>
            <pc:sldMk cId="1845829885" sldId="1227"/>
            <ac:cxnSpMk id="79" creationId="{EFD92CF8-C8F1-3637-5CD4-34EFFDFAAC83}"/>
          </ac:cxnSpMkLst>
        </pc:cxnChg>
        <pc:cxnChg chg="add mod topLvl">
          <ac:chgData name="Karavieh, Reza (Topps - Analysis Directorate)" userId="9cf8742b-ef1d-49ce-87e4-503a91f74a7e" providerId="ADAL" clId="{318E3AC6-9DB3-4099-95A1-2A64CD1221E4}" dt="2023-03-31T11:56:21.847" v="16384" actId="165"/>
          <ac:cxnSpMkLst>
            <pc:docMk/>
            <pc:sldMk cId="1845829885" sldId="1227"/>
            <ac:cxnSpMk id="85" creationId="{8B706668-4395-DE4A-40DD-B8697FEC0961}"/>
          </ac:cxnSpMkLst>
        </pc:cxnChg>
        <pc:cxnChg chg="add mod topLvl">
          <ac:chgData name="Karavieh, Reza (Topps - Analysis Directorate)" userId="9cf8742b-ef1d-49ce-87e4-503a91f74a7e" providerId="ADAL" clId="{318E3AC6-9DB3-4099-95A1-2A64CD1221E4}" dt="2023-03-31T11:57:17.447" v="16391" actId="1036"/>
          <ac:cxnSpMkLst>
            <pc:docMk/>
            <pc:sldMk cId="1845829885" sldId="1227"/>
            <ac:cxnSpMk id="97" creationId="{C721559C-2B3B-BD23-A7E6-D0AD097CEC58}"/>
          </ac:cxnSpMkLst>
        </pc:cxnChg>
        <pc:cxnChg chg="add mod topLvl">
          <ac:chgData name="Karavieh, Reza (Topps - Analysis Directorate)" userId="9cf8742b-ef1d-49ce-87e4-503a91f74a7e" providerId="ADAL" clId="{318E3AC6-9DB3-4099-95A1-2A64CD1221E4}" dt="2023-03-31T11:56:21.847" v="16384" actId="165"/>
          <ac:cxnSpMkLst>
            <pc:docMk/>
            <pc:sldMk cId="1845829885" sldId="1227"/>
            <ac:cxnSpMk id="107" creationId="{4C1DC795-A07F-9FE7-81C6-4C0108324185}"/>
          </ac:cxnSpMkLst>
        </pc:cxnChg>
        <pc:cxnChg chg="add mod topLvl">
          <ac:chgData name="Karavieh, Reza (Topps - Analysis Directorate)" userId="9cf8742b-ef1d-49ce-87e4-503a91f74a7e" providerId="ADAL" clId="{318E3AC6-9DB3-4099-95A1-2A64CD1221E4}" dt="2023-03-31T11:56:21.847" v="16384" actId="165"/>
          <ac:cxnSpMkLst>
            <pc:docMk/>
            <pc:sldMk cId="1845829885" sldId="1227"/>
            <ac:cxnSpMk id="110" creationId="{6504C434-DB22-CA64-F9EC-6E2D3649AD67}"/>
          </ac:cxnSpMkLst>
        </pc:cxnChg>
        <pc:cxnChg chg="add mod topLvl">
          <ac:chgData name="Karavieh, Reza (Topps - Analysis Directorate)" userId="9cf8742b-ef1d-49ce-87e4-503a91f74a7e" providerId="ADAL" clId="{318E3AC6-9DB3-4099-95A1-2A64CD1221E4}" dt="2023-03-31T11:56:21.847" v="16384" actId="165"/>
          <ac:cxnSpMkLst>
            <pc:docMk/>
            <pc:sldMk cId="1845829885" sldId="1227"/>
            <ac:cxnSpMk id="114" creationId="{6DC6A5CF-D338-7C13-9599-27E15B2DA81F}"/>
          </ac:cxnSpMkLst>
        </pc:cxnChg>
        <pc:cxnChg chg="add del mod">
          <ac:chgData name="Karavieh, Reza (Topps - Analysis Directorate)" userId="9cf8742b-ef1d-49ce-87e4-503a91f74a7e" providerId="ADAL" clId="{318E3AC6-9DB3-4099-95A1-2A64CD1221E4}" dt="2023-03-20T14:44:46.205" v="1459" actId="478"/>
          <ac:cxnSpMkLst>
            <pc:docMk/>
            <pc:sldMk cId="1845829885" sldId="1227"/>
            <ac:cxnSpMk id="117" creationId="{995543F2-D964-1E98-F54D-B183E59D590A}"/>
          </ac:cxnSpMkLst>
        </pc:cxnChg>
        <pc:cxnChg chg="add mod topLvl">
          <ac:chgData name="Karavieh, Reza (Topps - Analysis Directorate)" userId="9cf8742b-ef1d-49ce-87e4-503a91f74a7e" providerId="ADAL" clId="{318E3AC6-9DB3-4099-95A1-2A64CD1221E4}" dt="2023-03-31T11:56:21.847" v="16384" actId="165"/>
          <ac:cxnSpMkLst>
            <pc:docMk/>
            <pc:sldMk cId="1845829885" sldId="1227"/>
            <ac:cxnSpMk id="120" creationId="{FBDFB7C5-D763-0218-9FB0-C14C73E0234A}"/>
          </ac:cxnSpMkLst>
        </pc:cxnChg>
        <pc:cxnChg chg="add mod topLvl">
          <ac:chgData name="Karavieh, Reza (Topps - Analysis Directorate)" userId="9cf8742b-ef1d-49ce-87e4-503a91f74a7e" providerId="ADAL" clId="{318E3AC6-9DB3-4099-95A1-2A64CD1221E4}" dt="2023-03-31T11:56:21.847" v="16384" actId="165"/>
          <ac:cxnSpMkLst>
            <pc:docMk/>
            <pc:sldMk cId="1845829885" sldId="1227"/>
            <ac:cxnSpMk id="124" creationId="{990277ED-E42E-C02D-C661-35A158A858C6}"/>
          </ac:cxnSpMkLst>
        </pc:cxnChg>
        <pc:cxnChg chg="add mod topLvl">
          <ac:chgData name="Karavieh, Reza (Topps - Analysis Directorate)" userId="9cf8742b-ef1d-49ce-87e4-503a91f74a7e" providerId="ADAL" clId="{318E3AC6-9DB3-4099-95A1-2A64CD1221E4}" dt="2023-03-31T11:56:21.847" v="16384" actId="165"/>
          <ac:cxnSpMkLst>
            <pc:docMk/>
            <pc:sldMk cId="1845829885" sldId="1227"/>
            <ac:cxnSpMk id="211" creationId="{53490E7F-3D0C-14D3-AAED-DD6E1F653ED2}"/>
          </ac:cxnSpMkLst>
        </pc:cxnChg>
      </pc:sldChg>
      <pc:sldChg chg="addSp delSp modSp add mod delAnim modAnim">
        <pc:chgData name="Karavieh, Reza (Topps - Analysis Directorate)" userId="9cf8742b-ef1d-49ce-87e4-503a91f74a7e" providerId="ADAL" clId="{318E3AC6-9DB3-4099-95A1-2A64CD1221E4}" dt="2023-03-31T11:32:11.300" v="16162" actId="20577"/>
        <pc:sldMkLst>
          <pc:docMk/>
          <pc:sldMk cId="3036175249" sldId="1228"/>
        </pc:sldMkLst>
        <pc:spChg chg="mod">
          <ac:chgData name="Karavieh, Reza (Topps - Analysis Directorate)" userId="9cf8742b-ef1d-49ce-87e4-503a91f74a7e" providerId="ADAL" clId="{318E3AC6-9DB3-4099-95A1-2A64CD1221E4}" dt="2023-03-31T09:54:27.047" v="14084" actId="20577"/>
          <ac:spMkLst>
            <pc:docMk/>
            <pc:sldMk cId="3036175249" sldId="1228"/>
            <ac:spMk id="2" creationId="{B5B51638-F0B7-4827-9365-FC01F9F71B8B}"/>
          </ac:spMkLst>
        </pc:spChg>
        <pc:spChg chg="mod">
          <ac:chgData name="Karavieh, Reza (Topps - Analysis Directorate)" userId="9cf8742b-ef1d-49ce-87e4-503a91f74a7e" providerId="ADAL" clId="{318E3AC6-9DB3-4099-95A1-2A64CD1221E4}" dt="2023-03-31T09:55:29.516" v="14090" actId="14100"/>
          <ac:spMkLst>
            <pc:docMk/>
            <pc:sldMk cId="3036175249" sldId="1228"/>
            <ac:spMk id="3" creationId="{8D8BD4A9-7B3D-4E89-A2A8-34FA88BA9BC9}"/>
          </ac:spMkLst>
        </pc:spChg>
        <pc:spChg chg="mod">
          <ac:chgData name="Karavieh, Reza (Topps - Analysis Directorate)" userId="9cf8742b-ef1d-49ce-87e4-503a91f74a7e" providerId="ADAL" clId="{318E3AC6-9DB3-4099-95A1-2A64CD1221E4}" dt="2023-03-31T10:12:31.614" v="14812" actId="27636"/>
          <ac:spMkLst>
            <pc:docMk/>
            <pc:sldMk cId="3036175249" sldId="1228"/>
            <ac:spMk id="8" creationId="{9A6778F1-21A6-4831-95A9-2DD66DCD4AD8}"/>
          </ac:spMkLst>
        </pc:spChg>
        <pc:spChg chg="del">
          <ac:chgData name="Karavieh, Reza (Topps - Analysis Directorate)" userId="9cf8742b-ef1d-49ce-87e4-503a91f74a7e" providerId="ADAL" clId="{318E3AC6-9DB3-4099-95A1-2A64CD1221E4}" dt="2023-03-20T18:43:56.960" v="4240" actId="478"/>
          <ac:spMkLst>
            <pc:docMk/>
            <pc:sldMk cId="3036175249" sldId="1228"/>
            <ac:spMk id="9" creationId="{FFE16AEC-B65D-4B7D-AD81-C519BE028BF3}"/>
          </ac:spMkLst>
        </pc:spChg>
        <pc:spChg chg="mod topLvl">
          <ac:chgData name="Karavieh, Reza (Topps - Analysis Directorate)" userId="9cf8742b-ef1d-49ce-87e4-503a91f74a7e" providerId="ADAL" clId="{318E3AC6-9DB3-4099-95A1-2A64CD1221E4}" dt="2023-03-31T11:32:11.300" v="16162" actId="20577"/>
          <ac:spMkLst>
            <pc:docMk/>
            <pc:sldMk cId="3036175249" sldId="1228"/>
            <ac:spMk id="10" creationId="{0E48C0B0-7FE9-4B0B-A446-A483AAA8B41A}"/>
          </ac:spMkLst>
        </pc:spChg>
        <pc:grpChg chg="del mod">
          <ac:chgData name="Karavieh, Reza (Topps - Analysis Directorate)" userId="9cf8742b-ef1d-49ce-87e4-503a91f74a7e" providerId="ADAL" clId="{318E3AC6-9DB3-4099-95A1-2A64CD1221E4}" dt="2023-03-29T14:28:33.357" v="6634" actId="478"/>
          <ac:grpSpMkLst>
            <pc:docMk/>
            <pc:sldMk cId="3036175249" sldId="1228"/>
            <ac:grpSpMk id="7" creationId="{AE13BB36-E57C-4BD8-8BB0-56F89D568167}"/>
          </ac:grpSpMkLst>
        </pc:grpChg>
        <pc:picChg chg="add mod">
          <ac:chgData name="Karavieh, Reza (Topps - Analysis Directorate)" userId="9cf8742b-ef1d-49ce-87e4-503a91f74a7e" providerId="ADAL" clId="{318E3AC6-9DB3-4099-95A1-2A64CD1221E4}" dt="2023-03-31T10:04:43.557" v="14165" actId="1076"/>
          <ac:picMkLst>
            <pc:docMk/>
            <pc:sldMk cId="3036175249" sldId="1228"/>
            <ac:picMk id="5" creationId="{2AFA69D6-FAB8-DBE5-3754-B749456A97D0}"/>
          </ac:picMkLst>
        </pc:picChg>
        <pc:picChg chg="del topLvl">
          <ac:chgData name="Karavieh, Reza (Topps - Analysis Directorate)" userId="9cf8742b-ef1d-49ce-87e4-503a91f74a7e" providerId="ADAL" clId="{318E3AC6-9DB3-4099-95A1-2A64CD1221E4}" dt="2023-03-29T14:28:33.357" v="6634" actId="478"/>
          <ac:picMkLst>
            <pc:docMk/>
            <pc:sldMk cId="3036175249" sldId="1228"/>
            <ac:picMk id="11" creationId="{34288ADC-4E46-4330-AAAE-CF817050CFA7}"/>
          </ac:picMkLst>
        </pc:picChg>
      </pc:sldChg>
      <pc:sldChg chg="del">
        <pc:chgData name="Karavieh, Reza (Topps - Analysis Directorate)" userId="9cf8742b-ef1d-49ce-87e4-503a91f74a7e" providerId="ADAL" clId="{318E3AC6-9DB3-4099-95A1-2A64CD1221E4}" dt="2023-03-20T13:42:12.715" v="57" actId="47"/>
        <pc:sldMkLst>
          <pc:docMk/>
          <pc:sldMk cId="431559715" sldId="1230"/>
        </pc:sldMkLst>
      </pc:sldChg>
      <pc:sldChg chg="del">
        <pc:chgData name="Karavieh, Reza (Topps - Analysis Directorate)" userId="9cf8742b-ef1d-49ce-87e4-503a91f74a7e" providerId="ADAL" clId="{318E3AC6-9DB3-4099-95A1-2A64CD1221E4}" dt="2023-03-20T13:40:47.204" v="42" actId="47"/>
        <pc:sldMkLst>
          <pc:docMk/>
          <pc:sldMk cId="1339929211" sldId="1236"/>
        </pc:sldMkLst>
      </pc:sldChg>
      <pc:sldChg chg="del">
        <pc:chgData name="Karavieh, Reza (Topps - Analysis Directorate)" userId="9cf8742b-ef1d-49ce-87e4-503a91f74a7e" providerId="ADAL" clId="{318E3AC6-9DB3-4099-95A1-2A64CD1221E4}" dt="2023-03-20T13:40:49.405" v="43" actId="47"/>
        <pc:sldMkLst>
          <pc:docMk/>
          <pc:sldMk cId="2451489137" sldId="1237"/>
        </pc:sldMkLst>
      </pc:sldChg>
      <pc:sldChg chg="modSp add del mod">
        <pc:chgData name="Karavieh, Reza (Topps - Analysis Directorate)" userId="9cf8742b-ef1d-49ce-87e4-503a91f74a7e" providerId="ADAL" clId="{318E3AC6-9DB3-4099-95A1-2A64CD1221E4}" dt="2023-03-20T19:03:55.940" v="5421" actId="47"/>
        <pc:sldMkLst>
          <pc:docMk/>
          <pc:sldMk cId="1796758786" sldId="1246"/>
        </pc:sldMkLst>
        <pc:spChg chg="mod">
          <ac:chgData name="Karavieh, Reza (Topps - Analysis Directorate)" userId="9cf8742b-ef1d-49ce-87e4-503a91f74a7e" providerId="ADAL" clId="{318E3AC6-9DB3-4099-95A1-2A64CD1221E4}" dt="2023-03-20T13:41:10.431" v="56" actId="20577"/>
          <ac:spMkLst>
            <pc:docMk/>
            <pc:sldMk cId="1796758786" sldId="1246"/>
            <ac:spMk id="2" creationId="{E7ADD9D4-CDAA-4542-A3C2-6A5747550880}"/>
          </ac:spMkLst>
        </pc:spChg>
      </pc:sldChg>
      <pc:sldChg chg="addSp delSp modSp mod modAnim">
        <pc:chgData name="Karavieh, Reza (Topps - Analysis Directorate)" userId="9cf8742b-ef1d-49ce-87e4-503a91f74a7e" providerId="ADAL" clId="{318E3AC6-9DB3-4099-95A1-2A64CD1221E4}" dt="2023-03-31T11:36:17.241" v="16185" actId="20577"/>
        <pc:sldMkLst>
          <pc:docMk/>
          <pc:sldMk cId="780460731" sldId="1253"/>
        </pc:sldMkLst>
        <pc:spChg chg="mod">
          <ac:chgData name="Karavieh, Reza (Topps - Analysis Directorate)" userId="9cf8742b-ef1d-49ce-87e4-503a91f74a7e" providerId="ADAL" clId="{318E3AC6-9DB3-4099-95A1-2A64CD1221E4}" dt="2023-03-31T10:48:10.650" v="14846" actId="20577"/>
          <ac:spMkLst>
            <pc:docMk/>
            <pc:sldMk cId="780460731" sldId="1253"/>
            <ac:spMk id="2" creationId="{F72C95E0-AC69-4767-9DB2-08A13F78E282}"/>
          </ac:spMkLst>
        </pc:spChg>
        <pc:spChg chg="mod">
          <ac:chgData name="Karavieh, Reza (Topps - Analysis Directorate)" userId="9cf8742b-ef1d-49ce-87e4-503a91f74a7e" providerId="ADAL" clId="{318E3AC6-9DB3-4099-95A1-2A64CD1221E4}" dt="2023-03-31T11:36:17.241" v="16185" actId="20577"/>
          <ac:spMkLst>
            <pc:docMk/>
            <pc:sldMk cId="780460731" sldId="1253"/>
            <ac:spMk id="3" creationId="{1DAC8FF3-B225-4AC3-8AFD-24529E6A662D}"/>
          </ac:spMkLst>
        </pc:spChg>
        <pc:spChg chg="mod topLvl">
          <ac:chgData name="Karavieh, Reza (Topps - Analysis Directorate)" userId="9cf8742b-ef1d-49ce-87e4-503a91f74a7e" providerId="ADAL" clId="{318E3AC6-9DB3-4099-95A1-2A64CD1221E4}" dt="2023-03-31T11:33:52.122" v="16165" actId="164"/>
          <ac:spMkLst>
            <pc:docMk/>
            <pc:sldMk cId="780460731" sldId="1253"/>
            <ac:spMk id="5" creationId="{A880E40C-5DC0-4440-B170-13B48504B1DF}"/>
          </ac:spMkLst>
        </pc:spChg>
        <pc:spChg chg="mod topLvl">
          <ac:chgData name="Karavieh, Reza (Topps - Analysis Directorate)" userId="9cf8742b-ef1d-49ce-87e4-503a91f74a7e" providerId="ADAL" clId="{318E3AC6-9DB3-4099-95A1-2A64CD1221E4}" dt="2023-03-31T11:33:52.122" v="16165" actId="164"/>
          <ac:spMkLst>
            <pc:docMk/>
            <pc:sldMk cId="780460731" sldId="1253"/>
            <ac:spMk id="6" creationId="{8FBF9457-16D0-4939-A327-082D5B02E8D2}"/>
          </ac:spMkLst>
        </pc:spChg>
        <pc:spChg chg="add mod">
          <ac:chgData name="Karavieh, Reza (Topps - Analysis Directorate)" userId="9cf8742b-ef1d-49ce-87e4-503a91f74a7e" providerId="ADAL" clId="{318E3AC6-9DB3-4099-95A1-2A64CD1221E4}" dt="2023-03-31T11:34:02.299" v="16167" actId="164"/>
          <ac:spMkLst>
            <pc:docMk/>
            <pc:sldMk cId="780460731" sldId="1253"/>
            <ac:spMk id="7" creationId="{4E3E2A68-E60A-EFC3-5DF3-B86F1022D450}"/>
          </ac:spMkLst>
        </pc:spChg>
        <pc:spChg chg="mod topLvl">
          <ac:chgData name="Karavieh, Reza (Topps - Analysis Directorate)" userId="9cf8742b-ef1d-49ce-87e4-503a91f74a7e" providerId="ADAL" clId="{318E3AC6-9DB3-4099-95A1-2A64CD1221E4}" dt="2023-03-31T11:33:56.948" v="16166" actId="164"/>
          <ac:spMkLst>
            <pc:docMk/>
            <pc:sldMk cId="780460731" sldId="1253"/>
            <ac:spMk id="9" creationId="{FC48508F-6851-402A-B022-5832EDD2B795}"/>
          </ac:spMkLst>
        </pc:spChg>
        <pc:spChg chg="mod topLvl">
          <ac:chgData name="Karavieh, Reza (Topps - Analysis Directorate)" userId="9cf8742b-ef1d-49ce-87e4-503a91f74a7e" providerId="ADAL" clId="{318E3AC6-9DB3-4099-95A1-2A64CD1221E4}" dt="2023-03-31T11:33:56.948" v="16166" actId="164"/>
          <ac:spMkLst>
            <pc:docMk/>
            <pc:sldMk cId="780460731" sldId="1253"/>
            <ac:spMk id="10" creationId="{54497D02-92C0-4DEC-A6B8-9CB9CD4967E5}"/>
          </ac:spMkLst>
        </pc:spChg>
        <pc:spChg chg="mod topLvl">
          <ac:chgData name="Karavieh, Reza (Topps - Analysis Directorate)" userId="9cf8742b-ef1d-49ce-87e4-503a91f74a7e" providerId="ADAL" clId="{318E3AC6-9DB3-4099-95A1-2A64CD1221E4}" dt="2023-03-31T11:34:02.299" v="16167" actId="164"/>
          <ac:spMkLst>
            <pc:docMk/>
            <pc:sldMk cId="780460731" sldId="1253"/>
            <ac:spMk id="11" creationId="{6CD0B21F-B7F5-4353-9B8F-14EFB5B50BF2}"/>
          </ac:spMkLst>
        </pc:spChg>
        <pc:spChg chg="del mod">
          <ac:chgData name="Karavieh, Reza (Topps - Analysis Directorate)" userId="9cf8742b-ef1d-49ce-87e4-503a91f74a7e" providerId="ADAL" clId="{318E3AC6-9DB3-4099-95A1-2A64CD1221E4}" dt="2023-03-30T14:43:24.479" v="12116" actId="478"/>
          <ac:spMkLst>
            <pc:docMk/>
            <pc:sldMk cId="780460731" sldId="1253"/>
            <ac:spMk id="12" creationId="{D4D6CA6E-8FF9-42A0-8BDF-F003B7EF93A8}"/>
          </ac:spMkLst>
        </pc:spChg>
        <pc:grpChg chg="add mod">
          <ac:chgData name="Karavieh, Reza (Topps - Analysis Directorate)" userId="9cf8742b-ef1d-49ce-87e4-503a91f74a7e" providerId="ADAL" clId="{318E3AC6-9DB3-4099-95A1-2A64CD1221E4}" dt="2023-03-31T11:33:52.122" v="16165" actId="164"/>
          <ac:grpSpMkLst>
            <pc:docMk/>
            <pc:sldMk cId="780460731" sldId="1253"/>
            <ac:grpSpMk id="8" creationId="{B73D4481-DE58-48BA-9CE2-52198413CBED}"/>
          </ac:grpSpMkLst>
        </pc:grpChg>
        <pc:grpChg chg="del">
          <ac:chgData name="Karavieh, Reza (Topps - Analysis Directorate)" userId="9cf8742b-ef1d-49ce-87e4-503a91f74a7e" providerId="ADAL" clId="{318E3AC6-9DB3-4099-95A1-2A64CD1221E4}" dt="2023-03-31T11:33:28.975" v="16163" actId="165"/>
          <ac:grpSpMkLst>
            <pc:docMk/>
            <pc:sldMk cId="780460731" sldId="1253"/>
            <ac:grpSpMk id="13" creationId="{B1EB48D4-5853-4158-A352-1FAD67CE6BAD}"/>
          </ac:grpSpMkLst>
        </pc:grpChg>
        <pc:grpChg chg="add mod">
          <ac:chgData name="Karavieh, Reza (Topps - Analysis Directorate)" userId="9cf8742b-ef1d-49ce-87e4-503a91f74a7e" providerId="ADAL" clId="{318E3AC6-9DB3-4099-95A1-2A64CD1221E4}" dt="2023-03-31T11:34:23.460" v="16171" actId="1076"/>
          <ac:grpSpMkLst>
            <pc:docMk/>
            <pc:sldMk cId="780460731" sldId="1253"/>
            <ac:grpSpMk id="14" creationId="{567A447B-DBAF-12BD-0F75-907DA38F93CA}"/>
          </ac:grpSpMkLst>
        </pc:grpChg>
        <pc:grpChg chg="add mod">
          <ac:chgData name="Karavieh, Reza (Topps - Analysis Directorate)" userId="9cf8742b-ef1d-49ce-87e4-503a91f74a7e" providerId="ADAL" clId="{318E3AC6-9DB3-4099-95A1-2A64CD1221E4}" dt="2023-03-31T11:34:02.299" v="16167" actId="164"/>
          <ac:grpSpMkLst>
            <pc:docMk/>
            <pc:sldMk cId="780460731" sldId="1253"/>
            <ac:grpSpMk id="15" creationId="{CFAF2420-B7BC-88CF-7FA5-A262E9F08ECC}"/>
          </ac:grpSpMkLst>
        </pc:grpChg>
      </pc:sldChg>
      <pc:sldChg chg="modSp del mod">
        <pc:chgData name="Karavieh, Reza (Topps - Analysis Directorate)" userId="9cf8742b-ef1d-49ce-87e4-503a91f74a7e" providerId="ADAL" clId="{318E3AC6-9DB3-4099-95A1-2A64CD1221E4}" dt="2023-03-20T19:03:57.212" v="5423" actId="47"/>
        <pc:sldMkLst>
          <pc:docMk/>
          <pc:sldMk cId="1324819755" sldId="1254"/>
        </pc:sldMkLst>
        <pc:spChg chg="mod">
          <ac:chgData name="Karavieh, Reza (Topps - Analysis Directorate)" userId="9cf8742b-ef1d-49ce-87e4-503a91f74a7e" providerId="ADAL" clId="{318E3AC6-9DB3-4099-95A1-2A64CD1221E4}" dt="2023-03-20T18:55:41.290" v="5069" actId="20577"/>
          <ac:spMkLst>
            <pc:docMk/>
            <pc:sldMk cId="1324819755" sldId="1254"/>
            <ac:spMk id="2" creationId="{00000000-0000-0000-0000-000000000000}"/>
          </ac:spMkLst>
        </pc:spChg>
      </pc:sldChg>
      <pc:sldChg chg="del">
        <pc:chgData name="Karavieh, Reza (Topps - Analysis Directorate)" userId="9cf8742b-ef1d-49ce-87e4-503a91f74a7e" providerId="ADAL" clId="{318E3AC6-9DB3-4099-95A1-2A64CD1221E4}" dt="2023-03-20T18:47:27.040" v="4428" actId="47"/>
        <pc:sldMkLst>
          <pc:docMk/>
          <pc:sldMk cId="2434998086" sldId="1255"/>
        </pc:sldMkLst>
      </pc:sldChg>
      <pc:sldChg chg="del">
        <pc:chgData name="Karavieh, Reza (Topps - Analysis Directorate)" userId="9cf8742b-ef1d-49ce-87e4-503a91f74a7e" providerId="ADAL" clId="{318E3AC6-9DB3-4099-95A1-2A64CD1221E4}" dt="2023-03-20T18:47:30.644" v="4429" actId="47"/>
        <pc:sldMkLst>
          <pc:docMk/>
          <pc:sldMk cId="1900733883" sldId="1256"/>
        </pc:sldMkLst>
      </pc:sldChg>
      <pc:sldChg chg="del">
        <pc:chgData name="Karavieh, Reza (Topps - Analysis Directorate)" userId="9cf8742b-ef1d-49ce-87e4-503a91f74a7e" providerId="ADAL" clId="{318E3AC6-9DB3-4099-95A1-2A64CD1221E4}" dt="2023-03-20T18:59:23.906" v="5125" actId="47"/>
        <pc:sldMkLst>
          <pc:docMk/>
          <pc:sldMk cId="2922307792" sldId="1257"/>
        </pc:sldMkLst>
      </pc:sldChg>
      <pc:sldChg chg="del">
        <pc:chgData name="Karavieh, Reza (Topps - Analysis Directorate)" userId="9cf8742b-ef1d-49ce-87e4-503a91f74a7e" providerId="ADAL" clId="{318E3AC6-9DB3-4099-95A1-2A64CD1221E4}" dt="2023-03-20T13:40:43.506" v="41" actId="47"/>
        <pc:sldMkLst>
          <pc:docMk/>
          <pc:sldMk cId="3824187220" sldId="1258"/>
        </pc:sldMkLst>
      </pc:sldChg>
      <pc:sldChg chg="del">
        <pc:chgData name="Karavieh, Reza (Topps - Analysis Directorate)" userId="9cf8742b-ef1d-49ce-87e4-503a91f74a7e" providerId="ADAL" clId="{318E3AC6-9DB3-4099-95A1-2A64CD1221E4}" dt="2023-03-20T13:40:17.699" v="39" actId="47"/>
        <pc:sldMkLst>
          <pc:docMk/>
          <pc:sldMk cId="3552560254" sldId="1259"/>
        </pc:sldMkLst>
      </pc:sldChg>
      <pc:sldChg chg="del">
        <pc:chgData name="Karavieh, Reza (Topps - Analysis Directorate)" userId="9cf8742b-ef1d-49ce-87e4-503a91f74a7e" providerId="ADAL" clId="{318E3AC6-9DB3-4099-95A1-2A64CD1221E4}" dt="2023-03-20T13:40:17.699" v="39" actId="47"/>
        <pc:sldMkLst>
          <pc:docMk/>
          <pc:sldMk cId="3470529937" sldId="1260"/>
        </pc:sldMkLst>
      </pc:sldChg>
      <pc:sldChg chg="del">
        <pc:chgData name="Karavieh, Reza (Topps - Analysis Directorate)" userId="9cf8742b-ef1d-49ce-87e4-503a91f74a7e" providerId="ADAL" clId="{318E3AC6-9DB3-4099-95A1-2A64CD1221E4}" dt="2023-03-20T18:47:37.912" v="4430" actId="47"/>
        <pc:sldMkLst>
          <pc:docMk/>
          <pc:sldMk cId="1632296298" sldId="1261"/>
        </pc:sldMkLst>
      </pc:sldChg>
      <pc:sldChg chg="addSp modSp add mod modAnim">
        <pc:chgData name="Karavieh, Reza (Topps - Analysis Directorate)" userId="9cf8742b-ef1d-49ce-87e4-503a91f74a7e" providerId="ADAL" clId="{318E3AC6-9DB3-4099-95A1-2A64CD1221E4}" dt="2023-03-31T12:29:37.757" v="16609"/>
        <pc:sldMkLst>
          <pc:docMk/>
          <pc:sldMk cId="2331390827" sldId="1262"/>
        </pc:sldMkLst>
        <pc:spChg chg="mod">
          <ac:chgData name="Karavieh, Reza (Topps - Analysis Directorate)" userId="9cf8742b-ef1d-49ce-87e4-503a91f74a7e" providerId="ADAL" clId="{318E3AC6-9DB3-4099-95A1-2A64CD1221E4}" dt="2023-03-20T14:24:35.629" v="1229" actId="20577"/>
          <ac:spMkLst>
            <pc:docMk/>
            <pc:sldMk cId="2331390827" sldId="1262"/>
            <ac:spMk id="2" creationId="{FFC3CAB6-846C-4401-AB51-1A4388960FE8}"/>
          </ac:spMkLst>
        </pc:spChg>
        <pc:spChg chg="mod">
          <ac:chgData name="Karavieh, Reza (Topps - Analysis Directorate)" userId="9cf8742b-ef1d-49ce-87e4-503a91f74a7e" providerId="ADAL" clId="{318E3AC6-9DB3-4099-95A1-2A64CD1221E4}" dt="2023-03-31T11:45:04.545" v="16311" actId="20577"/>
          <ac:spMkLst>
            <pc:docMk/>
            <pc:sldMk cId="2331390827" sldId="1262"/>
            <ac:spMk id="3" creationId="{D0D869F0-66C6-4A77-AB36-8B63D540384D}"/>
          </ac:spMkLst>
        </pc:spChg>
        <pc:spChg chg="mod">
          <ac:chgData name="Karavieh, Reza (Topps - Analysis Directorate)" userId="9cf8742b-ef1d-49ce-87e4-503a91f74a7e" providerId="ADAL" clId="{318E3AC6-9DB3-4099-95A1-2A64CD1221E4}" dt="2023-03-31T11:49:14.448" v="16352" actId="1076"/>
          <ac:spMkLst>
            <pc:docMk/>
            <pc:sldMk cId="2331390827" sldId="1262"/>
            <ac:spMk id="64" creationId="{3D5A259E-2089-47CD-B8F1-B97CCEBF1950}"/>
          </ac:spMkLst>
        </pc:spChg>
        <pc:spChg chg="mod">
          <ac:chgData name="Karavieh, Reza (Topps - Analysis Directorate)" userId="9cf8742b-ef1d-49ce-87e4-503a91f74a7e" providerId="ADAL" clId="{318E3AC6-9DB3-4099-95A1-2A64CD1221E4}" dt="2023-03-31T11:53:51.634" v="16375" actId="20577"/>
          <ac:spMkLst>
            <pc:docMk/>
            <pc:sldMk cId="2331390827" sldId="1262"/>
            <ac:spMk id="108" creationId="{22D8D869-BDC1-480B-8409-FF13973565A9}"/>
          </ac:spMkLst>
        </pc:spChg>
        <pc:spChg chg="mod">
          <ac:chgData name="Karavieh, Reza (Topps - Analysis Directorate)" userId="9cf8742b-ef1d-49ce-87e4-503a91f74a7e" providerId="ADAL" clId="{318E3AC6-9DB3-4099-95A1-2A64CD1221E4}" dt="2023-03-31T11:53:48.745" v="16374" actId="20577"/>
          <ac:spMkLst>
            <pc:docMk/>
            <pc:sldMk cId="2331390827" sldId="1262"/>
            <ac:spMk id="111" creationId="{788B4A39-2A82-47E5-86AD-E31C7F150FAC}"/>
          </ac:spMkLst>
        </pc:spChg>
        <pc:spChg chg="mod">
          <ac:chgData name="Karavieh, Reza (Topps - Analysis Directorate)" userId="9cf8742b-ef1d-49ce-87e4-503a91f74a7e" providerId="ADAL" clId="{318E3AC6-9DB3-4099-95A1-2A64CD1221E4}" dt="2023-03-31T11:53:45.614" v="16373" actId="20577"/>
          <ac:spMkLst>
            <pc:docMk/>
            <pc:sldMk cId="2331390827" sldId="1262"/>
            <ac:spMk id="112" creationId="{210318E9-ADE0-49BC-8914-C66AAEF4F003}"/>
          </ac:spMkLst>
        </pc:spChg>
        <pc:spChg chg="mod">
          <ac:chgData name="Karavieh, Reza (Topps - Analysis Directorate)" userId="9cf8742b-ef1d-49ce-87e4-503a91f74a7e" providerId="ADAL" clId="{318E3AC6-9DB3-4099-95A1-2A64CD1221E4}" dt="2023-03-31T11:50:13.021" v="16356" actId="1076"/>
          <ac:spMkLst>
            <pc:docMk/>
            <pc:sldMk cId="2331390827" sldId="1262"/>
            <ac:spMk id="126" creationId="{4C1B0DAF-80BA-4181-BCEA-CCD076EE33D6}"/>
          </ac:spMkLst>
        </pc:spChg>
        <pc:grpChg chg="add mod">
          <ac:chgData name="Karavieh, Reza (Topps - Analysis Directorate)" userId="9cf8742b-ef1d-49ce-87e4-503a91f74a7e" providerId="ADAL" clId="{318E3AC6-9DB3-4099-95A1-2A64CD1221E4}" dt="2023-03-31T11:47:07.176" v="16319" actId="164"/>
          <ac:grpSpMkLst>
            <pc:docMk/>
            <pc:sldMk cId="2331390827" sldId="1262"/>
            <ac:grpSpMk id="6" creationId="{89EFB340-054C-4CE7-CC7F-FEE06B9329D7}"/>
          </ac:grpSpMkLst>
        </pc:grpChg>
        <pc:grpChg chg="add mod">
          <ac:chgData name="Karavieh, Reza (Topps - Analysis Directorate)" userId="9cf8742b-ef1d-49ce-87e4-503a91f74a7e" providerId="ADAL" clId="{318E3AC6-9DB3-4099-95A1-2A64CD1221E4}" dt="2023-03-31T11:48:07.915" v="16325" actId="164"/>
          <ac:grpSpMkLst>
            <pc:docMk/>
            <pc:sldMk cId="2331390827" sldId="1262"/>
            <ac:grpSpMk id="7" creationId="{0DF3975B-9C00-801A-6BA9-A8FE26CD3236}"/>
          </ac:grpSpMkLst>
        </pc:grpChg>
        <pc:grpChg chg="add mod">
          <ac:chgData name="Karavieh, Reza (Topps - Analysis Directorate)" userId="9cf8742b-ef1d-49ce-87e4-503a91f74a7e" providerId="ADAL" clId="{318E3AC6-9DB3-4099-95A1-2A64CD1221E4}" dt="2023-03-31T11:48:14.174" v="16326" actId="164"/>
          <ac:grpSpMkLst>
            <pc:docMk/>
            <pc:sldMk cId="2331390827" sldId="1262"/>
            <ac:grpSpMk id="9" creationId="{EAC82716-0128-F9D9-F34E-DF8345759FB8}"/>
          </ac:grpSpMkLst>
        </pc:grpChg>
        <pc:grpChg chg="add mod">
          <ac:chgData name="Karavieh, Reza (Topps - Analysis Directorate)" userId="9cf8742b-ef1d-49ce-87e4-503a91f74a7e" providerId="ADAL" clId="{318E3AC6-9DB3-4099-95A1-2A64CD1221E4}" dt="2023-03-31T11:48:07.915" v="16325" actId="164"/>
          <ac:grpSpMkLst>
            <pc:docMk/>
            <pc:sldMk cId="2331390827" sldId="1262"/>
            <ac:grpSpMk id="11" creationId="{1BB25B95-7FFD-A153-3206-4821F97051F9}"/>
          </ac:grpSpMkLst>
        </pc:grpChg>
        <pc:grpChg chg="add mod">
          <ac:chgData name="Karavieh, Reza (Topps - Analysis Directorate)" userId="9cf8742b-ef1d-49ce-87e4-503a91f74a7e" providerId="ADAL" clId="{318E3AC6-9DB3-4099-95A1-2A64CD1221E4}" dt="2023-03-31T11:48:14.174" v="16326" actId="164"/>
          <ac:grpSpMkLst>
            <pc:docMk/>
            <pc:sldMk cId="2331390827" sldId="1262"/>
            <ac:grpSpMk id="18" creationId="{82A26BBF-AF52-D9EB-7362-0FEA92BA15D4}"/>
          </ac:grpSpMkLst>
        </pc:grpChg>
        <pc:grpChg chg="mod">
          <ac:chgData name="Karavieh, Reza (Topps - Analysis Directorate)" userId="9cf8742b-ef1d-49ce-87e4-503a91f74a7e" providerId="ADAL" clId="{318E3AC6-9DB3-4099-95A1-2A64CD1221E4}" dt="2023-03-31T11:47:41.128" v="16323" actId="164"/>
          <ac:grpSpMkLst>
            <pc:docMk/>
            <pc:sldMk cId="2331390827" sldId="1262"/>
            <ac:grpSpMk id="58" creationId="{F11BBACF-13D4-4359-A9E9-3203CC503A58}"/>
          </ac:grpSpMkLst>
        </pc:grpChg>
        <pc:grpChg chg="mod">
          <ac:chgData name="Karavieh, Reza (Topps - Analysis Directorate)" userId="9cf8742b-ef1d-49ce-87e4-503a91f74a7e" providerId="ADAL" clId="{318E3AC6-9DB3-4099-95A1-2A64CD1221E4}" dt="2023-03-31T11:47:41.128" v="16323" actId="164"/>
          <ac:grpSpMkLst>
            <pc:docMk/>
            <pc:sldMk cId="2331390827" sldId="1262"/>
            <ac:grpSpMk id="60" creationId="{2870CD15-B884-4F24-BDF6-B37724CC7A04}"/>
          </ac:grpSpMkLst>
        </pc:grpChg>
        <pc:grpChg chg="mod">
          <ac:chgData name="Karavieh, Reza (Topps - Analysis Directorate)" userId="9cf8742b-ef1d-49ce-87e4-503a91f74a7e" providerId="ADAL" clId="{318E3AC6-9DB3-4099-95A1-2A64CD1221E4}" dt="2023-03-31T11:47:47.189" v="16324" actId="164"/>
          <ac:grpSpMkLst>
            <pc:docMk/>
            <pc:sldMk cId="2331390827" sldId="1262"/>
            <ac:grpSpMk id="62" creationId="{43629CAD-39C7-4619-96AD-8751DC278A16}"/>
          </ac:grpSpMkLst>
        </pc:grpChg>
        <pc:grpChg chg="mod">
          <ac:chgData name="Karavieh, Reza (Topps - Analysis Directorate)" userId="9cf8742b-ef1d-49ce-87e4-503a91f74a7e" providerId="ADAL" clId="{318E3AC6-9DB3-4099-95A1-2A64CD1221E4}" dt="2023-03-31T11:47:47.189" v="16324" actId="164"/>
          <ac:grpSpMkLst>
            <pc:docMk/>
            <pc:sldMk cId="2331390827" sldId="1262"/>
            <ac:grpSpMk id="75" creationId="{BB047841-1F17-4FD6-85C5-A62181401B30}"/>
          </ac:grpSpMkLst>
        </pc:grpChg>
        <pc:grpChg chg="mod">
          <ac:chgData name="Karavieh, Reza (Topps - Analysis Directorate)" userId="9cf8742b-ef1d-49ce-87e4-503a91f74a7e" providerId="ADAL" clId="{318E3AC6-9DB3-4099-95A1-2A64CD1221E4}" dt="2023-03-31T11:47:07.176" v="16319" actId="164"/>
          <ac:grpSpMkLst>
            <pc:docMk/>
            <pc:sldMk cId="2331390827" sldId="1262"/>
            <ac:grpSpMk id="178" creationId="{EE674C38-4C87-4C66-BE1A-F6F99579BF71}"/>
          </ac:grpSpMkLst>
        </pc:grpChg>
        <pc:picChg chg="mod">
          <ac:chgData name="Karavieh, Reza (Topps - Analysis Directorate)" userId="9cf8742b-ef1d-49ce-87e4-503a91f74a7e" providerId="ADAL" clId="{318E3AC6-9DB3-4099-95A1-2A64CD1221E4}" dt="2023-03-31T11:52:29.582" v="16370" actId="1076"/>
          <ac:picMkLst>
            <pc:docMk/>
            <pc:sldMk cId="2331390827" sldId="1262"/>
            <ac:picMk id="144" creationId="{E4ECAF5B-27A0-40A3-8372-573F52962E83}"/>
          </ac:picMkLst>
        </pc:picChg>
        <pc:cxnChg chg="mod">
          <ac:chgData name="Karavieh, Reza (Topps - Analysis Directorate)" userId="9cf8742b-ef1d-49ce-87e4-503a91f74a7e" providerId="ADAL" clId="{318E3AC6-9DB3-4099-95A1-2A64CD1221E4}" dt="2023-03-31T11:48:07.915" v="16325" actId="164"/>
          <ac:cxnSpMkLst>
            <pc:docMk/>
            <pc:sldMk cId="2331390827" sldId="1262"/>
            <ac:cxnSpMk id="148" creationId="{63FB8143-10DB-4AF4-B9BC-5793B737EE94}"/>
          </ac:cxnSpMkLst>
        </pc:cxnChg>
        <pc:cxnChg chg="mod">
          <ac:chgData name="Karavieh, Reza (Topps - Analysis Directorate)" userId="9cf8742b-ef1d-49ce-87e4-503a91f74a7e" providerId="ADAL" clId="{318E3AC6-9DB3-4099-95A1-2A64CD1221E4}" dt="2023-03-31T11:48:14.174" v="16326" actId="164"/>
          <ac:cxnSpMkLst>
            <pc:docMk/>
            <pc:sldMk cId="2331390827" sldId="1262"/>
            <ac:cxnSpMk id="150" creationId="{5A1BEFB6-C042-4D24-895B-34912935B53F}"/>
          </ac:cxnSpMkLst>
        </pc:cxnChg>
        <pc:cxnChg chg="mod">
          <ac:chgData name="Karavieh, Reza (Topps - Analysis Directorate)" userId="9cf8742b-ef1d-49ce-87e4-503a91f74a7e" providerId="ADAL" clId="{318E3AC6-9DB3-4099-95A1-2A64CD1221E4}" dt="2023-03-31T11:52:30.825" v="16372" actId="14100"/>
          <ac:cxnSpMkLst>
            <pc:docMk/>
            <pc:sldMk cId="2331390827" sldId="1262"/>
            <ac:cxnSpMk id="152" creationId="{9FA4A947-1C10-4E43-B04F-EF776427CA71}"/>
          </ac:cxnSpMkLst>
        </pc:cxnChg>
      </pc:sldChg>
      <pc:sldChg chg="del">
        <pc:chgData name="Karavieh, Reza (Topps - Analysis Directorate)" userId="9cf8742b-ef1d-49ce-87e4-503a91f74a7e" providerId="ADAL" clId="{318E3AC6-9DB3-4099-95A1-2A64CD1221E4}" dt="2023-03-20T13:37:22.760" v="34" actId="47"/>
        <pc:sldMkLst>
          <pc:docMk/>
          <pc:sldMk cId="3427783980" sldId="1262"/>
        </pc:sldMkLst>
      </pc:sldChg>
      <pc:sldChg chg="add del">
        <pc:chgData name="Karavieh, Reza (Topps - Analysis Directorate)" userId="9cf8742b-ef1d-49ce-87e4-503a91f74a7e" providerId="ADAL" clId="{318E3AC6-9DB3-4099-95A1-2A64CD1221E4}" dt="2023-03-20T14:19:08.263" v="742" actId="47"/>
        <pc:sldMkLst>
          <pc:docMk/>
          <pc:sldMk cId="522317239" sldId="1263"/>
        </pc:sldMkLst>
      </pc:sldChg>
      <pc:sldChg chg="add del">
        <pc:chgData name="Karavieh, Reza (Topps - Analysis Directorate)" userId="9cf8742b-ef1d-49ce-87e4-503a91f74a7e" providerId="ADAL" clId="{318E3AC6-9DB3-4099-95A1-2A64CD1221E4}" dt="2023-03-20T14:19:37.804" v="745" actId="47"/>
        <pc:sldMkLst>
          <pc:docMk/>
          <pc:sldMk cId="1825757184" sldId="1263"/>
        </pc:sldMkLst>
      </pc:sldChg>
      <pc:sldChg chg="addSp delSp modSp new mod ord">
        <pc:chgData name="Karavieh, Reza (Topps - Analysis Directorate)" userId="9cf8742b-ef1d-49ce-87e4-503a91f74a7e" providerId="ADAL" clId="{318E3AC6-9DB3-4099-95A1-2A64CD1221E4}" dt="2023-03-31T08:56:01.672" v="13287" actId="20577"/>
        <pc:sldMkLst>
          <pc:docMk/>
          <pc:sldMk cId="2612116022" sldId="1263"/>
        </pc:sldMkLst>
        <pc:spChg chg="mod">
          <ac:chgData name="Karavieh, Reza (Topps - Analysis Directorate)" userId="9cf8742b-ef1d-49ce-87e4-503a91f74a7e" providerId="ADAL" clId="{318E3AC6-9DB3-4099-95A1-2A64CD1221E4}" dt="2023-03-20T18:54:29.901" v="4930" actId="20577"/>
          <ac:spMkLst>
            <pc:docMk/>
            <pc:sldMk cId="2612116022" sldId="1263"/>
            <ac:spMk id="2" creationId="{DB7E667B-1B35-B4E6-1B79-A0D5754AB0A8}"/>
          </ac:spMkLst>
        </pc:spChg>
        <pc:spChg chg="mod">
          <ac:chgData name="Karavieh, Reza (Topps - Analysis Directorate)" userId="9cf8742b-ef1d-49ce-87e4-503a91f74a7e" providerId="ADAL" clId="{318E3AC6-9DB3-4099-95A1-2A64CD1221E4}" dt="2023-03-31T08:56:01.672" v="13287" actId="20577"/>
          <ac:spMkLst>
            <pc:docMk/>
            <pc:sldMk cId="2612116022" sldId="1263"/>
            <ac:spMk id="3" creationId="{420A376E-E1CC-62D1-CC00-C5DA426D2CF6}"/>
          </ac:spMkLst>
        </pc:spChg>
        <pc:spChg chg="mod">
          <ac:chgData name="Karavieh, Reza (Topps - Analysis Directorate)" userId="9cf8742b-ef1d-49ce-87e4-503a91f74a7e" providerId="ADAL" clId="{318E3AC6-9DB3-4099-95A1-2A64CD1221E4}" dt="2023-03-20T14:25:38.345" v="1253"/>
          <ac:spMkLst>
            <pc:docMk/>
            <pc:sldMk cId="2612116022" sldId="1263"/>
            <ac:spMk id="8" creationId="{42B8E013-9351-663E-93CB-CE2E46DD10C7}"/>
          </ac:spMkLst>
        </pc:spChg>
        <pc:spChg chg="mod">
          <ac:chgData name="Karavieh, Reza (Topps - Analysis Directorate)" userId="9cf8742b-ef1d-49ce-87e4-503a91f74a7e" providerId="ADAL" clId="{318E3AC6-9DB3-4099-95A1-2A64CD1221E4}" dt="2023-03-20T14:25:38.345" v="1253"/>
          <ac:spMkLst>
            <pc:docMk/>
            <pc:sldMk cId="2612116022" sldId="1263"/>
            <ac:spMk id="9" creationId="{6848B9BB-C827-65ED-5C78-D2AD76C0B4B7}"/>
          </ac:spMkLst>
        </pc:spChg>
        <pc:spChg chg="mod">
          <ac:chgData name="Karavieh, Reza (Topps - Analysis Directorate)" userId="9cf8742b-ef1d-49ce-87e4-503a91f74a7e" providerId="ADAL" clId="{318E3AC6-9DB3-4099-95A1-2A64CD1221E4}" dt="2023-03-20T14:25:38.345" v="1253"/>
          <ac:spMkLst>
            <pc:docMk/>
            <pc:sldMk cId="2612116022" sldId="1263"/>
            <ac:spMk id="10" creationId="{61E8685B-E196-6817-76BD-CFF202EDC096}"/>
          </ac:spMkLst>
        </pc:spChg>
        <pc:grpChg chg="add del mod">
          <ac:chgData name="Karavieh, Reza (Topps - Analysis Directorate)" userId="9cf8742b-ef1d-49ce-87e4-503a91f74a7e" providerId="ADAL" clId="{318E3AC6-9DB3-4099-95A1-2A64CD1221E4}" dt="2023-03-20T14:27:28.902" v="1264" actId="21"/>
          <ac:grpSpMkLst>
            <pc:docMk/>
            <pc:sldMk cId="2612116022" sldId="1263"/>
            <ac:grpSpMk id="6" creationId="{64C0E6FE-4A01-6602-2CA4-C957674C795B}"/>
          </ac:grpSpMkLst>
        </pc:grpChg>
        <pc:graphicFrameChg chg="add del mod">
          <ac:chgData name="Karavieh, Reza (Topps - Analysis Directorate)" userId="9cf8742b-ef1d-49ce-87e4-503a91f74a7e" providerId="ADAL" clId="{318E3AC6-9DB3-4099-95A1-2A64CD1221E4}" dt="2023-03-20T14:27:28.902" v="1264" actId="21"/>
          <ac:graphicFrameMkLst>
            <pc:docMk/>
            <pc:sldMk cId="2612116022" sldId="1263"/>
            <ac:graphicFrameMk id="5" creationId="{D65D395F-CB04-5A46-0734-DF5AC5CDDAB1}"/>
          </ac:graphicFrameMkLst>
        </pc:graphicFrameChg>
        <pc:graphicFrameChg chg="mod">
          <ac:chgData name="Karavieh, Reza (Topps - Analysis Directorate)" userId="9cf8742b-ef1d-49ce-87e4-503a91f74a7e" providerId="ADAL" clId="{318E3AC6-9DB3-4099-95A1-2A64CD1221E4}" dt="2023-03-20T14:25:38.345" v="1253"/>
          <ac:graphicFrameMkLst>
            <pc:docMk/>
            <pc:sldMk cId="2612116022" sldId="1263"/>
            <ac:graphicFrameMk id="7" creationId="{569E399A-0E8E-1A4A-88FE-1D118A3FC3BD}"/>
          </ac:graphicFrameMkLst>
        </pc:graphicFrameChg>
      </pc:sldChg>
      <pc:sldChg chg="addSp delSp modSp add mod modAnim">
        <pc:chgData name="Karavieh, Reza (Topps - Analysis Directorate)" userId="9cf8742b-ef1d-49ce-87e4-503a91f74a7e" providerId="ADAL" clId="{318E3AC6-9DB3-4099-95A1-2A64CD1221E4}" dt="2023-03-31T12:07:07.790" v="16428" actId="20577"/>
        <pc:sldMkLst>
          <pc:docMk/>
          <pc:sldMk cId="3939208906" sldId="1264"/>
        </pc:sldMkLst>
        <pc:spChg chg="mod">
          <ac:chgData name="Karavieh, Reza (Topps - Analysis Directorate)" userId="9cf8742b-ef1d-49ce-87e4-503a91f74a7e" providerId="ADAL" clId="{318E3AC6-9DB3-4099-95A1-2A64CD1221E4}" dt="2023-03-31T12:07:07.790" v="16428" actId="20577"/>
          <ac:spMkLst>
            <pc:docMk/>
            <pc:sldMk cId="3939208906" sldId="1264"/>
            <ac:spMk id="2" creationId="{38C97309-78E2-4633-B037-E6F0D95F8474}"/>
          </ac:spMkLst>
        </pc:spChg>
        <pc:spChg chg="mod">
          <ac:chgData name="Karavieh, Reza (Topps - Analysis Directorate)" userId="9cf8742b-ef1d-49ce-87e4-503a91f74a7e" providerId="ADAL" clId="{318E3AC6-9DB3-4099-95A1-2A64CD1221E4}" dt="2023-03-31T11:13:00.823" v="15663" actId="20577"/>
          <ac:spMkLst>
            <pc:docMk/>
            <pc:sldMk cId="3939208906" sldId="1264"/>
            <ac:spMk id="3" creationId="{51A42F4D-5300-4450-9715-0757C800D431}"/>
          </ac:spMkLst>
        </pc:spChg>
        <pc:spChg chg="add mod">
          <ac:chgData name="Karavieh, Reza (Topps - Analysis Directorate)" userId="9cf8742b-ef1d-49ce-87e4-503a91f74a7e" providerId="ADAL" clId="{318E3AC6-9DB3-4099-95A1-2A64CD1221E4}" dt="2023-03-31T12:06:35.969" v="16414" actId="164"/>
          <ac:spMkLst>
            <pc:docMk/>
            <pc:sldMk cId="3939208906" sldId="1264"/>
            <ac:spMk id="6" creationId="{111A743E-B689-B310-56AF-4B66AF7C542F}"/>
          </ac:spMkLst>
        </pc:spChg>
        <pc:spChg chg="mod topLvl">
          <ac:chgData name="Karavieh, Reza (Topps - Analysis Directorate)" userId="9cf8742b-ef1d-49ce-87e4-503a91f74a7e" providerId="ADAL" clId="{318E3AC6-9DB3-4099-95A1-2A64CD1221E4}" dt="2023-03-31T12:05:33.213" v="16406" actId="164"/>
          <ac:spMkLst>
            <pc:docMk/>
            <pc:sldMk cId="3939208906" sldId="1264"/>
            <ac:spMk id="8" creationId="{28937B2D-7516-A235-DE4E-57020EC8AAD3}"/>
          </ac:spMkLst>
        </pc:spChg>
        <pc:spChg chg="mod topLvl">
          <ac:chgData name="Karavieh, Reza (Topps - Analysis Directorate)" userId="9cf8742b-ef1d-49ce-87e4-503a91f74a7e" providerId="ADAL" clId="{318E3AC6-9DB3-4099-95A1-2A64CD1221E4}" dt="2023-03-31T12:05:33.213" v="16406" actId="164"/>
          <ac:spMkLst>
            <pc:docMk/>
            <pc:sldMk cId="3939208906" sldId="1264"/>
            <ac:spMk id="9" creationId="{BD75A6A4-36A6-450E-EFD4-6D6FA2E8535F}"/>
          </ac:spMkLst>
        </pc:spChg>
        <pc:spChg chg="mod topLvl">
          <ac:chgData name="Karavieh, Reza (Topps - Analysis Directorate)" userId="9cf8742b-ef1d-49ce-87e4-503a91f74a7e" providerId="ADAL" clId="{318E3AC6-9DB3-4099-95A1-2A64CD1221E4}" dt="2023-03-31T12:06:12.172" v="16410" actId="164"/>
          <ac:spMkLst>
            <pc:docMk/>
            <pc:sldMk cId="3939208906" sldId="1264"/>
            <ac:spMk id="10" creationId="{6E942A25-AF65-3EF1-07D1-7C35BCE681EE}"/>
          </ac:spMkLst>
        </pc:spChg>
        <pc:spChg chg="mod topLvl">
          <ac:chgData name="Karavieh, Reza (Topps - Analysis Directorate)" userId="9cf8742b-ef1d-49ce-87e4-503a91f74a7e" providerId="ADAL" clId="{318E3AC6-9DB3-4099-95A1-2A64CD1221E4}" dt="2023-03-31T12:06:12.172" v="16410" actId="164"/>
          <ac:spMkLst>
            <pc:docMk/>
            <pc:sldMk cId="3939208906" sldId="1264"/>
            <ac:spMk id="11" creationId="{E72BBB58-7BE1-9F6B-4FED-DE42523D02F6}"/>
          </ac:spMkLst>
        </pc:spChg>
        <pc:spChg chg="add mod">
          <ac:chgData name="Karavieh, Reza (Topps - Analysis Directorate)" userId="9cf8742b-ef1d-49ce-87e4-503a91f74a7e" providerId="ADAL" clId="{318E3AC6-9DB3-4099-95A1-2A64CD1221E4}" dt="2023-03-31T12:06:35.969" v="16414" actId="164"/>
          <ac:spMkLst>
            <pc:docMk/>
            <pc:sldMk cId="3939208906" sldId="1264"/>
            <ac:spMk id="12" creationId="{02B6D555-4E69-A729-0AFE-3BC3C22F6B32}"/>
          </ac:spMkLst>
        </pc:spChg>
        <pc:grpChg chg="del">
          <ac:chgData name="Karavieh, Reza (Topps - Analysis Directorate)" userId="9cf8742b-ef1d-49ce-87e4-503a91f74a7e" providerId="ADAL" clId="{318E3AC6-9DB3-4099-95A1-2A64CD1221E4}" dt="2023-03-31T12:05:29.473" v="16405" actId="165"/>
          <ac:grpSpMkLst>
            <pc:docMk/>
            <pc:sldMk cId="3939208906" sldId="1264"/>
            <ac:grpSpMk id="7" creationId="{FAB47082-8672-4DCD-1AC2-61A41678D4E8}"/>
          </ac:grpSpMkLst>
        </pc:grpChg>
        <pc:grpChg chg="add mod">
          <ac:chgData name="Karavieh, Reza (Topps - Analysis Directorate)" userId="9cf8742b-ef1d-49ce-87e4-503a91f74a7e" providerId="ADAL" clId="{318E3AC6-9DB3-4099-95A1-2A64CD1221E4}" dt="2023-03-31T12:05:33.213" v="16406" actId="164"/>
          <ac:grpSpMkLst>
            <pc:docMk/>
            <pc:sldMk cId="3939208906" sldId="1264"/>
            <ac:grpSpMk id="13" creationId="{879F79B7-6B96-FAD4-6933-08A140ED774E}"/>
          </ac:grpSpMkLst>
        </pc:grpChg>
        <pc:grpChg chg="add mod">
          <ac:chgData name="Karavieh, Reza (Topps - Analysis Directorate)" userId="9cf8742b-ef1d-49ce-87e4-503a91f74a7e" providerId="ADAL" clId="{318E3AC6-9DB3-4099-95A1-2A64CD1221E4}" dt="2023-03-31T12:06:12.172" v="16410" actId="164"/>
          <ac:grpSpMkLst>
            <pc:docMk/>
            <pc:sldMk cId="3939208906" sldId="1264"/>
            <ac:grpSpMk id="14" creationId="{7C16A0C6-12D8-B168-44FB-CCD8E705E41D}"/>
          </ac:grpSpMkLst>
        </pc:grpChg>
        <pc:grpChg chg="add mod">
          <ac:chgData name="Karavieh, Reza (Topps - Analysis Directorate)" userId="9cf8742b-ef1d-49ce-87e4-503a91f74a7e" providerId="ADAL" clId="{318E3AC6-9DB3-4099-95A1-2A64CD1221E4}" dt="2023-03-31T12:06:35.969" v="16414" actId="164"/>
          <ac:grpSpMkLst>
            <pc:docMk/>
            <pc:sldMk cId="3939208906" sldId="1264"/>
            <ac:grpSpMk id="15" creationId="{215237AB-9CF5-B7DD-CF23-C7543748CF91}"/>
          </ac:grpSpMkLst>
        </pc:grpChg>
      </pc:sldChg>
      <pc:sldChg chg="addSp delSp modSp add mod modAnim">
        <pc:chgData name="Karavieh, Reza (Topps - Analysis Directorate)" userId="9cf8742b-ef1d-49ce-87e4-503a91f74a7e" providerId="ADAL" clId="{318E3AC6-9DB3-4099-95A1-2A64CD1221E4}" dt="2023-03-31T12:09:04.716" v="16454"/>
        <pc:sldMkLst>
          <pc:docMk/>
          <pc:sldMk cId="4066443611" sldId="1265"/>
        </pc:sldMkLst>
        <pc:spChg chg="mod">
          <ac:chgData name="Karavieh, Reza (Topps - Analysis Directorate)" userId="9cf8742b-ef1d-49ce-87e4-503a91f74a7e" providerId="ADAL" clId="{318E3AC6-9DB3-4099-95A1-2A64CD1221E4}" dt="2023-03-20T17:44:51.186" v="2019" actId="20577"/>
          <ac:spMkLst>
            <pc:docMk/>
            <pc:sldMk cId="4066443611" sldId="1265"/>
            <ac:spMk id="2" creationId="{38C97309-78E2-4633-B037-E6F0D95F8474}"/>
          </ac:spMkLst>
        </pc:spChg>
        <pc:spChg chg="mod">
          <ac:chgData name="Karavieh, Reza (Topps - Analysis Directorate)" userId="9cf8742b-ef1d-49ce-87e4-503a91f74a7e" providerId="ADAL" clId="{318E3AC6-9DB3-4099-95A1-2A64CD1221E4}" dt="2023-03-31T12:08:35.244" v="16448" actId="1076"/>
          <ac:spMkLst>
            <pc:docMk/>
            <pc:sldMk cId="4066443611" sldId="1265"/>
            <ac:spMk id="3" creationId="{51A42F4D-5300-4450-9715-0757C800D431}"/>
          </ac:spMkLst>
        </pc:spChg>
        <pc:spChg chg="del">
          <ac:chgData name="Karavieh, Reza (Topps - Analysis Directorate)" userId="9cf8742b-ef1d-49ce-87e4-503a91f74a7e" providerId="ADAL" clId="{318E3AC6-9DB3-4099-95A1-2A64CD1221E4}" dt="2023-03-20T17:45:34.934" v="2023" actId="478"/>
          <ac:spMkLst>
            <pc:docMk/>
            <pc:sldMk cId="4066443611" sldId="1265"/>
            <ac:spMk id="6" creationId="{111A743E-B689-B310-56AF-4B66AF7C542F}"/>
          </ac:spMkLst>
        </pc:spChg>
        <pc:spChg chg="del mod">
          <ac:chgData name="Karavieh, Reza (Topps - Analysis Directorate)" userId="9cf8742b-ef1d-49ce-87e4-503a91f74a7e" providerId="ADAL" clId="{318E3AC6-9DB3-4099-95A1-2A64CD1221E4}" dt="2023-03-20T17:45:38.540" v="2025" actId="478"/>
          <ac:spMkLst>
            <pc:docMk/>
            <pc:sldMk cId="4066443611" sldId="1265"/>
            <ac:spMk id="12" creationId="{02B6D555-4E69-A729-0AFE-3BC3C22F6B32}"/>
          </ac:spMkLst>
        </pc:spChg>
        <pc:spChg chg="add mod">
          <ac:chgData name="Karavieh, Reza (Topps - Analysis Directorate)" userId="9cf8742b-ef1d-49ce-87e4-503a91f74a7e" providerId="ADAL" clId="{318E3AC6-9DB3-4099-95A1-2A64CD1221E4}" dt="2023-03-20T18:25:35.098" v="3775" actId="20577"/>
          <ac:spMkLst>
            <pc:docMk/>
            <pc:sldMk cId="4066443611" sldId="1265"/>
            <ac:spMk id="13" creationId="{8DBBC3D7-2B54-5B2C-8E51-EA99B2DAF973}"/>
          </ac:spMkLst>
        </pc:spChg>
        <pc:spChg chg="mod">
          <ac:chgData name="Karavieh, Reza (Topps - Analysis Directorate)" userId="9cf8742b-ef1d-49ce-87e4-503a91f74a7e" providerId="ADAL" clId="{318E3AC6-9DB3-4099-95A1-2A64CD1221E4}" dt="2023-03-20T18:26:21.992" v="3799" actId="692"/>
          <ac:spMkLst>
            <pc:docMk/>
            <pc:sldMk cId="4066443611" sldId="1265"/>
            <ac:spMk id="15" creationId="{1AEB85C0-1B5C-06B8-0B50-B04E5CA6C2B7}"/>
          </ac:spMkLst>
        </pc:spChg>
        <pc:spChg chg="mod">
          <ac:chgData name="Karavieh, Reza (Topps - Analysis Directorate)" userId="9cf8742b-ef1d-49ce-87e4-503a91f74a7e" providerId="ADAL" clId="{318E3AC6-9DB3-4099-95A1-2A64CD1221E4}" dt="2023-03-31T11:16:10.179" v="15683" actId="20577"/>
          <ac:spMkLst>
            <pc:docMk/>
            <pc:sldMk cId="4066443611" sldId="1265"/>
            <ac:spMk id="16" creationId="{1C3476AF-D5D1-BE52-2D6E-D9E67B985F58}"/>
          </ac:spMkLst>
        </pc:spChg>
        <pc:spChg chg="del mod">
          <ac:chgData name="Karavieh, Reza (Topps - Analysis Directorate)" userId="9cf8742b-ef1d-49ce-87e4-503a91f74a7e" providerId="ADAL" clId="{318E3AC6-9DB3-4099-95A1-2A64CD1221E4}" dt="2023-03-20T18:06:28.262" v="2948" actId="478"/>
          <ac:spMkLst>
            <pc:docMk/>
            <pc:sldMk cId="4066443611" sldId="1265"/>
            <ac:spMk id="17" creationId="{EBA1916D-6D9D-FA0F-3522-B33AE73B299A}"/>
          </ac:spMkLst>
        </pc:spChg>
        <pc:spChg chg="del mod">
          <ac:chgData name="Karavieh, Reza (Topps - Analysis Directorate)" userId="9cf8742b-ef1d-49ce-87e4-503a91f74a7e" providerId="ADAL" clId="{318E3AC6-9DB3-4099-95A1-2A64CD1221E4}" dt="2023-03-20T18:06:31.401" v="2949" actId="478"/>
          <ac:spMkLst>
            <pc:docMk/>
            <pc:sldMk cId="4066443611" sldId="1265"/>
            <ac:spMk id="18" creationId="{A6F0F1EE-0DCD-7AE2-DF97-24C7CF8B2F21}"/>
          </ac:spMkLst>
        </pc:spChg>
        <pc:spChg chg="add mod ord">
          <ac:chgData name="Karavieh, Reza (Topps - Analysis Directorate)" userId="9cf8742b-ef1d-49ce-87e4-503a91f74a7e" providerId="ADAL" clId="{318E3AC6-9DB3-4099-95A1-2A64CD1221E4}" dt="2023-03-31T12:08:30.574" v="16447" actId="1076"/>
          <ac:spMkLst>
            <pc:docMk/>
            <pc:sldMk cId="4066443611" sldId="1265"/>
            <ac:spMk id="19" creationId="{32320CDD-8F0D-ECA6-614E-36BC0B7C17FF}"/>
          </ac:spMkLst>
        </pc:spChg>
        <pc:spChg chg="add mod">
          <ac:chgData name="Karavieh, Reza (Topps - Analysis Directorate)" userId="9cf8742b-ef1d-49ce-87e4-503a91f74a7e" providerId="ADAL" clId="{318E3AC6-9DB3-4099-95A1-2A64CD1221E4}" dt="2023-03-20T18:50:31.228" v="4522" actId="20577"/>
          <ac:spMkLst>
            <pc:docMk/>
            <pc:sldMk cId="4066443611" sldId="1265"/>
            <ac:spMk id="20" creationId="{143092FC-8313-C2EC-B2F6-8A2777225C98}"/>
          </ac:spMkLst>
        </pc:spChg>
        <pc:grpChg chg="del">
          <ac:chgData name="Karavieh, Reza (Topps - Analysis Directorate)" userId="9cf8742b-ef1d-49ce-87e4-503a91f74a7e" providerId="ADAL" clId="{318E3AC6-9DB3-4099-95A1-2A64CD1221E4}" dt="2023-03-20T17:45:32.628" v="2022" actId="478"/>
          <ac:grpSpMkLst>
            <pc:docMk/>
            <pc:sldMk cId="4066443611" sldId="1265"/>
            <ac:grpSpMk id="7" creationId="{FAB47082-8672-4DCD-1AC2-61A41678D4E8}"/>
          </ac:grpSpMkLst>
        </pc:grpChg>
        <pc:grpChg chg="add mod">
          <ac:chgData name="Karavieh, Reza (Topps - Analysis Directorate)" userId="9cf8742b-ef1d-49ce-87e4-503a91f74a7e" providerId="ADAL" clId="{318E3AC6-9DB3-4099-95A1-2A64CD1221E4}" dt="2023-03-31T12:08:22.258" v="16443" actId="1076"/>
          <ac:grpSpMkLst>
            <pc:docMk/>
            <pc:sldMk cId="4066443611" sldId="1265"/>
            <ac:grpSpMk id="14" creationId="{A6473CA1-DBB3-9BA8-B9EC-F11F3AB79E27}"/>
          </ac:grpSpMkLst>
        </pc:grpChg>
        <pc:picChg chg="del mod">
          <ac:chgData name="Karavieh, Reza (Topps - Analysis Directorate)" userId="9cf8742b-ef1d-49ce-87e4-503a91f74a7e" providerId="ADAL" clId="{318E3AC6-9DB3-4099-95A1-2A64CD1221E4}" dt="2023-03-20T17:44:54.455" v="2021" actId="478"/>
          <ac:picMkLst>
            <pc:docMk/>
            <pc:sldMk cId="4066443611" sldId="1265"/>
            <ac:picMk id="5" creationId="{61DD1D63-49E3-4D04-A0D9-D794AFDDFB57}"/>
          </ac:picMkLst>
        </pc:picChg>
      </pc:sldChg>
      <pc:sldChg chg="modSp add mod modAnim">
        <pc:chgData name="Karavieh, Reza (Topps - Analysis Directorate)" userId="9cf8742b-ef1d-49ce-87e4-503a91f74a7e" providerId="ADAL" clId="{318E3AC6-9DB3-4099-95A1-2A64CD1221E4}" dt="2023-03-31T11:18:22.699" v="15685" actId="6549"/>
        <pc:sldMkLst>
          <pc:docMk/>
          <pc:sldMk cId="2898703136" sldId="1266"/>
        </pc:sldMkLst>
        <pc:spChg chg="mod">
          <ac:chgData name="Karavieh, Reza (Topps - Analysis Directorate)" userId="9cf8742b-ef1d-49ce-87e4-503a91f74a7e" providerId="ADAL" clId="{318E3AC6-9DB3-4099-95A1-2A64CD1221E4}" dt="2023-03-31T11:18:22.699" v="15685" actId="6549"/>
          <ac:spMkLst>
            <pc:docMk/>
            <pc:sldMk cId="2898703136" sldId="1266"/>
            <ac:spMk id="2" creationId="{76D3F5F5-98F2-40B9-91E4-1ADACA5FBFFC}"/>
          </ac:spMkLst>
        </pc:spChg>
        <pc:spChg chg="mod">
          <ac:chgData name="Karavieh, Reza (Topps - Analysis Directorate)" userId="9cf8742b-ef1d-49ce-87e4-503a91f74a7e" providerId="ADAL" clId="{318E3AC6-9DB3-4099-95A1-2A64CD1221E4}" dt="2023-03-20T18:53:46.855" v="4886" actId="20577"/>
          <ac:spMkLst>
            <pc:docMk/>
            <pc:sldMk cId="2898703136" sldId="1266"/>
            <ac:spMk id="7" creationId="{2AAB4DF3-C7E4-6535-A714-70E824D9FF02}"/>
          </ac:spMkLst>
        </pc:spChg>
        <pc:spChg chg="mod">
          <ac:chgData name="Karavieh, Reza (Topps - Analysis Directorate)" userId="9cf8742b-ef1d-49ce-87e4-503a91f74a7e" providerId="ADAL" clId="{318E3AC6-9DB3-4099-95A1-2A64CD1221E4}" dt="2023-03-20T18:40:35.563" v="4210" actId="20577"/>
          <ac:spMkLst>
            <pc:docMk/>
            <pc:sldMk cId="2898703136" sldId="1266"/>
            <ac:spMk id="65" creationId="{F3CEF679-EA65-45F0-994B-6CAF8D56C2FB}"/>
          </ac:spMkLst>
        </pc:spChg>
      </pc:sldChg>
      <pc:sldChg chg="modSp new mod modAnim">
        <pc:chgData name="Karavieh, Reza (Topps - Analysis Directorate)" userId="9cf8742b-ef1d-49ce-87e4-503a91f74a7e" providerId="ADAL" clId="{318E3AC6-9DB3-4099-95A1-2A64CD1221E4}" dt="2023-03-31T12:24:55.492" v="16580"/>
        <pc:sldMkLst>
          <pc:docMk/>
          <pc:sldMk cId="1308271869" sldId="1267"/>
        </pc:sldMkLst>
        <pc:spChg chg="mod">
          <ac:chgData name="Karavieh, Reza (Topps - Analysis Directorate)" userId="9cf8742b-ef1d-49ce-87e4-503a91f74a7e" providerId="ADAL" clId="{318E3AC6-9DB3-4099-95A1-2A64CD1221E4}" dt="2023-03-29T16:17:11.779" v="7903" actId="113"/>
          <ac:spMkLst>
            <pc:docMk/>
            <pc:sldMk cId="1308271869" sldId="1267"/>
            <ac:spMk id="2" creationId="{E940D8E3-0E85-4D7C-4987-D51561B2A0F7}"/>
          </ac:spMkLst>
        </pc:spChg>
        <pc:spChg chg="mod">
          <ac:chgData name="Karavieh, Reza (Topps - Analysis Directorate)" userId="9cf8742b-ef1d-49ce-87e4-503a91f74a7e" providerId="ADAL" clId="{318E3AC6-9DB3-4099-95A1-2A64CD1221E4}" dt="2023-03-31T11:04:10.584" v="15286" actId="113"/>
          <ac:spMkLst>
            <pc:docMk/>
            <pc:sldMk cId="1308271869" sldId="1267"/>
            <ac:spMk id="3" creationId="{60DC2707-58F3-E041-F445-22B9A016C716}"/>
          </ac:spMkLst>
        </pc:spChg>
      </pc:sldChg>
      <pc:sldChg chg="modSp new del mod">
        <pc:chgData name="Karavieh, Reza (Topps - Analysis Directorate)" userId="9cf8742b-ef1d-49ce-87e4-503a91f74a7e" providerId="ADAL" clId="{318E3AC6-9DB3-4099-95A1-2A64CD1221E4}" dt="2023-03-20T19:03:41.547" v="5420" actId="47"/>
        <pc:sldMkLst>
          <pc:docMk/>
          <pc:sldMk cId="3044306190" sldId="1268"/>
        </pc:sldMkLst>
        <pc:spChg chg="mod">
          <ac:chgData name="Karavieh, Reza (Topps - Analysis Directorate)" userId="9cf8742b-ef1d-49ce-87e4-503a91f74a7e" providerId="ADAL" clId="{318E3AC6-9DB3-4099-95A1-2A64CD1221E4}" dt="2023-03-20T18:56:20.825" v="5120" actId="20577"/>
          <ac:spMkLst>
            <pc:docMk/>
            <pc:sldMk cId="3044306190" sldId="1268"/>
            <ac:spMk id="2" creationId="{B64554A0-57B4-2640-FE9F-6054B245EE20}"/>
          </ac:spMkLst>
        </pc:spChg>
      </pc:sldChg>
      <pc:sldChg chg="addSp delSp modSp new mod ord modAnim">
        <pc:chgData name="Karavieh, Reza (Topps - Analysis Directorate)" userId="9cf8742b-ef1d-49ce-87e4-503a91f74a7e" providerId="ADAL" clId="{318E3AC6-9DB3-4099-95A1-2A64CD1221E4}" dt="2023-03-31T12:23:32.567" v="16574" actId="20577"/>
        <pc:sldMkLst>
          <pc:docMk/>
          <pc:sldMk cId="684113472" sldId="1269"/>
        </pc:sldMkLst>
        <pc:spChg chg="mod">
          <ac:chgData name="Karavieh, Reza (Topps - Analysis Directorate)" userId="9cf8742b-ef1d-49ce-87e4-503a91f74a7e" providerId="ADAL" clId="{318E3AC6-9DB3-4099-95A1-2A64CD1221E4}" dt="2023-03-30T12:50:08.095" v="10073" actId="1076"/>
          <ac:spMkLst>
            <pc:docMk/>
            <pc:sldMk cId="684113472" sldId="1269"/>
            <ac:spMk id="2" creationId="{CE61996C-E50D-5904-3FBB-58093C6950F5}"/>
          </ac:spMkLst>
        </pc:spChg>
        <pc:spChg chg="del">
          <ac:chgData name="Karavieh, Reza (Topps - Analysis Directorate)" userId="9cf8742b-ef1d-49ce-87e4-503a91f74a7e" providerId="ADAL" clId="{318E3AC6-9DB3-4099-95A1-2A64CD1221E4}" dt="2023-03-29T14:53:57.132" v="6696" actId="478"/>
          <ac:spMkLst>
            <pc:docMk/>
            <pc:sldMk cId="684113472" sldId="1269"/>
            <ac:spMk id="3" creationId="{02C34401-AA9E-8598-4F6D-5B7A9F52C59F}"/>
          </ac:spMkLst>
        </pc:spChg>
        <pc:spChg chg="add mod">
          <ac:chgData name="Karavieh, Reza (Topps - Analysis Directorate)" userId="9cf8742b-ef1d-49ce-87e4-503a91f74a7e" providerId="ADAL" clId="{318E3AC6-9DB3-4099-95A1-2A64CD1221E4}" dt="2023-03-29T15:33:16.949" v="6893" actId="164"/>
          <ac:spMkLst>
            <pc:docMk/>
            <pc:sldMk cId="684113472" sldId="1269"/>
            <ac:spMk id="7" creationId="{7FB29CF6-856F-5B3E-81AE-F1AA0FF26A6E}"/>
          </ac:spMkLst>
        </pc:spChg>
        <pc:spChg chg="add mod ord">
          <ac:chgData name="Karavieh, Reza (Topps - Analysis Directorate)" userId="9cf8742b-ef1d-49ce-87e4-503a91f74a7e" providerId="ADAL" clId="{318E3AC6-9DB3-4099-95A1-2A64CD1221E4}" dt="2023-03-31T12:19:20.448" v="16535" actId="164"/>
          <ac:spMkLst>
            <pc:docMk/>
            <pc:sldMk cId="684113472" sldId="1269"/>
            <ac:spMk id="10" creationId="{12A6D7CC-BB93-56AB-7B5A-B0BA22F4F3E6}"/>
          </ac:spMkLst>
        </pc:spChg>
        <pc:spChg chg="add mod">
          <ac:chgData name="Karavieh, Reza (Topps - Analysis Directorate)" userId="9cf8742b-ef1d-49ce-87e4-503a91f74a7e" providerId="ADAL" clId="{318E3AC6-9DB3-4099-95A1-2A64CD1221E4}" dt="2023-03-31T12:19:20.448" v="16535" actId="164"/>
          <ac:spMkLst>
            <pc:docMk/>
            <pc:sldMk cId="684113472" sldId="1269"/>
            <ac:spMk id="11" creationId="{1497DDE5-C6B5-FDAC-FCF3-EE6A6335A455}"/>
          </ac:spMkLst>
        </pc:spChg>
        <pc:spChg chg="add mod ord">
          <ac:chgData name="Karavieh, Reza (Topps - Analysis Directorate)" userId="9cf8742b-ef1d-49ce-87e4-503a91f74a7e" providerId="ADAL" clId="{318E3AC6-9DB3-4099-95A1-2A64CD1221E4}" dt="2023-03-31T12:19:26.639" v="16536" actId="164"/>
          <ac:spMkLst>
            <pc:docMk/>
            <pc:sldMk cId="684113472" sldId="1269"/>
            <ac:spMk id="12" creationId="{07642DD3-8205-71E4-AB0D-72B9D2612720}"/>
          </ac:spMkLst>
        </pc:spChg>
        <pc:spChg chg="add mod">
          <ac:chgData name="Karavieh, Reza (Topps - Analysis Directorate)" userId="9cf8742b-ef1d-49ce-87e4-503a91f74a7e" providerId="ADAL" clId="{318E3AC6-9DB3-4099-95A1-2A64CD1221E4}" dt="2023-03-31T12:19:26.639" v="16536" actId="164"/>
          <ac:spMkLst>
            <pc:docMk/>
            <pc:sldMk cId="684113472" sldId="1269"/>
            <ac:spMk id="13" creationId="{372D49CE-D947-CB43-E2CF-D3495C5125D7}"/>
          </ac:spMkLst>
        </pc:spChg>
        <pc:spChg chg="add mod ord">
          <ac:chgData name="Karavieh, Reza (Topps - Analysis Directorate)" userId="9cf8742b-ef1d-49ce-87e4-503a91f74a7e" providerId="ADAL" clId="{318E3AC6-9DB3-4099-95A1-2A64CD1221E4}" dt="2023-03-31T12:19:31.771" v="16537" actId="164"/>
          <ac:spMkLst>
            <pc:docMk/>
            <pc:sldMk cId="684113472" sldId="1269"/>
            <ac:spMk id="14" creationId="{92C4794F-E78C-0E32-9097-3CD4577FC898}"/>
          </ac:spMkLst>
        </pc:spChg>
        <pc:spChg chg="add mod">
          <ac:chgData name="Karavieh, Reza (Topps - Analysis Directorate)" userId="9cf8742b-ef1d-49ce-87e4-503a91f74a7e" providerId="ADAL" clId="{318E3AC6-9DB3-4099-95A1-2A64CD1221E4}" dt="2023-03-31T12:19:31.771" v="16537" actId="164"/>
          <ac:spMkLst>
            <pc:docMk/>
            <pc:sldMk cId="684113472" sldId="1269"/>
            <ac:spMk id="15" creationId="{9D07BAD7-7A5E-8C80-A7CA-9049FF033648}"/>
          </ac:spMkLst>
        </pc:spChg>
        <pc:spChg chg="add mod">
          <ac:chgData name="Karavieh, Reza (Topps - Analysis Directorate)" userId="9cf8742b-ef1d-49ce-87e4-503a91f74a7e" providerId="ADAL" clId="{318E3AC6-9DB3-4099-95A1-2A64CD1221E4}" dt="2023-03-29T15:33:21.538" v="6897" actId="1037"/>
          <ac:spMkLst>
            <pc:docMk/>
            <pc:sldMk cId="684113472" sldId="1269"/>
            <ac:spMk id="16" creationId="{1A674BB0-1035-962F-E087-A8835182F6DA}"/>
          </ac:spMkLst>
        </pc:spChg>
        <pc:spChg chg="mod">
          <ac:chgData name="Karavieh, Reza (Topps - Analysis Directorate)" userId="9cf8742b-ef1d-49ce-87e4-503a91f74a7e" providerId="ADAL" clId="{318E3AC6-9DB3-4099-95A1-2A64CD1221E4}" dt="2023-03-29T15:35:38.631" v="6923" actId="20577"/>
          <ac:spMkLst>
            <pc:docMk/>
            <pc:sldMk cId="684113472" sldId="1269"/>
            <ac:spMk id="22" creationId="{BCCD90DC-39FD-94E4-625C-0C45EEB303F2}"/>
          </ac:spMkLst>
        </pc:spChg>
        <pc:spChg chg="mod">
          <ac:chgData name="Karavieh, Reza (Topps - Analysis Directorate)" userId="9cf8742b-ef1d-49ce-87e4-503a91f74a7e" providerId="ADAL" clId="{318E3AC6-9DB3-4099-95A1-2A64CD1221E4}" dt="2023-03-29T15:35:52.121" v="6930" actId="20577"/>
          <ac:spMkLst>
            <pc:docMk/>
            <pc:sldMk cId="684113472" sldId="1269"/>
            <ac:spMk id="23" creationId="{1BDC74ED-A827-F18E-CE10-AE6CD014D12D}"/>
          </ac:spMkLst>
        </pc:spChg>
        <pc:spChg chg="add mod ord">
          <ac:chgData name="Karavieh, Reza (Topps - Analysis Directorate)" userId="9cf8742b-ef1d-49ce-87e4-503a91f74a7e" providerId="ADAL" clId="{318E3AC6-9DB3-4099-95A1-2A64CD1221E4}" dt="2023-03-31T12:22:06.820" v="16561" actId="171"/>
          <ac:spMkLst>
            <pc:docMk/>
            <pc:sldMk cId="684113472" sldId="1269"/>
            <ac:spMk id="28" creationId="{06765347-3BBE-F80C-2687-46F599964286}"/>
          </ac:spMkLst>
        </pc:spChg>
        <pc:spChg chg="mod">
          <ac:chgData name="Karavieh, Reza (Topps - Analysis Directorate)" userId="9cf8742b-ef1d-49ce-87e4-503a91f74a7e" providerId="ADAL" clId="{318E3AC6-9DB3-4099-95A1-2A64CD1221E4}" dt="2023-03-29T15:39:51.935" v="6956"/>
          <ac:spMkLst>
            <pc:docMk/>
            <pc:sldMk cId="684113472" sldId="1269"/>
            <ac:spMk id="30" creationId="{9641054B-037B-2113-8290-CAF7369963FA}"/>
          </ac:spMkLst>
        </pc:spChg>
        <pc:spChg chg="mod">
          <ac:chgData name="Karavieh, Reza (Topps - Analysis Directorate)" userId="9cf8742b-ef1d-49ce-87e4-503a91f74a7e" providerId="ADAL" clId="{318E3AC6-9DB3-4099-95A1-2A64CD1221E4}" dt="2023-03-29T15:39:51.935" v="6956"/>
          <ac:spMkLst>
            <pc:docMk/>
            <pc:sldMk cId="684113472" sldId="1269"/>
            <ac:spMk id="31" creationId="{68D0028A-49C6-BF22-8649-5A2923E74FA4}"/>
          </ac:spMkLst>
        </pc:spChg>
        <pc:spChg chg="mod">
          <ac:chgData name="Karavieh, Reza (Topps - Analysis Directorate)" userId="9cf8742b-ef1d-49ce-87e4-503a91f74a7e" providerId="ADAL" clId="{318E3AC6-9DB3-4099-95A1-2A64CD1221E4}" dt="2023-03-29T15:40:12.593" v="6963"/>
          <ac:spMkLst>
            <pc:docMk/>
            <pc:sldMk cId="684113472" sldId="1269"/>
            <ac:spMk id="33" creationId="{444F0B75-A560-4F55-9A4D-B588FE234010}"/>
          </ac:spMkLst>
        </pc:spChg>
        <pc:spChg chg="mod">
          <ac:chgData name="Karavieh, Reza (Topps - Analysis Directorate)" userId="9cf8742b-ef1d-49ce-87e4-503a91f74a7e" providerId="ADAL" clId="{318E3AC6-9DB3-4099-95A1-2A64CD1221E4}" dt="2023-03-29T15:40:12.593" v="6963"/>
          <ac:spMkLst>
            <pc:docMk/>
            <pc:sldMk cId="684113472" sldId="1269"/>
            <ac:spMk id="34" creationId="{A56D8327-8F81-7147-0110-74A30FD7D883}"/>
          </ac:spMkLst>
        </pc:spChg>
        <pc:spChg chg="mod">
          <ac:chgData name="Karavieh, Reza (Topps - Analysis Directorate)" userId="9cf8742b-ef1d-49ce-87e4-503a91f74a7e" providerId="ADAL" clId="{318E3AC6-9DB3-4099-95A1-2A64CD1221E4}" dt="2023-03-29T15:40:22.107" v="6968"/>
          <ac:spMkLst>
            <pc:docMk/>
            <pc:sldMk cId="684113472" sldId="1269"/>
            <ac:spMk id="36" creationId="{87D41DD3-383C-CEB2-C39B-A2CB0967A49D}"/>
          </ac:spMkLst>
        </pc:spChg>
        <pc:spChg chg="mod">
          <ac:chgData name="Karavieh, Reza (Topps - Analysis Directorate)" userId="9cf8742b-ef1d-49ce-87e4-503a91f74a7e" providerId="ADAL" clId="{318E3AC6-9DB3-4099-95A1-2A64CD1221E4}" dt="2023-03-29T15:40:22.107" v="6968"/>
          <ac:spMkLst>
            <pc:docMk/>
            <pc:sldMk cId="684113472" sldId="1269"/>
            <ac:spMk id="37" creationId="{3C0279F9-F9E4-5CA1-B0D5-F3BFA0E99A4D}"/>
          </ac:spMkLst>
        </pc:spChg>
        <pc:spChg chg="mod">
          <ac:chgData name="Karavieh, Reza (Topps - Analysis Directorate)" userId="9cf8742b-ef1d-49ce-87e4-503a91f74a7e" providerId="ADAL" clId="{318E3AC6-9DB3-4099-95A1-2A64CD1221E4}" dt="2023-03-29T15:42:24.607" v="7036" actId="20577"/>
          <ac:spMkLst>
            <pc:docMk/>
            <pc:sldMk cId="684113472" sldId="1269"/>
            <ac:spMk id="39" creationId="{B75CD102-5AB2-92F5-8856-EDF557521204}"/>
          </ac:spMkLst>
        </pc:spChg>
        <pc:spChg chg="mod">
          <ac:chgData name="Karavieh, Reza (Topps - Analysis Directorate)" userId="9cf8742b-ef1d-49ce-87e4-503a91f74a7e" providerId="ADAL" clId="{318E3AC6-9DB3-4099-95A1-2A64CD1221E4}" dt="2023-03-29T15:42:06.624" v="7013" actId="20577"/>
          <ac:spMkLst>
            <pc:docMk/>
            <pc:sldMk cId="684113472" sldId="1269"/>
            <ac:spMk id="40" creationId="{55EB9DE5-7408-BBEB-BF24-E8C100EE3D7F}"/>
          </ac:spMkLst>
        </pc:spChg>
        <pc:spChg chg="add del mod">
          <ac:chgData name="Karavieh, Reza (Topps - Analysis Directorate)" userId="9cf8742b-ef1d-49ce-87e4-503a91f74a7e" providerId="ADAL" clId="{318E3AC6-9DB3-4099-95A1-2A64CD1221E4}" dt="2023-03-29T15:47:32.402" v="7135" actId="478"/>
          <ac:spMkLst>
            <pc:docMk/>
            <pc:sldMk cId="684113472" sldId="1269"/>
            <ac:spMk id="47" creationId="{6630BFB2-18FE-DAF6-78D9-5B5DC2E755E1}"/>
          </ac:spMkLst>
        </pc:spChg>
        <pc:spChg chg="mod">
          <ac:chgData name="Karavieh, Reza (Topps - Analysis Directorate)" userId="9cf8742b-ef1d-49ce-87e4-503a91f74a7e" providerId="ADAL" clId="{318E3AC6-9DB3-4099-95A1-2A64CD1221E4}" dt="2023-03-29T15:46:13.295" v="7092"/>
          <ac:spMkLst>
            <pc:docMk/>
            <pc:sldMk cId="684113472" sldId="1269"/>
            <ac:spMk id="54" creationId="{34A36EBC-2FF1-3921-C0F1-D3ECE3E9B2D2}"/>
          </ac:spMkLst>
        </pc:spChg>
        <pc:spChg chg="mod">
          <ac:chgData name="Karavieh, Reza (Topps - Analysis Directorate)" userId="9cf8742b-ef1d-49ce-87e4-503a91f74a7e" providerId="ADAL" clId="{318E3AC6-9DB3-4099-95A1-2A64CD1221E4}" dt="2023-03-29T15:46:13.295" v="7092"/>
          <ac:spMkLst>
            <pc:docMk/>
            <pc:sldMk cId="684113472" sldId="1269"/>
            <ac:spMk id="55" creationId="{6C55E2FD-72B5-EB73-F5C8-EE9C26EE3531}"/>
          </ac:spMkLst>
        </pc:spChg>
        <pc:spChg chg="mod">
          <ac:chgData name="Karavieh, Reza (Topps - Analysis Directorate)" userId="9cf8742b-ef1d-49ce-87e4-503a91f74a7e" providerId="ADAL" clId="{318E3AC6-9DB3-4099-95A1-2A64CD1221E4}" dt="2023-03-29T15:49:16.737" v="7160" actId="20577"/>
          <ac:spMkLst>
            <pc:docMk/>
            <pc:sldMk cId="684113472" sldId="1269"/>
            <ac:spMk id="57" creationId="{DCDBD05B-0087-7F87-C30C-0CAC90374C75}"/>
          </ac:spMkLst>
        </pc:spChg>
        <pc:spChg chg="mod">
          <ac:chgData name="Karavieh, Reza (Topps - Analysis Directorate)" userId="9cf8742b-ef1d-49ce-87e4-503a91f74a7e" providerId="ADAL" clId="{318E3AC6-9DB3-4099-95A1-2A64CD1221E4}" dt="2023-03-29T15:48:10.442" v="7148" actId="20577"/>
          <ac:spMkLst>
            <pc:docMk/>
            <pc:sldMk cId="684113472" sldId="1269"/>
            <ac:spMk id="58" creationId="{55AB2A53-19E3-E5D1-66DE-E4D5DE396C9F}"/>
          </ac:spMkLst>
        </pc:spChg>
        <pc:spChg chg="add mod">
          <ac:chgData name="Karavieh, Reza (Topps - Analysis Directorate)" userId="9cf8742b-ef1d-49ce-87e4-503a91f74a7e" providerId="ADAL" clId="{318E3AC6-9DB3-4099-95A1-2A64CD1221E4}" dt="2023-03-31T12:21:36.675" v="16554" actId="164"/>
          <ac:spMkLst>
            <pc:docMk/>
            <pc:sldMk cId="684113472" sldId="1269"/>
            <ac:spMk id="65" creationId="{AC30AE55-3C14-6144-74B0-FCFA6E81B8FC}"/>
          </ac:spMkLst>
        </pc:spChg>
        <pc:spChg chg="add mod">
          <ac:chgData name="Karavieh, Reza (Topps - Analysis Directorate)" userId="9cf8742b-ef1d-49ce-87e4-503a91f74a7e" providerId="ADAL" clId="{318E3AC6-9DB3-4099-95A1-2A64CD1221E4}" dt="2023-03-31T12:21:36.675" v="16554" actId="164"/>
          <ac:spMkLst>
            <pc:docMk/>
            <pc:sldMk cId="684113472" sldId="1269"/>
            <ac:spMk id="66" creationId="{6CD3956F-1E34-3A25-ECFA-91E3309BDBE6}"/>
          </ac:spMkLst>
        </pc:spChg>
        <pc:spChg chg="add del mod">
          <ac:chgData name="Karavieh, Reza (Topps - Analysis Directorate)" userId="9cf8742b-ef1d-49ce-87e4-503a91f74a7e" providerId="ADAL" clId="{318E3AC6-9DB3-4099-95A1-2A64CD1221E4}" dt="2023-03-29T15:59:07.780" v="7235" actId="478"/>
          <ac:spMkLst>
            <pc:docMk/>
            <pc:sldMk cId="684113472" sldId="1269"/>
            <ac:spMk id="67" creationId="{81856E82-FEE9-00B3-B28D-7F2751A40008}"/>
          </ac:spMkLst>
        </pc:spChg>
        <pc:spChg chg="add del mod">
          <ac:chgData name="Karavieh, Reza (Topps - Analysis Directorate)" userId="9cf8742b-ef1d-49ce-87e4-503a91f74a7e" providerId="ADAL" clId="{318E3AC6-9DB3-4099-95A1-2A64CD1221E4}" dt="2023-03-29T15:59:10.816" v="7236" actId="478"/>
          <ac:spMkLst>
            <pc:docMk/>
            <pc:sldMk cId="684113472" sldId="1269"/>
            <ac:spMk id="68" creationId="{B278EDE3-9722-89A6-ABB1-D808D756B3E9}"/>
          </ac:spMkLst>
        </pc:spChg>
        <pc:spChg chg="add del mod">
          <ac:chgData name="Karavieh, Reza (Topps - Analysis Directorate)" userId="9cf8742b-ef1d-49ce-87e4-503a91f74a7e" providerId="ADAL" clId="{318E3AC6-9DB3-4099-95A1-2A64CD1221E4}" dt="2023-03-29T16:06:03.749" v="7442" actId="478"/>
          <ac:spMkLst>
            <pc:docMk/>
            <pc:sldMk cId="684113472" sldId="1269"/>
            <ac:spMk id="69" creationId="{5EAD8AF5-7CDA-DE84-C189-6A1406AC58F4}"/>
          </ac:spMkLst>
        </pc:spChg>
        <pc:spChg chg="add mod">
          <ac:chgData name="Karavieh, Reza (Topps - Analysis Directorate)" userId="9cf8742b-ef1d-49ce-87e4-503a91f74a7e" providerId="ADAL" clId="{318E3AC6-9DB3-4099-95A1-2A64CD1221E4}" dt="2023-03-30T12:50:23.785" v="10075" actId="1076"/>
          <ac:spMkLst>
            <pc:docMk/>
            <pc:sldMk cId="684113472" sldId="1269"/>
            <ac:spMk id="70" creationId="{F7BCBDC5-C331-A6D9-164C-9097A4CD9834}"/>
          </ac:spMkLst>
        </pc:spChg>
        <pc:spChg chg="add del mod">
          <ac:chgData name="Karavieh, Reza (Topps - Analysis Directorate)" userId="9cf8742b-ef1d-49ce-87e4-503a91f74a7e" providerId="ADAL" clId="{318E3AC6-9DB3-4099-95A1-2A64CD1221E4}" dt="2023-03-29T16:01:08.705" v="7308" actId="478"/>
          <ac:spMkLst>
            <pc:docMk/>
            <pc:sldMk cId="684113472" sldId="1269"/>
            <ac:spMk id="71" creationId="{8663409C-CF8A-2445-53C0-7D690078B490}"/>
          </ac:spMkLst>
        </pc:spChg>
        <pc:spChg chg="add mod">
          <ac:chgData name="Karavieh, Reza (Topps - Analysis Directorate)" userId="9cf8742b-ef1d-49ce-87e4-503a91f74a7e" providerId="ADAL" clId="{318E3AC6-9DB3-4099-95A1-2A64CD1221E4}" dt="2023-03-30T12:50:23.785" v="10075" actId="1076"/>
          <ac:spMkLst>
            <pc:docMk/>
            <pc:sldMk cId="684113472" sldId="1269"/>
            <ac:spMk id="72" creationId="{353D7577-674C-9000-2F1B-6B995260947F}"/>
          </ac:spMkLst>
        </pc:spChg>
        <pc:spChg chg="mod">
          <ac:chgData name="Karavieh, Reza (Topps - Analysis Directorate)" userId="9cf8742b-ef1d-49ce-87e4-503a91f74a7e" providerId="ADAL" clId="{318E3AC6-9DB3-4099-95A1-2A64CD1221E4}" dt="2023-03-29T16:05:02.777" v="7441" actId="1076"/>
          <ac:spMkLst>
            <pc:docMk/>
            <pc:sldMk cId="684113472" sldId="1269"/>
            <ac:spMk id="75" creationId="{B215DB10-DDB5-4AD0-3E57-154F6D7ADBB9}"/>
          </ac:spMkLst>
        </pc:spChg>
        <pc:spChg chg="mod">
          <ac:chgData name="Karavieh, Reza (Topps - Analysis Directorate)" userId="9cf8742b-ef1d-49ce-87e4-503a91f74a7e" providerId="ADAL" clId="{318E3AC6-9DB3-4099-95A1-2A64CD1221E4}" dt="2023-03-31T12:23:32.567" v="16574" actId="20577"/>
          <ac:spMkLst>
            <pc:docMk/>
            <pc:sldMk cId="684113472" sldId="1269"/>
            <ac:spMk id="76" creationId="{51128B11-ABC9-BB4E-773F-1844C7ABBFC0}"/>
          </ac:spMkLst>
        </pc:spChg>
        <pc:spChg chg="add mod">
          <ac:chgData name="Karavieh, Reza (Topps - Analysis Directorate)" userId="9cf8742b-ef1d-49ce-87e4-503a91f74a7e" providerId="ADAL" clId="{318E3AC6-9DB3-4099-95A1-2A64CD1221E4}" dt="2023-03-31T12:20:59.035" v="16550" actId="164"/>
          <ac:spMkLst>
            <pc:docMk/>
            <pc:sldMk cId="684113472" sldId="1269"/>
            <ac:spMk id="79" creationId="{143CF013-0FB2-C374-C48E-886B6B3E436F}"/>
          </ac:spMkLst>
        </pc:spChg>
        <pc:spChg chg="add mod">
          <ac:chgData name="Karavieh, Reza (Topps - Analysis Directorate)" userId="9cf8742b-ef1d-49ce-87e4-503a91f74a7e" providerId="ADAL" clId="{318E3AC6-9DB3-4099-95A1-2A64CD1221E4}" dt="2023-03-31T12:20:59.035" v="16550" actId="164"/>
          <ac:spMkLst>
            <pc:docMk/>
            <pc:sldMk cId="684113472" sldId="1269"/>
            <ac:spMk id="80" creationId="{CD35AF85-5677-EB60-C394-392F87C44D71}"/>
          </ac:spMkLst>
        </pc:spChg>
        <pc:spChg chg="add mod">
          <ac:chgData name="Karavieh, Reza (Topps - Analysis Directorate)" userId="9cf8742b-ef1d-49ce-87e4-503a91f74a7e" providerId="ADAL" clId="{318E3AC6-9DB3-4099-95A1-2A64CD1221E4}" dt="2023-03-31T10:50:30.919" v="14907" actId="20577"/>
          <ac:spMkLst>
            <pc:docMk/>
            <pc:sldMk cId="684113472" sldId="1269"/>
            <ac:spMk id="81" creationId="{EF50AE24-6FCE-30CE-E6AD-68C198C721C1}"/>
          </ac:spMkLst>
        </pc:spChg>
        <pc:grpChg chg="add mod ord">
          <ac:chgData name="Karavieh, Reza (Topps - Analysis Directorate)" userId="9cf8742b-ef1d-49ce-87e4-503a91f74a7e" providerId="ADAL" clId="{318E3AC6-9DB3-4099-95A1-2A64CD1221E4}" dt="2023-03-31T12:19:37.349" v="16538" actId="167"/>
          <ac:grpSpMkLst>
            <pc:docMk/>
            <pc:sldMk cId="684113472" sldId="1269"/>
            <ac:grpSpMk id="3" creationId="{DE1323BE-8285-2B9F-2078-EE1729DE045E}"/>
          </ac:grpSpMkLst>
        </pc:grpChg>
        <pc:grpChg chg="add mod ord">
          <ac:chgData name="Karavieh, Reza (Topps - Analysis Directorate)" userId="9cf8742b-ef1d-49ce-87e4-503a91f74a7e" providerId="ADAL" clId="{318E3AC6-9DB3-4099-95A1-2A64CD1221E4}" dt="2023-03-31T12:19:40.578" v="16539" actId="167"/>
          <ac:grpSpMkLst>
            <pc:docMk/>
            <pc:sldMk cId="684113472" sldId="1269"/>
            <ac:grpSpMk id="5" creationId="{62F4DFE6-F320-CFF9-2B41-6318444B876D}"/>
          </ac:grpSpMkLst>
        </pc:grpChg>
        <pc:grpChg chg="add mod ord">
          <ac:chgData name="Karavieh, Reza (Topps - Analysis Directorate)" userId="9cf8742b-ef1d-49ce-87e4-503a91f74a7e" providerId="ADAL" clId="{318E3AC6-9DB3-4099-95A1-2A64CD1221E4}" dt="2023-03-31T12:19:50.253" v="16540" actId="167"/>
          <ac:grpSpMkLst>
            <pc:docMk/>
            <pc:sldMk cId="684113472" sldId="1269"/>
            <ac:grpSpMk id="6" creationId="{674C673D-2248-48B0-6ED2-A1177ABECBC1}"/>
          </ac:grpSpMkLst>
        </pc:grpChg>
        <pc:grpChg chg="add mod">
          <ac:chgData name="Karavieh, Reza (Topps - Analysis Directorate)" userId="9cf8742b-ef1d-49ce-87e4-503a91f74a7e" providerId="ADAL" clId="{318E3AC6-9DB3-4099-95A1-2A64CD1221E4}" dt="2023-03-31T12:20:10.204" v="16542" actId="164"/>
          <ac:grpSpMkLst>
            <pc:docMk/>
            <pc:sldMk cId="684113472" sldId="1269"/>
            <ac:grpSpMk id="8" creationId="{5AEA225A-49E0-3864-DD46-9CBA1911C220}"/>
          </ac:grpSpMkLst>
        </pc:grpChg>
        <pc:grpChg chg="add mod">
          <ac:chgData name="Karavieh, Reza (Topps - Analysis Directorate)" userId="9cf8742b-ef1d-49ce-87e4-503a91f74a7e" providerId="ADAL" clId="{318E3AC6-9DB3-4099-95A1-2A64CD1221E4}" dt="2023-03-31T12:20:10.204" v="16542" actId="164"/>
          <ac:grpSpMkLst>
            <pc:docMk/>
            <pc:sldMk cId="684113472" sldId="1269"/>
            <ac:grpSpMk id="17" creationId="{4EF1D475-6F8C-BB27-226E-425B4ED11C72}"/>
          </ac:grpSpMkLst>
        </pc:grpChg>
        <pc:grpChg chg="add mod">
          <ac:chgData name="Karavieh, Reza (Topps - Analysis Directorate)" userId="9cf8742b-ef1d-49ce-87e4-503a91f74a7e" providerId="ADAL" clId="{318E3AC6-9DB3-4099-95A1-2A64CD1221E4}" dt="2023-03-31T12:20:46.741" v="16547" actId="164"/>
          <ac:grpSpMkLst>
            <pc:docMk/>
            <pc:sldMk cId="684113472" sldId="1269"/>
            <ac:grpSpMk id="18" creationId="{B221C1FF-9B00-89FC-352D-1DB91912763C}"/>
          </ac:grpSpMkLst>
        </pc:grpChg>
        <pc:grpChg chg="add mod">
          <ac:chgData name="Karavieh, Reza (Topps - Analysis Directorate)" userId="9cf8742b-ef1d-49ce-87e4-503a91f74a7e" providerId="ADAL" clId="{318E3AC6-9DB3-4099-95A1-2A64CD1221E4}" dt="2023-03-30T12:50:23.785" v="10075" actId="1076"/>
          <ac:grpSpMkLst>
            <pc:docMk/>
            <pc:sldMk cId="684113472" sldId="1269"/>
            <ac:grpSpMk id="21" creationId="{986F1F22-CBAA-AE6D-D7F7-9BECDD98C324}"/>
          </ac:grpSpMkLst>
        </pc:grpChg>
        <pc:grpChg chg="add mod">
          <ac:chgData name="Karavieh, Reza (Topps - Analysis Directorate)" userId="9cf8742b-ef1d-49ce-87e4-503a91f74a7e" providerId="ADAL" clId="{318E3AC6-9DB3-4099-95A1-2A64CD1221E4}" dt="2023-03-31T12:20:59.035" v="16550" actId="164"/>
          <ac:grpSpMkLst>
            <pc:docMk/>
            <pc:sldMk cId="684113472" sldId="1269"/>
            <ac:grpSpMk id="24" creationId="{6024ABDF-7311-71CC-FC86-DA3150723320}"/>
          </ac:grpSpMkLst>
        </pc:grpChg>
        <pc:grpChg chg="add mod ord">
          <ac:chgData name="Karavieh, Reza (Topps - Analysis Directorate)" userId="9cf8742b-ef1d-49ce-87e4-503a91f74a7e" providerId="ADAL" clId="{318E3AC6-9DB3-4099-95A1-2A64CD1221E4}" dt="2023-03-31T12:21:46.595" v="16557" actId="167"/>
          <ac:grpSpMkLst>
            <pc:docMk/>
            <pc:sldMk cId="684113472" sldId="1269"/>
            <ac:grpSpMk id="25" creationId="{F79BF004-0D33-4B52-CC65-9B6ED16B7D98}"/>
          </ac:grpSpMkLst>
        </pc:grpChg>
        <pc:grpChg chg="add del mod">
          <ac:chgData name="Karavieh, Reza (Topps - Analysis Directorate)" userId="9cf8742b-ef1d-49ce-87e4-503a91f74a7e" providerId="ADAL" clId="{318E3AC6-9DB3-4099-95A1-2A64CD1221E4}" dt="2023-03-29T15:40:18.579" v="6967"/>
          <ac:grpSpMkLst>
            <pc:docMk/>
            <pc:sldMk cId="684113472" sldId="1269"/>
            <ac:grpSpMk id="29" creationId="{0FE89D6C-E0E5-F47C-88E0-99F421758FA6}"/>
          </ac:grpSpMkLst>
        </pc:grpChg>
        <pc:grpChg chg="add del mod">
          <ac:chgData name="Karavieh, Reza (Topps - Analysis Directorate)" userId="9cf8742b-ef1d-49ce-87e4-503a91f74a7e" providerId="ADAL" clId="{318E3AC6-9DB3-4099-95A1-2A64CD1221E4}" dt="2023-03-29T15:40:18.057" v="6966"/>
          <ac:grpSpMkLst>
            <pc:docMk/>
            <pc:sldMk cId="684113472" sldId="1269"/>
            <ac:grpSpMk id="32" creationId="{64B935A7-744F-F755-2921-0F96C985D6FE}"/>
          </ac:grpSpMkLst>
        </pc:grpChg>
        <pc:grpChg chg="add del mod">
          <ac:chgData name="Karavieh, Reza (Topps - Analysis Directorate)" userId="9cf8742b-ef1d-49ce-87e4-503a91f74a7e" providerId="ADAL" clId="{318E3AC6-9DB3-4099-95A1-2A64CD1221E4}" dt="2023-03-29T15:40:26.450" v="6970" actId="478"/>
          <ac:grpSpMkLst>
            <pc:docMk/>
            <pc:sldMk cId="684113472" sldId="1269"/>
            <ac:grpSpMk id="35" creationId="{EB908307-3057-8802-1147-A26CFFA73A90}"/>
          </ac:grpSpMkLst>
        </pc:grpChg>
        <pc:grpChg chg="add mod">
          <ac:chgData name="Karavieh, Reza (Topps - Analysis Directorate)" userId="9cf8742b-ef1d-49ce-87e4-503a91f74a7e" providerId="ADAL" clId="{318E3AC6-9DB3-4099-95A1-2A64CD1221E4}" dt="2023-03-30T12:50:23.785" v="10075" actId="1076"/>
          <ac:grpSpMkLst>
            <pc:docMk/>
            <pc:sldMk cId="684113472" sldId="1269"/>
            <ac:grpSpMk id="38" creationId="{3ED8D8FF-778F-BDF1-1018-5BE7499A73CA}"/>
          </ac:grpSpMkLst>
        </pc:grpChg>
        <pc:grpChg chg="add del mod">
          <ac:chgData name="Karavieh, Reza (Topps - Analysis Directorate)" userId="9cf8742b-ef1d-49ce-87e4-503a91f74a7e" providerId="ADAL" clId="{318E3AC6-9DB3-4099-95A1-2A64CD1221E4}" dt="2023-03-29T15:46:16.634" v="7093"/>
          <ac:grpSpMkLst>
            <pc:docMk/>
            <pc:sldMk cId="684113472" sldId="1269"/>
            <ac:grpSpMk id="53" creationId="{F3C5FDA7-8F96-E2F2-C73D-B9AA376EBD67}"/>
          </ac:grpSpMkLst>
        </pc:grpChg>
        <pc:grpChg chg="add mod">
          <ac:chgData name="Karavieh, Reza (Topps - Analysis Directorate)" userId="9cf8742b-ef1d-49ce-87e4-503a91f74a7e" providerId="ADAL" clId="{318E3AC6-9DB3-4099-95A1-2A64CD1221E4}" dt="2023-03-31T12:20:46.741" v="16547" actId="164"/>
          <ac:grpSpMkLst>
            <pc:docMk/>
            <pc:sldMk cId="684113472" sldId="1269"/>
            <ac:grpSpMk id="56" creationId="{BC57661E-AA8E-D1F7-652B-49D5E2F453AE}"/>
          </ac:grpSpMkLst>
        </pc:grpChg>
        <pc:grpChg chg="add mod">
          <ac:chgData name="Karavieh, Reza (Topps - Analysis Directorate)" userId="9cf8742b-ef1d-49ce-87e4-503a91f74a7e" providerId="ADAL" clId="{318E3AC6-9DB3-4099-95A1-2A64CD1221E4}" dt="2023-03-30T12:50:23.785" v="10075" actId="1076"/>
          <ac:grpSpMkLst>
            <pc:docMk/>
            <pc:sldMk cId="684113472" sldId="1269"/>
            <ac:grpSpMk id="74" creationId="{81370E1B-C756-9740-099D-E6D23C1183DF}"/>
          </ac:grpSpMkLst>
        </pc:grpChg>
        <pc:picChg chg="add del mod">
          <ac:chgData name="Karavieh, Reza (Topps - Analysis Directorate)" userId="9cf8742b-ef1d-49ce-87e4-503a91f74a7e" providerId="ADAL" clId="{318E3AC6-9DB3-4099-95A1-2A64CD1221E4}" dt="2023-03-29T14:55:32.700" v="6702" actId="478"/>
          <ac:picMkLst>
            <pc:docMk/>
            <pc:sldMk cId="684113472" sldId="1269"/>
            <ac:picMk id="6" creationId="{6099DAFC-E2E2-8BA6-EA72-443423C4745C}"/>
          </ac:picMkLst>
        </pc:picChg>
        <pc:picChg chg="add mod ord">
          <ac:chgData name="Karavieh, Reza (Topps - Analysis Directorate)" userId="9cf8742b-ef1d-49ce-87e4-503a91f74a7e" providerId="ADAL" clId="{318E3AC6-9DB3-4099-95A1-2A64CD1221E4}" dt="2023-03-31T12:22:14.059" v="16562" actId="166"/>
          <ac:picMkLst>
            <pc:docMk/>
            <pc:sldMk cId="684113472" sldId="1269"/>
            <ac:picMk id="9" creationId="{CCB2B9F0-926A-3785-142D-B454A85CC192}"/>
          </ac:picMkLst>
        </pc:picChg>
        <pc:cxnChg chg="add mod">
          <ac:chgData name="Karavieh, Reza (Topps - Analysis Directorate)" userId="9cf8742b-ef1d-49ce-87e4-503a91f74a7e" providerId="ADAL" clId="{318E3AC6-9DB3-4099-95A1-2A64CD1221E4}" dt="2023-03-31T12:20:10.204" v="16542" actId="164"/>
          <ac:cxnSpMkLst>
            <pc:docMk/>
            <pc:sldMk cId="684113472" sldId="1269"/>
            <ac:cxnSpMk id="19" creationId="{D5E7CEF5-238D-930F-0B2A-DE4F38561BA9}"/>
          </ac:cxnSpMkLst>
        </pc:cxnChg>
        <pc:cxnChg chg="add mod">
          <ac:chgData name="Karavieh, Reza (Topps - Analysis Directorate)" userId="9cf8742b-ef1d-49ce-87e4-503a91f74a7e" providerId="ADAL" clId="{318E3AC6-9DB3-4099-95A1-2A64CD1221E4}" dt="2023-03-30T12:50:23.785" v="10075" actId="1076"/>
          <ac:cxnSpMkLst>
            <pc:docMk/>
            <pc:sldMk cId="684113472" sldId="1269"/>
            <ac:cxnSpMk id="20" creationId="{6B66BAD1-89FF-F8C4-95D0-E4D74A82B4AB}"/>
          </ac:cxnSpMkLst>
        </pc:cxnChg>
        <pc:cxnChg chg="add del mod">
          <ac:chgData name="Karavieh, Reza (Topps - Analysis Directorate)" userId="9cf8742b-ef1d-49ce-87e4-503a91f74a7e" providerId="ADAL" clId="{318E3AC6-9DB3-4099-95A1-2A64CD1221E4}" dt="2023-03-29T15:41:05.009" v="6976"/>
          <ac:cxnSpMkLst>
            <pc:docMk/>
            <pc:sldMk cId="684113472" sldId="1269"/>
            <ac:cxnSpMk id="41" creationId="{1E9C1777-0CA8-7CBA-AE2E-923A7F1C0166}"/>
          </ac:cxnSpMkLst>
        </pc:cxnChg>
        <pc:cxnChg chg="add mod">
          <ac:chgData name="Karavieh, Reza (Topps - Analysis Directorate)" userId="9cf8742b-ef1d-49ce-87e4-503a91f74a7e" providerId="ADAL" clId="{318E3AC6-9DB3-4099-95A1-2A64CD1221E4}" dt="2023-03-30T12:50:23.785" v="10075" actId="1076"/>
          <ac:cxnSpMkLst>
            <pc:docMk/>
            <pc:sldMk cId="684113472" sldId="1269"/>
            <ac:cxnSpMk id="43" creationId="{3904B637-1823-19D6-B352-10A1D5A01F19}"/>
          </ac:cxnSpMkLst>
        </pc:cxnChg>
        <pc:cxnChg chg="add del mod">
          <ac:chgData name="Karavieh, Reza (Topps - Analysis Directorate)" userId="9cf8742b-ef1d-49ce-87e4-503a91f74a7e" providerId="ADAL" clId="{318E3AC6-9DB3-4099-95A1-2A64CD1221E4}" dt="2023-03-29T15:45:19.983" v="7082" actId="478"/>
          <ac:cxnSpMkLst>
            <pc:docMk/>
            <pc:sldMk cId="684113472" sldId="1269"/>
            <ac:cxnSpMk id="48" creationId="{1BBC2204-92AE-2C51-2D1B-8AF9BBA28E97}"/>
          </ac:cxnSpMkLst>
        </pc:cxnChg>
        <pc:cxnChg chg="add mod">
          <ac:chgData name="Karavieh, Reza (Topps - Analysis Directorate)" userId="9cf8742b-ef1d-49ce-87e4-503a91f74a7e" providerId="ADAL" clId="{318E3AC6-9DB3-4099-95A1-2A64CD1221E4}" dt="2023-03-31T12:20:46.741" v="16547" actId="164"/>
          <ac:cxnSpMkLst>
            <pc:docMk/>
            <pc:sldMk cId="684113472" sldId="1269"/>
            <ac:cxnSpMk id="49" creationId="{D76B521F-B1E9-9C36-A5AE-8EE0F6B4CF27}"/>
          </ac:cxnSpMkLst>
        </pc:cxnChg>
        <pc:cxnChg chg="add mod">
          <ac:chgData name="Karavieh, Reza (Topps - Analysis Directorate)" userId="9cf8742b-ef1d-49ce-87e4-503a91f74a7e" providerId="ADAL" clId="{318E3AC6-9DB3-4099-95A1-2A64CD1221E4}" dt="2023-03-30T12:50:23.785" v="10075" actId="1076"/>
          <ac:cxnSpMkLst>
            <pc:docMk/>
            <pc:sldMk cId="684113472" sldId="1269"/>
            <ac:cxnSpMk id="73" creationId="{7304D34A-222B-2B6A-53ED-A75556BC1254}"/>
          </ac:cxnSpMkLst>
        </pc:cxnChg>
        <pc:cxnChg chg="add del">
          <ac:chgData name="Karavieh, Reza (Topps - Analysis Directorate)" userId="9cf8742b-ef1d-49ce-87e4-503a91f74a7e" providerId="ADAL" clId="{318E3AC6-9DB3-4099-95A1-2A64CD1221E4}" dt="2023-03-29T16:07:03.004" v="7444" actId="478"/>
          <ac:cxnSpMkLst>
            <pc:docMk/>
            <pc:sldMk cId="684113472" sldId="1269"/>
            <ac:cxnSpMk id="78" creationId="{782988BC-88C7-3164-3480-C5DD4A21245A}"/>
          </ac:cxnSpMkLst>
        </pc:cxnChg>
      </pc:sldChg>
      <pc:sldChg chg="modSp new mod modAnim">
        <pc:chgData name="Karavieh, Reza (Topps - Analysis Directorate)" userId="9cf8742b-ef1d-49ce-87e4-503a91f74a7e" providerId="ADAL" clId="{318E3AC6-9DB3-4099-95A1-2A64CD1221E4}" dt="2023-03-31T12:26:06.332" v="16590"/>
        <pc:sldMkLst>
          <pc:docMk/>
          <pc:sldMk cId="4040807533" sldId="1270"/>
        </pc:sldMkLst>
        <pc:spChg chg="mod">
          <ac:chgData name="Karavieh, Reza (Topps - Analysis Directorate)" userId="9cf8742b-ef1d-49ce-87e4-503a91f74a7e" providerId="ADAL" clId="{318E3AC6-9DB3-4099-95A1-2A64CD1221E4}" dt="2023-03-31T09:04:05.667" v="13378" actId="20577"/>
          <ac:spMkLst>
            <pc:docMk/>
            <pc:sldMk cId="4040807533" sldId="1270"/>
            <ac:spMk id="2" creationId="{962DE4DD-D965-11CD-156E-D4A2564C7250}"/>
          </ac:spMkLst>
        </pc:spChg>
        <pc:spChg chg="mod">
          <ac:chgData name="Karavieh, Reza (Topps - Analysis Directorate)" userId="9cf8742b-ef1d-49ce-87e4-503a91f74a7e" providerId="ADAL" clId="{318E3AC6-9DB3-4099-95A1-2A64CD1221E4}" dt="2023-03-31T10:15:48.153" v="14841" actId="20577"/>
          <ac:spMkLst>
            <pc:docMk/>
            <pc:sldMk cId="4040807533" sldId="1270"/>
            <ac:spMk id="3" creationId="{07560CA3-4AE2-70EE-1159-E3307FF9FD94}"/>
          </ac:spMkLst>
        </pc:spChg>
      </pc:sldChg>
      <pc:sldChg chg="modSp new mod modAnim">
        <pc:chgData name="Karavieh, Reza (Topps - Analysis Directorate)" userId="9cf8742b-ef1d-49ce-87e4-503a91f74a7e" providerId="ADAL" clId="{318E3AC6-9DB3-4099-95A1-2A64CD1221E4}" dt="2023-03-31T12:18:54.601" v="16533"/>
        <pc:sldMkLst>
          <pc:docMk/>
          <pc:sldMk cId="659541920" sldId="1271"/>
        </pc:sldMkLst>
        <pc:spChg chg="mod">
          <ac:chgData name="Karavieh, Reza (Topps - Analysis Directorate)" userId="9cf8742b-ef1d-49ce-87e4-503a91f74a7e" providerId="ADAL" clId="{318E3AC6-9DB3-4099-95A1-2A64CD1221E4}" dt="2023-03-31T11:08:08.647" v="15494" actId="113"/>
          <ac:spMkLst>
            <pc:docMk/>
            <pc:sldMk cId="659541920" sldId="1271"/>
            <ac:spMk id="2" creationId="{F4834974-BFCE-CAD7-10DA-05D50DC674E6}"/>
          </ac:spMkLst>
        </pc:spChg>
        <pc:spChg chg="mod">
          <ac:chgData name="Karavieh, Reza (Topps - Analysis Directorate)" userId="9cf8742b-ef1d-49ce-87e4-503a91f74a7e" providerId="ADAL" clId="{318E3AC6-9DB3-4099-95A1-2A64CD1221E4}" dt="2023-03-31T12:18:34.379" v="16528" actId="1076"/>
          <ac:spMkLst>
            <pc:docMk/>
            <pc:sldMk cId="659541920" sldId="1271"/>
            <ac:spMk id="3" creationId="{B4115756-8C41-14E7-338E-8C82406722C8}"/>
          </ac:spMkLst>
        </pc:spChg>
      </pc:sldChg>
      <pc:sldChg chg="modSp new mod ord modAnim addCm delCm modCm">
        <pc:chgData name="Karavieh, Reza (Topps - Analysis Directorate)" userId="9cf8742b-ef1d-49ce-87e4-503a91f74a7e" providerId="ADAL" clId="{318E3AC6-9DB3-4099-95A1-2A64CD1221E4}" dt="2023-03-31T12:18:04.137" v="16522"/>
        <pc:sldMkLst>
          <pc:docMk/>
          <pc:sldMk cId="3373749614" sldId="1272"/>
        </pc:sldMkLst>
        <pc:spChg chg="mod">
          <ac:chgData name="Karavieh, Reza (Topps - Analysis Directorate)" userId="9cf8742b-ef1d-49ce-87e4-503a91f74a7e" providerId="ADAL" clId="{318E3AC6-9DB3-4099-95A1-2A64CD1221E4}" dt="2023-03-31T07:56:00.338" v="12775" actId="113"/>
          <ac:spMkLst>
            <pc:docMk/>
            <pc:sldMk cId="3373749614" sldId="1272"/>
            <ac:spMk id="2" creationId="{E987E085-1652-0E38-70D9-631604721026}"/>
          </ac:spMkLst>
        </pc:spChg>
        <pc:spChg chg="mod">
          <ac:chgData name="Karavieh, Reza (Topps - Analysis Directorate)" userId="9cf8742b-ef1d-49ce-87e4-503a91f74a7e" providerId="ADAL" clId="{318E3AC6-9DB3-4099-95A1-2A64CD1221E4}" dt="2023-03-31T10:10:46.088" v="14754" actId="20577"/>
          <ac:spMkLst>
            <pc:docMk/>
            <pc:sldMk cId="3373749614" sldId="1272"/>
            <ac:spMk id="3" creationId="{BBC4EF15-C495-B424-DEAA-886DAC061A8A}"/>
          </ac:spMkLst>
        </pc:spChg>
        <pc:extLst>
          <p:ext xmlns:p="http://schemas.openxmlformats.org/presentationml/2006/main" uri="{D6D511B9-2390-475A-947B-AFAB55BFBCF1}">
            <pc226:cmChg xmlns:pc226="http://schemas.microsoft.com/office/powerpoint/2022/06/main/command" chg="add del mod">
              <pc226:chgData name="Karavieh, Reza (Topps - Analysis Directorate)" userId="9cf8742b-ef1d-49ce-87e4-503a91f74a7e" providerId="ADAL" clId="{318E3AC6-9DB3-4099-95A1-2A64CD1221E4}" dt="2023-03-31T11:08:21.194" v="15496"/>
              <pc2:cmMkLst xmlns:pc2="http://schemas.microsoft.com/office/powerpoint/2019/9/main/command">
                <pc:docMk/>
                <pc:sldMk cId="3373749614" sldId="1272"/>
                <pc2:cmMk id="{ED527C81-03C9-46D3-ABA8-4EB409DE0645}"/>
              </pc2:cmMkLst>
            </pc226:cmChg>
          </p:ext>
        </pc:extLst>
      </pc:sldChg>
      <pc:sldChg chg="addSp delSp modSp new mod ord modAnim">
        <pc:chgData name="Karavieh, Reza (Topps - Analysis Directorate)" userId="9cf8742b-ef1d-49ce-87e4-503a91f74a7e" providerId="ADAL" clId="{318E3AC6-9DB3-4099-95A1-2A64CD1221E4}" dt="2023-03-31T12:14:50.994" v="16510"/>
        <pc:sldMkLst>
          <pc:docMk/>
          <pc:sldMk cId="804333150" sldId="1273"/>
        </pc:sldMkLst>
        <pc:spChg chg="mod">
          <ac:chgData name="Karavieh, Reza (Topps - Analysis Directorate)" userId="9cf8742b-ef1d-49ce-87e4-503a91f74a7e" providerId="ADAL" clId="{318E3AC6-9DB3-4099-95A1-2A64CD1221E4}" dt="2023-03-30T09:35:49.011" v="8629" actId="113"/>
          <ac:spMkLst>
            <pc:docMk/>
            <pc:sldMk cId="804333150" sldId="1273"/>
            <ac:spMk id="2" creationId="{65AE0AB9-711E-642E-7FAD-DED9498C8792}"/>
          </ac:spMkLst>
        </pc:spChg>
        <pc:spChg chg="del">
          <ac:chgData name="Karavieh, Reza (Topps - Analysis Directorate)" userId="9cf8742b-ef1d-49ce-87e4-503a91f74a7e" providerId="ADAL" clId="{318E3AC6-9DB3-4099-95A1-2A64CD1221E4}" dt="2023-03-30T09:30:30.883" v="8471" actId="478"/>
          <ac:spMkLst>
            <pc:docMk/>
            <pc:sldMk cId="804333150" sldId="1273"/>
            <ac:spMk id="3" creationId="{447BF57E-589C-755D-82F3-35255898055E}"/>
          </ac:spMkLst>
        </pc:spChg>
        <pc:spChg chg="mod">
          <ac:chgData name="Karavieh, Reza (Topps - Analysis Directorate)" userId="9cf8742b-ef1d-49ce-87e4-503a91f74a7e" providerId="ADAL" clId="{318E3AC6-9DB3-4099-95A1-2A64CD1221E4}" dt="2023-03-30T09:30:32.186" v="8472"/>
          <ac:spMkLst>
            <pc:docMk/>
            <pc:sldMk cId="804333150" sldId="1273"/>
            <ac:spMk id="6" creationId="{4D87F52A-C66A-94E0-4AB1-370909DB1A59}"/>
          </ac:spMkLst>
        </pc:spChg>
        <pc:spChg chg="mod">
          <ac:chgData name="Karavieh, Reza (Topps - Analysis Directorate)" userId="9cf8742b-ef1d-49ce-87e4-503a91f74a7e" providerId="ADAL" clId="{318E3AC6-9DB3-4099-95A1-2A64CD1221E4}" dt="2023-03-30T09:30:32.186" v="8472"/>
          <ac:spMkLst>
            <pc:docMk/>
            <pc:sldMk cId="804333150" sldId="1273"/>
            <ac:spMk id="7" creationId="{490F5B3C-80A6-5B0E-388A-BDDFC6D36DEB}"/>
          </ac:spMkLst>
        </pc:spChg>
        <pc:spChg chg="mod">
          <ac:chgData name="Karavieh, Reza (Topps - Analysis Directorate)" userId="9cf8742b-ef1d-49ce-87e4-503a91f74a7e" providerId="ADAL" clId="{318E3AC6-9DB3-4099-95A1-2A64CD1221E4}" dt="2023-03-30T09:30:32.186" v="8472"/>
          <ac:spMkLst>
            <pc:docMk/>
            <pc:sldMk cId="804333150" sldId="1273"/>
            <ac:spMk id="9" creationId="{BB426554-58BC-8627-2D80-FECDD839161E}"/>
          </ac:spMkLst>
        </pc:spChg>
        <pc:spChg chg="mod">
          <ac:chgData name="Karavieh, Reza (Topps - Analysis Directorate)" userId="9cf8742b-ef1d-49ce-87e4-503a91f74a7e" providerId="ADAL" clId="{318E3AC6-9DB3-4099-95A1-2A64CD1221E4}" dt="2023-03-30T09:30:32.186" v="8472"/>
          <ac:spMkLst>
            <pc:docMk/>
            <pc:sldMk cId="804333150" sldId="1273"/>
            <ac:spMk id="11" creationId="{EA788638-F871-15C9-8D1B-99408FD585B1}"/>
          </ac:spMkLst>
        </pc:spChg>
        <pc:spChg chg="mod">
          <ac:chgData name="Karavieh, Reza (Topps - Analysis Directorate)" userId="9cf8742b-ef1d-49ce-87e4-503a91f74a7e" providerId="ADAL" clId="{318E3AC6-9DB3-4099-95A1-2A64CD1221E4}" dt="2023-03-30T09:30:32.186" v="8472"/>
          <ac:spMkLst>
            <pc:docMk/>
            <pc:sldMk cId="804333150" sldId="1273"/>
            <ac:spMk id="12" creationId="{DED34367-9599-5526-01BD-B69BDF63D4D1}"/>
          </ac:spMkLst>
        </pc:spChg>
        <pc:spChg chg="add mod">
          <ac:chgData name="Karavieh, Reza (Topps - Analysis Directorate)" userId="9cf8742b-ef1d-49ce-87e4-503a91f74a7e" providerId="ADAL" clId="{318E3AC6-9DB3-4099-95A1-2A64CD1221E4}" dt="2023-03-31T12:10:28.964" v="16457" actId="164"/>
          <ac:spMkLst>
            <pc:docMk/>
            <pc:sldMk cId="804333150" sldId="1273"/>
            <ac:spMk id="13" creationId="{E18FE212-5F2D-E68B-3392-FD701DE8971C}"/>
          </ac:spMkLst>
        </pc:spChg>
        <pc:spChg chg="mod">
          <ac:chgData name="Karavieh, Reza (Topps - Analysis Directorate)" userId="9cf8742b-ef1d-49ce-87e4-503a91f74a7e" providerId="ADAL" clId="{318E3AC6-9DB3-4099-95A1-2A64CD1221E4}" dt="2023-03-30T09:30:32.186" v="8472"/>
          <ac:spMkLst>
            <pc:docMk/>
            <pc:sldMk cId="804333150" sldId="1273"/>
            <ac:spMk id="16" creationId="{46583A86-E898-0D7C-6573-3AACF033A24F}"/>
          </ac:spMkLst>
        </pc:spChg>
        <pc:spChg chg="mod">
          <ac:chgData name="Karavieh, Reza (Topps - Analysis Directorate)" userId="9cf8742b-ef1d-49ce-87e4-503a91f74a7e" providerId="ADAL" clId="{318E3AC6-9DB3-4099-95A1-2A64CD1221E4}" dt="2023-03-30T09:30:32.186" v="8472"/>
          <ac:spMkLst>
            <pc:docMk/>
            <pc:sldMk cId="804333150" sldId="1273"/>
            <ac:spMk id="17" creationId="{9CC681A4-207B-D9D1-34BC-F899C0715BDF}"/>
          </ac:spMkLst>
        </pc:spChg>
        <pc:spChg chg="mod">
          <ac:chgData name="Karavieh, Reza (Topps - Analysis Directorate)" userId="9cf8742b-ef1d-49ce-87e4-503a91f74a7e" providerId="ADAL" clId="{318E3AC6-9DB3-4099-95A1-2A64CD1221E4}" dt="2023-03-30T09:30:32.186" v="8472"/>
          <ac:spMkLst>
            <pc:docMk/>
            <pc:sldMk cId="804333150" sldId="1273"/>
            <ac:spMk id="19" creationId="{7503A83F-391E-82E7-4547-AB10DB33D334}"/>
          </ac:spMkLst>
        </pc:spChg>
        <pc:spChg chg="mod">
          <ac:chgData name="Karavieh, Reza (Topps - Analysis Directorate)" userId="9cf8742b-ef1d-49ce-87e4-503a91f74a7e" providerId="ADAL" clId="{318E3AC6-9DB3-4099-95A1-2A64CD1221E4}" dt="2023-03-30T09:30:32.186" v="8472"/>
          <ac:spMkLst>
            <pc:docMk/>
            <pc:sldMk cId="804333150" sldId="1273"/>
            <ac:spMk id="20" creationId="{B4125D0E-9552-2C06-953E-49179011A951}"/>
          </ac:spMkLst>
        </pc:spChg>
        <pc:spChg chg="mod">
          <ac:chgData name="Karavieh, Reza (Topps - Analysis Directorate)" userId="9cf8742b-ef1d-49ce-87e4-503a91f74a7e" providerId="ADAL" clId="{318E3AC6-9DB3-4099-95A1-2A64CD1221E4}" dt="2023-03-30T09:30:32.186" v="8472"/>
          <ac:spMkLst>
            <pc:docMk/>
            <pc:sldMk cId="804333150" sldId="1273"/>
            <ac:spMk id="23" creationId="{259380D1-C272-ABA0-673D-77DE44DA6677}"/>
          </ac:spMkLst>
        </pc:spChg>
        <pc:spChg chg="mod">
          <ac:chgData name="Karavieh, Reza (Topps - Analysis Directorate)" userId="9cf8742b-ef1d-49ce-87e4-503a91f74a7e" providerId="ADAL" clId="{318E3AC6-9DB3-4099-95A1-2A64CD1221E4}" dt="2023-03-30T09:30:32.186" v="8472"/>
          <ac:spMkLst>
            <pc:docMk/>
            <pc:sldMk cId="804333150" sldId="1273"/>
            <ac:spMk id="24" creationId="{C105CDE6-0F95-D97F-7C31-D34FB1AE87E2}"/>
          </ac:spMkLst>
        </pc:spChg>
        <pc:spChg chg="mod">
          <ac:chgData name="Karavieh, Reza (Topps - Analysis Directorate)" userId="9cf8742b-ef1d-49ce-87e4-503a91f74a7e" providerId="ADAL" clId="{318E3AC6-9DB3-4099-95A1-2A64CD1221E4}" dt="2023-03-30T09:30:32.186" v="8472"/>
          <ac:spMkLst>
            <pc:docMk/>
            <pc:sldMk cId="804333150" sldId="1273"/>
            <ac:spMk id="26" creationId="{A2F919FF-0DBF-ABAB-D5F0-59F0AF2D136C}"/>
          </ac:spMkLst>
        </pc:spChg>
        <pc:spChg chg="mod">
          <ac:chgData name="Karavieh, Reza (Topps - Analysis Directorate)" userId="9cf8742b-ef1d-49ce-87e4-503a91f74a7e" providerId="ADAL" clId="{318E3AC6-9DB3-4099-95A1-2A64CD1221E4}" dt="2023-03-30T09:30:32.186" v="8472"/>
          <ac:spMkLst>
            <pc:docMk/>
            <pc:sldMk cId="804333150" sldId="1273"/>
            <ac:spMk id="27" creationId="{C9F216FF-7DE8-5164-F94D-E5B5D2DF00E8}"/>
          </ac:spMkLst>
        </pc:spChg>
        <pc:spChg chg="mod">
          <ac:chgData name="Karavieh, Reza (Topps - Analysis Directorate)" userId="9cf8742b-ef1d-49ce-87e4-503a91f74a7e" providerId="ADAL" clId="{318E3AC6-9DB3-4099-95A1-2A64CD1221E4}" dt="2023-03-30T09:30:32.186" v="8472"/>
          <ac:spMkLst>
            <pc:docMk/>
            <pc:sldMk cId="804333150" sldId="1273"/>
            <ac:spMk id="30" creationId="{1C4CB0F1-266F-E8C4-768C-AA0AB124598C}"/>
          </ac:spMkLst>
        </pc:spChg>
        <pc:spChg chg="mod">
          <ac:chgData name="Karavieh, Reza (Topps - Analysis Directorate)" userId="9cf8742b-ef1d-49ce-87e4-503a91f74a7e" providerId="ADAL" clId="{318E3AC6-9DB3-4099-95A1-2A64CD1221E4}" dt="2023-03-30T09:30:32.186" v="8472"/>
          <ac:spMkLst>
            <pc:docMk/>
            <pc:sldMk cId="804333150" sldId="1273"/>
            <ac:spMk id="31" creationId="{5830DC2D-EC06-7954-EDE7-339D3A9DBA93}"/>
          </ac:spMkLst>
        </pc:spChg>
        <pc:spChg chg="mod">
          <ac:chgData name="Karavieh, Reza (Topps - Analysis Directorate)" userId="9cf8742b-ef1d-49ce-87e4-503a91f74a7e" providerId="ADAL" clId="{318E3AC6-9DB3-4099-95A1-2A64CD1221E4}" dt="2023-03-30T09:30:32.186" v="8472"/>
          <ac:spMkLst>
            <pc:docMk/>
            <pc:sldMk cId="804333150" sldId="1273"/>
            <ac:spMk id="33" creationId="{041030C7-1DC2-3F56-E077-BE5447A59649}"/>
          </ac:spMkLst>
        </pc:spChg>
        <pc:spChg chg="mod">
          <ac:chgData name="Karavieh, Reza (Topps - Analysis Directorate)" userId="9cf8742b-ef1d-49ce-87e4-503a91f74a7e" providerId="ADAL" clId="{318E3AC6-9DB3-4099-95A1-2A64CD1221E4}" dt="2023-03-30T09:30:32.186" v="8472"/>
          <ac:spMkLst>
            <pc:docMk/>
            <pc:sldMk cId="804333150" sldId="1273"/>
            <ac:spMk id="34" creationId="{C7A9CAF2-024D-5D9A-7BB2-34E40EB48B8B}"/>
          </ac:spMkLst>
        </pc:spChg>
        <pc:spChg chg="add mod">
          <ac:chgData name="Karavieh, Reza (Topps - Analysis Directorate)" userId="9cf8742b-ef1d-49ce-87e4-503a91f74a7e" providerId="ADAL" clId="{318E3AC6-9DB3-4099-95A1-2A64CD1221E4}" dt="2023-03-30T09:30:56.153" v="8473" actId="1076"/>
          <ac:spMkLst>
            <pc:docMk/>
            <pc:sldMk cId="804333150" sldId="1273"/>
            <ac:spMk id="35" creationId="{AB31F034-C875-12EF-175A-068DEBD56991}"/>
          </ac:spMkLst>
        </pc:spChg>
        <pc:spChg chg="add mod">
          <ac:chgData name="Karavieh, Reza (Topps - Analysis Directorate)" userId="9cf8742b-ef1d-49ce-87e4-503a91f74a7e" providerId="ADAL" clId="{318E3AC6-9DB3-4099-95A1-2A64CD1221E4}" dt="2023-03-31T12:12:48.566" v="16494" actId="164"/>
          <ac:spMkLst>
            <pc:docMk/>
            <pc:sldMk cId="804333150" sldId="1273"/>
            <ac:spMk id="50" creationId="{F521FB11-E8FA-FBA3-F2AB-761C759E4604}"/>
          </ac:spMkLst>
        </pc:spChg>
        <pc:spChg chg="add mod">
          <ac:chgData name="Karavieh, Reza (Topps - Analysis Directorate)" userId="9cf8742b-ef1d-49ce-87e4-503a91f74a7e" providerId="ADAL" clId="{318E3AC6-9DB3-4099-95A1-2A64CD1221E4}" dt="2023-03-31T12:13:15.195" v="16496" actId="164"/>
          <ac:spMkLst>
            <pc:docMk/>
            <pc:sldMk cId="804333150" sldId="1273"/>
            <ac:spMk id="51" creationId="{73D09A54-9054-0A2D-71BF-EDFDBCBF3A4F}"/>
          </ac:spMkLst>
        </pc:spChg>
        <pc:spChg chg="add mod">
          <ac:chgData name="Karavieh, Reza (Topps - Analysis Directorate)" userId="9cf8742b-ef1d-49ce-87e4-503a91f74a7e" providerId="ADAL" clId="{318E3AC6-9DB3-4099-95A1-2A64CD1221E4}" dt="2023-03-31T12:10:28.964" v="16457" actId="164"/>
          <ac:spMkLst>
            <pc:docMk/>
            <pc:sldMk cId="804333150" sldId="1273"/>
            <ac:spMk id="52" creationId="{73488717-405F-F7BA-9DB7-E0AA3AFD1A28}"/>
          </ac:spMkLst>
        </pc:spChg>
        <pc:spChg chg="add mod ord">
          <ac:chgData name="Karavieh, Reza (Topps - Analysis Directorate)" userId="9cf8742b-ef1d-49ce-87e4-503a91f74a7e" providerId="ADAL" clId="{318E3AC6-9DB3-4099-95A1-2A64CD1221E4}" dt="2023-03-31T12:12:31.628" v="16492" actId="164"/>
          <ac:spMkLst>
            <pc:docMk/>
            <pc:sldMk cId="804333150" sldId="1273"/>
            <ac:spMk id="53" creationId="{C4423B53-076F-9CD9-A482-1E496AE4F164}"/>
          </ac:spMkLst>
        </pc:spChg>
        <pc:spChg chg="add mod">
          <ac:chgData name="Karavieh, Reza (Topps - Analysis Directorate)" userId="9cf8742b-ef1d-49ce-87e4-503a91f74a7e" providerId="ADAL" clId="{318E3AC6-9DB3-4099-95A1-2A64CD1221E4}" dt="2023-03-31T12:13:28.542" v="16498" actId="164"/>
          <ac:spMkLst>
            <pc:docMk/>
            <pc:sldMk cId="804333150" sldId="1273"/>
            <ac:spMk id="54" creationId="{2D3BF2DE-101C-C6F9-8702-B053B56DD34D}"/>
          </ac:spMkLst>
        </pc:spChg>
        <pc:spChg chg="add mod">
          <ac:chgData name="Karavieh, Reza (Topps - Analysis Directorate)" userId="9cf8742b-ef1d-49ce-87e4-503a91f74a7e" providerId="ADAL" clId="{318E3AC6-9DB3-4099-95A1-2A64CD1221E4}" dt="2023-03-31T12:13:39.593" v="16499" actId="164"/>
          <ac:spMkLst>
            <pc:docMk/>
            <pc:sldMk cId="804333150" sldId="1273"/>
            <ac:spMk id="55" creationId="{3EC26863-DC5D-2043-11B1-F1BB757D317F}"/>
          </ac:spMkLst>
        </pc:spChg>
        <pc:spChg chg="add mod">
          <ac:chgData name="Karavieh, Reza (Topps - Analysis Directorate)" userId="9cf8742b-ef1d-49ce-87e4-503a91f74a7e" providerId="ADAL" clId="{318E3AC6-9DB3-4099-95A1-2A64CD1221E4}" dt="2023-03-30T09:30:56.153" v="8473" actId="1076"/>
          <ac:spMkLst>
            <pc:docMk/>
            <pc:sldMk cId="804333150" sldId="1273"/>
            <ac:spMk id="56" creationId="{9B3DE554-A0A5-A5D5-59C4-D52E9F2862C3}"/>
          </ac:spMkLst>
        </pc:spChg>
        <pc:spChg chg="add mod">
          <ac:chgData name="Karavieh, Reza (Topps - Analysis Directorate)" userId="9cf8742b-ef1d-49ce-87e4-503a91f74a7e" providerId="ADAL" clId="{318E3AC6-9DB3-4099-95A1-2A64CD1221E4}" dt="2023-03-31T12:10:28.964" v="16457" actId="164"/>
          <ac:spMkLst>
            <pc:docMk/>
            <pc:sldMk cId="804333150" sldId="1273"/>
            <ac:spMk id="57" creationId="{E9F536BF-EC83-CF42-2F75-5AA2958CC45B}"/>
          </ac:spMkLst>
        </pc:spChg>
        <pc:spChg chg="add mod">
          <ac:chgData name="Karavieh, Reza (Topps - Analysis Directorate)" userId="9cf8742b-ef1d-49ce-87e4-503a91f74a7e" providerId="ADAL" clId="{318E3AC6-9DB3-4099-95A1-2A64CD1221E4}" dt="2023-03-30T09:30:56.153" v="8473" actId="1076"/>
          <ac:spMkLst>
            <pc:docMk/>
            <pc:sldMk cId="804333150" sldId="1273"/>
            <ac:spMk id="58" creationId="{D1BE50C3-9D36-967D-002A-46B8CD3D0956}"/>
          </ac:spMkLst>
        </pc:spChg>
        <pc:spChg chg="mod">
          <ac:chgData name="Karavieh, Reza (Topps - Analysis Directorate)" userId="9cf8742b-ef1d-49ce-87e4-503a91f74a7e" providerId="ADAL" clId="{318E3AC6-9DB3-4099-95A1-2A64CD1221E4}" dt="2023-03-30T09:30:32.186" v="8472"/>
          <ac:spMkLst>
            <pc:docMk/>
            <pc:sldMk cId="804333150" sldId="1273"/>
            <ac:spMk id="60" creationId="{53F94948-C4EB-7F81-1BB1-89EF2B7C6BF1}"/>
          </ac:spMkLst>
        </pc:spChg>
        <pc:spChg chg="mod">
          <ac:chgData name="Karavieh, Reza (Topps - Analysis Directorate)" userId="9cf8742b-ef1d-49ce-87e4-503a91f74a7e" providerId="ADAL" clId="{318E3AC6-9DB3-4099-95A1-2A64CD1221E4}" dt="2023-03-30T09:30:32.186" v="8472"/>
          <ac:spMkLst>
            <pc:docMk/>
            <pc:sldMk cId="804333150" sldId="1273"/>
            <ac:spMk id="62" creationId="{EC3CD96A-05A6-589D-DD45-52E43747FC99}"/>
          </ac:spMkLst>
        </pc:spChg>
        <pc:spChg chg="mod">
          <ac:chgData name="Karavieh, Reza (Topps - Analysis Directorate)" userId="9cf8742b-ef1d-49ce-87e4-503a91f74a7e" providerId="ADAL" clId="{318E3AC6-9DB3-4099-95A1-2A64CD1221E4}" dt="2023-03-30T09:30:32.186" v="8472"/>
          <ac:spMkLst>
            <pc:docMk/>
            <pc:sldMk cId="804333150" sldId="1273"/>
            <ac:spMk id="63" creationId="{DABDC938-03AE-E946-5786-B734E91FC18A}"/>
          </ac:spMkLst>
        </pc:spChg>
        <pc:spChg chg="mod">
          <ac:chgData name="Karavieh, Reza (Topps - Analysis Directorate)" userId="9cf8742b-ef1d-49ce-87e4-503a91f74a7e" providerId="ADAL" clId="{318E3AC6-9DB3-4099-95A1-2A64CD1221E4}" dt="2023-03-30T09:30:32.186" v="8472"/>
          <ac:spMkLst>
            <pc:docMk/>
            <pc:sldMk cId="804333150" sldId="1273"/>
            <ac:spMk id="64" creationId="{55A36426-4426-F9AA-CABC-8643B2F0BA81}"/>
          </ac:spMkLst>
        </pc:spChg>
        <pc:spChg chg="mod">
          <ac:chgData name="Karavieh, Reza (Topps - Analysis Directorate)" userId="9cf8742b-ef1d-49ce-87e4-503a91f74a7e" providerId="ADAL" clId="{318E3AC6-9DB3-4099-95A1-2A64CD1221E4}" dt="2023-03-30T09:30:32.186" v="8472"/>
          <ac:spMkLst>
            <pc:docMk/>
            <pc:sldMk cId="804333150" sldId="1273"/>
            <ac:spMk id="65" creationId="{2884B9F3-2034-1E15-F77B-70A4103B08FC}"/>
          </ac:spMkLst>
        </pc:spChg>
        <pc:spChg chg="mod">
          <ac:chgData name="Karavieh, Reza (Topps - Analysis Directorate)" userId="9cf8742b-ef1d-49ce-87e4-503a91f74a7e" providerId="ADAL" clId="{318E3AC6-9DB3-4099-95A1-2A64CD1221E4}" dt="2023-03-30T09:30:32.186" v="8472"/>
          <ac:spMkLst>
            <pc:docMk/>
            <pc:sldMk cId="804333150" sldId="1273"/>
            <ac:spMk id="66" creationId="{AFA69C5F-A1B8-D7BA-3E4C-B92D2059EFAC}"/>
          </ac:spMkLst>
        </pc:spChg>
        <pc:spChg chg="mod">
          <ac:chgData name="Karavieh, Reza (Topps - Analysis Directorate)" userId="9cf8742b-ef1d-49ce-87e4-503a91f74a7e" providerId="ADAL" clId="{318E3AC6-9DB3-4099-95A1-2A64CD1221E4}" dt="2023-03-30T09:30:32.186" v="8472"/>
          <ac:spMkLst>
            <pc:docMk/>
            <pc:sldMk cId="804333150" sldId="1273"/>
            <ac:spMk id="67" creationId="{F7ED38F0-9D76-74D4-0A2E-8A757903F3F2}"/>
          </ac:spMkLst>
        </pc:spChg>
        <pc:spChg chg="mod">
          <ac:chgData name="Karavieh, Reza (Topps - Analysis Directorate)" userId="9cf8742b-ef1d-49ce-87e4-503a91f74a7e" providerId="ADAL" clId="{318E3AC6-9DB3-4099-95A1-2A64CD1221E4}" dt="2023-03-30T09:30:32.186" v="8472"/>
          <ac:spMkLst>
            <pc:docMk/>
            <pc:sldMk cId="804333150" sldId="1273"/>
            <ac:spMk id="68" creationId="{B907C914-B9E4-82B8-B457-A49C00EE6D61}"/>
          </ac:spMkLst>
        </pc:spChg>
        <pc:spChg chg="add del mod">
          <ac:chgData name="Karavieh, Reza (Topps - Analysis Directorate)" userId="9cf8742b-ef1d-49ce-87e4-503a91f74a7e" providerId="ADAL" clId="{318E3AC6-9DB3-4099-95A1-2A64CD1221E4}" dt="2023-03-30T09:32:04.816" v="8525" actId="478"/>
          <ac:spMkLst>
            <pc:docMk/>
            <pc:sldMk cId="804333150" sldId="1273"/>
            <ac:spMk id="69" creationId="{0EBC4806-78ED-A5D2-8D74-A8E17FF9E724}"/>
          </ac:spMkLst>
        </pc:spChg>
        <pc:spChg chg="add mod">
          <ac:chgData name="Karavieh, Reza (Topps - Analysis Directorate)" userId="9cf8742b-ef1d-49ce-87e4-503a91f74a7e" providerId="ADAL" clId="{318E3AC6-9DB3-4099-95A1-2A64CD1221E4}" dt="2023-03-30T09:39:52.591" v="8699" actId="20577"/>
          <ac:spMkLst>
            <pc:docMk/>
            <pc:sldMk cId="804333150" sldId="1273"/>
            <ac:spMk id="70" creationId="{272FBBD5-CF5D-D4EB-BC01-41F9EE409B45}"/>
          </ac:spMkLst>
        </pc:spChg>
        <pc:spChg chg="add mod">
          <ac:chgData name="Karavieh, Reza (Topps - Analysis Directorate)" userId="9cf8742b-ef1d-49ce-87e4-503a91f74a7e" providerId="ADAL" clId="{318E3AC6-9DB3-4099-95A1-2A64CD1221E4}" dt="2023-03-31T12:11:39.310" v="16488" actId="20577"/>
          <ac:spMkLst>
            <pc:docMk/>
            <pc:sldMk cId="804333150" sldId="1273"/>
            <ac:spMk id="71" creationId="{06DA00DA-83DE-6636-4CC3-D49D3574C5C0}"/>
          </ac:spMkLst>
        </pc:spChg>
        <pc:grpChg chg="add mod ord">
          <ac:chgData name="Karavieh, Reza (Topps - Analysis Directorate)" userId="9cf8742b-ef1d-49ce-87e4-503a91f74a7e" providerId="ADAL" clId="{318E3AC6-9DB3-4099-95A1-2A64CD1221E4}" dt="2023-03-31T12:12:19.172" v="16491" actId="167"/>
          <ac:grpSpMkLst>
            <pc:docMk/>
            <pc:sldMk cId="804333150" sldId="1273"/>
            <ac:grpSpMk id="3" creationId="{6C4507CB-5FBD-8719-C9E9-C98B1879E096}"/>
          </ac:grpSpMkLst>
        </pc:grpChg>
        <pc:grpChg chg="add mod">
          <ac:chgData name="Karavieh, Reza (Topps - Analysis Directorate)" userId="9cf8742b-ef1d-49ce-87e4-503a91f74a7e" providerId="ADAL" clId="{318E3AC6-9DB3-4099-95A1-2A64CD1221E4}" dt="2023-03-31T12:12:31.628" v="16492" actId="164"/>
          <ac:grpSpMkLst>
            <pc:docMk/>
            <pc:sldMk cId="804333150" sldId="1273"/>
            <ac:grpSpMk id="5" creationId="{5339AC89-C59E-1DC9-89B5-BDC5D62B3793}"/>
          </ac:grpSpMkLst>
        </pc:grpChg>
        <pc:grpChg chg="add mod">
          <ac:chgData name="Karavieh, Reza (Topps - Analysis Directorate)" userId="9cf8742b-ef1d-49ce-87e4-503a91f74a7e" providerId="ADAL" clId="{318E3AC6-9DB3-4099-95A1-2A64CD1221E4}" dt="2023-03-31T12:12:48.566" v="16494" actId="164"/>
          <ac:grpSpMkLst>
            <pc:docMk/>
            <pc:sldMk cId="804333150" sldId="1273"/>
            <ac:grpSpMk id="8" creationId="{4A21218B-D9D6-A9CC-8A7B-7167EB658C69}"/>
          </ac:grpSpMkLst>
        </pc:grpChg>
        <pc:grpChg chg="mod">
          <ac:chgData name="Karavieh, Reza (Topps - Analysis Directorate)" userId="9cf8742b-ef1d-49ce-87e4-503a91f74a7e" providerId="ADAL" clId="{318E3AC6-9DB3-4099-95A1-2A64CD1221E4}" dt="2023-03-30T09:30:32.186" v="8472"/>
          <ac:grpSpMkLst>
            <pc:docMk/>
            <pc:sldMk cId="804333150" sldId="1273"/>
            <ac:grpSpMk id="10" creationId="{DE977F89-DC1D-2F39-A9F6-C10E48A4E18F}"/>
          </ac:grpSpMkLst>
        </pc:grpChg>
        <pc:grpChg chg="add mod">
          <ac:chgData name="Karavieh, Reza (Topps - Analysis Directorate)" userId="9cf8742b-ef1d-49ce-87e4-503a91f74a7e" providerId="ADAL" clId="{318E3AC6-9DB3-4099-95A1-2A64CD1221E4}" dt="2023-03-31T12:13:15.195" v="16496" actId="164"/>
          <ac:grpSpMkLst>
            <pc:docMk/>
            <pc:sldMk cId="804333150" sldId="1273"/>
            <ac:grpSpMk id="14" creationId="{75B2A4AC-E9DB-28D6-60FB-9D3FA70E2876}"/>
          </ac:grpSpMkLst>
        </pc:grpChg>
        <pc:grpChg chg="mod">
          <ac:chgData name="Karavieh, Reza (Topps - Analysis Directorate)" userId="9cf8742b-ef1d-49ce-87e4-503a91f74a7e" providerId="ADAL" clId="{318E3AC6-9DB3-4099-95A1-2A64CD1221E4}" dt="2023-03-30T09:30:32.186" v="8472"/>
          <ac:grpSpMkLst>
            <pc:docMk/>
            <pc:sldMk cId="804333150" sldId="1273"/>
            <ac:grpSpMk id="15" creationId="{41B433D6-8C71-D5BB-3568-624F9229AD39}"/>
          </ac:grpSpMkLst>
        </pc:grpChg>
        <pc:grpChg chg="mod">
          <ac:chgData name="Karavieh, Reza (Topps - Analysis Directorate)" userId="9cf8742b-ef1d-49ce-87e4-503a91f74a7e" providerId="ADAL" clId="{318E3AC6-9DB3-4099-95A1-2A64CD1221E4}" dt="2023-03-30T09:30:32.186" v="8472"/>
          <ac:grpSpMkLst>
            <pc:docMk/>
            <pc:sldMk cId="804333150" sldId="1273"/>
            <ac:grpSpMk id="18" creationId="{5E409092-37D7-554F-7530-7E4D058726D1}"/>
          </ac:grpSpMkLst>
        </pc:grpChg>
        <pc:grpChg chg="add mod">
          <ac:chgData name="Karavieh, Reza (Topps - Analysis Directorate)" userId="9cf8742b-ef1d-49ce-87e4-503a91f74a7e" providerId="ADAL" clId="{318E3AC6-9DB3-4099-95A1-2A64CD1221E4}" dt="2023-03-31T12:13:28.542" v="16498" actId="164"/>
          <ac:grpSpMkLst>
            <pc:docMk/>
            <pc:sldMk cId="804333150" sldId="1273"/>
            <ac:grpSpMk id="21" creationId="{224F9153-8332-288A-327D-5152F4F4FB91}"/>
          </ac:grpSpMkLst>
        </pc:grpChg>
        <pc:grpChg chg="mod">
          <ac:chgData name="Karavieh, Reza (Topps - Analysis Directorate)" userId="9cf8742b-ef1d-49ce-87e4-503a91f74a7e" providerId="ADAL" clId="{318E3AC6-9DB3-4099-95A1-2A64CD1221E4}" dt="2023-03-30T09:30:32.186" v="8472"/>
          <ac:grpSpMkLst>
            <pc:docMk/>
            <pc:sldMk cId="804333150" sldId="1273"/>
            <ac:grpSpMk id="22" creationId="{86D24E80-FD9C-AD34-0230-5F4CD062337E}"/>
          </ac:grpSpMkLst>
        </pc:grpChg>
        <pc:grpChg chg="mod">
          <ac:chgData name="Karavieh, Reza (Topps - Analysis Directorate)" userId="9cf8742b-ef1d-49ce-87e4-503a91f74a7e" providerId="ADAL" clId="{318E3AC6-9DB3-4099-95A1-2A64CD1221E4}" dt="2023-03-30T09:30:32.186" v="8472"/>
          <ac:grpSpMkLst>
            <pc:docMk/>
            <pc:sldMk cId="804333150" sldId="1273"/>
            <ac:grpSpMk id="25" creationId="{E82D3B0E-DE1A-2EB1-DE1E-B528939B3BEE}"/>
          </ac:grpSpMkLst>
        </pc:grpChg>
        <pc:grpChg chg="add mod">
          <ac:chgData name="Karavieh, Reza (Topps - Analysis Directorate)" userId="9cf8742b-ef1d-49ce-87e4-503a91f74a7e" providerId="ADAL" clId="{318E3AC6-9DB3-4099-95A1-2A64CD1221E4}" dt="2023-03-31T12:13:39.593" v="16499" actId="164"/>
          <ac:grpSpMkLst>
            <pc:docMk/>
            <pc:sldMk cId="804333150" sldId="1273"/>
            <ac:grpSpMk id="28" creationId="{76BAC447-C43D-078D-8311-1A9AB49EB3F5}"/>
          </ac:grpSpMkLst>
        </pc:grpChg>
        <pc:grpChg chg="mod">
          <ac:chgData name="Karavieh, Reza (Topps - Analysis Directorate)" userId="9cf8742b-ef1d-49ce-87e4-503a91f74a7e" providerId="ADAL" clId="{318E3AC6-9DB3-4099-95A1-2A64CD1221E4}" dt="2023-03-30T09:30:32.186" v="8472"/>
          <ac:grpSpMkLst>
            <pc:docMk/>
            <pc:sldMk cId="804333150" sldId="1273"/>
            <ac:grpSpMk id="29" creationId="{363570A2-14D7-D275-11ED-264A06A64BA1}"/>
          </ac:grpSpMkLst>
        </pc:grpChg>
        <pc:grpChg chg="mod">
          <ac:chgData name="Karavieh, Reza (Topps - Analysis Directorate)" userId="9cf8742b-ef1d-49ce-87e4-503a91f74a7e" providerId="ADAL" clId="{318E3AC6-9DB3-4099-95A1-2A64CD1221E4}" dt="2023-03-30T09:30:32.186" v="8472"/>
          <ac:grpSpMkLst>
            <pc:docMk/>
            <pc:sldMk cId="804333150" sldId="1273"/>
            <ac:grpSpMk id="32" creationId="{ABF9F572-90C8-2F7E-D595-025A25119028}"/>
          </ac:grpSpMkLst>
        </pc:grpChg>
        <pc:grpChg chg="add del mod">
          <ac:chgData name="Karavieh, Reza (Topps - Analysis Directorate)" userId="9cf8742b-ef1d-49ce-87e4-503a91f74a7e" providerId="ADAL" clId="{318E3AC6-9DB3-4099-95A1-2A64CD1221E4}" dt="2023-03-31T12:11:52.971" v="16489" actId="165"/>
          <ac:grpSpMkLst>
            <pc:docMk/>
            <pc:sldMk cId="804333150" sldId="1273"/>
            <ac:grpSpMk id="36" creationId="{016E253B-4E34-A2BA-E9EE-DB2B5FC099F4}"/>
          </ac:grpSpMkLst>
        </pc:grpChg>
        <pc:grpChg chg="add del mod">
          <ac:chgData name="Karavieh, Reza (Topps - Analysis Directorate)" userId="9cf8742b-ef1d-49ce-87e4-503a91f74a7e" providerId="ADAL" clId="{318E3AC6-9DB3-4099-95A1-2A64CD1221E4}" dt="2023-03-31T12:11:56.688" v="16490" actId="165"/>
          <ac:grpSpMkLst>
            <pc:docMk/>
            <pc:sldMk cId="804333150" sldId="1273"/>
            <ac:grpSpMk id="43" creationId="{AD94DB9D-D27C-C0BA-59F1-2B225EF05E5C}"/>
          </ac:grpSpMkLst>
        </pc:grpChg>
        <pc:grpChg chg="add mod">
          <ac:chgData name="Karavieh, Reza (Topps - Analysis Directorate)" userId="9cf8742b-ef1d-49ce-87e4-503a91f74a7e" providerId="ADAL" clId="{318E3AC6-9DB3-4099-95A1-2A64CD1221E4}" dt="2023-03-30T09:30:56.153" v="8473" actId="1076"/>
          <ac:grpSpMkLst>
            <pc:docMk/>
            <pc:sldMk cId="804333150" sldId="1273"/>
            <ac:grpSpMk id="59" creationId="{99F3B4BB-41FA-8B2B-EF48-19B491B1F171}"/>
          </ac:grpSpMkLst>
        </pc:grpChg>
        <pc:grpChg chg="mod">
          <ac:chgData name="Karavieh, Reza (Topps - Analysis Directorate)" userId="9cf8742b-ef1d-49ce-87e4-503a91f74a7e" providerId="ADAL" clId="{318E3AC6-9DB3-4099-95A1-2A64CD1221E4}" dt="2023-03-30T09:30:32.186" v="8472"/>
          <ac:grpSpMkLst>
            <pc:docMk/>
            <pc:sldMk cId="804333150" sldId="1273"/>
            <ac:grpSpMk id="61" creationId="{BA391625-7C23-F0F4-0A46-C67537070716}"/>
          </ac:grpSpMkLst>
        </pc:grpChg>
        <pc:grpChg chg="add mod">
          <ac:chgData name="Karavieh, Reza (Topps - Analysis Directorate)" userId="9cf8742b-ef1d-49ce-87e4-503a91f74a7e" providerId="ADAL" clId="{318E3AC6-9DB3-4099-95A1-2A64CD1221E4}" dt="2023-03-31T12:12:31.628" v="16492" actId="164"/>
          <ac:grpSpMkLst>
            <pc:docMk/>
            <pc:sldMk cId="804333150" sldId="1273"/>
            <ac:grpSpMk id="69" creationId="{EE45E82B-867D-00B7-8A98-A2B3EF07115F}"/>
          </ac:grpSpMkLst>
        </pc:grpChg>
        <pc:grpChg chg="add mod">
          <ac:chgData name="Karavieh, Reza (Topps - Analysis Directorate)" userId="9cf8742b-ef1d-49ce-87e4-503a91f74a7e" providerId="ADAL" clId="{318E3AC6-9DB3-4099-95A1-2A64CD1221E4}" dt="2023-03-31T12:12:48.566" v="16494" actId="164"/>
          <ac:grpSpMkLst>
            <pc:docMk/>
            <pc:sldMk cId="804333150" sldId="1273"/>
            <ac:grpSpMk id="72" creationId="{281A42D4-4AE7-2735-FCC5-AFB093962F8F}"/>
          </ac:grpSpMkLst>
        </pc:grpChg>
        <pc:grpChg chg="add mod">
          <ac:chgData name="Karavieh, Reza (Topps - Analysis Directorate)" userId="9cf8742b-ef1d-49ce-87e4-503a91f74a7e" providerId="ADAL" clId="{318E3AC6-9DB3-4099-95A1-2A64CD1221E4}" dt="2023-03-31T12:13:15.195" v="16496" actId="164"/>
          <ac:grpSpMkLst>
            <pc:docMk/>
            <pc:sldMk cId="804333150" sldId="1273"/>
            <ac:grpSpMk id="73" creationId="{D622BF6E-2A8E-417F-68A0-8A321D19624B}"/>
          </ac:grpSpMkLst>
        </pc:grpChg>
        <pc:grpChg chg="add mod">
          <ac:chgData name="Karavieh, Reza (Topps - Analysis Directorate)" userId="9cf8742b-ef1d-49ce-87e4-503a91f74a7e" providerId="ADAL" clId="{318E3AC6-9DB3-4099-95A1-2A64CD1221E4}" dt="2023-03-31T12:13:28.542" v="16498" actId="164"/>
          <ac:grpSpMkLst>
            <pc:docMk/>
            <pc:sldMk cId="804333150" sldId="1273"/>
            <ac:grpSpMk id="74" creationId="{8B2390A2-E09C-B42C-8F91-58304DBBABDB}"/>
          </ac:grpSpMkLst>
        </pc:grpChg>
        <pc:grpChg chg="add mod">
          <ac:chgData name="Karavieh, Reza (Topps - Analysis Directorate)" userId="9cf8742b-ef1d-49ce-87e4-503a91f74a7e" providerId="ADAL" clId="{318E3AC6-9DB3-4099-95A1-2A64CD1221E4}" dt="2023-03-31T12:13:39.593" v="16499" actId="164"/>
          <ac:grpSpMkLst>
            <pc:docMk/>
            <pc:sldMk cId="804333150" sldId="1273"/>
            <ac:grpSpMk id="75" creationId="{080C7FA8-FD1D-CD26-0B98-9FF26F032629}"/>
          </ac:grpSpMkLst>
        </pc:grpChg>
        <pc:cxnChg chg="mod ord topLvl">
          <ac:chgData name="Karavieh, Reza (Topps - Analysis Directorate)" userId="9cf8742b-ef1d-49ce-87e4-503a91f74a7e" providerId="ADAL" clId="{318E3AC6-9DB3-4099-95A1-2A64CD1221E4}" dt="2023-03-31T12:12:31.628" v="16492" actId="164"/>
          <ac:cxnSpMkLst>
            <pc:docMk/>
            <pc:sldMk cId="804333150" sldId="1273"/>
            <ac:cxnSpMk id="37" creationId="{08DFD237-CB0D-B762-FE60-41C918EA196D}"/>
          </ac:cxnSpMkLst>
        </pc:cxnChg>
        <pc:cxnChg chg="mod topLvl">
          <ac:chgData name="Karavieh, Reza (Topps - Analysis Directorate)" userId="9cf8742b-ef1d-49ce-87e4-503a91f74a7e" providerId="ADAL" clId="{318E3AC6-9DB3-4099-95A1-2A64CD1221E4}" dt="2023-03-31T12:12:48.566" v="16494" actId="164"/>
          <ac:cxnSpMkLst>
            <pc:docMk/>
            <pc:sldMk cId="804333150" sldId="1273"/>
            <ac:cxnSpMk id="38" creationId="{7C51A65B-396C-78F6-CAEF-646B90343080}"/>
          </ac:cxnSpMkLst>
        </pc:cxnChg>
        <pc:cxnChg chg="mod topLvl">
          <ac:chgData name="Karavieh, Reza (Topps - Analysis Directorate)" userId="9cf8742b-ef1d-49ce-87e4-503a91f74a7e" providerId="ADAL" clId="{318E3AC6-9DB3-4099-95A1-2A64CD1221E4}" dt="2023-03-31T12:13:15.195" v="16496" actId="164"/>
          <ac:cxnSpMkLst>
            <pc:docMk/>
            <pc:sldMk cId="804333150" sldId="1273"/>
            <ac:cxnSpMk id="39" creationId="{0E2E04F6-E2F6-8C58-198C-257B255FC8C4}"/>
          </ac:cxnSpMkLst>
        </pc:cxnChg>
        <pc:cxnChg chg="mod topLvl">
          <ac:chgData name="Karavieh, Reza (Topps - Analysis Directorate)" userId="9cf8742b-ef1d-49ce-87e4-503a91f74a7e" providerId="ADAL" clId="{318E3AC6-9DB3-4099-95A1-2A64CD1221E4}" dt="2023-03-31T12:13:28.542" v="16498" actId="164"/>
          <ac:cxnSpMkLst>
            <pc:docMk/>
            <pc:sldMk cId="804333150" sldId="1273"/>
            <ac:cxnSpMk id="40" creationId="{948301D3-017E-60A8-D26A-DD54ACF3E415}"/>
          </ac:cxnSpMkLst>
        </pc:cxnChg>
        <pc:cxnChg chg="mod topLvl">
          <ac:chgData name="Karavieh, Reza (Topps - Analysis Directorate)" userId="9cf8742b-ef1d-49ce-87e4-503a91f74a7e" providerId="ADAL" clId="{318E3AC6-9DB3-4099-95A1-2A64CD1221E4}" dt="2023-03-31T12:13:39.593" v="16499" actId="164"/>
          <ac:cxnSpMkLst>
            <pc:docMk/>
            <pc:sldMk cId="804333150" sldId="1273"/>
            <ac:cxnSpMk id="41" creationId="{0C35331A-AC49-7F9C-82F8-51281D2891AB}"/>
          </ac:cxnSpMkLst>
        </pc:cxnChg>
        <pc:cxnChg chg="mod topLvl">
          <ac:chgData name="Karavieh, Reza (Topps - Analysis Directorate)" userId="9cf8742b-ef1d-49ce-87e4-503a91f74a7e" providerId="ADAL" clId="{318E3AC6-9DB3-4099-95A1-2A64CD1221E4}" dt="2023-03-31T12:13:45.570" v="16501" actId="1076"/>
          <ac:cxnSpMkLst>
            <pc:docMk/>
            <pc:sldMk cId="804333150" sldId="1273"/>
            <ac:cxnSpMk id="42" creationId="{2228730F-4819-17C9-755F-79ACB751888B}"/>
          </ac:cxnSpMkLst>
        </pc:cxnChg>
        <pc:cxnChg chg="mod topLvl">
          <ac:chgData name="Karavieh, Reza (Topps - Analysis Directorate)" userId="9cf8742b-ef1d-49ce-87e4-503a91f74a7e" providerId="ADAL" clId="{318E3AC6-9DB3-4099-95A1-2A64CD1221E4}" dt="2023-03-31T12:12:31.628" v="16492" actId="164"/>
          <ac:cxnSpMkLst>
            <pc:docMk/>
            <pc:sldMk cId="804333150" sldId="1273"/>
            <ac:cxnSpMk id="44" creationId="{AF0F98F7-7EBC-9790-E7C8-03C8DA109E2F}"/>
          </ac:cxnSpMkLst>
        </pc:cxnChg>
        <pc:cxnChg chg="mod topLvl">
          <ac:chgData name="Karavieh, Reza (Topps - Analysis Directorate)" userId="9cf8742b-ef1d-49ce-87e4-503a91f74a7e" providerId="ADAL" clId="{318E3AC6-9DB3-4099-95A1-2A64CD1221E4}" dt="2023-03-31T12:12:48.566" v="16494" actId="164"/>
          <ac:cxnSpMkLst>
            <pc:docMk/>
            <pc:sldMk cId="804333150" sldId="1273"/>
            <ac:cxnSpMk id="45" creationId="{211D8490-426E-FFF2-70EB-C86202191BF4}"/>
          </ac:cxnSpMkLst>
        </pc:cxnChg>
        <pc:cxnChg chg="mod topLvl">
          <ac:chgData name="Karavieh, Reza (Topps - Analysis Directorate)" userId="9cf8742b-ef1d-49ce-87e4-503a91f74a7e" providerId="ADAL" clId="{318E3AC6-9DB3-4099-95A1-2A64CD1221E4}" dt="2023-03-31T12:13:15.195" v="16496" actId="164"/>
          <ac:cxnSpMkLst>
            <pc:docMk/>
            <pc:sldMk cId="804333150" sldId="1273"/>
            <ac:cxnSpMk id="46" creationId="{98D2332F-78CA-E148-1D0E-7C9B28E96878}"/>
          </ac:cxnSpMkLst>
        </pc:cxnChg>
        <pc:cxnChg chg="mod topLvl">
          <ac:chgData name="Karavieh, Reza (Topps - Analysis Directorate)" userId="9cf8742b-ef1d-49ce-87e4-503a91f74a7e" providerId="ADAL" clId="{318E3AC6-9DB3-4099-95A1-2A64CD1221E4}" dt="2023-03-31T12:13:28.542" v="16498" actId="164"/>
          <ac:cxnSpMkLst>
            <pc:docMk/>
            <pc:sldMk cId="804333150" sldId="1273"/>
            <ac:cxnSpMk id="47" creationId="{2D5EECB5-7BF3-1447-36F8-38C1823714A0}"/>
          </ac:cxnSpMkLst>
        </pc:cxnChg>
        <pc:cxnChg chg="mod topLvl">
          <ac:chgData name="Karavieh, Reza (Topps - Analysis Directorate)" userId="9cf8742b-ef1d-49ce-87e4-503a91f74a7e" providerId="ADAL" clId="{318E3AC6-9DB3-4099-95A1-2A64CD1221E4}" dt="2023-03-31T12:13:39.593" v="16499" actId="164"/>
          <ac:cxnSpMkLst>
            <pc:docMk/>
            <pc:sldMk cId="804333150" sldId="1273"/>
            <ac:cxnSpMk id="48" creationId="{CB308B3D-090E-1EDD-648C-FBD5ADA9C48E}"/>
          </ac:cxnSpMkLst>
        </pc:cxnChg>
        <pc:cxnChg chg="mod topLvl">
          <ac:chgData name="Karavieh, Reza (Topps - Analysis Directorate)" userId="9cf8742b-ef1d-49ce-87e4-503a91f74a7e" providerId="ADAL" clId="{318E3AC6-9DB3-4099-95A1-2A64CD1221E4}" dt="2023-03-31T12:13:45.570" v="16501" actId="1076"/>
          <ac:cxnSpMkLst>
            <pc:docMk/>
            <pc:sldMk cId="804333150" sldId="1273"/>
            <ac:cxnSpMk id="49" creationId="{F39DBCAD-F550-2DAD-27A6-328135735569}"/>
          </ac:cxnSpMkLst>
        </pc:cxnChg>
      </pc:sldChg>
      <pc:sldChg chg="modSp new mod">
        <pc:chgData name="Karavieh, Reza (Topps - Analysis Directorate)" userId="9cf8742b-ef1d-49ce-87e4-503a91f74a7e" providerId="ADAL" clId="{318E3AC6-9DB3-4099-95A1-2A64CD1221E4}" dt="2023-03-31T11:02:52.663" v="15246" actId="207"/>
        <pc:sldMkLst>
          <pc:docMk/>
          <pc:sldMk cId="4013448989" sldId="1274"/>
        </pc:sldMkLst>
        <pc:spChg chg="mod">
          <ac:chgData name="Karavieh, Reza (Topps - Analysis Directorate)" userId="9cf8742b-ef1d-49ce-87e4-503a91f74a7e" providerId="ADAL" clId="{318E3AC6-9DB3-4099-95A1-2A64CD1221E4}" dt="2023-03-30T08:26:08.326" v="7997" actId="113"/>
          <ac:spMkLst>
            <pc:docMk/>
            <pc:sldMk cId="4013448989" sldId="1274"/>
            <ac:spMk id="2" creationId="{46704693-3990-2C91-FB3F-79A80C71FCA0}"/>
          </ac:spMkLst>
        </pc:spChg>
        <pc:spChg chg="mod">
          <ac:chgData name="Karavieh, Reza (Topps - Analysis Directorate)" userId="9cf8742b-ef1d-49ce-87e4-503a91f74a7e" providerId="ADAL" clId="{318E3AC6-9DB3-4099-95A1-2A64CD1221E4}" dt="2023-03-31T11:02:52.663" v="15246" actId="207"/>
          <ac:spMkLst>
            <pc:docMk/>
            <pc:sldMk cId="4013448989" sldId="1274"/>
            <ac:spMk id="3" creationId="{65E2C7AE-712D-0EB6-D659-73DE5BD677C4}"/>
          </ac:spMkLst>
        </pc:spChg>
      </pc:sldChg>
      <pc:sldChg chg="modSp mod">
        <pc:chgData name="Karavieh, Reza (Topps - Analysis Directorate)" userId="9cf8742b-ef1d-49ce-87e4-503a91f74a7e" providerId="ADAL" clId="{318E3AC6-9DB3-4099-95A1-2A64CD1221E4}" dt="2023-03-31T11:03:30.986" v="15258" actId="207"/>
        <pc:sldMkLst>
          <pc:docMk/>
          <pc:sldMk cId="517535628" sldId="1276"/>
        </pc:sldMkLst>
        <pc:spChg chg="mod">
          <ac:chgData name="Karavieh, Reza (Topps - Analysis Directorate)" userId="9cf8742b-ef1d-49ce-87e4-503a91f74a7e" providerId="ADAL" clId="{318E3AC6-9DB3-4099-95A1-2A64CD1221E4}" dt="2023-03-31T07:45:31.906" v="12170" actId="113"/>
          <ac:spMkLst>
            <pc:docMk/>
            <pc:sldMk cId="517535628" sldId="1276"/>
            <ac:spMk id="2" creationId="{0FB86D91-39D7-AC9D-9902-34B0C1258377}"/>
          </ac:spMkLst>
        </pc:spChg>
        <pc:spChg chg="mod">
          <ac:chgData name="Karavieh, Reza (Topps - Analysis Directorate)" userId="9cf8742b-ef1d-49ce-87e4-503a91f74a7e" providerId="ADAL" clId="{318E3AC6-9DB3-4099-95A1-2A64CD1221E4}" dt="2023-03-31T11:03:30.986" v="15258" actId="207"/>
          <ac:spMkLst>
            <pc:docMk/>
            <pc:sldMk cId="517535628" sldId="1276"/>
            <ac:spMk id="3" creationId="{DE890379-BAB6-B1D1-2FFA-4CC6E14915A8}"/>
          </ac:spMkLst>
        </pc:spChg>
        <pc:picChg chg="mod">
          <ac:chgData name="Karavieh, Reza (Topps - Analysis Directorate)" userId="9cf8742b-ef1d-49ce-87e4-503a91f74a7e" providerId="ADAL" clId="{318E3AC6-9DB3-4099-95A1-2A64CD1221E4}" dt="2023-03-31T11:03:15.807" v="15253" actId="14100"/>
          <ac:picMkLst>
            <pc:docMk/>
            <pc:sldMk cId="517535628" sldId="1276"/>
            <ac:picMk id="5" creationId="{F2E2DF30-9B58-649D-AD99-4DB6621B428E}"/>
          </ac:picMkLst>
        </pc:picChg>
      </pc:sldChg>
      <pc:sldChg chg="modSp new mod">
        <pc:chgData name="Karavieh, Reza (Topps - Analysis Directorate)" userId="9cf8742b-ef1d-49ce-87e4-503a91f74a7e" providerId="ADAL" clId="{318E3AC6-9DB3-4099-95A1-2A64CD1221E4}" dt="2023-03-31T09:04:44.291" v="13391" actId="1076"/>
        <pc:sldMkLst>
          <pc:docMk/>
          <pc:sldMk cId="486477501" sldId="1277"/>
        </pc:sldMkLst>
        <pc:spChg chg="mod">
          <ac:chgData name="Karavieh, Reza (Topps - Analysis Directorate)" userId="9cf8742b-ef1d-49ce-87e4-503a91f74a7e" providerId="ADAL" clId="{318E3AC6-9DB3-4099-95A1-2A64CD1221E4}" dt="2023-03-31T09:04:44.291" v="13391" actId="1076"/>
          <ac:spMkLst>
            <pc:docMk/>
            <pc:sldMk cId="486477501" sldId="1277"/>
            <ac:spMk id="3" creationId="{FBBB9F1A-5D3A-AB81-AE11-4BB19E471166}"/>
          </ac:spMkLst>
        </pc:spChg>
      </pc:sldChg>
    </pc:docChg>
  </pc:docChgLst>
  <pc:docChgLst>
    <pc:chgData name="Karavieh, Reza (BEIS)" userId="9cf8742b-ef1d-49ce-87e4-503a91f74a7e" providerId="ADAL" clId="{663EC4E0-6724-4016-98C0-898F65069E22}"/>
    <pc:docChg chg="undo custSel delSld modSld">
      <pc:chgData name="Karavieh, Reza (BEIS)" userId="9cf8742b-ef1d-49ce-87e4-503a91f74a7e" providerId="ADAL" clId="{663EC4E0-6724-4016-98C0-898F65069E22}" dt="2022-04-05T09:32:56.942" v="325"/>
      <pc:docMkLst>
        <pc:docMk/>
      </pc:docMkLst>
      <pc:sldChg chg="del">
        <pc:chgData name="Karavieh, Reza (BEIS)" userId="9cf8742b-ef1d-49ce-87e4-503a91f74a7e" providerId="ADAL" clId="{663EC4E0-6724-4016-98C0-898F65069E22}" dt="2022-04-05T09:27:06.258" v="309" actId="47"/>
        <pc:sldMkLst>
          <pc:docMk/>
          <pc:sldMk cId="2364487824" sldId="267"/>
        </pc:sldMkLst>
      </pc:sldChg>
      <pc:sldChg chg="modSp mod modAnim">
        <pc:chgData name="Karavieh, Reza (BEIS)" userId="9cf8742b-ef1d-49ce-87e4-503a91f74a7e" providerId="ADAL" clId="{663EC4E0-6724-4016-98C0-898F65069E22}" dt="2022-04-05T09:14:19.364" v="259"/>
        <pc:sldMkLst>
          <pc:docMk/>
          <pc:sldMk cId="1940631273" sldId="270"/>
        </pc:sldMkLst>
        <pc:spChg chg="mod">
          <ac:chgData name="Karavieh, Reza (BEIS)" userId="9cf8742b-ef1d-49ce-87e4-503a91f74a7e" providerId="ADAL" clId="{663EC4E0-6724-4016-98C0-898F65069E22}" dt="2022-04-05T09:12:10.764" v="59" actId="20577"/>
          <ac:spMkLst>
            <pc:docMk/>
            <pc:sldMk cId="1940631273" sldId="270"/>
            <ac:spMk id="2" creationId="{F72C95E0-AC69-4767-9DB2-08A13F78E282}"/>
          </ac:spMkLst>
        </pc:spChg>
        <pc:spChg chg="mod">
          <ac:chgData name="Karavieh, Reza (BEIS)" userId="9cf8742b-ef1d-49ce-87e4-503a91f74a7e" providerId="ADAL" clId="{663EC4E0-6724-4016-98C0-898F65069E22}" dt="2022-04-05T09:13:31.487" v="250" actId="20577"/>
          <ac:spMkLst>
            <pc:docMk/>
            <pc:sldMk cId="1940631273" sldId="270"/>
            <ac:spMk id="3" creationId="{1DAC8FF3-B225-4AC3-8AFD-24529E6A662D}"/>
          </ac:spMkLst>
        </pc:spChg>
      </pc:sldChg>
      <pc:sldChg chg="del">
        <pc:chgData name="Karavieh, Reza (BEIS)" userId="9cf8742b-ef1d-49ce-87e4-503a91f74a7e" providerId="ADAL" clId="{663EC4E0-6724-4016-98C0-898F65069E22}" dt="2022-04-05T09:27:28.885" v="310" actId="47"/>
        <pc:sldMkLst>
          <pc:docMk/>
          <pc:sldMk cId="1695116456" sldId="271"/>
        </pc:sldMkLst>
      </pc:sldChg>
      <pc:sldChg chg="modAnim">
        <pc:chgData name="Karavieh, Reza (BEIS)" userId="9cf8742b-ef1d-49ce-87e4-503a91f74a7e" providerId="ADAL" clId="{663EC4E0-6724-4016-98C0-898F65069E22}" dt="2022-04-05T09:16:52.488" v="264"/>
        <pc:sldMkLst>
          <pc:docMk/>
          <pc:sldMk cId="1267688942" sldId="276"/>
        </pc:sldMkLst>
      </pc:sldChg>
      <pc:sldChg chg="addSp modSp mod modAnim">
        <pc:chgData name="Karavieh, Reza (BEIS)" userId="9cf8742b-ef1d-49ce-87e4-503a91f74a7e" providerId="ADAL" clId="{663EC4E0-6724-4016-98C0-898F65069E22}" dt="2022-04-05T09:25:50.252" v="304" actId="1035"/>
        <pc:sldMkLst>
          <pc:docMk/>
          <pc:sldMk cId="1478230824" sldId="294"/>
        </pc:sldMkLst>
        <pc:spChg chg="mod">
          <ac:chgData name="Karavieh, Reza (BEIS)" userId="9cf8742b-ef1d-49ce-87e4-503a91f74a7e" providerId="ADAL" clId="{663EC4E0-6724-4016-98C0-898F65069E22}" dt="2022-04-05T09:22:14.245" v="289" actId="164"/>
          <ac:spMkLst>
            <pc:docMk/>
            <pc:sldMk cId="1478230824" sldId="294"/>
            <ac:spMk id="5" creationId="{5E9E679E-66AC-40FC-8505-0AB7A4737B1A}"/>
          </ac:spMkLst>
        </pc:spChg>
        <pc:spChg chg="mod">
          <ac:chgData name="Karavieh, Reza (BEIS)" userId="9cf8742b-ef1d-49ce-87e4-503a91f74a7e" providerId="ADAL" clId="{663EC4E0-6724-4016-98C0-898F65069E22}" dt="2022-04-05T09:22:14.245" v="289" actId="164"/>
          <ac:spMkLst>
            <pc:docMk/>
            <pc:sldMk cId="1478230824" sldId="294"/>
            <ac:spMk id="33" creationId="{85671684-CB24-4F37-8E09-7EFE982E2195}"/>
          </ac:spMkLst>
        </pc:spChg>
        <pc:spChg chg="mod">
          <ac:chgData name="Karavieh, Reza (BEIS)" userId="9cf8742b-ef1d-49ce-87e4-503a91f74a7e" providerId="ADAL" clId="{663EC4E0-6724-4016-98C0-898F65069E22}" dt="2022-04-05T09:25:42.850" v="303" actId="1036"/>
          <ac:spMkLst>
            <pc:docMk/>
            <pc:sldMk cId="1478230824" sldId="294"/>
            <ac:spMk id="34" creationId="{A9E41C4F-4AFE-4E85-A142-EBD3F85F8851}"/>
          </ac:spMkLst>
        </pc:spChg>
        <pc:spChg chg="mod">
          <ac:chgData name="Karavieh, Reza (BEIS)" userId="9cf8742b-ef1d-49ce-87e4-503a91f74a7e" providerId="ADAL" clId="{663EC4E0-6724-4016-98C0-898F65069E22}" dt="2022-04-05T09:22:14.245" v="289" actId="164"/>
          <ac:spMkLst>
            <pc:docMk/>
            <pc:sldMk cId="1478230824" sldId="294"/>
            <ac:spMk id="35" creationId="{FA8DA91E-B147-446B-B45E-047BB9F8523D}"/>
          </ac:spMkLst>
        </pc:spChg>
        <pc:spChg chg="mod">
          <ac:chgData name="Karavieh, Reza (BEIS)" userId="9cf8742b-ef1d-49ce-87e4-503a91f74a7e" providerId="ADAL" clId="{663EC4E0-6724-4016-98C0-898F65069E22}" dt="2022-04-05T09:22:14.245" v="289" actId="164"/>
          <ac:spMkLst>
            <pc:docMk/>
            <pc:sldMk cId="1478230824" sldId="294"/>
            <ac:spMk id="36" creationId="{A4BEBB24-6A72-4F02-B8C7-DCEDC504810C}"/>
          </ac:spMkLst>
        </pc:spChg>
        <pc:spChg chg="mod">
          <ac:chgData name="Karavieh, Reza (BEIS)" userId="9cf8742b-ef1d-49ce-87e4-503a91f74a7e" providerId="ADAL" clId="{663EC4E0-6724-4016-98C0-898F65069E22}" dt="2022-04-05T09:22:14.245" v="289" actId="164"/>
          <ac:spMkLst>
            <pc:docMk/>
            <pc:sldMk cId="1478230824" sldId="294"/>
            <ac:spMk id="39" creationId="{53D2BA19-37E1-4A03-8C23-46B8CCE46CAD}"/>
          </ac:spMkLst>
        </pc:spChg>
        <pc:spChg chg="mod">
          <ac:chgData name="Karavieh, Reza (BEIS)" userId="9cf8742b-ef1d-49ce-87e4-503a91f74a7e" providerId="ADAL" clId="{663EC4E0-6724-4016-98C0-898F65069E22}" dt="2022-04-05T09:22:14.245" v="289" actId="164"/>
          <ac:spMkLst>
            <pc:docMk/>
            <pc:sldMk cId="1478230824" sldId="294"/>
            <ac:spMk id="41" creationId="{524F8DEB-511B-4541-A7C0-9FEE680DFC7E}"/>
          </ac:spMkLst>
        </pc:spChg>
        <pc:spChg chg="mod">
          <ac:chgData name="Karavieh, Reza (BEIS)" userId="9cf8742b-ef1d-49ce-87e4-503a91f74a7e" providerId="ADAL" clId="{663EC4E0-6724-4016-98C0-898F65069E22}" dt="2022-04-05T09:22:19.487" v="291" actId="27636"/>
          <ac:spMkLst>
            <pc:docMk/>
            <pc:sldMk cId="1478230824" sldId="294"/>
            <ac:spMk id="65" creationId="{F3CEF679-EA65-45F0-994B-6CAF8D56C2FB}"/>
          </ac:spMkLst>
        </pc:spChg>
        <pc:spChg chg="mod">
          <ac:chgData name="Karavieh, Reza (BEIS)" userId="9cf8742b-ef1d-49ce-87e4-503a91f74a7e" providerId="ADAL" clId="{663EC4E0-6724-4016-98C0-898F65069E22}" dt="2022-04-05T09:22:14.245" v="289" actId="164"/>
          <ac:spMkLst>
            <pc:docMk/>
            <pc:sldMk cId="1478230824" sldId="294"/>
            <ac:spMk id="74" creationId="{B70127E5-E69C-4749-B701-ABB3750C9A53}"/>
          </ac:spMkLst>
        </pc:spChg>
        <pc:spChg chg="mod">
          <ac:chgData name="Karavieh, Reza (BEIS)" userId="9cf8742b-ef1d-49ce-87e4-503a91f74a7e" providerId="ADAL" clId="{663EC4E0-6724-4016-98C0-898F65069E22}" dt="2022-04-05T09:22:14.245" v="289" actId="164"/>
          <ac:spMkLst>
            <pc:docMk/>
            <pc:sldMk cId="1478230824" sldId="294"/>
            <ac:spMk id="75" creationId="{EFB10474-1AB0-46DF-B90B-5C331924F8D6}"/>
          </ac:spMkLst>
        </pc:spChg>
        <pc:spChg chg="mod">
          <ac:chgData name="Karavieh, Reza (BEIS)" userId="9cf8742b-ef1d-49ce-87e4-503a91f74a7e" providerId="ADAL" clId="{663EC4E0-6724-4016-98C0-898F65069E22}" dt="2022-04-05T09:22:14.245" v="289" actId="164"/>
          <ac:spMkLst>
            <pc:docMk/>
            <pc:sldMk cId="1478230824" sldId="294"/>
            <ac:spMk id="76" creationId="{DE6D273C-F3CD-4389-A5F1-292973F4F214}"/>
          </ac:spMkLst>
        </pc:spChg>
        <pc:spChg chg="mod">
          <ac:chgData name="Karavieh, Reza (BEIS)" userId="9cf8742b-ef1d-49ce-87e4-503a91f74a7e" providerId="ADAL" clId="{663EC4E0-6724-4016-98C0-898F65069E22}" dt="2022-04-05T09:25:50.252" v="304" actId="1035"/>
          <ac:spMkLst>
            <pc:docMk/>
            <pc:sldMk cId="1478230824" sldId="294"/>
            <ac:spMk id="77" creationId="{CB238859-DC78-4554-AAA1-8B18801D6F9C}"/>
          </ac:spMkLst>
        </pc:spChg>
        <pc:grpChg chg="add mod">
          <ac:chgData name="Karavieh, Reza (BEIS)" userId="9cf8742b-ef1d-49ce-87e4-503a91f74a7e" providerId="ADAL" clId="{663EC4E0-6724-4016-98C0-898F65069E22}" dt="2022-04-05T09:22:14.245" v="289" actId="164"/>
          <ac:grpSpMkLst>
            <pc:docMk/>
            <pc:sldMk cId="1478230824" sldId="294"/>
            <ac:grpSpMk id="3" creationId="{768D65D5-AA1D-444A-ADDF-32F99FBD3A97}"/>
          </ac:grpSpMkLst>
        </pc:grpChg>
        <pc:grpChg chg="add mod">
          <ac:chgData name="Karavieh, Reza (BEIS)" userId="9cf8742b-ef1d-49ce-87e4-503a91f74a7e" providerId="ADAL" clId="{663EC4E0-6724-4016-98C0-898F65069E22}" dt="2022-04-05T09:23:43.649" v="298" actId="1076"/>
          <ac:grpSpMkLst>
            <pc:docMk/>
            <pc:sldMk cId="1478230824" sldId="294"/>
            <ac:grpSpMk id="6" creationId="{FB4256DA-54E4-4A3B-9E12-C68C6C31C2AD}"/>
          </ac:grpSpMkLst>
        </pc:grpChg>
        <pc:grpChg chg="mod">
          <ac:chgData name="Karavieh, Reza (BEIS)" userId="9cf8742b-ef1d-49ce-87e4-503a91f74a7e" providerId="ADAL" clId="{663EC4E0-6724-4016-98C0-898F65069E22}" dt="2022-04-05T09:23:02.617" v="296" actId="164"/>
          <ac:grpSpMkLst>
            <pc:docMk/>
            <pc:sldMk cId="1478230824" sldId="294"/>
            <ac:grpSpMk id="67" creationId="{E8409F58-209F-427B-A9EF-4954D65AD2ED}"/>
          </ac:grpSpMkLst>
        </pc:grpChg>
        <pc:grpChg chg="mod">
          <ac:chgData name="Karavieh, Reza (BEIS)" userId="9cf8742b-ef1d-49ce-87e4-503a91f74a7e" providerId="ADAL" clId="{663EC4E0-6724-4016-98C0-898F65069E22}" dt="2022-04-05T09:23:02.617" v="296" actId="164"/>
          <ac:grpSpMkLst>
            <pc:docMk/>
            <pc:sldMk cId="1478230824" sldId="294"/>
            <ac:grpSpMk id="68" creationId="{A80CB618-BD14-4079-891A-224F1EFB20E2}"/>
          </ac:grpSpMkLst>
        </pc:grpChg>
        <pc:grpChg chg="mod">
          <ac:chgData name="Karavieh, Reza (BEIS)" userId="9cf8742b-ef1d-49ce-87e4-503a91f74a7e" providerId="ADAL" clId="{663EC4E0-6724-4016-98C0-898F65069E22}" dt="2022-04-05T09:23:02.617" v="296" actId="164"/>
          <ac:grpSpMkLst>
            <pc:docMk/>
            <pc:sldMk cId="1478230824" sldId="294"/>
            <ac:grpSpMk id="69" creationId="{7219CA6A-9773-4F29-B519-5B7890042315}"/>
          </ac:grpSpMkLst>
        </pc:grpChg>
        <pc:grpChg chg="mod">
          <ac:chgData name="Karavieh, Reza (BEIS)" userId="9cf8742b-ef1d-49ce-87e4-503a91f74a7e" providerId="ADAL" clId="{663EC4E0-6724-4016-98C0-898F65069E22}" dt="2022-04-05T09:23:02.617" v="296" actId="164"/>
          <ac:grpSpMkLst>
            <pc:docMk/>
            <pc:sldMk cId="1478230824" sldId="294"/>
            <ac:grpSpMk id="70" creationId="{B59EFA21-860C-4304-9DCE-56E1EB242AD2}"/>
          </ac:grpSpMkLst>
        </pc:grpChg>
        <pc:grpChg chg="mod">
          <ac:chgData name="Karavieh, Reza (BEIS)" userId="9cf8742b-ef1d-49ce-87e4-503a91f74a7e" providerId="ADAL" clId="{663EC4E0-6724-4016-98C0-898F65069E22}" dt="2022-04-05T09:23:02.617" v="296" actId="164"/>
          <ac:grpSpMkLst>
            <pc:docMk/>
            <pc:sldMk cId="1478230824" sldId="294"/>
            <ac:grpSpMk id="71" creationId="{4FC48352-9FF8-4034-8F43-FDF94C19A415}"/>
          </ac:grpSpMkLst>
        </pc:grpChg>
        <pc:grpChg chg="mod">
          <ac:chgData name="Karavieh, Reza (BEIS)" userId="9cf8742b-ef1d-49ce-87e4-503a91f74a7e" providerId="ADAL" clId="{663EC4E0-6724-4016-98C0-898F65069E22}" dt="2022-04-05T09:22:14.245" v="289" actId="164"/>
          <ac:grpSpMkLst>
            <pc:docMk/>
            <pc:sldMk cId="1478230824" sldId="294"/>
            <ac:grpSpMk id="73" creationId="{A725AA42-5288-4D97-9F9B-CC54D534434E}"/>
          </ac:grpSpMkLst>
        </pc:grpChg>
      </pc:sldChg>
      <pc:sldChg chg="modAnim">
        <pc:chgData name="Karavieh, Reza (BEIS)" userId="9cf8742b-ef1d-49ce-87e4-503a91f74a7e" providerId="ADAL" clId="{663EC4E0-6724-4016-98C0-898F65069E22}" dt="2022-04-05T09:32:56.942" v="325"/>
        <pc:sldMkLst>
          <pc:docMk/>
          <pc:sldMk cId="431559715" sldId="1230"/>
        </pc:sldMkLst>
      </pc:sldChg>
      <pc:sldChg chg="modAnim">
        <pc:chgData name="Karavieh, Reza (BEIS)" userId="9cf8742b-ef1d-49ce-87e4-503a91f74a7e" providerId="ADAL" clId="{663EC4E0-6724-4016-98C0-898F65069E22}" dt="2022-04-05T09:18:02.722" v="271"/>
        <pc:sldMkLst>
          <pc:docMk/>
          <pc:sldMk cId="2451489137" sldId="1237"/>
        </pc:sldMkLst>
      </pc:sldChg>
      <pc:sldChg chg="del">
        <pc:chgData name="Karavieh, Reza (BEIS)" userId="9cf8742b-ef1d-49ce-87e4-503a91f74a7e" providerId="ADAL" clId="{663EC4E0-6724-4016-98C0-898F65069E22}" dt="2022-04-05T08:59:27.371" v="0" actId="47"/>
        <pc:sldMkLst>
          <pc:docMk/>
          <pc:sldMk cId="1389087154" sldId="1238"/>
        </pc:sldMkLst>
      </pc:sldChg>
      <pc:sldChg chg="modSp del mod">
        <pc:chgData name="Karavieh, Reza (BEIS)" userId="9cf8742b-ef1d-49ce-87e4-503a91f74a7e" providerId="ADAL" clId="{663EC4E0-6724-4016-98C0-898F65069E22}" dt="2022-04-05T09:13:41.065" v="251" actId="47"/>
        <pc:sldMkLst>
          <pc:docMk/>
          <pc:sldMk cId="883113747" sldId="1239"/>
        </pc:sldMkLst>
        <pc:spChg chg="mod">
          <ac:chgData name="Karavieh, Reza (BEIS)" userId="9cf8742b-ef1d-49ce-87e4-503a91f74a7e" providerId="ADAL" clId="{663EC4E0-6724-4016-98C0-898F65069E22}" dt="2022-04-05T09:08:37.369" v="12" actId="21"/>
          <ac:spMkLst>
            <pc:docMk/>
            <pc:sldMk cId="883113747" sldId="1239"/>
            <ac:spMk id="3" creationId="{1DAC8FF3-B225-4AC3-8AFD-24529E6A662D}"/>
          </ac:spMkLst>
        </pc:spChg>
      </pc:sldChg>
      <pc:sldChg chg="del">
        <pc:chgData name="Karavieh, Reza (BEIS)" userId="9cf8742b-ef1d-49ce-87e4-503a91f74a7e" providerId="ADAL" clId="{663EC4E0-6724-4016-98C0-898F65069E22}" dt="2022-04-05T09:27:30.364" v="311" actId="47"/>
        <pc:sldMkLst>
          <pc:docMk/>
          <pc:sldMk cId="3224181521" sldId="1240"/>
        </pc:sldMkLst>
      </pc:sldChg>
      <pc:sldChg chg="modSp mod">
        <pc:chgData name="Karavieh, Reza (BEIS)" userId="9cf8742b-ef1d-49ce-87e4-503a91f74a7e" providerId="ADAL" clId="{663EC4E0-6724-4016-98C0-898F65069E22}" dt="2022-04-05T09:26:41.538" v="308" actId="6549"/>
        <pc:sldMkLst>
          <pc:docMk/>
          <pc:sldMk cId="3021373207" sldId="1241"/>
        </pc:sldMkLst>
        <pc:spChg chg="mod">
          <ac:chgData name="Karavieh, Reza (BEIS)" userId="9cf8742b-ef1d-49ce-87e4-503a91f74a7e" providerId="ADAL" clId="{663EC4E0-6724-4016-98C0-898F65069E22}" dt="2022-04-05T09:26:41.538" v="308" actId="6549"/>
          <ac:spMkLst>
            <pc:docMk/>
            <pc:sldMk cId="3021373207" sldId="1241"/>
            <ac:spMk id="3" creationId="{69E972E4-53F3-49AD-A076-AAA12026ACD9}"/>
          </ac:spMkLst>
        </pc:spChg>
      </pc:sldChg>
    </pc:docChg>
  </pc:docChgLst>
  <pc:docChgLst>
    <pc:chgData name="Karavieh, Reza (BEIS)" userId="S::reza.karavieh@beis.gov.uk::9cf8742b-ef1d-49ce-87e4-503a91f74a7e" providerId="AD" clId="Web-{05805ECC-E083-E4B5-4DE5-36A22C1EDA8A}"/>
    <pc:docChg chg="modSld">
      <pc:chgData name="Karavieh, Reza (BEIS)" userId="S::reza.karavieh@beis.gov.uk::9cf8742b-ef1d-49ce-87e4-503a91f74a7e" providerId="AD" clId="Web-{05805ECC-E083-E4B5-4DE5-36A22C1EDA8A}" dt="2022-01-12T09:48:00.889" v="159" actId="20577"/>
      <pc:docMkLst>
        <pc:docMk/>
      </pc:docMkLst>
      <pc:sldChg chg="modSp">
        <pc:chgData name="Karavieh, Reza (BEIS)" userId="S::reza.karavieh@beis.gov.uk::9cf8742b-ef1d-49ce-87e4-503a91f74a7e" providerId="AD" clId="Web-{05805ECC-E083-E4B5-4DE5-36A22C1EDA8A}" dt="2022-01-12T09:48:00.889" v="159" actId="20577"/>
        <pc:sldMkLst>
          <pc:docMk/>
          <pc:sldMk cId="1355889715" sldId="269"/>
        </pc:sldMkLst>
        <pc:spChg chg="mod">
          <ac:chgData name="Karavieh, Reza (BEIS)" userId="S::reza.karavieh@beis.gov.uk::9cf8742b-ef1d-49ce-87e4-503a91f74a7e" providerId="AD" clId="Web-{05805ECC-E083-E4B5-4DE5-36A22C1EDA8A}" dt="2022-01-12T09:48:00.889" v="159" actId="20577"/>
          <ac:spMkLst>
            <pc:docMk/>
            <pc:sldMk cId="1355889715" sldId="269"/>
            <ac:spMk id="3" creationId="{4AB7AE19-4451-453D-A24B-7F826DBC445D}"/>
          </ac:spMkLst>
        </pc:spChg>
      </pc:sldChg>
    </pc:docChg>
  </pc:docChgLst>
  <pc:docChgLst>
    <pc:chgData name="Karavieh, Reza (BEIS)" userId="S::reza.karavieh@beis.gov.uk::9cf8742b-ef1d-49ce-87e4-503a91f74a7e" providerId="AD" clId="Web-{929D5049-2EBD-729A-60F7-DCFF9C74ACA4}"/>
    <pc:docChg chg="modSld">
      <pc:chgData name="Karavieh, Reza (BEIS)" userId="S::reza.karavieh@beis.gov.uk::9cf8742b-ef1d-49ce-87e4-503a91f74a7e" providerId="AD" clId="Web-{929D5049-2EBD-729A-60F7-DCFF9C74ACA4}" dt="2022-04-21T16:19:22.594" v="23"/>
      <pc:docMkLst>
        <pc:docMk/>
      </pc:docMkLst>
      <pc:sldChg chg="modSp">
        <pc:chgData name="Karavieh, Reza (BEIS)" userId="S::reza.karavieh@beis.gov.uk::9cf8742b-ef1d-49ce-87e4-503a91f74a7e" providerId="AD" clId="Web-{929D5049-2EBD-729A-60F7-DCFF9C74ACA4}" dt="2022-04-21T16:19:22.594" v="23"/>
        <pc:sldMkLst>
          <pc:docMk/>
          <pc:sldMk cId="2434998086" sldId="1255"/>
        </pc:sldMkLst>
        <pc:graphicFrameChg chg="mod modGraphic">
          <ac:chgData name="Karavieh, Reza (BEIS)" userId="S::reza.karavieh@beis.gov.uk::9cf8742b-ef1d-49ce-87e4-503a91f74a7e" providerId="AD" clId="Web-{929D5049-2EBD-729A-60F7-DCFF9C74ACA4}" dt="2022-04-21T16:19:22.594" v="23"/>
          <ac:graphicFrameMkLst>
            <pc:docMk/>
            <pc:sldMk cId="2434998086" sldId="1255"/>
            <ac:graphicFrameMk id="13" creationId="{EFE7D438-F338-4C31-B45D-66A98BFE1CB7}"/>
          </ac:graphicFrameMkLst>
        </pc:graphicFrameChg>
      </pc:sldChg>
    </pc:docChg>
  </pc:docChgLst>
  <pc:docChgLst>
    <pc:chgData name="Karavieh, Reza (BEIS)" userId="S::reza.karavieh@beis.gov.uk::9cf8742b-ef1d-49ce-87e4-503a91f74a7e" providerId="AD" clId="Web-{94A345F8-9DDE-612C-BA62-10BCB0ACDE06}"/>
    <pc:docChg chg="modSld">
      <pc:chgData name="Karavieh, Reza (BEIS)" userId="S::reza.karavieh@beis.gov.uk::9cf8742b-ef1d-49ce-87e4-503a91f74a7e" providerId="AD" clId="Web-{94A345F8-9DDE-612C-BA62-10BCB0ACDE06}" dt="2022-01-19T13:05:00.005" v="1273" actId="20577"/>
      <pc:docMkLst>
        <pc:docMk/>
      </pc:docMkLst>
      <pc:sldChg chg="delSp modSp">
        <pc:chgData name="Karavieh, Reza (BEIS)" userId="S::reza.karavieh@beis.gov.uk::9cf8742b-ef1d-49ce-87e4-503a91f74a7e" providerId="AD" clId="Web-{94A345F8-9DDE-612C-BA62-10BCB0ACDE06}" dt="2022-01-19T13:05:00.005" v="1273" actId="20577"/>
        <pc:sldMkLst>
          <pc:docMk/>
          <pc:sldMk cId="4054952395" sldId="270"/>
        </pc:sldMkLst>
        <pc:spChg chg="mod">
          <ac:chgData name="Karavieh, Reza (BEIS)" userId="S::reza.karavieh@beis.gov.uk::9cf8742b-ef1d-49ce-87e4-503a91f74a7e" providerId="AD" clId="Web-{94A345F8-9DDE-612C-BA62-10BCB0ACDE06}" dt="2022-01-19T12:33:01.271" v="16" actId="20577"/>
          <ac:spMkLst>
            <pc:docMk/>
            <pc:sldMk cId="4054952395" sldId="270"/>
            <ac:spMk id="2" creationId="{F025D5EE-B38F-46DB-9CF5-7A3A555566AB}"/>
          </ac:spMkLst>
        </pc:spChg>
        <pc:spChg chg="mod">
          <ac:chgData name="Karavieh, Reza (BEIS)" userId="S::reza.karavieh@beis.gov.uk::9cf8742b-ef1d-49ce-87e4-503a91f74a7e" providerId="AD" clId="Web-{94A345F8-9DDE-612C-BA62-10BCB0ACDE06}" dt="2022-01-19T13:05:00.005" v="1273" actId="20577"/>
          <ac:spMkLst>
            <pc:docMk/>
            <pc:sldMk cId="4054952395" sldId="270"/>
            <ac:spMk id="3" creationId="{C5D7EDED-44EE-4832-A61E-82F1626D83B8}"/>
          </ac:spMkLst>
        </pc:spChg>
        <pc:spChg chg="del mod">
          <ac:chgData name="Karavieh, Reza (BEIS)" userId="S::reza.karavieh@beis.gov.uk::9cf8742b-ef1d-49ce-87e4-503a91f74a7e" providerId="AD" clId="Web-{94A345F8-9DDE-612C-BA62-10BCB0ACDE06}" dt="2022-01-19T12:51:07.485" v="694"/>
          <ac:spMkLst>
            <pc:docMk/>
            <pc:sldMk cId="4054952395" sldId="270"/>
            <ac:spMk id="8" creationId="{249DB31D-449A-49AC-83AC-1E8E915CF4D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4CB_6E0520FD.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_4CB_6E0520FD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Gross Value Added (2050) </a:t>
            </a:r>
          </a:p>
        </c:rich>
      </c:tx>
      <c:layout>
        <c:manualLayout>
          <c:xMode val="edge"/>
          <c:yMode val="edge"/>
          <c:x val="0.34221765951233762"/>
          <c:y val="4.311728395061728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'GVA, 2050'!$C$3</c:f>
              <c:strCache>
                <c:ptCount val="1"/>
                <c:pt idx="0">
                  <c:v>Export</c:v>
                </c:pt>
              </c:strCache>
            </c:strRef>
          </c:tx>
          <c:spPr>
            <a:solidFill>
              <a:schemeClr val="tx2"/>
            </a:solidFill>
            <a:ln>
              <a:noFill/>
            </a:ln>
            <a:effectLst/>
          </c:spPr>
          <c:invertIfNegative val="0"/>
          <c:cat>
            <c:strRef>
              <c:f>'GVA, 2050'!$B$4:$B$14</c:f>
              <c:strCache>
                <c:ptCount val="11"/>
                <c:pt idx="0">
                  <c:v>Road transport</c:v>
                </c:pt>
                <c:pt idx="1">
                  <c:v>Nuclear fission</c:v>
                </c:pt>
                <c:pt idx="2">
                  <c:v>Offshore wind</c:v>
                </c:pt>
                <c:pt idx="3">
                  <c:v>CCUS</c:v>
                </c:pt>
                <c:pt idx="4">
                  <c:v>Heating and cooling</c:v>
                </c:pt>
                <c:pt idx="5">
                  <c:v>Smart systems</c:v>
                </c:pt>
                <c:pt idx="6">
                  <c:v>Building fabric</c:v>
                </c:pt>
                <c:pt idx="7">
                  <c:v>Biomass and bioenergy</c:v>
                </c:pt>
                <c:pt idx="8">
                  <c:v>Hydrogen and fuel cells</c:v>
                </c:pt>
                <c:pt idx="9">
                  <c:v>Industry</c:v>
                </c:pt>
                <c:pt idx="10">
                  <c:v>Tidal stream</c:v>
                </c:pt>
              </c:strCache>
            </c:strRef>
          </c:cat>
          <c:val>
            <c:numRef>
              <c:f>'GVA, 2050'!$C$4:$C$14</c:f>
              <c:numCache>
                <c:formatCode>#,##0</c:formatCode>
                <c:ptCount val="11"/>
                <c:pt idx="0">
                  <c:v>11400</c:v>
                </c:pt>
                <c:pt idx="1">
                  <c:v>700</c:v>
                </c:pt>
                <c:pt idx="2">
                  <c:v>2800</c:v>
                </c:pt>
                <c:pt idx="3">
                  <c:v>4200</c:v>
                </c:pt>
                <c:pt idx="4">
                  <c:v>850</c:v>
                </c:pt>
                <c:pt idx="5">
                  <c:v>1900</c:v>
                </c:pt>
                <c:pt idx="6">
                  <c:v>390</c:v>
                </c:pt>
                <c:pt idx="7">
                  <c:v>1500</c:v>
                </c:pt>
                <c:pt idx="8">
                  <c:v>480</c:v>
                </c:pt>
                <c:pt idx="9">
                  <c:v>1400</c:v>
                </c:pt>
                <c:pt idx="10">
                  <c:v>540</c:v>
                </c:pt>
              </c:numCache>
            </c:numRef>
          </c:val>
          <c:extLst>
            <c:ext xmlns:c16="http://schemas.microsoft.com/office/drawing/2014/chart" uri="{C3380CC4-5D6E-409C-BE32-E72D297353CC}">
              <c16:uniqueId val="{00000000-71A3-40DB-BD9B-0665A4CC1B6D}"/>
            </c:ext>
          </c:extLst>
        </c:ser>
        <c:ser>
          <c:idx val="1"/>
          <c:order val="1"/>
          <c:tx>
            <c:strRef>
              <c:f>'GVA, 2050'!$D$3</c:f>
              <c:strCache>
                <c:ptCount val="1"/>
                <c:pt idx="0">
                  <c:v>Domestic</c:v>
                </c:pt>
              </c:strCache>
            </c:strRef>
          </c:tx>
          <c:spPr>
            <a:solidFill>
              <a:schemeClr val="accent6"/>
            </a:solidFill>
            <a:ln>
              <a:noFill/>
            </a:ln>
            <a:effectLst/>
          </c:spPr>
          <c:invertIfNegative val="0"/>
          <c:cat>
            <c:strRef>
              <c:f>'GVA, 2050'!$B$4:$B$14</c:f>
              <c:strCache>
                <c:ptCount val="11"/>
                <c:pt idx="0">
                  <c:v>Road transport</c:v>
                </c:pt>
                <c:pt idx="1">
                  <c:v>Nuclear fission</c:v>
                </c:pt>
                <c:pt idx="2">
                  <c:v>Offshore wind</c:v>
                </c:pt>
                <c:pt idx="3">
                  <c:v>CCUS</c:v>
                </c:pt>
                <c:pt idx="4">
                  <c:v>Heating and cooling</c:v>
                </c:pt>
                <c:pt idx="5">
                  <c:v>Smart systems</c:v>
                </c:pt>
                <c:pt idx="6">
                  <c:v>Building fabric</c:v>
                </c:pt>
                <c:pt idx="7">
                  <c:v>Biomass and bioenergy</c:v>
                </c:pt>
                <c:pt idx="8">
                  <c:v>Hydrogen and fuel cells</c:v>
                </c:pt>
                <c:pt idx="9">
                  <c:v>Industry</c:v>
                </c:pt>
                <c:pt idx="10">
                  <c:v>Tidal stream</c:v>
                </c:pt>
              </c:strCache>
            </c:strRef>
          </c:cat>
          <c:val>
            <c:numRef>
              <c:f>'GVA, 2050'!$D$4:$D$14</c:f>
              <c:numCache>
                <c:formatCode>#,##0</c:formatCode>
                <c:ptCount val="11"/>
                <c:pt idx="0">
                  <c:v>3300</c:v>
                </c:pt>
                <c:pt idx="1">
                  <c:v>9600</c:v>
                </c:pt>
                <c:pt idx="2">
                  <c:v>2600</c:v>
                </c:pt>
                <c:pt idx="3">
                  <c:v>590</c:v>
                </c:pt>
                <c:pt idx="4">
                  <c:v>3800</c:v>
                </c:pt>
                <c:pt idx="5">
                  <c:v>1100</c:v>
                </c:pt>
                <c:pt idx="6">
                  <c:v>2600</c:v>
                </c:pt>
                <c:pt idx="7">
                  <c:v>1400</c:v>
                </c:pt>
                <c:pt idx="8">
                  <c:v>1500</c:v>
                </c:pt>
                <c:pt idx="9">
                  <c:v>520</c:v>
                </c:pt>
              </c:numCache>
            </c:numRef>
          </c:val>
          <c:extLst>
            <c:ext xmlns:c16="http://schemas.microsoft.com/office/drawing/2014/chart" uri="{C3380CC4-5D6E-409C-BE32-E72D297353CC}">
              <c16:uniqueId val="{00000001-71A3-40DB-BD9B-0665A4CC1B6D}"/>
            </c:ext>
          </c:extLst>
        </c:ser>
        <c:dLbls>
          <c:showLegendKey val="0"/>
          <c:showVal val="0"/>
          <c:showCatName val="0"/>
          <c:showSerName val="0"/>
          <c:showPercent val="0"/>
          <c:showBubbleSize val="0"/>
        </c:dLbls>
        <c:gapWidth val="150"/>
        <c:overlap val="100"/>
        <c:axId val="329888776"/>
        <c:axId val="478171016"/>
      </c:barChart>
      <c:catAx>
        <c:axId val="329888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8171016"/>
        <c:crosses val="autoZero"/>
        <c:auto val="1"/>
        <c:lblAlgn val="ctr"/>
        <c:lblOffset val="100"/>
        <c:noMultiLvlLbl val="0"/>
      </c:catAx>
      <c:valAx>
        <c:axId val="478171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1"/>
                  <a:t>GVA (£m)</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9888776"/>
        <c:crosses val="max"/>
        <c:crossBetween val="between"/>
      </c:valAx>
      <c:spPr>
        <a:noFill/>
        <a:ln>
          <a:noFill/>
        </a:ln>
        <a:effectLst/>
      </c:spPr>
    </c:plotArea>
    <c:legend>
      <c:legendPos val="b"/>
      <c:layout>
        <c:manualLayout>
          <c:xMode val="edge"/>
          <c:yMode val="edge"/>
          <c:x val="4.466108190976785E-2"/>
          <c:y val="0.78635956790123451"/>
          <c:w val="0.28949207913564023"/>
          <c:h val="8.0368827160493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Employment (2050)</a:t>
            </a:r>
          </a:p>
        </c:rich>
      </c:tx>
      <c:layout>
        <c:manualLayout>
          <c:xMode val="edge"/>
          <c:yMode val="edge"/>
          <c:x val="0.38252663151838029"/>
          <c:y val="4.228306773493208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'Employment, 2050'!$C$3</c:f>
              <c:strCache>
                <c:ptCount val="1"/>
                <c:pt idx="0">
                  <c:v>Export</c:v>
                </c:pt>
              </c:strCache>
            </c:strRef>
          </c:tx>
          <c:spPr>
            <a:solidFill>
              <a:schemeClr val="tx2"/>
            </a:solidFill>
            <a:ln>
              <a:noFill/>
            </a:ln>
            <a:effectLst/>
          </c:spPr>
          <c:invertIfNegative val="0"/>
          <c:cat>
            <c:strRef>
              <c:f>'Employment, 2050'!$B$4:$B$14</c:f>
              <c:strCache>
                <c:ptCount val="11"/>
                <c:pt idx="0">
                  <c:v>Road transport</c:v>
                </c:pt>
                <c:pt idx="1">
                  <c:v>CCUS</c:v>
                </c:pt>
                <c:pt idx="2">
                  <c:v>Heating and cooling</c:v>
                </c:pt>
                <c:pt idx="3">
                  <c:v>Offshore wind</c:v>
                </c:pt>
                <c:pt idx="4">
                  <c:v>Building fabric</c:v>
                </c:pt>
                <c:pt idx="5">
                  <c:v>Biomass and bioenergy</c:v>
                </c:pt>
                <c:pt idx="6">
                  <c:v>Industry</c:v>
                </c:pt>
                <c:pt idx="7">
                  <c:v>Smart systems</c:v>
                </c:pt>
                <c:pt idx="8">
                  <c:v>Nuclear fission</c:v>
                </c:pt>
                <c:pt idx="9">
                  <c:v>Hydrogen and fuel cells</c:v>
                </c:pt>
                <c:pt idx="10">
                  <c:v>Tidal stream</c:v>
                </c:pt>
              </c:strCache>
            </c:strRef>
          </c:cat>
          <c:val>
            <c:numRef>
              <c:f>'Employment, 2050'!$C$4:$C$14</c:f>
              <c:numCache>
                <c:formatCode>#,##0</c:formatCode>
                <c:ptCount val="11"/>
                <c:pt idx="0">
                  <c:v>73000</c:v>
                </c:pt>
                <c:pt idx="1">
                  <c:v>48000</c:v>
                </c:pt>
                <c:pt idx="2">
                  <c:v>6700</c:v>
                </c:pt>
                <c:pt idx="3">
                  <c:v>23000</c:v>
                </c:pt>
                <c:pt idx="4">
                  <c:v>4100</c:v>
                </c:pt>
                <c:pt idx="5">
                  <c:v>11300</c:v>
                </c:pt>
                <c:pt idx="6">
                  <c:v>18000</c:v>
                </c:pt>
                <c:pt idx="7">
                  <c:v>13000</c:v>
                </c:pt>
                <c:pt idx="8">
                  <c:v>8400</c:v>
                </c:pt>
                <c:pt idx="9">
                  <c:v>3600</c:v>
                </c:pt>
                <c:pt idx="10">
                  <c:v>5000</c:v>
                </c:pt>
              </c:numCache>
            </c:numRef>
          </c:val>
          <c:extLst>
            <c:ext xmlns:c16="http://schemas.microsoft.com/office/drawing/2014/chart" uri="{C3380CC4-5D6E-409C-BE32-E72D297353CC}">
              <c16:uniqueId val="{00000000-39C8-42F3-B316-CCE19807895C}"/>
            </c:ext>
          </c:extLst>
        </c:ser>
        <c:ser>
          <c:idx val="1"/>
          <c:order val="1"/>
          <c:tx>
            <c:strRef>
              <c:f>'Employment, 2050'!$D$3</c:f>
              <c:strCache>
                <c:ptCount val="1"/>
                <c:pt idx="0">
                  <c:v>Domestic</c:v>
                </c:pt>
              </c:strCache>
            </c:strRef>
          </c:tx>
          <c:spPr>
            <a:solidFill>
              <a:schemeClr val="accent6"/>
            </a:solidFill>
            <a:ln>
              <a:noFill/>
            </a:ln>
            <a:effectLst/>
          </c:spPr>
          <c:invertIfNegative val="0"/>
          <c:cat>
            <c:strRef>
              <c:f>'Employment, 2050'!$B$4:$B$14</c:f>
              <c:strCache>
                <c:ptCount val="11"/>
                <c:pt idx="0">
                  <c:v>Road transport</c:v>
                </c:pt>
                <c:pt idx="1">
                  <c:v>CCUS</c:v>
                </c:pt>
                <c:pt idx="2">
                  <c:v>Heating and cooling</c:v>
                </c:pt>
                <c:pt idx="3">
                  <c:v>Offshore wind</c:v>
                </c:pt>
                <c:pt idx="4">
                  <c:v>Building fabric</c:v>
                </c:pt>
                <c:pt idx="5">
                  <c:v>Biomass and bioenergy</c:v>
                </c:pt>
                <c:pt idx="6">
                  <c:v>Industry</c:v>
                </c:pt>
                <c:pt idx="7">
                  <c:v>Smart systems</c:v>
                </c:pt>
                <c:pt idx="8">
                  <c:v>Nuclear fission</c:v>
                </c:pt>
                <c:pt idx="9">
                  <c:v>Hydrogen and fuel cells</c:v>
                </c:pt>
                <c:pt idx="10">
                  <c:v>Tidal stream</c:v>
                </c:pt>
              </c:strCache>
            </c:strRef>
          </c:cat>
          <c:val>
            <c:numRef>
              <c:f>'Employment, 2050'!$D$4:$D$14</c:f>
              <c:numCache>
                <c:formatCode>#,##0</c:formatCode>
                <c:ptCount val="11"/>
                <c:pt idx="0">
                  <c:v>22000</c:v>
                </c:pt>
                <c:pt idx="1">
                  <c:v>6000</c:v>
                </c:pt>
                <c:pt idx="2">
                  <c:v>43000</c:v>
                </c:pt>
                <c:pt idx="3">
                  <c:v>20900</c:v>
                </c:pt>
                <c:pt idx="4">
                  <c:v>32000</c:v>
                </c:pt>
                <c:pt idx="5">
                  <c:v>14500</c:v>
                </c:pt>
                <c:pt idx="6">
                  <c:v>6000</c:v>
                </c:pt>
                <c:pt idx="7">
                  <c:v>7500</c:v>
                </c:pt>
                <c:pt idx="8">
                  <c:v>10100</c:v>
                </c:pt>
                <c:pt idx="9">
                  <c:v>14500</c:v>
                </c:pt>
              </c:numCache>
            </c:numRef>
          </c:val>
          <c:extLst>
            <c:ext xmlns:c16="http://schemas.microsoft.com/office/drawing/2014/chart" uri="{C3380CC4-5D6E-409C-BE32-E72D297353CC}">
              <c16:uniqueId val="{00000001-39C8-42F3-B316-CCE19807895C}"/>
            </c:ext>
          </c:extLst>
        </c:ser>
        <c:dLbls>
          <c:showLegendKey val="0"/>
          <c:showVal val="0"/>
          <c:showCatName val="0"/>
          <c:showSerName val="0"/>
          <c:showPercent val="0"/>
          <c:showBubbleSize val="0"/>
        </c:dLbls>
        <c:gapWidth val="150"/>
        <c:overlap val="100"/>
        <c:axId val="1275946088"/>
        <c:axId val="1275947072"/>
      </c:barChart>
      <c:catAx>
        <c:axId val="1275946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75947072"/>
        <c:crosses val="autoZero"/>
        <c:auto val="1"/>
        <c:lblAlgn val="ctr"/>
        <c:lblOffset val="100"/>
        <c:noMultiLvlLbl val="0"/>
      </c:catAx>
      <c:valAx>
        <c:axId val="1275947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1"/>
                  <a:t>Number of jobs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75946088"/>
        <c:crosses val="max"/>
        <c:crossBetween val="between"/>
      </c:valAx>
      <c:spPr>
        <a:noFill/>
        <a:ln>
          <a:noFill/>
        </a:ln>
        <a:effectLst/>
      </c:spPr>
    </c:plotArea>
    <c:legend>
      <c:legendPos val="b"/>
      <c:layout>
        <c:manualLayout>
          <c:xMode val="edge"/>
          <c:yMode val="edge"/>
          <c:x val="2.3605441456781267E-2"/>
          <c:y val="0.78280516828025348"/>
          <c:w val="0.29982621181064079"/>
          <c:h val="7.88138827690596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77E67-3DFC-491B-9970-D0DB1F649381}" type="datetimeFigureOut">
              <a:rPr lang="en-GB" smtClean="0"/>
              <a:t>31/03/2023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63D51-9B6C-4247-8FB6-6258D2C67240}" type="slidenum">
              <a:rPr lang="en-GB" smtClean="0"/>
              <a:t>‹#›</a:t>
            </a:fld>
            <a:endParaRPr lang="en-GB"/>
          </a:p>
        </p:txBody>
      </p:sp>
    </p:spTree>
    <p:extLst>
      <p:ext uri="{BB962C8B-B14F-4D97-AF65-F5344CB8AC3E}">
        <p14:creationId xmlns:p14="http://schemas.microsoft.com/office/powerpoint/2010/main" val="61956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63D51-9B6C-4247-8FB6-6258D2C67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47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09FF32-3FA3-4383-9479-D88DAFB67FC5}" type="slidenum">
              <a:rPr lang="en-GB" smtClean="0"/>
              <a:t>6</a:t>
            </a:fld>
            <a:endParaRPr lang="en-GB"/>
          </a:p>
        </p:txBody>
      </p:sp>
    </p:spTree>
    <p:extLst>
      <p:ext uri="{BB962C8B-B14F-4D97-AF65-F5344CB8AC3E}">
        <p14:creationId xmlns:p14="http://schemas.microsoft.com/office/powerpoint/2010/main" val="31820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C63D51-9B6C-4247-8FB6-6258D2C67240}" type="slidenum">
              <a:rPr lang="en-GB" smtClean="0"/>
              <a:t>7</a:t>
            </a:fld>
            <a:endParaRPr lang="en-GB"/>
          </a:p>
        </p:txBody>
      </p:sp>
    </p:spTree>
    <p:extLst>
      <p:ext uri="{BB962C8B-B14F-4D97-AF65-F5344CB8AC3E}">
        <p14:creationId xmlns:p14="http://schemas.microsoft.com/office/powerpoint/2010/main" val="80303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63D51-9B6C-4247-8FB6-6258D2C67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624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5661248"/>
            <a:ext cx="12192000" cy="1196752"/>
          </a:xfrm>
          <a:prstGeom prst="rect">
            <a:avLst/>
          </a:prstGeom>
          <a:solidFill>
            <a:srgbClr val="004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p:nvPr>
        </p:nvSpPr>
        <p:spPr>
          <a:xfrm>
            <a:off x="0" y="1412775"/>
            <a:ext cx="9576000" cy="1476000"/>
          </a:xfrm>
        </p:spPr>
        <p:txBody>
          <a:bodyPr lIns="288000">
            <a:normAutofit/>
          </a:bodyPr>
          <a:lstStyle>
            <a:lvl1pPr algn="l">
              <a:defRPr sz="2700"/>
            </a:lvl1pPr>
          </a:lstStyle>
          <a:p>
            <a:r>
              <a:rPr lang="en-US"/>
              <a:t>Click to edit Master title style</a:t>
            </a:r>
            <a:endParaRPr lang="en-GB"/>
          </a:p>
        </p:txBody>
      </p:sp>
      <p:sp>
        <p:nvSpPr>
          <p:cNvPr id="3" name="Subtitle 2"/>
          <p:cNvSpPr>
            <a:spLocks noGrp="1"/>
          </p:cNvSpPr>
          <p:nvPr>
            <p:ph type="subTitle" idx="1"/>
          </p:nvPr>
        </p:nvSpPr>
        <p:spPr>
          <a:xfrm>
            <a:off x="324000" y="3140968"/>
            <a:ext cx="6264696" cy="648072"/>
          </a:xfrm>
        </p:spPr>
        <p:txBody>
          <a:bodyPr>
            <a:normAutofit/>
          </a:bodyPr>
          <a:lstStyle>
            <a:lvl1pPr marL="0" indent="0" algn="l">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pic>
        <p:nvPicPr>
          <p:cNvPr id="7" name="Picture 6" descr="Department for Business, Energy and Industrial Strategy crest" title="Department for Business, Energy and Industrial Strateg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544" y="5821751"/>
            <a:ext cx="1595907" cy="847611"/>
          </a:xfrm>
          <a:prstGeom prst="rect">
            <a:avLst/>
          </a:prstGeom>
        </p:spPr>
      </p:pic>
      <p:sp>
        <p:nvSpPr>
          <p:cNvPr id="19"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0557B0-0A85-4444-9E80-0CAF6F33EF96}" type="datetime1">
              <a:rPr kumimoji="0" lang="en-GB" sz="900" b="0" i="0" u="none" strike="noStrike" kern="1200" cap="none" spc="0" normalizeH="0" baseline="0" noProof="0" smtClean="0">
                <a:ln>
                  <a:noFill/>
                </a:ln>
                <a:solidFill>
                  <a:srgbClr val="004A7F">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tint val="75000"/>
                </a:srgbClr>
              </a:solidFill>
              <a:effectLst/>
              <a:uLnTx/>
              <a:uFillTx/>
              <a:latin typeface="Calibri"/>
              <a:ea typeface="+mn-ea"/>
              <a:cs typeface="+mn-cs"/>
            </a:endParaRPr>
          </a:p>
        </p:txBody>
      </p:sp>
    </p:spTree>
    <p:extLst>
      <p:ext uri="{BB962C8B-B14F-4D97-AF65-F5344CB8AC3E}">
        <p14:creationId xmlns:p14="http://schemas.microsoft.com/office/powerpoint/2010/main" val="428171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18D357-A3B0-4517-AC38-5142CC5D035D}"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236858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53538D-8350-4AB4-87F7-DE77E876F693}"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269270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30D51-2876-466A-AFD5-472506DD4A40}"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2562758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normAutofit/>
          </a:bodyPr>
          <a:lstStyle>
            <a:lvl1pPr>
              <a:defRPr sz="2400"/>
            </a:lvl1pPr>
          </a:lstStyle>
          <a:p>
            <a:r>
              <a:rPr lang="en-US"/>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517836-5491-427D-86CC-5FC05102001A}"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42313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B695E1-43D9-4B41-9E5B-2364ADC15E01}"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11" name="Title 1"/>
          <p:cNvSpPr>
            <a:spLocks noGrp="1"/>
          </p:cNvSpPr>
          <p:nvPr>
            <p:ph type="ctrTitle" hasCustomPrompt="1"/>
          </p:nvPr>
        </p:nvSpPr>
        <p:spPr>
          <a:xfrm>
            <a:off x="0" y="1412775"/>
            <a:ext cx="9576000" cy="1476000"/>
          </a:xfrm>
        </p:spPr>
        <p:txBody>
          <a:bodyPr lIns="288000"/>
          <a:lstStyle>
            <a:lvl1pPr algn="l">
              <a:defRPr baseline="0">
                <a:solidFill>
                  <a:schemeClr val="bg1"/>
                </a:solidFill>
              </a:defRPr>
            </a:lvl1pPr>
          </a:lstStyle>
          <a:p>
            <a:r>
              <a:rPr lang="en-US"/>
              <a:t>Click to edit Section subtitle style</a:t>
            </a:r>
            <a:endParaRPr lang="en-GB"/>
          </a:p>
        </p:txBody>
      </p:sp>
    </p:spTree>
    <p:extLst>
      <p:ext uri="{BB962C8B-B14F-4D97-AF65-F5344CB8AC3E}">
        <p14:creationId xmlns:p14="http://schemas.microsoft.com/office/powerpoint/2010/main" val="133418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92000" cy="1143000"/>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1800"/>
            </a:lvl1pPr>
            <a:lvl2pPr>
              <a:defRPr sz="165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FBAE7A-5750-4383-9F2F-2C08EBD80A7B}"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141400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2 boxes">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92000" cy="1143000"/>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609600" y="1196752"/>
            <a:ext cx="10908000" cy="4032000"/>
          </a:xfrm>
        </p:spPr>
        <p:txBody>
          <a:bodyPr/>
          <a:lstStyle>
            <a:lvl1pPr>
              <a:defRPr sz="1800"/>
            </a:lvl1pPr>
            <a:lvl2pPr>
              <a:defRPr sz="165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28D648-CBD1-4D10-A1BA-F6944E8F2798}"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8" name="Content Placeholder 7"/>
          <p:cNvSpPr>
            <a:spLocks noGrp="1"/>
          </p:cNvSpPr>
          <p:nvPr>
            <p:ph sz="quarter" idx="13"/>
          </p:nvPr>
        </p:nvSpPr>
        <p:spPr>
          <a:xfrm>
            <a:off x="623887" y="5300665"/>
            <a:ext cx="10908000" cy="936625"/>
          </a:xfrm>
        </p:spPr>
        <p:txBody>
          <a:bodyPr>
            <a:normAutofit/>
          </a:bodyPr>
          <a:lstStyle>
            <a:lvl1pPr>
              <a:defRPr sz="1500"/>
            </a:lvl1pPr>
          </a:lstStyle>
          <a:p>
            <a:pPr lvl="0"/>
            <a:r>
              <a:rPr lang="en-US"/>
              <a:t>Click to edit Master text styles</a:t>
            </a:r>
          </a:p>
        </p:txBody>
      </p:sp>
    </p:spTree>
    <p:extLst>
      <p:ext uri="{BB962C8B-B14F-4D97-AF65-F5344CB8AC3E}">
        <p14:creationId xmlns:p14="http://schemas.microsoft.com/office/powerpoint/2010/main" val="289105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87744" cy="1143000"/>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sz="half" idx="1"/>
          </p:nvPr>
        </p:nvSpPr>
        <p:spPr>
          <a:xfrm>
            <a:off x="609600" y="1196751"/>
            <a:ext cx="5364000" cy="504000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68008" y="1196751"/>
            <a:ext cx="5364000" cy="504000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DB474A-65BD-4EA2-811B-1DE8133789C7}"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66794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with bottom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sz="half" idx="1"/>
          </p:nvPr>
        </p:nvSpPr>
        <p:spPr>
          <a:xfrm>
            <a:off x="609600" y="1196752"/>
            <a:ext cx="5364000" cy="345600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68008" y="1196752"/>
            <a:ext cx="5364000" cy="345600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C17873-C0BC-43B2-8D26-B570D164BE94}"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9" name="Content Placeholder 8"/>
          <p:cNvSpPr>
            <a:spLocks noGrp="1"/>
          </p:cNvSpPr>
          <p:nvPr>
            <p:ph sz="quarter" idx="13"/>
          </p:nvPr>
        </p:nvSpPr>
        <p:spPr>
          <a:xfrm>
            <a:off x="612000" y="4725312"/>
            <a:ext cx="10908000" cy="1512000"/>
          </a:xfrm>
        </p:spPr>
        <p:txBody>
          <a:bodyPr>
            <a:normAutofit/>
          </a:bodyPr>
          <a:lstStyle>
            <a:lvl1pPr>
              <a:defRPr sz="1500"/>
            </a:lvl1pPr>
          </a:lstStyle>
          <a:p>
            <a:pPr lvl="0"/>
            <a:r>
              <a:rPr lang="en-US"/>
              <a:t>Click to edit Master text styles</a:t>
            </a:r>
          </a:p>
        </p:txBody>
      </p:sp>
    </p:spTree>
    <p:extLst>
      <p:ext uri="{BB962C8B-B14F-4D97-AF65-F5344CB8AC3E}">
        <p14:creationId xmlns:p14="http://schemas.microsoft.com/office/powerpoint/2010/main" val="302768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Text Placeholder 2"/>
          <p:cNvSpPr>
            <a:spLocks noGrp="1"/>
          </p:cNvSpPr>
          <p:nvPr>
            <p:ph type="body" idx="1"/>
          </p:nvPr>
        </p:nvSpPr>
        <p:spPr>
          <a:xfrm>
            <a:off x="609600" y="1196752"/>
            <a:ext cx="5364000" cy="720000"/>
          </a:xfrm>
        </p:spPr>
        <p:txBody>
          <a:bodyPr anchor="t">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917280"/>
            <a:ext cx="5364000" cy="4284000"/>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68008" y="1196752"/>
            <a:ext cx="5364000" cy="720000"/>
          </a:xfrm>
        </p:spPr>
        <p:txBody>
          <a:bodyPr anchor="t">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68008" y="1917280"/>
            <a:ext cx="5364000" cy="4284000"/>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74547D-1190-4B7C-A05B-E0E334291C2D}"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13652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F2531A-6E42-4CDE-BD76-55C5B0E62687}"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67940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F3FE4A-0022-4A05-9E23-14804F4F32D6}"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407589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384"/>
            <a:ext cx="12192000" cy="1143000"/>
          </a:xfrm>
          <a:prstGeom prst="rect">
            <a:avLst/>
          </a:prstGeom>
          <a:solidFill>
            <a:srgbClr val="004A7F"/>
          </a:solidFill>
        </p:spPr>
        <p:txBody>
          <a:bodyPr vert="horz" lIns="576000" tIns="45720" rIns="57600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196751"/>
            <a:ext cx="10908000" cy="50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807968" y="6381330"/>
            <a:ext cx="284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123A9C2-10AF-4472-BB21-8C6728FF8BBC}" type="datetime1">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5" name="Footer Placeholder 4"/>
          <p:cNvSpPr>
            <a:spLocks noGrp="1"/>
          </p:cNvSpPr>
          <p:nvPr>
            <p:ph type="ftr" sz="quarter" idx="3"/>
          </p:nvPr>
        </p:nvSpPr>
        <p:spPr>
          <a:xfrm>
            <a:off x="620655" y="6381330"/>
            <a:ext cx="3860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11200" y="6381330"/>
            <a:ext cx="2844800"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cxnSp>
        <p:nvCxnSpPr>
          <p:cNvPr id="7" name="Straight Connector 6"/>
          <p:cNvCxnSpPr/>
          <p:nvPr userDrawn="1"/>
        </p:nvCxnSpPr>
        <p:spPr>
          <a:xfrm>
            <a:off x="612000" y="6309320"/>
            <a:ext cx="10944000" cy="0"/>
          </a:xfrm>
          <a:prstGeom prst="line">
            <a:avLst/>
          </a:prstGeom>
          <a:ln w="28575">
            <a:solidFill>
              <a:srgbClr val="004A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974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685800" rtl="0" eaLnBrk="1" latinLnBrk="0" hangingPunct="1">
        <a:spcBef>
          <a:spcPct val="0"/>
        </a:spcBef>
        <a:buNone/>
        <a:defRPr sz="24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overnment/publications/net-zero-society-scenarios-and-pathways/a-net-zero-society-scenarios-and-pathway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government/collections/net-zero-innovation-portfolio"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beisgroup.ukp.app.jaggaer.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Energy Innovation Needs Assessments 2.0</a:t>
            </a:r>
          </a:p>
        </p:txBody>
      </p:sp>
      <p:sp>
        <p:nvSpPr>
          <p:cNvPr id="3" name="Subtitle 2"/>
          <p:cNvSpPr>
            <a:spLocks noGrp="1"/>
          </p:cNvSpPr>
          <p:nvPr>
            <p:ph type="subTitle" idx="1"/>
          </p:nvPr>
        </p:nvSpPr>
        <p:spPr>
          <a:xfrm>
            <a:off x="268941" y="3003139"/>
            <a:ext cx="6264696" cy="1938512"/>
          </a:xfrm>
        </p:spPr>
        <p:txBody>
          <a:bodyPr vert="horz" lIns="91440" tIns="45720" rIns="91440" bIns="45720" rtlCol="0" anchor="t">
            <a:normAutofit/>
          </a:bodyPr>
          <a:lstStyle/>
          <a:p>
            <a:r>
              <a:rPr lang="en-US" b="1">
                <a:solidFill>
                  <a:srgbClr val="000000"/>
                </a:solidFill>
              </a:rPr>
              <a:t>Pre-ITT Supplier Event – 31/03/2023</a:t>
            </a:r>
          </a:p>
          <a:p>
            <a:endParaRPr lang="en-US">
              <a:solidFill>
                <a:schemeClr val="tx1"/>
              </a:solidFill>
            </a:endParaRPr>
          </a:p>
          <a:p>
            <a:pPr marL="285750" indent="-285750">
              <a:spcBef>
                <a:spcPts val="0"/>
              </a:spcBef>
              <a:buFont typeface="Arial" panose="020B0604020202020204" pitchFamily="34" charset="0"/>
              <a:buChar char="•"/>
            </a:pPr>
            <a:endParaRPr lang="en-US" sz="1400">
              <a:solidFill>
                <a:schemeClr val="tx1"/>
              </a:solidFill>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2">
            <a:extLst>
              <a:ext uri="{FF2B5EF4-FFF2-40B4-BE49-F238E27FC236}">
                <a16:creationId xmlns:a16="http://schemas.microsoft.com/office/drawing/2014/main" id="{F3CEF679-EA65-45F0-994B-6CAF8D56C2FB}"/>
              </a:ext>
            </a:extLst>
          </p:cNvPr>
          <p:cNvSpPr txBox="1">
            <a:spLocks/>
          </p:cNvSpPr>
          <p:nvPr/>
        </p:nvSpPr>
        <p:spPr>
          <a:xfrm>
            <a:off x="642649" y="1144959"/>
            <a:ext cx="11051545" cy="792521"/>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a:solidFill>
                  <a:srgbClr val="000000"/>
                </a:solidFill>
                <a:cs typeface="Calibri"/>
              </a:rPr>
              <a:t>2019 EINAs were mostly focused in identifying opportunities from innovation – at least quantitatively</a:t>
            </a:r>
          </a:p>
          <a:p>
            <a:r>
              <a:rPr lang="en-GB">
                <a:solidFill>
                  <a:srgbClr val="000000"/>
                </a:solidFill>
                <a:cs typeface="Calibri"/>
              </a:rPr>
              <a:t>EINAs 2.0 would add depth by evidencing the level of challenge needed to unlock such opportunities</a:t>
            </a:r>
          </a:p>
        </p:txBody>
      </p:sp>
      <p:sp>
        <p:nvSpPr>
          <p:cNvPr id="2" name="Title 1">
            <a:extLst>
              <a:ext uri="{FF2B5EF4-FFF2-40B4-BE49-F238E27FC236}">
                <a16:creationId xmlns:a16="http://schemas.microsoft.com/office/drawing/2014/main" id="{76D3F5F5-98F2-40B9-91E4-1ADACA5FBFFC}"/>
              </a:ext>
            </a:extLst>
          </p:cNvPr>
          <p:cNvSpPr>
            <a:spLocks noGrp="1"/>
          </p:cNvSpPr>
          <p:nvPr>
            <p:ph type="title"/>
          </p:nvPr>
        </p:nvSpPr>
        <p:spPr/>
        <p:txBody>
          <a:bodyPr/>
          <a:lstStyle/>
          <a:p>
            <a:r>
              <a:rPr lang="en-GB" b="1"/>
              <a:t>Innovation barriers and enablers  </a:t>
            </a:r>
          </a:p>
        </p:txBody>
      </p:sp>
      <p:sp>
        <p:nvSpPr>
          <p:cNvPr id="4" name="Slide Number Placeholder 3">
            <a:extLst>
              <a:ext uri="{FF2B5EF4-FFF2-40B4-BE49-F238E27FC236}">
                <a16:creationId xmlns:a16="http://schemas.microsoft.com/office/drawing/2014/main" id="{27C7FB56-0122-46A2-99E0-5F9B70A8C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5C605FA-79D0-4E50-B893-717CC0335B8A}"/>
              </a:ext>
            </a:extLst>
          </p:cNvPr>
          <p:cNvGrpSpPr/>
          <p:nvPr/>
        </p:nvGrpSpPr>
        <p:grpSpPr>
          <a:xfrm>
            <a:off x="609598" y="1904429"/>
            <a:ext cx="4853448" cy="3264676"/>
            <a:chOff x="602370" y="2071859"/>
            <a:chExt cx="4853448" cy="3264676"/>
          </a:xfrm>
        </p:grpSpPr>
        <p:grpSp>
          <p:nvGrpSpPr>
            <p:cNvPr id="67" name="Group 66">
              <a:extLst>
                <a:ext uri="{FF2B5EF4-FFF2-40B4-BE49-F238E27FC236}">
                  <a16:creationId xmlns:a16="http://schemas.microsoft.com/office/drawing/2014/main" id="{E8409F58-209F-427B-A9EF-4954D65AD2ED}"/>
                </a:ext>
              </a:extLst>
            </p:cNvPr>
            <p:cNvGrpSpPr/>
            <p:nvPr/>
          </p:nvGrpSpPr>
          <p:grpSpPr>
            <a:xfrm>
              <a:off x="602370" y="2071859"/>
              <a:ext cx="4853448" cy="3264676"/>
              <a:chOff x="603232" y="2074493"/>
              <a:chExt cx="4853448" cy="3264676"/>
            </a:xfrm>
          </p:grpSpPr>
          <p:cxnSp>
            <p:nvCxnSpPr>
              <p:cNvPr id="8" name="Straight Arrow Connector 7">
                <a:extLst>
                  <a:ext uri="{FF2B5EF4-FFF2-40B4-BE49-F238E27FC236}">
                    <a16:creationId xmlns:a16="http://schemas.microsoft.com/office/drawing/2014/main" id="{22287136-609C-4D27-A0C0-27C4965DE4C4}"/>
                  </a:ext>
                </a:extLst>
              </p:cNvPr>
              <p:cNvCxnSpPr/>
              <p:nvPr/>
            </p:nvCxnSpPr>
            <p:spPr>
              <a:xfrm>
                <a:off x="1544556" y="5006229"/>
                <a:ext cx="3912124" cy="0"/>
              </a:xfrm>
              <a:prstGeom prst="straightConnector1">
                <a:avLst/>
              </a:prstGeom>
              <a:noFill/>
              <a:ln w="15875" cap="flat" cmpd="sng" algn="ctr">
                <a:solidFill>
                  <a:srgbClr val="004A7F">
                    <a:shade val="95000"/>
                    <a:satMod val="105000"/>
                  </a:srgbClr>
                </a:solidFill>
                <a:prstDash val="solid"/>
                <a:tailEnd type="triangle"/>
              </a:ln>
              <a:effectLst/>
            </p:spPr>
          </p:cxnSp>
          <p:cxnSp>
            <p:nvCxnSpPr>
              <p:cNvPr id="9" name="Straight Arrow Connector 8">
                <a:extLst>
                  <a:ext uri="{FF2B5EF4-FFF2-40B4-BE49-F238E27FC236}">
                    <a16:creationId xmlns:a16="http://schemas.microsoft.com/office/drawing/2014/main" id="{B8783C99-0E78-4CE1-A2FF-D2865258D46F}"/>
                  </a:ext>
                </a:extLst>
              </p:cNvPr>
              <p:cNvCxnSpPr>
                <a:cxnSpLocks/>
              </p:cNvCxnSpPr>
              <p:nvPr/>
            </p:nvCxnSpPr>
            <p:spPr>
              <a:xfrm flipV="1">
                <a:off x="1546127" y="2074493"/>
                <a:ext cx="0" cy="2919449"/>
              </a:xfrm>
              <a:prstGeom prst="straightConnector1">
                <a:avLst/>
              </a:prstGeom>
              <a:noFill/>
              <a:ln w="15875" cap="flat" cmpd="sng" algn="ctr">
                <a:solidFill>
                  <a:srgbClr val="004A7F">
                    <a:shade val="95000"/>
                    <a:satMod val="105000"/>
                  </a:srgbClr>
                </a:solidFill>
                <a:prstDash val="solid"/>
                <a:tailEnd type="triangle"/>
              </a:ln>
              <a:effectLst/>
            </p:spPr>
          </p:cxnSp>
          <p:sp>
            <p:nvSpPr>
              <p:cNvPr id="10" name="TextBox 9">
                <a:extLst>
                  <a:ext uri="{FF2B5EF4-FFF2-40B4-BE49-F238E27FC236}">
                    <a16:creationId xmlns:a16="http://schemas.microsoft.com/office/drawing/2014/main" id="{535F2DAB-D350-42BF-9677-7B19485602FE}"/>
                  </a:ext>
                </a:extLst>
              </p:cNvPr>
              <p:cNvSpPr txBox="1"/>
              <p:nvPr/>
            </p:nvSpPr>
            <p:spPr>
              <a:xfrm>
                <a:off x="2503607" y="5000615"/>
                <a:ext cx="1967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Calibri"/>
                    <a:ea typeface="+mn-ea"/>
                    <a:cs typeface="+mn-cs"/>
                  </a:rPr>
                  <a:t>Economic Benefits</a:t>
                </a:r>
              </a:p>
            </p:txBody>
          </p:sp>
          <p:sp>
            <p:nvSpPr>
              <p:cNvPr id="11" name="TextBox 10">
                <a:extLst>
                  <a:ext uri="{FF2B5EF4-FFF2-40B4-BE49-F238E27FC236}">
                    <a16:creationId xmlns:a16="http://schemas.microsoft.com/office/drawing/2014/main" id="{FAD431B8-F4B6-4369-82E6-0BDC2E709349}"/>
                  </a:ext>
                </a:extLst>
              </p:cNvPr>
              <p:cNvSpPr txBox="1"/>
              <p:nvPr/>
            </p:nvSpPr>
            <p:spPr>
              <a:xfrm>
                <a:off x="603232" y="3047502"/>
                <a:ext cx="13654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Calibri"/>
                    <a:ea typeface="+mn-ea"/>
                    <a:cs typeface="+mn-cs"/>
                  </a:rPr>
                  <a:t>Energy System Benefits</a:t>
                </a:r>
              </a:p>
            </p:txBody>
          </p:sp>
        </p:grpSp>
        <p:grpSp>
          <p:nvGrpSpPr>
            <p:cNvPr id="68" name="Group 67">
              <a:extLst>
                <a:ext uri="{FF2B5EF4-FFF2-40B4-BE49-F238E27FC236}">
                  <a16:creationId xmlns:a16="http://schemas.microsoft.com/office/drawing/2014/main" id="{A80CB618-BD14-4079-891A-224F1EFB20E2}"/>
                </a:ext>
              </a:extLst>
            </p:cNvPr>
            <p:cNvGrpSpPr/>
            <p:nvPr/>
          </p:nvGrpSpPr>
          <p:grpSpPr>
            <a:xfrm>
              <a:off x="1618504" y="3545559"/>
              <a:ext cx="1798616" cy="1369010"/>
              <a:chOff x="1618504" y="3545559"/>
              <a:chExt cx="1798616" cy="1369010"/>
            </a:xfrm>
          </p:grpSpPr>
          <p:sp>
            <p:nvSpPr>
              <p:cNvPr id="28" name="Rectangle 27">
                <a:extLst>
                  <a:ext uri="{FF2B5EF4-FFF2-40B4-BE49-F238E27FC236}">
                    <a16:creationId xmlns:a16="http://schemas.microsoft.com/office/drawing/2014/main" id="{355BC1F5-AF87-42ED-8F1E-F40A810C301B}"/>
                  </a:ext>
                </a:extLst>
              </p:cNvPr>
              <p:cNvSpPr/>
              <p:nvPr/>
            </p:nvSpPr>
            <p:spPr>
              <a:xfrm>
                <a:off x="1618504" y="3545559"/>
                <a:ext cx="1798616" cy="1369010"/>
              </a:xfrm>
              <a:prstGeom prst="rect">
                <a:avLst/>
              </a:prstGeom>
              <a:pattFill prst="pct25">
                <a:fgClr>
                  <a:srgbClr val="FF0000"/>
                </a:fgClr>
                <a:bgClr>
                  <a:srgbClr val="FFFFFF"/>
                </a:bgClr>
              </a:pattFill>
              <a:ln w="25400" cap="flat" cmpd="sng" algn="ctr">
                <a:solidFill>
                  <a:srgbClr val="004A7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C0AD3123-87B7-4B23-8D65-C88DFFE9D1E5}"/>
                  </a:ext>
                </a:extLst>
              </p:cNvPr>
              <p:cNvSpPr txBox="1"/>
              <p:nvPr/>
            </p:nvSpPr>
            <p:spPr>
              <a:xfrm>
                <a:off x="1904927" y="4080329"/>
                <a:ext cx="12414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Calibri"/>
                    <a:ea typeface="+mn-ea"/>
                    <a:cs typeface="+mn-cs"/>
                  </a:rPr>
                  <a:t>Low Priority</a:t>
                </a:r>
              </a:p>
            </p:txBody>
          </p:sp>
        </p:grpSp>
        <p:grpSp>
          <p:nvGrpSpPr>
            <p:cNvPr id="71" name="Group 70">
              <a:extLst>
                <a:ext uri="{FF2B5EF4-FFF2-40B4-BE49-F238E27FC236}">
                  <a16:creationId xmlns:a16="http://schemas.microsoft.com/office/drawing/2014/main" id="{4FC48352-9FF8-4034-8F43-FDF94C19A415}"/>
                </a:ext>
              </a:extLst>
            </p:cNvPr>
            <p:cNvGrpSpPr/>
            <p:nvPr/>
          </p:nvGrpSpPr>
          <p:grpSpPr>
            <a:xfrm>
              <a:off x="3470642" y="2119230"/>
              <a:ext cx="1798616" cy="1369010"/>
              <a:chOff x="3470642" y="2119230"/>
              <a:chExt cx="1798616" cy="1369010"/>
            </a:xfrm>
          </p:grpSpPr>
          <p:sp>
            <p:nvSpPr>
              <p:cNvPr id="29" name="Rectangle 28">
                <a:extLst>
                  <a:ext uri="{FF2B5EF4-FFF2-40B4-BE49-F238E27FC236}">
                    <a16:creationId xmlns:a16="http://schemas.microsoft.com/office/drawing/2014/main" id="{F24AF373-22FA-4025-A42A-CFAEF7D1C778}"/>
                  </a:ext>
                </a:extLst>
              </p:cNvPr>
              <p:cNvSpPr/>
              <p:nvPr/>
            </p:nvSpPr>
            <p:spPr>
              <a:xfrm>
                <a:off x="3470642" y="2119230"/>
                <a:ext cx="1798616" cy="1369010"/>
              </a:xfrm>
              <a:prstGeom prst="rect">
                <a:avLst/>
              </a:prstGeom>
              <a:pattFill prst="pct25">
                <a:fgClr>
                  <a:srgbClr val="00B050"/>
                </a:fgClr>
                <a:bgClr>
                  <a:srgbClr val="FFFFFF"/>
                </a:bgClr>
              </a:pattFill>
              <a:ln w="25400" cap="flat" cmpd="sng" algn="ctr">
                <a:solidFill>
                  <a:srgbClr val="004A7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62" name="TextBox 61">
                <a:extLst>
                  <a:ext uri="{FF2B5EF4-FFF2-40B4-BE49-F238E27FC236}">
                    <a16:creationId xmlns:a16="http://schemas.microsoft.com/office/drawing/2014/main" id="{F39E99A5-048F-4276-B592-0148A662ED30}"/>
                  </a:ext>
                </a:extLst>
              </p:cNvPr>
              <p:cNvSpPr txBox="1"/>
              <p:nvPr/>
            </p:nvSpPr>
            <p:spPr>
              <a:xfrm>
                <a:off x="3739060" y="2709532"/>
                <a:ext cx="13788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Calibri"/>
                    <a:ea typeface="+mn-ea"/>
                    <a:cs typeface="+mn-cs"/>
                  </a:rPr>
                  <a:t>High Priority</a:t>
                </a:r>
              </a:p>
            </p:txBody>
          </p:sp>
        </p:grpSp>
        <p:grpSp>
          <p:nvGrpSpPr>
            <p:cNvPr id="69" name="Group 68">
              <a:extLst>
                <a:ext uri="{FF2B5EF4-FFF2-40B4-BE49-F238E27FC236}">
                  <a16:creationId xmlns:a16="http://schemas.microsoft.com/office/drawing/2014/main" id="{7219CA6A-9773-4F29-B519-5B7890042315}"/>
                </a:ext>
              </a:extLst>
            </p:cNvPr>
            <p:cNvGrpSpPr/>
            <p:nvPr/>
          </p:nvGrpSpPr>
          <p:grpSpPr>
            <a:xfrm>
              <a:off x="1618504" y="2124167"/>
              <a:ext cx="1798616" cy="1369010"/>
              <a:chOff x="1618504" y="2124167"/>
              <a:chExt cx="1798616" cy="1369010"/>
            </a:xfrm>
          </p:grpSpPr>
          <p:sp>
            <p:nvSpPr>
              <p:cNvPr id="19" name="Rectangle 18">
                <a:extLst>
                  <a:ext uri="{FF2B5EF4-FFF2-40B4-BE49-F238E27FC236}">
                    <a16:creationId xmlns:a16="http://schemas.microsoft.com/office/drawing/2014/main" id="{CB11D6CA-827C-421F-AF02-A4F6BC1C295E}"/>
                  </a:ext>
                </a:extLst>
              </p:cNvPr>
              <p:cNvSpPr/>
              <p:nvPr/>
            </p:nvSpPr>
            <p:spPr>
              <a:xfrm>
                <a:off x="1618504" y="2124167"/>
                <a:ext cx="1798616" cy="1369010"/>
              </a:xfrm>
              <a:prstGeom prst="rect">
                <a:avLst/>
              </a:prstGeom>
              <a:pattFill prst="pct25">
                <a:fgClr>
                  <a:srgbClr val="FFC000"/>
                </a:fgClr>
                <a:bgClr>
                  <a:srgbClr val="FFFFFF"/>
                </a:bgClr>
              </a:pattFill>
              <a:ln w="25400" cap="flat" cmpd="sng" algn="ctr">
                <a:solidFill>
                  <a:srgbClr val="004A7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63" name="TextBox 62">
                <a:extLst>
                  <a:ext uri="{FF2B5EF4-FFF2-40B4-BE49-F238E27FC236}">
                    <a16:creationId xmlns:a16="http://schemas.microsoft.com/office/drawing/2014/main" id="{89D6AC56-F6B3-414F-BA1A-297CF68E37BC}"/>
                  </a:ext>
                </a:extLst>
              </p:cNvPr>
              <p:cNvSpPr txBox="1"/>
              <p:nvPr/>
            </p:nvSpPr>
            <p:spPr>
              <a:xfrm>
                <a:off x="1874278" y="2709532"/>
                <a:ext cx="13788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Calibri"/>
                    <a:ea typeface="+mn-ea"/>
                    <a:cs typeface="+mn-cs"/>
                  </a:rPr>
                  <a:t>Some Priority</a:t>
                </a:r>
              </a:p>
            </p:txBody>
          </p:sp>
        </p:grpSp>
        <p:grpSp>
          <p:nvGrpSpPr>
            <p:cNvPr id="70" name="Group 69">
              <a:extLst>
                <a:ext uri="{FF2B5EF4-FFF2-40B4-BE49-F238E27FC236}">
                  <a16:creationId xmlns:a16="http://schemas.microsoft.com/office/drawing/2014/main" id="{B59EFA21-860C-4304-9DCE-56E1EB242AD2}"/>
                </a:ext>
              </a:extLst>
            </p:cNvPr>
            <p:cNvGrpSpPr/>
            <p:nvPr/>
          </p:nvGrpSpPr>
          <p:grpSpPr>
            <a:xfrm>
              <a:off x="3470642" y="3545559"/>
              <a:ext cx="1798616" cy="1369010"/>
              <a:chOff x="3470642" y="3545559"/>
              <a:chExt cx="1798616" cy="1369010"/>
            </a:xfrm>
          </p:grpSpPr>
          <p:sp>
            <p:nvSpPr>
              <p:cNvPr id="27" name="Rectangle 26">
                <a:extLst>
                  <a:ext uri="{FF2B5EF4-FFF2-40B4-BE49-F238E27FC236}">
                    <a16:creationId xmlns:a16="http://schemas.microsoft.com/office/drawing/2014/main" id="{7B4E19F7-2193-4C88-A760-5826168C706B}"/>
                  </a:ext>
                </a:extLst>
              </p:cNvPr>
              <p:cNvSpPr/>
              <p:nvPr/>
            </p:nvSpPr>
            <p:spPr>
              <a:xfrm>
                <a:off x="3470642" y="3545559"/>
                <a:ext cx="1798616" cy="1369010"/>
              </a:xfrm>
              <a:prstGeom prst="rect">
                <a:avLst/>
              </a:prstGeom>
              <a:pattFill prst="pct25">
                <a:fgClr>
                  <a:srgbClr val="FFC000"/>
                </a:fgClr>
                <a:bgClr>
                  <a:srgbClr val="FFFFFF"/>
                </a:bgClr>
              </a:pattFill>
              <a:ln w="25400" cap="flat" cmpd="sng" algn="ctr">
                <a:solidFill>
                  <a:srgbClr val="004A7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BA5E3A0D-B728-4865-9ADB-A0E4D534C625}"/>
                  </a:ext>
                </a:extLst>
              </p:cNvPr>
              <p:cNvSpPr txBox="1"/>
              <p:nvPr/>
            </p:nvSpPr>
            <p:spPr>
              <a:xfrm>
                <a:off x="3726861" y="4060787"/>
                <a:ext cx="13788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Calibri"/>
                    <a:ea typeface="+mn-ea"/>
                    <a:cs typeface="+mn-cs"/>
                  </a:rPr>
                  <a:t>Some Priority</a:t>
                </a:r>
              </a:p>
            </p:txBody>
          </p:sp>
        </p:grpSp>
      </p:grpSp>
      <p:grpSp>
        <p:nvGrpSpPr>
          <p:cNvPr id="6" name="Group 5">
            <a:extLst>
              <a:ext uri="{FF2B5EF4-FFF2-40B4-BE49-F238E27FC236}">
                <a16:creationId xmlns:a16="http://schemas.microsoft.com/office/drawing/2014/main" id="{937576C7-D6A6-4A96-9AC6-9E669ECC6424}"/>
              </a:ext>
            </a:extLst>
          </p:cNvPr>
          <p:cNvGrpSpPr/>
          <p:nvPr/>
        </p:nvGrpSpPr>
        <p:grpSpPr>
          <a:xfrm>
            <a:off x="5775282" y="1917085"/>
            <a:ext cx="5857092" cy="3029593"/>
            <a:chOff x="5804051" y="2117438"/>
            <a:chExt cx="5857092" cy="3029593"/>
          </a:xfrm>
        </p:grpSpPr>
        <p:sp>
          <p:nvSpPr>
            <p:cNvPr id="33" name="Cube 32">
              <a:extLst>
                <a:ext uri="{FF2B5EF4-FFF2-40B4-BE49-F238E27FC236}">
                  <a16:creationId xmlns:a16="http://schemas.microsoft.com/office/drawing/2014/main" id="{85671684-CB24-4F37-8E09-7EFE982E2195}"/>
                </a:ext>
              </a:extLst>
            </p:cNvPr>
            <p:cNvSpPr/>
            <p:nvPr/>
          </p:nvSpPr>
          <p:spPr>
            <a:xfrm>
              <a:off x="7828867" y="3449760"/>
              <a:ext cx="1088590" cy="1149466"/>
            </a:xfrm>
            <a:prstGeom prst="cube">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73" name="Group 72">
              <a:extLst>
                <a:ext uri="{FF2B5EF4-FFF2-40B4-BE49-F238E27FC236}">
                  <a16:creationId xmlns:a16="http://schemas.microsoft.com/office/drawing/2014/main" id="{A725AA42-5288-4D97-9F9B-CC54D534434E}"/>
                </a:ext>
              </a:extLst>
            </p:cNvPr>
            <p:cNvGrpSpPr/>
            <p:nvPr/>
          </p:nvGrpSpPr>
          <p:grpSpPr>
            <a:xfrm>
              <a:off x="6328210" y="2117438"/>
              <a:ext cx="5332933" cy="3029593"/>
              <a:chOff x="5797790" y="2282574"/>
              <a:chExt cx="5332933" cy="3029593"/>
            </a:xfrm>
          </p:grpSpPr>
          <p:grpSp>
            <p:nvGrpSpPr>
              <p:cNvPr id="50" name="Group 49">
                <a:extLst>
                  <a:ext uri="{FF2B5EF4-FFF2-40B4-BE49-F238E27FC236}">
                    <a16:creationId xmlns:a16="http://schemas.microsoft.com/office/drawing/2014/main" id="{6FA3142F-D805-4B7C-B360-99136C380544}"/>
                  </a:ext>
                </a:extLst>
              </p:cNvPr>
              <p:cNvGrpSpPr/>
              <p:nvPr/>
            </p:nvGrpSpPr>
            <p:grpSpPr>
              <a:xfrm>
                <a:off x="6737646" y="2306630"/>
                <a:ext cx="3320754" cy="3005537"/>
                <a:chOff x="5449463" y="1574392"/>
                <a:chExt cx="3320754" cy="3005537"/>
              </a:xfrm>
            </p:grpSpPr>
            <p:cxnSp>
              <p:nvCxnSpPr>
                <p:cNvPr id="38" name="Straight Arrow Connector 37">
                  <a:extLst>
                    <a:ext uri="{FF2B5EF4-FFF2-40B4-BE49-F238E27FC236}">
                      <a16:creationId xmlns:a16="http://schemas.microsoft.com/office/drawing/2014/main" id="{11FEE088-8EA6-4C8E-89C5-CC0F9D6E98C6}"/>
                    </a:ext>
                  </a:extLst>
                </p:cNvPr>
                <p:cNvCxnSpPr>
                  <a:cxnSpLocks/>
                </p:cNvCxnSpPr>
                <p:nvPr/>
              </p:nvCxnSpPr>
              <p:spPr>
                <a:xfrm flipV="1">
                  <a:off x="6288757" y="3753470"/>
                  <a:ext cx="2481460" cy="13708"/>
                </a:xfrm>
                <a:prstGeom prst="straightConnector1">
                  <a:avLst/>
                </a:prstGeom>
                <a:noFill/>
                <a:ln w="15875" cap="flat" cmpd="sng" algn="ctr">
                  <a:solidFill>
                    <a:srgbClr val="004A7F">
                      <a:shade val="95000"/>
                      <a:satMod val="105000"/>
                    </a:srgbClr>
                  </a:solidFill>
                  <a:prstDash val="solid"/>
                  <a:tailEnd type="triangle"/>
                </a:ln>
                <a:effectLst/>
              </p:spPr>
            </p:cxnSp>
            <p:cxnSp>
              <p:nvCxnSpPr>
                <p:cNvPr id="40" name="Straight Arrow Connector 39">
                  <a:extLst>
                    <a:ext uri="{FF2B5EF4-FFF2-40B4-BE49-F238E27FC236}">
                      <a16:creationId xmlns:a16="http://schemas.microsoft.com/office/drawing/2014/main" id="{48508C26-856F-42C0-AE60-78587E6AA4E5}"/>
                    </a:ext>
                  </a:extLst>
                </p:cNvPr>
                <p:cNvCxnSpPr>
                  <a:cxnSpLocks/>
                </p:cNvCxnSpPr>
                <p:nvPr/>
              </p:nvCxnSpPr>
              <p:spPr>
                <a:xfrm flipH="1">
                  <a:off x="5449463" y="3767178"/>
                  <a:ext cx="843821" cy="812751"/>
                </a:xfrm>
                <a:prstGeom prst="straightConnector1">
                  <a:avLst/>
                </a:prstGeom>
                <a:noFill/>
                <a:ln w="15875" cap="flat" cmpd="sng" algn="ctr">
                  <a:solidFill>
                    <a:srgbClr val="004A7F">
                      <a:shade val="95000"/>
                      <a:satMod val="105000"/>
                    </a:srgbClr>
                  </a:solidFill>
                  <a:prstDash val="solid"/>
                  <a:tailEnd type="triangle"/>
                </a:ln>
                <a:effectLst/>
              </p:spPr>
            </p:cxnSp>
            <p:cxnSp>
              <p:nvCxnSpPr>
                <p:cNvPr id="45" name="Straight Arrow Connector 44">
                  <a:extLst>
                    <a:ext uri="{FF2B5EF4-FFF2-40B4-BE49-F238E27FC236}">
                      <a16:creationId xmlns:a16="http://schemas.microsoft.com/office/drawing/2014/main" id="{2772CFDE-FB23-48A5-A200-0DB31E71D12B}"/>
                    </a:ext>
                  </a:extLst>
                </p:cNvPr>
                <p:cNvCxnSpPr>
                  <a:cxnSpLocks/>
                </p:cNvCxnSpPr>
                <p:nvPr/>
              </p:nvCxnSpPr>
              <p:spPr>
                <a:xfrm flipH="1" flipV="1">
                  <a:off x="6288757" y="1574392"/>
                  <a:ext cx="11793" cy="2192785"/>
                </a:xfrm>
                <a:prstGeom prst="straightConnector1">
                  <a:avLst/>
                </a:prstGeom>
                <a:noFill/>
                <a:ln w="15875" cap="flat" cmpd="sng" algn="ctr">
                  <a:solidFill>
                    <a:srgbClr val="004A7F">
                      <a:shade val="95000"/>
                      <a:satMod val="105000"/>
                    </a:srgbClr>
                  </a:solidFill>
                  <a:prstDash val="solid"/>
                  <a:tailEnd type="triangle"/>
                </a:ln>
                <a:effectLst/>
              </p:spPr>
            </p:cxnSp>
          </p:grpSp>
          <p:sp>
            <p:nvSpPr>
              <p:cNvPr id="58" name="TextBox 57">
                <a:extLst>
                  <a:ext uri="{FF2B5EF4-FFF2-40B4-BE49-F238E27FC236}">
                    <a16:creationId xmlns:a16="http://schemas.microsoft.com/office/drawing/2014/main" id="{6DA23756-D247-464B-8FCB-76D550D4498A}"/>
                  </a:ext>
                </a:extLst>
              </p:cNvPr>
              <p:cNvSpPr txBox="1"/>
              <p:nvPr/>
            </p:nvSpPr>
            <p:spPr>
              <a:xfrm>
                <a:off x="9163323" y="4567237"/>
                <a:ext cx="1967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Calibri"/>
                    <a:ea typeface="+mn-ea"/>
                    <a:cs typeface="+mn-cs"/>
                  </a:rPr>
                  <a:t>Economic Benefits</a:t>
                </a:r>
              </a:p>
            </p:txBody>
          </p:sp>
          <p:sp>
            <p:nvSpPr>
              <p:cNvPr id="59" name="TextBox 58">
                <a:extLst>
                  <a:ext uri="{FF2B5EF4-FFF2-40B4-BE49-F238E27FC236}">
                    <a16:creationId xmlns:a16="http://schemas.microsoft.com/office/drawing/2014/main" id="{1C011E2F-30E7-4F30-91EF-E424D5DDE234}"/>
                  </a:ext>
                </a:extLst>
              </p:cNvPr>
              <p:cNvSpPr txBox="1"/>
              <p:nvPr/>
            </p:nvSpPr>
            <p:spPr>
              <a:xfrm>
                <a:off x="5948264" y="2282574"/>
                <a:ext cx="17211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Calibri"/>
                    <a:ea typeface="+mn-ea"/>
                    <a:cs typeface="+mn-cs"/>
                  </a:rPr>
                  <a:t>Energy System Benefits</a:t>
                </a:r>
              </a:p>
            </p:txBody>
          </p:sp>
          <p:sp>
            <p:nvSpPr>
              <p:cNvPr id="60" name="TextBox 59">
                <a:extLst>
                  <a:ext uri="{FF2B5EF4-FFF2-40B4-BE49-F238E27FC236}">
                    <a16:creationId xmlns:a16="http://schemas.microsoft.com/office/drawing/2014/main" id="{EB21109D-1EB8-46CF-A500-771369534BDC}"/>
                  </a:ext>
                </a:extLst>
              </p:cNvPr>
              <p:cNvSpPr txBox="1"/>
              <p:nvPr/>
            </p:nvSpPr>
            <p:spPr>
              <a:xfrm>
                <a:off x="5797790" y="4708897"/>
                <a:ext cx="12801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0">
                    <a:solidFill>
                      <a:srgbClr val="000000"/>
                    </a:solidFill>
                    <a:latin typeface="Calibri"/>
                  </a:rPr>
                  <a:t>Barriers &amp; Enablers</a:t>
                </a:r>
                <a:endParaRPr kumimoji="0" lang="en-GB" sz="1600" b="1" i="0" u="none" strike="noStrike" kern="0" cap="none" spc="0" normalizeH="0" baseline="0" noProof="0">
                  <a:ln>
                    <a:noFill/>
                  </a:ln>
                  <a:solidFill>
                    <a:srgbClr val="000000"/>
                  </a:solidFill>
                  <a:effectLst/>
                  <a:uLnTx/>
                  <a:uFillTx/>
                  <a:latin typeface="Calibri"/>
                  <a:ea typeface="+mn-ea"/>
                  <a:cs typeface="+mn-cs"/>
                </a:endParaRPr>
              </a:p>
            </p:txBody>
          </p:sp>
        </p:grpSp>
        <p:sp>
          <p:nvSpPr>
            <p:cNvPr id="34" name="Cube 33">
              <a:extLst>
                <a:ext uri="{FF2B5EF4-FFF2-40B4-BE49-F238E27FC236}">
                  <a16:creationId xmlns:a16="http://schemas.microsoft.com/office/drawing/2014/main" id="{A9E41C4F-4AFE-4E85-A142-EBD3F85F8851}"/>
                </a:ext>
              </a:extLst>
            </p:cNvPr>
            <p:cNvSpPr/>
            <p:nvPr/>
          </p:nvSpPr>
          <p:spPr>
            <a:xfrm>
              <a:off x="8638063" y="3446070"/>
              <a:ext cx="1088590" cy="1149466"/>
            </a:xfrm>
            <a:prstGeom prst="cube">
              <a:avLst/>
            </a:prstGeom>
            <a:solidFill>
              <a:srgbClr val="FFC000">
                <a:alpha val="81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5" name="Cube 34">
              <a:extLst>
                <a:ext uri="{FF2B5EF4-FFF2-40B4-BE49-F238E27FC236}">
                  <a16:creationId xmlns:a16="http://schemas.microsoft.com/office/drawing/2014/main" id="{FA8DA91E-B147-446B-B45E-047BB9F8523D}"/>
                </a:ext>
              </a:extLst>
            </p:cNvPr>
            <p:cNvSpPr/>
            <p:nvPr/>
          </p:nvSpPr>
          <p:spPr>
            <a:xfrm>
              <a:off x="7561159" y="3713363"/>
              <a:ext cx="1088590" cy="1149466"/>
            </a:xfrm>
            <a:prstGeom prst="cube">
              <a:avLst/>
            </a:prstGeom>
            <a:solidFill>
              <a:srgbClr val="FFC000">
                <a:alpha val="77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Cube 35">
              <a:extLst>
                <a:ext uri="{FF2B5EF4-FFF2-40B4-BE49-F238E27FC236}">
                  <a16:creationId xmlns:a16="http://schemas.microsoft.com/office/drawing/2014/main" id="{A4BEBB24-6A72-4F02-B8C7-DCEDC504810C}"/>
                </a:ext>
              </a:extLst>
            </p:cNvPr>
            <p:cNvSpPr/>
            <p:nvPr/>
          </p:nvSpPr>
          <p:spPr>
            <a:xfrm>
              <a:off x="7828867" y="2578899"/>
              <a:ext cx="1088590" cy="1149466"/>
            </a:xfrm>
            <a:prstGeom prst="cube">
              <a:avLst/>
            </a:prstGeom>
            <a:solidFill>
              <a:srgbClr val="FFC000">
                <a:alpha val="89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74" name="Cube 73">
              <a:extLst>
                <a:ext uri="{FF2B5EF4-FFF2-40B4-BE49-F238E27FC236}">
                  <a16:creationId xmlns:a16="http://schemas.microsoft.com/office/drawing/2014/main" id="{B70127E5-E69C-4749-B701-ABB3750C9A53}"/>
                </a:ext>
              </a:extLst>
            </p:cNvPr>
            <p:cNvSpPr/>
            <p:nvPr/>
          </p:nvSpPr>
          <p:spPr>
            <a:xfrm>
              <a:off x="8638213" y="2580761"/>
              <a:ext cx="1088590" cy="1149466"/>
            </a:xfrm>
            <a:prstGeom prst="cube">
              <a:avLst/>
            </a:prstGeom>
            <a:solidFill>
              <a:schemeClr val="accent3">
                <a:lumMod val="20000"/>
                <a:lumOff val="80000"/>
                <a:alpha val="8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75" name="Cube 74">
              <a:extLst>
                <a:ext uri="{FF2B5EF4-FFF2-40B4-BE49-F238E27FC236}">
                  <a16:creationId xmlns:a16="http://schemas.microsoft.com/office/drawing/2014/main" id="{EFB10474-1AB0-46DF-B90B-5C331924F8D6}"/>
                </a:ext>
              </a:extLst>
            </p:cNvPr>
            <p:cNvSpPr/>
            <p:nvPr/>
          </p:nvSpPr>
          <p:spPr>
            <a:xfrm>
              <a:off x="7561159" y="2844338"/>
              <a:ext cx="1088590" cy="1149466"/>
            </a:xfrm>
            <a:prstGeom prst="cube">
              <a:avLst/>
            </a:prstGeom>
            <a:solidFill>
              <a:schemeClr val="accent3">
                <a:lumMod val="20000"/>
                <a:lumOff val="80000"/>
                <a:alpha val="83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76" name="Cube 75">
              <a:extLst>
                <a:ext uri="{FF2B5EF4-FFF2-40B4-BE49-F238E27FC236}">
                  <a16:creationId xmlns:a16="http://schemas.microsoft.com/office/drawing/2014/main" id="{DE6D273C-F3CD-4389-A5F1-292973F4F214}"/>
                </a:ext>
              </a:extLst>
            </p:cNvPr>
            <p:cNvSpPr/>
            <p:nvPr/>
          </p:nvSpPr>
          <p:spPr>
            <a:xfrm>
              <a:off x="8379497" y="3708551"/>
              <a:ext cx="1088590" cy="1149466"/>
            </a:xfrm>
            <a:prstGeom prst="cube">
              <a:avLst/>
            </a:prstGeom>
            <a:solidFill>
              <a:schemeClr val="accent3">
                <a:lumMod val="20000"/>
                <a:lumOff val="80000"/>
                <a:alpha val="7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77" name="Cube 76">
              <a:extLst>
                <a:ext uri="{FF2B5EF4-FFF2-40B4-BE49-F238E27FC236}">
                  <a16:creationId xmlns:a16="http://schemas.microsoft.com/office/drawing/2014/main" id="{CB238859-DC78-4554-AAA1-8B18801D6F9C}"/>
                </a:ext>
              </a:extLst>
            </p:cNvPr>
            <p:cNvSpPr/>
            <p:nvPr/>
          </p:nvSpPr>
          <p:spPr>
            <a:xfrm>
              <a:off x="8375941" y="2839942"/>
              <a:ext cx="1088590" cy="1149466"/>
            </a:xfrm>
            <a:prstGeom prst="cube">
              <a:avLst/>
            </a:prstGeom>
            <a:solidFill>
              <a:srgbClr val="00B050">
                <a:alpha val="7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Arrow: Right 4">
              <a:extLst>
                <a:ext uri="{FF2B5EF4-FFF2-40B4-BE49-F238E27FC236}">
                  <a16:creationId xmlns:a16="http://schemas.microsoft.com/office/drawing/2014/main" id="{5E9E679E-66AC-40FC-8505-0AB7A4737B1A}"/>
                </a:ext>
              </a:extLst>
            </p:cNvPr>
            <p:cNvSpPr/>
            <p:nvPr/>
          </p:nvSpPr>
          <p:spPr>
            <a:xfrm>
              <a:off x="5804051" y="3126701"/>
              <a:ext cx="614224" cy="90807"/>
            </a:xfrm>
            <a:prstGeom prst="rightArrow">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53D2BA19-37E1-4A03-8C23-46B8CCE46CAD}"/>
                </a:ext>
              </a:extLst>
            </p:cNvPr>
            <p:cNvSpPr/>
            <p:nvPr/>
          </p:nvSpPr>
          <p:spPr>
            <a:xfrm>
              <a:off x="5805055" y="3893214"/>
              <a:ext cx="614224" cy="90807"/>
            </a:xfrm>
            <a:prstGeom prst="rightArrow">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Right 40">
              <a:extLst>
                <a:ext uri="{FF2B5EF4-FFF2-40B4-BE49-F238E27FC236}">
                  <a16:creationId xmlns:a16="http://schemas.microsoft.com/office/drawing/2014/main" id="{524F8DEB-511B-4541-A7C0-9FEE680DFC7E}"/>
                </a:ext>
              </a:extLst>
            </p:cNvPr>
            <p:cNvSpPr/>
            <p:nvPr/>
          </p:nvSpPr>
          <p:spPr>
            <a:xfrm>
              <a:off x="5804051" y="3508051"/>
              <a:ext cx="614224" cy="90807"/>
            </a:xfrm>
            <a:prstGeom prst="rightArrow">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Content Placeholder 2">
            <a:extLst>
              <a:ext uri="{FF2B5EF4-FFF2-40B4-BE49-F238E27FC236}">
                <a16:creationId xmlns:a16="http://schemas.microsoft.com/office/drawing/2014/main" id="{2AAB4DF3-C7E4-6535-A714-70E824D9FF02}"/>
              </a:ext>
            </a:extLst>
          </p:cNvPr>
          <p:cNvSpPr txBox="1">
            <a:spLocks/>
          </p:cNvSpPr>
          <p:nvPr/>
        </p:nvSpPr>
        <p:spPr>
          <a:xfrm>
            <a:off x="609599" y="5151091"/>
            <a:ext cx="11134726" cy="1063458"/>
          </a:xfrm>
          <a:prstGeom prst="rect">
            <a:avLst/>
          </a:prstGeom>
        </p:spPr>
        <p:txBody>
          <a:bodyPr vert="horz" lIns="91440" tIns="45720" rIns="91440" bIns="45720" rtlCol="0" anchor="t">
            <a:normAutofit fontScale="92500" lnSpcReduction="20000"/>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b="1">
                <a:solidFill>
                  <a:srgbClr val="000000"/>
                </a:solidFill>
                <a:cs typeface="Calibri"/>
              </a:rPr>
              <a:t>Use: </a:t>
            </a:r>
            <a:r>
              <a:rPr lang="en-GB">
                <a:solidFill>
                  <a:srgbClr val="000000"/>
                </a:solidFill>
                <a:cs typeface="Calibri"/>
              </a:rPr>
              <a:t>not as determinant of priority, rather understanding of gaps that need addressing. </a:t>
            </a:r>
          </a:p>
          <a:p>
            <a:r>
              <a:rPr lang="en-GB" b="1">
                <a:solidFill>
                  <a:srgbClr val="000000"/>
                </a:solidFill>
                <a:cs typeface="Calibri"/>
              </a:rPr>
              <a:t>Examples: </a:t>
            </a:r>
            <a:r>
              <a:rPr lang="en-GB">
                <a:solidFill>
                  <a:srgbClr val="000000"/>
                </a:solidFill>
                <a:cs typeface="Calibri"/>
              </a:rPr>
              <a:t>skills, comparative advantage, infrastructure, market framework, finance access…</a:t>
            </a:r>
          </a:p>
          <a:p>
            <a:r>
              <a:rPr lang="en-GB">
                <a:solidFill>
                  <a:srgbClr val="000000"/>
                </a:solidFill>
                <a:cs typeface="Calibri"/>
              </a:rPr>
              <a:t>It’s only feasible to go in depth in some areas – so the hope is to leverage existing core EINA workstreams – system modelling and economic impacts. Skills, infrastructure/grid and supply chain needs are the highest demand ones. </a:t>
            </a:r>
            <a:endParaRPr lang="en-GB" b="1">
              <a:solidFill>
                <a:srgbClr val="000000"/>
              </a:solidFill>
              <a:cs typeface="Calibri"/>
            </a:endParaRPr>
          </a:p>
          <a:p>
            <a:endParaRPr lang="en-GB">
              <a:solidFill>
                <a:srgbClr val="000000"/>
              </a:solidFill>
              <a:cs typeface="Calibri"/>
            </a:endParaRPr>
          </a:p>
        </p:txBody>
      </p:sp>
    </p:spTree>
    <p:extLst>
      <p:ext uri="{BB962C8B-B14F-4D97-AF65-F5344CB8AC3E}">
        <p14:creationId xmlns:p14="http://schemas.microsoft.com/office/powerpoint/2010/main" val="28987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C4507CB-5FBD-8719-C9E9-C98B1879E096}"/>
              </a:ext>
            </a:extLst>
          </p:cNvPr>
          <p:cNvGrpSpPr/>
          <p:nvPr/>
        </p:nvGrpSpPr>
        <p:grpSpPr>
          <a:xfrm>
            <a:off x="4158525" y="2132258"/>
            <a:ext cx="4820842" cy="663686"/>
            <a:chOff x="4158525" y="2132258"/>
            <a:chExt cx="4820842" cy="663686"/>
          </a:xfrm>
        </p:grpSpPr>
        <p:sp>
          <p:nvSpPr>
            <p:cNvPr id="13" name="TextBox 12">
              <a:extLst>
                <a:ext uri="{FF2B5EF4-FFF2-40B4-BE49-F238E27FC236}">
                  <a16:creationId xmlns:a16="http://schemas.microsoft.com/office/drawing/2014/main" id="{E18FE212-5F2D-E68B-3392-FD701DE8971C}"/>
                </a:ext>
              </a:extLst>
            </p:cNvPr>
            <p:cNvSpPr txBox="1"/>
            <p:nvPr/>
          </p:nvSpPr>
          <p:spPr>
            <a:xfrm>
              <a:off x="4159716" y="2625775"/>
              <a:ext cx="4819651" cy="170169"/>
            </a:xfrm>
            <a:prstGeom prst="rect">
              <a:avLst/>
            </a:prstGeom>
            <a:solidFill>
              <a:srgbClr val="BFBFBF"/>
            </a:solidFill>
            <a:ln>
              <a:noFill/>
            </a:ln>
          </p:spPr>
          <p:txBody>
            <a:bodyPr wrap="square" rtlCol="0" anchor="ctr">
              <a:noAutofit/>
            </a:bodyPr>
            <a:lstStyle/>
            <a:p>
              <a:pPr algn="ctr">
                <a:defRPr/>
              </a:pPr>
              <a:r>
                <a:rPr lang="en-GB" sz="1000">
                  <a:solidFill>
                    <a:srgbClr val="000000"/>
                  </a:solidFill>
                  <a:latin typeface="Calibri"/>
                </a:rPr>
                <a:t>All net zero/energy technologies</a:t>
              </a:r>
            </a:p>
          </p:txBody>
        </p:sp>
        <p:sp>
          <p:nvSpPr>
            <p:cNvPr id="52" name="Content Placeholder 2">
              <a:extLst>
                <a:ext uri="{FF2B5EF4-FFF2-40B4-BE49-F238E27FC236}">
                  <a16:creationId xmlns:a16="http://schemas.microsoft.com/office/drawing/2014/main" id="{73488717-405F-F7BA-9DB7-E0AA3AFD1A28}"/>
                </a:ext>
              </a:extLst>
            </p:cNvPr>
            <p:cNvSpPr txBox="1">
              <a:spLocks/>
            </p:cNvSpPr>
            <p:nvPr/>
          </p:nvSpPr>
          <p:spPr>
            <a:xfrm>
              <a:off x="5626302" y="2132258"/>
              <a:ext cx="2947416" cy="305982"/>
            </a:xfrm>
            <a:prstGeom prst="rect">
              <a:avLst/>
            </a:prstGeom>
            <a:noFill/>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1400" b="1">
                  <a:solidFill>
                    <a:srgbClr val="000000"/>
                  </a:solidFill>
                </a:rPr>
                <a:t>Starting technology list </a:t>
              </a:r>
            </a:p>
            <a:p>
              <a:pPr marL="0" indent="0">
                <a:buFont typeface="Arial" panose="020B0604020202020204" pitchFamily="34" charset="0"/>
                <a:buNone/>
              </a:pPr>
              <a:endParaRPr lang="en-GB" sz="1600" b="1">
                <a:solidFill>
                  <a:srgbClr val="000000"/>
                </a:solidFill>
              </a:endParaRPr>
            </a:p>
            <a:p>
              <a:pPr marL="0" indent="0">
                <a:buFont typeface="Arial" panose="020B0604020202020204" pitchFamily="34" charset="0"/>
                <a:buNone/>
              </a:pPr>
              <a:endParaRPr lang="en-GB" sz="1600" b="1">
                <a:solidFill>
                  <a:srgbClr val="000000"/>
                </a:solidFill>
              </a:endParaRPr>
            </a:p>
          </p:txBody>
        </p:sp>
        <p:sp>
          <p:nvSpPr>
            <p:cNvPr id="57" name="Right Brace 56">
              <a:extLst>
                <a:ext uri="{FF2B5EF4-FFF2-40B4-BE49-F238E27FC236}">
                  <a16:creationId xmlns:a16="http://schemas.microsoft.com/office/drawing/2014/main" id="{E9F536BF-EC83-CF42-2F75-5AA2958CC45B}"/>
                </a:ext>
              </a:extLst>
            </p:cNvPr>
            <p:cNvSpPr/>
            <p:nvPr/>
          </p:nvSpPr>
          <p:spPr>
            <a:xfrm rot="16200000">
              <a:off x="6479703" y="66551"/>
              <a:ext cx="174041" cy="4816398"/>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000000"/>
                  </a:solidFill>
                </a:ln>
                <a:solidFill>
                  <a:srgbClr val="000000"/>
                </a:solidFill>
              </a:endParaRPr>
            </a:p>
          </p:txBody>
        </p:sp>
      </p:grpSp>
      <p:sp>
        <p:nvSpPr>
          <p:cNvPr id="2" name="Title 1">
            <a:extLst>
              <a:ext uri="{FF2B5EF4-FFF2-40B4-BE49-F238E27FC236}">
                <a16:creationId xmlns:a16="http://schemas.microsoft.com/office/drawing/2014/main" id="{65AE0AB9-711E-642E-7FAD-DED9498C8792}"/>
              </a:ext>
            </a:extLst>
          </p:cNvPr>
          <p:cNvSpPr>
            <a:spLocks noGrp="1"/>
          </p:cNvSpPr>
          <p:nvPr>
            <p:ph type="title"/>
          </p:nvPr>
        </p:nvSpPr>
        <p:spPr/>
        <p:txBody>
          <a:bodyPr/>
          <a:lstStyle/>
          <a:p>
            <a:r>
              <a:rPr lang="en-GB" b="1"/>
              <a:t>Early Shortlisting</a:t>
            </a:r>
          </a:p>
        </p:txBody>
      </p:sp>
      <p:sp>
        <p:nvSpPr>
          <p:cNvPr id="4" name="Slide Number Placeholder 3">
            <a:extLst>
              <a:ext uri="{FF2B5EF4-FFF2-40B4-BE49-F238E27FC236}">
                <a16:creationId xmlns:a16="http://schemas.microsoft.com/office/drawing/2014/main" id="{88ACC5E9-F516-40D0-EEA9-093602C906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AB31F034-C875-12EF-175A-068DEBD56991}"/>
              </a:ext>
            </a:extLst>
          </p:cNvPr>
          <p:cNvSpPr txBox="1"/>
          <p:nvPr/>
        </p:nvSpPr>
        <p:spPr>
          <a:xfrm>
            <a:off x="4162737" y="4809445"/>
            <a:ext cx="3067892" cy="168118"/>
          </a:xfrm>
          <a:prstGeom prst="rect">
            <a:avLst/>
          </a:prstGeom>
          <a:solidFill>
            <a:schemeClr val="accent3"/>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000000"/>
                </a:solidFill>
                <a:latin typeface="Calibri"/>
              </a:rPr>
              <a:t>Shortlisted technologies</a:t>
            </a:r>
          </a:p>
        </p:txBody>
      </p:sp>
      <p:cxnSp>
        <p:nvCxnSpPr>
          <p:cNvPr id="42" name="Straight Arrow Connector 41">
            <a:extLst>
              <a:ext uri="{FF2B5EF4-FFF2-40B4-BE49-F238E27FC236}">
                <a16:creationId xmlns:a16="http://schemas.microsoft.com/office/drawing/2014/main" id="{2228730F-4819-17C9-755F-79ACB751888B}"/>
              </a:ext>
            </a:extLst>
          </p:cNvPr>
          <p:cNvCxnSpPr>
            <a:cxnSpLocks/>
          </p:cNvCxnSpPr>
          <p:nvPr/>
        </p:nvCxnSpPr>
        <p:spPr>
          <a:xfrm>
            <a:off x="4615175" y="4647627"/>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EE45E82B-867D-00B7-8A98-A2B3EF07115F}"/>
              </a:ext>
            </a:extLst>
          </p:cNvPr>
          <p:cNvGrpSpPr/>
          <p:nvPr/>
        </p:nvGrpSpPr>
        <p:grpSpPr>
          <a:xfrm>
            <a:off x="1420402" y="2820078"/>
            <a:ext cx="7558965" cy="397525"/>
            <a:chOff x="1420402" y="2820078"/>
            <a:chExt cx="7558965" cy="397525"/>
          </a:xfrm>
        </p:grpSpPr>
        <p:cxnSp>
          <p:nvCxnSpPr>
            <p:cNvPr id="37" name="Straight Arrow Connector 36">
              <a:extLst>
                <a:ext uri="{FF2B5EF4-FFF2-40B4-BE49-F238E27FC236}">
                  <a16:creationId xmlns:a16="http://schemas.microsoft.com/office/drawing/2014/main" id="{08DFD237-CB0D-B762-FE60-41C918EA196D}"/>
                </a:ext>
              </a:extLst>
            </p:cNvPr>
            <p:cNvCxnSpPr>
              <a:cxnSpLocks/>
            </p:cNvCxnSpPr>
            <p:nvPr/>
          </p:nvCxnSpPr>
          <p:spPr>
            <a:xfrm>
              <a:off x="4612136" y="2820078"/>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3" name="Content Placeholder 2">
              <a:extLst>
                <a:ext uri="{FF2B5EF4-FFF2-40B4-BE49-F238E27FC236}">
                  <a16:creationId xmlns:a16="http://schemas.microsoft.com/office/drawing/2014/main" id="{C4423B53-076F-9CD9-A482-1E496AE4F164}"/>
                </a:ext>
              </a:extLst>
            </p:cNvPr>
            <p:cNvSpPr txBox="1">
              <a:spLocks/>
            </p:cNvSpPr>
            <p:nvPr/>
          </p:nvSpPr>
          <p:spPr>
            <a:xfrm>
              <a:off x="1420402" y="2931412"/>
              <a:ext cx="3264079" cy="286191"/>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1400" b="1">
                  <a:solidFill>
                    <a:srgbClr val="000000"/>
                  </a:solidFill>
                </a:rPr>
                <a:t>Step 1: </a:t>
              </a:r>
              <a:r>
                <a:rPr lang="en-GB" sz="1400">
                  <a:solidFill>
                    <a:srgbClr val="000000"/>
                  </a:solidFill>
                </a:rPr>
                <a:t>Critical for Net Zero</a:t>
              </a:r>
              <a:endParaRPr lang="en-GB" sz="1400">
                <a:solidFill>
                  <a:srgbClr val="000000"/>
                </a:solidFill>
                <a:cs typeface="Calibri"/>
              </a:endParaRPr>
            </a:p>
          </p:txBody>
        </p:sp>
        <p:grpSp>
          <p:nvGrpSpPr>
            <p:cNvPr id="5" name="Group 4">
              <a:extLst>
                <a:ext uri="{FF2B5EF4-FFF2-40B4-BE49-F238E27FC236}">
                  <a16:creationId xmlns:a16="http://schemas.microsoft.com/office/drawing/2014/main" id="{5339AC89-C59E-1DC9-89B5-BDC5D62B3793}"/>
                </a:ext>
              </a:extLst>
            </p:cNvPr>
            <p:cNvGrpSpPr/>
            <p:nvPr/>
          </p:nvGrpSpPr>
          <p:grpSpPr>
            <a:xfrm>
              <a:off x="4153367" y="2986929"/>
              <a:ext cx="4826000" cy="170280"/>
              <a:chOff x="4851400" y="2185620"/>
              <a:chExt cx="4826000" cy="156203"/>
            </a:xfrm>
          </p:grpSpPr>
          <p:sp>
            <p:nvSpPr>
              <p:cNvPr id="6" name="TextBox 5">
                <a:extLst>
                  <a:ext uri="{FF2B5EF4-FFF2-40B4-BE49-F238E27FC236}">
                    <a16:creationId xmlns:a16="http://schemas.microsoft.com/office/drawing/2014/main" id="{4D87F52A-C66A-94E0-4AB1-370909DB1A59}"/>
                  </a:ext>
                </a:extLst>
              </p:cNvPr>
              <p:cNvSpPr txBox="1"/>
              <p:nvPr/>
            </p:nvSpPr>
            <p:spPr>
              <a:xfrm>
                <a:off x="4857749" y="2185720"/>
                <a:ext cx="4819651" cy="156101"/>
              </a:xfrm>
              <a:prstGeom prst="rect">
                <a:avLst/>
              </a:prstGeom>
              <a:solidFill>
                <a:srgbClr val="BFBFBF"/>
              </a:solidFill>
              <a:ln>
                <a:noFill/>
              </a:ln>
            </p:spPr>
            <p:txBody>
              <a:bodyPr wrap="square" rtlCol="0" anchor="ctr">
                <a:noAutofit/>
              </a:bodyPr>
              <a:lstStyle/>
              <a:p>
                <a:pPr algn="ctr">
                  <a:defRPr/>
                </a:pPr>
                <a:endParaRPr lang="en-GB" sz="1000" b="1">
                  <a:solidFill>
                    <a:srgbClr val="000000"/>
                  </a:solidFill>
                  <a:latin typeface="Calibri"/>
                </a:endParaRPr>
              </a:p>
            </p:txBody>
          </p:sp>
          <p:sp>
            <p:nvSpPr>
              <p:cNvPr id="7" name="TextBox 6">
                <a:extLst>
                  <a:ext uri="{FF2B5EF4-FFF2-40B4-BE49-F238E27FC236}">
                    <a16:creationId xmlns:a16="http://schemas.microsoft.com/office/drawing/2014/main" id="{490F5B3C-80A6-5B0E-388A-BDDFC6D36DEB}"/>
                  </a:ext>
                </a:extLst>
              </p:cNvPr>
              <p:cNvSpPr txBox="1"/>
              <p:nvPr/>
            </p:nvSpPr>
            <p:spPr>
              <a:xfrm>
                <a:off x="4851400" y="2185620"/>
                <a:ext cx="923924" cy="156203"/>
              </a:xfrm>
              <a:prstGeom prst="rect">
                <a:avLst/>
              </a:prstGeom>
              <a:pattFill prst="dkDnDiag">
                <a:fgClr>
                  <a:schemeClr val="accent3"/>
                </a:fgClr>
                <a:bgClr>
                  <a:schemeClr val="bg1"/>
                </a:bgClr>
              </a:patt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000000"/>
                    </a:solidFill>
                    <a:latin typeface="Calibri"/>
                  </a:rPr>
                  <a:t>Step 1 </a:t>
                </a:r>
                <a:endParaRPr kumimoji="0" lang="en-GB" sz="1000" b="1" i="0" u="none" strike="noStrike" kern="1200" cap="none" spc="0" normalizeH="0" baseline="0" noProof="0">
                  <a:ln>
                    <a:noFill/>
                  </a:ln>
                  <a:solidFill>
                    <a:srgbClr val="000000"/>
                  </a:solidFill>
                  <a:effectLst/>
                  <a:uLnTx/>
                  <a:uFillTx/>
                  <a:latin typeface="Calibri"/>
                  <a:ea typeface="+mn-ea"/>
                  <a:cs typeface="+mn-cs"/>
                </a:endParaRPr>
              </a:p>
            </p:txBody>
          </p:sp>
        </p:grpSp>
        <p:cxnSp>
          <p:nvCxnSpPr>
            <p:cNvPr id="44" name="Straight Arrow Connector 43">
              <a:extLst>
                <a:ext uri="{FF2B5EF4-FFF2-40B4-BE49-F238E27FC236}">
                  <a16:creationId xmlns:a16="http://schemas.microsoft.com/office/drawing/2014/main" id="{AF0F98F7-7EBC-9790-E7C8-03C8DA109E2F}"/>
                </a:ext>
              </a:extLst>
            </p:cNvPr>
            <p:cNvCxnSpPr>
              <a:cxnSpLocks/>
            </p:cNvCxnSpPr>
            <p:nvPr/>
          </p:nvCxnSpPr>
          <p:spPr>
            <a:xfrm>
              <a:off x="6437749" y="2820078"/>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a:extLst>
              <a:ext uri="{FF2B5EF4-FFF2-40B4-BE49-F238E27FC236}">
                <a16:creationId xmlns:a16="http://schemas.microsoft.com/office/drawing/2014/main" id="{F39DBCAD-F550-2DAD-27A6-328135735569}"/>
              </a:ext>
            </a:extLst>
          </p:cNvPr>
          <p:cNvCxnSpPr>
            <a:cxnSpLocks/>
          </p:cNvCxnSpPr>
          <p:nvPr/>
        </p:nvCxnSpPr>
        <p:spPr>
          <a:xfrm>
            <a:off x="6440788" y="4647627"/>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281A42D4-4AE7-2735-FCC5-AFB093962F8F}"/>
              </a:ext>
            </a:extLst>
          </p:cNvPr>
          <p:cNvGrpSpPr/>
          <p:nvPr/>
        </p:nvGrpSpPr>
        <p:grpSpPr>
          <a:xfrm>
            <a:off x="1420402" y="3192124"/>
            <a:ext cx="7560154" cy="391150"/>
            <a:chOff x="1420402" y="3192124"/>
            <a:chExt cx="7560154" cy="391150"/>
          </a:xfrm>
        </p:grpSpPr>
        <p:grpSp>
          <p:nvGrpSpPr>
            <p:cNvPr id="8" name="Group 7">
              <a:extLst>
                <a:ext uri="{FF2B5EF4-FFF2-40B4-BE49-F238E27FC236}">
                  <a16:creationId xmlns:a16="http://schemas.microsoft.com/office/drawing/2014/main" id="{4A21218B-D9D6-A9CC-8A7B-7167EB658C69}"/>
                </a:ext>
              </a:extLst>
            </p:cNvPr>
            <p:cNvGrpSpPr/>
            <p:nvPr/>
          </p:nvGrpSpPr>
          <p:grpSpPr>
            <a:xfrm>
              <a:off x="4158526" y="3356617"/>
              <a:ext cx="4822030" cy="168131"/>
              <a:chOff x="4855369" y="2474633"/>
              <a:chExt cx="4822030" cy="149480"/>
            </a:xfrm>
          </p:grpSpPr>
          <p:sp>
            <p:nvSpPr>
              <p:cNvPr id="9" name="TextBox 8">
                <a:extLst>
                  <a:ext uri="{FF2B5EF4-FFF2-40B4-BE49-F238E27FC236}">
                    <a16:creationId xmlns:a16="http://schemas.microsoft.com/office/drawing/2014/main" id="{BB426554-58BC-8627-2D80-FECDD839161E}"/>
                  </a:ext>
                </a:extLst>
              </p:cNvPr>
              <p:cNvSpPr txBox="1"/>
              <p:nvPr/>
            </p:nvSpPr>
            <p:spPr>
              <a:xfrm>
                <a:off x="4857748" y="2474645"/>
                <a:ext cx="4819651" cy="149468"/>
              </a:xfrm>
              <a:prstGeom prst="rect">
                <a:avLst/>
              </a:prstGeom>
              <a:solidFill>
                <a:srgbClr val="BFBFBF"/>
              </a:solidFill>
              <a:ln>
                <a:noFill/>
              </a:ln>
            </p:spPr>
            <p:txBody>
              <a:bodyPr wrap="square" rtlCol="0" anchor="ctr">
                <a:noAutofit/>
              </a:bodyPr>
              <a:lstStyle/>
              <a:p>
                <a:pPr algn="ctr">
                  <a:defRPr/>
                </a:pPr>
                <a:endParaRPr lang="en-GB" sz="1000" b="1">
                  <a:solidFill>
                    <a:srgbClr val="000000"/>
                  </a:solidFill>
                  <a:latin typeface="Calibri"/>
                </a:endParaRPr>
              </a:p>
            </p:txBody>
          </p:sp>
          <p:grpSp>
            <p:nvGrpSpPr>
              <p:cNvPr id="10" name="Group 9">
                <a:extLst>
                  <a:ext uri="{FF2B5EF4-FFF2-40B4-BE49-F238E27FC236}">
                    <a16:creationId xmlns:a16="http://schemas.microsoft.com/office/drawing/2014/main" id="{DE977F89-DC1D-2F39-A9F6-C10E48A4E18F}"/>
                  </a:ext>
                </a:extLst>
              </p:cNvPr>
              <p:cNvGrpSpPr/>
              <p:nvPr/>
            </p:nvGrpSpPr>
            <p:grpSpPr>
              <a:xfrm>
                <a:off x="4855369" y="2474633"/>
                <a:ext cx="1467778" cy="149468"/>
                <a:chOff x="4855369" y="2474882"/>
                <a:chExt cx="1467778" cy="160231"/>
              </a:xfrm>
            </p:grpSpPr>
            <p:sp>
              <p:nvSpPr>
                <p:cNvPr id="11" name="TextBox 10">
                  <a:extLst>
                    <a:ext uri="{FF2B5EF4-FFF2-40B4-BE49-F238E27FC236}">
                      <a16:creationId xmlns:a16="http://schemas.microsoft.com/office/drawing/2014/main" id="{EA788638-F871-15C9-8D1B-99408FD585B1}"/>
                    </a:ext>
                  </a:extLst>
                </p:cNvPr>
                <p:cNvSpPr txBox="1"/>
                <p:nvPr/>
              </p:nvSpPr>
              <p:spPr>
                <a:xfrm>
                  <a:off x="4855369" y="2474882"/>
                  <a:ext cx="923924" cy="160231"/>
                </a:xfrm>
                <a:prstGeom prst="rect">
                  <a:avLst/>
                </a:prstGeom>
                <a:solidFill>
                  <a:schemeClr val="accent3"/>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DED34367-9599-5526-01BD-B69BDF63D4D1}"/>
                    </a:ext>
                  </a:extLst>
                </p:cNvPr>
                <p:cNvSpPr txBox="1"/>
                <p:nvPr/>
              </p:nvSpPr>
              <p:spPr>
                <a:xfrm>
                  <a:off x="5779293" y="2476609"/>
                  <a:ext cx="543854" cy="155830"/>
                </a:xfrm>
                <a:prstGeom prst="rect">
                  <a:avLst/>
                </a:prstGeom>
                <a:pattFill prst="dkDnDiag">
                  <a:fgClr>
                    <a:schemeClr val="accent3"/>
                  </a:fgClr>
                  <a:bgClr>
                    <a:schemeClr val="bg1"/>
                  </a:bgClr>
                </a:pattFill>
                <a:ln>
                  <a:noFill/>
                </a:ln>
              </p:spPr>
              <p:txBody>
                <a:bodyPr wrap="square" rtlCol="0" anchor="ctr">
                  <a:noAutofit/>
                </a:bodyPr>
                <a:lstStyle/>
                <a:p>
                  <a:pPr algn="ctr">
                    <a:defRPr/>
                  </a:pPr>
                  <a:r>
                    <a:rPr lang="en-GB" sz="1000" b="1">
                      <a:solidFill>
                        <a:srgbClr val="000000"/>
                      </a:solidFill>
                      <a:latin typeface="Calibri"/>
                    </a:rPr>
                    <a:t>Step 2</a:t>
                  </a:r>
                </a:p>
              </p:txBody>
            </p:sp>
          </p:grpSp>
        </p:grpSp>
        <p:cxnSp>
          <p:nvCxnSpPr>
            <p:cNvPr id="38" name="Straight Arrow Connector 37">
              <a:extLst>
                <a:ext uri="{FF2B5EF4-FFF2-40B4-BE49-F238E27FC236}">
                  <a16:creationId xmlns:a16="http://schemas.microsoft.com/office/drawing/2014/main" id="{7C51A65B-396C-78F6-CAEF-646B90343080}"/>
                </a:ext>
              </a:extLst>
            </p:cNvPr>
            <p:cNvCxnSpPr>
              <a:cxnSpLocks/>
            </p:cNvCxnSpPr>
            <p:nvPr/>
          </p:nvCxnSpPr>
          <p:spPr>
            <a:xfrm>
              <a:off x="4612136" y="3192124"/>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11D8490-426E-FFF2-70EB-C86202191BF4}"/>
                </a:ext>
              </a:extLst>
            </p:cNvPr>
            <p:cNvCxnSpPr>
              <a:cxnSpLocks/>
            </p:cNvCxnSpPr>
            <p:nvPr/>
          </p:nvCxnSpPr>
          <p:spPr>
            <a:xfrm>
              <a:off x="6437749" y="3192124"/>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0" name="Content Placeholder 2">
              <a:extLst>
                <a:ext uri="{FF2B5EF4-FFF2-40B4-BE49-F238E27FC236}">
                  <a16:creationId xmlns:a16="http://schemas.microsoft.com/office/drawing/2014/main" id="{F521FB11-E8FA-FBA3-F2AB-761C759E4604}"/>
                </a:ext>
              </a:extLst>
            </p:cNvPr>
            <p:cNvSpPr txBox="1">
              <a:spLocks/>
            </p:cNvSpPr>
            <p:nvPr/>
          </p:nvSpPr>
          <p:spPr>
            <a:xfrm>
              <a:off x="1420402" y="3297083"/>
              <a:ext cx="3264079" cy="286191"/>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1400" b="1">
                  <a:solidFill>
                    <a:srgbClr val="000000"/>
                  </a:solidFill>
                </a:rPr>
                <a:t>Step 2: </a:t>
              </a:r>
              <a:r>
                <a:rPr lang="en-GB" sz="1400">
                  <a:solidFill>
                    <a:srgbClr val="000000"/>
                  </a:solidFill>
                </a:rPr>
                <a:t>Critical For Energy Security</a:t>
              </a:r>
              <a:endParaRPr lang="en-GB" sz="1400">
                <a:solidFill>
                  <a:srgbClr val="000000"/>
                </a:solidFill>
                <a:cs typeface="Calibri"/>
              </a:endParaRPr>
            </a:p>
          </p:txBody>
        </p:sp>
      </p:grpSp>
      <p:grpSp>
        <p:nvGrpSpPr>
          <p:cNvPr id="73" name="Group 72">
            <a:extLst>
              <a:ext uri="{FF2B5EF4-FFF2-40B4-BE49-F238E27FC236}">
                <a16:creationId xmlns:a16="http://schemas.microsoft.com/office/drawing/2014/main" id="{D622BF6E-2A8E-417F-68A0-8A321D19624B}"/>
              </a:ext>
            </a:extLst>
          </p:cNvPr>
          <p:cNvGrpSpPr/>
          <p:nvPr/>
        </p:nvGrpSpPr>
        <p:grpSpPr>
          <a:xfrm>
            <a:off x="1416789" y="3554170"/>
            <a:ext cx="7558134" cy="395262"/>
            <a:chOff x="1416789" y="3554170"/>
            <a:chExt cx="7558134" cy="395262"/>
          </a:xfrm>
        </p:grpSpPr>
        <p:grpSp>
          <p:nvGrpSpPr>
            <p:cNvPr id="14" name="Group 13">
              <a:extLst>
                <a:ext uri="{FF2B5EF4-FFF2-40B4-BE49-F238E27FC236}">
                  <a16:creationId xmlns:a16="http://schemas.microsoft.com/office/drawing/2014/main" id="{75B2A4AC-E9DB-28D6-60FB-9D3FA70E2876}"/>
                </a:ext>
              </a:extLst>
            </p:cNvPr>
            <p:cNvGrpSpPr/>
            <p:nvPr/>
          </p:nvGrpSpPr>
          <p:grpSpPr>
            <a:xfrm>
              <a:off x="4160905" y="3717501"/>
              <a:ext cx="4814018" cy="169653"/>
              <a:chOff x="3978668" y="3178372"/>
              <a:chExt cx="4814018" cy="169653"/>
            </a:xfrm>
          </p:grpSpPr>
          <p:grpSp>
            <p:nvGrpSpPr>
              <p:cNvPr id="15" name="Group 14">
                <a:extLst>
                  <a:ext uri="{FF2B5EF4-FFF2-40B4-BE49-F238E27FC236}">
                    <a16:creationId xmlns:a16="http://schemas.microsoft.com/office/drawing/2014/main" id="{41B433D6-8C71-D5BB-3568-624F9229AD39}"/>
                  </a:ext>
                </a:extLst>
              </p:cNvPr>
              <p:cNvGrpSpPr/>
              <p:nvPr/>
            </p:nvGrpSpPr>
            <p:grpSpPr>
              <a:xfrm>
                <a:off x="3978668" y="3179899"/>
                <a:ext cx="4814018" cy="168126"/>
                <a:chOff x="4855369" y="2474637"/>
                <a:chExt cx="4814018" cy="149476"/>
              </a:xfrm>
            </p:grpSpPr>
            <p:sp>
              <p:nvSpPr>
                <p:cNvPr id="17" name="TextBox 16">
                  <a:extLst>
                    <a:ext uri="{FF2B5EF4-FFF2-40B4-BE49-F238E27FC236}">
                      <a16:creationId xmlns:a16="http://schemas.microsoft.com/office/drawing/2014/main" id="{9CC681A4-207B-D9D1-34BC-F899C0715BDF}"/>
                    </a:ext>
                  </a:extLst>
                </p:cNvPr>
                <p:cNvSpPr txBox="1"/>
                <p:nvPr/>
              </p:nvSpPr>
              <p:spPr>
                <a:xfrm>
                  <a:off x="4857749" y="2474645"/>
                  <a:ext cx="4811638" cy="149468"/>
                </a:xfrm>
                <a:prstGeom prst="rect">
                  <a:avLst/>
                </a:prstGeom>
                <a:solidFill>
                  <a:srgbClr val="BFBFBF"/>
                </a:solidFill>
                <a:ln>
                  <a:noFill/>
                </a:ln>
              </p:spPr>
              <p:txBody>
                <a:bodyPr wrap="square" rtlCol="0" anchor="ctr">
                  <a:noAutofit/>
                </a:bodyPr>
                <a:lstStyle/>
                <a:p>
                  <a:pPr algn="ctr">
                    <a:defRPr/>
                  </a:pPr>
                  <a:endParaRPr lang="en-GB" sz="1000" b="1">
                    <a:solidFill>
                      <a:srgbClr val="000000"/>
                    </a:solidFill>
                    <a:latin typeface="Calibri"/>
                  </a:endParaRPr>
                </a:p>
              </p:txBody>
            </p:sp>
            <p:grpSp>
              <p:nvGrpSpPr>
                <p:cNvPr id="18" name="Group 17">
                  <a:extLst>
                    <a:ext uri="{FF2B5EF4-FFF2-40B4-BE49-F238E27FC236}">
                      <a16:creationId xmlns:a16="http://schemas.microsoft.com/office/drawing/2014/main" id="{5E409092-37D7-554F-7530-7E4D058726D1}"/>
                    </a:ext>
                  </a:extLst>
                </p:cNvPr>
                <p:cNvGrpSpPr/>
                <p:nvPr/>
              </p:nvGrpSpPr>
              <p:grpSpPr>
                <a:xfrm>
                  <a:off x="4855369" y="2474637"/>
                  <a:ext cx="1465398" cy="149472"/>
                  <a:chOff x="4855369" y="2474882"/>
                  <a:chExt cx="1465398" cy="160235"/>
                </a:xfrm>
              </p:grpSpPr>
              <p:sp>
                <p:nvSpPr>
                  <p:cNvPr id="19" name="TextBox 18">
                    <a:extLst>
                      <a:ext uri="{FF2B5EF4-FFF2-40B4-BE49-F238E27FC236}">
                        <a16:creationId xmlns:a16="http://schemas.microsoft.com/office/drawing/2014/main" id="{7503A83F-391E-82E7-4547-AB10DB33D334}"/>
                      </a:ext>
                    </a:extLst>
                  </p:cNvPr>
                  <p:cNvSpPr txBox="1"/>
                  <p:nvPr/>
                </p:nvSpPr>
                <p:spPr>
                  <a:xfrm>
                    <a:off x="4855369" y="2474882"/>
                    <a:ext cx="923924" cy="160231"/>
                  </a:xfrm>
                  <a:prstGeom prst="rect">
                    <a:avLst/>
                  </a:prstGeom>
                  <a:solidFill>
                    <a:schemeClr val="accent3"/>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B4125D0E-9552-2C06-953E-49179011A951}"/>
                      </a:ext>
                    </a:extLst>
                  </p:cNvPr>
                  <p:cNvSpPr txBox="1"/>
                  <p:nvPr/>
                </p:nvSpPr>
                <p:spPr>
                  <a:xfrm>
                    <a:off x="5776910" y="2474887"/>
                    <a:ext cx="543857" cy="160230"/>
                  </a:xfrm>
                  <a:prstGeom prst="rect">
                    <a:avLst/>
                  </a:prstGeom>
                  <a:solidFill>
                    <a:schemeClr val="accent3"/>
                  </a:solidFill>
                  <a:ln>
                    <a:noFill/>
                  </a:ln>
                </p:spPr>
                <p:txBody>
                  <a:bodyPr wrap="square" rtlCol="0" anchor="ctr">
                    <a:noAutofit/>
                  </a:bodyPr>
                  <a:lstStyle/>
                  <a:p>
                    <a:pPr algn="ctr">
                      <a:defRPr/>
                    </a:pPr>
                    <a:endParaRPr lang="en-GB" sz="1000" b="1">
                      <a:solidFill>
                        <a:srgbClr val="000000"/>
                      </a:solidFill>
                      <a:latin typeface="Calibri"/>
                    </a:endParaRPr>
                  </a:p>
                </p:txBody>
              </p:sp>
            </p:grpSp>
          </p:grpSp>
          <p:sp>
            <p:nvSpPr>
              <p:cNvPr id="16" name="TextBox 15">
                <a:extLst>
                  <a:ext uri="{FF2B5EF4-FFF2-40B4-BE49-F238E27FC236}">
                    <a16:creationId xmlns:a16="http://schemas.microsoft.com/office/drawing/2014/main" id="{46583A86-E898-0D7C-6573-3AACF033A24F}"/>
                  </a:ext>
                </a:extLst>
              </p:cNvPr>
              <p:cNvSpPr txBox="1"/>
              <p:nvPr/>
            </p:nvSpPr>
            <p:spPr>
              <a:xfrm>
                <a:off x="8215740" y="3178372"/>
                <a:ext cx="576945" cy="169645"/>
              </a:xfrm>
              <a:prstGeom prst="rect">
                <a:avLst/>
              </a:prstGeom>
              <a:pattFill prst="ltDnDiag">
                <a:fgClr>
                  <a:srgbClr val="FF0000"/>
                </a:fgClr>
                <a:bgClr>
                  <a:schemeClr val="bg1"/>
                </a:bgClr>
              </a:pattFill>
              <a:ln>
                <a:noFill/>
              </a:ln>
            </p:spPr>
            <p:txBody>
              <a:bodyPr wrap="square" rtlCol="0" anchor="ctr">
                <a:noAutofit/>
              </a:bodyPr>
              <a:lstStyle/>
              <a:p>
                <a:pPr algn="ctr">
                  <a:defRPr/>
                </a:pPr>
                <a:r>
                  <a:rPr lang="en-GB" sz="1000" b="1">
                    <a:solidFill>
                      <a:srgbClr val="000000"/>
                    </a:solidFill>
                    <a:latin typeface="Calibri"/>
                  </a:rPr>
                  <a:t>Step 3</a:t>
                </a:r>
              </a:p>
            </p:txBody>
          </p:sp>
        </p:grpSp>
        <p:cxnSp>
          <p:nvCxnSpPr>
            <p:cNvPr id="39" name="Straight Arrow Connector 38">
              <a:extLst>
                <a:ext uri="{FF2B5EF4-FFF2-40B4-BE49-F238E27FC236}">
                  <a16:creationId xmlns:a16="http://schemas.microsoft.com/office/drawing/2014/main" id="{0E2E04F6-E2F6-8C58-198C-257B255FC8C4}"/>
                </a:ext>
              </a:extLst>
            </p:cNvPr>
            <p:cNvCxnSpPr>
              <a:cxnSpLocks/>
            </p:cNvCxnSpPr>
            <p:nvPr/>
          </p:nvCxnSpPr>
          <p:spPr>
            <a:xfrm>
              <a:off x="4613723" y="3554170"/>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8D2332F-78CA-E148-1D0E-7C9B28E96878}"/>
                </a:ext>
              </a:extLst>
            </p:cNvPr>
            <p:cNvCxnSpPr>
              <a:cxnSpLocks/>
            </p:cNvCxnSpPr>
            <p:nvPr/>
          </p:nvCxnSpPr>
          <p:spPr>
            <a:xfrm>
              <a:off x="6439336" y="3554170"/>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73D09A54-9054-0A2D-71BF-EDFDBCBF3A4F}"/>
                </a:ext>
              </a:extLst>
            </p:cNvPr>
            <p:cNvSpPr txBox="1">
              <a:spLocks/>
            </p:cNvSpPr>
            <p:nvPr/>
          </p:nvSpPr>
          <p:spPr>
            <a:xfrm>
              <a:off x="1416789" y="3663241"/>
              <a:ext cx="3264079" cy="286191"/>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1400" b="1">
                  <a:solidFill>
                    <a:srgbClr val="000000"/>
                  </a:solidFill>
                </a:rPr>
                <a:t>Step 3: </a:t>
              </a:r>
              <a:r>
                <a:rPr lang="en-GB" sz="1400">
                  <a:solidFill>
                    <a:srgbClr val="000000"/>
                  </a:solidFill>
                </a:rPr>
                <a:t>Relevant timing/TRL?</a:t>
              </a:r>
              <a:endParaRPr lang="en-GB" sz="1400">
                <a:solidFill>
                  <a:srgbClr val="000000"/>
                </a:solidFill>
                <a:cs typeface="Calibri"/>
              </a:endParaRPr>
            </a:p>
          </p:txBody>
        </p:sp>
      </p:grpSp>
      <p:grpSp>
        <p:nvGrpSpPr>
          <p:cNvPr id="74" name="Group 73">
            <a:extLst>
              <a:ext uri="{FF2B5EF4-FFF2-40B4-BE49-F238E27FC236}">
                <a16:creationId xmlns:a16="http://schemas.microsoft.com/office/drawing/2014/main" id="{8B2390A2-E09C-B42C-8F91-58304DBBABDB}"/>
              </a:ext>
            </a:extLst>
          </p:cNvPr>
          <p:cNvGrpSpPr/>
          <p:nvPr/>
        </p:nvGrpSpPr>
        <p:grpSpPr>
          <a:xfrm>
            <a:off x="1416788" y="3920201"/>
            <a:ext cx="6988444" cy="387982"/>
            <a:chOff x="1416788" y="3920201"/>
            <a:chExt cx="6988444" cy="387982"/>
          </a:xfrm>
        </p:grpSpPr>
        <p:grpSp>
          <p:nvGrpSpPr>
            <p:cNvPr id="21" name="Group 20">
              <a:extLst>
                <a:ext uri="{FF2B5EF4-FFF2-40B4-BE49-F238E27FC236}">
                  <a16:creationId xmlns:a16="http://schemas.microsoft.com/office/drawing/2014/main" id="{224F9153-8332-288A-327D-5152F4F4FB91}"/>
                </a:ext>
              </a:extLst>
            </p:cNvPr>
            <p:cNvGrpSpPr/>
            <p:nvPr/>
          </p:nvGrpSpPr>
          <p:grpSpPr>
            <a:xfrm>
              <a:off x="4158525" y="4084999"/>
              <a:ext cx="4246707" cy="169645"/>
              <a:chOff x="3978668" y="3179899"/>
              <a:chExt cx="4246707" cy="169645"/>
            </a:xfrm>
          </p:grpSpPr>
          <p:grpSp>
            <p:nvGrpSpPr>
              <p:cNvPr id="22" name="Group 21">
                <a:extLst>
                  <a:ext uri="{FF2B5EF4-FFF2-40B4-BE49-F238E27FC236}">
                    <a16:creationId xmlns:a16="http://schemas.microsoft.com/office/drawing/2014/main" id="{86D24E80-FD9C-AD34-0230-5F4CD062337E}"/>
                  </a:ext>
                </a:extLst>
              </p:cNvPr>
              <p:cNvGrpSpPr/>
              <p:nvPr/>
            </p:nvGrpSpPr>
            <p:grpSpPr>
              <a:xfrm>
                <a:off x="3978668" y="3179899"/>
                <a:ext cx="4244692" cy="168126"/>
                <a:chOff x="4855369" y="2474637"/>
                <a:chExt cx="4244692" cy="149476"/>
              </a:xfrm>
            </p:grpSpPr>
            <p:sp>
              <p:nvSpPr>
                <p:cNvPr id="24" name="TextBox 23">
                  <a:extLst>
                    <a:ext uri="{FF2B5EF4-FFF2-40B4-BE49-F238E27FC236}">
                      <a16:creationId xmlns:a16="http://schemas.microsoft.com/office/drawing/2014/main" id="{C105CDE6-0F95-D97F-7C31-D34FB1AE87E2}"/>
                    </a:ext>
                  </a:extLst>
                </p:cNvPr>
                <p:cNvSpPr txBox="1"/>
                <p:nvPr/>
              </p:nvSpPr>
              <p:spPr>
                <a:xfrm>
                  <a:off x="4857748" y="2474645"/>
                  <a:ext cx="4242313" cy="149468"/>
                </a:xfrm>
                <a:prstGeom prst="rect">
                  <a:avLst/>
                </a:prstGeom>
                <a:solidFill>
                  <a:srgbClr val="BFBFBF"/>
                </a:solidFill>
                <a:ln>
                  <a:noFill/>
                </a:ln>
              </p:spPr>
              <p:txBody>
                <a:bodyPr wrap="square" rtlCol="0" anchor="ctr">
                  <a:noAutofit/>
                </a:bodyPr>
                <a:lstStyle/>
                <a:p>
                  <a:pPr algn="ctr">
                    <a:defRPr/>
                  </a:pPr>
                  <a:endParaRPr lang="en-GB" sz="1000" b="1">
                    <a:solidFill>
                      <a:srgbClr val="000000"/>
                    </a:solidFill>
                    <a:latin typeface="Calibri"/>
                  </a:endParaRPr>
                </a:p>
              </p:txBody>
            </p:sp>
            <p:grpSp>
              <p:nvGrpSpPr>
                <p:cNvPr id="25" name="Group 24">
                  <a:extLst>
                    <a:ext uri="{FF2B5EF4-FFF2-40B4-BE49-F238E27FC236}">
                      <a16:creationId xmlns:a16="http://schemas.microsoft.com/office/drawing/2014/main" id="{E82D3B0E-DE1A-2EB1-DE1E-B528939B3BEE}"/>
                    </a:ext>
                  </a:extLst>
                </p:cNvPr>
                <p:cNvGrpSpPr/>
                <p:nvPr/>
              </p:nvGrpSpPr>
              <p:grpSpPr>
                <a:xfrm>
                  <a:off x="4855369" y="2474637"/>
                  <a:ext cx="1467778" cy="149472"/>
                  <a:chOff x="4855369" y="2474882"/>
                  <a:chExt cx="1467778" cy="160235"/>
                </a:xfrm>
              </p:grpSpPr>
              <p:sp>
                <p:nvSpPr>
                  <p:cNvPr id="26" name="TextBox 25">
                    <a:extLst>
                      <a:ext uri="{FF2B5EF4-FFF2-40B4-BE49-F238E27FC236}">
                        <a16:creationId xmlns:a16="http://schemas.microsoft.com/office/drawing/2014/main" id="{A2F919FF-0DBF-ABAB-D5F0-59F0AF2D136C}"/>
                      </a:ext>
                    </a:extLst>
                  </p:cNvPr>
                  <p:cNvSpPr txBox="1"/>
                  <p:nvPr/>
                </p:nvSpPr>
                <p:spPr>
                  <a:xfrm>
                    <a:off x="4855369" y="2474882"/>
                    <a:ext cx="923924" cy="160231"/>
                  </a:xfrm>
                  <a:prstGeom prst="rect">
                    <a:avLst/>
                  </a:prstGeom>
                  <a:solidFill>
                    <a:schemeClr val="accent3"/>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0000"/>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C9F216FF-7DE8-5164-F94D-E5B5D2DF00E8}"/>
                      </a:ext>
                    </a:extLst>
                  </p:cNvPr>
                  <p:cNvSpPr txBox="1"/>
                  <p:nvPr/>
                </p:nvSpPr>
                <p:spPr>
                  <a:xfrm>
                    <a:off x="5776911" y="2474887"/>
                    <a:ext cx="546236" cy="160230"/>
                  </a:xfrm>
                  <a:prstGeom prst="rect">
                    <a:avLst/>
                  </a:prstGeom>
                  <a:solidFill>
                    <a:schemeClr val="accent3"/>
                  </a:solidFill>
                  <a:ln>
                    <a:noFill/>
                  </a:ln>
                </p:spPr>
                <p:txBody>
                  <a:bodyPr wrap="square" rtlCol="0" anchor="ctr">
                    <a:noAutofit/>
                  </a:bodyPr>
                  <a:lstStyle/>
                  <a:p>
                    <a:pPr algn="ctr">
                      <a:defRPr/>
                    </a:pPr>
                    <a:endParaRPr lang="en-GB" sz="1000" b="1">
                      <a:solidFill>
                        <a:srgbClr val="000000"/>
                      </a:solidFill>
                      <a:latin typeface="Calibri"/>
                    </a:endParaRPr>
                  </a:p>
                </p:txBody>
              </p:sp>
            </p:grpSp>
          </p:grpSp>
          <p:sp>
            <p:nvSpPr>
              <p:cNvPr id="23" name="TextBox 22">
                <a:extLst>
                  <a:ext uri="{FF2B5EF4-FFF2-40B4-BE49-F238E27FC236}">
                    <a16:creationId xmlns:a16="http://schemas.microsoft.com/office/drawing/2014/main" id="{259380D1-C272-ABA0-673D-77DE44DA6677}"/>
                  </a:ext>
                </a:extLst>
              </p:cNvPr>
              <p:cNvSpPr txBox="1"/>
              <p:nvPr/>
            </p:nvSpPr>
            <p:spPr>
              <a:xfrm>
                <a:off x="7640810" y="3179899"/>
                <a:ext cx="584565" cy="169645"/>
              </a:xfrm>
              <a:prstGeom prst="rect">
                <a:avLst/>
              </a:prstGeom>
              <a:pattFill prst="ltDnDiag">
                <a:fgClr>
                  <a:srgbClr val="FF0000"/>
                </a:fgClr>
                <a:bgClr>
                  <a:schemeClr val="bg1"/>
                </a:bgClr>
              </a:pattFill>
              <a:ln>
                <a:noFill/>
              </a:ln>
            </p:spPr>
            <p:txBody>
              <a:bodyPr wrap="square" rtlCol="0" anchor="ctr">
                <a:noAutofit/>
              </a:bodyPr>
              <a:lstStyle/>
              <a:p>
                <a:pPr algn="ctr">
                  <a:defRPr/>
                </a:pPr>
                <a:r>
                  <a:rPr lang="en-GB" sz="1000" b="1">
                    <a:solidFill>
                      <a:srgbClr val="000000"/>
                    </a:solidFill>
                    <a:latin typeface="Calibri"/>
                  </a:rPr>
                  <a:t>Step 4</a:t>
                </a:r>
              </a:p>
            </p:txBody>
          </p:sp>
        </p:grpSp>
        <p:cxnSp>
          <p:nvCxnSpPr>
            <p:cNvPr id="40" name="Straight Arrow Connector 39">
              <a:extLst>
                <a:ext uri="{FF2B5EF4-FFF2-40B4-BE49-F238E27FC236}">
                  <a16:creationId xmlns:a16="http://schemas.microsoft.com/office/drawing/2014/main" id="{948301D3-017E-60A8-D26A-DD54ACF3E415}"/>
                </a:ext>
              </a:extLst>
            </p:cNvPr>
            <p:cNvCxnSpPr>
              <a:cxnSpLocks/>
            </p:cNvCxnSpPr>
            <p:nvPr/>
          </p:nvCxnSpPr>
          <p:spPr>
            <a:xfrm>
              <a:off x="4612000" y="3920201"/>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D5EECB5-7BF3-1447-36F8-38C1823714A0}"/>
                </a:ext>
              </a:extLst>
            </p:cNvPr>
            <p:cNvCxnSpPr>
              <a:cxnSpLocks/>
            </p:cNvCxnSpPr>
            <p:nvPr/>
          </p:nvCxnSpPr>
          <p:spPr>
            <a:xfrm>
              <a:off x="6437613" y="3920201"/>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4" name="Content Placeholder 2">
              <a:extLst>
                <a:ext uri="{FF2B5EF4-FFF2-40B4-BE49-F238E27FC236}">
                  <a16:creationId xmlns:a16="http://schemas.microsoft.com/office/drawing/2014/main" id="{2D3BF2DE-101C-C6F9-8702-B053B56DD34D}"/>
                </a:ext>
              </a:extLst>
            </p:cNvPr>
            <p:cNvSpPr txBox="1">
              <a:spLocks/>
            </p:cNvSpPr>
            <p:nvPr/>
          </p:nvSpPr>
          <p:spPr>
            <a:xfrm>
              <a:off x="1416788" y="4021992"/>
              <a:ext cx="3264079" cy="286191"/>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1400" b="1">
                  <a:solidFill>
                    <a:srgbClr val="000000"/>
                  </a:solidFill>
                </a:rPr>
                <a:t>Step 4: </a:t>
              </a:r>
              <a:r>
                <a:rPr lang="en-GB" sz="1400">
                  <a:solidFill>
                    <a:srgbClr val="000000"/>
                  </a:solidFill>
                </a:rPr>
                <a:t>UK Relevant?</a:t>
              </a:r>
              <a:endParaRPr lang="en-GB" sz="1400">
                <a:solidFill>
                  <a:srgbClr val="000000"/>
                </a:solidFill>
                <a:cs typeface="Calibri"/>
              </a:endParaRPr>
            </a:p>
          </p:txBody>
        </p:sp>
      </p:grpSp>
      <p:grpSp>
        <p:nvGrpSpPr>
          <p:cNvPr id="75" name="Group 74">
            <a:extLst>
              <a:ext uri="{FF2B5EF4-FFF2-40B4-BE49-F238E27FC236}">
                <a16:creationId xmlns:a16="http://schemas.microsoft.com/office/drawing/2014/main" id="{080C7FA8-FD1D-CD26-0B98-9FF26F032629}"/>
              </a:ext>
            </a:extLst>
          </p:cNvPr>
          <p:cNvGrpSpPr/>
          <p:nvPr/>
        </p:nvGrpSpPr>
        <p:grpSpPr>
          <a:xfrm>
            <a:off x="1416788" y="4284948"/>
            <a:ext cx="6394194" cy="389927"/>
            <a:chOff x="1416788" y="4284948"/>
            <a:chExt cx="6394194" cy="389927"/>
          </a:xfrm>
        </p:grpSpPr>
        <p:grpSp>
          <p:nvGrpSpPr>
            <p:cNvPr id="28" name="Group 27">
              <a:extLst>
                <a:ext uri="{FF2B5EF4-FFF2-40B4-BE49-F238E27FC236}">
                  <a16:creationId xmlns:a16="http://schemas.microsoft.com/office/drawing/2014/main" id="{76BAC447-C43D-078D-8311-1A9AB49EB3F5}"/>
                </a:ext>
              </a:extLst>
            </p:cNvPr>
            <p:cNvGrpSpPr/>
            <p:nvPr/>
          </p:nvGrpSpPr>
          <p:grpSpPr>
            <a:xfrm>
              <a:off x="4151270" y="4442753"/>
              <a:ext cx="3659712" cy="168126"/>
              <a:chOff x="3978668" y="3179899"/>
              <a:chExt cx="3659712" cy="168126"/>
            </a:xfrm>
          </p:grpSpPr>
          <p:grpSp>
            <p:nvGrpSpPr>
              <p:cNvPr id="29" name="Group 28">
                <a:extLst>
                  <a:ext uri="{FF2B5EF4-FFF2-40B4-BE49-F238E27FC236}">
                    <a16:creationId xmlns:a16="http://schemas.microsoft.com/office/drawing/2014/main" id="{363570A2-14D7-D275-11ED-264A06A64BA1}"/>
                  </a:ext>
                </a:extLst>
              </p:cNvPr>
              <p:cNvGrpSpPr/>
              <p:nvPr/>
            </p:nvGrpSpPr>
            <p:grpSpPr>
              <a:xfrm>
                <a:off x="3978668" y="3179899"/>
                <a:ext cx="3659712" cy="168126"/>
                <a:chOff x="4855369" y="2474637"/>
                <a:chExt cx="3659712" cy="149476"/>
              </a:xfrm>
            </p:grpSpPr>
            <p:sp>
              <p:nvSpPr>
                <p:cNvPr id="31" name="TextBox 30">
                  <a:extLst>
                    <a:ext uri="{FF2B5EF4-FFF2-40B4-BE49-F238E27FC236}">
                      <a16:creationId xmlns:a16="http://schemas.microsoft.com/office/drawing/2014/main" id="{5830DC2D-EC06-7954-EDE7-339D3A9DBA93}"/>
                    </a:ext>
                  </a:extLst>
                </p:cNvPr>
                <p:cNvSpPr txBox="1"/>
                <p:nvPr/>
              </p:nvSpPr>
              <p:spPr>
                <a:xfrm>
                  <a:off x="4857748" y="2474645"/>
                  <a:ext cx="3657333" cy="149468"/>
                </a:xfrm>
                <a:prstGeom prst="rect">
                  <a:avLst/>
                </a:prstGeom>
                <a:solidFill>
                  <a:srgbClr val="BFBFBF"/>
                </a:solidFill>
                <a:ln>
                  <a:noFill/>
                </a:ln>
              </p:spPr>
              <p:txBody>
                <a:bodyPr wrap="square" rtlCol="0" anchor="ctr">
                  <a:noAutofit/>
                </a:bodyPr>
                <a:lstStyle/>
                <a:p>
                  <a:pPr algn="ctr">
                    <a:defRPr/>
                  </a:pPr>
                  <a:endParaRPr lang="en-GB" sz="1000" b="1">
                    <a:solidFill>
                      <a:srgbClr val="000000"/>
                    </a:solidFill>
                    <a:latin typeface="Calibri"/>
                  </a:endParaRPr>
                </a:p>
              </p:txBody>
            </p:sp>
            <p:grpSp>
              <p:nvGrpSpPr>
                <p:cNvPr id="32" name="Group 31">
                  <a:extLst>
                    <a:ext uri="{FF2B5EF4-FFF2-40B4-BE49-F238E27FC236}">
                      <a16:creationId xmlns:a16="http://schemas.microsoft.com/office/drawing/2014/main" id="{ABF9F572-90C8-2F7E-D595-025A25119028}"/>
                    </a:ext>
                  </a:extLst>
                </p:cNvPr>
                <p:cNvGrpSpPr/>
                <p:nvPr/>
              </p:nvGrpSpPr>
              <p:grpSpPr>
                <a:xfrm>
                  <a:off x="4855369" y="2474637"/>
                  <a:ext cx="1475032" cy="149472"/>
                  <a:chOff x="4855369" y="2474882"/>
                  <a:chExt cx="1475032" cy="160235"/>
                </a:xfrm>
              </p:grpSpPr>
              <p:sp>
                <p:nvSpPr>
                  <p:cNvPr id="33" name="TextBox 32">
                    <a:extLst>
                      <a:ext uri="{FF2B5EF4-FFF2-40B4-BE49-F238E27FC236}">
                        <a16:creationId xmlns:a16="http://schemas.microsoft.com/office/drawing/2014/main" id="{041030C7-1DC2-3F56-E077-BE5447A59649}"/>
                      </a:ext>
                    </a:extLst>
                  </p:cNvPr>
                  <p:cNvSpPr txBox="1"/>
                  <p:nvPr/>
                </p:nvSpPr>
                <p:spPr>
                  <a:xfrm>
                    <a:off x="4855369" y="2474882"/>
                    <a:ext cx="923924" cy="160231"/>
                  </a:xfrm>
                  <a:prstGeom prst="rect">
                    <a:avLst/>
                  </a:prstGeom>
                  <a:solidFill>
                    <a:schemeClr val="accent3"/>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0000"/>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C7A9CAF2-024D-5D9A-7BB2-34E40EB48B8B}"/>
                      </a:ext>
                    </a:extLst>
                  </p:cNvPr>
                  <p:cNvSpPr txBox="1"/>
                  <p:nvPr/>
                </p:nvSpPr>
                <p:spPr>
                  <a:xfrm>
                    <a:off x="5776910" y="2474887"/>
                    <a:ext cx="553491" cy="160230"/>
                  </a:xfrm>
                  <a:prstGeom prst="rect">
                    <a:avLst/>
                  </a:prstGeom>
                  <a:solidFill>
                    <a:schemeClr val="accent3"/>
                  </a:solidFill>
                  <a:ln>
                    <a:noFill/>
                  </a:ln>
                </p:spPr>
                <p:txBody>
                  <a:bodyPr wrap="square" rtlCol="0" anchor="ctr">
                    <a:noAutofit/>
                  </a:bodyPr>
                  <a:lstStyle/>
                  <a:p>
                    <a:pPr algn="ctr">
                      <a:defRPr/>
                    </a:pPr>
                    <a:endParaRPr lang="en-GB" sz="1000" b="1">
                      <a:solidFill>
                        <a:srgbClr val="000000"/>
                      </a:solidFill>
                      <a:latin typeface="Calibri"/>
                    </a:endParaRPr>
                  </a:p>
                </p:txBody>
              </p:sp>
            </p:grpSp>
          </p:grpSp>
          <p:sp>
            <p:nvSpPr>
              <p:cNvPr id="30" name="TextBox 29">
                <a:extLst>
                  <a:ext uri="{FF2B5EF4-FFF2-40B4-BE49-F238E27FC236}">
                    <a16:creationId xmlns:a16="http://schemas.microsoft.com/office/drawing/2014/main" id="{1C4CB0F1-266F-E8C4-768C-AA0AB124598C}"/>
                  </a:ext>
                </a:extLst>
              </p:cNvPr>
              <p:cNvSpPr txBox="1"/>
              <p:nvPr/>
            </p:nvSpPr>
            <p:spPr>
              <a:xfrm>
                <a:off x="7053815" y="3180547"/>
                <a:ext cx="584565" cy="166396"/>
              </a:xfrm>
              <a:prstGeom prst="rect">
                <a:avLst/>
              </a:prstGeom>
              <a:pattFill prst="ltDnDiag">
                <a:fgClr>
                  <a:srgbClr val="FF0000"/>
                </a:fgClr>
                <a:bgClr>
                  <a:schemeClr val="bg1"/>
                </a:bgClr>
              </a:pattFill>
              <a:ln>
                <a:noFill/>
              </a:ln>
            </p:spPr>
            <p:txBody>
              <a:bodyPr wrap="square" rtlCol="0" anchor="ctr">
                <a:noAutofit/>
              </a:bodyPr>
              <a:lstStyle/>
              <a:p>
                <a:pPr algn="ctr">
                  <a:defRPr/>
                </a:pPr>
                <a:r>
                  <a:rPr lang="en-GB" sz="1000" b="1">
                    <a:solidFill>
                      <a:srgbClr val="000000"/>
                    </a:solidFill>
                    <a:latin typeface="Calibri"/>
                  </a:rPr>
                  <a:t>Step 5</a:t>
                </a:r>
              </a:p>
            </p:txBody>
          </p:sp>
        </p:grpSp>
        <p:cxnSp>
          <p:nvCxnSpPr>
            <p:cNvPr id="41" name="Straight Arrow Connector 40">
              <a:extLst>
                <a:ext uri="{FF2B5EF4-FFF2-40B4-BE49-F238E27FC236}">
                  <a16:creationId xmlns:a16="http://schemas.microsoft.com/office/drawing/2014/main" id="{0C35331A-AC49-7F9C-82F8-51281D2891AB}"/>
                </a:ext>
              </a:extLst>
            </p:cNvPr>
            <p:cNvCxnSpPr>
              <a:cxnSpLocks/>
            </p:cNvCxnSpPr>
            <p:nvPr/>
          </p:nvCxnSpPr>
          <p:spPr>
            <a:xfrm>
              <a:off x="4613588" y="4284948"/>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B308B3D-090E-1EDD-648C-FBD5ADA9C48E}"/>
                </a:ext>
              </a:extLst>
            </p:cNvPr>
            <p:cNvCxnSpPr>
              <a:cxnSpLocks/>
            </p:cNvCxnSpPr>
            <p:nvPr/>
          </p:nvCxnSpPr>
          <p:spPr>
            <a:xfrm>
              <a:off x="6439201" y="4284948"/>
              <a:ext cx="0" cy="1460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5" name="Content Placeholder 2">
              <a:extLst>
                <a:ext uri="{FF2B5EF4-FFF2-40B4-BE49-F238E27FC236}">
                  <a16:creationId xmlns:a16="http://schemas.microsoft.com/office/drawing/2014/main" id="{3EC26863-DC5D-2043-11B1-F1BB757D317F}"/>
                </a:ext>
              </a:extLst>
            </p:cNvPr>
            <p:cNvSpPr txBox="1">
              <a:spLocks/>
            </p:cNvSpPr>
            <p:nvPr/>
          </p:nvSpPr>
          <p:spPr>
            <a:xfrm>
              <a:off x="1416788" y="4388684"/>
              <a:ext cx="3264079" cy="286191"/>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1400" b="1">
                  <a:solidFill>
                    <a:srgbClr val="000000"/>
                  </a:solidFill>
                </a:rPr>
                <a:t>Step 5: </a:t>
              </a:r>
              <a:r>
                <a:rPr lang="en-GB" sz="1400">
                  <a:solidFill>
                    <a:srgbClr val="000000"/>
                  </a:solidFill>
                </a:rPr>
                <a:t>Benefits from intervention?</a:t>
              </a:r>
              <a:endParaRPr lang="en-GB" sz="1400">
                <a:solidFill>
                  <a:srgbClr val="000000"/>
                </a:solidFill>
                <a:cs typeface="Calibri"/>
              </a:endParaRPr>
            </a:p>
          </p:txBody>
        </p:sp>
      </p:grpSp>
      <p:sp>
        <p:nvSpPr>
          <p:cNvPr id="56" name="Content Placeholder 2">
            <a:extLst>
              <a:ext uri="{FF2B5EF4-FFF2-40B4-BE49-F238E27FC236}">
                <a16:creationId xmlns:a16="http://schemas.microsoft.com/office/drawing/2014/main" id="{9B3DE554-A0A5-A5D5-59C4-D52E9F2862C3}"/>
              </a:ext>
            </a:extLst>
          </p:cNvPr>
          <p:cNvSpPr txBox="1">
            <a:spLocks/>
          </p:cNvSpPr>
          <p:nvPr/>
        </p:nvSpPr>
        <p:spPr>
          <a:xfrm>
            <a:off x="4216520" y="5158114"/>
            <a:ext cx="3264079" cy="286191"/>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1400" b="1">
                <a:solidFill>
                  <a:srgbClr val="000000"/>
                </a:solidFill>
              </a:rPr>
              <a:t>Early technology shortlist for analysis</a:t>
            </a:r>
            <a:endParaRPr lang="en-GB" sz="1400">
              <a:solidFill>
                <a:srgbClr val="000000"/>
              </a:solidFill>
              <a:cs typeface="Calibri"/>
            </a:endParaRPr>
          </a:p>
        </p:txBody>
      </p:sp>
      <p:sp>
        <p:nvSpPr>
          <p:cNvPr id="58" name="Right Brace 57">
            <a:extLst>
              <a:ext uri="{FF2B5EF4-FFF2-40B4-BE49-F238E27FC236}">
                <a16:creationId xmlns:a16="http://schemas.microsoft.com/office/drawing/2014/main" id="{D1BE50C3-9D36-967D-002A-46B8CD3D0956}"/>
              </a:ext>
            </a:extLst>
          </p:cNvPr>
          <p:cNvSpPr/>
          <p:nvPr/>
        </p:nvSpPr>
        <p:spPr>
          <a:xfrm rot="5400000">
            <a:off x="5625899" y="3576365"/>
            <a:ext cx="133144" cy="3067893"/>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000000"/>
                </a:solidFill>
              </a:ln>
              <a:solidFill>
                <a:srgbClr val="000000"/>
              </a:solidFill>
            </a:endParaRPr>
          </a:p>
        </p:txBody>
      </p:sp>
      <p:grpSp>
        <p:nvGrpSpPr>
          <p:cNvPr id="59" name="Group 58">
            <a:extLst>
              <a:ext uri="{FF2B5EF4-FFF2-40B4-BE49-F238E27FC236}">
                <a16:creationId xmlns:a16="http://schemas.microsoft.com/office/drawing/2014/main" id="{99F3B4BB-41FA-8B2B-EF48-19B491B1F171}"/>
              </a:ext>
            </a:extLst>
          </p:cNvPr>
          <p:cNvGrpSpPr/>
          <p:nvPr/>
        </p:nvGrpSpPr>
        <p:grpSpPr>
          <a:xfrm>
            <a:off x="1283533" y="5574487"/>
            <a:ext cx="5147165" cy="391267"/>
            <a:chOff x="2110851" y="5423883"/>
            <a:chExt cx="5147165" cy="391267"/>
          </a:xfrm>
        </p:grpSpPr>
        <p:sp>
          <p:nvSpPr>
            <p:cNvPr id="60" name="Content Placeholder 2">
              <a:extLst>
                <a:ext uri="{FF2B5EF4-FFF2-40B4-BE49-F238E27FC236}">
                  <a16:creationId xmlns:a16="http://schemas.microsoft.com/office/drawing/2014/main" id="{53F94948-C4EB-7F81-1BB1-89EF2B7C6BF1}"/>
                </a:ext>
              </a:extLst>
            </p:cNvPr>
            <p:cNvSpPr txBox="1">
              <a:spLocks/>
            </p:cNvSpPr>
            <p:nvPr/>
          </p:nvSpPr>
          <p:spPr>
            <a:xfrm>
              <a:off x="2110851" y="5423883"/>
              <a:ext cx="888419" cy="389633"/>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GB" sz="1100">
                  <a:solidFill>
                    <a:srgbClr val="000000"/>
                  </a:solidFill>
                  <a:cs typeface="Calibri"/>
                </a:rPr>
                <a:t>Consider in next step</a:t>
              </a:r>
            </a:p>
          </p:txBody>
        </p:sp>
        <p:grpSp>
          <p:nvGrpSpPr>
            <p:cNvPr id="61" name="Group 60">
              <a:extLst>
                <a:ext uri="{FF2B5EF4-FFF2-40B4-BE49-F238E27FC236}">
                  <a16:creationId xmlns:a16="http://schemas.microsoft.com/office/drawing/2014/main" id="{BA391625-7C23-F0F4-0A46-C67537070716}"/>
                </a:ext>
              </a:extLst>
            </p:cNvPr>
            <p:cNvGrpSpPr/>
            <p:nvPr/>
          </p:nvGrpSpPr>
          <p:grpSpPr>
            <a:xfrm>
              <a:off x="2928421" y="5423883"/>
              <a:ext cx="4329595" cy="391267"/>
              <a:chOff x="2928421" y="5423883"/>
              <a:chExt cx="4329595" cy="391267"/>
            </a:xfrm>
          </p:grpSpPr>
          <p:sp>
            <p:nvSpPr>
              <p:cNvPr id="62" name="TextBox 61">
                <a:extLst>
                  <a:ext uri="{FF2B5EF4-FFF2-40B4-BE49-F238E27FC236}">
                    <a16:creationId xmlns:a16="http://schemas.microsoft.com/office/drawing/2014/main" id="{EC3CD96A-05A6-589D-DD45-52E43747FC99}"/>
                  </a:ext>
                </a:extLst>
              </p:cNvPr>
              <p:cNvSpPr txBox="1"/>
              <p:nvPr/>
            </p:nvSpPr>
            <p:spPr>
              <a:xfrm>
                <a:off x="2928421" y="5543869"/>
                <a:ext cx="420099" cy="194937"/>
              </a:xfrm>
              <a:prstGeom prst="rect">
                <a:avLst/>
              </a:prstGeom>
              <a:solidFill>
                <a:srgbClr val="BFBFBF"/>
              </a:solidFill>
              <a:ln>
                <a:noFill/>
              </a:ln>
            </p:spPr>
            <p:txBody>
              <a:bodyPr wrap="square" rtlCol="0" anchor="ctr">
                <a:noAutofit/>
              </a:bodyPr>
              <a:lstStyle/>
              <a:p>
                <a:pPr algn="ctr">
                  <a:defRPr/>
                </a:pPr>
                <a:endParaRPr lang="en-GB" sz="1000">
                  <a:solidFill>
                    <a:srgbClr val="000000"/>
                  </a:solidFill>
                  <a:latin typeface="Calibri"/>
                </a:endParaRPr>
              </a:p>
            </p:txBody>
          </p:sp>
          <p:sp>
            <p:nvSpPr>
              <p:cNvPr id="63" name="TextBox 62">
                <a:extLst>
                  <a:ext uri="{FF2B5EF4-FFF2-40B4-BE49-F238E27FC236}">
                    <a16:creationId xmlns:a16="http://schemas.microsoft.com/office/drawing/2014/main" id="{DABDC938-03AE-E946-5786-B734E91FC18A}"/>
                  </a:ext>
                </a:extLst>
              </p:cNvPr>
              <p:cNvSpPr txBox="1"/>
              <p:nvPr/>
            </p:nvSpPr>
            <p:spPr>
              <a:xfrm>
                <a:off x="4166090" y="5557766"/>
                <a:ext cx="420099" cy="194937"/>
              </a:xfrm>
              <a:prstGeom prst="rect">
                <a:avLst/>
              </a:prstGeom>
              <a:pattFill prst="dkDnDiag">
                <a:fgClr>
                  <a:srgbClr val="73B72B"/>
                </a:fgClr>
                <a:bgClr>
                  <a:schemeClr val="bg1"/>
                </a:bgClr>
              </a:pattFill>
              <a:ln>
                <a:noFill/>
              </a:ln>
            </p:spPr>
            <p:txBody>
              <a:bodyPr wrap="square" rtlCol="0" anchor="ctr">
                <a:noAutofit/>
              </a:bodyPr>
              <a:lstStyle/>
              <a:p>
                <a:pPr algn="ctr">
                  <a:defRPr/>
                </a:pPr>
                <a:endParaRPr lang="en-GB" sz="1000">
                  <a:solidFill>
                    <a:srgbClr val="000000"/>
                  </a:solidFill>
                  <a:latin typeface="Calibri"/>
                </a:endParaRPr>
              </a:p>
            </p:txBody>
          </p:sp>
          <p:sp>
            <p:nvSpPr>
              <p:cNvPr id="64" name="TextBox 63">
                <a:extLst>
                  <a:ext uri="{FF2B5EF4-FFF2-40B4-BE49-F238E27FC236}">
                    <a16:creationId xmlns:a16="http://schemas.microsoft.com/office/drawing/2014/main" id="{55A36426-4426-F9AA-CABC-8643B2F0BA81}"/>
                  </a:ext>
                </a:extLst>
              </p:cNvPr>
              <p:cNvSpPr txBox="1"/>
              <p:nvPr/>
            </p:nvSpPr>
            <p:spPr>
              <a:xfrm>
                <a:off x="5510717" y="5547603"/>
                <a:ext cx="420099" cy="194937"/>
              </a:xfrm>
              <a:prstGeom prst="rect">
                <a:avLst/>
              </a:prstGeom>
              <a:pattFill prst="dkDnDiag">
                <a:fgClr>
                  <a:srgbClr val="FF0000"/>
                </a:fgClr>
                <a:bgClr>
                  <a:schemeClr val="bg1"/>
                </a:bgClr>
              </a:pattFill>
              <a:ln>
                <a:noFill/>
              </a:ln>
            </p:spPr>
            <p:txBody>
              <a:bodyPr wrap="square" rtlCol="0" anchor="ctr">
                <a:noAutofit/>
              </a:bodyPr>
              <a:lstStyle/>
              <a:p>
                <a:pPr algn="ctr">
                  <a:defRPr/>
                </a:pPr>
                <a:endParaRPr lang="en-GB" sz="1000">
                  <a:solidFill>
                    <a:srgbClr val="000000"/>
                  </a:solidFill>
                  <a:latin typeface="Calibri"/>
                </a:endParaRPr>
              </a:p>
            </p:txBody>
          </p:sp>
          <p:sp>
            <p:nvSpPr>
              <p:cNvPr id="65" name="TextBox 64">
                <a:extLst>
                  <a:ext uri="{FF2B5EF4-FFF2-40B4-BE49-F238E27FC236}">
                    <a16:creationId xmlns:a16="http://schemas.microsoft.com/office/drawing/2014/main" id="{2884B9F3-2034-1E15-F77B-70A4103B08FC}"/>
                  </a:ext>
                </a:extLst>
              </p:cNvPr>
              <p:cNvSpPr txBox="1"/>
              <p:nvPr/>
            </p:nvSpPr>
            <p:spPr>
              <a:xfrm>
                <a:off x="6837917" y="5549822"/>
                <a:ext cx="420099" cy="194937"/>
              </a:xfrm>
              <a:prstGeom prst="rect">
                <a:avLst/>
              </a:prstGeom>
              <a:solidFill>
                <a:srgbClr val="73B72B"/>
              </a:solidFill>
              <a:ln>
                <a:noFill/>
              </a:ln>
            </p:spPr>
            <p:txBody>
              <a:bodyPr wrap="square" rtlCol="0" anchor="ctr">
                <a:noAutofit/>
              </a:bodyPr>
              <a:lstStyle/>
              <a:p>
                <a:pPr algn="ctr">
                  <a:defRPr/>
                </a:pPr>
                <a:endParaRPr lang="en-GB" sz="1000">
                  <a:solidFill>
                    <a:srgbClr val="000000"/>
                  </a:solidFill>
                  <a:latin typeface="Calibri"/>
                </a:endParaRPr>
              </a:p>
            </p:txBody>
          </p:sp>
          <p:sp>
            <p:nvSpPr>
              <p:cNvPr id="66" name="Content Placeholder 2">
                <a:extLst>
                  <a:ext uri="{FF2B5EF4-FFF2-40B4-BE49-F238E27FC236}">
                    <a16:creationId xmlns:a16="http://schemas.microsoft.com/office/drawing/2014/main" id="{AFA69C5F-A1B8-D7BA-3E4C-B92D2059EFAC}"/>
                  </a:ext>
                </a:extLst>
              </p:cNvPr>
              <p:cNvSpPr txBox="1">
                <a:spLocks/>
              </p:cNvSpPr>
              <p:nvPr/>
            </p:nvSpPr>
            <p:spPr>
              <a:xfrm>
                <a:off x="5954926" y="5512138"/>
                <a:ext cx="888419" cy="286192"/>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GB" sz="1100">
                    <a:solidFill>
                      <a:srgbClr val="000000"/>
                    </a:solidFill>
                    <a:cs typeface="Calibri"/>
                  </a:rPr>
                  <a:t>Confirmed </a:t>
                </a:r>
              </a:p>
            </p:txBody>
          </p:sp>
          <p:sp>
            <p:nvSpPr>
              <p:cNvPr id="67" name="Content Placeholder 2">
                <a:extLst>
                  <a:ext uri="{FF2B5EF4-FFF2-40B4-BE49-F238E27FC236}">
                    <a16:creationId xmlns:a16="http://schemas.microsoft.com/office/drawing/2014/main" id="{F7ED38F0-9D76-74D4-0A2E-8A757903F3F2}"/>
                  </a:ext>
                </a:extLst>
              </p:cNvPr>
              <p:cNvSpPr txBox="1">
                <a:spLocks/>
              </p:cNvSpPr>
              <p:nvPr/>
            </p:nvSpPr>
            <p:spPr>
              <a:xfrm>
                <a:off x="3349286" y="5423883"/>
                <a:ext cx="888419" cy="389633"/>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GB" sz="1100">
                    <a:solidFill>
                      <a:srgbClr val="000000"/>
                    </a:solidFill>
                    <a:cs typeface="Calibri"/>
                  </a:rPr>
                  <a:t>Consider to keep</a:t>
                </a:r>
              </a:p>
            </p:txBody>
          </p:sp>
          <p:sp>
            <p:nvSpPr>
              <p:cNvPr id="68" name="Content Placeholder 2">
                <a:extLst>
                  <a:ext uri="{FF2B5EF4-FFF2-40B4-BE49-F238E27FC236}">
                    <a16:creationId xmlns:a16="http://schemas.microsoft.com/office/drawing/2014/main" id="{B907C914-B9E4-82B8-B457-A49C00EE6D61}"/>
                  </a:ext>
                </a:extLst>
              </p:cNvPr>
              <p:cNvSpPr txBox="1">
                <a:spLocks/>
              </p:cNvSpPr>
              <p:nvPr/>
            </p:nvSpPr>
            <p:spPr>
              <a:xfrm>
                <a:off x="4640051" y="5425517"/>
                <a:ext cx="888419" cy="389633"/>
              </a:xfrm>
              <a:prstGeom prst="rect">
                <a:avLst/>
              </a:prstGeom>
              <a:noFill/>
              <a:ln>
                <a:noFill/>
              </a:ln>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GB" sz="1100">
                    <a:solidFill>
                      <a:srgbClr val="000000"/>
                    </a:solidFill>
                    <a:cs typeface="Calibri"/>
                  </a:rPr>
                  <a:t>Consider to remove</a:t>
                </a:r>
              </a:p>
            </p:txBody>
          </p:sp>
        </p:grpSp>
      </p:grpSp>
      <p:sp>
        <p:nvSpPr>
          <p:cNvPr id="70" name="Content Placeholder 2">
            <a:extLst>
              <a:ext uri="{FF2B5EF4-FFF2-40B4-BE49-F238E27FC236}">
                <a16:creationId xmlns:a16="http://schemas.microsoft.com/office/drawing/2014/main" id="{272FBBD5-CF5D-D4EB-BC01-41F9EE409B45}"/>
              </a:ext>
            </a:extLst>
          </p:cNvPr>
          <p:cNvSpPr txBox="1">
            <a:spLocks/>
          </p:cNvSpPr>
          <p:nvPr/>
        </p:nvSpPr>
        <p:spPr>
          <a:xfrm>
            <a:off x="9681154" y="3107538"/>
            <a:ext cx="1950677" cy="2115097"/>
          </a:xfrm>
          <a:prstGeom prst="rect">
            <a:avLst/>
          </a:prstGeom>
          <a:noFill/>
        </p:spPr>
        <p:txBody>
          <a:bodyPr vert="horz" lIns="91440" tIns="45720" rIns="91440" bIns="45720" rtlCol="0" anchor="t">
            <a:normAutofit fontScale="92500" lnSpcReduction="20000"/>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1900" b="1">
                <a:solidFill>
                  <a:srgbClr val="000000"/>
                </a:solidFill>
              </a:rPr>
              <a:t>Please note:</a:t>
            </a:r>
            <a:r>
              <a:rPr lang="en-GB" sz="1900">
                <a:solidFill>
                  <a:srgbClr val="000000"/>
                </a:solidFill>
              </a:rPr>
              <a:t> only an indicative example and not a prescriptive requirement. Suppliers to determine most robust approach for their bid.</a:t>
            </a:r>
            <a:endParaRPr lang="en-GB" sz="1900" b="1">
              <a:solidFill>
                <a:srgbClr val="000000"/>
              </a:solidFill>
            </a:endParaRPr>
          </a:p>
          <a:p>
            <a:pPr marL="0" indent="0">
              <a:buFont typeface="Arial" panose="020B0604020202020204" pitchFamily="34" charset="0"/>
              <a:buNone/>
            </a:pPr>
            <a:endParaRPr lang="en-GB" sz="1600" b="1">
              <a:solidFill>
                <a:srgbClr val="000000"/>
              </a:solidFill>
            </a:endParaRPr>
          </a:p>
          <a:p>
            <a:pPr marL="0" indent="0">
              <a:buFont typeface="Arial" panose="020B0604020202020204" pitchFamily="34" charset="0"/>
              <a:buNone/>
            </a:pPr>
            <a:endParaRPr lang="en-GB" sz="1600" b="1">
              <a:solidFill>
                <a:srgbClr val="000000"/>
              </a:solidFill>
            </a:endParaRPr>
          </a:p>
        </p:txBody>
      </p:sp>
      <p:sp>
        <p:nvSpPr>
          <p:cNvPr id="71" name="Content Placeholder 2">
            <a:extLst>
              <a:ext uri="{FF2B5EF4-FFF2-40B4-BE49-F238E27FC236}">
                <a16:creationId xmlns:a16="http://schemas.microsoft.com/office/drawing/2014/main" id="{06DA00DA-83DE-6636-4CC3-D49D3574C5C0}"/>
              </a:ext>
            </a:extLst>
          </p:cNvPr>
          <p:cNvSpPr txBox="1">
            <a:spLocks/>
          </p:cNvSpPr>
          <p:nvPr/>
        </p:nvSpPr>
        <p:spPr>
          <a:xfrm>
            <a:off x="1058888" y="1359595"/>
            <a:ext cx="7916034" cy="758682"/>
          </a:xfrm>
          <a:prstGeom prst="rect">
            <a:avLst/>
          </a:prstGeom>
          <a:noFill/>
        </p:spPr>
        <p:txBody>
          <a:bodyPr vert="horz" lIns="91440" tIns="45720" rIns="91440" bIns="45720" rtlCol="0" anchor="t">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1600">
                <a:solidFill>
                  <a:srgbClr val="000000"/>
                </a:solidFill>
              </a:rPr>
              <a:t>While all technologies need to be accounted for at system modelling stage, some selectivity is expected when moving to further in depth analysis.</a:t>
            </a:r>
          </a:p>
          <a:p>
            <a:r>
              <a:rPr lang="en-GB" sz="1600">
                <a:solidFill>
                  <a:srgbClr val="000000"/>
                </a:solidFill>
              </a:rPr>
              <a:t>Early shortlisting criteria should focus on relevance to UK net zero context. Indicative example:</a:t>
            </a:r>
          </a:p>
          <a:p>
            <a:pPr marL="0" indent="0">
              <a:buFont typeface="Arial" panose="020B0604020202020204" pitchFamily="34" charset="0"/>
              <a:buNone/>
            </a:pPr>
            <a:endParaRPr lang="en-GB" sz="1600" b="1">
              <a:solidFill>
                <a:srgbClr val="000000"/>
              </a:solidFill>
            </a:endParaRPr>
          </a:p>
        </p:txBody>
      </p:sp>
    </p:spTree>
    <p:extLst>
      <p:ext uri="{BB962C8B-B14F-4D97-AF65-F5344CB8AC3E}">
        <p14:creationId xmlns:p14="http://schemas.microsoft.com/office/powerpoint/2010/main" val="80433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6" grpId="0"/>
      <p:bldP spid="58" grpId="0" animBg="1"/>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E085-1652-0E38-70D9-631604721026}"/>
              </a:ext>
            </a:extLst>
          </p:cNvPr>
          <p:cNvSpPr>
            <a:spLocks noGrp="1"/>
          </p:cNvSpPr>
          <p:nvPr>
            <p:ph type="title"/>
          </p:nvPr>
        </p:nvSpPr>
        <p:spPr/>
        <p:txBody>
          <a:bodyPr/>
          <a:lstStyle/>
          <a:p>
            <a:r>
              <a:rPr lang="en-GB" b="1"/>
              <a:t>Note on System Modelling</a:t>
            </a:r>
          </a:p>
        </p:txBody>
      </p:sp>
      <p:sp>
        <p:nvSpPr>
          <p:cNvPr id="3" name="Content Placeholder 2">
            <a:extLst>
              <a:ext uri="{FF2B5EF4-FFF2-40B4-BE49-F238E27FC236}">
                <a16:creationId xmlns:a16="http://schemas.microsoft.com/office/drawing/2014/main" id="{BBC4EF15-C495-B424-DEAA-886DAC061A8A}"/>
              </a:ext>
            </a:extLst>
          </p:cNvPr>
          <p:cNvSpPr>
            <a:spLocks noGrp="1"/>
          </p:cNvSpPr>
          <p:nvPr>
            <p:ph idx="1"/>
          </p:nvPr>
        </p:nvSpPr>
        <p:spPr/>
        <p:txBody>
          <a:bodyPr vert="horz" lIns="91440" tIns="45720" rIns="91440" bIns="45720" rtlCol="0" anchor="t">
            <a:normAutofit lnSpcReduction="10000"/>
          </a:bodyPr>
          <a:lstStyle/>
          <a:p>
            <a:pPr marL="0" indent="0">
              <a:buNone/>
            </a:pPr>
            <a:r>
              <a:rPr lang="en-GB" b="1">
                <a:solidFill>
                  <a:srgbClr val="000000"/>
                </a:solidFill>
              </a:rPr>
              <a:t>Model expectations:</a:t>
            </a:r>
          </a:p>
          <a:p>
            <a:r>
              <a:rPr lang="en-GB">
                <a:solidFill>
                  <a:srgbClr val="000000"/>
                </a:solidFill>
              </a:rPr>
              <a:t>At least equivalent to UK TIMES in terms of model type</a:t>
            </a:r>
          </a:p>
          <a:p>
            <a:r>
              <a:rPr lang="en-GB">
                <a:solidFill>
                  <a:srgbClr val="000000"/>
                </a:solidFill>
              </a:rPr>
              <a:t>Be able to cover all GHGs, either within model or with complementary models</a:t>
            </a:r>
          </a:p>
          <a:p>
            <a:r>
              <a:rPr lang="en-GB">
                <a:solidFill>
                  <a:srgbClr val="000000"/>
                </a:solidFill>
              </a:rPr>
              <a:t>Not expect BEIS resource to fill-in the gaps </a:t>
            </a:r>
          </a:p>
          <a:p>
            <a:r>
              <a:rPr lang="en-GB">
                <a:solidFill>
                  <a:srgbClr val="000000"/>
                </a:solidFill>
              </a:rPr>
              <a:t>Provide the same or higher level of deliverables and value as compared to UK TIMES</a:t>
            </a:r>
          </a:p>
          <a:p>
            <a:endParaRPr lang="en-GB">
              <a:solidFill>
                <a:srgbClr val="000000"/>
              </a:solidFill>
            </a:endParaRPr>
          </a:p>
          <a:p>
            <a:pPr marL="0" indent="0">
              <a:buNone/>
            </a:pPr>
            <a:r>
              <a:rPr lang="en-GB" b="1">
                <a:solidFill>
                  <a:srgbClr val="000000"/>
                </a:solidFill>
              </a:rPr>
              <a:t>Choice of model: </a:t>
            </a:r>
          </a:p>
          <a:p>
            <a:r>
              <a:rPr lang="en-GB">
                <a:solidFill>
                  <a:srgbClr val="000000"/>
                </a:solidFill>
              </a:rPr>
              <a:t>This will be based on both model quality and value provided to BEIS</a:t>
            </a:r>
          </a:p>
          <a:p>
            <a:r>
              <a:rPr lang="en-GB">
                <a:solidFill>
                  <a:srgbClr val="000000"/>
                </a:solidFill>
              </a:rPr>
              <a:t>UK TIMES is our in-house model, which provides value by:</a:t>
            </a:r>
          </a:p>
          <a:p>
            <a:pPr lvl="1">
              <a:buFont typeface="Wingdings" panose="05000000000000000000" pitchFamily="2" charset="2"/>
              <a:buChar char="Ø"/>
            </a:pPr>
            <a:r>
              <a:rPr lang="en-GB">
                <a:solidFill>
                  <a:srgbClr val="000000"/>
                </a:solidFill>
              </a:rPr>
              <a:t>Future proofing analysis – scenarios can be updated easily</a:t>
            </a:r>
          </a:p>
          <a:p>
            <a:pPr lvl="1">
              <a:buFont typeface="Wingdings" panose="05000000000000000000" pitchFamily="2" charset="2"/>
              <a:buChar char="Ø"/>
            </a:pPr>
            <a:r>
              <a:rPr lang="en-GB">
                <a:solidFill>
                  <a:srgbClr val="000000"/>
                </a:solidFill>
              </a:rPr>
              <a:t>Using UK TIMES for this project allows leveraging a multitude of internally developed scenarios, including recent ones as part of the </a:t>
            </a:r>
            <a:r>
              <a:rPr lang="en-GB">
                <a:solidFill>
                  <a:srgbClr val="000000"/>
                </a:solidFill>
                <a:hlinkClick r:id="rId2"/>
              </a:rPr>
              <a:t>net zero society work</a:t>
            </a:r>
            <a:r>
              <a:rPr lang="en-GB">
                <a:solidFill>
                  <a:srgbClr val="000000"/>
                </a:solidFill>
              </a:rPr>
              <a:t>. This provides value by saving the project scenario development time. </a:t>
            </a:r>
          </a:p>
          <a:p>
            <a:pPr lvl="1">
              <a:buFont typeface="Wingdings" panose="05000000000000000000" pitchFamily="2" charset="2"/>
              <a:buChar char="Ø"/>
            </a:pPr>
            <a:r>
              <a:rPr lang="en-GB">
                <a:solidFill>
                  <a:srgbClr val="000000"/>
                </a:solidFill>
              </a:rPr>
              <a:t>Given timeline, not having to re-approve scenarios and assumptions brings expediency value to the project. </a:t>
            </a:r>
          </a:p>
          <a:p>
            <a:r>
              <a:rPr lang="en-GB">
                <a:solidFill>
                  <a:srgbClr val="000000"/>
                </a:solidFill>
              </a:rPr>
              <a:t>Other equivalent models are eligible, but should provide the same or higher value to BEIS compared to using UK TIMES</a:t>
            </a:r>
          </a:p>
          <a:p>
            <a:pPr marL="0" indent="0">
              <a:buNone/>
            </a:pPr>
            <a:endParaRPr lang="en-GB">
              <a:solidFill>
                <a:srgbClr val="000000"/>
              </a:solidFill>
            </a:endParaRPr>
          </a:p>
          <a:p>
            <a:pPr marL="0" indent="0">
              <a:buNone/>
            </a:pPr>
            <a:r>
              <a:rPr lang="en-GB" b="1">
                <a:solidFill>
                  <a:srgbClr val="000000"/>
                </a:solidFill>
              </a:rPr>
              <a:t>Please note: </a:t>
            </a:r>
            <a:r>
              <a:rPr lang="en-GB">
                <a:solidFill>
                  <a:srgbClr val="000000"/>
                </a:solidFill>
              </a:rPr>
              <a:t>the use of UK TIMES will not be through BEIS resource – only feedback and sense checking provided.  </a:t>
            </a:r>
            <a:endParaRPr lang="en-GB" b="1">
              <a:solidFill>
                <a:srgbClr val="000000"/>
              </a:solidFill>
            </a:endParaRPr>
          </a:p>
        </p:txBody>
      </p:sp>
      <p:sp>
        <p:nvSpPr>
          <p:cNvPr id="4" name="Slide Number Placeholder 3">
            <a:extLst>
              <a:ext uri="{FF2B5EF4-FFF2-40B4-BE49-F238E27FC236}">
                <a16:creationId xmlns:a16="http://schemas.microsoft.com/office/drawing/2014/main" id="{5627CC22-F28A-D022-DE76-B6CC5288B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33737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4974-BFCE-CAD7-10DA-05D50DC674E6}"/>
              </a:ext>
            </a:extLst>
          </p:cNvPr>
          <p:cNvSpPr>
            <a:spLocks noGrp="1"/>
          </p:cNvSpPr>
          <p:nvPr>
            <p:ph type="title"/>
          </p:nvPr>
        </p:nvSpPr>
        <p:spPr/>
        <p:txBody>
          <a:bodyPr/>
          <a:lstStyle/>
          <a:p>
            <a:r>
              <a:rPr lang="en-GB" b="1"/>
              <a:t>BEIS internal resources relevant for project</a:t>
            </a:r>
          </a:p>
        </p:txBody>
      </p:sp>
      <p:sp>
        <p:nvSpPr>
          <p:cNvPr id="3" name="Content Placeholder 2">
            <a:extLst>
              <a:ext uri="{FF2B5EF4-FFF2-40B4-BE49-F238E27FC236}">
                <a16:creationId xmlns:a16="http://schemas.microsoft.com/office/drawing/2014/main" id="{B4115756-8C41-14E7-338E-8C82406722C8}"/>
              </a:ext>
            </a:extLst>
          </p:cNvPr>
          <p:cNvSpPr>
            <a:spLocks noGrp="1"/>
          </p:cNvSpPr>
          <p:nvPr>
            <p:ph idx="1"/>
          </p:nvPr>
        </p:nvSpPr>
        <p:spPr/>
        <p:txBody>
          <a:bodyPr>
            <a:normAutofit/>
          </a:bodyPr>
          <a:lstStyle/>
          <a:p>
            <a:pPr marL="0" indent="0">
              <a:buNone/>
            </a:pPr>
            <a:r>
              <a:rPr lang="en-GB">
                <a:solidFill>
                  <a:srgbClr val="000000"/>
                </a:solidFill>
              </a:rPr>
              <a:t>There are internal assets and analysis workstreams that can contribute towards this project. Suppliers could use some of these for supplementing reach and quality of project. They should not however rely on these for any dependencies or core deliverables, unless explicitly advised so by BEIS. Further detail will be provided within ITT. </a:t>
            </a:r>
          </a:p>
          <a:p>
            <a:pPr marL="0" indent="0">
              <a:buNone/>
            </a:pPr>
            <a:endParaRPr lang="en-GB">
              <a:solidFill>
                <a:srgbClr val="000000"/>
              </a:solidFill>
            </a:endParaRPr>
          </a:p>
          <a:p>
            <a:pPr marL="0" indent="0">
              <a:buNone/>
            </a:pPr>
            <a:r>
              <a:rPr lang="en-GB" b="1" u="sng">
                <a:solidFill>
                  <a:srgbClr val="000000"/>
                </a:solidFill>
              </a:rPr>
              <a:t>Models</a:t>
            </a:r>
            <a:r>
              <a:rPr lang="en-GB" b="1">
                <a:solidFill>
                  <a:srgbClr val="000000"/>
                </a:solidFill>
              </a:rPr>
              <a:t>: </a:t>
            </a:r>
          </a:p>
          <a:p>
            <a:r>
              <a:rPr lang="en-GB" b="1">
                <a:solidFill>
                  <a:srgbClr val="000000"/>
                </a:solidFill>
              </a:rPr>
              <a:t>UK TIMES: </a:t>
            </a:r>
            <a:r>
              <a:rPr lang="en-GB">
                <a:solidFill>
                  <a:srgbClr val="000000"/>
                </a:solidFill>
              </a:rPr>
              <a:t>only feedback and scenarios/model spec – no resource can be made available for system modelling. Scenarios can however be made available. </a:t>
            </a:r>
          </a:p>
          <a:p>
            <a:r>
              <a:rPr lang="en-GB" b="1">
                <a:solidFill>
                  <a:srgbClr val="000000"/>
                </a:solidFill>
              </a:rPr>
              <a:t>DDM: </a:t>
            </a:r>
            <a:r>
              <a:rPr lang="en-GB">
                <a:solidFill>
                  <a:srgbClr val="000000"/>
                </a:solidFill>
              </a:rPr>
              <a:t>only feedback and assumptions, or model spec where needed/relevant. </a:t>
            </a:r>
          </a:p>
          <a:p>
            <a:r>
              <a:rPr lang="en-GB" b="1">
                <a:solidFill>
                  <a:srgbClr val="000000"/>
                </a:solidFill>
              </a:rPr>
              <a:t>International comparative model: </a:t>
            </a:r>
            <a:r>
              <a:rPr lang="en-GB">
                <a:solidFill>
                  <a:srgbClr val="000000"/>
                </a:solidFill>
              </a:rPr>
              <a:t>framework covering key global technology innovation data – in development. </a:t>
            </a:r>
            <a:endParaRPr lang="en-GB" b="1">
              <a:solidFill>
                <a:srgbClr val="000000"/>
              </a:solidFill>
            </a:endParaRPr>
          </a:p>
          <a:p>
            <a:pPr marL="0" indent="0">
              <a:buNone/>
            </a:pPr>
            <a:endParaRPr lang="en-GB">
              <a:solidFill>
                <a:srgbClr val="000000"/>
              </a:solidFill>
            </a:endParaRPr>
          </a:p>
          <a:p>
            <a:pPr marL="0" indent="0">
              <a:buNone/>
            </a:pPr>
            <a:r>
              <a:rPr lang="en-GB" b="1" u="sng">
                <a:solidFill>
                  <a:srgbClr val="000000"/>
                </a:solidFill>
              </a:rPr>
              <a:t>On-going/available analysis/research</a:t>
            </a:r>
            <a:r>
              <a:rPr lang="en-GB" b="1">
                <a:solidFill>
                  <a:srgbClr val="000000"/>
                </a:solidFill>
              </a:rPr>
              <a:t>:</a:t>
            </a:r>
            <a:endParaRPr lang="en-GB">
              <a:solidFill>
                <a:srgbClr val="000000"/>
              </a:solidFill>
            </a:endParaRPr>
          </a:p>
          <a:p>
            <a:r>
              <a:rPr lang="en-GB" b="1">
                <a:solidFill>
                  <a:srgbClr val="000000"/>
                </a:solidFill>
              </a:rPr>
              <a:t>Work by BEIS sector teams: </a:t>
            </a:r>
            <a:r>
              <a:rPr lang="en-GB">
                <a:solidFill>
                  <a:srgbClr val="000000"/>
                </a:solidFill>
              </a:rPr>
              <a:t>internally available evidence on specific sectors/recent analysis. </a:t>
            </a:r>
          </a:p>
          <a:p>
            <a:r>
              <a:rPr lang="en-GB" b="1">
                <a:solidFill>
                  <a:srgbClr val="000000"/>
                </a:solidFill>
              </a:rPr>
              <a:t>Expert elicitation: </a:t>
            </a:r>
            <a:r>
              <a:rPr lang="en-GB">
                <a:solidFill>
                  <a:srgbClr val="000000"/>
                </a:solidFill>
              </a:rPr>
              <a:t>on-going interview based thematic analysis involving around 50 experts. </a:t>
            </a:r>
          </a:p>
          <a:p>
            <a:r>
              <a:rPr lang="en-GB" b="1">
                <a:solidFill>
                  <a:srgbClr val="000000"/>
                </a:solidFill>
              </a:rPr>
              <a:t>NZIP experience/evidence:  </a:t>
            </a:r>
            <a:r>
              <a:rPr lang="en-GB">
                <a:solidFill>
                  <a:srgbClr val="000000"/>
                </a:solidFill>
              </a:rPr>
              <a:t>what we have learned delivering the </a:t>
            </a:r>
            <a:r>
              <a:rPr lang="en-GB">
                <a:solidFill>
                  <a:srgbClr val="000000"/>
                </a:solidFill>
                <a:hlinkClick r:id="rId2"/>
              </a:rPr>
              <a:t>Net Zero Innovation Portfolio</a:t>
            </a:r>
            <a:r>
              <a:rPr lang="en-GB">
                <a:solidFill>
                  <a:srgbClr val="000000"/>
                </a:solidFill>
              </a:rPr>
              <a:t> or predecessors. </a:t>
            </a:r>
          </a:p>
        </p:txBody>
      </p:sp>
      <p:sp>
        <p:nvSpPr>
          <p:cNvPr id="4" name="Slide Number Placeholder 3">
            <a:extLst>
              <a:ext uri="{FF2B5EF4-FFF2-40B4-BE49-F238E27FC236}">
                <a16:creationId xmlns:a16="http://schemas.microsoft.com/office/drawing/2014/main" id="{F25EF950-0566-8B52-48E6-650D05F735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6595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4C673D-2248-48B0-6ED2-A1177ABECBC1}"/>
              </a:ext>
            </a:extLst>
          </p:cNvPr>
          <p:cNvGrpSpPr/>
          <p:nvPr/>
        </p:nvGrpSpPr>
        <p:grpSpPr>
          <a:xfrm>
            <a:off x="9654681" y="1524673"/>
            <a:ext cx="2142444" cy="3886200"/>
            <a:chOff x="9654681" y="1524673"/>
            <a:chExt cx="2142444" cy="3886200"/>
          </a:xfrm>
        </p:grpSpPr>
        <p:sp>
          <p:nvSpPr>
            <p:cNvPr id="14" name="Rectangle 13">
              <a:extLst>
                <a:ext uri="{FF2B5EF4-FFF2-40B4-BE49-F238E27FC236}">
                  <a16:creationId xmlns:a16="http://schemas.microsoft.com/office/drawing/2014/main" id="{92C4794F-E78C-0E32-9097-3CD4577FC898}"/>
                </a:ext>
              </a:extLst>
            </p:cNvPr>
            <p:cNvSpPr/>
            <p:nvPr/>
          </p:nvSpPr>
          <p:spPr>
            <a:xfrm>
              <a:off x="9654681" y="1524673"/>
              <a:ext cx="2142444" cy="3886200"/>
            </a:xfrm>
            <a:prstGeom prst="rect">
              <a:avLst/>
            </a:prstGeom>
            <a:solidFill>
              <a:schemeClr val="accent3">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8">
              <a:extLst>
                <a:ext uri="{FF2B5EF4-FFF2-40B4-BE49-F238E27FC236}">
                  <a16:creationId xmlns:a16="http://schemas.microsoft.com/office/drawing/2014/main" id="{9D07BAD7-7A5E-8C80-A7CA-9049FF033648}"/>
                </a:ext>
              </a:extLst>
            </p:cNvPr>
            <p:cNvSpPr/>
            <p:nvPr/>
          </p:nvSpPr>
          <p:spPr>
            <a:xfrm>
              <a:off x="9845298" y="1753768"/>
              <a:ext cx="1799391" cy="200433"/>
            </a:xfrm>
            <a:custGeom>
              <a:avLst/>
              <a:gdLst>
                <a:gd name="connsiteX0" fmla="*/ 0 w 1799391"/>
                <a:gd name="connsiteY0" fmla="*/ 0 h 200433"/>
                <a:gd name="connsiteX1" fmla="*/ 1799391 w 1799391"/>
                <a:gd name="connsiteY1" fmla="*/ 0 h 200433"/>
                <a:gd name="connsiteX2" fmla="*/ 1799391 w 1799391"/>
                <a:gd name="connsiteY2" fmla="*/ 200433 h 200433"/>
                <a:gd name="connsiteX3" fmla="*/ 0 w 1799391"/>
                <a:gd name="connsiteY3" fmla="*/ 200433 h 200433"/>
                <a:gd name="connsiteX4" fmla="*/ 0 w 1799391"/>
                <a:gd name="connsiteY4" fmla="*/ 0 h 20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1" h="200433">
                  <a:moveTo>
                    <a:pt x="0" y="0"/>
                  </a:moveTo>
                  <a:lnTo>
                    <a:pt x="1799391" y="0"/>
                  </a:lnTo>
                  <a:lnTo>
                    <a:pt x="1799391" y="200433"/>
                  </a:lnTo>
                  <a:lnTo>
                    <a:pt x="0" y="2004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711200">
                <a:lnSpc>
                  <a:spcPct val="90000"/>
                </a:lnSpc>
                <a:spcBef>
                  <a:spcPct val="0"/>
                </a:spcBef>
                <a:spcAft>
                  <a:spcPct val="35000"/>
                </a:spcAft>
                <a:buNone/>
                <a:defRPr b="1"/>
              </a:pPr>
              <a:r>
                <a:rPr lang="en-US" kern="1200">
                  <a:solidFill>
                    <a:srgbClr val="000000"/>
                  </a:solidFill>
                </a:rPr>
                <a:t>Synthesis</a:t>
              </a:r>
            </a:p>
          </p:txBody>
        </p:sp>
      </p:grpSp>
      <p:grpSp>
        <p:nvGrpSpPr>
          <p:cNvPr id="5" name="Group 4">
            <a:extLst>
              <a:ext uri="{FF2B5EF4-FFF2-40B4-BE49-F238E27FC236}">
                <a16:creationId xmlns:a16="http://schemas.microsoft.com/office/drawing/2014/main" id="{62F4DFE6-F320-CFF9-2B41-6318444B876D}"/>
              </a:ext>
            </a:extLst>
          </p:cNvPr>
          <p:cNvGrpSpPr/>
          <p:nvPr/>
        </p:nvGrpSpPr>
        <p:grpSpPr>
          <a:xfrm>
            <a:off x="2064658" y="1530174"/>
            <a:ext cx="7609113" cy="3886200"/>
            <a:chOff x="2064658" y="1530174"/>
            <a:chExt cx="7609113" cy="3886200"/>
          </a:xfrm>
        </p:grpSpPr>
        <p:sp>
          <p:nvSpPr>
            <p:cNvPr id="12" name="Rectangle 11">
              <a:extLst>
                <a:ext uri="{FF2B5EF4-FFF2-40B4-BE49-F238E27FC236}">
                  <a16:creationId xmlns:a16="http://schemas.microsoft.com/office/drawing/2014/main" id="{07642DD3-8205-71E4-AB0D-72B9D2612720}"/>
                </a:ext>
              </a:extLst>
            </p:cNvPr>
            <p:cNvSpPr/>
            <p:nvPr/>
          </p:nvSpPr>
          <p:spPr>
            <a:xfrm>
              <a:off x="2064658" y="1530174"/>
              <a:ext cx="7609113" cy="3886200"/>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8">
              <a:extLst>
                <a:ext uri="{FF2B5EF4-FFF2-40B4-BE49-F238E27FC236}">
                  <a16:creationId xmlns:a16="http://schemas.microsoft.com/office/drawing/2014/main" id="{372D49CE-D947-CB43-E2CF-D3495C5125D7}"/>
                </a:ext>
              </a:extLst>
            </p:cNvPr>
            <p:cNvSpPr/>
            <p:nvPr/>
          </p:nvSpPr>
          <p:spPr>
            <a:xfrm>
              <a:off x="5432973" y="1750705"/>
              <a:ext cx="1384110" cy="200433"/>
            </a:xfrm>
            <a:custGeom>
              <a:avLst/>
              <a:gdLst>
                <a:gd name="connsiteX0" fmla="*/ 0 w 1799391"/>
                <a:gd name="connsiteY0" fmla="*/ 0 h 200433"/>
                <a:gd name="connsiteX1" fmla="*/ 1799391 w 1799391"/>
                <a:gd name="connsiteY1" fmla="*/ 0 h 200433"/>
                <a:gd name="connsiteX2" fmla="*/ 1799391 w 1799391"/>
                <a:gd name="connsiteY2" fmla="*/ 200433 h 200433"/>
                <a:gd name="connsiteX3" fmla="*/ 0 w 1799391"/>
                <a:gd name="connsiteY3" fmla="*/ 200433 h 200433"/>
                <a:gd name="connsiteX4" fmla="*/ 0 w 1799391"/>
                <a:gd name="connsiteY4" fmla="*/ 0 h 20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1" h="200433">
                  <a:moveTo>
                    <a:pt x="0" y="0"/>
                  </a:moveTo>
                  <a:lnTo>
                    <a:pt x="1799391" y="0"/>
                  </a:lnTo>
                  <a:lnTo>
                    <a:pt x="1799391" y="200433"/>
                  </a:lnTo>
                  <a:lnTo>
                    <a:pt x="0" y="2004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711200">
                <a:lnSpc>
                  <a:spcPct val="90000"/>
                </a:lnSpc>
                <a:spcBef>
                  <a:spcPct val="0"/>
                </a:spcBef>
                <a:spcAft>
                  <a:spcPct val="35000"/>
                </a:spcAft>
                <a:buNone/>
                <a:defRPr b="1"/>
              </a:pPr>
              <a:r>
                <a:rPr lang="en-US" kern="1200">
                  <a:solidFill>
                    <a:srgbClr val="000000"/>
                  </a:solidFill>
                </a:rPr>
                <a:t>Analysis</a:t>
              </a:r>
            </a:p>
          </p:txBody>
        </p:sp>
      </p:grpSp>
      <p:grpSp>
        <p:nvGrpSpPr>
          <p:cNvPr id="3" name="Group 2">
            <a:extLst>
              <a:ext uri="{FF2B5EF4-FFF2-40B4-BE49-F238E27FC236}">
                <a16:creationId xmlns:a16="http://schemas.microsoft.com/office/drawing/2014/main" id="{DE1323BE-8285-2B9F-2078-EE1729DE045E}"/>
              </a:ext>
            </a:extLst>
          </p:cNvPr>
          <p:cNvGrpSpPr/>
          <p:nvPr/>
        </p:nvGrpSpPr>
        <p:grpSpPr>
          <a:xfrm>
            <a:off x="433841" y="1524673"/>
            <a:ext cx="1630817" cy="3886200"/>
            <a:chOff x="433841" y="1524673"/>
            <a:chExt cx="1630817" cy="3886200"/>
          </a:xfrm>
        </p:grpSpPr>
        <p:sp>
          <p:nvSpPr>
            <p:cNvPr id="10" name="Rectangle 9">
              <a:extLst>
                <a:ext uri="{FF2B5EF4-FFF2-40B4-BE49-F238E27FC236}">
                  <a16:creationId xmlns:a16="http://schemas.microsoft.com/office/drawing/2014/main" id="{12A6D7CC-BB93-56AB-7B5A-B0BA22F4F3E6}"/>
                </a:ext>
              </a:extLst>
            </p:cNvPr>
            <p:cNvSpPr/>
            <p:nvPr/>
          </p:nvSpPr>
          <p:spPr>
            <a:xfrm>
              <a:off x="433841" y="1524673"/>
              <a:ext cx="1630817" cy="3886200"/>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8">
              <a:extLst>
                <a:ext uri="{FF2B5EF4-FFF2-40B4-BE49-F238E27FC236}">
                  <a16:creationId xmlns:a16="http://schemas.microsoft.com/office/drawing/2014/main" id="{1497DDE5-C6B5-FDAC-FCF3-EE6A6335A455}"/>
                </a:ext>
              </a:extLst>
            </p:cNvPr>
            <p:cNvSpPr/>
            <p:nvPr/>
          </p:nvSpPr>
          <p:spPr>
            <a:xfrm>
              <a:off x="433841" y="1697255"/>
              <a:ext cx="1630817" cy="307331"/>
            </a:xfrm>
            <a:custGeom>
              <a:avLst/>
              <a:gdLst>
                <a:gd name="connsiteX0" fmla="*/ 0 w 1799391"/>
                <a:gd name="connsiteY0" fmla="*/ 0 h 200433"/>
                <a:gd name="connsiteX1" fmla="*/ 1799391 w 1799391"/>
                <a:gd name="connsiteY1" fmla="*/ 0 h 200433"/>
                <a:gd name="connsiteX2" fmla="*/ 1799391 w 1799391"/>
                <a:gd name="connsiteY2" fmla="*/ 200433 h 200433"/>
                <a:gd name="connsiteX3" fmla="*/ 0 w 1799391"/>
                <a:gd name="connsiteY3" fmla="*/ 200433 h 200433"/>
                <a:gd name="connsiteX4" fmla="*/ 0 w 1799391"/>
                <a:gd name="connsiteY4" fmla="*/ 0 h 20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1" h="200433">
                  <a:moveTo>
                    <a:pt x="0" y="0"/>
                  </a:moveTo>
                  <a:lnTo>
                    <a:pt x="1799391" y="0"/>
                  </a:lnTo>
                  <a:lnTo>
                    <a:pt x="1799391" y="200433"/>
                  </a:lnTo>
                  <a:lnTo>
                    <a:pt x="0" y="2004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711200">
                <a:lnSpc>
                  <a:spcPct val="90000"/>
                </a:lnSpc>
                <a:spcBef>
                  <a:spcPct val="0"/>
                </a:spcBef>
                <a:spcAft>
                  <a:spcPct val="35000"/>
                </a:spcAft>
                <a:buNone/>
                <a:defRPr b="1"/>
              </a:pPr>
              <a:r>
                <a:rPr lang="en-US" kern="1200">
                  <a:solidFill>
                    <a:srgbClr val="000000"/>
                  </a:solidFill>
                </a:rPr>
                <a:t>Procurement</a:t>
              </a:r>
            </a:p>
          </p:txBody>
        </p:sp>
      </p:grpSp>
      <p:sp>
        <p:nvSpPr>
          <p:cNvPr id="2" name="Title 1">
            <a:extLst>
              <a:ext uri="{FF2B5EF4-FFF2-40B4-BE49-F238E27FC236}">
                <a16:creationId xmlns:a16="http://schemas.microsoft.com/office/drawing/2014/main" id="{CE61996C-E50D-5904-3FBB-58093C6950F5}"/>
              </a:ext>
            </a:extLst>
          </p:cNvPr>
          <p:cNvSpPr>
            <a:spLocks noGrp="1"/>
          </p:cNvSpPr>
          <p:nvPr>
            <p:ph type="title"/>
          </p:nvPr>
        </p:nvSpPr>
        <p:spPr/>
        <p:txBody>
          <a:bodyPr/>
          <a:lstStyle/>
          <a:p>
            <a:r>
              <a:rPr lang="en-GB" b="1"/>
              <a:t>High-level </a:t>
            </a:r>
            <a:r>
              <a:rPr lang="en-GB" b="1" u="sng"/>
              <a:t>Indicative</a:t>
            </a:r>
            <a:r>
              <a:rPr lang="en-GB" b="1"/>
              <a:t> Timeline</a:t>
            </a:r>
          </a:p>
        </p:txBody>
      </p:sp>
      <p:sp>
        <p:nvSpPr>
          <p:cNvPr id="4" name="Slide Number Placeholder 3">
            <a:extLst>
              <a:ext uri="{FF2B5EF4-FFF2-40B4-BE49-F238E27FC236}">
                <a16:creationId xmlns:a16="http://schemas.microsoft.com/office/drawing/2014/main" id="{3CA2419B-A4D8-388F-7918-63DCC758AE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AEA225A-49E0-3864-DD46-9CBA1911C220}"/>
              </a:ext>
            </a:extLst>
          </p:cNvPr>
          <p:cNvGrpSpPr/>
          <p:nvPr/>
        </p:nvGrpSpPr>
        <p:grpSpPr>
          <a:xfrm>
            <a:off x="733973" y="2692384"/>
            <a:ext cx="1799391" cy="737230"/>
            <a:chOff x="733973" y="2692384"/>
            <a:chExt cx="1799391" cy="737230"/>
          </a:xfrm>
        </p:grpSpPr>
        <p:grpSp>
          <p:nvGrpSpPr>
            <p:cNvPr id="17" name="Group 16">
              <a:extLst>
                <a:ext uri="{FF2B5EF4-FFF2-40B4-BE49-F238E27FC236}">
                  <a16:creationId xmlns:a16="http://schemas.microsoft.com/office/drawing/2014/main" id="{4EF1D475-6F8C-BB27-226E-425B4ED11C72}"/>
                </a:ext>
              </a:extLst>
            </p:cNvPr>
            <p:cNvGrpSpPr/>
            <p:nvPr/>
          </p:nvGrpSpPr>
          <p:grpSpPr>
            <a:xfrm>
              <a:off x="733973" y="2692384"/>
              <a:ext cx="1799391" cy="445448"/>
              <a:chOff x="674464" y="3026058"/>
              <a:chExt cx="1799391" cy="445448"/>
            </a:xfrm>
          </p:grpSpPr>
          <p:sp>
            <p:nvSpPr>
              <p:cNvPr id="7" name="Freeform: Shape 8">
                <a:extLst>
                  <a:ext uri="{FF2B5EF4-FFF2-40B4-BE49-F238E27FC236}">
                    <a16:creationId xmlns:a16="http://schemas.microsoft.com/office/drawing/2014/main" id="{7FB29CF6-856F-5B3E-81AE-F1AA0FF26A6E}"/>
                  </a:ext>
                </a:extLst>
              </p:cNvPr>
              <p:cNvSpPr/>
              <p:nvPr/>
            </p:nvSpPr>
            <p:spPr>
              <a:xfrm>
                <a:off x="674464" y="3026058"/>
                <a:ext cx="1799391" cy="200433"/>
              </a:xfrm>
              <a:custGeom>
                <a:avLst/>
                <a:gdLst>
                  <a:gd name="connsiteX0" fmla="*/ 0 w 1799391"/>
                  <a:gd name="connsiteY0" fmla="*/ 0 h 200433"/>
                  <a:gd name="connsiteX1" fmla="*/ 1799391 w 1799391"/>
                  <a:gd name="connsiteY1" fmla="*/ 0 h 200433"/>
                  <a:gd name="connsiteX2" fmla="*/ 1799391 w 1799391"/>
                  <a:gd name="connsiteY2" fmla="*/ 200433 h 200433"/>
                  <a:gd name="connsiteX3" fmla="*/ 0 w 1799391"/>
                  <a:gd name="connsiteY3" fmla="*/ 200433 h 200433"/>
                  <a:gd name="connsiteX4" fmla="*/ 0 w 1799391"/>
                  <a:gd name="connsiteY4" fmla="*/ 0 h 20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1" h="200433">
                    <a:moveTo>
                      <a:pt x="0" y="0"/>
                    </a:moveTo>
                    <a:lnTo>
                      <a:pt x="1799391" y="0"/>
                    </a:lnTo>
                    <a:lnTo>
                      <a:pt x="1799391" y="200433"/>
                    </a:lnTo>
                    <a:lnTo>
                      <a:pt x="0" y="2004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defRPr b="1"/>
                </a:pPr>
                <a:r>
                  <a:rPr lang="en-US" sz="1200" kern="1200">
                    <a:solidFill>
                      <a:srgbClr val="000000"/>
                    </a:solidFill>
                  </a:rPr>
                  <a:t>~28</a:t>
                </a:r>
                <a:r>
                  <a:rPr lang="en-US" sz="1200" kern="1200" baseline="30000">
                    <a:solidFill>
                      <a:srgbClr val="000000"/>
                    </a:solidFill>
                  </a:rPr>
                  <a:t>th</a:t>
                </a:r>
                <a:r>
                  <a:rPr lang="en-US" sz="1200" kern="1200">
                    <a:solidFill>
                      <a:srgbClr val="000000"/>
                    </a:solidFill>
                  </a:rPr>
                  <a:t> April 23</a:t>
                </a:r>
              </a:p>
            </p:txBody>
          </p:sp>
          <p:sp>
            <p:nvSpPr>
              <p:cNvPr id="16" name="Freeform: Shape 13">
                <a:extLst>
                  <a:ext uri="{FF2B5EF4-FFF2-40B4-BE49-F238E27FC236}">
                    <a16:creationId xmlns:a16="http://schemas.microsoft.com/office/drawing/2014/main" id="{1A674BB0-1035-962F-E087-A8835182F6DA}"/>
                  </a:ext>
                </a:extLst>
              </p:cNvPr>
              <p:cNvSpPr/>
              <p:nvPr/>
            </p:nvSpPr>
            <p:spPr>
              <a:xfrm>
                <a:off x="688707" y="3164175"/>
                <a:ext cx="1557567" cy="307331"/>
              </a:xfrm>
              <a:custGeom>
                <a:avLst/>
                <a:gdLst>
                  <a:gd name="connsiteX0" fmla="*/ 0 w 2959525"/>
                  <a:gd name="connsiteY0" fmla="*/ 0 h 570465"/>
                  <a:gd name="connsiteX1" fmla="*/ 2959525 w 2959525"/>
                  <a:gd name="connsiteY1" fmla="*/ 0 h 570465"/>
                  <a:gd name="connsiteX2" fmla="*/ 2959525 w 2959525"/>
                  <a:gd name="connsiteY2" fmla="*/ 570465 h 570465"/>
                  <a:gd name="connsiteX3" fmla="*/ 0 w 2959525"/>
                  <a:gd name="connsiteY3" fmla="*/ 570465 h 570465"/>
                  <a:gd name="connsiteX4" fmla="*/ 0 w 2959525"/>
                  <a:gd name="connsiteY4" fmla="*/ 0 h 57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25" h="570465">
                    <a:moveTo>
                      <a:pt x="0" y="0"/>
                    </a:moveTo>
                    <a:lnTo>
                      <a:pt x="2959525" y="0"/>
                    </a:lnTo>
                    <a:lnTo>
                      <a:pt x="2959525" y="570465"/>
                    </a:lnTo>
                    <a:lnTo>
                      <a:pt x="0" y="570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0" bIns="101600" numCol="1" spcCol="1270" anchor="b"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pPr>
                <a:r>
                  <a:rPr lang="en-GB" sz="1200" kern="1200">
                    <a:solidFill>
                      <a:srgbClr val="000000"/>
                    </a:solidFill>
                  </a:rPr>
                  <a:t>ITT Published</a:t>
                </a:r>
                <a:endParaRPr lang="en-GB" sz="1200" b="0" kern="1200">
                  <a:solidFill>
                    <a:srgbClr val="000000"/>
                  </a:solidFill>
                  <a:latin typeface="Calibri"/>
                </a:endParaRPr>
              </a:p>
            </p:txBody>
          </p:sp>
        </p:grpSp>
        <p:cxnSp>
          <p:nvCxnSpPr>
            <p:cNvPr id="19" name="Connector: Elbow 18">
              <a:extLst>
                <a:ext uri="{FF2B5EF4-FFF2-40B4-BE49-F238E27FC236}">
                  <a16:creationId xmlns:a16="http://schemas.microsoft.com/office/drawing/2014/main" id="{D5E7CEF5-238D-930F-0B2A-DE4F38561BA9}"/>
                </a:ext>
              </a:extLst>
            </p:cNvPr>
            <p:cNvCxnSpPr/>
            <p:nvPr/>
          </p:nvCxnSpPr>
          <p:spPr>
            <a:xfrm rot="5400000" flipH="1" flipV="1">
              <a:off x="866737" y="3175122"/>
              <a:ext cx="366745" cy="142240"/>
            </a:xfrm>
            <a:prstGeom prst="bentConnector3">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Connector: Elbow 19">
            <a:extLst>
              <a:ext uri="{FF2B5EF4-FFF2-40B4-BE49-F238E27FC236}">
                <a16:creationId xmlns:a16="http://schemas.microsoft.com/office/drawing/2014/main" id="{6B66BAD1-89FF-F8C4-95D0-E4D74A82B4AB}"/>
              </a:ext>
            </a:extLst>
          </p:cNvPr>
          <p:cNvCxnSpPr>
            <a:cxnSpLocks/>
          </p:cNvCxnSpPr>
          <p:nvPr/>
        </p:nvCxnSpPr>
        <p:spPr>
          <a:xfrm rot="5400000">
            <a:off x="1359232" y="3792940"/>
            <a:ext cx="401115" cy="147765"/>
          </a:xfrm>
          <a:prstGeom prst="bentConnector3">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86F1F22-CBAA-AE6D-D7F7-9BECDD98C324}"/>
              </a:ext>
            </a:extLst>
          </p:cNvPr>
          <p:cNvGrpSpPr/>
          <p:nvPr/>
        </p:nvGrpSpPr>
        <p:grpSpPr>
          <a:xfrm>
            <a:off x="1116252" y="4002165"/>
            <a:ext cx="1312347" cy="509123"/>
            <a:chOff x="672417" y="3164175"/>
            <a:chExt cx="1799391" cy="410298"/>
          </a:xfrm>
        </p:grpSpPr>
        <p:sp>
          <p:nvSpPr>
            <p:cNvPr id="22" name="Freeform: Shape 8">
              <a:extLst>
                <a:ext uri="{FF2B5EF4-FFF2-40B4-BE49-F238E27FC236}">
                  <a16:creationId xmlns:a16="http://schemas.microsoft.com/office/drawing/2014/main" id="{BCCD90DC-39FD-94E4-625C-0C45EEB303F2}"/>
                </a:ext>
              </a:extLst>
            </p:cNvPr>
            <p:cNvSpPr/>
            <p:nvPr/>
          </p:nvSpPr>
          <p:spPr>
            <a:xfrm>
              <a:off x="672417" y="3374040"/>
              <a:ext cx="1799391" cy="200433"/>
            </a:xfrm>
            <a:custGeom>
              <a:avLst/>
              <a:gdLst>
                <a:gd name="connsiteX0" fmla="*/ 0 w 1799391"/>
                <a:gd name="connsiteY0" fmla="*/ 0 h 200433"/>
                <a:gd name="connsiteX1" fmla="*/ 1799391 w 1799391"/>
                <a:gd name="connsiteY1" fmla="*/ 0 h 200433"/>
                <a:gd name="connsiteX2" fmla="*/ 1799391 w 1799391"/>
                <a:gd name="connsiteY2" fmla="*/ 200433 h 200433"/>
                <a:gd name="connsiteX3" fmla="*/ 0 w 1799391"/>
                <a:gd name="connsiteY3" fmla="*/ 200433 h 200433"/>
                <a:gd name="connsiteX4" fmla="*/ 0 w 1799391"/>
                <a:gd name="connsiteY4" fmla="*/ 0 h 20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1" h="200433">
                  <a:moveTo>
                    <a:pt x="0" y="0"/>
                  </a:moveTo>
                  <a:lnTo>
                    <a:pt x="1799391" y="0"/>
                  </a:lnTo>
                  <a:lnTo>
                    <a:pt x="1799391" y="200433"/>
                  </a:lnTo>
                  <a:lnTo>
                    <a:pt x="0" y="2004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defRPr b="1"/>
              </a:pPr>
              <a:r>
                <a:rPr lang="en-US" sz="1200">
                  <a:solidFill>
                    <a:srgbClr val="000000"/>
                  </a:solidFill>
                </a:rPr>
                <a:t>~End May</a:t>
              </a:r>
              <a:r>
                <a:rPr lang="en-US" sz="1200" kern="1200">
                  <a:solidFill>
                    <a:srgbClr val="000000"/>
                  </a:solidFill>
                </a:rPr>
                <a:t> 23</a:t>
              </a:r>
            </a:p>
          </p:txBody>
        </p:sp>
        <p:sp>
          <p:nvSpPr>
            <p:cNvPr id="23" name="Freeform: Shape 13">
              <a:extLst>
                <a:ext uri="{FF2B5EF4-FFF2-40B4-BE49-F238E27FC236}">
                  <a16:creationId xmlns:a16="http://schemas.microsoft.com/office/drawing/2014/main" id="{1BDC74ED-A827-F18E-CE10-AE6CD014D12D}"/>
                </a:ext>
              </a:extLst>
            </p:cNvPr>
            <p:cNvSpPr/>
            <p:nvPr/>
          </p:nvSpPr>
          <p:spPr>
            <a:xfrm>
              <a:off x="688707" y="3164175"/>
              <a:ext cx="1557567" cy="307331"/>
            </a:xfrm>
            <a:custGeom>
              <a:avLst/>
              <a:gdLst>
                <a:gd name="connsiteX0" fmla="*/ 0 w 2959525"/>
                <a:gd name="connsiteY0" fmla="*/ 0 h 570465"/>
                <a:gd name="connsiteX1" fmla="*/ 2959525 w 2959525"/>
                <a:gd name="connsiteY1" fmla="*/ 0 h 570465"/>
                <a:gd name="connsiteX2" fmla="*/ 2959525 w 2959525"/>
                <a:gd name="connsiteY2" fmla="*/ 570465 h 570465"/>
                <a:gd name="connsiteX3" fmla="*/ 0 w 2959525"/>
                <a:gd name="connsiteY3" fmla="*/ 570465 h 570465"/>
                <a:gd name="connsiteX4" fmla="*/ 0 w 2959525"/>
                <a:gd name="connsiteY4" fmla="*/ 0 h 57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25" h="570465">
                  <a:moveTo>
                    <a:pt x="0" y="0"/>
                  </a:moveTo>
                  <a:lnTo>
                    <a:pt x="2959525" y="0"/>
                  </a:lnTo>
                  <a:lnTo>
                    <a:pt x="2959525" y="570465"/>
                  </a:lnTo>
                  <a:lnTo>
                    <a:pt x="0" y="570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0" bIns="101600" numCol="1" spcCol="1270" anchor="b"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pPr>
              <a:r>
                <a:rPr lang="en-GB" sz="1200" kern="1200">
                  <a:solidFill>
                    <a:srgbClr val="000000"/>
                  </a:solidFill>
                </a:rPr>
                <a:t>ITT Closed</a:t>
              </a:r>
              <a:endParaRPr lang="en-GB" sz="1200" b="0" kern="1200">
                <a:solidFill>
                  <a:srgbClr val="000000"/>
                </a:solidFill>
                <a:latin typeface="Calibri"/>
              </a:endParaRPr>
            </a:p>
          </p:txBody>
        </p:sp>
      </p:grpSp>
      <p:grpSp>
        <p:nvGrpSpPr>
          <p:cNvPr id="38" name="Group 37">
            <a:extLst>
              <a:ext uri="{FF2B5EF4-FFF2-40B4-BE49-F238E27FC236}">
                <a16:creationId xmlns:a16="http://schemas.microsoft.com/office/drawing/2014/main" id="{3ED8D8FF-778F-BDF1-1018-5BE7499A73CA}"/>
              </a:ext>
            </a:extLst>
          </p:cNvPr>
          <p:cNvGrpSpPr/>
          <p:nvPr/>
        </p:nvGrpSpPr>
        <p:grpSpPr>
          <a:xfrm>
            <a:off x="1822834" y="2692384"/>
            <a:ext cx="1799391" cy="445448"/>
            <a:chOff x="674464" y="3026058"/>
            <a:chExt cx="1799391" cy="445448"/>
          </a:xfrm>
        </p:grpSpPr>
        <p:sp>
          <p:nvSpPr>
            <p:cNvPr id="39" name="Freeform: Shape 8">
              <a:extLst>
                <a:ext uri="{FF2B5EF4-FFF2-40B4-BE49-F238E27FC236}">
                  <a16:creationId xmlns:a16="http://schemas.microsoft.com/office/drawing/2014/main" id="{B75CD102-5AB2-92F5-8856-EDF557521204}"/>
                </a:ext>
              </a:extLst>
            </p:cNvPr>
            <p:cNvSpPr/>
            <p:nvPr/>
          </p:nvSpPr>
          <p:spPr>
            <a:xfrm>
              <a:off x="674464" y="3026058"/>
              <a:ext cx="1799391" cy="200433"/>
            </a:xfrm>
            <a:custGeom>
              <a:avLst/>
              <a:gdLst>
                <a:gd name="connsiteX0" fmla="*/ 0 w 1799391"/>
                <a:gd name="connsiteY0" fmla="*/ 0 h 200433"/>
                <a:gd name="connsiteX1" fmla="*/ 1799391 w 1799391"/>
                <a:gd name="connsiteY1" fmla="*/ 0 h 200433"/>
                <a:gd name="connsiteX2" fmla="*/ 1799391 w 1799391"/>
                <a:gd name="connsiteY2" fmla="*/ 200433 h 200433"/>
                <a:gd name="connsiteX3" fmla="*/ 0 w 1799391"/>
                <a:gd name="connsiteY3" fmla="*/ 200433 h 200433"/>
                <a:gd name="connsiteX4" fmla="*/ 0 w 1799391"/>
                <a:gd name="connsiteY4" fmla="*/ 0 h 20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1" h="200433">
                  <a:moveTo>
                    <a:pt x="0" y="0"/>
                  </a:moveTo>
                  <a:lnTo>
                    <a:pt x="1799391" y="0"/>
                  </a:lnTo>
                  <a:lnTo>
                    <a:pt x="1799391" y="200433"/>
                  </a:lnTo>
                  <a:lnTo>
                    <a:pt x="0" y="2004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defRPr b="1"/>
              </a:pPr>
              <a:r>
                <a:rPr lang="en-US" sz="1200" kern="1200">
                  <a:solidFill>
                    <a:srgbClr val="000000"/>
                  </a:solidFill>
                </a:rPr>
                <a:t>~mid/late June 23</a:t>
              </a:r>
            </a:p>
          </p:txBody>
        </p:sp>
        <p:sp>
          <p:nvSpPr>
            <p:cNvPr id="40" name="Freeform: Shape 13">
              <a:extLst>
                <a:ext uri="{FF2B5EF4-FFF2-40B4-BE49-F238E27FC236}">
                  <a16:creationId xmlns:a16="http://schemas.microsoft.com/office/drawing/2014/main" id="{55EB9DE5-7408-BBEB-BF24-E8C100EE3D7F}"/>
                </a:ext>
              </a:extLst>
            </p:cNvPr>
            <p:cNvSpPr/>
            <p:nvPr/>
          </p:nvSpPr>
          <p:spPr>
            <a:xfrm>
              <a:off x="688707" y="3164175"/>
              <a:ext cx="1557567" cy="307331"/>
            </a:xfrm>
            <a:custGeom>
              <a:avLst/>
              <a:gdLst>
                <a:gd name="connsiteX0" fmla="*/ 0 w 2959525"/>
                <a:gd name="connsiteY0" fmla="*/ 0 h 570465"/>
                <a:gd name="connsiteX1" fmla="*/ 2959525 w 2959525"/>
                <a:gd name="connsiteY1" fmla="*/ 0 h 570465"/>
                <a:gd name="connsiteX2" fmla="*/ 2959525 w 2959525"/>
                <a:gd name="connsiteY2" fmla="*/ 570465 h 570465"/>
                <a:gd name="connsiteX3" fmla="*/ 0 w 2959525"/>
                <a:gd name="connsiteY3" fmla="*/ 570465 h 570465"/>
                <a:gd name="connsiteX4" fmla="*/ 0 w 2959525"/>
                <a:gd name="connsiteY4" fmla="*/ 0 h 57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25" h="570465">
                  <a:moveTo>
                    <a:pt x="0" y="0"/>
                  </a:moveTo>
                  <a:lnTo>
                    <a:pt x="2959525" y="0"/>
                  </a:lnTo>
                  <a:lnTo>
                    <a:pt x="2959525" y="570465"/>
                  </a:lnTo>
                  <a:lnTo>
                    <a:pt x="0" y="570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0" bIns="101600" numCol="1" spcCol="1270" anchor="b"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pPr>
              <a:r>
                <a:rPr lang="en-GB" sz="1200">
                  <a:solidFill>
                    <a:srgbClr val="000000"/>
                  </a:solidFill>
                  <a:latin typeface="Calibri"/>
                </a:rPr>
                <a:t>Contract Award</a:t>
              </a:r>
              <a:endParaRPr lang="en-GB" sz="1200" b="0" kern="1200">
                <a:solidFill>
                  <a:srgbClr val="000000"/>
                </a:solidFill>
                <a:latin typeface="Calibri"/>
              </a:endParaRPr>
            </a:p>
          </p:txBody>
        </p:sp>
      </p:grpSp>
      <p:cxnSp>
        <p:nvCxnSpPr>
          <p:cNvPr id="43" name="Connector: Elbow 42">
            <a:extLst>
              <a:ext uri="{FF2B5EF4-FFF2-40B4-BE49-F238E27FC236}">
                <a16:creationId xmlns:a16="http://schemas.microsoft.com/office/drawing/2014/main" id="{3904B637-1823-19D6-B352-10A1D5A01F19}"/>
              </a:ext>
            </a:extLst>
          </p:cNvPr>
          <p:cNvCxnSpPr>
            <a:cxnSpLocks/>
          </p:cNvCxnSpPr>
          <p:nvPr/>
        </p:nvCxnSpPr>
        <p:spPr>
          <a:xfrm rot="5400000" flipH="1" flipV="1">
            <a:off x="1946118" y="3162060"/>
            <a:ext cx="385851" cy="145636"/>
          </a:xfrm>
          <a:prstGeom prst="bentConnector3">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B221C1FF-9B00-89FC-352D-1DB91912763C}"/>
              </a:ext>
            </a:extLst>
          </p:cNvPr>
          <p:cNvGrpSpPr/>
          <p:nvPr/>
        </p:nvGrpSpPr>
        <p:grpSpPr>
          <a:xfrm>
            <a:off x="2419428" y="3695530"/>
            <a:ext cx="1312347" cy="835573"/>
            <a:chOff x="2419428" y="3695530"/>
            <a:chExt cx="1312347" cy="835573"/>
          </a:xfrm>
        </p:grpSpPr>
        <p:cxnSp>
          <p:nvCxnSpPr>
            <p:cNvPr id="49" name="Connector: Elbow 48">
              <a:extLst>
                <a:ext uri="{FF2B5EF4-FFF2-40B4-BE49-F238E27FC236}">
                  <a16:creationId xmlns:a16="http://schemas.microsoft.com/office/drawing/2014/main" id="{D76B521F-B1E9-9C36-A5AE-8EE0F6B4CF27}"/>
                </a:ext>
              </a:extLst>
            </p:cNvPr>
            <p:cNvCxnSpPr>
              <a:cxnSpLocks/>
            </p:cNvCxnSpPr>
            <p:nvPr/>
          </p:nvCxnSpPr>
          <p:spPr>
            <a:xfrm rot="5400000">
              <a:off x="2677148" y="3816012"/>
              <a:ext cx="359496" cy="118532"/>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BC57661E-AA8E-D1F7-652B-49D5E2F453AE}"/>
                </a:ext>
              </a:extLst>
            </p:cNvPr>
            <p:cNvGrpSpPr/>
            <p:nvPr/>
          </p:nvGrpSpPr>
          <p:grpSpPr>
            <a:xfrm>
              <a:off x="2419428" y="4021980"/>
              <a:ext cx="1312347" cy="509123"/>
              <a:chOff x="672417" y="3164175"/>
              <a:chExt cx="1799391" cy="410298"/>
            </a:xfrm>
          </p:grpSpPr>
          <p:sp>
            <p:nvSpPr>
              <p:cNvPr id="57" name="Freeform: Shape 8">
                <a:extLst>
                  <a:ext uri="{FF2B5EF4-FFF2-40B4-BE49-F238E27FC236}">
                    <a16:creationId xmlns:a16="http://schemas.microsoft.com/office/drawing/2014/main" id="{DCDBD05B-0087-7F87-C30C-0CAC90374C75}"/>
                  </a:ext>
                </a:extLst>
              </p:cNvPr>
              <p:cNvSpPr/>
              <p:nvPr/>
            </p:nvSpPr>
            <p:spPr>
              <a:xfrm>
                <a:off x="672417" y="3374040"/>
                <a:ext cx="1799391" cy="200433"/>
              </a:xfrm>
              <a:custGeom>
                <a:avLst/>
                <a:gdLst>
                  <a:gd name="connsiteX0" fmla="*/ 0 w 1799391"/>
                  <a:gd name="connsiteY0" fmla="*/ 0 h 200433"/>
                  <a:gd name="connsiteX1" fmla="*/ 1799391 w 1799391"/>
                  <a:gd name="connsiteY1" fmla="*/ 0 h 200433"/>
                  <a:gd name="connsiteX2" fmla="*/ 1799391 w 1799391"/>
                  <a:gd name="connsiteY2" fmla="*/ 200433 h 200433"/>
                  <a:gd name="connsiteX3" fmla="*/ 0 w 1799391"/>
                  <a:gd name="connsiteY3" fmla="*/ 200433 h 200433"/>
                  <a:gd name="connsiteX4" fmla="*/ 0 w 1799391"/>
                  <a:gd name="connsiteY4" fmla="*/ 0 h 20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1" h="200433">
                    <a:moveTo>
                      <a:pt x="0" y="0"/>
                    </a:moveTo>
                    <a:lnTo>
                      <a:pt x="1799391" y="0"/>
                    </a:lnTo>
                    <a:lnTo>
                      <a:pt x="1799391" y="200433"/>
                    </a:lnTo>
                    <a:lnTo>
                      <a:pt x="0" y="2004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defRPr b="1"/>
                </a:pPr>
                <a:r>
                  <a:rPr lang="en-US" sz="1200">
                    <a:solidFill>
                      <a:srgbClr val="000000"/>
                    </a:solidFill>
                  </a:rPr>
                  <a:t>~Late July</a:t>
                </a:r>
                <a:r>
                  <a:rPr lang="en-US" sz="1200" kern="1200">
                    <a:solidFill>
                      <a:srgbClr val="000000"/>
                    </a:solidFill>
                  </a:rPr>
                  <a:t> 23</a:t>
                </a:r>
              </a:p>
            </p:txBody>
          </p:sp>
          <p:sp>
            <p:nvSpPr>
              <p:cNvPr id="58" name="Freeform: Shape 13">
                <a:extLst>
                  <a:ext uri="{FF2B5EF4-FFF2-40B4-BE49-F238E27FC236}">
                    <a16:creationId xmlns:a16="http://schemas.microsoft.com/office/drawing/2014/main" id="{55AB2A53-19E3-E5D1-66DE-E4D5DE396C9F}"/>
                  </a:ext>
                </a:extLst>
              </p:cNvPr>
              <p:cNvSpPr/>
              <p:nvPr/>
            </p:nvSpPr>
            <p:spPr>
              <a:xfrm>
                <a:off x="688707" y="3164175"/>
                <a:ext cx="1557567" cy="307331"/>
              </a:xfrm>
              <a:custGeom>
                <a:avLst/>
                <a:gdLst>
                  <a:gd name="connsiteX0" fmla="*/ 0 w 2959525"/>
                  <a:gd name="connsiteY0" fmla="*/ 0 h 570465"/>
                  <a:gd name="connsiteX1" fmla="*/ 2959525 w 2959525"/>
                  <a:gd name="connsiteY1" fmla="*/ 0 h 570465"/>
                  <a:gd name="connsiteX2" fmla="*/ 2959525 w 2959525"/>
                  <a:gd name="connsiteY2" fmla="*/ 570465 h 570465"/>
                  <a:gd name="connsiteX3" fmla="*/ 0 w 2959525"/>
                  <a:gd name="connsiteY3" fmla="*/ 570465 h 570465"/>
                  <a:gd name="connsiteX4" fmla="*/ 0 w 2959525"/>
                  <a:gd name="connsiteY4" fmla="*/ 0 h 57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25" h="570465">
                    <a:moveTo>
                      <a:pt x="0" y="0"/>
                    </a:moveTo>
                    <a:lnTo>
                      <a:pt x="2959525" y="0"/>
                    </a:lnTo>
                    <a:lnTo>
                      <a:pt x="2959525" y="570465"/>
                    </a:lnTo>
                    <a:lnTo>
                      <a:pt x="0" y="570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0" bIns="101600" numCol="1" spcCol="1270" anchor="b"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pPr>
                <a:r>
                  <a:rPr lang="en-GB" sz="1200" kern="1200">
                    <a:solidFill>
                      <a:srgbClr val="000000"/>
                    </a:solidFill>
                  </a:rPr>
                  <a:t>Plans finalised</a:t>
                </a:r>
                <a:endParaRPr lang="en-GB" sz="1200" b="0" kern="1200">
                  <a:solidFill>
                    <a:srgbClr val="000000"/>
                  </a:solidFill>
                  <a:latin typeface="Calibri"/>
                </a:endParaRPr>
              </a:p>
            </p:txBody>
          </p:sp>
        </p:grpSp>
      </p:grpSp>
      <p:grpSp>
        <p:nvGrpSpPr>
          <p:cNvPr id="25" name="Group 24">
            <a:extLst>
              <a:ext uri="{FF2B5EF4-FFF2-40B4-BE49-F238E27FC236}">
                <a16:creationId xmlns:a16="http://schemas.microsoft.com/office/drawing/2014/main" id="{F79BF004-0D33-4B52-CC65-9B6ED16B7D98}"/>
              </a:ext>
            </a:extLst>
          </p:cNvPr>
          <p:cNvGrpSpPr/>
          <p:nvPr/>
        </p:nvGrpSpPr>
        <p:grpSpPr>
          <a:xfrm>
            <a:off x="8279600" y="1535675"/>
            <a:ext cx="1441131" cy="3875198"/>
            <a:chOff x="8279600" y="1535675"/>
            <a:chExt cx="1441131" cy="3875198"/>
          </a:xfrm>
        </p:grpSpPr>
        <p:sp>
          <p:nvSpPr>
            <p:cNvPr id="28" name="Rectangle 27">
              <a:extLst>
                <a:ext uri="{FF2B5EF4-FFF2-40B4-BE49-F238E27FC236}">
                  <a16:creationId xmlns:a16="http://schemas.microsoft.com/office/drawing/2014/main" id="{06765347-3BBE-F80C-2687-46F599964286}"/>
                </a:ext>
              </a:extLst>
            </p:cNvPr>
            <p:cNvSpPr/>
            <p:nvPr/>
          </p:nvSpPr>
          <p:spPr>
            <a:xfrm>
              <a:off x="8390830" y="1535675"/>
              <a:ext cx="1282941" cy="3875198"/>
            </a:xfrm>
            <a:prstGeom prst="rect">
              <a:avLst/>
            </a:prstGeom>
            <a:pattFill prst="wdDnDiag">
              <a:fgClr>
                <a:schemeClr val="accent3">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Brace 64">
              <a:extLst>
                <a:ext uri="{FF2B5EF4-FFF2-40B4-BE49-F238E27FC236}">
                  <a16:creationId xmlns:a16="http://schemas.microsoft.com/office/drawing/2014/main" id="{AC30AE55-3C14-6144-74B0-FCFA6E81B8FC}"/>
                </a:ext>
              </a:extLst>
            </p:cNvPr>
            <p:cNvSpPr/>
            <p:nvPr/>
          </p:nvSpPr>
          <p:spPr>
            <a:xfrm rot="16200000">
              <a:off x="8930136" y="2665862"/>
              <a:ext cx="143519" cy="1282939"/>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Shape 13">
              <a:extLst>
                <a:ext uri="{FF2B5EF4-FFF2-40B4-BE49-F238E27FC236}">
                  <a16:creationId xmlns:a16="http://schemas.microsoft.com/office/drawing/2014/main" id="{6CD3956F-1E34-3A25-ECFA-91E3309BDBE6}"/>
                </a:ext>
              </a:extLst>
            </p:cNvPr>
            <p:cNvSpPr/>
            <p:nvPr/>
          </p:nvSpPr>
          <p:spPr>
            <a:xfrm>
              <a:off x="8279600" y="2922157"/>
              <a:ext cx="1441131" cy="381355"/>
            </a:xfrm>
            <a:custGeom>
              <a:avLst/>
              <a:gdLst>
                <a:gd name="connsiteX0" fmla="*/ 0 w 2959525"/>
                <a:gd name="connsiteY0" fmla="*/ 0 h 570465"/>
                <a:gd name="connsiteX1" fmla="*/ 2959525 w 2959525"/>
                <a:gd name="connsiteY1" fmla="*/ 0 h 570465"/>
                <a:gd name="connsiteX2" fmla="*/ 2959525 w 2959525"/>
                <a:gd name="connsiteY2" fmla="*/ 570465 h 570465"/>
                <a:gd name="connsiteX3" fmla="*/ 0 w 2959525"/>
                <a:gd name="connsiteY3" fmla="*/ 570465 h 570465"/>
                <a:gd name="connsiteX4" fmla="*/ 0 w 2959525"/>
                <a:gd name="connsiteY4" fmla="*/ 0 h 57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25" h="570465">
                  <a:moveTo>
                    <a:pt x="0" y="0"/>
                  </a:moveTo>
                  <a:lnTo>
                    <a:pt x="2959525" y="0"/>
                  </a:lnTo>
                  <a:lnTo>
                    <a:pt x="2959525" y="570465"/>
                  </a:lnTo>
                  <a:lnTo>
                    <a:pt x="0" y="570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0" bIns="101600" numCol="1" spcCol="1270" anchor="b"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711200">
                <a:lnSpc>
                  <a:spcPct val="90000"/>
                </a:lnSpc>
                <a:spcBef>
                  <a:spcPct val="0"/>
                </a:spcBef>
                <a:spcAft>
                  <a:spcPct val="35000"/>
                </a:spcAft>
                <a:buNone/>
              </a:pPr>
              <a:r>
                <a:rPr lang="en-GB" sz="1200" b="1" kern="1200">
                  <a:solidFill>
                    <a:srgbClr val="000000"/>
                  </a:solidFill>
                </a:rPr>
                <a:t>Final analysis QA and confirmation</a:t>
              </a:r>
              <a:endParaRPr lang="en-GB" sz="1200" b="1" kern="1200">
                <a:solidFill>
                  <a:srgbClr val="000000"/>
                </a:solidFill>
                <a:latin typeface="Calibri"/>
              </a:endParaRPr>
            </a:p>
          </p:txBody>
        </p:sp>
      </p:grpSp>
      <p:sp>
        <p:nvSpPr>
          <p:cNvPr id="70" name="Freeform: Shape 13">
            <a:extLst>
              <a:ext uri="{FF2B5EF4-FFF2-40B4-BE49-F238E27FC236}">
                <a16:creationId xmlns:a16="http://schemas.microsoft.com/office/drawing/2014/main" id="{F7BCBDC5-C331-A6D9-164C-9097A4CD9834}"/>
              </a:ext>
            </a:extLst>
          </p:cNvPr>
          <p:cNvSpPr/>
          <p:nvPr/>
        </p:nvSpPr>
        <p:spPr>
          <a:xfrm>
            <a:off x="10076392" y="3989921"/>
            <a:ext cx="1441131" cy="381355"/>
          </a:xfrm>
          <a:custGeom>
            <a:avLst/>
            <a:gdLst>
              <a:gd name="connsiteX0" fmla="*/ 0 w 2959525"/>
              <a:gd name="connsiteY0" fmla="*/ 0 h 570465"/>
              <a:gd name="connsiteX1" fmla="*/ 2959525 w 2959525"/>
              <a:gd name="connsiteY1" fmla="*/ 0 h 570465"/>
              <a:gd name="connsiteX2" fmla="*/ 2959525 w 2959525"/>
              <a:gd name="connsiteY2" fmla="*/ 570465 h 570465"/>
              <a:gd name="connsiteX3" fmla="*/ 0 w 2959525"/>
              <a:gd name="connsiteY3" fmla="*/ 570465 h 570465"/>
              <a:gd name="connsiteX4" fmla="*/ 0 w 2959525"/>
              <a:gd name="connsiteY4" fmla="*/ 0 h 57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25" h="570465">
                <a:moveTo>
                  <a:pt x="0" y="0"/>
                </a:moveTo>
                <a:lnTo>
                  <a:pt x="2959525" y="0"/>
                </a:lnTo>
                <a:lnTo>
                  <a:pt x="2959525" y="570465"/>
                </a:lnTo>
                <a:lnTo>
                  <a:pt x="0" y="570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0" bIns="101600" numCol="1" spcCol="1270" anchor="b"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711200">
              <a:lnSpc>
                <a:spcPct val="90000"/>
              </a:lnSpc>
              <a:spcBef>
                <a:spcPct val="0"/>
              </a:spcBef>
              <a:spcAft>
                <a:spcPct val="35000"/>
              </a:spcAft>
              <a:buNone/>
            </a:pPr>
            <a:r>
              <a:rPr lang="en-GB" sz="1200" b="1">
                <a:solidFill>
                  <a:srgbClr val="000000"/>
                </a:solidFill>
                <a:latin typeface="Calibri"/>
              </a:rPr>
              <a:t>Merging findings and reporting</a:t>
            </a:r>
            <a:endParaRPr lang="en-GB" sz="1200" b="1" kern="1200">
              <a:solidFill>
                <a:srgbClr val="000000"/>
              </a:solidFill>
              <a:latin typeface="Calibri"/>
            </a:endParaRPr>
          </a:p>
        </p:txBody>
      </p:sp>
      <p:sp>
        <p:nvSpPr>
          <p:cNvPr id="72" name="Right Brace 71">
            <a:extLst>
              <a:ext uri="{FF2B5EF4-FFF2-40B4-BE49-F238E27FC236}">
                <a16:creationId xmlns:a16="http://schemas.microsoft.com/office/drawing/2014/main" id="{353D7577-674C-9000-2F1B-6B995260947F}"/>
              </a:ext>
            </a:extLst>
          </p:cNvPr>
          <p:cNvSpPr/>
          <p:nvPr/>
        </p:nvSpPr>
        <p:spPr>
          <a:xfrm rot="5400000">
            <a:off x="10664858" y="3077342"/>
            <a:ext cx="160268" cy="1486107"/>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3" name="Connector: Elbow 72">
            <a:extLst>
              <a:ext uri="{FF2B5EF4-FFF2-40B4-BE49-F238E27FC236}">
                <a16:creationId xmlns:a16="http://schemas.microsoft.com/office/drawing/2014/main" id="{7304D34A-222B-2B6A-53ED-A75556BC1254}"/>
              </a:ext>
            </a:extLst>
          </p:cNvPr>
          <p:cNvCxnSpPr>
            <a:cxnSpLocks/>
          </p:cNvCxnSpPr>
          <p:nvPr/>
        </p:nvCxnSpPr>
        <p:spPr>
          <a:xfrm rot="5400000">
            <a:off x="7720830" y="3807556"/>
            <a:ext cx="359496" cy="118532"/>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81370E1B-C756-9740-099D-E6D23C1183DF}"/>
              </a:ext>
            </a:extLst>
          </p:cNvPr>
          <p:cNvGrpSpPr/>
          <p:nvPr/>
        </p:nvGrpSpPr>
        <p:grpSpPr>
          <a:xfrm>
            <a:off x="7102095" y="3996480"/>
            <a:ext cx="1811733" cy="499150"/>
            <a:chOff x="688707" y="3164175"/>
            <a:chExt cx="2043745" cy="402261"/>
          </a:xfrm>
        </p:grpSpPr>
        <p:sp>
          <p:nvSpPr>
            <p:cNvPr id="75" name="Freeform: Shape 8">
              <a:extLst>
                <a:ext uri="{FF2B5EF4-FFF2-40B4-BE49-F238E27FC236}">
                  <a16:creationId xmlns:a16="http://schemas.microsoft.com/office/drawing/2014/main" id="{B215DB10-DDB5-4AD0-3E57-154F6D7ADBB9}"/>
                </a:ext>
              </a:extLst>
            </p:cNvPr>
            <p:cNvSpPr/>
            <p:nvPr/>
          </p:nvSpPr>
          <p:spPr>
            <a:xfrm>
              <a:off x="933061" y="3366003"/>
              <a:ext cx="1799391" cy="200433"/>
            </a:xfrm>
            <a:custGeom>
              <a:avLst/>
              <a:gdLst>
                <a:gd name="connsiteX0" fmla="*/ 0 w 1799391"/>
                <a:gd name="connsiteY0" fmla="*/ 0 h 200433"/>
                <a:gd name="connsiteX1" fmla="*/ 1799391 w 1799391"/>
                <a:gd name="connsiteY1" fmla="*/ 0 h 200433"/>
                <a:gd name="connsiteX2" fmla="*/ 1799391 w 1799391"/>
                <a:gd name="connsiteY2" fmla="*/ 200433 h 200433"/>
                <a:gd name="connsiteX3" fmla="*/ 0 w 1799391"/>
                <a:gd name="connsiteY3" fmla="*/ 200433 h 200433"/>
                <a:gd name="connsiteX4" fmla="*/ 0 w 1799391"/>
                <a:gd name="connsiteY4" fmla="*/ 0 h 20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1" h="200433">
                  <a:moveTo>
                    <a:pt x="0" y="0"/>
                  </a:moveTo>
                  <a:lnTo>
                    <a:pt x="1799391" y="0"/>
                  </a:lnTo>
                  <a:lnTo>
                    <a:pt x="1799391" y="200433"/>
                  </a:lnTo>
                  <a:lnTo>
                    <a:pt x="0" y="2004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defRPr b="1"/>
              </a:pPr>
              <a:r>
                <a:rPr lang="en-US" sz="1200">
                  <a:solidFill>
                    <a:srgbClr val="000000"/>
                  </a:solidFill>
                </a:rPr>
                <a:t>~Late March</a:t>
              </a:r>
              <a:r>
                <a:rPr lang="en-US" sz="1200" kern="1200">
                  <a:solidFill>
                    <a:srgbClr val="000000"/>
                  </a:solidFill>
                </a:rPr>
                <a:t> 2</a:t>
              </a:r>
            </a:p>
          </p:txBody>
        </p:sp>
        <p:sp>
          <p:nvSpPr>
            <p:cNvPr id="76" name="Freeform: Shape 13">
              <a:extLst>
                <a:ext uri="{FF2B5EF4-FFF2-40B4-BE49-F238E27FC236}">
                  <a16:creationId xmlns:a16="http://schemas.microsoft.com/office/drawing/2014/main" id="{51128B11-ABC9-BB4E-773F-1844C7ABBFC0}"/>
                </a:ext>
              </a:extLst>
            </p:cNvPr>
            <p:cNvSpPr/>
            <p:nvPr/>
          </p:nvSpPr>
          <p:spPr>
            <a:xfrm>
              <a:off x="688707" y="3164175"/>
              <a:ext cx="1557567" cy="307331"/>
            </a:xfrm>
            <a:custGeom>
              <a:avLst/>
              <a:gdLst>
                <a:gd name="connsiteX0" fmla="*/ 0 w 2959525"/>
                <a:gd name="connsiteY0" fmla="*/ 0 h 570465"/>
                <a:gd name="connsiteX1" fmla="*/ 2959525 w 2959525"/>
                <a:gd name="connsiteY1" fmla="*/ 0 h 570465"/>
                <a:gd name="connsiteX2" fmla="*/ 2959525 w 2959525"/>
                <a:gd name="connsiteY2" fmla="*/ 570465 h 570465"/>
                <a:gd name="connsiteX3" fmla="*/ 0 w 2959525"/>
                <a:gd name="connsiteY3" fmla="*/ 570465 h 570465"/>
                <a:gd name="connsiteX4" fmla="*/ 0 w 2959525"/>
                <a:gd name="connsiteY4" fmla="*/ 0 h 57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25" h="570465">
                  <a:moveTo>
                    <a:pt x="0" y="0"/>
                  </a:moveTo>
                  <a:lnTo>
                    <a:pt x="2959525" y="0"/>
                  </a:lnTo>
                  <a:lnTo>
                    <a:pt x="2959525" y="570465"/>
                  </a:lnTo>
                  <a:lnTo>
                    <a:pt x="0" y="570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0" bIns="101600" numCol="1" spcCol="1270" anchor="b"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pPr>
              <a:r>
                <a:rPr lang="en-GB" sz="1200" b="0">
                  <a:solidFill>
                    <a:srgbClr val="000000"/>
                  </a:solidFill>
                  <a:latin typeface="Calibri"/>
                </a:rPr>
                <a:t>Core results expected</a:t>
              </a:r>
              <a:endParaRPr lang="en-GB" sz="1200" b="0" kern="1200">
                <a:solidFill>
                  <a:srgbClr val="000000"/>
                </a:solidFill>
                <a:latin typeface="Calibri"/>
              </a:endParaRPr>
            </a:p>
          </p:txBody>
        </p:sp>
      </p:grpSp>
      <p:grpSp>
        <p:nvGrpSpPr>
          <p:cNvPr id="24" name="Group 23">
            <a:extLst>
              <a:ext uri="{FF2B5EF4-FFF2-40B4-BE49-F238E27FC236}">
                <a16:creationId xmlns:a16="http://schemas.microsoft.com/office/drawing/2014/main" id="{6024ABDF-7311-71CC-FC86-DA3150723320}"/>
              </a:ext>
            </a:extLst>
          </p:cNvPr>
          <p:cNvGrpSpPr/>
          <p:nvPr/>
        </p:nvGrpSpPr>
        <p:grpSpPr>
          <a:xfrm>
            <a:off x="2994262" y="3027875"/>
            <a:ext cx="4934169" cy="355561"/>
            <a:chOff x="2994262" y="3027875"/>
            <a:chExt cx="4934169" cy="355561"/>
          </a:xfrm>
        </p:grpSpPr>
        <p:sp>
          <p:nvSpPr>
            <p:cNvPr id="79" name="Right Brace 78">
              <a:extLst>
                <a:ext uri="{FF2B5EF4-FFF2-40B4-BE49-F238E27FC236}">
                  <a16:creationId xmlns:a16="http://schemas.microsoft.com/office/drawing/2014/main" id="{143CF013-0FB2-C374-C48E-886B6B3E436F}"/>
                </a:ext>
              </a:extLst>
            </p:cNvPr>
            <p:cNvSpPr/>
            <p:nvPr/>
          </p:nvSpPr>
          <p:spPr>
            <a:xfrm rot="16200000">
              <a:off x="5381424" y="836428"/>
              <a:ext cx="159846" cy="4934169"/>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Freeform: Shape 8">
              <a:extLst>
                <a:ext uri="{FF2B5EF4-FFF2-40B4-BE49-F238E27FC236}">
                  <a16:creationId xmlns:a16="http://schemas.microsoft.com/office/drawing/2014/main" id="{CD35AF85-5677-EB60-C394-392F87C44D71}"/>
                </a:ext>
              </a:extLst>
            </p:cNvPr>
            <p:cNvSpPr/>
            <p:nvPr/>
          </p:nvSpPr>
          <p:spPr>
            <a:xfrm>
              <a:off x="4742984" y="3027875"/>
              <a:ext cx="1441131" cy="159848"/>
            </a:xfrm>
            <a:custGeom>
              <a:avLst/>
              <a:gdLst>
                <a:gd name="connsiteX0" fmla="*/ 0 w 1799391"/>
                <a:gd name="connsiteY0" fmla="*/ 0 h 200433"/>
                <a:gd name="connsiteX1" fmla="*/ 1799391 w 1799391"/>
                <a:gd name="connsiteY1" fmla="*/ 0 h 200433"/>
                <a:gd name="connsiteX2" fmla="*/ 1799391 w 1799391"/>
                <a:gd name="connsiteY2" fmla="*/ 200433 h 200433"/>
                <a:gd name="connsiteX3" fmla="*/ 0 w 1799391"/>
                <a:gd name="connsiteY3" fmla="*/ 200433 h 200433"/>
                <a:gd name="connsiteX4" fmla="*/ 0 w 1799391"/>
                <a:gd name="connsiteY4" fmla="*/ 0 h 20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1" h="200433">
                  <a:moveTo>
                    <a:pt x="0" y="0"/>
                  </a:moveTo>
                  <a:lnTo>
                    <a:pt x="1799391" y="0"/>
                  </a:lnTo>
                  <a:lnTo>
                    <a:pt x="1799391" y="200433"/>
                  </a:lnTo>
                  <a:lnTo>
                    <a:pt x="0" y="2004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711200">
                <a:lnSpc>
                  <a:spcPct val="90000"/>
                </a:lnSpc>
                <a:spcBef>
                  <a:spcPct val="0"/>
                </a:spcBef>
                <a:spcAft>
                  <a:spcPct val="35000"/>
                </a:spcAft>
                <a:buNone/>
                <a:defRPr b="1"/>
              </a:pPr>
              <a:r>
                <a:rPr lang="en-US" sz="1200">
                  <a:solidFill>
                    <a:srgbClr val="000000"/>
                  </a:solidFill>
                </a:rPr>
                <a:t>Core analysis</a:t>
              </a:r>
              <a:endParaRPr lang="en-US" sz="1200" kern="1200">
                <a:solidFill>
                  <a:srgbClr val="000000"/>
                </a:solidFill>
              </a:endParaRPr>
            </a:p>
          </p:txBody>
        </p:sp>
      </p:grpSp>
      <p:sp>
        <p:nvSpPr>
          <p:cNvPr id="81" name="Freeform: Shape 13">
            <a:extLst>
              <a:ext uri="{FF2B5EF4-FFF2-40B4-BE49-F238E27FC236}">
                <a16:creationId xmlns:a16="http://schemas.microsoft.com/office/drawing/2014/main" id="{EF50AE24-6FCE-30CE-E6AD-68C198C721C1}"/>
              </a:ext>
            </a:extLst>
          </p:cNvPr>
          <p:cNvSpPr/>
          <p:nvPr/>
        </p:nvSpPr>
        <p:spPr>
          <a:xfrm>
            <a:off x="1106511" y="5735290"/>
            <a:ext cx="9978978" cy="406481"/>
          </a:xfrm>
          <a:custGeom>
            <a:avLst/>
            <a:gdLst>
              <a:gd name="connsiteX0" fmla="*/ 0 w 2959525"/>
              <a:gd name="connsiteY0" fmla="*/ 0 h 570465"/>
              <a:gd name="connsiteX1" fmla="*/ 2959525 w 2959525"/>
              <a:gd name="connsiteY1" fmla="*/ 0 h 570465"/>
              <a:gd name="connsiteX2" fmla="*/ 2959525 w 2959525"/>
              <a:gd name="connsiteY2" fmla="*/ 570465 h 570465"/>
              <a:gd name="connsiteX3" fmla="*/ 0 w 2959525"/>
              <a:gd name="connsiteY3" fmla="*/ 570465 h 570465"/>
              <a:gd name="connsiteX4" fmla="*/ 0 w 2959525"/>
              <a:gd name="connsiteY4" fmla="*/ 0 h 57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25" h="570465">
                <a:moveTo>
                  <a:pt x="0" y="0"/>
                </a:moveTo>
                <a:lnTo>
                  <a:pt x="2959525" y="0"/>
                </a:lnTo>
                <a:lnTo>
                  <a:pt x="2959525" y="570465"/>
                </a:lnTo>
                <a:lnTo>
                  <a:pt x="0" y="570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0" bIns="101600" numCol="1" spcCol="1270" anchor="b" anchorCtr="0">
            <a:noAutofit/>
          </a:bodyPr>
          <a:lstStyle>
            <a:defPPr>
              <a:defRPr lang="en-GB"/>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711200">
              <a:lnSpc>
                <a:spcPct val="90000"/>
              </a:lnSpc>
              <a:spcBef>
                <a:spcPct val="0"/>
              </a:spcBef>
              <a:spcAft>
                <a:spcPct val="35000"/>
              </a:spcAft>
              <a:buNone/>
            </a:pPr>
            <a:r>
              <a:rPr lang="en-GB" sz="1600" b="1" kern="1200">
                <a:solidFill>
                  <a:srgbClr val="000000"/>
                </a:solidFill>
              </a:rPr>
              <a:t>Please note: </a:t>
            </a:r>
            <a:r>
              <a:rPr lang="en-GB" sz="1600" kern="1200">
                <a:solidFill>
                  <a:srgbClr val="000000"/>
                </a:solidFill>
              </a:rPr>
              <a:t>clear sequential delivery milestones expected throughout the analysis period, to be recommended by suppliers and confirmed with BEIS over planning period. QA is also expected on ongoing basis. </a:t>
            </a:r>
            <a:endParaRPr lang="en-GB" sz="1600" b="1" kern="1200">
              <a:solidFill>
                <a:srgbClr val="000000"/>
              </a:solidFill>
              <a:latin typeface="Calibri"/>
            </a:endParaRPr>
          </a:p>
        </p:txBody>
      </p:sp>
      <p:pic>
        <p:nvPicPr>
          <p:cNvPr id="9" name="Picture 8">
            <a:extLst>
              <a:ext uri="{FF2B5EF4-FFF2-40B4-BE49-F238E27FC236}">
                <a16:creationId xmlns:a16="http://schemas.microsoft.com/office/drawing/2014/main" id="{CCB2B9F0-926A-3785-142D-B454A85CC192}"/>
              </a:ext>
            </a:extLst>
          </p:cNvPr>
          <p:cNvPicPr>
            <a:picLocks noChangeAspect="1"/>
          </p:cNvPicPr>
          <p:nvPr/>
        </p:nvPicPr>
        <p:blipFill>
          <a:blip r:embed="rId2"/>
          <a:stretch>
            <a:fillRect/>
          </a:stretch>
        </p:blipFill>
        <p:spPr>
          <a:xfrm>
            <a:off x="433841" y="3435115"/>
            <a:ext cx="11382375" cy="266700"/>
          </a:xfrm>
          <a:prstGeom prst="rect">
            <a:avLst/>
          </a:prstGeom>
        </p:spPr>
      </p:pic>
    </p:spTree>
    <p:extLst>
      <p:ext uri="{BB962C8B-B14F-4D97-AF65-F5344CB8AC3E}">
        <p14:creationId xmlns:p14="http://schemas.microsoft.com/office/powerpoint/2010/main" val="6841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animBg="1"/>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D8E3-0E85-4D7C-4987-D51561B2A0F7}"/>
              </a:ext>
            </a:extLst>
          </p:cNvPr>
          <p:cNvSpPr>
            <a:spLocks noGrp="1"/>
          </p:cNvSpPr>
          <p:nvPr>
            <p:ph type="title"/>
          </p:nvPr>
        </p:nvSpPr>
        <p:spPr/>
        <p:txBody>
          <a:bodyPr/>
          <a:lstStyle/>
          <a:p>
            <a:r>
              <a:rPr lang="en-GB" b="1"/>
              <a:t>ITT – what to expect</a:t>
            </a:r>
          </a:p>
        </p:txBody>
      </p:sp>
      <p:sp>
        <p:nvSpPr>
          <p:cNvPr id="3" name="Content Placeholder 2">
            <a:extLst>
              <a:ext uri="{FF2B5EF4-FFF2-40B4-BE49-F238E27FC236}">
                <a16:creationId xmlns:a16="http://schemas.microsoft.com/office/drawing/2014/main" id="{60DC2707-58F3-E041-F445-22B9A016C716}"/>
              </a:ext>
            </a:extLst>
          </p:cNvPr>
          <p:cNvSpPr>
            <a:spLocks noGrp="1"/>
          </p:cNvSpPr>
          <p:nvPr>
            <p:ph idx="1"/>
          </p:nvPr>
        </p:nvSpPr>
        <p:spPr/>
        <p:txBody>
          <a:bodyPr vert="horz" lIns="91440" tIns="45720" rIns="91440" bIns="45720" rtlCol="0" anchor="t">
            <a:normAutofit/>
          </a:bodyPr>
          <a:lstStyle/>
          <a:p>
            <a:r>
              <a:rPr lang="en-GB">
                <a:solidFill>
                  <a:srgbClr val="000000"/>
                </a:solidFill>
              </a:rPr>
              <a:t>Max budget: </a:t>
            </a:r>
            <a:r>
              <a:rPr lang="en-GB" b="1">
                <a:solidFill>
                  <a:srgbClr val="000000"/>
                </a:solidFill>
              </a:rPr>
              <a:t>£480,000</a:t>
            </a:r>
          </a:p>
          <a:p>
            <a:endParaRPr lang="en-GB">
              <a:solidFill>
                <a:srgbClr val="000000"/>
              </a:solidFill>
            </a:endParaRPr>
          </a:p>
          <a:p>
            <a:r>
              <a:rPr lang="en-GB">
                <a:solidFill>
                  <a:srgbClr val="000000"/>
                </a:solidFill>
              </a:rPr>
              <a:t>ITT will focus on supplier/consortium proposed methodology and relevant outputs, in terms of quality, breadth and deliverability. Supplier technical skills and domain expertise are likewise very important. </a:t>
            </a:r>
            <a:br>
              <a:rPr lang="en-GB">
                <a:solidFill>
                  <a:srgbClr val="000000"/>
                </a:solidFill>
              </a:rPr>
            </a:br>
            <a:endParaRPr lang="en-GB">
              <a:solidFill>
                <a:srgbClr val="000000"/>
              </a:solidFill>
            </a:endParaRPr>
          </a:p>
          <a:p>
            <a:r>
              <a:rPr lang="en-GB">
                <a:solidFill>
                  <a:srgbClr val="000000"/>
                </a:solidFill>
              </a:rPr>
              <a:t>One section will provide </a:t>
            </a:r>
            <a:r>
              <a:rPr lang="en-GB" b="1">
                <a:solidFill>
                  <a:srgbClr val="000000"/>
                </a:solidFill>
              </a:rPr>
              <a:t>methodology baseline recommendations</a:t>
            </a:r>
            <a:r>
              <a:rPr lang="en-GB">
                <a:solidFill>
                  <a:srgbClr val="000000"/>
                </a:solidFill>
              </a:rPr>
              <a:t>: should be seen as guidelines showing how the project could be approached so to provide an understanding of BEIS expectations. Suppliers should aim at proposing something that improves on this or that is at the very least equivalent.  </a:t>
            </a:r>
          </a:p>
          <a:p>
            <a:endParaRPr lang="en-GB">
              <a:solidFill>
                <a:srgbClr val="000000"/>
              </a:solidFill>
            </a:endParaRPr>
          </a:p>
          <a:p>
            <a:r>
              <a:rPr lang="en-GB">
                <a:solidFill>
                  <a:srgbClr val="000000"/>
                </a:solidFill>
              </a:rPr>
              <a:t>One section on </a:t>
            </a:r>
            <a:r>
              <a:rPr lang="en-GB" b="1">
                <a:solidFill>
                  <a:srgbClr val="000000"/>
                </a:solidFill>
              </a:rPr>
              <a:t>expected outcomes: </a:t>
            </a:r>
            <a:r>
              <a:rPr lang="en-GB">
                <a:solidFill>
                  <a:srgbClr val="000000"/>
                </a:solidFill>
              </a:rPr>
              <a:t>these are strict requirements we would need regardless of approach proposed by the suppliers.</a:t>
            </a:r>
          </a:p>
          <a:p>
            <a:endParaRPr lang="en-GB">
              <a:solidFill>
                <a:srgbClr val="000000"/>
              </a:solidFill>
              <a:cs typeface="Calibri"/>
            </a:endParaRPr>
          </a:p>
          <a:p>
            <a:r>
              <a:rPr lang="en-GB">
                <a:solidFill>
                  <a:srgbClr val="000000"/>
                </a:solidFill>
              </a:rPr>
              <a:t>One section on </a:t>
            </a:r>
            <a:r>
              <a:rPr lang="en-GB" b="1">
                <a:solidFill>
                  <a:srgbClr val="000000"/>
                </a:solidFill>
              </a:rPr>
              <a:t>evidence and resource available </a:t>
            </a:r>
            <a:r>
              <a:rPr lang="en-GB">
                <a:solidFill>
                  <a:srgbClr val="000000"/>
                </a:solidFill>
              </a:rPr>
              <a:t>in BEIS to share with suppliers for this project</a:t>
            </a:r>
          </a:p>
          <a:p>
            <a:endParaRPr lang="en-GB">
              <a:solidFill>
                <a:srgbClr val="000000"/>
              </a:solidFill>
            </a:endParaRPr>
          </a:p>
          <a:p>
            <a:r>
              <a:rPr lang="en-GB">
                <a:solidFill>
                  <a:srgbClr val="000000"/>
                </a:solidFill>
                <a:cs typeface="Calibri"/>
              </a:rPr>
              <a:t>This is an indicative overview of the ITT but is subject to change at BEIS discretion.</a:t>
            </a:r>
          </a:p>
        </p:txBody>
      </p:sp>
      <p:sp>
        <p:nvSpPr>
          <p:cNvPr id="4" name="Slide Number Placeholder 3">
            <a:extLst>
              <a:ext uri="{FF2B5EF4-FFF2-40B4-BE49-F238E27FC236}">
                <a16:creationId xmlns:a16="http://schemas.microsoft.com/office/drawing/2014/main" id="{4A90207F-F7F3-5718-6335-905AB322F3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130827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04693-3990-2C91-FB3F-79A80C71FCA0}"/>
              </a:ext>
            </a:extLst>
          </p:cNvPr>
          <p:cNvSpPr>
            <a:spLocks noGrp="1"/>
          </p:cNvSpPr>
          <p:nvPr>
            <p:ph type="title"/>
          </p:nvPr>
        </p:nvSpPr>
        <p:spPr/>
        <p:txBody>
          <a:bodyPr/>
          <a:lstStyle/>
          <a:p>
            <a:r>
              <a:rPr lang="en-GB" b="1"/>
              <a:t>Commercial – Terms &amp; Conditions</a:t>
            </a:r>
          </a:p>
        </p:txBody>
      </p:sp>
      <p:sp>
        <p:nvSpPr>
          <p:cNvPr id="3" name="Content Placeholder 2">
            <a:extLst>
              <a:ext uri="{FF2B5EF4-FFF2-40B4-BE49-F238E27FC236}">
                <a16:creationId xmlns:a16="http://schemas.microsoft.com/office/drawing/2014/main" id="{65E2C7AE-712D-0EB6-D659-73DE5BD677C4}"/>
              </a:ext>
            </a:extLst>
          </p:cNvPr>
          <p:cNvSpPr>
            <a:spLocks noGrp="1"/>
          </p:cNvSpPr>
          <p:nvPr>
            <p:ph idx="1"/>
          </p:nvPr>
        </p:nvSpPr>
        <p:spPr/>
        <p:txBody>
          <a:bodyPr vert="horz" lIns="91440" tIns="45720" rIns="91440" bIns="45720" rtlCol="0" anchor="t">
            <a:normAutofit fontScale="92500" lnSpcReduction="10000"/>
          </a:bodyPr>
          <a:lstStyle/>
          <a:p>
            <a:r>
              <a:rPr lang="en-GB" sz="2000">
                <a:solidFill>
                  <a:srgbClr val="000000"/>
                </a:solidFill>
                <a:ea typeface="+mn-lt"/>
                <a:cs typeface="+mn-lt"/>
              </a:rPr>
              <a:t>BEIS Standard T&amp;Cs are expected to form the basis of the contract, we will publish the final version of the T&amp;Cs at the time of the ITT.</a:t>
            </a:r>
            <a:endParaRPr lang="en-GB" sz="2000">
              <a:solidFill>
                <a:srgbClr val="000000"/>
              </a:solidFill>
              <a:cs typeface="Calibri"/>
            </a:endParaRPr>
          </a:p>
          <a:p>
            <a:pPr marL="0" indent="0">
              <a:buNone/>
            </a:pPr>
            <a:endParaRPr lang="en-GB" sz="2000">
              <a:solidFill>
                <a:srgbClr val="000000"/>
              </a:solidFill>
              <a:ea typeface="+mn-lt"/>
              <a:cs typeface="+mn-lt"/>
            </a:endParaRPr>
          </a:p>
          <a:p>
            <a:r>
              <a:rPr lang="en-GB" sz="2000">
                <a:solidFill>
                  <a:srgbClr val="000000"/>
                </a:solidFill>
                <a:ea typeface="+mn-lt"/>
                <a:cs typeface="+mn-lt"/>
              </a:rPr>
              <a:t>They will be final and any bids submitted on condition that T&amp;Cs are amended will be effectively submitting a non-compliant bid.</a:t>
            </a:r>
          </a:p>
          <a:p>
            <a:endParaRPr lang="en-GB" sz="2000">
              <a:solidFill>
                <a:srgbClr val="000000"/>
              </a:solidFill>
              <a:ea typeface="+mn-lt"/>
              <a:cs typeface="+mn-lt"/>
            </a:endParaRPr>
          </a:p>
          <a:p>
            <a:pPr marL="0" indent="0">
              <a:buNone/>
            </a:pPr>
            <a:r>
              <a:rPr lang="en-GB" sz="2000">
                <a:solidFill>
                  <a:srgbClr val="000000"/>
                </a:solidFill>
                <a:ea typeface="+mn-lt"/>
                <a:cs typeface="+mn-lt"/>
              </a:rPr>
              <a:t>• Intellectual Property:</a:t>
            </a:r>
            <a:endParaRPr lang="en-GB" sz="2000">
              <a:solidFill>
                <a:srgbClr val="000000"/>
              </a:solidFill>
              <a:cs typeface="Calibri"/>
            </a:endParaRPr>
          </a:p>
          <a:p>
            <a:pPr marL="0" indent="0">
              <a:buNone/>
            </a:pPr>
            <a:r>
              <a:rPr lang="en-GB" sz="2000">
                <a:solidFill>
                  <a:srgbClr val="000000"/>
                </a:solidFill>
                <a:ea typeface="+mn-lt"/>
                <a:cs typeface="+mn-lt"/>
              </a:rPr>
              <a:t>- Any New IPR created under the Contract is owned by the Buyer (BEIS)</a:t>
            </a:r>
            <a:endParaRPr lang="en-GB" sz="2000">
              <a:solidFill>
                <a:srgbClr val="000000"/>
              </a:solidFill>
              <a:cs typeface="Calibri"/>
            </a:endParaRPr>
          </a:p>
          <a:p>
            <a:pPr marL="0" indent="0">
              <a:buNone/>
            </a:pPr>
            <a:endParaRPr lang="en-GB" sz="2000">
              <a:solidFill>
                <a:srgbClr val="000000"/>
              </a:solidFill>
              <a:ea typeface="+mn-lt"/>
              <a:cs typeface="+mn-lt"/>
            </a:endParaRPr>
          </a:p>
          <a:p>
            <a:pPr marL="0" indent="0">
              <a:buNone/>
            </a:pPr>
            <a:r>
              <a:rPr lang="en-GB" sz="2000">
                <a:solidFill>
                  <a:srgbClr val="000000"/>
                </a:solidFill>
                <a:ea typeface="+mn-lt"/>
                <a:cs typeface="+mn-lt"/>
              </a:rPr>
              <a:t>• Liability:</a:t>
            </a:r>
            <a:endParaRPr lang="en-GB" sz="2000">
              <a:solidFill>
                <a:srgbClr val="000000"/>
              </a:solidFill>
              <a:cs typeface="Calibri"/>
            </a:endParaRPr>
          </a:p>
          <a:p>
            <a:pPr marL="0" indent="0">
              <a:buNone/>
            </a:pPr>
            <a:r>
              <a:rPr lang="en-GB" sz="2000">
                <a:solidFill>
                  <a:srgbClr val="000000"/>
                </a:solidFill>
                <a:ea typeface="+mn-lt"/>
                <a:cs typeface="+mn-lt"/>
              </a:rPr>
              <a:t>- Except for certain exclusions, each Party's total aggregate liability under the Contract is no more than 150% of the estimated annual Charges due under this Contract.</a:t>
            </a:r>
          </a:p>
          <a:p>
            <a:pPr marL="0" indent="0">
              <a:buNone/>
            </a:pPr>
            <a:endParaRPr lang="en-GB" sz="2000">
              <a:solidFill>
                <a:srgbClr val="000000"/>
              </a:solidFill>
              <a:ea typeface="+mn-lt"/>
              <a:cs typeface="+mn-lt"/>
            </a:endParaRPr>
          </a:p>
          <a:p>
            <a:r>
              <a:rPr lang="en-GB" sz="2000">
                <a:solidFill>
                  <a:srgbClr val="000000"/>
                </a:solidFill>
                <a:ea typeface="+mn-lt"/>
                <a:cs typeface="+mn-lt"/>
              </a:rPr>
              <a:t>If you have questions about the T&amp;Cs you can ask them today or during the ITT Q&amp;A window.</a:t>
            </a:r>
            <a:endParaRPr lang="en-GB" sz="2000">
              <a:solidFill>
                <a:srgbClr val="000000"/>
              </a:solidFill>
              <a:cs typeface="Calibri"/>
            </a:endParaRPr>
          </a:p>
          <a:p>
            <a:pPr marL="0" indent="0">
              <a:buNone/>
            </a:pPr>
            <a:endParaRPr lang="en-GB" sz="2000">
              <a:solidFill>
                <a:srgbClr val="000000"/>
              </a:solidFill>
              <a:ea typeface="+mn-lt"/>
              <a:cs typeface="+mn-lt"/>
            </a:endParaRPr>
          </a:p>
          <a:p>
            <a:r>
              <a:rPr lang="en-GB" sz="2000">
                <a:solidFill>
                  <a:srgbClr val="000000"/>
                </a:solidFill>
                <a:ea typeface="+mn-lt"/>
                <a:cs typeface="+mn-lt"/>
              </a:rPr>
              <a:t>All Q&amp;A raised during the ITT publication period will be anonymised and shared with all bidders.</a:t>
            </a:r>
            <a:endParaRPr lang="en-GB" sz="2000">
              <a:solidFill>
                <a:srgbClr val="000000"/>
              </a:solidFill>
              <a:cs typeface="Calibri"/>
            </a:endParaRPr>
          </a:p>
        </p:txBody>
      </p:sp>
      <p:sp>
        <p:nvSpPr>
          <p:cNvPr id="4" name="Slide Number Placeholder 3">
            <a:extLst>
              <a:ext uri="{FF2B5EF4-FFF2-40B4-BE49-F238E27FC236}">
                <a16:creationId xmlns:a16="http://schemas.microsoft.com/office/drawing/2014/main" id="{CE79E12A-395A-2610-E3A8-0D7FCEE88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401344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86D91-39D7-AC9D-9902-34B0C1258377}"/>
              </a:ext>
            </a:extLst>
          </p:cNvPr>
          <p:cNvSpPr>
            <a:spLocks noGrp="1"/>
          </p:cNvSpPr>
          <p:nvPr>
            <p:ph type="title"/>
          </p:nvPr>
        </p:nvSpPr>
        <p:spPr/>
        <p:txBody>
          <a:bodyPr/>
          <a:lstStyle/>
          <a:p>
            <a:r>
              <a:rPr lang="en-GB" b="1">
                <a:cs typeface="Calibri"/>
              </a:rPr>
              <a:t>Commercial – Application process</a:t>
            </a:r>
            <a:endParaRPr lang="en-GB" b="1"/>
          </a:p>
        </p:txBody>
      </p:sp>
      <p:sp>
        <p:nvSpPr>
          <p:cNvPr id="3" name="Content Placeholder 2">
            <a:extLst>
              <a:ext uri="{FF2B5EF4-FFF2-40B4-BE49-F238E27FC236}">
                <a16:creationId xmlns:a16="http://schemas.microsoft.com/office/drawing/2014/main" id="{DE890379-BAB6-B1D1-2FFA-4CC6E14915A8}"/>
              </a:ext>
            </a:extLst>
          </p:cNvPr>
          <p:cNvSpPr>
            <a:spLocks noGrp="1"/>
          </p:cNvSpPr>
          <p:nvPr>
            <p:ph idx="1"/>
          </p:nvPr>
        </p:nvSpPr>
        <p:spPr>
          <a:xfrm>
            <a:off x="609600" y="1196751"/>
            <a:ext cx="3199503" cy="5040000"/>
          </a:xfrm>
        </p:spPr>
        <p:txBody>
          <a:bodyPr vert="horz" lIns="91440" tIns="45720" rIns="91440" bIns="45720" rtlCol="0" anchor="t">
            <a:normAutofit/>
          </a:bodyPr>
          <a:lstStyle/>
          <a:p>
            <a:r>
              <a:rPr lang="en-GB">
                <a:solidFill>
                  <a:srgbClr val="000000"/>
                </a:solidFill>
                <a:ea typeface="+mn-lt"/>
                <a:cs typeface="+mn-lt"/>
              </a:rPr>
              <a:t>Organisations must apply by first registering to the live Jaggaer Portal (</a:t>
            </a:r>
            <a:r>
              <a:rPr lang="en-GB">
                <a:ea typeface="+mn-lt"/>
                <a:cs typeface="+mn-lt"/>
                <a:hlinkClick r:id="rId2"/>
              </a:rPr>
              <a:t>https://beisgroup.ukp.app.jaggaer.com/</a:t>
            </a:r>
            <a:r>
              <a:rPr lang="en-GB">
                <a:solidFill>
                  <a:srgbClr val="000000"/>
                </a:solidFill>
                <a:ea typeface="+mn-lt"/>
                <a:cs typeface="+mn-lt"/>
              </a:rPr>
              <a:t>) and then apply for the programme.</a:t>
            </a:r>
            <a:endParaRPr lang="en-GB">
              <a:solidFill>
                <a:srgbClr val="000000"/>
              </a:solidFill>
              <a:cs typeface="Calibri"/>
            </a:endParaRPr>
          </a:p>
          <a:p>
            <a:r>
              <a:rPr lang="en-GB">
                <a:solidFill>
                  <a:srgbClr val="000000"/>
                </a:solidFill>
                <a:cs typeface="Calibri"/>
              </a:rPr>
              <a:t>If applying as a consortium only the lead needs to put in an application.</a:t>
            </a:r>
          </a:p>
          <a:p>
            <a:endParaRPr lang="en-GB">
              <a:cs typeface="Calibri"/>
            </a:endParaRPr>
          </a:p>
        </p:txBody>
      </p:sp>
      <p:sp>
        <p:nvSpPr>
          <p:cNvPr id="4" name="Slide Number Placeholder 3">
            <a:extLst>
              <a:ext uri="{FF2B5EF4-FFF2-40B4-BE49-F238E27FC236}">
                <a16:creationId xmlns:a16="http://schemas.microsoft.com/office/drawing/2014/main" id="{3C142E22-3185-C9E4-62CC-7E6EB0F38D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pic>
        <p:nvPicPr>
          <p:cNvPr id="5" name="Picture 5" descr="Graphical user interface, website&#10;&#10;Description automatically generated">
            <a:extLst>
              <a:ext uri="{FF2B5EF4-FFF2-40B4-BE49-F238E27FC236}">
                <a16:creationId xmlns:a16="http://schemas.microsoft.com/office/drawing/2014/main" id="{F2E2DF30-9B58-649D-AD99-4DB6621B428E}"/>
              </a:ext>
            </a:extLst>
          </p:cNvPr>
          <p:cNvPicPr>
            <a:picLocks noChangeAspect="1"/>
          </p:cNvPicPr>
          <p:nvPr/>
        </p:nvPicPr>
        <p:blipFill>
          <a:blip r:embed="rId3"/>
          <a:stretch>
            <a:fillRect/>
          </a:stretch>
        </p:blipFill>
        <p:spPr>
          <a:xfrm>
            <a:off x="4466952" y="1880563"/>
            <a:ext cx="6859494" cy="3102908"/>
          </a:xfrm>
          <a:prstGeom prst="rect">
            <a:avLst/>
          </a:prstGeom>
        </p:spPr>
      </p:pic>
    </p:spTree>
    <p:extLst>
      <p:ext uri="{BB962C8B-B14F-4D97-AF65-F5344CB8AC3E}">
        <p14:creationId xmlns:p14="http://schemas.microsoft.com/office/powerpoint/2010/main" val="51753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E4DD-D965-11CD-156E-D4A2564C7250}"/>
              </a:ext>
            </a:extLst>
          </p:cNvPr>
          <p:cNvSpPr>
            <a:spLocks noGrp="1"/>
          </p:cNvSpPr>
          <p:nvPr>
            <p:ph type="title"/>
          </p:nvPr>
        </p:nvSpPr>
        <p:spPr/>
        <p:txBody>
          <a:bodyPr/>
          <a:lstStyle/>
          <a:p>
            <a:r>
              <a:rPr lang="en-GB"/>
              <a:t>Feedback and Consortiums</a:t>
            </a:r>
          </a:p>
        </p:txBody>
      </p:sp>
      <p:sp>
        <p:nvSpPr>
          <p:cNvPr id="3" name="Content Placeholder 2">
            <a:extLst>
              <a:ext uri="{FF2B5EF4-FFF2-40B4-BE49-F238E27FC236}">
                <a16:creationId xmlns:a16="http://schemas.microsoft.com/office/drawing/2014/main" id="{07560CA3-4AE2-70EE-1159-E3307FF9FD94}"/>
              </a:ext>
            </a:extLst>
          </p:cNvPr>
          <p:cNvSpPr>
            <a:spLocks noGrp="1"/>
          </p:cNvSpPr>
          <p:nvPr>
            <p:ph idx="1"/>
          </p:nvPr>
        </p:nvSpPr>
        <p:spPr/>
        <p:txBody>
          <a:bodyPr>
            <a:normAutofit/>
          </a:bodyPr>
          <a:lstStyle/>
          <a:p>
            <a:pPr marL="0" indent="0">
              <a:buNone/>
            </a:pPr>
            <a:r>
              <a:rPr lang="en-GB" b="1">
                <a:solidFill>
                  <a:srgbClr val="000000"/>
                </a:solidFill>
              </a:rPr>
              <a:t>Some feedback for us in BEIS (keep an eye on </a:t>
            </a:r>
            <a:r>
              <a:rPr lang="en-GB" b="1" err="1">
                <a:solidFill>
                  <a:srgbClr val="000000"/>
                </a:solidFill>
              </a:rPr>
              <a:t>Slido</a:t>
            </a:r>
            <a:r>
              <a:rPr lang="en-GB" b="1">
                <a:solidFill>
                  <a:srgbClr val="000000"/>
                </a:solidFill>
              </a:rPr>
              <a:t> for question changes): </a:t>
            </a:r>
          </a:p>
          <a:p>
            <a:r>
              <a:rPr lang="en-GB">
                <a:solidFill>
                  <a:srgbClr val="000000"/>
                </a:solidFill>
              </a:rPr>
              <a:t>Does any part of the presentation concern you from a delivery perspective?</a:t>
            </a:r>
          </a:p>
          <a:p>
            <a:r>
              <a:rPr lang="en-GB">
                <a:solidFill>
                  <a:srgbClr val="000000"/>
                </a:solidFill>
              </a:rPr>
              <a:t>Overall, how do you feel about the project?</a:t>
            </a:r>
          </a:p>
          <a:p>
            <a:r>
              <a:rPr lang="en-GB">
                <a:solidFill>
                  <a:srgbClr val="000000"/>
                </a:solidFill>
              </a:rPr>
              <a:t>Was this presentation clear/useful? Or any other feedback!</a:t>
            </a:r>
          </a:p>
          <a:p>
            <a:endParaRPr lang="en-GB">
              <a:solidFill>
                <a:srgbClr val="000000"/>
              </a:solidFill>
            </a:endParaRPr>
          </a:p>
          <a:p>
            <a:pPr marL="0" indent="0">
              <a:buNone/>
            </a:pPr>
            <a:r>
              <a:rPr lang="en-GB" b="1">
                <a:solidFill>
                  <a:srgbClr val="000000"/>
                </a:solidFill>
              </a:rPr>
              <a:t>Consortiums:</a:t>
            </a:r>
          </a:p>
          <a:p>
            <a:r>
              <a:rPr lang="en-GB">
                <a:solidFill>
                  <a:srgbClr val="000000"/>
                </a:solidFill>
              </a:rPr>
              <a:t>A wide range of skills and expertise needed for this project – a consortium can help with this. </a:t>
            </a:r>
          </a:p>
          <a:p>
            <a:r>
              <a:rPr lang="en-GB">
                <a:solidFill>
                  <a:srgbClr val="000000"/>
                </a:solidFill>
              </a:rPr>
              <a:t>BEIS will provide an opportunity for people to share their details with other supplier event participants by email if they desire so.</a:t>
            </a:r>
          </a:p>
          <a:p>
            <a:r>
              <a:rPr lang="en-GB">
                <a:solidFill>
                  <a:srgbClr val="000000"/>
                </a:solidFill>
              </a:rPr>
              <a:t>We will be sending an email asking for your consent and the information to be shared with participants (contact name, email, organisation, expertise). </a:t>
            </a:r>
            <a:endParaRPr lang="en-GB"/>
          </a:p>
          <a:p>
            <a:endParaRPr lang="en-GB"/>
          </a:p>
          <a:p>
            <a:endParaRPr lang="en-GB">
              <a:solidFill>
                <a:srgbClr val="FF0000"/>
              </a:solidFill>
            </a:endParaRPr>
          </a:p>
          <a:p>
            <a:endParaRPr lang="en-GB">
              <a:solidFill>
                <a:srgbClr val="FF0000"/>
              </a:solidFill>
            </a:endParaRPr>
          </a:p>
          <a:p>
            <a:endParaRPr lang="en-GB">
              <a:solidFill>
                <a:srgbClr val="FF0000"/>
              </a:solidFill>
            </a:endParaRPr>
          </a:p>
          <a:p>
            <a:endParaRPr lang="en-GB">
              <a:solidFill>
                <a:srgbClr val="FF0000"/>
              </a:solidFill>
            </a:endParaRPr>
          </a:p>
        </p:txBody>
      </p:sp>
      <p:sp>
        <p:nvSpPr>
          <p:cNvPr id="4" name="Slide Number Placeholder 3">
            <a:extLst>
              <a:ext uri="{FF2B5EF4-FFF2-40B4-BE49-F238E27FC236}">
                <a16:creationId xmlns:a16="http://schemas.microsoft.com/office/drawing/2014/main" id="{1640C36B-893F-D7D6-A741-9C67BC0830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40408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3368-30FE-F053-71AB-73F66A9E499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BBB9F1A-5D3A-AB81-AE11-4BB19E471166}"/>
              </a:ext>
            </a:extLst>
          </p:cNvPr>
          <p:cNvSpPr>
            <a:spLocks noGrp="1"/>
          </p:cNvSpPr>
          <p:nvPr>
            <p:ph idx="1"/>
          </p:nvPr>
        </p:nvSpPr>
        <p:spPr>
          <a:xfrm>
            <a:off x="4873591" y="3036413"/>
            <a:ext cx="2066223" cy="1712877"/>
          </a:xfrm>
        </p:spPr>
        <p:txBody>
          <a:bodyPr>
            <a:normAutofit/>
          </a:bodyPr>
          <a:lstStyle/>
          <a:p>
            <a:pPr marL="0" indent="0">
              <a:buNone/>
            </a:pPr>
            <a:r>
              <a:rPr lang="en-GB" sz="4400" b="1">
                <a:solidFill>
                  <a:srgbClr val="000000"/>
                </a:solidFill>
              </a:rPr>
              <a:t>Q&amp;A</a:t>
            </a:r>
          </a:p>
        </p:txBody>
      </p:sp>
      <p:sp>
        <p:nvSpPr>
          <p:cNvPr id="4" name="Slide Number Placeholder 3">
            <a:extLst>
              <a:ext uri="{FF2B5EF4-FFF2-40B4-BE49-F238E27FC236}">
                <a16:creationId xmlns:a16="http://schemas.microsoft.com/office/drawing/2014/main" id="{2C999EAD-31A1-B256-B49F-2D0C80C77A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Tree>
    <p:extLst>
      <p:ext uri="{BB962C8B-B14F-4D97-AF65-F5344CB8AC3E}">
        <p14:creationId xmlns:p14="http://schemas.microsoft.com/office/powerpoint/2010/main" val="48647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1638-F0B7-4827-9365-FC01F9F71B8B}"/>
              </a:ext>
            </a:extLst>
          </p:cNvPr>
          <p:cNvSpPr>
            <a:spLocks noGrp="1"/>
          </p:cNvSpPr>
          <p:nvPr>
            <p:ph type="title"/>
          </p:nvPr>
        </p:nvSpPr>
        <p:spPr/>
        <p:txBody>
          <a:bodyPr/>
          <a:lstStyle/>
          <a:p>
            <a:r>
              <a:rPr lang="en-GB" b="1"/>
              <a:t>Some Admin</a:t>
            </a:r>
          </a:p>
        </p:txBody>
      </p:sp>
      <p:sp>
        <p:nvSpPr>
          <p:cNvPr id="3" name="Content Placeholder 2">
            <a:extLst>
              <a:ext uri="{FF2B5EF4-FFF2-40B4-BE49-F238E27FC236}">
                <a16:creationId xmlns:a16="http://schemas.microsoft.com/office/drawing/2014/main" id="{8D8BD4A9-7B3D-4E89-A2A8-34FA88BA9BC9}"/>
              </a:ext>
            </a:extLst>
          </p:cNvPr>
          <p:cNvSpPr>
            <a:spLocks noGrp="1"/>
          </p:cNvSpPr>
          <p:nvPr>
            <p:ph idx="1"/>
          </p:nvPr>
        </p:nvSpPr>
        <p:spPr>
          <a:xfrm>
            <a:off x="609600" y="1196751"/>
            <a:ext cx="10908000" cy="478830"/>
          </a:xfrm>
        </p:spPr>
        <p:txBody>
          <a:bodyPr>
            <a:normAutofit/>
          </a:bodyPr>
          <a:lstStyle/>
          <a:p>
            <a:pPr marL="0" indent="0">
              <a:buNone/>
            </a:pPr>
            <a:r>
              <a:rPr lang="en-GB" b="1">
                <a:solidFill>
                  <a:srgbClr val="000000"/>
                </a:solidFill>
              </a:rPr>
              <a:t>Have a smartphone ready with you. Or separate browser if more convenient.</a:t>
            </a:r>
          </a:p>
          <a:p>
            <a:pPr marL="0" indent="0">
              <a:buNone/>
            </a:pPr>
            <a:endParaRPr lang="en-GB"/>
          </a:p>
          <a:p>
            <a:pPr marL="0" indent="0">
              <a:buNone/>
            </a:pPr>
            <a:endParaRPr lang="en-GB" b="1"/>
          </a:p>
          <a:p>
            <a:pPr marL="0" indent="0">
              <a:buNone/>
            </a:pPr>
            <a:endParaRPr lang="en-GB" b="1">
              <a:solidFill>
                <a:srgbClr val="000000"/>
              </a:solidFill>
              <a:latin typeface="Roboto" panose="02000000000000000000" pitchFamily="2" charset="0"/>
            </a:endParaRPr>
          </a:p>
          <a:p>
            <a:pPr marL="0" indent="0">
              <a:buNone/>
            </a:pPr>
            <a:endParaRPr lang="en-GB" b="1">
              <a:solidFill>
                <a:srgbClr val="000000"/>
              </a:solidFill>
              <a:latin typeface="Roboto" panose="02000000000000000000" pitchFamily="2" charset="0"/>
            </a:endParaRPr>
          </a:p>
          <a:p>
            <a:endParaRPr lang="en-GB">
              <a:solidFill>
                <a:srgbClr val="000000"/>
              </a:solidFill>
            </a:endParaRPr>
          </a:p>
        </p:txBody>
      </p:sp>
      <p:sp>
        <p:nvSpPr>
          <p:cNvPr id="4" name="Slide Number Placeholder 3">
            <a:extLst>
              <a:ext uri="{FF2B5EF4-FFF2-40B4-BE49-F238E27FC236}">
                <a16:creationId xmlns:a16="http://schemas.microsoft.com/office/drawing/2014/main" id="{BB2A5D9A-1ECD-4799-86A1-740B9994AD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9A6778F1-21A6-4831-95A9-2DD66DCD4AD8}"/>
              </a:ext>
            </a:extLst>
          </p:cNvPr>
          <p:cNvSpPr txBox="1">
            <a:spLocks/>
          </p:cNvSpPr>
          <p:nvPr/>
        </p:nvSpPr>
        <p:spPr>
          <a:xfrm>
            <a:off x="5063520" y="1916198"/>
            <a:ext cx="5629577" cy="3416197"/>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b="1">
                <a:solidFill>
                  <a:srgbClr val="000000"/>
                </a:solidFill>
              </a:rPr>
              <a:t>Q&amp;A on Teams – moderation rules: </a:t>
            </a:r>
          </a:p>
          <a:p>
            <a:r>
              <a:rPr lang="en-GB" u="sng">
                <a:solidFill>
                  <a:srgbClr val="000000"/>
                </a:solidFill>
              </a:rPr>
              <a:t>Need to remain anonymous</a:t>
            </a:r>
          </a:p>
          <a:p>
            <a:r>
              <a:rPr lang="en-GB">
                <a:solidFill>
                  <a:srgbClr val="000000"/>
                </a:solidFill>
              </a:rPr>
              <a:t>Only use Teams Q&amp;A</a:t>
            </a:r>
          </a:p>
          <a:p>
            <a:r>
              <a:rPr lang="en-GB">
                <a:solidFill>
                  <a:srgbClr val="000000"/>
                </a:solidFill>
              </a:rPr>
              <a:t>You can post your questions at any point – will be answering them at the end, if possible. </a:t>
            </a:r>
          </a:p>
          <a:p>
            <a:r>
              <a:rPr lang="en-GB">
                <a:solidFill>
                  <a:srgbClr val="000000"/>
                </a:solidFill>
              </a:rPr>
              <a:t>If any questions remain un-answered by the end we will respond by correspondence, sharing the answer with all participants and publicly alongside the ITT when published.</a:t>
            </a:r>
          </a:p>
          <a:p>
            <a:r>
              <a:rPr lang="en-GB">
                <a:solidFill>
                  <a:srgbClr val="000000"/>
                </a:solidFill>
              </a:rPr>
              <a:t>Questions and answers will be anonymised when published. However, do not share any information you do not wish to be shared with other participants (use </a:t>
            </a:r>
            <a:r>
              <a:rPr lang="en-GB" err="1">
                <a:solidFill>
                  <a:srgbClr val="000000"/>
                </a:solidFill>
              </a:rPr>
              <a:t>Slido</a:t>
            </a:r>
            <a:r>
              <a:rPr lang="en-GB">
                <a:solidFill>
                  <a:srgbClr val="000000"/>
                </a:solidFill>
              </a:rPr>
              <a:t> for any feedback)</a:t>
            </a:r>
          </a:p>
          <a:p>
            <a:pPr marL="0" indent="0">
              <a:buNone/>
            </a:pPr>
            <a:endParaRPr lang="en-GB">
              <a:solidFill>
                <a:srgbClr val="000000"/>
              </a:solidFill>
            </a:endParaRPr>
          </a:p>
          <a:p>
            <a:endParaRPr lang="en-GB" u="sng"/>
          </a:p>
          <a:p>
            <a:endParaRPr lang="en-GB"/>
          </a:p>
          <a:p>
            <a:pPr marL="0" indent="0">
              <a:buNone/>
            </a:pPr>
            <a:endParaRPr lang="en-GB">
              <a:solidFill>
                <a:srgbClr val="FF0000"/>
              </a:solidFill>
            </a:endParaRPr>
          </a:p>
          <a:p>
            <a:endParaRPr lang="en-GB">
              <a:solidFill>
                <a:srgbClr val="000000"/>
              </a:solidFill>
            </a:endParaRPr>
          </a:p>
        </p:txBody>
      </p:sp>
      <p:sp>
        <p:nvSpPr>
          <p:cNvPr id="10" name="Content Placeholder 2">
            <a:extLst>
              <a:ext uri="{FF2B5EF4-FFF2-40B4-BE49-F238E27FC236}">
                <a16:creationId xmlns:a16="http://schemas.microsoft.com/office/drawing/2014/main" id="{0E48C0B0-7FE9-4B0B-A446-A483AAA8B41A}"/>
              </a:ext>
            </a:extLst>
          </p:cNvPr>
          <p:cNvSpPr txBox="1">
            <a:spLocks/>
          </p:cNvSpPr>
          <p:nvPr/>
        </p:nvSpPr>
        <p:spPr>
          <a:xfrm>
            <a:off x="674400" y="1916199"/>
            <a:ext cx="3736011" cy="1381928"/>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b="1">
                <a:solidFill>
                  <a:srgbClr val="000000"/>
                </a:solidFill>
              </a:rPr>
              <a:t>Log into </a:t>
            </a:r>
            <a:r>
              <a:rPr lang="en-GB" b="1" err="1">
                <a:solidFill>
                  <a:srgbClr val="000000"/>
                </a:solidFill>
              </a:rPr>
              <a:t>Slido</a:t>
            </a:r>
            <a:r>
              <a:rPr lang="en-GB" b="1">
                <a:solidFill>
                  <a:srgbClr val="000000"/>
                </a:solidFill>
              </a:rPr>
              <a:t>:</a:t>
            </a:r>
          </a:p>
          <a:p>
            <a:r>
              <a:rPr lang="en-GB">
                <a:solidFill>
                  <a:srgbClr val="000000"/>
                </a:solidFill>
              </a:rPr>
              <a:t>Go to Slido.com</a:t>
            </a:r>
          </a:p>
          <a:p>
            <a:r>
              <a:rPr lang="en-GB">
                <a:solidFill>
                  <a:srgbClr val="000000"/>
                </a:solidFill>
              </a:rPr>
              <a:t>Use code:  </a:t>
            </a:r>
            <a:r>
              <a:rPr lang="en-GB" b="1">
                <a:solidFill>
                  <a:srgbClr val="000000"/>
                </a:solidFill>
              </a:rPr>
              <a:t>#1245221</a:t>
            </a:r>
          </a:p>
          <a:p>
            <a:r>
              <a:rPr lang="en-GB">
                <a:solidFill>
                  <a:srgbClr val="000000"/>
                </a:solidFill>
              </a:rPr>
              <a:t>Or use QR code:</a:t>
            </a:r>
          </a:p>
          <a:p>
            <a:pPr marL="0" indent="0">
              <a:buFont typeface="Arial" panose="020B0604020202020204" pitchFamily="34" charset="0"/>
              <a:buNone/>
            </a:pPr>
            <a:endParaRPr lang="en-GB" b="1">
              <a:solidFill>
                <a:srgbClr val="000000"/>
              </a:solidFill>
              <a:latin typeface="Roboto" panose="02000000000000000000" pitchFamily="2" charset="0"/>
            </a:endParaRPr>
          </a:p>
          <a:p>
            <a:pPr marL="0" indent="0">
              <a:buNone/>
            </a:pPr>
            <a:endParaRPr lang="en-GB">
              <a:solidFill>
                <a:srgbClr val="000000"/>
              </a:solidFill>
            </a:endParaRPr>
          </a:p>
        </p:txBody>
      </p:sp>
      <p:pic>
        <p:nvPicPr>
          <p:cNvPr id="5" name="Picture 4">
            <a:extLst>
              <a:ext uri="{FF2B5EF4-FFF2-40B4-BE49-F238E27FC236}">
                <a16:creationId xmlns:a16="http://schemas.microsoft.com/office/drawing/2014/main" id="{2AFA69D6-FAB8-DBE5-3754-B749456A97D0}"/>
              </a:ext>
            </a:extLst>
          </p:cNvPr>
          <p:cNvPicPr>
            <a:picLocks noChangeAspect="1"/>
          </p:cNvPicPr>
          <p:nvPr/>
        </p:nvPicPr>
        <p:blipFill>
          <a:blip r:embed="rId2"/>
          <a:stretch>
            <a:fillRect/>
          </a:stretch>
        </p:blipFill>
        <p:spPr>
          <a:xfrm>
            <a:off x="609600" y="3298127"/>
            <a:ext cx="2682240" cy="2682240"/>
          </a:xfrm>
          <a:prstGeom prst="rect">
            <a:avLst/>
          </a:prstGeom>
        </p:spPr>
      </p:pic>
    </p:spTree>
    <p:extLst>
      <p:ext uri="{BB962C8B-B14F-4D97-AF65-F5344CB8AC3E}">
        <p14:creationId xmlns:p14="http://schemas.microsoft.com/office/powerpoint/2010/main" val="303617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95E0-AC69-4767-9DB2-08A13F78E282}"/>
              </a:ext>
            </a:extLst>
          </p:cNvPr>
          <p:cNvSpPr>
            <a:spLocks noGrp="1"/>
          </p:cNvSpPr>
          <p:nvPr>
            <p:ph type="title"/>
          </p:nvPr>
        </p:nvSpPr>
        <p:spPr/>
        <p:txBody>
          <a:bodyPr/>
          <a:lstStyle/>
          <a:p>
            <a:r>
              <a:rPr lang="en-GB" b="1"/>
              <a:t>Agenda – Event Objectives </a:t>
            </a:r>
          </a:p>
        </p:txBody>
      </p:sp>
      <p:sp>
        <p:nvSpPr>
          <p:cNvPr id="3" name="Content Placeholder 2">
            <a:extLst>
              <a:ext uri="{FF2B5EF4-FFF2-40B4-BE49-F238E27FC236}">
                <a16:creationId xmlns:a16="http://schemas.microsoft.com/office/drawing/2014/main" id="{1DAC8FF3-B225-4AC3-8AFD-24529E6A662D}"/>
              </a:ext>
            </a:extLst>
          </p:cNvPr>
          <p:cNvSpPr>
            <a:spLocks noGrp="1"/>
          </p:cNvSpPr>
          <p:nvPr>
            <p:ph idx="1"/>
          </p:nvPr>
        </p:nvSpPr>
        <p:spPr/>
        <p:txBody>
          <a:bodyPr vert="horz" lIns="91440" tIns="45720" rIns="91440" bIns="45720" rtlCol="0" anchor="t">
            <a:normAutofit fontScale="85000" lnSpcReduction="20000"/>
          </a:bodyPr>
          <a:lstStyle/>
          <a:p>
            <a:pPr marL="342900" indent="-342900">
              <a:buFont typeface="+mj-lt"/>
              <a:buAutoNum type="arabicPeriod"/>
            </a:pPr>
            <a:r>
              <a:rPr lang="en-GB" b="1">
                <a:solidFill>
                  <a:srgbClr val="000000"/>
                </a:solidFill>
              </a:rPr>
              <a:t>EINA Intro and Background</a:t>
            </a:r>
          </a:p>
          <a:p>
            <a:pPr marL="556895" lvl="1" indent="-213995"/>
            <a:r>
              <a:rPr lang="en-GB">
                <a:solidFill>
                  <a:srgbClr val="000000"/>
                </a:solidFill>
              </a:rPr>
              <a:t>Purpose and key objectives </a:t>
            </a:r>
            <a:endParaRPr lang="en-GB">
              <a:solidFill>
                <a:srgbClr val="000000"/>
              </a:solidFill>
              <a:cs typeface="Calibri"/>
            </a:endParaRPr>
          </a:p>
          <a:p>
            <a:pPr marL="556895" lvl="1" indent="-213995"/>
            <a:r>
              <a:rPr lang="en-GB">
                <a:solidFill>
                  <a:srgbClr val="000000"/>
                </a:solidFill>
              </a:rPr>
              <a:t>Key 2019 EINA outputs</a:t>
            </a:r>
            <a:endParaRPr lang="en-GB">
              <a:solidFill>
                <a:srgbClr val="000000"/>
              </a:solidFill>
              <a:cs typeface="Calibri"/>
            </a:endParaRPr>
          </a:p>
          <a:p>
            <a:pPr marL="385445" indent="-342900">
              <a:buFont typeface="+mj-lt"/>
              <a:buAutoNum type="arabicPeriod"/>
            </a:pPr>
            <a:endParaRPr lang="en-GB" b="1">
              <a:solidFill>
                <a:srgbClr val="000000"/>
              </a:solidFill>
              <a:cs typeface="Calibri"/>
            </a:endParaRPr>
          </a:p>
          <a:p>
            <a:pPr marL="385445" indent="-342900">
              <a:buFont typeface="+mj-lt"/>
              <a:buAutoNum type="arabicPeriod"/>
            </a:pPr>
            <a:r>
              <a:rPr lang="en-GB" b="1">
                <a:solidFill>
                  <a:srgbClr val="000000"/>
                </a:solidFill>
              </a:rPr>
              <a:t>EINAs 2.0 – expected changes </a:t>
            </a:r>
            <a:endParaRPr lang="en-GB">
              <a:solidFill>
                <a:srgbClr val="000000"/>
              </a:solidFill>
            </a:endParaRPr>
          </a:p>
          <a:p>
            <a:pPr marL="556895" lvl="1" indent="-213995"/>
            <a:r>
              <a:rPr lang="en-GB">
                <a:solidFill>
                  <a:srgbClr val="000000"/>
                </a:solidFill>
              </a:rPr>
              <a:t>Similarities</a:t>
            </a:r>
            <a:endParaRPr lang="en-GB">
              <a:solidFill>
                <a:srgbClr val="000000"/>
              </a:solidFill>
              <a:cs typeface="Calibri"/>
            </a:endParaRPr>
          </a:p>
          <a:p>
            <a:pPr marL="556895" lvl="1" indent="-213995"/>
            <a:r>
              <a:rPr lang="en-GB">
                <a:solidFill>
                  <a:srgbClr val="000000"/>
                </a:solidFill>
              </a:rPr>
              <a:t>Key differences</a:t>
            </a:r>
            <a:endParaRPr lang="en-GB">
              <a:solidFill>
                <a:srgbClr val="000000"/>
              </a:solidFill>
              <a:cs typeface="Calibri"/>
            </a:endParaRPr>
          </a:p>
          <a:p>
            <a:pPr marL="556895" lvl="1" indent="-213995"/>
            <a:r>
              <a:rPr lang="en-GB">
                <a:solidFill>
                  <a:srgbClr val="000000"/>
                </a:solidFill>
              </a:rPr>
              <a:t>Barriers and enablers</a:t>
            </a:r>
          </a:p>
          <a:p>
            <a:pPr marL="556895" lvl="1" indent="-213995"/>
            <a:r>
              <a:rPr lang="en-GB">
                <a:solidFill>
                  <a:srgbClr val="000000"/>
                </a:solidFill>
              </a:rPr>
              <a:t>Notes on expectations</a:t>
            </a:r>
          </a:p>
          <a:p>
            <a:pPr marL="556895" lvl="1" indent="-213995"/>
            <a:r>
              <a:rPr lang="en-GB">
                <a:solidFill>
                  <a:srgbClr val="000000"/>
                </a:solidFill>
              </a:rPr>
              <a:t>Timeline and ITT info</a:t>
            </a:r>
          </a:p>
          <a:p>
            <a:pPr marL="342900" lvl="1" indent="0">
              <a:buNone/>
            </a:pPr>
            <a:endParaRPr lang="en-GB">
              <a:solidFill>
                <a:srgbClr val="000000"/>
              </a:solidFill>
            </a:endParaRPr>
          </a:p>
          <a:p>
            <a:pPr marL="342900" indent="-342900">
              <a:buFont typeface="+mj-lt"/>
              <a:buAutoNum type="arabicPeriod"/>
            </a:pPr>
            <a:r>
              <a:rPr lang="en-GB" b="1">
                <a:solidFill>
                  <a:srgbClr val="000000"/>
                </a:solidFill>
              </a:rPr>
              <a:t>Commercial </a:t>
            </a:r>
          </a:p>
          <a:p>
            <a:pPr marL="342900" indent="-342900">
              <a:buFont typeface="+mj-lt"/>
              <a:buAutoNum type="arabicPeriod"/>
            </a:pPr>
            <a:endParaRPr lang="en-GB" b="1">
              <a:solidFill>
                <a:srgbClr val="000000"/>
              </a:solidFill>
            </a:endParaRPr>
          </a:p>
          <a:p>
            <a:pPr marL="342900" indent="-342900">
              <a:buFont typeface="+mj-lt"/>
              <a:buAutoNum type="arabicPeriod"/>
            </a:pPr>
            <a:r>
              <a:rPr lang="en-GB" b="1">
                <a:solidFill>
                  <a:srgbClr val="000000"/>
                </a:solidFill>
              </a:rPr>
              <a:t>Feedback and Q&amp;A</a:t>
            </a:r>
          </a:p>
          <a:p>
            <a:pPr marL="0" indent="0">
              <a:buNone/>
            </a:pPr>
            <a:endParaRPr lang="en-GB" b="1">
              <a:solidFill>
                <a:srgbClr val="FF0000"/>
              </a:solidFill>
            </a:endParaRPr>
          </a:p>
          <a:p>
            <a:pPr marL="0" indent="0">
              <a:buNone/>
            </a:pPr>
            <a:endParaRPr lang="en-GB" b="1">
              <a:solidFill>
                <a:srgbClr val="000000"/>
              </a:solidFill>
            </a:endParaRPr>
          </a:p>
          <a:p>
            <a:pPr marL="0" indent="0">
              <a:buNone/>
            </a:pPr>
            <a:r>
              <a:rPr lang="en-GB" b="1">
                <a:solidFill>
                  <a:srgbClr val="000000"/>
                </a:solidFill>
              </a:rPr>
              <a:t>Presentation objectives:</a:t>
            </a:r>
          </a:p>
          <a:p>
            <a:r>
              <a:rPr lang="en-GB">
                <a:solidFill>
                  <a:srgbClr val="000000"/>
                </a:solidFill>
              </a:rPr>
              <a:t>Provide potential suppliers with context to project</a:t>
            </a:r>
          </a:p>
          <a:p>
            <a:r>
              <a:rPr lang="en-GB">
                <a:solidFill>
                  <a:srgbClr val="000000"/>
                </a:solidFill>
              </a:rPr>
              <a:t>Outline timeline and expected ITT requirements</a:t>
            </a:r>
          </a:p>
          <a:p>
            <a:r>
              <a:rPr lang="en-GB">
                <a:solidFill>
                  <a:srgbClr val="000000"/>
                </a:solidFill>
              </a:rPr>
              <a:t>Respond to any questions relating to presentation/project </a:t>
            </a:r>
          </a:p>
          <a:p>
            <a:r>
              <a:rPr lang="en-GB">
                <a:solidFill>
                  <a:srgbClr val="000000"/>
                </a:solidFill>
              </a:rPr>
              <a:t>Opportunity for those interested to connect with other suppliers</a:t>
            </a:r>
          </a:p>
          <a:p>
            <a:endParaRPr lang="en-GB">
              <a:solidFill>
                <a:srgbClr val="000000"/>
              </a:solidFill>
            </a:endParaRPr>
          </a:p>
          <a:p>
            <a:endParaRPr lang="en-GB">
              <a:solidFill>
                <a:srgbClr val="000000"/>
              </a:solidFill>
            </a:endParaRPr>
          </a:p>
          <a:p>
            <a:endParaRPr lang="en-GB">
              <a:solidFill>
                <a:srgbClr val="000000"/>
              </a:solidFill>
            </a:endParaRPr>
          </a:p>
          <a:p>
            <a:endParaRPr lang="en-GB">
              <a:solidFill>
                <a:srgbClr val="000000"/>
              </a:solidFill>
            </a:endParaRPr>
          </a:p>
          <a:p>
            <a:endParaRPr lang="en-GB">
              <a:solidFill>
                <a:srgbClr val="000000"/>
              </a:solidFill>
            </a:endParaRPr>
          </a:p>
        </p:txBody>
      </p:sp>
      <p:sp>
        <p:nvSpPr>
          <p:cNvPr id="4" name="Slide Number Placeholder 3">
            <a:extLst>
              <a:ext uri="{FF2B5EF4-FFF2-40B4-BE49-F238E27FC236}">
                <a16:creationId xmlns:a16="http://schemas.microsoft.com/office/drawing/2014/main" id="{730EA23E-AE95-4419-B9E2-2CAEEC3F89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73D4481-DE58-48BA-9CE2-52198413CBED}"/>
              </a:ext>
            </a:extLst>
          </p:cNvPr>
          <p:cNvGrpSpPr/>
          <p:nvPr/>
        </p:nvGrpSpPr>
        <p:grpSpPr>
          <a:xfrm>
            <a:off x="5222450" y="1241604"/>
            <a:ext cx="1489433" cy="596163"/>
            <a:chOff x="5222450" y="1241604"/>
            <a:chExt cx="1489433" cy="596163"/>
          </a:xfrm>
        </p:grpSpPr>
        <p:sp>
          <p:nvSpPr>
            <p:cNvPr id="5" name="Right Brace 4">
              <a:extLst>
                <a:ext uri="{FF2B5EF4-FFF2-40B4-BE49-F238E27FC236}">
                  <a16:creationId xmlns:a16="http://schemas.microsoft.com/office/drawing/2014/main" id="{A880E40C-5DC0-4440-B170-13B48504B1DF}"/>
                </a:ext>
              </a:extLst>
            </p:cNvPr>
            <p:cNvSpPr/>
            <p:nvPr/>
          </p:nvSpPr>
          <p:spPr>
            <a:xfrm>
              <a:off x="5222450" y="1241604"/>
              <a:ext cx="179109" cy="596163"/>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6" name="TextBox 5">
              <a:extLst>
                <a:ext uri="{FF2B5EF4-FFF2-40B4-BE49-F238E27FC236}">
                  <a16:creationId xmlns:a16="http://schemas.microsoft.com/office/drawing/2014/main" id="{8FBF9457-16D0-4939-A327-082D5B02E8D2}"/>
                </a:ext>
              </a:extLst>
            </p:cNvPr>
            <p:cNvSpPr txBox="1"/>
            <p:nvPr/>
          </p:nvSpPr>
          <p:spPr>
            <a:xfrm>
              <a:off x="5480114" y="1364794"/>
              <a:ext cx="1231769" cy="369332"/>
            </a:xfrm>
            <a:prstGeom prst="rect">
              <a:avLst/>
            </a:prstGeom>
            <a:noFill/>
          </p:spPr>
          <p:txBody>
            <a:bodyPr wrap="square" rtlCol="0">
              <a:spAutoFit/>
            </a:bodyPr>
            <a:lstStyle/>
            <a:p>
              <a:r>
                <a:rPr lang="en-GB">
                  <a:solidFill>
                    <a:srgbClr val="000000"/>
                  </a:solidFill>
                </a:rPr>
                <a:t>15min</a:t>
              </a:r>
            </a:p>
          </p:txBody>
        </p:sp>
      </p:grpSp>
      <p:grpSp>
        <p:nvGrpSpPr>
          <p:cNvPr id="14" name="Group 13">
            <a:extLst>
              <a:ext uri="{FF2B5EF4-FFF2-40B4-BE49-F238E27FC236}">
                <a16:creationId xmlns:a16="http://schemas.microsoft.com/office/drawing/2014/main" id="{567A447B-DBAF-12BD-0F75-907DA38F93CA}"/>
              </a:ext>
            </a:extLst>
          </p:cNvPr>
          <p:cNvGrpSpPr/>
          <p:nvPr/>
        </p:nvGrpSpPr>
        <p:grpSpPr>
          <a:xfrm>
            <a:off x="5222449" y="2177915"/>
            <a:ext cx="1489434" cy="1134026"/>
            <a:chOff x="5222449" y="2258486"/>
            <a:chExt cx="1489434" cy="1134026"/>
          </a:xfrm>
        </p:grpSpPr>
        <p:sp>
          <p:nvSpPr>
            <p:cNvPr id="9" name="Right Brace 8">
              <a:extLst>
                <a:ext uri="{FF2B5EF4-FFF2-40B4-BE49-F238E27FC236}">
                  <a16:creationId xmlns:a16="http://schemas.microsoft.com/office/drawing/2014/main" id="{FC48508F-6851-402A-B022-5832EDD2B795}"/>
                </a:ext>
              </a:extLst>
            </p:cNvPr>
            <p:cNvSpPr/>
            <p:nvPr/>
          </p:nvSpPr>
          <p:spPr>
            <a:xfrm>
              <a:off x="5222449" y="2258486"/>
              <a:ext cx="179109" cy="1134026"/>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0" name="TextBox 9">
              <a:extLst>
                <a:ext uri="{FF2B5EF4-FFF2-40B4-BE49-F238E27FC236}">
                  <a16:creationId xmlns:a16="http://schemas.microsoft.com/office/drawing/2014/main" id="{54497D02-92C0-4DEC-A6B8-9CB9CD4967E5}"/>
                </a:ext>
              </a:extLst>
            </p:cNvPr>
            <p:cNvSpPr txBox="1"/>
            <p:nvPr/>
          </p:nvSpPr>
          <p:spPr>
            <a:xfrm>
              <a:off x="5480114" y="2640833"/>
              <a:ext cx="1231769" cy="369332"/>
            </a:xfrm>
            <a:prstGeom prst="rect">
              <a:avLst/>
            </a:prstGeom>
            <a:noFill/>
          </p:spPr>
          <p:txBody>
            <a:bodyPr wrap="square" rtlCol="0">
              <a:spAutoFit/>
            </a:bodyPr>
            <a:lstStyle/>
            <a:p>
              <a:r>
                <a:rPr lang="en-GB">
                  <a:solidFill>
                    <a:srgbClr val="000000"/>
                  </a:solidFill>
                </a:rPr>
                <a:t>20-30min</a:t>
              </a:r>
            </a:p>
          </p:txBody>
        </p:sp>
      </p:grpSp>
      <p:grpSp>
        <p:nvGrpSpPr>
          <p:cNvPr id="15" name="Group 14">
            <a:extLst>
              <a:ext uri="{FF2B5EF4-FFF2-40B4-BE49-F238E27FC236}">
                <a16:creationId xmlns:a16="http://schemas.microsoft.com/office/drawing/2014/main" id="{CFAF2420-B7BC-88CF-7FA5-A262E9F08ECC}"/>
              </a:ext>
            </a:extLst>
          </p:cNvPr>
          <p:cNvGrpSpPr/>
          <p:nvPr/>
        </p:nvGrpSpPr>
        <p:grpSpPr>
          <a:xfrm>
            <a:off x="5222449" y="3652089"/>
            <a:ext cx="1489434" cy="658557"/>
            <a:chOff x="5222449" y="3652089"/>
            <a:chExt cx="1489434" cy="658557"/>
          </a:xfrm>
        </p:grpSpPr>
        <p:sp>
          <p:nvSpPr>
            <p:cNvPr id="11" name="TextBox 10">
              <a:extLst>
                <a:ext uri="{FF2B5EF4-FFF2-40B4-BE49-F238E27FC236}">
                  <a16:creationId xmlns:a16="http://schemas.microsoft.com/office/drawing/2014/main" id="{6CD0B21F-B7F5-4353-9B8F-14EFB5B50BF2}"/>
                </a:ext>
              </a:extLst>
            </p:cNvPr>
            <p:cNvSpPr txBox="1"/>
            <p:nvPr/>
          </p:nvSpPr>
          <p:spPr>
            <a:xfrm>
              <a:off x="5480114" y="3773180"/>
              <a:ext cx="1231769" cy="369332"/>
            </a:xfrm>
            <a:prstGeom prst="rect">
              <a:avLst/>
            </a:prstGeom>
            <a:noFill/>
          </p:spPr>
          <p:txBody>
            <a:bodyPr wrap="square" rtlCol="0">
              <a:spAutoFit/>
            </a:bodyPr>
            <a:lstStyle/>
            <a:p>
              <a:r>
                <a:rPr lang="en-GB">
                  <a:solidFill>
                    <a:srgbClr val="000000"/>
                  </a:solidFill>
                </a:rPr>
                <a:t>15-30min</a:t>
              </a:r>
            </a:p>
          </p:txBody>
        </p:sp>
        <p:sp>
          <p:nvSpPr>
            <p:cNvPr id="7" name="Right Brace 6">
              <a:extLst>
                <a:ext uri="{FF2B5EF4-FFF2-40B4-BE49-F238E27FC236}">
                  <a16:creationId xmlns:a16="http://schemas.microsoft.com/office/drawing/2014/main" id="{4E3E2A68-E60A-EFC3-5DF3-B86F1022D450}"/>
                </a:ext>
              </a:extLst>
            </p:cNvPr>
            <p:cNvSpPr/>
            <p:nvPr/>
          </p:nvSpPr>
          <p:spPr>
            <a:xfrm>
              <a:off x="5222449" y="3652089"/>
              <a:ext cx="179109" cy="658557"/>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Tree>
    <p:extLst>
      <p:ext uri="{BB962C8B-B14F-4D97-AF65-F5344CB8AC3E}">
        <p14:creationId xmlns:p14="http://schemas.microsoft.com/office/powerpoint/2010/main" val="7804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9" end="1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4D15-4D93-49AB-8752-7CEDBF9E2D2D}"/>
              </a:ext>
            </a:extLst>
          </p:cNvPr>
          <p:cNvSpPr>
            <a:spLocks noGrp="1"/>
          </p:cNvSpPr>
          <p:nvPr>
            <p:ph type="title"/>
          </p:nvPr>
        </p:nvSpPr>
        <p:spPr/>
        <p:txBody>
          <a:bodyPr/>
          <a:lstStyle/>
          <a:p>
            <a:r>
              <a:rPr lang="en-GB" b="1"/>
              <a:t>EINAs 2.0 Purpose and Objectives</a:t>
            </a:r>
          </a:p>
        </p:txBody>
      </p:sp>
      <p:sp>
        <p:nvSpPr>
          <p:cNvPr id="4" name="Slide Number Placeholder 3">
            <a:extLst>
              <a:ext uri="{FF2B5EF4-FFF2-40B4-BE49-F238E27FC236}">
                <a16:creationId xmlns:a16="http://schemas.microsoft.com/office/drawing/2014/main" id="{1ED289DC-1561-4BBC-87D2-480580A6D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sp>
        <p:nvSpPr>
          <p:cNvPr id="5" name="Content Placeholder 3">
            <a:extLst>
              <a:ext uri="{FF2B5EF4-FFF2-40B4-BE49-F238E27FC236}">
                <a16:creationId xmlns:a16="http://schemas.microsoft.com/office/drawing/2014/main" id="{EB66452B-1B13-4954-B658-4260CB013247}"/>
              </a:ext>
            </a:extLst>
          </p:cNvPr>
          <p:cNvSpPr>
            <a:spLocks noGrp="1"/>
          </p:cNvSpPr>
          <p:nvPr>
            <p:ph idx="1"/>
          </p:nvPr>
        </p:nvSpPr>
        <p:spPr>
          <a:xfrm>
            <a:off x="554407" y="1304413"/>
            <a:ext cx="11202164" cy="611570"/>
          </a:xfrm>
        </p:spPr>
        <p:txBody>
          <a:bodyPr>
            <a:noAutofit/>
          </a:bodyPr>
          <a:lstStyle/>
          <a:p>
            <a:pPr marL="0" indent="0">
              <a:buNone/>
            </a:pPr>
            <a:r>
              <a:rPr lang="en-GB" sz="1500" b="1">
                <a:solidFill>
                  <a:srgbClr val="000000"/>
                </a:solidFill>
              </a:rPr>
              <a:t>Aims to answer the question: </a:t>
            </a:r>
            <a:r>
              <a:rPr lang="en-GB" sz="1500">
                <a:solidFill>
                  <a:srgbClr val="000000"/>
                </a:solidFill>
              </a:rPr>
              <a:t>which energy/NZ technology innovations are likely to benefit the UK most when supported by the government?</a:t>
            </a:r>
          </a:p>
          <a:p>
            <a:pPr marL="0" indent="0">
              <a:buNone/>
            </a:pPr>
            <a:r>
              <a:rPr lang="en-GB" sz="1500" b="1">
                <a:solidFill>
                  <a:srgbClr val="000000"/>
                </a:solidFill>
              </a:rPr>
              <a:t>Meant for: </a:t>
            </a:r>
            <a:r>
              <a:rPr lang="en-GB" sz="1500">
                <a:solidFill>
                  <a:srgbClr val="000000"/>
                </a:solidFill>
              </a:rPr>
              <a:t>NZ innovation funding prioritisation and Net Zero strategy decision making, in preparation for 2024/5 Spending Review.</a:t>
            </a:r>
            <a:endParaRPr lang="en-GB" sz="1500" b="1">
              <a:solidFill>
                <a:srgbClr val="000000"/>
              </a:solidFill>
            </a:endParaRPr>
          </a:p>
          <a:p>
            <a:pPr marL="0" indent="0">
              <a:buNone/>
            </a:pPr>
            <a:endParaRPr lang="en-GB" sz="1500" b="1">
              <a:solidFill>
                <a:srgbClr val="000000"/>
              </a:solidFill>
            </a:endParaRPr>
          </a:p>
        </p:txBody>
      </p:sp>
      <p:grpSp>
        <p:nvGrpSpPr>
          <p:cNvPr id="6" name="Group 5">
            <a:extLst>
              <a:ext uri="{FF2B5EF4-FFF2-40B4-BE49-F238E27FC236}">
                <a16:creationId xmlns:a16="http://schemas.microsoft.com/office/drawing/2014/main" id="{EDD5463E-D00E-462C-BED9-51C45A81D3FA}"/>
              </a:ext>
            </a:extLst>
          </p:cNvPr>
          <p:cNvGrpSpPr/>
          <p:nvPr/>
        </p:nvGrpSpPr>
        <p:grpSpPr>
          <a:xfrm>
            <a:off x="812973" y="3131875"/>
            <a:ext cx="4814828" cy="751955"/>
            <a:chOff x="821858" y="3075709"/>
            <a:chExt cx="5181778" cy="751955"/>
          </a:xfrm>
        </p:grpSpPr>
        <p:sp>
          <p:nvSpPr>
            <p:cNvPr id="11" name="Rectangle 10">
              <a:extLst>
                <a:ext uri="{FF2B5EF4-FFF2-40B4-BE49-F238E27FC236}">
                  <a16:creationId xmlns:a16="http://schemas.microsoft.com/office/drawing/2014/main" id="{4E2D77D1-4D00-4175-8CD4-BEC896786DA2}"/>
                </a:ext>
              </a:extLst>
            </p:cNvPr>
            <p:cNvSpPr/>
            <p:nvPr/>
          </p:nvSpPr>
          <p:spPr bwMode="auto">
            <a:xfrm>
              <a:off x="821858" y="3075709"/>
              <a:ext cx="5181778" cy="751955"/>
            </a:xfrm>
            <a:prstGeom prst="rect">
              <a:avLst/>
            </a:prstGeom>
            <a:solidFill>
              <a:schemeClr val="tx1">
                <a:lumMod val="20000"/>
                <a:lumOff val="80000"/>
                <a:alpha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CD8D690-203B-46B1-B69C-6F3287B61B08}"/>
                </a:ext>
              </a:extLst>
            </p:cNvPr>
            <p:cNvSpPr/>
            <p:nvPr/>
          </p:nvSpPr>
          <p:spPr bwMode="auto">
            <a:xfrm>
              <a:off x="1834340" y="3235333"/>
              <a:ext cx="4169295" cy="534827"/>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have the greatest potential </a:t>
              </a:r>
              <a:r>
                <a:rPr kumimoji="0" lang="en-US" sz="13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system benefit </a:t>
              </a:r>
              <a:r>
                <a:rPr kumimoji="0" 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to the UK energy system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	</a:t>
              </a:r>
            </a:p>
          </p:txBody>
        </p:sp>
        <p:pic>
          <p:nvPicPr>
            <p:cNvPr id="13" name="Picture 2" descr="https://static.thenounproject.com/png/580938-200.png">
              <a:extLst>
                <a:ext uri="{FF2B5EF4-FFF2-40B4-BE49-F238E27FC236}">
                  <a16:creationId xmlns:a16="http://schemas.microsoft.com/office/drawing/2014/main" id="{E5F3D52E-9FAF-4B75-9470-8BE77694F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936" y="3133211"/>
              <a:ext cx="557546" cy="6369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8390D71C-22B6-4A45-8065-010F1CEE1329}"/>
              </a:ext>
            </a:extLst>
          </p:cNvPr>
          <p:cNvGrpSpPr/>
          <p:nvPr/>
        </p:nvGrpSpPr>
        <p:grpSpPr>
          <a:xfrm>
            <a:off x="812972" y="4031710"/>
            <a:ext cx="4814829" cy="751955"/>
            <a:chOff x="821858" y="3992501"/>
            <a:chExt cx="5181778" cy="751955"/>
          </a:xfrm>
        </p:grpSpPr>
        <p:sp>
          <p:nvSpPr>
            <p:cNvPr id="10" name="Rectangle 9">
              <a:extLst>
                <a:ext uri="{FF2B5EF4-FFF2-40B4-BE49-F238E27FC236}">
                  <a16:creationId xmlns:a16="http://schemas.microsoft.com/office/drawing/2014/main" id="{FAD52FD3-8E5C-4325-9CF3-947491C9C972}"/>
                </a:ext>
              </a:extLst>
            </p:cNvPr>
            <p:cNvSpPr/>
            <p:nvPr/>
          </p:nvSpPr>
          <p:spPr bwMode="auto">
            <a:xfrm>
              <a:off x="821858" y="3992501"/>
              <a:ext cx="5181778" cy="751955"/>
            </a:xfrm>
            <a:prstGeom prst="rect">
              <a:avLst/>
            </a:prstGeom>
            <a:solidFill>
              <a:schemeClr val="tx1">
                <a:lumMod val="20000"/>
                <a:lumOff val="80000"/>
                <a:alpha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1A34951-6878-43EE-811E-B0BC776092F7}"/>
                </a:ext>
              </a:extLst>
            </p:cNvPr>
            <p:cNvSpPr/>
            <p:nvPr/>
          </p:nvSpPr>
          <p:spPr bwMode="auto">
            <a:xfrm>
              <a:off x="1834340" y="4209629"/>
              <a:ext cx="4169295" cy="534827"/>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benefit the </a:t>
              </a:r>
              <a:r>
                <a:rPr kumimoji="0" lang="en-US" sz="13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UK economy </a:t>
              </a:r>
              <a:r>
                <a:rPr kumimoji="0" 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through business opportunities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	</a:t>
              </a:r>
            </a:p>
          </p:txBody>
        </p:sp>
        <p:pic>
          <p:nvPicPr>
            <p:cNvPr id="16" name="Picture 6" descr="https://static.thenounproject.com/png/1940305-200.png">
              <a:extLst>
                <a:ext uri="{FF2B5EF4-FFF2-40B4-BE49-F238E27FC236}">
                  <a16:creationId xmlns:a16="http://schemas.microsoft.com/office/drawing/2014/main" id="{A138D81A-4978-4C31-A611-BE9D7B654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56" y="4047073"/>
              <a:ext cx="535225" cy="6114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5A689DD2-B8C9-40FA-8F0A-39861B593FE2}"/>
              </a:ext>
            </a:extLst>
          </p:cNvPr>
          <p:cNvGrpSpPr/>
          <p:nvPr/>
        </p:nvGrpSpPr>
        <p:grpSpPr>
          <a:xfrm>
            <a:off x="812972" y="4898199"/>
            <a:ext cx="4814830" cy="789724"/>
            <a:chOff x="821857" y="4871525"/>
            <a:chExt cx="5181779" cy="789724"/>
          </a:xfrm>
        </p:grpSpPr>
        <p:sp>
          <p:nvSpPr>
            <p:cNvPr id="9" name="Rectangle 8">
              <a:extLst>
                <a:ext uri="{FF2B5EF4-FFF2-40B4-BE49-F238E27FC236}">
                  <a16:creationId xmlns:a16="http://schemas.microsoft.com/office/drawing/2014/main" id="{AFF17221-5789-45F9-BC01-46ED289C2425}"/>
                </a:ext>
              </a:extLst>
            </p:cNvPr>
            <p:cNvSpPr/>
            <p:nvPr/>
          </p:nvSpPr>
          <p:spPr bwMode="auto">
            <a:xfrm>
              <a:off x="821857" y="4909294"/>
              <a:ext cx="5181778" cy="751955"/>
            </a:xfrm>
            <a:prstGeom prst="rect">
              <a:avLst/>
            </a:prstGeom>
            <a:solidFill>
              <a:schemeClr val="tx1">
                <a:lumMod val="20000"/>
                <a:lumOff val="80000"/>
                <a:alpha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E0A565D-983E-47AC-861A-F47F7C0AAD94}"/>
                </a:ext>
              </a:extLst>
            </p:cNvPr>
            <p:cNvSpPr/>
            <p:nvPr/>
          </p:nvSpPr>
          <p:spPr bwMode="auto">
            <a:xfrm>
              <a:off x="1834341" y="5017858"/>
              <a:ext cx="4169295" cy="534827"/>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are likely to benefit from UK </a:t>
              </a:r>
              <a:r>
                <a:rPr kumimoji="0" lang="en-US" sz="13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government support </a:t>
              </a:r>
              <a:r>
                <a:rPr kumimoji="0" 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to </a:t>
              </a:r>
              <a:r>
                <a:rPr kumimoji="0" lang="en-US" sz="135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realise</a:t>
              </a:r>
              <a:r>
                <a:rPr kumimoji="0" 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the identified opportunities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	</a:t>
              </a:r>
            </a:p>
          </p:txBody>
        </p:sp>
        <p:pic>
          <p:nvPicPr>
            <p:cNvPr id="17" name="Picture 8" descr="https://static.thenounproject.com/png/1984944-200.png">
              <a:extLst>
                <a:ext uri="{FF2B5EF4-FFF2-40B4-BE49-F238E27FC236}">
                  <a16:creationId xmlns:a16="http://schemas.microsoft.com/office/drawing/2014/main" id="{D0C8D8BA-0686-4E37-A9B8-A1B8D194A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760" y="4871525"/>
              <a:ext cx="658216" cy="751956"/>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ontent Placeholder 3">
            <a:extLst>
              <a:ext uri="{FF2B5EF4-FFF2-40B4-BE49-F238E27FC236}">
                <a16:creationId xmlns:a16="http://schemas.microsoft.com/office/drawing/2014/main" id="{46C523BA-3C92-46C9-9F1A-F6010948374B}"/>
              </a:ext>
            </a:extLst>
          </p:cNvPr>
          <p:cNvSpPr txBox="1">
            <a:spLocks/>
          </p:cNvSpPr>
          <p:nvPr/>
        </p:nvSpPr>
        <p:spPr>
          <a:xfrm>
            <a:off x="1312716" y="2715407"/>
            <a:ext cx="4315084" cy="636949"/>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How:</a:t>
            </a:r>
            <a:r>
              <a:rPr kumimoji="0" lang="en-GB" sz="1800" b="1" i="0" u="none" strike="noStrike" kern="1200" cap="none" spc="0" normalizeH="0" noProof="0">
                <a:ln>
                  <a:noFill/>
                </a:ln>
                <a:solidFill>
                  <a:srgbClr val="000000"/>
                </a:solidFill>
                <a:effectLst/>
                <a:uLnTx/>
                <a:uFillTx/>
                <a:latin typeface="Calibri"/>
                <a:ea typeface="+mn-ea"/>
                <a:cs typeface="+mn-cs"/>
              </a:rPr>
              <a:t> </a:t>
            </a:r>
            <a:r>
              <a:rPr lang="en-GB">
                <a:solidFill>
                  <a:srgbClr val="000000"/>
                </a:solidFill>
                <a:latin typeface="Calibri"/>
              </a:rPr>
              <a:t>by </a:t>
            </a:r>
            <a:r>
              <a:rPr kumimoji="0" lang="en-GB" sz="1800" b="0" i="0" u="none" strike="noStrike" kern="1200" cap="none" spc="0" normalizeH="0" baseline="0" noProof="0">
                <a:ln>
                  <a:noFill/>
                </a:ln>
                <a:solidFill>
                  <a:srgbClr val="000000"/>
                </a:solidFill>
                <a:effectLst/>
                <a:uLnTx/>
                <a:uFillTx/>
                <a:latin typeface="Calibri"/>
                <a:ea typeface="+mn-ea"/>
                <a:cs typeface="+mn-cs"/>
              </a:rPr>
              <a:t>identifying technologies that…</a:t>
            </a:r>
          </a:p>
        </p:txBody>
      </p:sp>
      <p:sp>
        <p:nvSpPr>
          <p:cNvPr id="19" name="Content Placeholder 3">
            <a:extLst>
              <a:ext uri="{FF2B5EF4-FFF2-40B4-BE49-F238E27FC236}">
                <a16:creationId xmlns:a16="http://schemas.microsoft.com/office/drawing/2014/main" id="{0B226D12-2186-432E-96CC-CB5BF8BCCC5A}"/>
              </a:ext>
            </a:extLst>
          </p:cNvPr>
          <p:cNvSpPr txBox="1">
            <a:spLocks/>
          </p:cNvSpPr>
          <p:nvPr/>
        </p:nvSpPr>
        <p:spPr>
          <a:xfrm>
            <a:off x="6847995" y="2734616"/>
            <a:ext cx="4073809" cy="588764"/>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Delivers:</a:t>
            </a:r>
            <a:r>
              <a:rPr kumimoji="0" lang="en-GB" sz="1800" b="1" i="0" u="none" strike="noStrike" kern="1200" cap="none" spc="0" normalizeH="0" noProof="0">
                <a:ln>
                  <a:noFill/>
                </a:ln>
                <a:solidFill>
                  <a:srgbClr val="000000"/>
                </a:solidFill>
                <a:effectLst/>
                <a:uLnTx/>
                <a:uFillTx/>
                <a:latin typeface="Calibri"/>
                <a:ea typeface="+mn-ea"/>
                <a:cs typeface="+mn-cs"/>
              </a:rPr>
              <a:t> </a:t>
            </a:r>
            <a:r>
              <a:rPr kumimoji="0" lang="en-GB" sz="1800" b="0" i="0" u="none" strike="noStrike" kern="1200" cap="none" spc="0" normalizeH="0" baseline="0" noProof="0">
                <a:ln>
                  <a:noFill/>
                </a:ln>
                <a:solidFill>
                  <a:srgbClr val="000000"/>
                </a:solidFill>
                <a:effectLst/>
                <a:uLnTx/>
                <a:uFillTx/>
                <a:latin typeface="Calibri"/>
                <a:ea typeface="+mn-ea"/>
                <a:cs typeface="+mn-cs"/>
              </a:rPr>
              <a:t>comprehensive evidence base:</a:t>
            </a:r>
          </a:p>
        </p:txBody>
      </p:sp>
      <p:grpSp>
        <p:nvGrpSpPr>
          <p:cNvPr id="35" name="Group 34">
            <a:extLst>
              <a:ext uri="{FF2B5EF4-FFF2-40B4-BE49-F238E27FC236}">
                <a16:creationId xmlns:a16="http://schemas.microsoft.com/office/drawing/2014/main" id="{892F3898-8FFD-42DE-872C-7009B3256022}"/>
              </a:ext>
            </a:extLst>
          </p:cNvPr>
          <p:cNvGrpSpPr/>
          <p:nvPr/>
        </p:nvGrpSpPr>
        <p:grpSpPr>
          <a:xfrm>
            <a:off x="6791062" y="3145066"/>
            <a:ext cx="3986219" cy="1089509"/>
            <a:chOff x="7566548" y="3990552"/>
            <a:chExt cx="3534057" cy="1089509"/>
          </a:xfrm>
        </p:grpSpPr>
        <p:sp>
          <p:nvSpPr>
            <p:cNvPr id="28" name="Rectangle 27">
              <a:extLst>
                <a:ext uri="{FF2B5EF4-FFF2-40B4-BE49-F238E27FC236}">
                  <a16:creationId xmlns:a16="http://schemas.microsoft.com/office/drawing/2014/main" id="{18379652-DCC6-49CD-948F-CD150AD52195}"/>
                </a:ext>
              </a:extLst>
            </p:cNvPr>
            <p:cNvSpPr/>
            <p:nvPr/>
          </p:nvSpPr>
          <p:spPr bwMode="auto">
            <a:xfrm>
              <a:off x="7566548" y="3990552"/>
              <a:ext cx="3521742" cy="751271"/>
            </a:xfrm>
            <a:prstGeom prst="rect">
              <a:avLst/>
            </a:prstGeom>
            <a:solidFill>
              <a:schemeClr val="accent3">
                <a:lumMod val="40000"/>
                <a:lumOff val="60000"/>
                <a:alpha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EEC51CA-7863-46AF-93E7-9F790BBB62CB}"/>
                </a:ext>
              </a:extLst>
            </p:cNvPr>
            <p:cNvSpPr/>
            <p:nvPr/>
          </p:nvSpPr>
          <p:spPr bwMode="auto">
            <a:xfrm>
              <a:off x="8231832" y="4043794"/>
              <a:ext cx="2868773" cy="1036267"/>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sz="1200" b="1">
                  <a:solidFill>
                    <a:srgbClr val="000000"/>
                  </a:solidFill>
                  <a:latin typeface="Calibri" panose="020F0502020204030204" pitchFamily="34" charset="0"/>
                  <a:cs typeface="Calibri" panose="020F0502020204030204" pitchFamily="34" charset="0"/>
                </a:rPr>
                <a:t>1</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Quantified role of technologies in the energy system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rather than focusing on the contribution of individual components</a:t>
              </a:r>
              <a:endPar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Content Placeholder 11">
              <a:extLst>
                <a:ext uri="{FF2B5EF4-FFF2-40B4-BE49-F238E27FC236}">
                  <a16:creationId xmlns:a16="http://schemas.microsoft.com/office/drawing/2014/main" id="{98D28584-F106-4FB7-A3F5-2BC6B41C2C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739"/>
            <a:stretch/>
          </p:blipFill>
          <p:spPr>
            <a:xfrm>
              <a:off x="7605106" y="4065404"/>
              <a:ext cx="642036" cy="574786"/>
            </a:xfrm>
            <a:prstGeom prst="rect">
              <a:avLst/>
            </a:prstGeom>
          </p:spPr>
        </p:pic>
      </p:grpSp>
      <p:grpSp>
        <p:nvGrpSpPr>
          <p:cNvPr id="36" name="Group 35">
            <a:extLst>
              <a:ext uri="{FF2B5EF4-FFF2-40B4-BE49-F238E27FC236}">
                <a16:creationId xmlns:a16="http://schemas.microsoft.com/office/drawing/2014/main" id="{BE41DC48-5BC2-43A5-86B1-D393CEF93787}"/>
              </a:ext>
            </a:extLst>
          </p:cNvPr>
          <p:cNvGrpSpPr/>
          <p:nvPr/>
        </p:nvGrpSpPr>
        <p:grpSpPr>
          <a:xfrm>
            <a:off x="6783467" y="3989179"/>
            <a:ext cx="3949064" cy="935161"/>
            <a:chOff x="7566548" y="4858359"/>
            <a:chExt cx="3521742" cy="935161"/>
          </a:xfrm>
        </p:grpSpPr>
        <p:sp>
          <p:nvSpPr>
            <p:cNvPr id="29" name="Rectangle 28">
              <a:extLst>
                <a:ext uri="{FF2B5EF4-FFF2-40B4-BE49-F238E27FC236}">
                  <a16:creationId xmlns:a16="http://schemas.microsoft.com/office/drawing/2014/main" id="{14B867AE-D4DA-4425-A679-319465670CE0}"/>
                </a:ext>
              </a:extLst>
            </p:cNvPr>
            <p:cNvSpPr/>
            <p:nvPr/>
          </p:nvSpPr>
          <p:spPr bwMode="auto">
            <a:xfrm>
              <a:off x="7566548" y="4906750"/>
              <a:ext cx="3521742" cy="751271"/>
            </a:xfrm>
            <a:prstGeom prst="rect">
              <a:avLst/>
            </a:prstGeom>
            <a:solidFill>
              <a:schemeClr val="accent3">
                <a:lumMod val="40000"/>
                <a:lumOff val="60000"/>
                <a:alpha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D0143C7-5926-490D-A973-2FE060E5E589}"/>
                </a:ext>
              </a:extLst>
            </p:cNvPr>
            <p:cNvSpPr/>
            <p:nvPr/>
          </p:nvSpPr>
          <p:spPr bwMode="auto">
            <a:xfrm>
              <a:off x="8231833" y="4858359"/>
              <a:ext cx="2844800" cy="935161"/>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sz="1200" b="1">
                  <a:solidFill>
                    <a:srgbClr val="000000"/>
                  </a:solidFill>
                  <a:latin typeface="Calibri" panose="020F0502020204030204" pitchFamily="34" charset="0"/>
                  <a:cs typeface="Calibri" panose="020F0502020204030204" pitchFamily="34" charset="0"/>
                </a:rPr>
                <a:t>2</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Quantified scale of the business opportunity to the UK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by complimenting the system modelling with economic analysis of domestic and export opportunities</a:t>
              </a:r>
              <a:endPar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450"/>
                </a:spcAft>
                <a:buClrTx/>
                <a:buSzTx/>
                <a:buFontTx/>
                <a:buNone/>
                <a:tabLst/>
                <a:defRPr/>
              </a:pPr>
              <a:endPar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mn-ea"/>
                <a:cs typeface="Calibri" panose="020F0502020204030204" pitchFamily="34" charset="0"/>
              </a:endParaRPr>
            </a:p>
          </p:txBody>
        </p:sp>
        <p:pic>
          <p:nvPicPr>
            <p:cNvPr id="25" name="Picture 24">
              <a:extLst>
                <a:ext uri="{FF2B5EF4-FFF2-40B4-BE49-F238E27FC236}">
                  <a16:creationId xmlns:a16="http://schemas.microsoft.com/office/drawing/2014/main" id="{EF2AFC42-B9E4-4106-B0B0-C7363EB1A0A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4928"/>
            <a:stretch/>
          </p:blipFill>
          <p:spPr>
            <a:xfrm>
              <a:off x="7662773" y="5042973"/>
              <a:ext cx="525902" cy="492895"/>
            </a:xfrm>
            <a:prstGeom prst="rect">
              <a:avLst/>
            </a:prstGeom>
          </p:spPr>
        </p:pic>
      </p:grpSp>
      <p:sp>
        <p:nvSpPr>
          <p:cNvPr id="3" name="Arrow: Right 2">
            <a:extLst>
              <a:ext uri="{FF2B5EF4-FFF2-40B4-BE49-F238E27FC236}">
                <a16:creationId xmlns:a16="http://schemas.microsoft.com/office/drawing/2014/main" id="{07B5107B-BFE5-4278-B8A6-1E28D4A74C3F}"/>
              </a:ext>
            </a:extLst>
          </p:cNvPr>
          <p:cNvSpPr/>
          <p:nvPr/>
        </p:nvSpPr>
        <p:spPr>
          <a:xfrm>
            <a:off x="5853832" y="3302170"/>
            <a:ext cx="692727" cy="36411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0" name="Content Placeholder 3">
            <a:extLst>
              <a:ext uri="{FF2B5EF4-FFF2-40B4-BE49-F238E27FC236}">
                <a16:creationId xmlns:a16="http://schemas.microsoft.com/office/drawing/2014/main" id="{F25F7F86-B653-47D2-BD68-2941404E775C}"/>
              </a:ext>
            </a:extLst>
          </p:cNvPr>
          <p:cNvSpPr txBox="1">
            <a:spLocks/>
          </p:cNvSpPr>
          <p:nvPr/>
        </p:nvSpPr>
        <p:spPr>
          <a:xfrm>
            <a:off x="554407" y="1845749"/>
            <a:ext cx="10882850" cy="837556"/>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b="1" i="0" u="none" strike="noStrike" kern="1200" cap="none" spc="0" normalizeH="0" baseline="0" noProof="0">
                <a:ln>
                  <a:noFill/>
                </a:ln>
                <a:solidFill>
                  <a:srgbClr val="000000"/>
                </a:solidFill>
                <a:effectLst/>
                <a:uLnTx/>
                <a:uFillTx/>
                <a:latin typeface="Calibri"/>
              </a:rPr>
              <a:t>Provides: </a:t>
            </a:r>
          </a:p>
          <a:p>
            <a:r>
              <a:rPr lang="en-GB" sz="1500" u="sng" noProof="0">
                <a:solidFill>
                  <a:srgbClr val="000000"/>
                </a:solidFill>
                <a:latin typeface="Calibri"/>
              </a:rPr>
              <a:t>A</a:t>
            </a:r>
            <a:r>
              <a:rPr kumimoji="0" lang="en-GB" sz="1500" b="0" i="0" u="sng" strike="noStrike" kern="1200" cap="none" spc="0" normalizeH="0" baseline="0" noProof="0">
                <a:ln>
                  <a:noFill/>
                </a:ln>
                <a:solidFill>
                  <a:srgbClr val="000000"/>
                </a:solidFill>
                <a:effectLst/>
                <a:uLnTx/>
                <a:uFillTx/>
                <a:latin typeface="Calibri"/>
              </a:rPr>
              <a:t>n analytical framework</a:t>
            </a:r>
            <a:r>
              <a:rPr kumimoji="0" lang="en-GB" sz="1500" b="0" i="0" strike="noStrike" kern="1200" cap="none" spc="0" normalizeH="0" baseline="0" noProof="0">
                <a:ln>
                  <a:noFill/>
                </a:ln>
                <a:solidFill>
                  <a:srgbClr val="000000"/>
                </a:solidFill>
                <a:effectLst/>
                <a:uLnTx/>
                <a:uFillTx/>
                <a:latin typeface="Calibri"/>
              </a:rPr>
              <a:t> </a:t>
            </a:r>
            <a:r>
              <a:rPr kumimoji="0" lang="en-GB" sz="1500" b="0" i="0" u="none" strike="noStrike" kern="1200" cap="none" spc="0" normalizeH="0" baseline="0" noProof="0">
                <a:ln>
                  <a:noFill/>
                </a:ln>
                <a:solidFill>
                  <a:srgbClr val="000000"/>
                </a:solidFill>
                <a:effectLst/>
                <a:uLnTx/>
                <a:uFillTx/>
                <a:latin typeface="Calibri"/>
              </a:rPr>
              <a:t>to identify </a:t>
            </a:r>
            <a:r>
              <a:rPr lang="en-GB" sz="1500">
                <a:solidFill>
                  <a:srgbClr val="000000"/>
                </a:solidFill>
                <a:latin typeface="Calibri"/>
              </a:rPr>
              <a:t>NZ/energy</a:t>
            </a:r>
            <a:r>
              <a:rPr kumimoji="0" lang="en-GB" sz="1500" b="0" i="0" u="none" strike="noStrike" kern="1200" cap="none" spc="0" normalizeH="0" baseline="0" noProof="0">
                <a:ln>
                  <a:noFill/>
                </a:ln>
                <a:solidFill>
                  <a:srgbClr val="000000"/>
                </a:solidFill>
                <a:effectLst/>
                <a:uLnTx/>
                <a:uFillTx/>
                <a:latin typeface="Calibri"/>
              </a:rPr>
              <a:t> technologies where government innovation support can be most beneficial to the UK. </a:t>
            </a:r>
          </a:p>
          <a:p>
            <a:r>
              <a:rPr lang="en-GB" sz="1500" u="sng">
                <a:solidFill>
                  <a:srgbClr val="000000"/>
                </a:solidFill>
                <a:latin typeface="Calibri"/>
              </a:rPr>
              <a:t>An</a:t>
            </a:r>
            <a:r>
              <a:rPr kumimoji="0" lang="en-GB" sz="1500" b="0" i="0" u="sng" strike="noStrike" kern="1200" cap="none" spc="0" normalizeH="0" baseline="0" noProof="0">
                <a:ln>
                  <a:noFill/>
                </a:ln>
                <a:solidFill>
                  <a:srgbClr val="000000"/>
                </a:solidFill>
                <a:effectLst/>
                <a:uLnTx/>
                <a:uFillTx/>
                <a:latin typeface="Calibri"/>
              </a:rPr>
              <a:t> evidence</a:t>
            </a:r>
            <a:r>
              <a:rPr kumimoji="0" lang="en-GB" sz="1500" b="0" i="0" u="sng" strike="noStrike" kern="1200" cap="none" spc="0" normalizeH="0" noProof="0">
                <a:ln>
                  <a:noFill/>
                </a:ln>
                <a:solidFill>
                  <a:srgbClr val="000000"/>
                </a:solidFill>
                <a:effectLst/>
                <a:uLnTx/>
                <a:uFillTx/>
                <a:latin typeface="Calibri"/>
              </a:rPr>
              <a:t> base</a:t>
            </a:r>
            <a:r>
              <a:rPr kumimoji="0" lang="en-GB" sz="1500" b="0" i="0" strike="noStrike" kern="1200" cap="none" spc="0" normalizeH="0" noProof="0">
                <a:ln>
                  <a:noFill/>
                </a:ln>
                <a:solidFill>
                  <a:srgbClr val="000000"/>
                </a:solidFill>
                <a:effectLst/>
                <a:uLnTx/>
                <a:uFillTx/>
                <a:latin typeface="Calibri"/>
              </a:rPr>
              <a:t> outlining the requirements for successful commercialisation for such </a:t>
            </a:r>
            <a:r>
              <a:rPr lang="en-GB" sz="1500">
                <a:solidFill>
                  <a:srgbClr val="000000"/>
                </a:solidFill>
                <a:latin typeface="Calibri"/>
              </a:rPr>
              <a:t>innovations/technologies.  </a:t>
            </a:r>
          </a:p>
        </p:txBody>
      </p:sp>
      <p:sp>
        <p:nvSpPr>
          <p:cNvPr id="37" name="Arrow: Right 36">
            <a:extLst>
              <a:ext uri="{FF2B5EF4-FFF2-40B4-BE49-F238E27FC236}">
                <a16:creationId xmlns:a16="http://schemas.microsoft.com/office/drawing/2014/main" id="{19FD4152-F420-4737-9BA4-F2F50919F8C6}"/>
              </a:ext>
            </a:extLst>
          </p:cNvPr>
          <p:cNvSpPr/>
          <p:nvPr/>
        </p:nvSpPr>
        <p:spPr>
          <a:xfrm>
            <a:off x="5853832" y="4253712"/>
            <a:ext cx="692727" cy="36411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8" name="Arrow: Right 37">
            <a:extLst>
              <a:ext uri="{FF2B5EF4-FFF2-40B4-BE49-F238E27FC236}">
                <a16:creationId xmlns:a16="http://schemas.microsoft.com/office/drawing/2014/main" id="{4627E7CD-6EC8-4003-9036-5A7864C6A180}"/>
              </a:ext>
            </a:extLst>
          </p:cNvPr>
          <p:cNvSpPr/>
          <p:nvPr/>
        </p:nvSpPr>
        <p:spPr>
          <a:xfrm>
            <a:off x="5853832" y="5149748"/>
            <a:ext cx="692727" cy="36411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3198223D-A6E5-4401-B320-3C7EBCAD300A}"/>
              </a:ext>
            </a:extLst>
          </p:cNvPr>
          <p:cNvSpPr/>
          <p:nvPr/>
        </p:nvSpPr>
        <p:spPr bwMode="auto">
          <a:xfrm>
            <a:off x="11116971" y="3973173"/>
            <a:ext cx="946773" cy="1223375"/>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105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Comparable outputs across technologies to facilitate prioritization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	</a:t>
            </a:r>
          </a:p>
        </p:txBody>
      </p:sp>
      <p:grpSp>
        <p:nvGrpSpPr>
          <p:cNvPr id="45" name="Group 44">
            <a:extLst>
              <a:ext uri="{FF2B5EF4-FFF2-40B4-BE49-F238E27FC236}">
                <a16:creationId xmlns:a16="http://schemas.microsoft.com/office/drawing/2014/main" id="{BD45D1BA-3861-4B66-87BC-D305EEC3401E}"/>
              </a:ext>
            </a:extLst>
          </p:cNvPr>
          <p:cNvGrpSpPr/>
          <p:nvPr/>
        </p:nvGrpSpPr>
        <p:grpSpPr>
          <a:xfrm>
            <a:off x="6791062" y="4936309"/>
            <a:ext cx="3950895" cy="751271"/>
            <a:chOff x="6904188" y="4964485"/>
            <a:chExt cx="3950895" cy="751271"/>
          </a:xfrm>
        </p:grpSpPr>
        <p:grpSp>
          <p:nvGrpSpPr>
            <p:cNvPr id="34" name="Group 33">
              <a:extLst>
                <a:ext uri="{FF2B5EF4-FFF2-40B4-BE49-F238E27FC236}">
                  <a16:creationId xmlns:a16="http://schemas.microsoft.com/office/drawing/2014/main" id="{E61B3B01-BDE4-4901-AAB0-BA80C7B1634E}"/>
                </a:ext>
              </a:extLst>
            </p:cNvPr>
            <p:cNvGrpSpPr/>
            <p:nvPr/>
          </p:nvGrpSpPr>
          <p:grpSpPr>
            <a:xfrm>
              <a:off x="6904188" y="4964485"/>
              <a:ext cx="3950895" cy="751271"/>
              <a:chOff x="7566549" y="3073437"/>
              <a:chExt cx="3521742" cy="751271"/>
            </a:xfrm>
          </p:grpSpPr>
          <p:sp>
            <p:nvSpPr>
              <p:cNvPr id="27" name="Rectangle 26">
                <a:extLst>
                  <a:ext uri="{FF2B5EF4-FFF2-40B4-BE49-F238E27FC236}">
                    <a16:creationId xmlns:a16="http://schemas.microsoft.com/office/drawing/2014/main" id="{0D0C9FC6-1326-4041-9A9C-B4852FFF437A}"/>
                  </a:ext>
                </a:extLst>
              </p:cNvPr>
              <p:cNvSpPr/>
              <p:nvPr/>
            </p:nvSpPr>
            <p:spPr bwMode="auto">
              <a:xfrm>
                <a:off x="7566549" y="3073437"/>
                <a:ext cx="3521742" cy="751271"/>
              </a:xfrm>
              <a:prstGeom prst="rect">
                <a:avLst/>
              </a:prstGeom>
              <a:solidFill>
                <a:schemeClr val="accent3">
                  <a:lumMod val="40000"/>
                  <a:lumOff val="60000"/>
                  <a:alpha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ABB43B2-C55F-420F-B73C-0F642BFA0E5C}"/>
                  </a:ext>
                </a:extLst>
              </p:cNvPr>
              <p:cNvSpPr/>
              <p:nvPr/>
            </p:nvSpPr>
            <p:spPr bwMode="auto">
              <a:xfrm>
                <a:off x="8227802" y="3075635"/>
                <a:ext cx="2675982" cy="45973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Understanding of innovation needs </a:t>
                </a:r>
                <a:r>
                  <a:rPr lang="en-US" sz="1200">
                    <a:solidFill>
                      <a:srgbClr val="000000"/>
                    </a:solidFill>
                    <a:latin typeface="Calibri" panose="020F0502020204030204" pitchFamily="34" charset="0"/>
                    <a:cs typeface="Calibri" panose="020F0502020204030204" pitchFamily="34" charset="0"/>
                  </a:rPr>
                  <a:t>for successful commercialization by assessing UK capabilities and </a:t>
                </a:r>
                <a:r>
                  <a:rPr kumimoji="0" lang="en-US" sz="12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barriers to market adoption. </a:t>
                </a:r>
                <a:r>
                  <a:rPr kumimoji="0" lang="en-US" sz="12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	</a:t>
                </a:r>
              </a:p>
            </p:txBody>
          </p:sp>
        </p:grpSp>
        <p:pic>
          <p:nvPicPr>
            <p:cNvPr id="43" name="Graphic 42" descr="Clipboard Checked outline">
              <a:extLst>
                <a:ext uri="{FF2B5EF4-FFF2-40B4-BE49-F238E27FC236}">
                  <a16:creationId xmlns:a16="http://schemas.microsoft.com/office/drawing/2014/main" id="{88567ECA-88EB-47AF-98D3-91EEBD522D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9088" y="4998327"/>
              <a:ext cx="629487" cy="629487"/>
            </a:xfrm>
            <a:prstGeom prst="rect">
              <a:avLst/>
            </a:prstGeom>
          </p:spPr>
        </p:pic>
      </p:grpSp>
      <p:sp>
        <p:nvSpPr>
          <p:cNvPr id="44" name="Right Brace 43">
            <a:extLst>
              <a:ext uri="{FF2B5EF4-FFF2-40B4-BE49-F238E27FC236}">
                <a16:creationId xmlns:a16="http://schemas.microsoft.com/office/drawing/2014/main" id="{1969C56E-502A-4A71-8D02-0E6F24FC4E85}"/>
              </a:ext>
            </a:extLst>
          </p:cNvPr>
          <p:cNvSpPr/>
          <p:nvPr/>
        </p:nvSpPr>
        <p:spPr>
          <a:xfrm>
            <a:off x="10814373" y="3173759"/>
            <a:ext cx="264784" cy="2476008"/>
          </a:xfrm>
          <a:prstGeom prst="rightBrace">
            <a:avLst>
              <a:gd name="adj1" fmla="val 8333"/>
              <a:gd name="adj2" fmla="val 4874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7449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7" grpId="0" animBg="1"/>
      <p:bldP spid="38" grpId="0" animBg="1"/>
      <p:bldP spid="39" grpId="0"/>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7309-78E2-4633-B037-E6F0D95F8474}"/>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Key 2019 EINA Outputs (1/3)</a:t>
            </a:r>
            <a:endParaRPr lang="en-GB"/>
          </a:p>
        </p:txBody>
      </p:sp>
      <p:sp>
        <p:nvSpPr>
          <p:cNvPr id="3" name="Content Placeholder 2">
            <a:extLst>
              <a:ext uri="{FF2B5EF4-FFF2-40B4-BE49-F238E27FC236}">
                <a16:creationId xmlns:a16="http://schemas.microsoft.com/office/drawing/2014/main" id="{51A42F4D-5300-4450-9715-0757C800D431}"/>
              </a:ext>
            </a:extLst>
          </p:cNvPr>
          <p:cNvSpPr>
            <a:spLocks noGrp="1"/>
          </p:cNvSpPr>
          <p:nvPr>
            <p:ph idx="1"/>
          </p:nvPr>
        </p:nvSpPr>
        <p:spPr/>
        <p:txBody>
          <a:bodyPr vert="horz" lIns="91440" tIns="45720" rIns="91440" bIns="45720" rtlCol="0" anchor="t">
            <a:normAutofit/>
          </a:bodyPr>
          <a:lstStyle/>
          <a:p>
            <a:pPr marL="0" indent="0">
              <a:buNone/>
            </a:pPr>
            <a:r>
              <a:rPr lang="en-GB" sz="1900" b="1">
                <a:solidFill>
                  <a:srgbClr val="000000"/>
                </a:solidFill>
              </a:rPr>
              <a:t>System modelling:</a:t>
            </a:r>
            <a:endParaRPr lang="en-GB" sz="2400" b="1">
              <a:solidFill>
                <a:srgbClr val="000000"/>
              </a:solidFill>
            </a:endParaRPr>
          </a:p>
          <a:p>
            <a:r>
              <a:rPr lang="en-GB">
                <a:solidFill>
                  <a:srgbClr val="000000"/>
                </a:solidFill>
              </a:rPr>
              <a:t>Technology deployment pathways </a:t>
            </a:r>
          </a:p>
          <a:p>
            <a:r>
              <a:rPr lang="en-GB">
                <a:solidFill>
                  <a:srgbClr val="000000"/>
                </a:solidFill>
              </a:rPr>
              <a:t>Innovation Value </a:t>
            </a:r>
          </a:p>
          <a:p>
            <a:r>
              <a:rPr lang="en-GB">
                <a:solidFill>
                  <a:srgbClr val="000000"/>
                </a:solidFill>
              </a:rPr>
              <a:t>Opportunity Costs </a:t>
            </a:r>
          </a:p>
          <a:p>
            <a:pPr marL="0" indent="0">
              <a:buNone/>
            </a:pPr>
            <a:endParaRPr lang="en-GB" sz="1900">
              <a:solidFill>
                <a:srgbClr val="000000"/>
              </a:solidFill>
            </a:endParaRPr>
          </a:p>
          <a:p>
            <a:pPr marL="0" indent="0">
              <a:buNone/>
            </a:pPr>
            <a:r>
              <a:rPr lang="en-GB" sz="1900" b="1">
                <a:solidFill>
                  <a:srgbClr val="000000"/>
                </a:solidFill>
              </a:rPr>
              <a:t>Economic Impacts: </a:t>
            </a:r>
          </a:p>
          <a:p>
            <a:r>
              <a:rPr lang="en-GB" sz="1900">
                <a:solidFill>
                  <a:srgbClr val="000000"/>
                </a:solidFill>
              </a:rPr>
              <a:t>GVA estimates to 2050</a:t>
            </a:r>
          </a:p>
          <a:p>
            <a:r>
              <a:rPr lang="en-GB" sz="1900">
                <a:solidFill>
                  <a:srgbClr val="000000"/>
                </a:solidFill>
              </a:rPr>
              <a:t>Jobs estimates to 2050 </a:t>
            </a:r>
          </a:p>
          <a:p>
            <a:r>
              <a:rPr lang="en-GB" sz="1900">
                <a:solidFill>
                  <a:srgbClr val="000000"/>
                </a:solidFill>
              </a:rPr>
              <a:t>Both based on above system modelling </a:t>
            </a:r>
          </a:p>
          <a:p>
            <a:endParaRPr lang="en-GB" sz="1900">
              <a:solidFill>
                <a:srgbClr val="000000"/>
              </a:solidFill>
            </a:endParaRPr>
          </a:p>
          <a:p>
            <a:pPr marL="0" indent="0">
              <a:buNone/>
            </a:pPr>
            <a:r>
              <a:rPr lang="en-GB" sz="1900" b="1">
                <a:solidFill>
                  <a:srgbClr val="000000"/>
                </a:solidFill>
              </a:rPr>
              <a:t>Qualitative evidence:</a:t>
            </a:r>
          </a:p>
          <a:p>
            <a:r>
              <a:rPr lang="en-GB" sz="1900">
                <a:solidFill>
                  <a:srgbClr val="000000"/>
                </a:solidFill>
              </a:rPr>
              <a:t>Deep-dives into selected technology families </a:t>
            </a:r>
          </a:p>
          <a:p>
            <a:r>
              <a:rPr lang="en-GB" sz="1900">
                <a:solidFill>
                  <a:srgbClr val="000000"/>
                </a:solidFill>
              </a:rPr>
              <a:t>Evidence from expert engagement</a:t>
            </a:r>
          </a:p>
          <a:p>
            <a:r>
              <a:rPr lang="en-GB" sz="1900">
                <a:solidFill>
                  <a:srgbClr val="000000"/>
                </a:solidFill>
              </a:rPr>
              <a:t>12 Sub-theme reports</a:t>
            </a:r>
          </a:p>
        </p:txBody>
      </p:sp>
      <p:sp>
        <p:nvSpPr>
          <p:cNvPr id="4" name="Slide Number Placeholder 3">
            <a:extLst>
              <a:ext uri="{FF2B5EF4-FFF2-40B4-BE49-F238E27FC236}">
                <a16:creationId xmlns:a16="http://schemas.microsoft.com/office/drawing/2014/main" id="{57904AD1-94BD-46B8-B1E0-29587F559634}"/>
              </a:ext>
            </a:extLst>
          </p:cNvPr>
          <p:cNvSpPr>
            <a:spLocks noGrp="1"/>
          </p:cNvSpPr>
          <p:nvPr>
            <p:ph type="sldNum" sz="quarter" idx="12"/>
          </p:nvPr>
        </p:nvSpPr>
        <p:spPr/>
        <p:txBody>
          <a:bodyPr/>
          <a:lstStyle/>
          <a:p>
            <a:fld id="{5E823101-2CF2-4830-9078-CC565604177F}" type="slidenum">
              <a:rPr lang="en-GB" smtClean="0"/>
              <a:t>5</a:t>
            </a:fld>
            <a:endParaRPr lang="en-GB"/>
          </a:p>
        </p:txBody>
      </p:sp>
      <p:pic>
        <p:nvPicPr>
          <p:cNvPr id="5" name="Picture 4">
            <a:extLst>
              <a:ext uri="{FF2B5EF4-FFF2-40B4-BE49-F238E27FC236}">
                <a16:creationId xmlns:a16="http://schemas.microsoft.com/office/drawing/2014/main" id="{61DD1D63-49E3-4D04-A0D9-D794AFDDFB57}"/>
              </a:ext>
            </a:extLst>
          </p:cNvPr>
          <p:cNvPicPr>
            <a:picLocks noChangeAspect="1"/>
          </p:cNvPicPr>
          <p:nvPr/>
        </p:nvPicPr>
        <p:blipFill>
          <a:blip r:embed="rId2"/>
          <a:stretch>
            <a:fillRect/>
          </a:stretch>
        </p:blipFill>
        <p:spPr>
          <a:xfrm>
            <a:off x="7316317" y="1196751"/>
            <a:ext cx="3517248" cy="4936381"/>
          </a:xfrm>
          <a:prstGeom prst="rect">
            <a:avLst/>
          </a:prstGeom>
        </p:spPr>
      </p:pic>
    </p:spTree>
    <p:extLst>
      <p:ext uri="{BB962C8B-B14F-4D97-AF65-F5344CB8AC3E}">
        <p14:creationId xmlns:p14="http://schemas.microsoft.com/office/powerpoint/2010/main" val="17157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CAB6-846C-4401-AB51-1A4388960FE8}"/>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Key 2019 EINA Outputs (2/3): System Modelling</a:t>
            </a:r>
            <a:endParaRPr lang="en-GB" b="1"/>
          </a:p>
        </p:txBody>
      </p:sp>
      <p:sp>
        <p:nvSpPr>
          <p:cNvPr id="3" name="Content Placeholder 2">
            <a:extLst>
              <a:ext uri="{FF2B5EF4-FFF2-40B4-BE49-F238E27FC236}">
                <a16:creationId xmlns:a16="http://schemas.microsoft.com/office/drawing/2014/main" id="{D0D869F0-66C6-4A77-AB36-8B63D540384D}"/>
              </a:ext>
            </a:extLst>
          </p:cNvPr>
          <p:cNvSpPr>
            <a:spLocks noGrp="1"/>
          </p:cNvSpPr>
          <p:nvPr>
            <p:ph idx="1"/>
          </p:nvPr>
        </p:nvSpPr>
        <p:spPr>
          <a:xfrm>
            <a:off x="609600" y="1200150"/>
            <a:ext cx="7000443" cy="5195882"/>
          </a:xfrm>
        </p:spPr>
        <p:txBody>
          <a:bodyPr>
            <a:normAutofit/>
          </a:bodyPr>
          <a:lstStyle/>
          <a:p>
            <a:r>
              <a:rPr lang="en-GB" sz="1600">
                <a:solidFill>
                  <a:srgbClr val="000000"/>
                </a:solidFill>
              </a:rPr>
              <a:t>System modelling provided tech deployment pathways to base overall EINAs on a consistent whole system basis. How do technologies and demand/supply balance under different conditions. </a:t>
            </a:r>
          </a:p>
          <a:p>
            <a:r>
              <a:rPr lang="en-GB" sz="1600">
                <a:solidFill>
                  <a:srgbClr val="000000"/>
                </a:solidFill>
              </a:rPr>
              <a:t>“Innovation value” and “opportunity costs” key metrics from system modelling </a:t>
            </a:r>
          </a:p>
        </p:txBody>
      </p:sp>
      <p:sp>
        <p:nvSpPr>
          <p:cNvPr id="4" name="Slide Number Placeholder 3">
            <a:extLst>
              <a:ext uri="{FF2B5EF4-FFF2-40B4-BE49-F238E27FC236}">
                <a16:creationId xmlns:a16="http://schemas.microsoft.com/office/drawing/2014/main" id="{FD2496FC-2C7B-4A36-8708-23C6813E3C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3101-2CF2-4830-9078-CC565604177F}" type="slidenum">
              <a:rPr kumimoji="0" lang="en-GB" sz="900" b="0" i="0" u="none" strike="noStrike" kern="1200" cap="none" spc="0" normalizeH="0" baseline="0" noProof="0" smtClean="0">
                <a:ln>
                  <a:noFill/>
                </a:ln>
                <a:solidFill>
                  <a:srgbClr val="004A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a:ln>
                <a:noFill/>
              </a:ln>
              <a:solidFill>
                <a:srgbClr val="004A7F"/>
              </a:solidFill>
              <a:effectLst/>
              <a:uLnTx/>
              <a:uFillTx/>
              <a:latin typeface="Calibri"/>
              <a:ea typeface="+mn-ea"/>
              <a:cs typeface="+mn-cs"/>
            </a:endParaRPr>
          </a:p>
        </p:txBody>
      </p:sp>
      <p:cxnSp>
        <p:nvCxnSpPr>
          <p:cNvPr id="82" name="Straight Connector 81">
            <a:extLst>
              <a:ext uri="{FF2B5EF4-FFF2-40B4-BE49-F238E27FC236}">
                <a16:creationId xmlns:a16="http://schemas.microsoft.com/office/drawing/2014/main" id="{AC2BC210-F621-4D40-A42F-D531919D8063}"/>
              </a:ext>
            </a:extLst>
          </p:cNvPr>
          <p:cNvCxnSpPr>
            <a:cxnSpLocks/>
          </p:cNvCxnSpPr>
          <p:nvPr/>
        </p:nvCxnSpPr>
        <p:spPr>
          <a:xfrm>
            <a:off x="8649892" y="1867393"/>
            <a:ext cx="2572433" cy="455885"/>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08030EF-379A-43ED-AB9A-1A18DFDF5591}"/>
              </a:ext>
            </a:extLst>
          </p:cNvPr>
          <p:cNvCxnSpPr>
            <a:cxnSpLocks/>
          </p:cNvCxnSpPr>
          <p:nvPr/>
        </p:nvCxnSpPr>
        <p:spPr>
          <a:xfrm>
            <a:off x="8692785" y="1873459"/>
            <a:ext cx="2533857" cy="98456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60C743A-02B2-42DA-A326-C7EA9515E02E}"/>
              </a:ext>
            </a:extLst>
          </p:cNvPr>
          <p:cNvCxnSpPr>
            <a:cxnSpLocks/>
          </p:cNvCxnSpPr>
          <p:nvPr/>
        </p:nvCxnSpPr>
        <p:spPr>
          <a:xfrm flipV="1">
            <a:off x="8699561" y="5457825"/>
            <a:ext cx="2537889" cy="247779"/>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3B45A89-AD09-46E3-AD29-A2F1DA4C9863}"/>
              </a:ext>
            </a:extLst>
          </p:cNvPr>
          <p:cNvCxnSpPr>
            <a:cxnSpLocks/>
          </p:cNvCxnSpPr>
          <p:nvPr/>
        </p:nvCxnSpPr>
        <p:spPr>
          <a:xfrm flipV="1">
            <a:off x="8688046" y="4803259"/>
            <a:ext cx="2577598" cy="90553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26" name="Freeform: Shape 125">
            <a:extLst>
              <a:ext uri="{FF2B5EF4-FFF2-40B4-BE49-F238E27FC236}">
                <a16:creationId xmlns:a16="http://schemas.microsoft.com/office/drawing/2014/main" id="{4C1B0DAF-80BA-4181-BCEA-CCD076EE33D6}"/>
              </a:ext>
            </a:extLst>
          </p:cNvPr>
          <p:cNvSpPr/>
          <p:nvPr/>
        </p:nvSpPr>
        <p:spPr>
          <a:xfrm>
            <a:off x="921615" y="3052494"/>
            <a:ext cx="3831360" cy="1662378"/>
          </a:xfrm>
          <a:custGeom>
            <a:avLst/>
            <a:gdLst>
              <a:gd name="connsiteX0" fmla="*/ 0 w 3543300"/>
              <a:gd name="connsiteY0" fmla="*/ 1885950 h 1885950"/>
              <a:gd name="connsiteX1" fmla="*/ 1076325 w 3543300"/>
              <a:gd name="connsiteY1" fmla="*/ 1571625 h 1885950"/>
              <a:gd name="connsiteX2" fmla="*/ 2362200 w 3543300"/>
              <a:gd name="connsiteY2" fmla="*/ 581025 h 1885950"/>
              <a:gd name="connsiteX3" fmla="*/ 3543300 w 3543300"/>
              <a:gd name="connsiteY3" fmla="*/ 0 h 1885950"/>
            </a:gdLst>
            <a:ahLst/>
            <a:cxnLst>
              <a:cxn ang="0">
                <a:pos x="connsiteX0" y="connsiteY0"/>
              </a:cxn>
              <a:cxn ang="0">
                <a:pos x="connsiteX1" y="connsiteY1"/>
              </a:cxn>
              <a:cxn ang="0">
                <a:pos x="connsiteX2" y="connsiteY2"/>
              </a:cxn>
              <a:cxn ang="0">
                <a:pos x="connsiteX3" y="connsiteY3"/>
              </a:cxn>
            </a:cxnLst>
            <a:rect l="l" t="t" r="r" b="b"/>
            <a:pathLst>
              <a:path w="3543300" h="1885950">
                <a:moveTo>
                  <a:pt x="0" y="1885950"/>
                </a:moveTo>
                <a:cubicBezTo>
                  <a:pt x="341312" y="1837531"/>
                  <a:pt x="682625" y="1789112"/>
                  <a:pt x="1076325" y="1571625"/>
                </a:cubicBezTo>
                <a:cubicBezTo>
                  <a:pt x="1470025" y="1354138"/>
                  <a:pt x="1951037" y="842963"/>
                  <a:pt x="2362200" y="581025"/>
                </a:cubicBezTo>
                <a:cubicBezTo>
                  <a:pt x="2773363" y="319087"/>
                  <a:pt x="3158331" y="159543"/>
                  <a:pt x="354330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83" name="Group 182">
            <a:extLst>
              <a:ext uri="{FF2B5EF4-FFF2-40B4-BE49-F238E27FC236}">
                <a16:creationId xmlns:a16="http://schemas.microsoft.com/office/drawing/2014/main" id="{0E51BB33-8701-418D-9D2E-808183854C7E}"/>
              </a:ext>
            </a:extLst>
          </p:cNvPr>
          <p:cNvGrpSpPr/>
          <p:nvPr/>
        </p:nvGrpSpPr>
        <p:grpSpPr>
          <a:xfrm>
            <a:off x="921616" y="1876236"/>
            <a:ext cx="10327349" cy="3835080"/>
            <a:chOff x="921616" y="1876236"/>
            <a:chExt cx="10327349" cy="3835080"/>
          </a:xfrm>
        </p:grpSpPr>
        <p:cxnSp>
          <p:nvCxnSpPr>
            <p:cNvPr id="85" name="Straight Connector 84">
              <a:extLst>
                <a:ext uri="{FF2B5EF4-FFF2-40B4-BE49-F238E27FC236}">
                  <a16:creationId xmlns:a16="http://schemas.microsoft.com/office/drawing/2014/main" id="{F334A045-8822-4800-A078-CCF815ACD5B9}"/>
                </a:ext>
              </a:extLst>
            </p:cNvPr>
            <p:cNvCxnSpPr>
              <a:cxnSpLocks/>
            </p:cNvCxnSpPr>
            <p:nvPr/>
          </p:nvCxnSpPr>
          <p:spPr>
            <a:xfrm>
              <a:off x="8703593" y="1876236"/>
              <a:ext cx="2533857" cy="72073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0F0BA7D-778E-4321-9FC2-7C63763AA3F8}"/>
                </a:ext>
              </a:extLst>
            </p:cNvPr>
            <p:cNvCxnSpPr>
              <a:cxnSpLocks/>
            </p:cNvCxnSpPr>
            <p:nvPr/>
          </p:nvCxnSpPr>
          <p:spPr>
            <a:xfrm flipV="1">
              <a:off x="8699561" y="5154920"/>
              <a:ext cx="2549404" cy="55639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7" name="Freeform: Shape 126">
              <a:extLst>
                <a:ext uri="{FF2B5EF4-FFF2-40B4-BE49-F238E27FC236}">
                  <a16:creationId xmlns:a16="http://schemas.microsoft.com/office/drawing/2014/main" id="{CEB8DF80-E02B-40E9-99C7-396720DF0FF6}"/>
                </a:ext>
              </a:extLst>
            </p:cNvPr>
            <p:cNvSpPr/>
            <p:nvPr/>
          </p:nvSpPr>
          <p:spPr>
            <a:xfrm>
              <a:off x="921616" y="3362411"/>
              <a:ext cx="3838386" cy="1352460"/>
            </a:xfrm>
            <a:custGeom>
              <a:avLst/>
              <a:gdLst>
                <a:gd name="connsiteX0" fmla="*/ 0 w 3543300"/>
                <a:gd name="connsiteY0" fmla="*/ 1885950 h 1885950"/>
                <a:gd name="connsiteX1" fmla="*/ 1076325 w 3543300"/>
                <a:gd name="connsiteY1" fmla="*/ 1571625 h 1885950"/>
                <a:gd name="connsiteX2" fmla="*/ 2362200 w 3543300"/>
                <a:gd name="connsiteY2" fmla="*/ 581025 h 1885950"/>
                <a:gd name="connsiteX3" fmla="*/ 3543300 w 3543300"/>
                <a:gd name="connsiteY3" fmla="*/ 0 h 1885950"/>
              </a:gdLst>
              <a:ahLst/>
              <a:cxnLst>
                <a:cxn ang="0">
                  <a:pos x="connsiteX0" y="connsiteY0"/>
                </a:cxn>
                <a:cxn ang="0">
                  <a:pos x="connsiteX1" y="connsiteY1"/>
                </a:cxn>
                <a:cxn ang="0">
                  <a:pos x="connsiteX2" y="connsiteY2"/>
                </a:cxn>
                <a:cxn ang="0">
                  <a:pos x="connsiteX3" y="connsiteY3"/>
                </a:cxn>
              </a:cxnLst>
              <a:rect l="l" t="t" r="r" b="b"/>
              <a:pathLst>
                <a:path w="3543300" h="1885950">
                  <a:moveTo>
                    <a:pt x="0" y="1885950"/>
                  </a:moveTo>
                  <a:cubicBezTo>
                    <a:pt x="341312" y="1837531"/>
                    <a:pt x="682625" y="1789112"/>
                    <a:pt x="1076325" y="1571625"/>
                  </a:cubicBezTo>
                  <a:cubicBezTo>
                    <a:pt x="1470025" y="1354138"/>
                    <a:pt x="1951037" y="842963"/>
                    <a:pt x="2362200" y="581025"/>
                  </a:cubicBezTo>
                  <a:cubicBezTo>
                    <a:pt x="2773363" y="319087"/>
                    <a:pt x="3158331" y="159543"/>
                    <a:pt x="3543300"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28" name="Freeform: Shape 127">
            <a:extLst>
              <a:ext uri="{FF2B5EF4-FFF2-40B4-BE49-F238E27FC236}">
                <a16:creationId xmlns:a16="http://schemas.microsoft.com/office/drawing/2014/main" id="{B5BDD36A-A8A0-4237-A589-F3EF5056DE28}"/>
              </a:ext>
            </a:extLst>
          </p:cNvPr>
          <p:cNvSpPr/>
          <p:nvPr/>
        </p:nvSpPr>
        <p:spPr>
          <a:xfrm>
            <a:off x="921617" y="3774069"/>
            <a:ext cx="3814054" cy="940805"/>
          </a:xfrm>
          <a:custGeom>
            <a:avLst/>
            <a:gdLst>
              <a:gd name="connsiteX0" fmla="*/ 0 w 3543300"/>
              <a:gd name="connsiteY0" fmla="*/ 1885950 h 1885950"/>
              <a:gd name="connsiteX1" fmla="*/ 1076325 w 3543300"/>
              <a:gd name="connsiteY1" fmla="*/ 1571625 h 1885950"/>
              <a:gd name="connsiteX2" fmla="*/ 2362200 w 3543300"/>
              <a:gd name="connsiteY2" fmla="*/ 581025 h 1885950"/>
              <a:gd name="connsiteX3" fmla="*/ 3543300 w 3543300"/>
              <a:gd name="connsiteY3" fmla="*/ 0 h 1885950"/>
            </a:gdLst>
            <a:ahLst/>
            <a:cxnLst>
              <a:cxn ang="0">
                <a:pos x="connsiteX0" y="connsiteY0"/>
              </a:cxn>
              <a:cxn ang="0">
                <a:pos x="connsiteX1" y="connsiteY1"/>
              </a:cxn>
              <a:cxn ang="0">
                <a:pos x="connsiteX2" y="connsiteY2"/>
              </a:cxn>
              <a:cxn ang="0">
                <a:pos x="connsiteX3" y="connsiteY3"/>
              </a:cxn>
            </a:cxnLst>
            <a:rect l="l" t="t" r="r" b="b"/>
            <a:pathLst>
              <a:path w="3543300" h="1885950">
                <a:moveTo>
                  <a:pt x="0" y="1885950"/>
                </a:moveTo>
                <a:cubicBezTo>
                  <a:pt x="341312" y="1837531"/>
                  <a:pt x="682625" y="1789112"/>
                  <a:pt x="1076325" y="1571625"/>
                </a:cubicBezTo>
                <a:cubicBezTo>
                  <a:pt x="1470025" y="1354138"/>
                  <a:pt x="1951037" y="842963"/>
                  <a:pt x="2362200" y="581025"/>
                </a:cubicBezTo>
                <a:cubicBezTo>
                  <a:pt x="2773363" y="319087"/>
                  <a:pt x="3158331" y="159543"/>
                  <a:pt x="354330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44" name="Picture 143" descr="Text&#10;&#10;Description automatically generated with medium confidence">
            <a:extLst>
              <a:ext uri="{FF2B5EF4-FFF2-40B4-BE49-F238E27FC236}">
                <a16:creationId xmlns:a16="http://schemas.microsoft.com/office/drawing/2014/main" id="{E4ECAF5B-27A0-40A3-8372-573F52962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807" y="2418922"/>
            <a:ext cx="1433793" cy="561485"/>
          </a:xfrm>
          <a:prstGeom prst="rect">
            <a:avLst/>
          </a:prstGeom>
        </p:spPr>
      </p:pic>
      <p:grpSp>
        <p:nvGrpSpPr>
          <p:cNvPr id="11" name="Group 10">
            <a:extLst>
              <a:ext uri="{FF2B5EF4-FFF2-40B4-BE49-F238E27FC236}">
                <a16:creationId xmlns:a16="http://schemas.microsoft.com/office/drawing/2014/main" id="{1BB25B95-7FFD-A153-3206-4821F97051F9}"/>
              </a:ext>
            </a:extLst>
          </p:cNvPr>
          <p:cNvGrpSpPr/>
          <p:nvPr/>
        </p:nvGrpSpPr>
        <p:grpSpPr>
          <a:xfrm>
            <a:off x="7086600" y="1350897"/>
            <a:ext cx="4469400" cy="2094400"/>
            <a:chOff x="7086600" y="1350897"/>
            <a:chExt cx="4469400" cy="2094400"/>
          </a:xfrm>
        </p:grpSpPr>
        <p:grpSp>
          <p:nvGrpSpPr>
            <p:cNvPr id="7" name="Group 6">
              <a:extLst>
                <a:ext uri="{FF2B5EF4-FFF2-40B4-BE49-F238E27FC236}">
                  <a16:creationId xmlns:a16="http://schemas.microsoft.com/office/drawing/2014/main" id="{0DF3975B-9C00-801A-6BA9-A8FE26CD3236}"/>
                </a:ext>
              </a:extLst>
            </p:cNvPr>
            <p:cNvGrpSpPr/>
            <p:nvPr/>
          </p:nvGrpSpPr>
          <p:grpSpPr>
            <a:xfrm>
              <a:off x="7819280" y="1350897"/>
              <a:ext cx="3736720" cy="2094400"/>
              <a:chOff x="7819280" y="1350897"/>
              <a:chExt cx="3736720" cy="2094400"/>
            </a:xfrm>
          </p:grpSpPr>
          <p:grpSp>
            <p:nvGrpSpPr>
              <p:cNvPr id="58" name="Group 57">
                <a:extLst>
                  <a:ext uri="{FF2B5EF4-FFF2-40B4-BE49-F238E27FC236}">
                    <a16:creationId xmlns:a16="http://schemas.microsoft.com/office/drawing/2014/main" id="{F11BBACF-13D4-4359-A9E9-3203CC503A58}"/>
                  </a:ext>
                </a:extLst>
              </p:cNvPr>
              <p:cNvGrpSpPr/>
              <p:nvPr/>
            </p:nvGrpSpPr>
            <p:grpSpPr>
              <a:xfrm>
                <a:off x="7819280" y="1350897"/>
                <a:ext cx="3736720" cy="2094400"/>
                <a:chOff x="742349" y="3674869"/>
                <a:chExt cx="3736720" cy="2094400"/>
              </a:xfrm>
            </p:grpSpPr>
            <p:grpSp>
              <p:nvGrpSpPr>
                <p:cNvPr id="34" name="Group 33">
                  <a:extLst>
                    <a:ext uri="{FF2B5EF4-FFF2-40B4-BE49-F238E27FC236}">
                      <a16:creationId xmlns:a16="http://schemas.microsoft.com/office/drawing/2014/main" id="{7A9257D6-C83D-4C2C-A1CA-AEA4E56F8405}"/>
                    </a:ext>
                  </a:extLst>
                </p:cNvPr>
                <p:cNvGrpSpPr/>
                <p:nvPr/>
              </p:nvGrpSpPr>
              <p:grpSpPr>
                <a:xfrm>
                  <a:off x="742349" y="3748473"/>
                  <a:ext cx="3736720" cy="2020796"/>
                  <a:chOff x="734729" y="3796600"/>
                  <a:chExt cx="3736720" cy="2020796"/>
                </a:xfrm>
              </p:grpSpPr>
              <p:grpSp>
                <p:nvGrpSpPr>
                  <p:cNvPr id="17" name="Group 16">
                    <a:extLst>
                      <a:ext uri="{FF2B5EF4-FFF2-40B4-BE49-F238E27FC236}">
                        <a16:creationId xmlns:a16="http://schemas.microsoft.com/office/drawing/2014/main" id="{712DBBCF-A195-4C53-A817-8BADE95F59D3}"/>
                      </a:ext>
                    </a:extLst>
                  </p:cNvPr>
                  <p:cNvGrpSpPr/>
                  <p:nvPr/>
                </p:nvGrpSpPr>
                <p:grpSpPr>
                  <a:xfrm>
                    <a:off x="734729" y="3796600"/>
                    <a:ext cx="3736720" cy="2020796"/>
                    <a:chOff x="734729" y="3796600"/>
                    <a:chExt cx="3736720" cy="2020796"/>
                  </a:xfrm>
                </p:grpSpPr>
                <p:grpSp>
                  <p:nvGrpSpPr>
                    <p:cNvPr id="12" name="Group 11">
                      <a:extLst>
                        <a:ext uri="{FF2B5EF4-FFF2-40B4-BE49-F238E27FC236}">
                          <a16:creationId xmlns:a16="http://schemas.microsoft.com/office/drawing/2014/main" id="{530542A3-04F6-4259-B13D-A413DA8DC0EF}"/>
                        </a:ext>
                      </a:extLst>
                    </p:cNvPr>
                    <p:cNvGrpSpPr/>
                    <p:nvPr/>
                  </p:nvGrpSpPr>
                  <p:grpSpPr>
                    <a:xfrm>
                      <a:off x="1245622" y="3796600"/>
                      <a:ext cx="3039225" cy="1735775"/>
                      <a:chOff x="1630632" y="4020133"/>
                      <a:chExt cx="3039225" cy="1735775"/>
                    </a:xfrm>
                  </p:grpSpPr>
                  <p:cxnSp>
                    <p:nvCxnSpPr>
                      <p:cNvPr id="8" name="Straight Arrow Connector 7">
                        <a:extLst>
                          <a:ext uri="{FF2B5EF4-FFF2-40B4-BE49-F238E27FC236}">
                            <a16:creationId xmlns:a16="http://schemas.microsoft.com/office/drawing/2014/main" id="{9A4063F3-16B8-4B6B-91D8-D6AA5B84CA1F}"/>
                          </a:ext>
                        </a:extLst>
                      </p:cNvPr>
                      <p:cNvCxnSpPr>
                        <a:cxnSpLocks/>
                      </p:cNvCxnSpPr>
                      <p:nvPr/>
                    </p:nvCxnSpPr>
                    <p:spPr>
                      <a:xfrm flipV="1">
                        <a:off x="1630632" y="4020133"/>
                        <a:ext cx="0" cy="173577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82BFEC-B282-4B36-B59A-048FCCE4FDD4}"/>
                          </a:ext>
                        </a:extLst>
                      </p:cNvPr>
                      <p:cNvCxnSpPr>
                        <a:cxnSpLocks/>
                      </p:cNvCxnSpPr>
                      <p:nvPr/>
                    </p:nvCxnSpPr>
                    <p:spPr>
                      <a:xfrm>
                        <a:off x="1630632" y="5747855"/>
                        <a:ext cx="3039225"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5A9C635-5629-46FB-A8BE-BBA9619ADEC2}"/>
                        </a:ext>
                      </a:extLst>
                    </p:cNvPr>
                    <p:cNvSpPr txBox="1"/>
                    <p:nvPr/>
                  </p:nvSpPr>
                  <p:spPr>
                    <a:xfrm>
                      <a:off x="734729" y="4525987"/>
                      <a:ext cx="8843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Cost</a:t>
                      </a:r>
                    </a:p>
                  </p:txBody>
                </p:sp>
                <p:sp>
                  <p:nvSpPr>
                    <p:cNvPr id="14" name="TextBox 13">
                      <a:extLst>
                        <a:ext uri="{FF2B5EF4-FFF2-40B4-BE49-F238E27FC236}">
                          <a16:creationId xmlns:a16="http://schemas.microsoft.com/office/drawing/2014/main" id="{505F39B5-FA2D-4819-8904-41F6561B1EA1}"/>
                        </a:ext>
                      </a:extLst>
                    </p:cNvPr>
                    <p:cNvSpPr txBox="1"/>
                    <p:nvPr/>
                  </p:nvSpPr>
                  <p:spPr>
                    <a:xfrm>
                      <a:off x="2524946" y="5540397"/>
                      <a:ext cx="5595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Time</a:t>
                      </a:r>
                    </a:p>
                  </p:txBody>
                </p:sp>
                <p:sp>
                  <p:nvSpPr>
                    <p:cNvPr id="15" name="TextBox 14">
                      <a:extLst>
                        <a:ext uri="{FF2B5EF4-FFF2-40B4-BE49-F238E27FC236}">
                          <a16:creationId xmlns:a16="http://schemas.microsoft.com/office/drawing/2014/main" id="{A3499007-3DA9-4F52-8E0B-97F06BB63C8B}"/>
                        </a:ext>
                      </a:extLst>
                    </p:cNvPr>
                    <p:cNvSpPr txBox="1"/>
                    <p:nvPr/>
                  </p:nvSpPr>
                  <p:spPr>
                    <a:xfrm>
                      <a:off x="1401079" y="5532373"/>
                      <a:ext cx="8843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2020</a:t>
                      </a:r>
                    </a:p>
                  </p:txBody>
                </p:sp>
                <p:sp>
                  <p:nvSpPr>
                    <p:cNvPr id="16" name="TextBox 15">
                      <a:extLst>
                        <a:ext uri="{FF2B5EF4-FFF2-40B4-BE49-F238E27FC236}">
                          <a16:creationId xmlns:a16="http://schemas.microsoft.com/office/drawing/2014/main" id="{D5F9EECE-0445-48F5-9EBB-F100EDD542A7}"/>
                        </a:ext>
                      </a:extLst>
                    </p:cNvPr>
                    <p:cNvSpPr txBox="1"/>
                    <p:nvPr/>
                  </p:nvSpPr>
                  <p:spPr>
                    <a:xfrm>
                      <a:off x="3587136" y="5540397"/>
                      <a:ext cx="8843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2050</a:t>
                      </a:r>
                    </a:p>
                  </p:txBody>
                </p:sp>
              </p:grpSp>
              <p:cxnSp>
                <p:nvCxnSpPr>
                  <p:cNvPr id="23" name="Straight Connector 22">
                    <a:extLst>
                      <a:ext uri="{FF2B5EF4-FFF2-40B4-BE49-F238E27FC236}">
                        <a16:creationId xmlns:a16="http://schemas.microsoft.com/office/drawing/2014/main" id="{9AA7C9AB-DB4D-4F0E-8705-8547959543F2}"/>
                      </a:ext>
                    </a:extLst>
                  </p:cNvPr>
                  <p:cNvCxnSpPr>
                    <a:cxnSpLocks/>
                  </p:cNvCxnSpPr>
                  <p:nvPr/>
                </p:nvCxnSpPr>
                <p:spPr>
                  <a:xfrm>
                    <a:off x="1698765" y="5495925"/>
                    <a:ext cx="0" cy="47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C8C414D-4E77-469B-BDC8-996F595FB9DB}"/>
                      </a:ext>
                    </a:extLst>
                  </p:cNvPr>
                  <p:cNvCxnSpPr>
                    <a:cxnSpLocks/>
                  </p:cNvCxnSpPr>
                  <p:nvPr/>
                </p:nvCxnSpPr>
                <p:spPr>
                  <a:xfrm>
                    <a:off x="3851415" y="5502210"/>
                    <a:ext cx="0" cy="4764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B47692C4-89A1-4209-81C1-DC7D8D9943ED}"/>
                    </a:ext>
                  </a:extLst>
                </p:cNvPr>
                <p:cNvSpPr txBox="1"/>
                <p:nvPr/>
              </p:nvSpPr>
              <p:spPr>
                <a:xfrm>
                  <a:off x="1486143" y="3674869"/>
                  <a:ext cx="296118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CAPEX (£/kW) – e.g. Floating offshore wind </a:t>
                  </a:r>
                </a:p>
              </p:txBody>
            </p:sp>
          </p:grpSp>
          <p:grpSp>
            <p:nvGrpSpPr>
              <p:cNvPr id="60" name="Group 59">
                <a:extLst>
                  <a:ext uri="{FF2B5EF4-FFF2-40B4-BE49-F238E27FC236}">
                    <a16:creationId xmlns:a16="http://schemas.microsoft.com/office/drawing/2014/main" id="{2870CD15-B884-4F24-BDF6-B37724CC7A04}"/>
                  </a:ext>
                </a:extLst>
              </p:cNvPr>
              <p:cNvGrpSpPr/>
              <p:nvPr/>
            </p:nvGrpSpPr>
            <p:grpSpPr>
              <a:xfrm>
                <a:off x="8330173" y="1791206"/>
                <a:ext cx="2907277" cy="75958"/>
                <a:chOff x="1245622" y="4040981"/>
                <a:chExt cx="2907277" cy="75958"/>
              </a:xfrm>
            </p:grpSpPr>
            <p:cxnSp>
              <p:nvCxnSpPr>
                <p:cNvPr id="19" name="Straight Connector 18">
                  <a:extLst>
                    <a:ext uri="{FF2B5EF4-FFF2-40B4-BE49-F238E27FC236}">
                      <a16:creationId xmlns:a16="http://schemas.microsoft.com/office/drawing/2014/main" id="{4364C32E-62F8-4D44-B971-6CEA1DD07F89}"/>
                    </a:ext>
                  </a:extLst>
                </p:cNvPr>
                <p:cNvCxnSpPr>
                  <a:cxnSpLocks/>
                </p:cNvCxnSpPr>
                <p:nvPr/>
              </p:nvCxnSpPr>
              <p:spPr>
                <a:xfrm>
                  <a:off x="1245622" y="4040981"/>
                  <a:ext cx="341194" cy="759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6F2C3E9-E964-499D-A91C-40AC721345F9}"/>
                    </a:ext>
                  </a:extLst>
                </p:cNvPr>
                <p:cNvCxnSpPr>
                  <a:cxnSpLocks/>
                </p:cNvCxnSpPr>
                <p:nvPr/>
              </p:nvCxnSpPr>
              <p:spPr>
                <a:xfrm>
                  <a:off x="1580466" y="4116939"/>
                  <a:ext cx="2572433"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cxnSp>
          <p:nvCxnSpPr>
            <p:cNvPr id="148" name="Connector: Elbow 147">
              <a:extLst>
                <a:ext uri="{FF2B5EF4-FFF2-40B4-BE49-F238E27FC236}">
                  <a16:creationId xmlns:a16="http://schemas.microsoft.com/office/drawing/2014/main" id="{63FB8143-10DB-4AF4-B9BC-5793B737EE94}"/>
                </a:ext>
              </a:extLst>
            </p:cNvPr>
            <p:cNvCxnSpPr>
              <a:stCxn id="13" idx="1"/>
            </p:cNvCxnSpPr>
            <p:nvPr/>
          </p:nvCxnSpPr>
          <p:spPr>
            <a:xfrm rot="10800000" flipV="1">
              <a:off x="7086600" y="2292388"/>
              <a:ext cx="732680" cy="376078"/>
            </a:xfrm>
            <a:prstGeom prst="bentConnector3">
              <a:avLst>
                <a:gd name="adj1" fmla="val 3217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2A26BBF-AF52-D9EB-7362-0FEA92BA15D4}"/>
              </a:ext>
            </a:extLst>
          </p:cNvPr>
          <p:cNvGrpSpPr/>
          <p:nvPr/>
        </p:nvGrpSpPr>
        <p:grpSpPr>
          <a:xfrm>
            <a:off x="6764992" y="2952324"/>
            <a:ext cx="4791008" cy="3321891"/>
            <a:chOff x="6764992" y="2952324"/>
            <a:chExt cx="4791008" cy="3321891"/>
          </a:xfrm>
        </p:grpSpPr>
        <p:grpSp>
          <p:nvGrpSpPr>
            <p:cNvPr id="9" name="Group 8">
              <a:extLst>
                <a:ext uri="{FF2B5EF4-FFF2-40B4-BE49-F238E27FC236}">
                  <a16:creationId xmlns:a16="http://schemas.microsoft.com/office/drawing/2014/main" id="{EAC82716-0128-F9D9-F34E-DF8345759FB8}"/>
                </a:ext>
              </a:extLst>
            </p:cNvPr>
            <p:cNvGrpSpPr/>
            <p:nvPr/>
          </p:nvGrpSpPr>
          <p:grpSpPr>
            <a:xfrm>
              <a:off x="8043474" y="4161402"/>
              <a:ext cx="3512526" cy="2112813"/>
              <a:chOff x="8043474" y="4161402"/>
              <a:chExt cx="3512526" cy="2112813"/>
            </a:xfrm>
          </p:grpSpPr>
          <p:grpSp>
            <p:nvGrpSpPr>
              <p:cNvPr id="62" name="Group 61">
                <a:extLst>
                  <a:ext uri="{FF2B5EF4-FFF2-40B4-BE49-F238E27FC236}">
                    <a16:creationId xmlns:a16="http://schemas.microsoft.com/office/drawing/2014/main" id="{43629CAD-39C7-4619-96AD-8751DC278A16}"/>
                  </a:ext>
                </a:extLst>
              </p:cNvPr>
              <p:cNvGrpSpPr/>
              <p:nvPr/>
            </p:nvGrpSpPr>
            <p:grpSpPr>
              <a:xfrm>
                <a:off x="8043474" y="4161402"/>
                <a:ext cx="3512526" cy="2112813"/>
                <a:chOff x="966543" y="3656456"/>
                <a:chExt cx="3512526" cy="2112813"/>
              </a:xfrm>
            </p:grpSpPr>
            <p:grpSp>
              <p:nvGrpSpPr>
                <p:cNvPr id="63" name="Group 62">
                  <a:extLst>
                    <a:ext uri="{FF2B5EF4-FFF2-40B4-BE49-F238E27FC236}">
                      <a16:creationId xmlns:a16="http://schemas.microsoft.com/office/drawing/2014/main" id="{F1F3E833-CE5A-488B-BCFF-244EF13CE720}"/>
                    </a:ext>
                  </a:extLst>
                </p:cNvPr>
                <p:cNvGrpSpPr/>
                <p:nvPr/>
              </p:nvGrpSpPr>
              <p:grpSpPr>
                <a:xfrm>
                  <a:off x="966543" y="3748473"/>
                  <a:ext cx="3512526" cy="2020796"/>
                  <a:chOff x="958923" y="3796600"/>
                  <a:chExt cx="3512526" cy="2020796"/>
                </a:xfrm>
              </p:grpSpPr>
              <p:grpSp>
                <p:nvGrpSpPr>
                  <p:cNvPr id="65" name="Group 64">
                    <a:extLst>
                      <a:ext uri="{FF2B5EF4-FFF2-40B4-BE49-F238E27FC236}">
                        <a16:creationId xmlns:a16="http://schemas.microsoft.com/office/drawing/2014/main" id="{572C8615-E4D4-4725-B870-C410F46935F4}"/>
                      </a:ext>
                    </a:extLst>
                  </p:cNvPr>
                  <p:cNvGrpSpPr/>
                  <p:nvPr/>
                </p:nvGrpSpPr>
                <p:grpSpPr>
                  <a:xfrm>
                    <a:off x="958923" y="3796600"/>
                    <a:ext cx="3512526" cy="2020796"/>
                    <a:chOff x="958923" y="3796600"/>
                    <a:chExt cx="3512526" cy="2020796"/>
                  </a:xfrm>
                </p:grpSpPr>
                <p:grpSp>
                  <p:nvGrpSpPr>
                    <p:cNvPr id="68" name="Group 67">
                      <a:extLst>
                        <a:ext uri="{FF2B5EF4-FFF2-40B4-BE49-F238E27FC236}">
                          <a16:creationId xmlns:a16="http://schemas.microsoft.com/office/drawing/2014/main" id="{628E9610-6743-4A3E-B891-93FB0475656B}"/>
                        </a:ext>
                      </a:extLst>
                    </p:cNvPr>
                    <p:cNvGrpSpPr/>
                    <p:nvPr/>
                  </p:nvGrpSpPr>
                  <p:grpSpPr>
                    <a:xfrm>
                      <a:off x="1245622" y="3796600"/>
                      <a:ext cx="3039225" cy="1735775"/>
                      <a:chOff x="1630632" y="4020133"/>
                      <a:chExt cx="3039225" cy="1735775"/>
                    </a:xfrm>
                  </p:grpSpPr>
                  <p:cxnSp>
                    <p:nvCxnSpPr>
                      <p:cNvPr id="73" name="Straight Arrow Connector 72">
                        <a:extLst>
                          <a:ext uri="{FF2B5EF4-FFF2-40B4-BE49-F238E27FC236}">
                            <a16:creationId xmlns:a16="http://schemas.microsoft.com/office/drawing/2014/main" id="{2B492FCA-3C2A-45B1-8AED-C99E4B7F7E61}"/>
                          </a:ext>
                        </a:extLst>
                      </p:cNvPr>
                      <p:cNvCxnSpPr>
                        <a:cxnSpLocks/>
                      </p:cNvCxnSpPr>
                      <p:nvPr/>
                    </p:nvCxnSpPr>
                    <p:spPr>
                      <a:xfrm flipV="1">
                        <a:off x="1630632" y="4020133"/>
                        <a:ext cx="0" cy="173577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7C98450-22BD-4075-BE72-21F750948E76}"/>
                          </a:ext>
                        </a:extLst>
                      </p:cNvPr>
                      <p:cNvCxnSpPr>
                        <a:cxnSpLocks/>
                      </p:cNvCxnSpPr>
                      <p:nvPr/>
                    </p:nvCxnSpPr>
                    <p:spPr>
                      <a:xfrm>
                        <a:off x="1630632" y="5747855"/>
                        <a:ext cx="3039225"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21005B86-D916-4DCE-9F4E-18CBA5E1BCE6}"/>
                        </a:ext>
                      </a:extLst>
                    </p:cNvPr>
                    <p:cNvSpPr txBox="1"/>
                    <p:nvPr/>
                  </p:nvSpPr>
                  <p:spPr>
                    <a:xfrm>
                      <a:off x="958923" y="4534931"/>
                      <a:ext cx="2867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a:t>
                      </a:r>
                    </a:p>
                  </p:txBody>
                </p:sp>
                <p:sp>
                  <p:nvSpPr>
                    <p:cNvPr id="70" name="TextBox 69">
                      <a:extLst>
                        <a:ext uri="{FF2B5EF4-FFF2-40B4-BE49-F238E27FC236}">
                          <a16:creationId xmlns:a16="http://schemas.microsoft.com/office/drawing/2014/main" id="{6DCBF5D9-8707-47E2-989B-B9E81C70AFEC}"/>
                        </a:ext>
                      </a:extLst>
                    </p:cNvPr>
                    <p:cNvSpPr txBox="1"/>
                    <p:nvPr/>
                  </p:nvSpPr>
                  <p:spPr>
                    <a:xfrm>
                      <a:off x="2524946" y="5540397"/>
                      <a:ext cx="5595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Time</a:t>
                      </a:r>
                    </a:p>
                  </p:txBody>
                </p:sp>
                <p:sp>
                  <p:nvSpPr>
                    <p:cNvPr id="71" name="TextBox 70">
                      <a:extLst>
                        <a:ext uri="{FF2B5EF4-FFF2-40B4-BE49-F238E27FC236}">
                          <a16:creationId xmlns:a16="http://schemas.microsoft.com/office/drawing/2014/main" id="{B8449432-E7A5-4CCD-A776-B5BF73B8C36E}"/>
                        </a:ext>
                      </a:extLst>
                    </p:cNvPr>
                    <p:cNvSpPr txBox="1"/>
                    <p:nvPr/>
                  </p:nvSpPr>
                  <p:spPr>
                    <a:xfrm>
                      <a:off x="1401079" y="5532373"/>
                      <a:ext cx="8843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2020</a:t>
                      </a:r>
                    </a:p>
                  </p:txBody>
                </p:sp>
                <p:sp>
                  <p:nvSpPr>
                    <p:cNvPr id="72" name="TextBox 71">
                      <a:extLst>
                        <a:ext uri="{FF2B5EF4-FFF2-40B4-BE49-F238E27FC236}">
                          <a16:creationId xmlns:a16="http://schemas.microsoft.com/office/drawing/2014/main" id="{C582EE8B-A6ED-454F-8968-92543F4C297D}"/>
                        </a:ext>
                      </a:extLst>
                    </p:cNvPr>
                    <p:cNvSpPr txBox="1"/>
                    <p:nvPr/>
                  </p:nvSpPr>
                  <p:spPr>
                    <a:xfrm>
                      <a:off x="3587136" y="5540397"/>
                      <a:ext cx="8843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2050</a:t>
                      </a:r>
                    </a:p>
                  </p:txBody>
                </p:sp>
              </p:grpSp>
              <p:cxnSp>
                <p:nvCxnSpPr>
                  <p:cNvPr id="66" name="Straight Connector 65">
                    <a:extLst>
                      <a:ext uri="{FF2B5EF4-FFF2-40B4-BE49-F238E27FC236}">
                        <a16:creationId xmlns:a16="http://schemas.microsoft.com/office/drawing/2014/main" id="{D57B1572-C0E5-4A58-BC5E-88A60269E99C}"/>
                      </a:ext>
                    </a:extLst>
                  </p:cNvPr>
                  <p:cNvCxnSpPr>
                    <a:cxnSpLocks/>
                  </p:cNvCxnSpPr>
                  <p:nvPr/>
                </p:nvCxnSpPr>
                <p:spPr>
                  <a:xfrm>
                    <a:off x="1698765" y="5495925"/>
                    <a:ext cx="0" cy="47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98A3812-AF2D-44F6-9A47-C25115C0EDE7}"/>
                      </a:ext>
                    </a:extLst>
                  </p:cNvPr>
                  <p:cNvCxnSpPr>
                    <a:cxnSpLocks/>
                  </p:cNvCxnSpPr>
                  <p:nvPr/>
                </p:nvCxnSpPr>
                <p:spPr>
                  <a:xfrm>
                    <a:off x="3851415" y="5502210"/>
                    <a:ext cx="0" cy="47647"/>
                  </a:xfrm>
                  <a:prstGeom prst="line">
                    <a:avLst/>
                  </a:prstGeom>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3D5A259E-2089-47CD-B8F1-B97CCEBF1950}"/>
                    </a:ext>
                  </a:extLst>
                </p:cNvPr>
                <p:cNvSpPr txBox="1"/>
                <p:nvPr/>
              </p:nvSpPr>
              <p:spPr>
                <a:xfrm>
                  <a:off x="1767870" y="3656456"/>
                  <a:ext cx="257759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Efficiency - e.g. Floating offshore wind</a:t>
                  </a:r>
                </a:p>
              </p:txBody>
            </p:sp>
          </p:grpSp>
          <p:grpSp>
            <p:nvGrpSpPr>
              <p:cNvPr id="75" name="Group 74">
                <a:extLst>
                  <a:ext uri="{FF2B5EF4-FFF2-40B4-BE49-F238E27FC236}">
                    <a16:creationId xmlns:a16="http://schemas.microsoft.com/office/drawing/2014/main" id="{BB047841-1F17-4FD6-85C5-A62181401B30}"/>
                  </a:ext>
                </a:extLst>
              </p:cNvPr>
              <p:cNvGrpSpPr/>
              <p:nvPr/>
            </p:nvGrpSpPr>
            <p:grpSpPr>
              <a:xfrm>
                <a:off x="8324221" y="5715341"/>
                <a:ext cx="2913229" cy="66334"/>
                <a:chOff x="1239670" y="4116939"/>
                <a:chExt cx="2913229" cy="66334"/>
              </a:xfrm>
            </p:grpSpPr>
            <p:cxnSp>
              <p:nvCxnSpPr>
                <p:cNvPr id="76" name="Straight Connector 75">
                  <a:extLst>
                    <a:ext uri="{FF2B5EF4-FFF2-40B4-BE49-F238E27FC236}">
                      <a16:creationId xmlns:a16="http://schemas.microsoft.com/office/drawing/2014/main" id="{854F95E1-BAD0-46DF-B5BF-688AC4387EF1}"/>
                    </a:ext>
                  </a:extLst>
                </p:cNvPr>
                <p:cNvCxnSpPr>
                  <a:cxnSpLocks/>
                </p:cNvCxnSpPr>
                <p:nvPr/>
              </p:nvCxnSpPr>
              <p:spPr>
                <a:xfrm flipV="1">
                  <a:off x="1239670" y="4116939"/>
                  <a:ext cx="347146" cy="663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6EBCA54-AE27-4739-B084-99C4CF58BD2A}"/>
                    </a:ext>
                  </a:extLst>
                </p:cNvPr>
                <p:cNvCxnSpPr>
                  <a:cxnSpLocks/>
                </p:cNvCxnSpPr>
                <p:nvPr/>
              </p:nvCxnSpPr>
              <p:spPr>
                <a:xfrm>
                  <a:off x="1580466" y="4116939"/>
                  <a:ext cx="2572433"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cxnSp>
          <p:nvCxnSpPr>
            <p:cNvPr id="150" name="Connector: Elbow 149">
              <a:extLst>
                <a:ext uri="{FF2B5EF4-FFF2-40B4-BE49-F238E27FC236}">
                  <a16:creationId xmlns:a16="http://schemas.microsoft.com/office/drawing/2014/main" id="{5A1BEFB6-C042-4D24-895B-34912935B53F}"/>
                </a:ext>
              </a:extLst>
            </p:cNvPr>
            <p:cNvCxnSpPr>
              <a:stCxn id="69" idx="1"/>
            </p:cNvCxnSpPr>
            <p:nvPr/>
          </p:nvCxnSpPr>
          <p:spPr>
            <a:xfrm rot="10800000">
              <a:off x="6764992" y="2952324"/>
              <a:ext cx="1278482" cy="21779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9EFB340-054C-4CE7-CC7F-FEE06B9329D7}"/>
              </a:ext>
            </a:extLst>
          </p:cNvPr>
          <p:cNvGrpSpPr/>
          <p:nvPr/>
        </p:nvGrpSpPr>
        <p:grpSpPr>
          <a:xfrm>
            <a:off x="236179" y="2542747"/>
            <a:ext cx="5869171" cy="3775139"/>
            <a:chOff x="236179" y="2542747"/>
            <a:chExt cx="5869171" cy="3775139"/>
          </a:xfrm>
        </p:grpSpPr>
        <p:grpSp>
          <p:nvGrpSpPr>
            <p:cNvPr id="178" name="Group 177">
              <a:extLst>
                <a:ext uri="{FF2B5EF4-FFF2-40B4-BE49-F238E27FC236}">
                  <a16:creationId xmlns:a16="http://schemas.microsoft.com/office/drawing/2014/main" id="{EE674C38-4C87-4C66-BE1A-F6F99579BF71}"/>
                </a:ext>
              </a:extLst>
            </p:cNvPr>
            <p:cNvGrpSpPr/>
            <p:nvPr/>
          </p:nvGrpSpPr>
          <p:grpSpPr>
            <a:xfrm>
              <a:off x="236179" y="2637337"/>
              <a:ext cx="5869171" cy="3680549"/>
              <a:chOff x="236179" y="2637337"/>
              <a:chExt cx="5869171" cy="3680549"/>
            </a:xfrm>
          </p:grpSpPr>
          <p:grpSp>
            <p:nvGrpSpPr>
              <p:cNvPr id="61" name="Group 60">
                <a:extLst>
                  <a:ext uri="{FF2B5EF4-FFF2-40B4-BE49-F238E27FC236}">
                    <a16:creationId xmlns:a16="http://schemas.microsoft.com/office/drawing/2014/main" id="{C28CE984-41C9-4DA5-9D42-4EE4226E6B92}"/>
                  </a:ext>
                </a:extLst>
              </p:cNvPr>
              <p:cNvGrpSpPr/>
              <p:nvPr/>
            </p:nvGrpSpPr>
            <p:grpSpPr>
              <a:xfrm>
                <a:off x="236179" y="2637337"/>
                <a:ext cx="5869171" cy="3680549"/>
                <a:chOff x="4830482" y="3602658"/>
                <a:chExt cx="4515724" cy="2166611"/>
              </a:xfrm>
            </p:grpSpPr>
            <p:grpSp>
              <p:nvGrpSpPr>
                <p:cNvPr id="47" name="Group 46">
                  <a:extLst>
                    <a:ext uri="{FF2B5EF4-FFF2-40B4-BE49-F238E27FC236}">
                      <a16:creationId xmlns:a16="http://schemas.microsoft.com/office/drawing/2014/main" id="{867349BC-A8DA-48C4-BB9B-D47424385CA0}"/>
                    </a:ext>
                  </a:extLst>
                </p:cNvPr>
                <p:cNvGrpSpPr/>
                <p:nvPr/>
              </p:nvGrpSpPr>
              <p:grpSpPr>
                <a:xfrm>
                  <a:off x="4830482" y="3748473"/>
                  <a:ext cx="3824144" cy="2020796"/>
                  <a:chOff x="734729" y="3796600"/>
                  <a:chExt cx="3824144" cy="2020796"/>
                </a:xfrm>
              </p:grpSpPr>
              <p:grpSp>
                <p:nvGrpSpPr>
                  <p:cNvPr id="48" name="Group 47">
                    <a:extLst>
                      <a:ext uri="{FF2B5EF4-FFF2-40B4-BE49-F238E27FC236}">
                        <a16:creationId xmlns:a16="http://schemas.microsoft.com/office/drawing/2014/main" id="{C578E3F4-A3D4-407A-B540-70718DED656A}"/>
                      </a:ext>
                    </a:extLst>
                  </p:cNvPr>
                  <p:cNvGrpSpPr/>
                  <p:nvPr/>
                </p:nvGrpSpPr>
                <p:grpSpPr>
                  <a:xfrm>
                    <a:off x="734729" y="3796600"/>
                    <a:ext cx="3824144" cy="2020796"/>
                    <a:chOff x="734729" y="3796600"/>
                    <a:chExt cx="3824144" cy="2020796"/>
                  </a:xfrm>
                </p:grpSpPr>
                <p:grpSp>
                  <p:nvGrpSpPr>
                    <p:cNvPr id="51" name="Group 50">
                      <a:extLst>
                        <a:ext uri="{FF2B5EF4-FFF2-40B4-BE49-F238E27FC236}">
                          <a16:creationId xmlns:a16="http://schemas.microsoft.com/office/drawing/2014/main" id="{4A4FBBB2-1D74-43D1-9156-FE2E83FD387C}"/>
                        </a:ext>
                      </a:extLst>
                    </p:cNvPr>
                    <p:cNvGrpSpPr/>
                    <p:nvPr/>
                  </p:nvGrpSpPr>
                  <p:grpSpPr>
                    <a:xfrm>
                      <a:off x="1245622" y="3796600"/>
                      <a:ext cx="3039225" cy="1735775"/>
                      <a:chOff x="1630632" y="4020133"/>
                      <a:chExt cx="3039225" cy="1735775"/>
                    </a:xfrm>
                  </p:grpSpPr>
                  <p:cxnSp>
                    <p:nvCxnSpPr>
                      <p:cNvPr id="56" name="Straight Arrow Connector 55">
                        <a:extLst>
                          <a:ext uri="{FF2B5EF4-FFF2-40B4-BE49-F238E27FC236}">
                            <a16:creationId xmlns:a16="http://schemas.microsoft.com/office/drawing/2014/main" id="{79BFC23F-F33E-4950-9D4D-65B2D35F8C23}"/>
                          </a:ext>
                        </a:extLst>
                      </p:cNvPr>
                      <p:cNvCxnSpPr>
                        <a:cxnSpLocks/>
                      </p:cNvCxnSpPr>
                      <p:nvPr/>
                    </p:nvCxnSpPr>
                    <p:spPr>
                      <a:xfrm flipV="1">
                        <a:off x="1630632" y="4020133"/>
                        <a:ext cx="0" cy="173577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48ECFF3-3117-4C2F-8C7E-3D0B6622C45D}"/>
                          </a:ext>
                        </a:extLst>
                      </p:cNvPr>
                      <p:cNvCxnSpPr>
                        <a:cxnSpLocks/>
                      </p:cNvCxnSpPr>
                      <p:nvPr/>
                    </p:nvCxnSpPr>
                    <p:spPr>
                      <a:xfrm>
                        <a:off x="1630632" y="5747855"/>
                        <a:ext cx="3039225"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DAC05DA6-8DDD-4850-A7FD-2385BCE2DAC6}"/>
                        </a:ext>
                      </a:extLst>
                    </p:cNvPr>
                    <p:cNvSpPr txBox="1"/>
                    <p:nvPr/>
                  </p:nvSpPr>
                  <p:spPr>
                    <a:xfrm>
                      <a:off x="734729" y="4525987"/>
                      <a:ext cx="8843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Cost</a:t>
                      </a:r>
                    </a:p>
                  </p:txBody>
                </p:sp>
                <p:sp>
                  <p:nvSpPr>
                    <p:cNvPr id="53" name="TextBox 52">
                      <a:extLst>
                        <a:ext uri="{FF2B5EF4-FFF2-40B4-BE49-F238E27FC236}">
                          <a16:creationId xmlns:a16="http://schemas.microsoft.com/office/drawing/2014/main" id="{DDB9211A-EAB8-45D4-91D0-C93F60CCEFF8}"/>
                        </a:ext>
                      </a:extLst>
                    </p:cNvPr>
                    <p:cNvSpPr txBox="1"/>
                    <p:nvPr/>
                  </p:nvSpPr>
                  <p:spPr>
                    <a:xfrm>
                      <a:off x="2524946" y="5540397"/>
                      <a:ext cx="5595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Time</a:t>
                      </a:r>
                    </a:p>
                  </p:txBody>
                </p:sp>
                <p:sp>
                  <p:nvSpPr>
                    <p:cNvPr id="54" name="TextBox 53">
                      <a:extLst>
                        <a:ext uri="{FF2B5EF4-FFF2-40B4-BE49-F238E27FC236}">
                          <a16:creationId xmlns:a16="http://schemas.microsoft.com/office/drawing/2014/main" id="{B4A81030-7D91-4DEC-9FE1-6581AFA6AE22}"/>
                        </a:ext>
                      </a:extLst>
                    </p:cNvPr>
                    <p:cNvSpPr txBox="1"/>
                    <p:nvPr/>
                  </p:nvSpPr>
                  <p:spPr>
                    <a:xfrm>
                      <a:off x="1495794" y="5540125"/>
                      <a:ext cx="8843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2020</a:t>
                      </a:r>
                    </a:p>
                  </p:txBody>
                </p:sp>
                <p:sp>
                  <p:nvSpPr>
                    <p:cNvPr id="55" name="TextBox 54">
                      <a:extLst>
                        <a:ext uri="{FF2B5EF4-FFF2-40B4-BE49-F238E27FC236}">
                          <a16:creationId xmlns:a16="http://schemas.microsoft.com/office/drawing/2014/main" id="{5C5F7E47-ECF5-4777-A91E-3A8F6EDF963E}"/>
                        </a:ext>
                      </a:extLst>
                    </p:cNvPr>
                    <p:cNvSpPr txBox="1"/>
                    <p:nvPr/>
                  </p:nvSpPr>
                  <p:spPr>
                    <a:xfrm>
                      <a:off x="3674560" y="5531766"/>
                      <a:ext cx="8843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A7F"/>
                          </a:solidFill>
                          <a:effectLst/>
                          <a:uLnTx/>
                          <a:uFillTx/>
                          <a:latin typeface="Calibri"/>
                          <a:ea typeface="+mn-ea"/>
                          <a:cs typeface="+mn-cs"/>
                        </a:rPr>
                        <a:t>2050</a:t>
                      </a:r>
                    </a:p>
                  </p:txBody>
                </p:sp>
              </p:grpSp>
              <p:cxnSp>
                <p:nvCxnSpPr>
                  <p:cNvPr id="49" name="Straight Connector 48">
                    <a:extLst>
                      <a:ext uri="{FF2B5EF4-FFF2-40B4-BE49-F238E27FC236}">
                        <a16:creationId xmlns:a16="http://schemas.microsoft.com/office/drawing/2014/main" id="{4FC73E3A-99AF-45F7-BD79-81539E3F22DF}"/>
                      </a:ext>
                    </a:extLst>
                  </p:cNvPr>
                  <p:cNvCxnSpPr>
                    <a:cxnSpLocks/>
                  </p:cNvCxnSpPr>
                  <p:nvPr/>
                </p:nvCxnSpPr>
                <p:spPr>
                  <a:xfrm>
                    <a:off x="1698765" y="5495925"/>
                    <a:ext cx="0" cy="47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4EF529D-64E4-4DFF-875B-3189FD69A9D7}"/>
                      </a:ext>
                    </a:extLst>
                  </p:cNvPr>
                  <p:cNvCxnSpPr>
                    <a:cxnSpLocks/>
                  </p:cNvCxnSpPr>
                  <p:nvPr/>
                </p:nvCxnSpPr>
                <p:spPr>
                  <a:xfrm>
                    <a:off x="3851415" y="5502210"/>
                    <a:ext cx="0" cy="47647"/>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7E171FDD-2BBE-4C72-BE9E-EE34C1F48AE9}"/>
                    </a:ext>
                  </a:extLst>
                </p:cNvPr>
                <p:cNvSpPr txBox="1"/>
                <p:nvPr/>
              </p:nvSpPr>
              <p:spPr>
                <a:xfrm>
                  <a:off x="6385020" y="3602658"/>
                  <a:ext cx="296118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4A7F"/>
                      </a:solidFill>
                      <a:effectLst/>
                      <a:uLnTx/>
                      <a:uFillTx/>
                      <a:latin typeface="Calibri"/>
                      <a:ea typeface="+mn-ea"/>
                      <a:cs typeface="+mn-cs"/>
                    </a:rPr>
                    <a:t>Energy System Cost</a:t>
                  </a:r>
                </a:p>
              </p:txBody>
            </p:sp>
          </p:grpSp>
          <p:sp>
            <p:nvSpPr>
              <p:cNvPr id="125" name="Freeform: Shape 124">
                <a:extLst>
                  <a:ext uri="{FF2B5EF4-FFF2-40B4-BE49-F238E27FC236}">
                    <a16:creationId xmlns:a16="http://schemas.microsoft.com/office/drawing/2014/main" id="{3750AB08-F3FD-46FD-A449-24F9AEF0D824}"/>
                  </a:ext>
                </a:extLst>
              </p:cNvPr>
              <p:cNvSpPr/>
              <p:nvPr/>
            </p:nvSpPr>
            <p:spPr>
              <a:xfrm>
                <a:off x="921616" y="2668466"/>
                <a:ext cx="3824332" cy="2046409"/>
              </a:xfrm>
              <a:custGeom>
                <a:avLst/>
                <a:gdLst>
                  <a:gd name="connsiteX0" fmla="*/ 0 w 3543300"/>
                  <a:gd name="connsiteY0" fmla="*/ 1885950 h 1885950"/>
                  <a:gd name="connsiteX1" fmla="*/ 1076325 w 3543300"/>
                  <a:gd name="connsiteY1" fmla="*/ 1571625 h 1885950"/>
                  <a:gd name="connsiteX2" fmla="*/ 2362200 w 3543300"/>
                  <a:gd name="connsiteY2" fmla="*/ 581025 h 1885950"/>
                  <a:gd name="connsiteX3" fmla="*/ 3543300 w 3543300"/>
                  <a:gd name="connsiteY3" fmla="*/ 0 h 1885950"/>
                </a:gdLst>
                <a:ahLst/>
                <a:cxnLst>
                  <a:cxn ang="0">
                    <a:pos x="connsiteX0" y="connsiteY0"/>
                  </a:cxn>
                  <a:cxn ang="0">
                    <a:pos x="connsiteX1" y="connsiteY1"/>
                  </a:cxn>
                  <a:cxn ang="0">
                    <a:pos x="connsiteX2" y="connsiteY2"/>
                  </a:cxn>
                  <a:cxn ang="0">
                    <a:pos x="connsiteX3" y="connsiteY3"/>
                  </a:cxn>
                </a:cxnLst>
                <a:rect l="l" t="t" r="r" b="b"/>
                <a:pathLst>
                  <a:path w="3543300" h="1885950">
                    <a:moveTo>
                      <a:pt x="0" y="1885950"/>
                    </a:moveTo>
                    <a:cubicBezTo>
                      <a:pt x="341312" y="1837531"/>
                      <a:pt x="682625" y="1789112"/>
                      <a:pt x="1076325" y="1571625"/>
                    </a:cubicBezTo>
                    <a:cubicBezTo>
                      <a:pt x="1470025" y="1354138"/>
                      <a:pt x="1951037" y="842963"/>
                      <a:pt x="2362200" y="581025"/>
                    </a:cubicBezTo>
                    <a:cubicBezTo>
                      <a:pt x="2773363" y="319087"/>
                      <a:pt x="3158331" y="159543"/>
                      <a:pt x="35433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40" name="Straight Arrow Connector 139">
                <a:extLst>
                  <a:ext uri="{FF2B5EF4-FFF2-40B4-BE49-F238E27FC236}">
                    <a16:creationId xmlns:a16="http://schemas.microsoft.com/office/drawing/2014/main" id="{70670A48-1245-4436-8C9B-8B25B07C4626}"/>
                  </a:ext>
                </a:extLst>
              </p:cNvPr>
              <p:cNvCxnSpPr/>
              <p:nvPr/>
            </p:nvCxnSpPr>
            <p:spPr>
              <a:xfrm flipH="1" flipV="1">
                <a:off x="2247291" y="3445297"/>
                <a:ext cx="829284" cy="157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427D4868-B3CF-427B-95A2-69AEC3DB33B4}"/>
                  </a:ext>
                </a:extLst>
              </p:cNvPr>
              <p:cNvSpPr txBox="1"/>
              <p:nvPr/>
            </p:nvSpPr>
            <p:spPr>
              <a:xfrm>
                <a:off x="1570110" y="3200090"/>
                <a:ext cx="99284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4A7F"/>
                    </a:solidFill>
                    <a:effectLst/>
                    <a:uLnTx/>
                    <a:uFillTx/>
                    <a:latin typeface="Calibri"/>
                    <a:ea typeface="+mn-ea"/>
                    <a:cs typeface="+mn-cs"/>
                  </a:rPr>
                  <a:t>No innovation Scenario</a:t>
                </a:r>
              </a:p>
            </p:txBody>
          </p:sp>
        </p:grpSp>
        <p:cxnSp>
          <p:nvCxnSpPr>
            <p:cNvPr id="152" name="Connector: Elbow 151">
              <a:extLst>
                <a:ext uri="{FF2B5EF4-FFF2-40B4-BE49-F238E27FC236}">
                  <a16:creationId xmlns:a16="http://schemas.microsoft.com/office/drawing/2014/main" id="{9FA4A947-1C10-4E43-B04F-EF776427CA71}"/>
                </a:ext>
              </a:extLst>
            </p:cNvPr>
            <p:cNvCxnSpPr>
              <a:cxnSpLocks/>
            </p:cNvCxnSpPr>
            <p:nvPr/>
          </p:nvCxnSpPr>
          <p:spPr>
            <a:xfrm rot="10800000" flipV="1">
              <a:off x="2247291" y="2542747"/>
              <a:ext cx="3405516" cy="231013"/>
            </a:xfrm>
            <a:prstGeom prst="bentConnector3">
              <a:avLst>
                <a:gd name="adj1" fmla="val 10671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FC2080A1-343A-4133-B2AC-D94AE58484B9}"/>
              </a:ext>
            </a:extLst>
          </p:cNvPr>
          <p:cNvGrpSpPr/>
          <p:nvPr/>
        </p:nvGrpSpPr>
        <p:grpSpPr>
          <a:xfrm>
            <a:off x="7910325" y="3486533"/>
            <a:ext cx="4002338" cy="530281"/>
            <a:chOff x="7910325" y="3486533"/>
            <a:chExt cx="4002338" cy="530281"/>
          </a:xfrm>
        </p:grpSpPr>
        <p:grpSp>
          <p:nvGrpSpPr>
            <p:cNvPr id="146" name="Group 145">
              <a:extLst>
                <a:ext uri="{FF2B5EF4-FFF2-40B4-BE49-F238E27FC236}">
                  <a16:creationId xmlns:a16="http://schemas.microsoft.com/office/drawing/2014/main" id="{591EADCD-D4FA-4B7D-894F-742D945FA8EA}"/>
                </a:ext>
              </a:extLst>
            </p:cNvPr>
            <p:cNvGrpSpPr/>
            <p:nvPr/>
          </p:nvGrpSpPr>
          <p:grpSpPr>
            <a:xfrm>
              <a:off x="10531986" y="3737695"/>
              <a:ext cx="1380677" cy="261610"/>
              <a:chOff x="10326662" y="3593163"/>
              <a:chExt cx="1380677" cy="261610"/>
            </a:xfrm>
          </p:grpSpPr>
          <p:sp>
            <p:nvSpPr>
              <p:cNvPr id="107" name="TextBox 106">
                <a:extLst>
                  <a:ext uri="{FF2B5EF4-FFF2-40B4-BE49-F238E27FC236}">
                    <a16:creationId xmlns:a16="http://schemas.microsoft.com/office/drawing/2014/main" id="{B5FA39C9-80AE-4894-BFF4-BA6F23B82744}"/>
                  </a:ext>
                </a:extLst>
              </p:cNvPr>
              <p:cNvSpPr txBox="1"/>
              <p:nvPr/>
            </p:nvSpPr>
            <p:spPr>
              <a:xfrm>
                <a:off x="11450164" y="3667190"/>
                <a:ext cx="257175" cy="117200"/>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A7F"/>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22D8D869-BDC1-480B-8409-FF13973565A9}"/>
                  </a:ext>
                </a:extLst>
              </p:cNvPr>
              <p:cNvSpPr txBox="1"/>
              <p:nvPr/>
            </p:nvSpPr>
            <p:spPr>
              <a:xfrm>
                <a:off x="10326662" y="3593163"/>
                <a:ext cx="11975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High Innovation:</a:t>
                </a:r>
              </a:p>
            </p:txBody>
          </p:sp>
        </p:grpSp>
        <p:grpSp>
          <p:nvGrpSpPr>
            <p:cNvPr id="145" name="Group 144">
              <a:extLst>
                <a:ext uri="{FF2B5EF4-FFF2-40B4-BE49-F238E27FC236}">
                  <a16:creationId xmlns:a16="http://schemas.microsoft.com/office/drawing/2014/main" id="{8FAA30AA-4666-47DF-8A85-7A6FBA488277}"/>
                </a:ext>
              </a:extLst>
            </p:cNvPr>
            <p:cNvGrpSpPr/>
            <p:nvPr/>
          </p:nvGrpSpPr>
          <p:grpSpPr>
            <a:xfrm>
              <a:off x="9210901" y="3747152"/>
              <a:ext cx="1356736" cy="261610"/>
              <a:chOff x="8971444" y="3594798"/>
              <a:chExt cx="1356736" cy="261610"/>
            </a:xfrm>
          </p:grpSpPr>
          <p:sp>
            <p:nvSpPr>
              <p:cNvPr id="109" name="TextBox 108">
                <a:extLst>
                  <a:ext uri="{FF2B5EF4-FFF2-40B4-BE49-F238E27FC236}">
                    <a16:creationId xmlns:a16="http://schemas.microsoft.com/office/drawing/2014/main" id="{548191E8-ABA9-4F82-9EA9-EA8A8EE46C5A}"/>
                  </a:ext>
                </a:extLst>
              </p:cNvPr>
              <p:cNvSpPr txBox="1"/>
              <p:nvPr/>
            </p:nvSpPr>
            <p:spPr>
              <a:xfrm>
                <a:off x="10071005" y="3665189"/>
                <a:ext cx="257175" cy="117200"/>
              </a:xfrm>
              <a:prstGeom prst="rect">
                <a:avLst/>
              </a:prstGeom>
              <a:solidFill>
                <a:srgbClr val="FFC000"/>
              </a:solid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A7F"/>
                  </a:solidFill>
                  <a:effectLst/>
                  <a:uLnTx/>
                  <a:uFillTx/>
                  <a:latin typeface="Calibri"/>
                  <a:ea typeface="+mn-ea"/>
                  <a:cs typeface="+mn-cs"/>
                </a:endParaRPr>
              </a:p>
            </p:txBody>
          </p:sp>
          <p:sp>
            <p:nvSpPr>
              <p:cNvPr id="111" name="TextBox 110">
                <a:extLst>
                  <a:ext uri="{FF2B5EF4-FFF2-40B4-BE49-F238E27FC236}">
                    <a16:creationId xmlns:a16="http://schemas.microsoft.com/office/drawing/2014/main" id="{788B4A39-2A82-47E5-86AD-E31C7F150FAC}"/>
                  </a:ext>
                </a:extLst>
              </p:cNvPr>
              <p:cNvSpPr txBox="1"/>
              <p:nvPr/>
            </p:nvSpPr>
            <p:spPr>
              <a:xfrm>
                <a:off x="8971444" y="3594798"/>
                <a:ext cx="11975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Mid Innovation:</a:t>
                </a:r>
              </a:p>
            </p:txBody>
          </p:sp>
        </p:grpSp>
        <p:grpSp>
          <p:nvGrpSpPr>
            <p:cNvPr id="129" name="Group 128">
              <a:extLst>
                <a:ext uri="{FF2B5EF4-FFF2-40B4-BE49-F238E27FC236}">
                  <a16:creationId xmlns:a16="http://schemas.microsoft.com/office/drawing/2014/main" id="{F9D3A98A-BFDC-4A60-9840-9BA8F3D23FAE}"/>
                </a:ext>
              </a:extLst>
            </p:cNvPr>
            <p:cNvGrpSpPr/>
            <p:nvPr/>
          </p:nvGrpSpPr>
          <p:grpSpPr>
            <a:xfrm>
              <a:off x="7910325" y="3755204"/>
              <a:ext cx="1364339" cy="261610"/>
              <a:chOff x="7452294" y="3594641"/>
              <a:chExt cx="1364339" cy="261610"/>
            </a:xfrm>
          </p:grpSpPr>
          <p:sp>
            <p:nvSpPr>
              <p:cNvPr id="110" name="TextBox 109">
                <a:extLst>
                  <a:ext uri="{FF2B5EF4-FFF2-40B4-BE49-F238E27FC236}">
                    <a16:creationId xmlns:a16="http://schemas.microsoft.com/office/drawing/2014/main" id="{8E0AA4EE-B691-468D-9492-A421A6DFDA86}"/>
                  </a:ext>
                </a:extLst>
              </p:cNvPr>
              <p:cNvSpPr txBox="1"/>
              <p:nvPr/>
            </p:nvSpPr>
            <p:spPr>
              <a:xfrm>
                <a:off x="8559458" y="3656869"/>
                <a:ext cx="257175" cy="117200"/>
              </a:xfrm>
              <a:prstGeom prst="rect">
                <a:avLst/>
              </a:prstGeom>
              <a:solidFill>
                <a:srgbClr val="00B0F0"/>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A7F"/>
                  </a:solidFill>
                  <a:effectLst/>
                  <a:uLnTx/>
                  <a:uFillTx/>
                  <a:latin typeface="Calibri"/>
                  <a:ea typeface="+mn-ea"/>
                  <a:cs typeface="+mn-cs"/>
                </a:endParaRPr>
              </a:p>
            </p:txBody>
          </p:sp>
          <p:sp>
            <p:nvSpPr>
              <p:cNvPr id="112" name="TextBox 111">
                <a:extLst>
                  <a:ext uri="{FF2B5EF4-FFF2-40B4-BE49-F238E27FC236}">
                    <a16:creationId xmlns:a16="http://schemas.microsoft.com/office/drawing/2014/main" id="{210318E9-ADE0-49BC-8914-C66AAEF4F003}"/>
                  </a:ext>
                </a:extLst>
              </p:cNvPr>
              <p:cNvSpPr txBox="1"/>
              <p:nvPr/>
            </p:nvSpPr>
            <p:spPr>
              <a:xfrm>
                <a:off x="7452294" y="3594641"/>
                <a:ext cx="11975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Low Innovation:</a:t>
                </a:r>
              </a:p>
            </p:txBody>
          </p:sp>
        </p:grpSp>
        <p:sp>
          <p:nvSpPr>
            <p:cNvPr id="153" name="TextBox 152">
              <a:extLst>
                <a:ext uri="{FF2B5EF4-FFF2-40B4-BE49-F238E27FC236}">
                  <a16:creationId xmlns:a16="http://schemas.microsoft.com/office/drawing/2014/main" id="{FB2C6573-C311-4E9B-B833-46735AAE0DB5}"/>
                </a:ext>
              </a:extLst>
            </p:cNvPr>
            <p:cNvSpPr txBox="1"/>
            <p:nvPr/>
          </p:nvSpPr>
          <p:spPr>
            <a:xfrm>
              <a:off x="9073754" y="3486533"/>
              <a:ext cx="163103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Innovation Scenarios </a:t>
              </a:r>
            </a:p>
          </p:txBody>
        </p:sp>
      </p:grpSp>
      <p:grpSp>
        <p:nvGrpSpPr>
          <p:cNvPr id="185" name="Group 184">
            <a:extLst>
              <a:ext uri="{FF2B5EF4-FFF2-40B4-BE49-F238E27FC236}">
                <a16:creationId xmlns:a16="http://schemas.microsoft.com/office/drawing/2014/main" id="{FE8EA765-17EB-4243-874C-25839F0D9495}"/>
              </a:ext>
            </a:extLst>
          </p:cNvPr>
          <p:cNvGrpSpPr/>
          <p:nvPr/>
        </p:nvGrpSpPr>
        <p:grpSpPr>
          <a:xfrm>
            <a:off x="5097764" y="3262123"/>
            <a:ext cx="1428390" cy="415498"/>
            <a:chOff x="5097764" y="3262123"/>
            <a:chExt cx="1428390" cy="415498"/>
          </a:xfrm>
        </p:grpSpPr>
        <p:sp>
          <p:nvSpPr>
            <p:cNvPr id="154" name="TextBox 153">
              <a:extLst>
                <a:ext uri="{FF2B5EF4-FFF2-40B4-BE49-F238E27FC236}">
                  <a16:creationId xmlns:a16="http://schemas.microsoft.com/office/drawing/2014/main" id="{62B7CFBE-1B52-4C14-AE67-B3C97E19F876}"/>
                </a:ext>
              </a:extLst>
            </p:cNvPr>
            <p:cNvSpPr txBox="1"/>
            <p:nvPr/>
          </p:nvSpPr>
          <p:spPr>
            <a:xfrm>
              <a:off x="5097764" y="3262123"/>
              <a:ext cx="142839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Low Scenario Innovation Value</a:t>
              </a:r>
            </a:p>
          </p:txBody>
        </p:sp>
        <p:sp>
          <p:nvSpPr>
            <p:cNvPr id="173" name="TextBox 172">
              <a:extLst>
                <a:ext uri="{FF2B5EF4-FFF2-40B4-BE49-F238E27FC236}">
                  <a16:creationId xmlns:a16="http://schemas.microsoft.com/office/drawing/2014/main" id="{1A4789D3-8986-4B9E-A7CC-746978662144}"/>
                </a:ext>
              </a:extLst>
            </p:cNvPr>
            <p:cNvSpPr txBox="1"/>
            <p:nvPr/>
          </p:nvSpPr>
          <p:spPr>
            <a:xfrm>
              <a:off x="5140310" y="3335081"/>
              <a:ext cx="2165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B0F0"/>
                  </a:solidFill>
                  <a:effectLst/>
                  <a:uLnTx/>
                  <a:uFillTx/>
                  <a:latin typeface="Calibri"/>
                  <a:ea typeface="+mn-ea"/>
                  <a:cs typeface="+mn-cs"/>
                </a:rPr>
                <a:t>1</a:t>
              </a:r>
            </a:p>
          </p:txBody>
        </p:sp>
      </p:grpSp>
      <p:grpSp>
        <p:nvGrpSpPr>
          <p:cNvPr id="181" name="Group 180">
            <a:extLst>
              <a:ext uri="{FF2B5EF4-FFF2-40B4-BE49-F238E27FC236}">
                <a16:creationId xmlns:a16="http://schemas.microsoft.com/office/drawing/2014/main" id="{C8DE8540-3D70-4F1F-ADA4-02A45D93019D}"/>
              </a:ext>
            </a:extLst>
          </p:cNvPr>
          <p:cNvGrpSpPr/>
          <p:nvPr/>
        </p:nvGrpSpPr>
        <p:grpSpPr>
          <a:xfrm>
            <a:off x="4311896" y="2783497"/>
            <a:ext cx="234192" cy="662673"/>
            <a:chOff x="4311896" y="2783497"/>
            <a:chExt cx="234192" cy="662673"/>
          </a:xfrm>
        </p:grpSpPr>
        <p:cxnSp>
          <p:nvCxnSpPr>
            <p:cNvPr id="133" name="Straight Arrow Connector 132">
              <a:extLst>
                <a:ext uri="{FF2B5EF4-FFF2-40B4-BE49-F238E27FC236}">
                  <a16:creationId xmlns:a16="http://schemas.microsoft.com/office/drawing/2014/main" id="{2928D454-06B4-42EB-82E7-6F1DAE1A3382}"/>
                </a:ext>
              </a:extLst>
            </p:cNvPr>
            <p:cNvCxnSpPr>
              <a:cxnSpLocks/>
            </p:cNvCxnSpPr>
            <p:nvPr/>
          </p:nvCxnSpPr>
          <p:spPr>
            <a:xfrm>
              <a:off x="4546088" y="2783497"/>
              <a:ext cx="0" cy="5789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AD124FD8-BF18-4E9E-A7AF-342C45BC9306}"/>
                </a:ext>
              </a:extLst>
            </p:cNvPr>
            <p:cNvSpPr txBox="1"/>
            <p:nvPr/>
          </p:nvSpPr>
          <p:spPr>
            <a:xfrm>
              <a:off x="4311896" y="3192254"/>
              <a:ext cx="2165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C000"/>
                  </a:solidFill>
                  <a:effectLst/>
                  <a:uLnTx/>
                  <a:uFillTx/>
                  <a:latin typeface="Calibri"/>
                  <a:ea typeface="+mn-ea"/>
                  <a:cs typeface="+mn-cs"/>
                </a:rPr>
                <a:t>2</a:t>
              </a:r>
            </a:p>
          </p:txBody>
        </p:sp>
      </p:grpSp>
      <p:grpSp>
        <p:nvGrpSpPr>
          <p:cNvPr id="182" name="Group 181">
            <a:extLst>
              <a:ext uri="{FF2B5EF4-FFF2-40B4-BE49-F238E27FC236}">
                <a16:creationId xmlns:a16="http://schemas.microsoft.com/office/drawing/2014/main" id="{12C5E686-21AA-477C-AFF0-86CC3C69E9C1}"/>
              </a:ext>
            </a:extLst>
          </p:cNvPr>
          <p:cNvGrpSpPr/>
          <p:nvPr/>
        </p:nvGrpSpPr>
        <p:grpSpPr>
          <a:xfrm>
            <a:off x="4415246" y="2716117"/>
            <a:ext cx="297176" cy="1033832"/>
            <a:chOff x="4415246" y="2716117"/>
            <a:chExt cx="297176" cy="1033832"/>
          </a:xfrm>
        </p:grpSpPr>
        <p:cxnSp>
          <p:nvCxnSpPr>
            <p:cNvPr id="131" name="Straight Arrow Connector 130">
              <a:extLst>
                <a:ext uri="{FF2B5EF4-FFF2-40B4-BE49-F238E27FC236}">
                  <a16:creationId xmlns:a16="http://schemas.microsoft.com/office/drawing/2014/main" id="{C528930D-82F0-4ED3-8C7D-A62ED5C893B7}"/>
                </a:ext>
              </a:extLst>
            </p:cNvPr>
            <p:cNvCxnSpPr>
              <a:cxnSpLocks/>
            </p:cNvCxnSpPr>
            <p:nvPr/>
          </p:nvCxnSpPr>
          <p:spPr>
            <a:xfrm>
              <a:off x="4712422" y="2716117"/>
              <a:ext cx="0" cy="10006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A2C94C5F-4D92-4418-B1FE-DF0035B4AF01}"/>
                </a:ext>
              </a:extLst>
            </p:cNvPr>
            <p:cNvSpPr txBox="1"/>
            <p:nvPr/>
          </p:nvSpPr>
          <p:spPr>
            <a:xfrm>
              <a:off x="4415246" y="3496033"/>
              <a:ext cx="2165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B050"/>
                  </a:solidFill>
                  <a:effectLst/>
                  <a:uLnTx/>
                  <a:uFillTx/>
                  <a:latin typeface="Calibri"/>
                  <a:ea typeface="+mn-ea"/>
                  <a:cs typeface="+mn-cs"/>
                </a:rPr>
                <a:t>3</a:t>
              </a:r>
            </a:p>
          </p:txBody>
        </p:sp>
      </p:grpSp>
      <p:grpSp>
        <p:nvGrpSpPr>
          <p:cNvPr id="186" name="Group 185">
            <a:extLst>
              <a:ext uri="{FF2B5EF4-FFF2-40B4-BE49-F238E27FC236}">
                <a16:creationId xmlns:a16="http://schemas.microsoft.com/office/drawing/2014/main" id="{81B0DB28-DC27-4B7F-945B-1ACA4CBCB744}"/>
              </a:ext>
            </a:extLst>
          </p:cNvPr>
          <p:cNvGrpSpPr/>
          <p:nvPr/>
        </p:nvGrpSpPr>
        <p:grpSpPr>
          <a:xfrm>
            <a:off x="5109614" y="3827639"/>
            <a:ext cx="1428390" cy="415498"/>
            <a:chOff x="5109614" y="3827639"/>
            <a:chExt cx="1428390" cy="415498"/>
          </a:xfrm>
        </p:grpSpPr>
        <p:sp>
          <p:nvSpPr>
            <p:cNvPr id="155" name="TextBox 154">
              <a:extLst>
                <a:ext uri="{FF2B5EF4-FFF2-40B4-BE49-F238E27FC236}">
                  <a16:creationId xmlns:a16="http://schemas.microsoft.com/office/drawing/2014/main" id="{037C69E2-41B0-4D0B-862F-FB4B35E0090E}"/>
                </a:ext>
              </a:extLst>
            </p:cNvPr>
            <p:cNvSpPr txBox="1"/>
            <p:nvPr/>
          </p:nvSpPr>
          <p:spPr>
            <a:xfrm>
              <a:off x="5109614" y="3827639"/>
              <a:ext cx="142839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Mid Scenario Innovation Value</a:t>
              </a:r>
            </a:p>
          </p:txBody>
        </p:sp>
        <p:sp>
          <p:nvSpPr>
            <p:cNvPr id="176" name="TextBox 175">
              <a:extLst>
                <a:ext uri="{FF2B5EF4-FFF2-40B4-BE49-F238E27FC236}">
                  <a16:creationId xmlns:a16="http://schemas.microsoft.com/office/drawing/2014/main" id="{5E48E63B-4A3E-4E1F-965B-94E45FED5A0E}"/>
                </a:ext>
              </a:extLst>
            </p:cNvPr>
            <p:cNvSpPr txBox="1"/>
            <p:nvPr/>
          </p:nvSpPr>
          <p:spPr>
            <a:xfrm>
              <a:off x="5128235" y="3878278"/>
              <a:ext cx="2165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C000"/>
                  </a:solidFill>
                  <a:effectLst/>
                  <a:uLnTx/>
                  <a:uFillTx/>
                  <a:latin typeface="Calibri"/>
                  <a:ea typeface="+mn-ea"/>
                  <a:cs typeface="+mn-cs"/>
                </a:rPr>
                <a:t>2</a:t>
              </a:r>
            </a:p>
          </p:txBody>
        </p:sp>
      </p:grpSp>
      <p:grpSp>
        <p:nvGrpSpPr>
          <p:cNvPr id="187" name="Group 186">
            <a:extLst>
              <a:ext uri="{FF2B5EF4-FFF2-40B4-BE49-F238E27FC236}">
                <a16:creationId xmlns:a16="http://schemas.microsoft.com/office/drawing/2014/main" id="{BD61CC1E-E606-4A62-ABFB-59AD30680967}"/>
              </a:ext>
            </a:extLst>
          </p:cNvPr>
          <p:cNvGrpSpPr/>
          <p:nvPr/>
        </p:nvGrpSpPr>
        <p:grpSpPr>
          <a:xfrm>
            <a:off x="5109614" y="4399235"/>
            <a:ext cx="1428390" cy="415498"/>
            <a:chOff x="5109614" y="4399235"/>
            <a:chExt cx="1428390" cy="415498"/>
          </a:xfrm>
        </p:grpSpPr>
        <p:sp>
          <p:nvSpPr>
            <p:cNvPr id="156" name="TextBox 155">
              <a:extLst>
                <a:ext uri="{FF2B5EF4-FFF2-40B4-BE49-F238E27FC236}">
                  <a16:creationId xmlns:a16="http://schemas.microsoft.com/office/drawing/2014/main" id="{1A257063-E768-41ED-9ADB-91656C2CABD3}"/>
                </a:ext>
              </a:extLst>
            </p:cNvPr>
            <p:cNvSpPr txBox="1"/>
            <p:nvPr/>
          </p:nvSpPr>
          <p:spPr>
            <a:xfrm>
              <a:off x="5109614" y="4399235"/>
              <a:ext cx="142839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High Scenario Innovation Value</a:t>
              </a:r>
            </a:p>
          </p:txBody>
        </p:sp>
        <p:sp>
          <p:nvSpPr>
            <p:cNvPr id="177" name="TextBox 176">
              <a:extLst>
                <a:ext uri="{FF2B5EF4-FFF2-40B4-BE49-F238E27FC236}">
                  <a16:creationId xmlns:a16="http://schemas.microsoft.com/office/drawing/2014/main" id="{E3A4C025-BFB6-409C-913C-3884847A701F}"/>
                </a:ext>
              </a:extLst>
            </p:cNvPr>
            <p:cNvSpPr txBox="1"/>
            <p:nvPr/>
          </p:nvSpPr>
          <p:spPr>
            <a:xfrm>
              <a:off x="5138726" y="4477723"/>
              <a:ext cx="2165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B050"/>
                  </a:solidFill>
                  <a:effectLst/>
                  <a:uLnTx/>
                  <a:uFillTx/>
                  <a:latin typeface="Calibri"/>
                  <a:ea typeface="+mn-ea"/>
                  <a:cs typeface="+mn-cs"/>
                </a:rPr>
                <a:t>3</a:t>
              </a:r>
            </a:p>
          </p:txBody>
        </p:sp>
      </p:grpSp>
      <p:grpSp>
        <p:nvGrpSpPr>
          <p:cNvPr id="180" name="Group 179">
            <a:extLst>
              <a:ext uri="{FF2B5EF4-FFF2-40B4-BE49-F238E27FC236}">
                <a16:creationId xmlns:a16="http://schemas.microsoft.com/office/drawing/2014/main" id="{669085BE-5CB3-4F6B-8E84-3D46277183F8}"/>
              </a:ext>
            </a:extLst>
          </p:cNvPr>
          <p:cNvGrpSpPr/>
          <p:nvPr/>
        </p:nvGrpSpPr>
        <p:grpSpPr>
          <a:xfrm>
            <a:off x="4160834" y="2837055"/>
            <a:ext cx="237720" cy="310594"/>
            <a:chOff x="4160834" y="2837055"/>
            <a:chExt cx="237720" cy="310594"/>
          </a:xfrm>
        </p:grpSpPr>
        <p:sp>
          <p:nvSpPr>
            <p:cNvPr id="170" name="TextBox 169">
              <a:extLst>
                <a:ext uri="{FF2B5EF4-FFF2-40B4-BE49-F238E27FC236}">
                  <a16:creationId xmlns:a16="http://schemas.microsoft.com/office/drawing/2014/main" id="{A0632A14-A725-441E-A3F2-13035FFB46FF}"/>
                </a:ext>
              </a:extLst>
            </p:cNvPr>
            <p:cNvSpPr txBox="1"/>
            <p:nvPr/>
          </p:nvSpPr>
          <p:spPr>
            <a:xfrm>
              <a:off x="4160834" y="2868351"/>
              <a:ext cx="2165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B0F0"/>
                  </a:solidFill>
                  <a:effectLst/>
                  <a:uLnTx/>
                  <a:uFillTx/>
                  <a:latin typeface="Calibri"/>
                  <a:ea typeface="+mn-ea"/>
                  <a:cs typeface="+mn-cs"/>
                </a:rPr>
                <a:t>1</a:t>
              </a:r>
            </a:p>
          </p:txBody>
        </p:sp>
        <p:cxnSp>
          <p:nvCxnSpPr>
            <p:cNvPr id="135" name="Straight Arrow Connector 134">
              <a:extLst>
                <a:ext uri="{FF2B5EF4-FFF2-40B4-BE49-F238E27FC236}">
                  <a16:creationId xmlns:a16="http://schemas.microsoft.com/office/drawing/2014/main" id="{F3AE5729-A694-4A67-B850-777F9B60A557}"/>
                </a:ext>
              </a:extLst>
            </p:cNvPr>
            <p:cNvCxnSpPr>
              <a:cxnSpLocks/>
            </p:cNvCxnSpPr>
            <p:nvPr/>
          </p:nvCxnSpPr>
          <p:spPr>
            <a:xfrm>
              <a:off x="4398554" y="2837055"/>
              <a:ext cx="0" cy="3105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139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D311-42AA-48D8-A786-842EAA3BD261}"/>
              </a:ext>
            </a:extLst>
          </p:cNvPr>
          <p:cNvSpPr>
            <a:spLocks noGrp="1"/>
          </p:cNvSpPr>
          <p:nvPr>
            <p:ph type="title"/>
          </p:nvPr>
        </p:nvSpPr>
        <p:spPr>
          <a:xfrm>
            <a:off x="0" y="-30679"/>
            <a:ext cx="12192000" cy="1143000"/>
          </a:xfrm>
        </p:spPr>
        <p:txBody>
          <a:bodyPr/>
          <a:lstStyle/>
          <a:p>
            <a:r>
              <a:rPr lang="en-GB" b="1">
                <a:latin typeface="Arial" panose="020B0604020202020204" pitchFamily="34" charset="0"/>
                <a:cs typeface="Arial" panose="020B0604020202020204" pitchFamily="34" charset="0"/>
              </a:rPr>
              <a:t>Key 2019 EINA Outputs (3/3): Economic Impacts</a:t>
            </a:r>
            <a:endParaRPr lang="en-GB" b="1"/>
          </a:p>
        </p:txBody>
      </p:sp>
      <p:sp>
        <p:nvSpPr>
          <p:cNvPr id="4" name="Slide Number Placeholder 3">
            <a:extLst>
              <a:ext uri="{FF2B5EF4-FFF2-40B4-BE49-F238E27FC236}">
                <a16:creationId xmlns:a16="http://schemas.microsoft.com/office/drawing/2014/main" id="{1D274061-D508-4482-A7A5-12414B5383C2}"/>
              </a:ext>
            </a:extLst>
          </p:cNvPr>
          <p:cNvSpPr>
            <a:spLocks noGrp="1"/>
          </p:cNvSpPr>
          <p:nvPr>
            <p:ph type="sldNum" sz="quarter" idx="12"/>
          </p:nvPr>
        </p:nvSpPr>
        <p:spPr/>
        <p:txBody>
          <a:bodyPr/>
          <a:lstStyle/>
          <a:p>
            <a:fld id="{5E823101-2CF2-4830-9078-CC565604177F}" type="slidenum">
              <a:rPr lang="en-GB" smtClean="0"/>
              <a:t>7</a:t>
            </a:fld>
            <a:endParaRPr lang="en-GB"/>
          </a:p>
        </p:txBody>
      </p:sp>
      <p:grpSp>
        <p:nvGrpSpPr>
          <p:cNvPr id="67" name="Group 66">
            <a:extLst>
              <a:ext uri="{FF2B5EF4-FFF2-40B4-BE49-F238E27FC236}">
                <a16:creationId xmlns:a16="http://schemas.microsoft.com/office/drawing/2014/main" id="{24168EA4-601F-48A8-A228-FE9A9F3FDD55}"/>
              </a:ext>
            </a:extLst>
          </p:cNvPr>
          <p:cNvGrpSpPr/>
          <p:nvPr/>
        </p:nvGrpSpPr>
        <p:grpSpPr>
          <a:xfrm>
            <a:off x="379858" y="6429706"/>
            <a:ext cx="3837530" cy="307777"/>
            <a:chOff x="-746860" y="6394163"/>
            <a:chExt cx="3837530" cy="307777"/>
          </a:xfrm>
        </p:grpSpPr>
        <p:sp>
          <p:nvSpPr>
            <p:cNvPr id="40" name="TextBox 39">
              <a:extLst>
                <a:ext uri="{FF2B5EF4-FFF2-40B4-BE49-F238E27FC236}">
                  <a16:creationId xmlns:a16="http://schemas.microsoft.com/office/drawing/2014/main" id="{2DD7FBBB-3717-4077-83D7-B62ED914B5DD}"/>
                </a:ext>
              </a:extLst>
            </p:cNvPr>
            <p:cNvSpPr txBox="1"/>
            <p:nvPr/>
          </p:nvSpPr>
          <p:spPr>
            <a:xfrm>
              <a:off x="2446366" y="6415767"/>
              <a:ext cx="644304" cy="276999"/>
            </a:xfrm>
            <a:prstGeom prst="rect">
              <a:avLst/>
            </a:prstGeom>
            <a:solidFill>
              <a:srgbClr val="92D050"/>
            </a:solidFill>
            <a:ln>
              <a:solidFill>
                <a:schemeClr val="accent1">
                  <a:shade val="50000"/>
                </a:schemeClr>
              </a:solidFill>
            </a:ln>
          </p:spPr>
          <p:txBody>
            <a:bodyPr wrap="square" rtlCol="0">
              <a:spAutoFit/>
            </a:bodyPr>
            <a:lstStyle/>
            <a:p>
              <a:pPr algn="ctr"/>
              <a:r>
                <a:rPr lang="en-GB" sz="1200">
                  <a:solidFill>
                    <a:srgbClr val="000000"/>
                  </a:solidFill>
                </a:rPr>
                <a:t>Metric</a:t>
              </a:r>
            </a:p>
          </p:txBody>
        </p:sp>
        <p:sp>
          <p:nvSpPr>
            <p:cNvPr id="42" name="TextBox 41">
              <a:extLst>
                <a:ext uri="{FF2B5EF4-FFF2-40B4-BE49-F238E27FC236}">
                  <a16:creationId xmlns:a16="http://schemas.microsoft.com/office/drawing/2014/main" id="{7F69F60F-4774-47E5-947D-0C227265A540}"/>
                </a:ext>
              </a:extLst>
            </p:cNvPr>
            <p:cNvSpPr txBox="1"/>
            <p:nvPr/>
          </p:nvSpPr>
          <p:spPr>
            <a:xfrm>
              <a:off x="1833095" y="6415767"/>
              <a:ext cx="489903" cy="276999"/>
            </a:xfrm>
            <a:prstGeom prst="rect">
              <a:avLst/>
            </a:prstGeom>
            <a:solidFill>
              <a:srgbClr val="00B0F0"/>
            </a:solidFill>
            <a:ln>
              <a:solidFill>
                <a:schemeClr val="accent1">
                  <a:shade val="50000"/>
                </a:schemeClr>
              </a:solidFill>
            </a:ln>
          </p:spPr>
          <p:txBody>
            <a:bodyPr wrap="square" rtlCol="0">
              <a:spAutoFit/>
            </a:bodyPr>
            <a:lstStyle/>
            <a:p>
              <a:pPr algn="ctr"/>
              <a:r>
                <a:rPr lang="en-GB" sz="1200">
                  <a:solidFill>
                    <a:srgbClr val="000000"/>
                  </a:solidFill>
                </a:rPr>
                <a:t>Data</a:t>
              </a:r>
            </a:p>
          </p:txBody>
        </p:sp>
        <p:sp>
          <p:nvSpPr>
            <p:cNvPr id="43" name="TextBox 42">
              <a:extLst>
                <a:ext uri="{FF2B5EF4-FFF2-40B4-BE49-F238E27FC236}">
                  <a16:creationId xmlns:a16="http://schemas.microsoft.com/office/drawing/2014/main" id="{1116AF31-9C01-4384-B5E9-FC692A8B3621}"/>
                </a:ext>
              </a:extLst>
            </p:cNvPr>
            <p:cNvSpPr txBox="1"/>
            <p:nvPr/>
          </p:nvSpPr>
          <p:spPr>
            <a:xfrm>
              <a:off x="771685" y="6415767"/>
              <a:ext cx="933097" cy="276999"/>
            </a:xfrm>
            <a:prstGeom prst="rect">
              <a:avLst/>
            </a:prstGeom>
            <a:solidFill>
              <a:srgbClr val="FFC000"/>
            </a:solidFill>
            <a:ln>
              <a:solidFill>
                <a:schemeClr val="accent1">
                  <a:shade val="50000"/>
                </a:schemeClr>
              </a:solidFill>
            </a:ln>
          </p:spPr>
          <p:txBody>
            <a:bodyPr wrap="square" rtlCol="0">
              <a:spAutoFit/>
            </a:bodyPr>
            <a:lstStyle/>
            <a:p>
              <a:pPr algn="ctr"/>
              <a:r>
                <a:rPr lang="en-GB" sz="1200">
                  <a:solidFill>
                    <a:srgbClr val="000000"/>
                  </a:solidFill>
                </a:rPr>
                <a:t>Assumption</a:t>
              </a:r>
              <a:endParaRPr lang="en-GB">
                <a:solidFill>
                  <a:srgbClr val="000000"/>
                </a:solidFill>
              </a:endParaRPr>
            </a:p>
          </p:txBody>
        </p:sp>
        <p:sp>
          <p:nvSpPr>
            <p:cNvPr id="44" name="TextBox 43">
              <a:extLst>
                <a:ext uri="{FF2B5EF4-FFF2-40B4-BE49-F238E27FC236}">
                  <a16:creationId xmlns:a16="http://schemas.microsoft.com/office/drawing/2014/main" id="{71862C74-18AB-4989-A479-E4314C2023D2}"/>
                </a:ext>
              </a:extLst>
            </p:cNvPr>
            <p:cNvSpPr txBox="1"/>
            <p:nvPr/>
          </p:nvSpPr>
          <p:spPr>
            <a:xfrm>
              <a:off x="-746860" y="6394163"/>
              <a:ext cx="1986542" cy="307777"/>
            </a:xfrm>
            <a:prstGeom prst="rect">
              <a:avLst/>
            </a:prstGeom>
            <a:noFill/>
          </p:spPr>
          <p:txBody>
            <a:bodyPr wrap="square" rtlCol="0">
              <a:spAutoFit/>
            </a:bodyPr>
            <a:lstStyle/>
            <a:p>
              <a:pPr algn="ctr"/>
              <a:r>
                <a:rPr lang="en-GB" sz="1400">
                  <a:solidFill>
                    <a:srgbClr val="000000"/>
                  </a:solidFill>
                </a:rPr>
                <a:t>Colour code: </a:t>
              </a:r>
            </a:p>
          </p:txBody>
        </p:sp>
      </p:grpSp>
      <p:graphicFrame>
        <p:nvGraphicFramePr>
          <p:cNvPr id="7" name="Chart 6">
            <a:extLst>
              <a:ext uri="{FF2B5EF4-FFF2-40B4-BE49-F238E27FC236}">
                <a16:creationId xmlns:a16="http://schemas.microsoft.com/office/drawing/2014/main" id="{3DC25BD4-2BCA-4983-1673-C6954C936D37}"/>
              </a:ext>
            </a:extLst>
          </p:cNvPr>
          <p:cNvGraphicFramePr>
            <a:graphicFrameLocks/>
          </p:cNvGraphicFramePr>
          <p:nvPr>
            <p:extLst>
              <p:ext uri="{D42A27DB-BD31-4B8C-83A1-F6EECF244321}">
                <p14:modId xmlns:p14="http://schemas.microsoft.com/office/powerpoint/2010/main" val="3122326623"/>
              </p:ext>
            </p:extLst>
          </p:nvPr>
        </p:nvGraphicFramePr>
        <p:xfrm>
          <a:off x="379858" y="3297636"/>
          <a:ext cx="5479200" cy="324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B7B0FC79-D0B1-0770-801D-B5A316C0ECC7}"/>
              </a:ext>
            </a:extLst>
          </p:cNvPr>
          <p:cNvGrpSpPr/>
          <p:nvPr/>
        </p:nvGrpSpPr>
        <p:grpSpPr>
          <a:xfrm>
            <a:off x="5821280" y="3297636"/>
            <a:ext cx="5919613" cy="3303923"/>
            <a:chOff x="5816370" y="1212565"/>
            <a:chExt cx="5919613" cy="3172210"/>
          </a:xfrm>
        </p:grpSpPr>
        <p:graphicFrame>
          <p:nvGraphicFramePr>
            <p:cNvPr id="9" name="Chart 8">
              <a:extLst>
                <a:ext uri="{FF2B5EF4-FFF2-40B4-BE49-F238E27FC236}">
                  <a16:creationId xmlns:a16="http://schemas.microsoft.com/office/drawing/2014/main" id="{419F5FE0-2418-BEE7-3059-10BF89D37527}"/>
                </a:ext>
              </a:extLst>
            </p:cNvPr>
            <p:cNvGraphicFramePr>
              <a:graphicFrameLocks/>
            </p:cNvGraphicFramePr>
            <p:nvPr>
              <p:extLst>
                <p:ext uri="{D42A27DB-BD31-4B8C-83A1-F6EECF244321}">
                  <p14:modId xmlns:p14="http://schemas.microsoft.com/office/powerpoint/2010/main" val="656035926"/>
                </p:ext>
              </p:extLst>
            </p:nvPr>
          </p:nvGraphicFramePr>
          <p:xfrm>
            <a:off x="6445635" y="1212565"/>
            <a:ext cx="5290348" cy="3172210"/>
          </p:xfrm>
          <a:graphic>
            <a:graphicData uri="http://schemas.openxmlformats.org/drawingml/2006/chart">
              <c:chart xmlns:c="http://schemas.openxmlformats.org/drawingml/2006/chart" xmlns:r="http://schemas.openxmlformats.org/officeDocument/2006/relationships" r:id="rId4"/>
            </a:graphicData>
          </a:graphic>
        </p:graphicFrame>
        <p:sp>
          <p:nvSpPr>
            <p:cNvPr id="10" name="Arrow: Right 9">
              <a:extLst>
                <a:ext uri="{FF2B5EF4-FFF2-40B4-BE49-F238E27FC236}">
                  <a16:creationId xmlns:a16="http://schemas.microsoft.com/office/drawing/2014/main" id="{D813029C-71ED-C592-C0FB-A9927C9FD5AC}"/>
                </a:ext>
              </a:extLst>
            </p:cNvPr>
            <p:cNvSpPr/>
            <p:nvPr/>
          </p:nvSpPr>
          <p:spPr>
            <a:xfrm>
              <a:off x="5822367" y="1940513"/>
              <a:ext cx="629265" cy="176980"/>
            </a:xfrm>
            <a:prstGeom prst="rightArrow">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DFA74C50-A4B0-F1C5-3148-766CF2F28CDC}"/>
                </a:ext>
              </a:extLst>
            </p:cNvPr>
            <p:cNvSpPr/>
            <p:nvPr/>
          </p:nvSpPr>
          <p:spPr>
            <a:xfrm>
              <a:off x="5816370" y="2942390"/>
              <a:ext cx="629265" cy="176980"/>
            </a:xfrm>
            <a:prstGeom prst="rightArrow">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29ADBF7A-3C89-E1B9-DBF9-D0EEBBB5E49C}"/>
                </a:ext>
              </a:extLst>
            </p:cNvPr>
            <p:cNvSpPr/>
            <p:nvPr/>
          </p:nvSpPr>
          <p:spPr>
            <a:xfrm>
              <a:off x="5822367" y="2422293"/>
              <a:ext cx="629265" cy="176980"/>
            </a:xfrm>
            <a:prstGeom prst="rightArrow">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TextBox 50">
            <a:extLst>
              <a:ext uri="{FF2B5EF4-FFF2-40B4-BE49-F238E27FC236}">
                <a16:creationId xmlns:a16="http://schemas.microsoft.com/office/drawing/2014/main" id="{55E8B472-ED1D-FA4A-2DE0-2AF40F8ED01E}"/>
              </a:ext>
            </a:extLst>
          </p:cNvPr>
          <p:cNvSpPr txBox="1"/>
          <p:nvPr/>
        </p:nvSpPr>
        <p:spPr>
          <a:xfrm>
            <a:off x="1207125" y="2400254"/>
            <a:ext cx="702579" cy="230832"/>
          </a:xfrm>
          <a:prstGeom prst="rect">
            <a:avLst/>
          </a:prstGeom>
          <a:solidFill>
            <a:schemeClr val="accent6">
              <a:lumMod val="40000"/>
              <a:lumOff val="60000"/>
            </a:schemeClr>
          </a:solidFill>
          <a:ln>
            <a:solidFill>
              <a:srgbClr val="000000"/>
            </a:solidFill>
          </a:ln>
        </p:spPr>
        <p:txBody>
          <a:bodyPr wrap="square" rtlCol="0">
            <a:spAutoFit/>
          </a:bodyPr>
          <a:lstStyle/>
          <a:p>
            <a:pPr algn="ctr"/>
            <a:r>
              <a:rPr lang="en-GB" sz="900">
                <a:solidFill>
                  <a:srgbClr val="000000"/>
                </a:solidFill>
              </a:rPr>
              <a:t>Calculator</a:t>
            </a:r>
          </a:p>
        </p:txBody>
      </p:sp>
      <p:sp>
        <p:nvSpPr>
          <p:cNvPr id="57" name="TextBox 56">
            <a:extLst>
              <a:ext uri="{FF2B5EF4-FFF2-40B4-BE49-F238E27FC236}">
                <a16:creationId xmlns:a16="http://schemas.microsoft.com/office/drawing/2014/main" id="{9D508AD6-7E36-C26B-A695-348228A003DE}"/>
              </a:ext>
            </a:extLst>
          </p:cNvPr>
          <p:cNvSpPr txBox="1"/>
          <p:nvPr/>
        </p:nvSpPr>
        <p:spPr>
          <a:xfrm>
            <a:off x="5544740" y="2407622"/>
            <a:ext cx="676060" cy="230832"/>
          </a:xfrm>
          <a:prstGeom prst="rect">
            <a:avLst/>
          </a:prstGeom>
          <a:solidFill>
            <a:schemeClr val="accent6">
              <a:lumMod val="40000"/>
              <a:lumOff val="60000"/>
            </a:schemeClr>
          </a:solidFill>
          <a:ln>
            <a:solidFill>
              <a:srgbClr val="000000"/>
            </a:solidFill>
          </a:ln>
        </p:spPr>
        <p:txBody>
          <a:bodyPr wrap="square" rtlCol="0">
            <a:spAutoFit/>
          </a:bodyPr>
          <a:lstStyle/>
          <a:p>
            <a:pPr algn="ctr"/>
            <a:r>
              <a:rPr lang="en-GB" sz="900">
                <a:solidFill>
                  <a:srgbClr val="000000"/>
                </a:solidFill>
              </a:rPr>
              <a:t>Calculator</a:t>
            </a:r>
          </a:p>
        </p:txBody>
      </p:sp>
      <p:sp>
        <p:nvSpPr>
          <p:cNvPr id="190" name="TextBox 189">
            <a:extLst>
              <a:ext uri="{FF2B5EF4-FFF2-40B4-BE49-F238E27FC236}">
                <a16:creationId xmlns:a16="http://schemas.microsoft.com/office/drawing/2014/main" id="{DDC2BE90-0C30-FAEC-CDFB-4E3C341DEFE7}"/>
              </a:ext>
            </a:extLst>
          </p:cNvPr>
          <p:cNvSpPr txBox="1"/>
          <p:nvPr/>
        </p:nvSpPr>
        <p:spPr>
          <a:xfrm>
            <a:off x="7993340" y="2400012"/>
            <a:ext cx="676060" cy="230832"/>
          </a:xfrm>
          <a:prstGeom prst="rect">
            <a:avLst/>
          </a:prstGeom>
          <a:solidFill>
            <a:schemeClr val="accent6">
              <a:lumMod val="40000"/>
              <a:lumOff val="60000"/>
            </a:schemeClr>
          </a:solidFill>
          <a:ln>
            <a:solidFill>
              <a:srgbClr val="000000"/>
            </a:solidFill>
          </a:ln>
        </p:spPr>
        <p:txBody>
          <a:bodyPr wrap="square" rtlCol="0">
            <a:spAutoFit/>
          </a:bodyPr>
          <a:lstStyle/>
          <a:p>
            <a:pPr algn="ctr"/>
            <a:r>
              <a:rPr lang="en-GB" sz="900">
                <a:solidFill>
                  <a:srgbClr val="000000"/>
                </a:solidFill>
              </a:rPr>
              <a:t>Calculator</a:t>
            </a:r>
          </a:p>
        </p:txBody>
      </p:sp>
      <p:sp>
        <p:nvSpPr>
          <p:cNvPr id="200" name="TextBox 199">
            <a:extLst>
              <a:ext uri="{FF2B5EF4-FFF2-40B4-BE49-F238E27FC236}">
                <a16:creationId xmlns:a16="http://schemas.microsoft.com/office/drawing/2014/main" id="{548F6729-B23F-EF8E-EE0F-A8138263183E}"/>
              </a:ext>
            </a:extLst>
          </p:cNvPr>
          <p:cNvSpPr txBox="1"/>
          <p:nvPr/>
        </p:nvSpPr>
        <p:spPr>
          <a:xfrm>
            <a:off x="10409742" y="2400012"/>
            <a:ext cx="676060" cy="230832"/>
          </a:xfrm>
          <a:prstGeom prst="rect">
            <a:avLst/>
          </a:prstGeom>
          <a:solidFill>
            <a:schemeClr val="accent6">
              <a:lumMod val="40000"/>
              <a:lumOff val="60000"/>
            </a:schemeClr>
          </a:solidFill>
          <a:ln>
            <a:solidFill>
              <a:srgbClr val="000000"/>
            </a:solidFill>
          </a:ln>
        </p:spPr>
        <p:txBody>
          <a:bodyPr wrap="square" rtlCol="0">
            <a:spAutoFit/>
          </a:bodyPr>
          <a:lstStyle/>
          <a:p>
            <a:pPr algn="ctr"/>
            <a:r>
              <a:rPr lang="en-GB" sz="900">
                <a:solidFill>
                  <a:srgbClr val="000000"/>
                </a:solidFill>
              </a:rPr>
              <a:t>Calculator</a:t>
            </a:r>
          </a:p>
        </p:txBody>
      </p:sp>
      <p:sp>
        <p:nvSpPr>
          <p:cNvPr id="29" name="TextBox 28">
            <a:extLst>
              <a:ext uri="{FF2B5EF4-FFF2-40B4-BE49-F238E27FC236}">
                <a16:creationId xmlns:a16="http://schemas.microsoft.com/office/drawing/2014/main" id="{6DB8BB00-0721-4207-94C6-8DF8E7DA3833}"/>
              </a:ext>
            </a:extLst>
          </p:cNvPr>
          <p:cNvSpPr txBox="1"/>
          <p:nvPr/>
        </p:nvSpPr>
        <p:spPr>
          <a:xfrm>
            <a:off x="480074" y="1804517"/>
            <a:ext cx="2149311" cy="338554"/>
          </a:xfrm>
          <a:prstGeom prst="rect">
            <a:avLst/>
          </a:prstGeom>
          <a:solidFill>
            <a:srgbClr val="FFC000"/>
          </a:solidFill>
          <a:ln>
            <a:solidFill>
              <a:srgbClr val="000000"/>
            </a:solidFill>
          </a:ln>
        </p:spPr>
        <p:txBody>
          <a:bodyPr wrap="square" rtlCol="0">
            <a:spAutoFit/>
          </a:bodyPr>
          <a:lstStyle/>
          <a:p>
            <a:pPr algn="ctr"/>
            <a:r>
              <a:rPr lang="en-GB" sz="1600">
                <a:solidFill>
                  <a:srgbClr val="000000"/>
                </a:solidFill>
              </a:rPr>
              <a:t>Tech Deployment</a:t>
            </a:r>
          </a:p>
        </p:txBody>
      </p:sp>
      <p:sp>
        <p:nvSpPr>
          <p:cNvPr id="30" name="TextBox 29">
            <a:extLst>
              <a:ext uri="{FF2B5EF4-FFF2-40B4-BE49-F238E27FC236}">
                <a16:creationId xmlns:a16="http://schemas.microsoft.com/office/drawing/2014/main" id="{E3BE41B4-3CD3-4508-8759-42E1687D16E8}"/>
              </a:ext>
            </a:extLst>
          </p:cNvPr>
          <p:cNvSpPr txBox="1"/>
          <p:nvPr/>
        </p:nvSpPr>
        <p:spPr>
          <a:xfrm>
            <a:off x="480074" y="2851227"/>
            <a:ext cx="2149311" cy="369332"/>
          </a:xfrm>
          <a:prstGeom prst="rect">
            <a:avLst/>
          </a:prstGeom>
          <a:solidFill>
            <a:srgbClr val="00B0F0"/>
          </a:solidFill>
          <a:ln>
            <a:solidFill>
              <a:srgbClr val="000000"/>
            </a:solidFill>
          </a:ln>
        </p:spPr>
        <p:txBody>
          <a:bodyPr wrap="square" rtlCol="0">
            <a:spAutoFit/>
          </a:bodyPr>
          <a:lstStyle/>
          <a:p>
            <a:pPr algn="ctr"/>
            <a:r>
              <a:rPr lang="en-GB">
                <a:solidFill>
                  <a:srgbClr val="000000"/>
                </a:solidFill>
              </a:rPr>
              <a:t>Component Costs</a:t>
            </a:r>
          </a:p>
        </p:txBody>
      </p:sp>
      <p:sp>
        <p:nvSpPr>
          <p:cNvPr id="31" name="TextBox 30">
            <a:extLst>
              <a:ext uri="{FF2B5EF4-FFF2-40B4-BE49-F238E27FC236}">
                <a16:creationId xmlns:a16="http://schemas.microsoft.com/office/drawing/2014/main" id="{41BB51DC-A6A3-4893-9692-BCF56CFFC32D}"/>
              </a:ext>
            </a:extLst>
          </p:cNvPr>
          <p:cNvSpPr txBox="1"/>
          <p:nvPr/>
        </p:nvSpPr>
        <p:spPr>
          <a:xfrm>
            <a:off x="2857311" y="2351241"/>
            <a:ext cx="1754089" cy="338554"/>
          </a:xfrm>
          <a:prstGeom prst="rect">
            <a:avLst/>
          </a:prstGeom>
          <a:solidFill>
            <a:srgbClr val="92D050"/>
          </a:solidFill>
          <a:ln>
            <a:solidFill>
              <a:schemeClr val="accent1">
                <a:shade val="50000"/>
              </a:schemeClr>
            </a:solidFill>
          </a:ln>
        </p:spPr>
        <p:txBody>
          <a:bodyPr wrap="square" rtlCol="0">
            <a:spAutoFit/>
          </a:bodyPr>
          <a:lstStyle/>
          <a:p>
            <a:pPr algn="ctr"/>
            <a:r>
              <a:rPr lang="en-GB" sz="1600">
                <a:solidFill>
                  <a:srgbClr val="000000"/>
                </a:solidFill>
              </a:rPr>
              <a:t>Market Turnover</a:t>
            </a:r>
          </a:p>
        </p:txBody>
      </p:sp>
      <p:sp>
        <p:nvSpPr>
          <p:cNvPr id="32" name="TextBox 31">
            <a:extLst>
              <a:ext uri="{FF2B5EF4-FFF2-40B4-BE49-F238E27FC236}">
                <a16:creationId xmlns:a16="http://schemas.microsoft.com/office/drawing/2014/main" id="{64FCD31D-8655-4C79-8627-F3F620525FB0}"/>
              </a:ext>
            </a:extLst>
          </p:cNvPr>
          <p:cNvSpPr txBox="1"/>
          <p:nvPr/>
        </p:nvSpPr>
        <p:spPr>
          <a:xfrm>
            <a:off x="4865559" y="1804517"/>
            <a:ext cx="2034422" cy="338554"/>
          </a:xfrm>
          <a:prstGeom prst="rect">
            <a:avLst/>
          </a:prstGeom>
          <a:solidFill>
            <a:srgbClr val="FFC000"/>
          </a:solidFill>
          <a:ln>
            <a:solidFill>
              <a:srgbClr val="000000"/>
            </a:solidFill>
          </a:ln>
        </p:spPr>
        <p:txBody>
          <a:bodyPr wrap="square" rtlCol="0">
            <a:spAutoFit/>
          </a:bodyPr>
          <a:lstStyle/>
          <a:p>
            <a:pPr algn="ctr"/>
            <a:r>
              <a:rPr lang="en-GB" sz="1600">
                <a:solidFill>
                  <a:srgbClr val="000000"/>
                </a:solidFill>
              </a:rPr>
              <a:t>UK Market Share %</a:t>
            </a:r>
          </a:p>
        </p:txBody>
      </p:sp>
      <p:sp>
        <p:nvSpPr>
          <p:cNvPr id="33" name="TextBox 32">
            <a:extLst>
              <a:ext uri="{FF2B5EF4-FFF2-40B4-BE49-F238E27FC236}">
                <a16:creationId xmlns:a16="http://schemas.microsoft.com/office/drawing/2014/main" id="{8D5F2DC4-A94F-4915-908C-A0DFBC859B94}"/>
              </a:ext>
            </a:extLst>
          </p:cNvPr>
          <p:cNvSpPr txBox="1"/>
          <p:nvPr/>
        </p:nvSpPr>
        <p:spPr>
          <a:xfrm>
            <a:off x="5153239" y="2851227"/>
            <a:ext cx="1459062" cy="338554"/>
          </a:xfrm>
          <a:prstGeom prst="rect">
            <a:avLst/>
          </a:prstGeom>
          <a:solidFill>
            <a:srgbClr val="92D050"/>
          </a:solidFill>
          <a:ln>
            <a:solidFill>
              <a:srgbClr val="000000"/>
            </a:solidFill>
          </a:ln>
        </p:spPr>
        <p:txBody>
          <a:bodyPr wrap="square" rtlCol="0">
            <a:spAutoFit/>
          </a:bodyPr>
          <a:lstStyle/>
          <a:p>
            <a:pPr algn="ctr"/>
            <a:r>
              <a:rPr lang="en-GB" sz="1600">
                <a:solidFill>
                  <a:srgbClr val="000000"/>
                </a:solidFill>
              </a:rPr>
              <a:t>UK Turnover</a:t>
            </a:r>
          </a:p>
        </p:txBody>
      </p:sp>
      <p:sp>
        <p:nvSpPr>
          <p:cNvPr id="34" name="TextBox 33">
            <a:extLst>
              <a:ext uri="{FF2B5EF4-FFF2-40B4-BE49-F238E27FC236}">
                <a16:creationId xmlns:a16="http://schemas.microsoft.com/office/drawing/2014/main" id="{407708D4-3BAB-4CCB-83CC-1EA87078CABA}"/>
              </a:ext>
            </a:extLst>
          </p:cNvPr>
          <p:cNvSpPr txBox="1"/>
          <p:nvPr/>
        </p:nvSpPr>
        <p:spPr>
          <a:xfrm>
            <a:off x="7854708" y="2847041"/>
            <a:ext cx="964893" cy="338554"/>
          </a:xfrm>
          <a:prstGeom prst="rect">
            <a:avLst/>
          </a:prstGeom>
          <a:solidFill>
            <a:srgbClr val="92D050"/>
          </a:solidFill>
          <a:ln>
            <a:solidFill>
              <a:srgbClr val="000000"/>
            </a:solidFill>
          </a:ln>
        </p:spPr>
        <p:txBody>
          <a:bodyPr wrap="square" rtlCol="0">
            <a:spAutoFit/>
          </a:bodyPr>
          <a:lstStyle/>
          <a:p>
            <a:pPr algn="ctr"/>
            <a:r>
              <a:rPr lang="en-GB" sz="1600" u="sng">
                <a:solidFill>
                  <a:srgbClr val="000000"/>
                </a:solidFill>
              </a:rPr>
              <a:t>GVA</a:t>
            </a:r>
          </a:p>
        </p:txBody>
      </p:sp>
      <p:sp>
        <p:nvSpPr>
          <p:cNvPr id="35" name="TextBox 34">
            <a:extLst>
              <a:ext uri="{FF2B5EF4-FFF2-40B4-BE49-F238E27FC236}">
                <a16:creationId xmlns:a16="http://schemas.microsoft.com/office/drawing/2014/main" id="{4E3B2DFF-B18B-4708-B1A7-159038CD6A47}"/>
              </a:ext>
            </a:extLst>
          </p:cNvPr>
          <p:cNvSpPr txBox="1"/>
          <p:nvPr/>
        </p:nvSpPr>
        <p:spPr>
          <a:xfrm>
            <a:off x="7320830" y="1804517"/>
            <a:ext cx="2034422" cy="338554"/>
          </a:xfrm>
          <a:prstGeom prst="rect">
            <a:avLst/>
          </a:prstGeom>
          <a:solidFill>
            <a:srgbClr val="00B0F0"/>
          </a:solidFill>
          <a:ln>
            <a:solidFill>
              <a:srgbClr val="000000"/>
            </a:solidFill>
          </a:ln>
        </p:spPr>
        <p:txBody>
          <a:bodyPr wrap="square" rtlCol="0">
            <a:spAutoFit/>
          </a:bodyPr>
          <a:lstStyle/>
          <a:p>
            <a:pPr algn="ctr"/>
            <a:r>
              <a:rPr lang="en-GB" sz="1600">
                <a:solidFill>
                  <a:srgbClr val="000000"/>
                </a:solidFill>
              </a:rPr>
              <a:t>ONS GVA multiplier</a:t>
            </a:r>
          </a:p>
        </p:txBody>
      </p:sp>
      <p:sp>
        <p:nvSpPr>
          <p:cNvPr id="36" name="TextBox 35">
            <a:extLst>
              <a:ext uri="{FF2B5EF4-FFF2-40B4-BE49-F238E27FC236}">
                <a16:creationId xmlns:a16="http://schemas.microsoft.com/office/drawing/2014/main" id="{540A2C32-41D4-47C7-A63C-8CA35A737E02}"/>
              </a:ext>
            </a:extLst>
          </p:cNvPr>
          <p:cNvSpPr txBox="1"/>
          <p:nvPr/>
        </p:nvSpPr>
        <p:spPr>
          <a:xfrm>
            <a:off x="9771309" y="1800864"/>
            <a:ext cx="1969584" cy="338554"/>
          </a:xfrm>
          <a:prstGeom prst="rect">
            <a:avLst/>
          </a:prstGeom>
          <a:solidFill>
            <a:srgbClr val="00B0F0"/>
          </a:solidFill>
          <a:ln>
            <a:solidFill>
              <a:schemeClr val="accent1">
                <a:shade val="50000"/>
              </a:schemeClr>
            </a:solidFill>
          </a:ln>
        </p:spPr>
        <p:txBody>
          <a:bodyPr wrap="square" rtlCol="0">
            <a:spAutoFit/>
          </a:bodyPr>
          <a:lstStyle/>
          <a:p>
            <a:pPr algn="ctr"/>
            <a:r>
              <a:rPr lang="en-GB" sz="1600">
                <a:solidFill>
                  <a:srgbClr val="000000"/>
                </a:solidFill>
              </a:rPr>
              <a:t>ONS GVA/Worker</a:t>
            </a:r>
          </a:p>
        </p:txBody>
      </p:sp>
      <p:sp>
        <p:nvSpPr>
          <p:cNvPr id="37" name="TextBox 36">
            <a:extLst>
              <a:ext uri="{FF2B5EF4-FFF2-40B4-BE49-F238E27FC236}">
                <a16:creationId xmlns:a16="http://schemas.microsoft.com/office/drawing/2014/main" id="{286C9D07-183A-40F7-A21C-CD6AD683FCE9}"/>
              </a:ext>
            </a:extLst>
          </p:cNvPr>
          <p:cNvSpPr txBox="1"/>
          <p:nvPr/>
        </p:nvSpPr>
        <p:spPr>
          <a:xfrm>
            <a:off x="9771308" y="2851227"/>
            <a:ext cx="1972993" cy="338554"/>
          </a:xfrm>
          <a:prstGeom prst="rect">
            <a:avLst/>
          </a:prstGeom>
          <a:solidFill>
            <a:srgbClr val="92D050"/>
          </a:solidFill>
          <a:ln>
            <a:solidFill>
              <a:schemeClr val="accent1">
                <a:shade val="50000"/>
              </a:schemeClr>
            </a:solidFill>
          </a:ln>
        </p:spPr>
        <p:txBody>
          <a:bodyPr wrap="square" rtlCol="0">
            <a:spAutoFit/>
          </a:bodyPr>
          <a:lstStyle/>
          <a:p>
            <a:pPr algn="ctr"/>
            <a:r>
              <a:rPr lang="en-GB" sz="1600" u="sng">
                <a:solidFill>
                  <a:srgbClr val="000000"/>
                </a:solidFill>
              </a:rPr>
              <a:t>Jobs supported</a:t>
            </a:r>
          </a:p>
        </p:txBody>
      </p:sp>
      <p:sp>
        <p:nvSpPr>
          <p:cNvPr id="69" name="TextBox 68">
            <a:extLst>
              <a:ext uri="{FF2B5EF4-FFF2-40B4-BE49-F238E27FC236}">
                <a16:creationId xmlns:a16="http://schemas.microsoft.com/office/drawing/2014/main" id="{2EED1E32-6E95-4E75-8237-58E13ADF063E}"/>
              </a:ext>
            </a:extLst>
          </p:cNvPr>
          <p:cNvSpPr txBox="1"/>
          <p:nvPr/>
        </p:nvSpPr>
        <p:spPr>
          <a:xfrm>
            <a:off x="446313" y="1327614"/>
            <a:ext cx="8524431" cy="369332"/>
          </a:xfrm>
          <a:prstGeom prst="rect">
            <a:avLst/>
          </a:prstGeom>
          <a:solidFill>
            <a:schemeClr val="bg1"/>
          </a:solidFill>
          <a:ln>
            <a:solidFill>
              <a:schemeClr val="bg1"/>
            </a:solidFill>
          </a:ln>
        </p:spPr>
        <p:txBody>
          <a:bodyPr wrap="square" rtlCol="0">
            <a:spAutoFit/>
          </a:bodyPr>
          <a:lstStyle/>
          <a:p>
            <a:r>
              <a:rPr lang="en-GB" b="1">
                <a:solidFill>
                  <a:srgbClr val="000000"/>
                </a:solidFill>
              </a:rPr>
              <a:t>Technology deployment to Jobs – job calculators simplified step by step breakdown: </a:t>
            </a:r>
          </a:p>
        </p:txBody>
      </p:sp>
      <p:cxnSp>
        <p:nvCxnSpPr>
          <p:cNvPr id="20" name="Straight Arrow Connector 19">
            <a:extLst>
              <a:ext uri="{FF2B5EF4-FFF2-40B4-BE49-F238E27FC236}">
                <a16:creationId xmlns:a16="http://schemas.microsoft.com/office/drawing/2014/main" id="{0186B509-A1F2-7749-510D-CFEDE9727BF9}"/>
              </a:ext>
            </a:extLst>
          </p:cNvPr>
          <p:cNvCxnSpPr>
            <a:cxnSpLocks/>
            <a:stCxn id="32" idx="2"/>
            <a:endCxn id="57" idx="0"/>
          </p:cNvCxnSpPr>
          <p:nvPr/>
        </p:nvCxnSpPr>
        <p:spPr>
          <a:xfrm>
            <a:off x="5882770" y="2143071"/>
            <a:ext cx="0" cy="264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4A60D13-E63F-EDB6-A6CD-6A3A99726B7A}"/>
              </a:ext>
            </a:extLst>
          </p:cNvPr>
          <p:cNvCxnSpPr>
            <a:cxnSpLocks/>
            <a:stCxn id="31" idx="3"/>
            <a:endCxn id="57" idx="1"/>
          </p:cNvCxnSpPr>
          <p:nvPr/>
        </p:nvCxnSpPr>
        <p:spPr>
          <a:xfrm>
            <a:off x="4611400" y="2520518"/>
            <a:ext cx="933340" cy="2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1964C23-F102-46D1-06E3-B02CE6D336D4}"/>
              </a:ext>
            </a:extLst>
          </p:cNvPr>
          <p:cNvCxnSpPr>
            <a:cxnSpLocks/>
            <a:stCxn id="29" idx="2"/>
            <a:endCxn id="51" idx="0"/>
          </p:cNvCxnSpPr>
          <p:nvPr/>
        </p:nvCxnSpPr>
        <p:spPr>
          <a:xfrm>
            <a:off x="1554730" y="2143071"/>
            <a:ext cx="3685" cy="25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FD92CF8-C8F1-3637-5CD4-34EFFDFAAC83}"/>
              </a:ext>
            </a:extLst>
          </p:cNvPr>
          <p:cNvCxnSpPr>
            <a:cxnSpLocks/>
            <a:stCxn id="30" idx="0"/>
            <a:endCxn id="51" idx="2"/>
          </p:cNvCxnSpPr>
          <p:nvPr/>
        </p:nvCxnSpPr>
        <p:spPr>
          <a:xfrm flipV="1">
            <a:off x="1554730" y="2631086"/>
            <a:ext cx="3685" cy="220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8B706668-4395-DE4A-40DD-B8697FEC0961}"/>
              </a:ext>
            </a:extLst>
          </p:cNvPr>
          <p:cNvCxnSpPr>
            <a:cxnSpLocks/>
            <a:stCxn id="51" idx="3"/>
            <a:endCxn id="31" idx="1"/>
          </p:cNvCxnSpPr>
          <p:nvPr/>
        </p:nvCxnSpPr>
        <p:spPr>
          <a:xfrm>
            <a:off x="1909704" y="2515670"/>
            <a:ext cx="947607" cy="4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721559C-2B3B-BD23-A7E6-D0AD097CEC58}"/>
              </a:ext>
            </a:extLst>
          </p:cNvPr>
          <p:cNvCxnSpPr>
            <a:cxnSpLocks/>
            <a:stCxn id="57" idx="2"/>
            <a:endCxn id="33" idx="0"/>
          </p:cNvCxnSpPr>
          <p:nvPr/>
        </p:nvCxnSpPr>
        <p:spPr>
          <a:xfrm>
            <a:off x="5882770" y="2638454"/>
            <a:ext cx="0" cy="212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4C1DC795-A07F-9FE7-81C6-4C0108324185}"/>
              </a:ext>
            </a:extLst>
          </p:cNvPr>
          <p:cNvCxnSpPr>
            <a:cxnSpLocks/>
            <a:stCxn id="33" idx="3"/>
            <a:endCxn id="190" idx="1"/>
          </p:cNvCxnSpPr>
          <p:nvPr/>
        </p:nvCxnSpPr>
        <p:spPr>
          <a:xfrm flipV="1">
            <a:off x="6612301" y="2515428"/>
            <a:ext cx="1381039" cy="5050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504C434-DB22-CA64-F9EC-6E2D3649AD67}"/>
              </a:ext>
            </a:extLst>
          </p:cNvPr>
          <p:cNvCxnSpPr>
            <a:cxnSpLocks/>
            <a:endCxn id="34" idx="0"/>
          </p:cNvCxnSpPr>
          <p:nvPr/>
        </p:nvCxnSpPr>
        <p:spPr>
          <a:xfrm>
            <a:off x="8337155" y="2626900"/>
            <a:ext cx="0" cy="220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DC6A5CF-D338-7C13-9599-27E15B2DA81F}"/>
              </a:ext>
            </a:extLst>
          </p:cNvPr>
          <p:cNvCxnSpPr>
            <a:cxnSpLocks/>
            <a:stCxn id="36" idx="2"/>
            <a:endCxn id="200" idx="0"/>
          </p:cNvCxnSpPr>
          <p:nvPr/>
        </p:nvCxnSpPr>
        <p:spPr>
          <a:xfrm flipH="1">
            <a:off x="10747772" y="2139418"/>
            <a:ext cx="8329" cy="260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FBDFB7C5-D763-0218-9FB0-C14C73E0234A}"/>
              </a:ext>
            </a:extLst>
          </p:cNvPr>
          <p:cNvCxnSpPr>
            <a:cxnSpLocks/>
            <a:stCxn id="34" idx="3"/>
            <a:endCxn id="200" idx="1"/>
          </p:cNvCxnSpPr>
          <p:nvPr/>
        </p:nvCxnSpPr>
        <p:spPr>
          <a:xfrm flipV="1">
            <a:off x="8819601" y="2515428"/>
            <a:ext cx="1590141" cy="5008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90277ED-E42E-C02D-C661-35A158A858C6}"/>
              </a:ext>
            </a:extLst>
          </p:cNvPr>
          <p:cNvCxnSpPr>
            <a:cxnSpLocks/>
            <a:endCxn id="37" idx="0"/>
          </p:cNvCxnSpPr>
          <p:nvPr/>
        </p:nvCxnSpPr>
        <p:spPr>
          <a:xfrm>
            <a:off x="10754534" y="2631086"/>
            <a:ext cx="3271" cy="220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53490E7F-3D0C-14D3-AAED-DD6E1F653ED2}"/>
              </a:ext>
            </a:extLst>
          </p:cNvPr>
          <p:cNvCxnSpPr>
            <a:cxnSpLocks/>
            <a:stCxn id="35" idx="2"/>
            <a:endCxn id="190" idx="0"/>
          </p:cNvCxnSpPr>
          <p:nvPr/>
        </p:nvCxnSpPr>
        <p:spPr>
          <a:xfrm flipH="1">
            <a:off x="8331370" y="2143071"/>
            <a:ext cx="6671" cy="256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82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1" grpId="0" animBg="1"/>
      <p:bldP spid="57" grpId="0" animBg="1"/>
      <p:bldP spid="190" grpId="0" animBg="1"/>
      <p:bldP spid="200" grpId="0" animBg="1"/>
      <p:bldP spid="29" grpId="0" animBg="1"/>
      <p:bldP spid="30" grpId="0" animBg="1"/>
      <p:bldP spid="31" grpId="0" animBg="1"/>
      <p:bldP spid="32" grpId="0" animBg="1"/>
      <p:bldP spid="33" grpId="0" animBg="1"/>
      <p:bldP spid="34" grpId="0" animBg="1"/>
      <p:bldP spid="35" grpId="0" animBg="1"/>
      <p:bldP spid="36" grpId="0" animBg="1"/>
      <p:bldP spid="37"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7309-78E2-4633-B037-E6F0D95F8474}"/>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EINAs 2.0 – Output similarities</a:t>
            </a:r>
            <a:endParaRPr lang="en-GB"/>
          </a:p>
        </p:txBody>
      </p:sp>
      <p:sp>
        <p:nvSpPr>
          <p:cNvPr id="3" name="Content Placeholder 2">
            <a:extLst>
              <a:ext uri="{FF2B5EF4-FFF2-40B4-BE49-F238E27FC236}">
                <a16:creationId xmlns:a16="http://schemas.microsoft.com/office/drawing/2014/main" id="{51A42F4D-5300-4450-9715-0757C800D431}"/>
              </a:ext>
            </a:extLst>
          </p:cNvPr>
          <p:cNvSpPr>
            <a:spLocks noGrp="1"/>
          </p:cNvSpPr>
          <p:nvPr>
            <p:ph idx="1"/>
          </p:nvPr>
        </p:nvSpPr>
        <p:spPr/>
        <p:txBody>
          <a:bodyPr vert="horz" lIns="91440" tIns="45720" rIns="91440" bIns="45720" rtlCol="0" anchor="t">
            <a:normAutofit/>
          </a:bodyPr>
          <a:lstStyle/>
          <a:p>
            <a:pPr marL="0" indent="0">
              <a:buNone/>
            </a:pPr>
            <a:r>
              <a:rPr lang="en-GB" sz="1900" b="1">
                <a:solidFill>
                  <a:srgbClr val="000000"/>
                </a:solidFill>
              </a:rPr>
              <a:t>System modelling:</a:t>
            </a:r>
            <a:endParaRPr lang="en-GB" sz="2400" b="1">
              <a:solidFill>
                <a:srgbClr val="000000"/>
              </a:solidFill>
            </a:endParaRPr>
          </a:p>
          <a:p>
            <a:r>
              <a:rPr lang="en-GB">
                <a:solidFill>
                  <a:srgbClr val="000000"/>
                </a:solidFill>
              </a:rPr>
              <a:t>Technology deployment pathways </a:t>
            </a:r>
          </a:p>
          <a:p>
            <a:r>
              <a:rPr lang="en-GB">
                <a:solidFill>
                  <a:srgbClr val="000000"/>
                </a:solidFill>
              </a:rPr>
              <a:t>Innovation Value </a:t>
            </a:r>
          </a:p>
          <a:p>
            <a:r>
              <a:rPr lang="en-GB">
                <a:solidFill>
                  <a:srgbClr val="000000"/>
                </a:solidFill>
              </a:rPr>
              <a:t>Opportunity Costs </a:t>
            </a:r>
          </a:p>
          <a:p>
            <a:pPr marL="0" indent="0">
              <a:buNone/>
            </a:pPr>
            <a:endParaRPr lang="en-GB" sz="1900">
              <a:solidFill>
                <a:srgbClr val="000000"/>
              </a:solidFill>
            </a:endParaRPr>
          </a:p>
          <a:p>
            <a:pPr marL="0" indent="0">
              <a:buNone/>
            </a:pPr>
            <a:r>
              <a:rPr lang="en-GB" sz="1900" b="1">
                <a:solidFill>
                  <a:srgbClr val="000000"/>
                </a:solidFill>
              </a:rPr>
              <a:t>Economic Impacts: </a:t>
            </a:r>
          </a:p>
          <a:p>
            <a:r>
              <a:rPr lang="en-GB" sz="1900">
                <a:solidFill>
                  <a:srgbClr val="000000"/>
                </a:solidFill>
              </a:rPr>
              <a:t>GVA estimates to 2050</a:t>
            </a:r>
          </a:p>
          <a:p>
            <a:r>
              <a:rPr lang="en-GB" sz="1900">
                <a:solidFill>
                  <a:srgbClr val="000000"/>
                </a:solidFill>
              </a:rPr>
              <a:t>Jobs estimates to 2050 </a:t>
            </a:r>
          </a:p>
          <a:p>
            <a:r>
              <a:rPr lang="en-GB" sz="1900">
                <a:solidFill>
                  <a:srgbClr val="000000"/>
                </a:solidFill>
              </a:rPr>
              <a:t>Both based on above system modelling </a:t>
            </a:r>
          </a:p>
          <a:p>
            <a:endParaRPr lang="en-GB" sz="1900">
              <a:solidFill>
                <a:srgbClr val="000000"/>
              </a:solidFill>
            </a:endParaRPr>
          </a:p>
          <a:p>
            <a:pPr marL="0" indent="0">
              <a:buNone/>
            </a:pPr>
            <a:r>
              <a:rPr lang="en-GB" sz="1900" b="1">
                <a:solidFill>
                  <a:srgbClr val="000000"/>
                </a:solidFill>
              </a:rPr>
              <a:t>Qualitative evidence/assumptions:</a:t>
            </a:r>
          </a:p>
          <a:p>
            <a:r>
              <a:rPr lang="en-GB" sz="1900">
                <a:solidFill>
                  <a:srgbClr val="000000"/>
                </a:solidFill>
              </a:rPr>
              <a:t>Expert engagements</a:t>
            </a:r>
          </a:p>
          <a:p>
            <a:r>
              <a:rPr lang="en-GB" sz="1900">
                <a:solidFill>
                  <a:srgbClr val="000000"/>
                </a:solidFill>
              </a:rPr>
              <a:t>Evidence synthesis </a:t>
            </a:r>
          </a:p>
        </p:txBody>
      </p:sp>
      <p:sp>
        <p:nvSpPr>
          <p:cNvPr id="4" name="Slide Number Placeholder 3">
            <a:extLst>
              <a:ext uri="{FF2B5EF4-FFF2-40B4-BE49-F238E27FC236}">
                <a16:creationId xmlns:a16="http://schemas.microsoft.com/office/drawing/2014/main" id="{57904AD1-94BD-46B8-B1E0-29587F559634}"/>
              </a:ext>
            </a:extLst>
          </p:cNvPr>
          <p:cNvSpPr>
            <a:spLocks noGrp="1"/>
          </p:cNvSpPr>
          <p:nvPr>
            <p:ph type="sldNum" sz="quarter" idx="12"/>
          </p:nvPr>
        </p:nvSpPr>
        <p:spPr/>
        <p:txBody>
          <a:bodyPr/>
          <a:lstStyle/>
          <a:p>
            <a:fld id="{5E823101-2CF2-4830-9078-CC565604177F}" type="slidenum">
              <a:rPr lang="en-GB" smtClean="0"/>
              <a:t>8</a:t>
            </a:fld>
            <a:endParaRPr lang="en-GB"/>
          </a:p>
        </p:txBody>
      </p:sp>
      <p:pic>
        <p:nvPicPr>
          <p:cNvPr id="5" name="Picture 4">
            <a:extLst>
              <a:ext uri="{FF2B5EF4-FFF2-40B4-BE49-F238E27FC236}">
                <a16:creationId xmlns:a16="http://schemas.microsoft.com/office/drawing/2014/main" id="{61DD1D63-49E3-4D04-A0D9-D794AFDDFB57}"/>
              </a:ext>
            </a:extLst>
          </p:cNvPr>
          <p:cNvPicPr>
            <a:picLocks noChangeAspect="1"/>
          </p:cNvPicPr>
          <p:nvPr/>
        </p:nvPicPr>
        <p:blipFill>
          <a:blip r:embed="rId2"/>
          <a:stretch>
            <a:fillRect/>
          </a:stretch>
        </p:blipFill>
        <p:spPr>
          <a:xfrm>
            <a:off x="7316317" y="1196751"/>
            <a:ext cx="3517248" cy="4936381"/>
          </a:xfrm>
          <a:prstGeom prst="rect">
            <a:avLst/>
          </a:prstGeom>
        </p:spPr>
      </p:pic>
      <p:grpSp>
        <p:nvGrpSpPr>
          <p:cNvPr id="13" name="Group 12">
            <a:extLst>
              <a:ext uri="{FF2B5EF4-FFF2-40B4-BE49-F238E27FC236}">
                <a16:creationId xmlns:a16="http://schemas.microsoft.com/office/drawing/2014/main" id="{879F79B7-6B96-FAD4-6933-08A140ED774E}"/>
              </a:ext>
            </a:extLst>
          </p:cNvPr>
          <p:cNvGrpSpPr/>
          <p:nvPr/>
        </p:nvGrpSpPr>
        <p:grpSpPr>
          <a:xfrm>
            <a:off x="5203200" y="1196750"/>
            <a:ext cx="1941076" cy="1407122"/>
            <a:chOff x="5203200" y="1196750"/>
            <a:chExt cx="1941076" cy="1407122"/>
          </a:xfrm>
        </p:grpSpPr>
        <p:sp>
          <p:nvSpPr>
            <p:cNvPr id="8" name="Right Brace 7">
              <a:extLst>
                <a:ext uri="{FF2B5EF4-FFF2-40B4-BE49-F238E27FC236}">
                  <a16:creationId xmlns:a16="http://schemas.microsoft.com/office/drawing/2014/main" id="{28937B2D-7516-A235-DE4E-57020EC8AAD3}"/>
                </a:ext>
              </a:extLst>
            </p:cNvPr>
            <p:cNvSpPr/>
            <p:nvPr/>
          </p:nvSpPr>
          <p:spPr>
            <a:xfrm>
              <a:off x="5203200" y="1196750"/>
              <a:ext cx="188536" cy="1407122"/>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9" name="TextBox 8">
              <a:extLst>
                <a:ext uri="{FF2B5EF4-FFF2-40B4-BE49-F238E27FC236}">
                  <a16:creationId xmlns:a16="http://schemas.microsoft.com/office/drawing/2014/main" id="{BD75A6A4-36A6-450E-EFD4-6D6FA2E8535F}"/>
                </a:ext>
              </a:extLst>
            </p:cNvPr>
            <p:cNvSpPr txBox="1"/>
            <p:nvPr/>
          </p:nvSpPr>
          <p:spPr>
            <a:xfrm>
              <a:off x="5545687" y="1300146"/>
              <a:ext cx="1598589" cy="1200329"/>
            </a:xfrm>
            <a:prstGeom prst="rect">
              <a:avLst/>
            </a:prstGeom>
            <a:noFill/>
          </p:spPr>
          <p:txBody>
            <a:bodyPr wrap="square" rtlCol="0">
              <a:spAutoFit/>
            </a:bodyPr>
            <a:lstStyle/>
            <a:p>
              <a:pPr algn="ctr"/>
              <a:r>
                <a:rPr lang="en-GB">
                  <a:solidFill>
                    <a:srgbClr val="000000"/>
                  </a:solidFill>
                </a:rPr>
                <a:t>Same method, but NZ + equivalent alternatives</a:t>
              </a:r>
            </a:p>
          </p:txBody>
        </p:sp>
      </p:grpSp>
      <p:grpSp>
        <p:nvGrpSpPr>
          <p:cNvPr id="14" name="Group 13">
            <a:extLst>
              <a:ext uri="{FF2B5EF4-FFF2-40B4-BE49-F238E27FC236}">
                <a16:creationId xmlns:a16="http://schemas.microsoft.com/office/drawing/2014/main" id="{7C16A0C6-12D8-B168-44FB-CCD8E705E41D}"/>
              </a:ext>
            </a:extLst>
          </p:cNvPr>
          <p:cNvGrpSpPr/>
          <p:nvPr/>
        </p:nvGrpSpPr>
        <p:grpSpPr>
          <a:xfrm>
            <a:off x="5213023" y="2866493"/>
            <a:ext cx="1623355" cy="1477327"/>
            <a:chOff x="5213023" y="2866493"/>
            <a:chExt cx="1623355" cy="1477327"/>
          </a:xfrm>
        </p:grpSpPr>
        <p:sp>
          <p:nvSpPr>
            <p:cNvPr id="10" name="Right Brace 9">
              <a:extLst>
                <a:ext uri="{FF2B5EF4-FFF2-40B4-BE49-F238E27FC236}">
                  <a16:creationId xmlns:a16="http://schemas.microsoft.com/office/drawing/2014/main" id="{6E942A25-AF65-3EF1-07D1-7C35BCE681EE}"/>
                </a:ext>
              </a:extLst>
            </p:cNvPr>
            <p:cNvSpPr/>
            <p:nvPr/>
          </p:nvSpPr>
          <p:spPr>
            <a:xfrm>
              <a:off x="5213023" y="2866493"/>
              <a:ext cx="197963" cy="1407123"/>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1" name="TextBox 10">
              <a:extLst>
                <a:ext uri="{FF2B5EF4-FFF2-40B4-BE49-F238E27FC236}">
                  <a16:creationId xmlns:a16="http://schemas.microsoft.com/office/drawing/2014/main" id="{E72BBB58-7BE1-9F6B-4FED-DE42523D02F6}"/>
                </a:ext>
              </a:extLst>
            </p:cNvPr>
            <p:cNvSpPr txBox="1"/>
            <p:nvPr/>
          </p:nvSpPr>
          <p:spPr>
            <a:xfrm>
              <a:off x="5604609" y="2866493"/>
              <a:ext cx="1231769" cy="1477327"/>
            </a:xfrm>
            <a:prstGeom prst="rect">
              <a:avLst/>
            </a:prstGeom>
            <a:noFill/>
          </p:spPr>
          <p:txBody>
            <a:bodyPr wrap="square" rtlCol="0">
              <a:spAutoFit/>
            </a:bodyPr>
            <a:lstStyle/>
            <a:p>
              <a:pPr algn="ctr"/>
              <a:r>
                <a:rPr lang="en-GB">
                  <a:solidFill>
                    <a:srgbClr val="000000"/>
                  </a:solidFill>
                </a:rPr>
                <a:t>Updated calculators + improved features </a:t>
              </a:r>
            </a:p>
          </p:txBody>
        </p:sp>
      </p:grpSp>
      <p:grpSp>
        <p:nvGrpSpPr>
          <p:cNvPr id="15" name="Group 14">
            <a:extLst>
              <a:ext uri="{FF2B5EF4-FFF2-40B4-BE49-F238E27FC236}">
                <a16:creationId xmlns:a16="http://schemas.microsoft.com/office/drawing/2014/main" id="{215237AB-9CF5-B7DD-CF23-C7543748CF91}"/>
              </a:ext>
            </a:extLst>
          </p:cNvPr>
          <p:cNvGrpSpPr/>
          <p:nvPr/>
        </p:nvGrpSpPr>
        <p:grpSpPr>
          <a:xfrm>
            <a:off x="5232659" y="4670788"/>
            <a:ext cx="1734439" cy="1046418"/>
            <a:chOff x="5232659" y="4670788"/>
            <a:chExt cx="1734439" cy="1046418"/>
          </a:xfrm>
        </p:grpSpPr>
        <p:sp>
          <p:nvSpPr>
            <p:cNvPr id="6" name="Right Brace 5">
              <a:extLst>
                <a:ext uri="{FF2B5EF4-FFF2-40B4-BE49-F238E27FC236}">
                  <a16:creationId xmlns:a16="http://schemas.microsoft.com/office/drawing/2014/main" id="{111A743E-B689-B310-56AF-4B66AF7C542F}"/>
                </a:ext>
              </a:extLst>
            </p:cNvPr>
            <p:cNvSpPr/>
            <p:nvPr/>
          </p:nvSpPr>
          <p:spPr>
            <a:xfrm>
              <a:off x="5232659" y="4670788"/>
              <a:ext cx="178713" cy="1046418"/>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2" name="TextBox 11">
              <a:extLst>
                <a:ext uri="{FF2B5EF4-FFF2-40B4-BE49-F238E27FC236}">
                  <a16:creationId xmlns:a16="http://schemas.microsoft.com/office/drawing/2014/main" id="{02B6D555-4E69-A729-0AFE-3BC3C22F6B32}"/>
                </a:ext>
              </a:extLst>
            </p:cNvPr>
            <p:cNvSpPr txBox="1"/>
            <p:nvPr/>
          </p:nvSpPr>
          <p:spPr>
            <a:xfrm>
              <a:off x="5590420" y="4793876"/>
              <a:ext cx="1376678" cy="923330"/>
            </a:xfrm>
            <a:prstGeom prst="rect">
              <a:avLst/>
            </a:prstGeom>
            <a:noFill/>
          </p:spPr>
          <p:txBody>
            <a:bodyPr wrap="square" rtlCol="0">
              <a:spAutoFit/>
            </a:bodyPr>
            <a:lstStyle/>
            <a:p>
              <a:pPr algn="ctr"/>
              <a:r>
                <a:rPr lang="en-GB">
                  <a:solidFill>
                    <a:srgbClr val="000000"/>
                  </a:solidFill>
                </a:rPr>
                <a:t>More selective and in depth</a:t>
              </a:r>
            </a:p>
          </p:txBody>
        </p:sp>
      </p:grpSp>
    </p:spTree>
    <p:extLst>
      <p:ext uri="{BB962C8B-B14F-4D97-AF65-F5344CB8AC3E}">
        <p14:creationId xmlns:p14="http://schemas.microsoft.com/office/powerpoint/2010/main" val="393920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320CDD-8F0D-ECA6-614E-36BC0B7C17FF}"/>
              </a:ext>
            </a:extLst>
          </p:cNvPr>
          <p:cNvSpPr/>
          <p:nvPr/>
        </p:nvSpPr>
        <p:spPr>
          <a:xfrm>
            <a:off x="584032" y="2451522"/>
            <a:ext cx="10074442" cy="2415941"/>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8C97309-78E2-4633-B037-E6F0D95F8474}"/>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EINAs 2.0 – Key differences</a:t>
            </a:r>
            <a:endParaRPr lang="en-GB"/>
          </a:p>
        </p:txBody>
      </p:sp>
      <p:sp>
        <p:nvSpPr>
          <p:cNvPr id="3" name="Content Placeholder 2">
            <a:extLst>
              <a:ext uri="{FF2B5EF4-FFF2-40B4-BE49-F238E27FC236}">
                <a16:creationId xmlns:a16="http://schemas.microsoft.com/office/drawing/2014/main" id="{51A42F4D-5300-4450-9715-0757C800D431}"/>
              </a:ext>
            </a:extLst>
          </p:cNvPr>
          <p:cNvSpPr>
            <a:spLocks noGrp="1"/>
          </p:cNvSpPr>
          <p:nvPr>
            <p:ph idx="1"/>
          </p:nvPr>
        </p:nvSpPr>
        <p:spPr>
          <a:xfrm>
            <a:off x="740415" y="1196751"/>
            <a:ext cx="6407217" cy="5040000"/>
          </a:xfrm>
        </p:spPr>
        <p:txBody>
          <a:bodyPr vert="horz" lIns="91440" tIns="45720" rIns="91440" bIns="45720" rtlCol="0" anchor="t">
            <a:normAutofit/>
          </a:bodyPr>
          <a:lstStyle/>
          <a:p>
            <a:pPr marL="0" indent="0">
              <a:buNone/>
            </a:pPr>
            <a:r>
              <a:rPr lang="en-GB" sz="1900" b="1">
                <a:solidFill>
                  <a:srgbClr val="000000"/>
                </a:solidFill>
              </a:rPr>
              <a:t>System modelling:</a:t>
            </a:r>
          </a:p>
          <a:p>
            <a:r>
              <a:rPr lang="en-GB" sz="1900">
                <a:solidFill>
                  <a:srgbClr val="000000"/>
                </a:solidFill>
              </a:rPr>
              <a:t>Wider range of scenarios</a:t>
            </a:r>
          </a:p>
          <a:p>
            <a:r>
              <a:rPr lang="en-GB" sz="1900">
                <a:solidFill>
                  <a:srgbClr val="000000"/>
                </a:solidFill>
              </a:rPr>
              <a:t>Not used for early shortlisting</a:t>
            </a:r>
            <a:br>
              <a:rPr lang="en-GB" sz="1900">
                <a:solidFill>
                  <a:srgbClr val="000000"/>
                </a:solidFill>
              </a:rPr>
            </a:br>
            <a:endParaRPr lang="en-GB" sz="1900">
              <a:solidFill>
                <a:srgbClr val="000000"/>
              </a:solidFill>
            </a:endParaRPr>
          </a:p>
          <a:p>
            <a:pPr marL="0" indent="0">
              <a:buNone/>
            </a:pPr>
            <a:r>
              <a:rPr lang="en-GB" sz="1900" b="1">
                <a:solidFill>
                  <a:srgbClr val="000000"/>
                </a:solidFill>
              </a:rPr>
              <a:t>Barriers and enablers: </a:t>
            </a:r>
          </a:p>
          <a:p>
            <a:r>
              <a:rPr lang="en-GB" sz="1900">
                <a:solidFill>
                  <a:srgbClr val="000000"/>
                </a:solidFill>
              </a:rPr>
              <a:t>Comparative overview</a:t>
            </a:r>
          </a:p>
          <a:p>
            <a:r>
              <a:rPr lang="en-GB" sz="1900">
                <a:solidFill>
                  <a:srgbClr val="000000"/>
                </a:solidFill>
              </a:rPr>
              <a:t>Quantitative analysis of key barriers/enablers, for instance:</a:t>
            </a:r>
          </a:p>
          <a:p>
            <a:pPr lvl="1">
              <a:buFont typeface="Wingdings" panose="05000000000000000000" pitchFamily="2" charset="2"/>
              <a:buChar char="Ø"/>
            </a:pPr>
            <a:r>
              <a:rPr lang="en-GB" sz="1900">
                <a:solidFill>
                  <a:srgbClr val="000000"/>
                </a:solidFill>
              </a:rPr>
              <a:t>Skills (based on job calculator projections)</a:t>
            </a:r>
          </a:p>
          <a:p>
            <a:pPr lvl="1">
              <a:buFont typeface="Wingdings" panose="05000000000000000000" pitchFamily="2" charset="2"/>
              <a:buChar char="Ø"/>
            </a:pPr>
            <a:r>
              <a:rPr lang="en-GB" sz="1900">
                <a:solidFill>
                  <a:srgbClr val="000000"/>
                </a:solidFill>
              </a:rPr>
              <a:t>Grid/Infrastructure needs (based on system modelling)</a:t>
            </a:r>
          </a:p>
          <a:p>
            <a:pPr lvl="1">
              <a:buFont typeface="Wingdings" panose="05000000000000000000" pitchFamily="2" charset="2"/>
              <a:buChar char="Ø"/>
            </a:pPr>
            <a:r>
              <a:rPr lang="en-GB" sz="1900">
                <a:solidFill>
                  <a:srgbClr val="000000"/>
                </a:solidFill>
              </a:rPr>
              <a:t>Material/component needs</a:t>
            </a:r>
          </a:p>
          <a:p>
            <a:endParaRPr lang="en-GB" sz="1900">
              <a:solidFill>
                <a:srgbClr val="000000"/>
              </a:solidFill>
            </a:endParaRPr>
          </a:p>
          <a:p>
            <a:pPr marL="0" indent="0">
              <a:buNone/>
            </a:pPr>
            <a:r>
              <a:rPr lang="en-GB" sz="1900" b="1">
                <a:solidFill>
                  <a:srgbClr val="000000"/>
                </a:solidFill>
              </a:rPr>
              <a:t>Energy security considerations</a:t>
            </a:r>
          </a:p>
          <a:p>
            <a:r>
              <a:rPr lang="en-GB" sz="1900">
                <a:solidFill>
                  <a:srgbClr val="000000"/>
                </a:solidFill>
              </a:rPr>
              <a:t>Need to be accounted in early shortlisting </a:t>
            </a:r>
          </a:p>
          <a:p>
            <a:r>
              <a:rPr lang="en-GB" sz="1900">
                <a:solidFill>
                  <a:srgbClr val="000000"/>
                </a:solidFill>
              </a:rPr>
              <a:t>Can be a comparative modelling output</a:t>
            </a:r>
          </a:p>
          <a:p>
            <a:pPr marL="0" indent="0">
              <a:buNone/>
            </a:pPr>
            <a:endParaRPr lang="en-GB" sz="1900" b="1">
              <a:solidFill>
                <a:srgbClr val="000000"/>
              </a:solidFill>
            </a:endParaRPr>
          </a:p>
          <a:p>
            <a:endParaRPr lang="en-GB" sz="1900">
              <a:solidFill>
                <a:srgbClr val="000000"/>
              </a:solidFill>
            </a:endParaRPr>
          </a:p>
          <a:p>
            <a:endParaRPr lang="en-GB" sz="1900">
              <a:solidFill>
                <a:srgbClr val="000000"/>
              </a:solidFill>
            </a:endParaRPr>
          </a:p>
        </p:txBody>
      </p:sp>
      <p:sp>
        <p:nvSpPr>
          <p:cNvPr id="4" name="Slide Number Placeholder 3">
            <a:extLst>
              <a:ext uri="{FF2B5EF4-FFF2-40B4-BE49-F238E27FC236}">
                <a16:creationId xmlns:a16="http://schemas.microsoft.com/office/drawing/2014/main" id="{57904AD1-94BD-46B8-B1E0-29587F559634}"/>
              </a:ext>
            </a:extLst>
          </p:cNvPr>
          <p:cNvSpPr>
            <a:spLocks noGrp="1"/>
          </p:cNvSpPr>
          <p:nvPr>
            <p:ph type="sldNum" sz="quarter" idx="12"/>
          </p:nvPr>
        </p:nvSpPr>
        <p:spPr/>
        <p:txBody>
          <a:bodyPr/>
          <a:lstStyle/>
          <a:p>
            <a:fld id="{5E823101-2CF2-4830-9078-CC565604177F}" type="slidenum">
              <a:rPr lang="en-GB" smtClean="0"/>
              <a:t>9</a:t>
            </a:fld>
            <a:endParaRPr lang="en-GB"/>
          </a:p>
        </p:txBody>
      </p:sp>
      <p:sp>
        <p:nvSpPr>
          <p:cNvPr id="13" name="Content Placeholder 2">
            <a:extLst>
              <a:ext uri="{FF2B5EF4-FFF2-40B4-BE49-F238E27FC236}">
                <a16:creationId xmlns:a16="http://schemas.microsoft.com/office/drawing/2014/main" id="{8DBBC3D7-2B54-5B2C-8E51-EA99B2DAF973}"/>
              </a:ext>
            </a:extLst>
          </p:cNvPr>
          <p:cNvSpPr txBox="1">
            <a:spLocks/>
          </p:cNvSpPr>
          <p:nvPr/>
        </p:nvSpPr>
        <p:spPr>
          <a:xfrm>
            <a:off x="6513600" y="1196751"/>
            <a:ext cx="5005335" cy="1180009"/>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1900" b="1">
                <a:solidFill>
                  <a:srgbClr val="000000"/>
                </a:solidFill>
              </a:rPr>
              <a:t>Economic Impacts:</a:t>
            </a:r>
            <a:endParaRPr lang="en-GB" sz="2400" b="1">
              <a:solidFill>
                <a:srgbClr val="000000"/>
              </a:solidFill>
            </a:endParaRPr>
          </a:p>
          <a:p>
            <a:r>
              <a:rPr lang="en-GB" sz="1900">
                <a:solidFill>
                  <a:srgbClr val="000000"/>
                </a:solidFill>
              </a:rPr>
              <a:t>No transport sector</a:t>
            </a:r>
          </a:p>
          <a:p>
            <a:r>
              <a:rPr lang="en-GB" sz="1900">
                <a:solidFill>
                  <a:srgbClr val="000000"/>
                </a:solidFill>
              </a:rPr>
              <a:t>Potential basis for skills/components analysis</a:t>
            </a:r>
          </a:p>
          <a:p>
            <a:pPr marL="0" indent="0">
              <a:buNone/>
            </a:pPr>
            <a:endParaRPr lang="en-GB" sz="1900">
              <a:solidFill>
                <a:srgbClr val="000000"/>
              </a:solidFill>
            </a:endParaRPr>
          </a:p>
          <a:p>
            <a:pPr marL="0" indent="0">
              <a:buNone/>
            </a:pPr>
            <a:endParaRPr lang="en-GB" sz="1900">
              <a:solidFill>
                <a:srgbClr val="000000"/>
              </a:solidFill>
            </a:endParaRPr>
          </a:p>
          <a:p>
            <a:pPr marL="0" indent="0">
              <a:buNone/>
            </a:pPr>
            <a:endParaRPr lang="en-GB" sz="1900">
              <a:solidFill>
                <a:srgbClr val="000000"/>
              </a:solidFill>
            </a:endParaRPr>
          </a:p>
          <a:p>
            <a:pPr marL="0" indent="0">
              <a:buNone/>
            </a:pPr>
            <a:endParaRPr lang="en-GB" sz="1900">
              <a:solidFill>
                <a:srgbClr val="000000"/>
              </a:solidFill>
            </a:endParaRPr>
          </a:p>
          <a:p>
            <a:pPr marL="0" indent="0">
              <a:buNone/>
            </a:pPr>
            <a:endParaRPr lang="en-GB" sz="1900">
              <a:solidFill>
                <a:srgbClr val="000000"/>
              </a:solidFill>
            </a:endParaRPr>
          </a:p>
          <a:p>
            <a:pPr marL="0" indent="0">
              <a:buNone/>
            </a:pPr>
            <a:endParaRPr lang="en-GB" sz="1900">
              <a:solidFill>
                <a:srgbClr val="000000"/>
              </a:solidFill>
            </a:endParaRPr>
          </a:p>
          <a:p>
            <a:pPr marL="0" indent="0">
              <a:buNone/>
            </a:pPr>
            <a:endParaRPr lang="en-GB" sz="1900">
              <a:solidFill>
                <a:srgbClr val="000000"/>
              </a:solidFill>
            </a:endParaRPr>
          </a:p>
          <a:p>
            <a:pPr marL="0" indent="0">
              <a:buNone/>
            </a:pPr>
            <a:endParaRPr lang="en-GB" sz="1900" b="1">
              <a:solidFill>
                <a:srgbClr val="000000"/>
              </a:solidFill>
            </a:endParaRPr>
          </a:p>
        </p:txBody>
      </p:sp>
      <p:grpSp>
        <p:nvGrpSpPr>
          <p:cNvPr id="14" name="Group 13">
            <a:extLst>
              <a:ext uri="{FF2B5EF4-FFF2-40B4-BE49-F238E27FC236}">
                <a16:creationId xmlns:a16="http://schemas.microsoft.com/office/drawing/2014/main" id="{A6473CA1-DBB3-9BA8-B9EC-F11F3AB79E27}"/>
              </a:ext>
            </a:extLst>
          </p:cNvPr>
          <p:cNvGrpSpPr/>
          <p:nvPr/>
        </p:nvGrpSpPr>
        <p:grpSpPr>
          <a:xfrm>
            <a:off x="7016817" y="2711403"/>
            <a:ext cx="3330340" cy="2038348"/>
            <a:chOff x="4326507" y="1047974"/>
            <a:chExt cx="3330340" cy="1642742"/>
          </a:xfrm>
        </p:grpSpPr>
        <p:sp>
          <p:nvSpPr>
            <p:cNvPr id="15" name="Right Brace 14">
              <a:extLst>
                <a:ext uri="{FF2B5EF4-FFF2-40B4-BE49-F238E27FC236}">
                  <a16:creationId xmlns:a16="http://schemas.microsoft.com/office/drawing/2014/main" id="{1AEB85C0-1B5C-06B8-0B50-B04E5CA6C2B7}"/>
                </a:ext>
              </a:extLst>
            </p:cNvPr>
            <p:cNvSpPr/>
            <p:nvPr/>
          </p:nvSpPr>
          <p:spPr>
            <a:xfrm>
              <a:off x="4326507" y="1047974"/>
              <a:ext cx="227600" cy="1528164"/>
            </a:xfrm>
            <a:prstGeom prst="rightBrace">
              <a:avLst/>
            </a:prstGeom>
            <a:ln w="158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6" name="TextBox 15">
              <a:extLst>
                <a:ext uri="{FF2B5EF4-FFF2-40B4-BE49-F238E27FC236}">
                  <a16:creationId xmlns:a16="http://schemas.microsoft.com/office/drawing/2014/main" id="{1C3476AF-D5D1-BE52-2D6E-D9E67B985F58}"/>
                </a:ext>
              </a:extLst>
            </p:cNvPr>
            <p:cNvSpPr txBox="1"/>
            <p:nvPr/>
          </p:nvSpPr>
          <p:spPr>
            <a:xfrm>
              <a:off x="4954961" y="1276872"/>
              <a:ext cx="2701886" cy="1413844"/>
            </a:xfrm>
            <a:prstGeom prst="rect">
              <a:avLst/>
            </a:prstGeom>
            <a:noFill/>
          </p:spPr>
          <p:txBody>
            <a:bodyPr wrap="square" rtlCol="0">
              <a:spAutoFit/>
            </a:bodyPr>
            <a:lstStyle/>
            <a:p>
              <a:pPr algn="ctr"/>
              <a:r>
                <a:rPr lang="en-GB">
                  <a:solidFill>
                    <a:srgbClr val="000000"/>
                  </a:solidFill>
                </a:rPr>
                <a:t>Key area of additional focus – stressing the </a:t>
              </a:r>
              <a:r>
                <a:rPr lang="en-GB" u="sng">
                  <a:solidFill>
                    <a:srgbClr val="000000"/>
                  </a:solidFill>
                </a:rPr>
                <a:t>needs </a:t>
              </a:r>
              <a:r>
                <a:rPr lang="en-GB">
                  <a:solidFill>
                    <a:srgbClr val="000000"/>
                  </a:solidFill>
                </a:rPr>
                <a:t>part of the EINAs and addressing key shortcoming of previous iteration</a:t>
              </a:r>
              <a:endParaRPr lang="en-GB" u="sng">
                <a:solidFill>
                  <a:srgbClr val="000000"/>
                </a:solidFill>
              </a:endParaRPr>
            </a:p>
          </p:txBody>
        </p:sp>
      </p:grpSp>
      <p:sp>
        <p:nvSpPr>
          <p:cNvPr id="20" name="Content Placeholder 2">
            <a:extLst>
              <a:ext uri="{FF2B5EF4-FFF2-40B4-BE49-F238E27FC236}">
                <a16:creationId xmlns:a16="http://schemas.microsoft.com/office/drawing/2014/main" id="{143092FC-8313-C2EC-B2F6-8A2777225C98}"/>
              </a:ext>
            </a:extLst>
          </p:cNvPr>
          <p:cNvSpPr txBox="1">
            <a:spLocks/>
          </p:cNvSpPr>
          <p:nvPr/>
        </p:nvSpPr>
        <p:spPr>
          <a:xfrm>
            <a:off x="6446250" y="4952225"/>
            <a:ext cx="5005335" cy="1372666"/>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1900" b="1">
                <a:solidFill>
                  <a:srgbClr val="000000"/>
                </a:solidFill>
              </a:rPr>
              <a:t>General:</a:t>
            </a:r>
          </a:p>
          <a:p>
            <a:r>
              <a:rPr lang="en-GB" sz="1900">
                <a:solidFill>
                  <a:srgbClr val="000000"/>
                </a:solidFill>
              </a:rPr>
              <a:t>Higher selectivity for in-depth analysis </a:t>
            </a:r>
          </a:p>
          <a:p>
            <a:r>
              <a:rPr lang="en-GB" sz="1900">
                <a:solidFill>
                  <a:srgbClr val="000000"/>
                </a:solidFill>
              </a:rPr>
              <a:t>Closer cooperation with BEIS - sector teams and ongoing internal work in department </a:t>
            </a:r>
          </a:p>
          <a:p>
            <a:endParaRPr lang="en-GB" sz="1900">
              <a:solidFill>
                <a:srgbClr val="000000"/>
              </a:solidFill>
            </a:endParaRPr>
          </a:p>
          <a:p>
            <a:endParaRPr lang="en-GB" sz="1900">
              <a:solidFill>
                <a:srgbClr val="000000"/>
              </a:solidFill>
            </a:endParaRPr>
          </a:p>
          <a:p>
            <a:pPr marL="0" indent="0">
              <a:buNone/>
            </a:pPr>
            <a:endParaRPr lang="en-GB" sz="1900" b="1">
              <a:solidFill>
                <a:srgbClr val="000000"/>
              </a:solidFill>
            </a:endParaRPr>
          </a:p>
        </p:txBody>
      </p:sp>
    </p:spTree>
    <p:extLst>
      <p:ext uri="{BB962C8B-B14F-4D97-AF65-F5344CB8AC3E}">
        <p14:creationId xmlns:p14="http://schemas.microsoft.com/office/powerpoint/2010/main" val="40664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doc.BEIS-Powerpoint-template-on-screen-show-16-9-wide-screen">
  <a:themeElements>
    <a:clrScheme name="BEIS Colours">
      <a:dk1>
        <a:srgbClr val="004A7F"/>
      </a:dk1>
      <a:lt1>
        <a:srgbClr val="FFFFFF"/>
      </a:lt1>
      <a:dk2>
        <a:srgbClr val="FFFFFF"/>
      </a:dk2>
      <a:lt2>
        <a:srgbClr val="FFFFFF"/>
      </a:lt2>
      <a:accent1>
        <a:srgbClr val="004A7F"/>
      </a:accent1>
      <a:accent2>
        <a:srgbClr val="55565A"/>
      </a:accent2>
      <a:accent3>
        <a:srgbClr val="73B72B"/>
      </a:accent3>
      <a:accent4>
        <a:srgbClr val="EE751B"/>
      </a:accent4>
      <a:accent5>
        <a:srgbClr val="AA1580"/>
      </a:accent5>
      <a:accent6>
        <a:srgbClr val="CBC1AF"/>
      </a:accent6>
      <a:hlink>
        <a:srgbClr val="1C9CD9"/>
      </a:hlink>
      <a:folHlink>
        <a:srgbClr val="1C9C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IS-Powerpoint-template-wide-screen-standard-logo" id="{785FDEAA-665D-48B2-A859-BA09850F9297}" vid="{443F28DF-12CD-4065-85E5-62C9A656BD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85296"/>
    </a:hlink>
    <a:folHlink>
      <a:srgbClr val="99336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85296"/>
    </a:hlink>
    <a:folHlink>
      <a:srgbClr val="99336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7FA7AFB55CF947B37BC109F6568DD9" ma:contentTypeVersion="22" ma:contentTypeDescription="Create a new document." ma:contentTypeScope="" ma:versionID="c40134b7fa34bbce3d17e3ea0203342d">
  <xsd:schema xmlns:xsd="http://www.w3.org/2001/XMLSchema" xmlns:xs="http://www.w3.org/2001/XMLSchema" xmlns:p="http://schemas.microsoft.com/office/2006/metadata/properties" xmlns:ns2="a1361757-8279-4b51-8caa-f5711e9f829f" xmlns:ns3="0063f72e-ace3-48fb-9c1f-5b513408b31f" xmlns:ns4="b413c3fd-5a3b-4239-b985-69032e371c04" xmlns:ns5="a8f60570-4bd3-4f2b-950b-a996de8ab151" xmlns:ns6="aaacb922-5235-4a66-b188-303b9b46fbd7" xmlns:ns7="0108faec-1722-4a19-9783-b49c1c73083a" targetNamespace="http://schemas.microsoft.com/office/2006/metadata/properties" ma:root="true" ma:fieldsID="7bd313d15de91aad1a96610fc20eb934" ns2:_="" ns3:_="" ns4:_="" ns5:_="" ns6:_="" ns7:_="">
    <xsd:import namespace="a1361757-8279-4b51-8caa-f5711e9f829f"/>
    <xsd:import namespace="0063f72e-ace3-48fb-9c1f-5b513408b31f"/>
    <xsd:import namespace="b413c3fd-5a3b-4239-b985-69032e371c04"/>
    <xsd:import namespace="a8f60570-4bd3-4f2b-950b-a996de8ab151"/>
    <xsd:import namespace="aaacb922-5235-4a66-b188-303b9b46fbd7"/>
    <xsd:import namespace="0108faec-1722-4a19-9783-b49c1c73083a"/>
    <xsd:element name="properties">
      <xsd:complexType>
        <xsd:sequence>
          <xsd:element name="documentManagement">
            <xsd:complexType>
              <xsd:all>
                <xsd:element ref="ns2:_dlc_DocId" minOccurs="0"/>
                <xsd:element ref="ns2:_dlc_DocIdUrl" minOccurs="0"/>
                <xsd:element ref="ns2:_dlc_DocIdPersistId" minOccurs="0"/>
                <xsd:element ref="ns3:Security_x0020_Classification" minOccurs="0"/>
                <xsd:element ref="ns3:Descriptor" minOccurs="0"/>
                <xsd:element ref="ns2:m975189f4ba442ecbf67d4147307b177" minOccurs="0"/>
                <xsd:element ref="ns2:TaxCatchAll" minOccurs="0"/>
                <xsd:element ref="ns2:TaxCatchAllLabel" minOccurs="0"/>
                <xsd:element ref="ns4:Government_x0020_Body" minOccurs="0"/>
                <xsd:element ref="ns4:Date_x0020_Opened" minOccurs="0"/>
                <xsd:element ref="ns4:Date_x0020_Closed" minOccurs="0"/>
                <xsd:element ref="ns5:Retention_x0020_Label" minOccurs="0"/>
                <xsd:element ref="ns6:LegacyData" minOccurs="0"/>
                <xsd:element ref="ns7:MediaServiceMetadata" minOccurs="0"/>
                <xsd:element ref="ns7:MediaServiceFastMetadata" minOccurs="0"/>
                <xsd:element ref="ns7:MediaServiceAutoKeyPoints" minOccurs="0"/>
                <xsd:element ref="ns7:MediaServiceKeyPoints" minOccurs="0"/>
                <xsd:element ref="ns2:SharedWithUsers" minOccurs="0"/>
                <xsd:element ref="ns2:SharedWithDetails" minOccurs="0"/>
                <xsd:element ref="ns7:MediaServiceAutoTags" minOccurs="0"/>
                <xsd:element ref="ns7:MediaServiceOCR" minOccurs="0"/>
                <xsd:element ref="ns7:MediaServiceGenerationTime" minOccurs="0"/>
                <xsd:element ref="ns7:MediaServiceEventHashCode" minOccurs="0"/>
                <xsd:element ref="ns7:MediaLengthInSeconds"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61757-8279-4b51-8caa-f5711e9f829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975189f4ba442ecbf67d4147307b177" ma:index="13" nillable="true" ma:taxonomy="true" ma:internalName="m975189f4ba442ecbf67d4147307b177" ma:taxonomyFieldName="Business_x0020_Unit" ma:displayName="Business Unit" ma:default="1;#Strategic and International Analysis|04eb65d3-7a45-4bfe-8784-5dd7a80cdbe9"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505542a3-cb0c-4180-a32c-8eccd5d289aa}" ma:internalName="TaxCatchAll" ma:showField="CatchAllData" ma:web="a1361757-8279-4b51-8caa-f5711e9f829f">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505542a3-cb0c-4180-a32c-8eccd5d289aa}" ma:internalName="TaxCatchAllLabel" ma:readOnly="true" ma:showField="CatchAllDataLabel" ma:web="a1361757-8279-4b51-8caa-f5711e9f829f">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11"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12"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7" nillable="true" ma:displayName="Government Body" ma:default="BEIS" ma:internalName="Government_x0020_Body">
      <xsd:simpleType>
        <xsd:restriction base="dms:Text">
          <xsd:maxLength value="255"/>
        </xsd:restriction>
      </xsd:simpleType>
    </xsd:element>
    <xsd:element name="Date_x0020_Opened" ma:index="18" nillable="true" ma:displayName="Date Opened" ma:default="[Today]" ma:format="DateOnly" ma:internalName="Date_x0020_Opened">
      <xsd:simpleType>
        <xsd:restriction base="dms:DateTime"/>
      </xsd:simpleType>
    </xsd:element>
    <xsd:element name="Date_x0020_Closed" ma:index="19"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20"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21"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08faec-1722-4a19-9783-b49c1c73083a"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LengthInSeconds" ma:index="32" nillable="true" ma:displayName="MediaLengthInSeconds" ma:hidden="true" ma:internalName="MediaLengthInSeconds" ma:readOnly="true">
      <xsd:simpleType>
        <xsd:restriction base="dms:Unknow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9b0aeba9-2bce-41c2-8545-5d12d676a67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BEIS</Government_x0020_Body>
    <Date_x0020_Opened xmlns="b413c3fd-5a3b-4239-b985-69032e371c04">2020-04-15T12:52:32+00:00</Date_x0020_Opened>
    <Descriptor xmlns="0063f72e-ace3-48fb-9c1f-5b513408b31f" xsi:nil="true"/>
    <Security_x0020_Classification xmlns="0063f72e-ace3-48fb-9c1f-5b513408b31f">OFFICIAL</Security_x0020_Classification>
    <Retention_x0020_Label xmlns="a8f60570-4bd3-4f2b-950b-a996de8ab151">Corp PPP Review</Retention_x0020_Label>
    <Date_x0020_Closed xmlns="b413c3fd-5a3b-4239-b985-69032e371c04" xsi:nil="true"/>
    <TaxCatchAll xmlns="a1361757-8279-4b51-8caa-f5711e9f829f">
      <Value>1</Value>
    </TaxCatchAll>
    <_dlc_DocId xmlns="a1361757-8279-4b51-8caa-f5711e9f829f">XCPV4XZJX7Q3-1276910870-20219</_dlc_DocId>
    <_dlc_DocIdUrl xmlns="a1361757-8279-4b51-8caa-f5711e9f829f">
      <Url>https://beisgov.sharepoint.com/sites/CGInnovationAndHydrogen/_layouts/15/DocIdRedir.aspx?ID=XCPV4XZJX7Q3-1276910870-20219</Url>
      <Description>XCPV4XZJX7Q3-1276910870-20219</Description>
    </_dlc_DocIdUrl>
    <m975189f4ba442ecbf67d4147307b177 xmlns="a1361757-8279-4b51-8caa-f5711e9f829f">
      <Terms xmlns="http://schemas.microsoft.com/office/infopath/2007/PartnerControls">
        <TermInfo xmlns="http://schemas.microsoft.com/office/infopath/2007/PartnerControls">
          <TermName xmlns="http://schemas.microsoft.com/office/infopath/2007/PartnerControls">Strategic and International Analysis</TermName>
          <TermId xmlns="http://schemas.microsoft.com/office/infopath/2007/PartnerControls">04eb65d3-7a45-4bfe-8784-5dd7a80cdbe9</TermId>
        </TermInfo>
      </Terms>
    </m975189f4ba442ecbf67d4147307b177>
    <LegacyData xmlns="aaacb922-5235-4a66-b188-303b9b46fbd7" xsi:nil="true"/>
    <_dlc_DocIdPersistId xmlns="a1361757-8279-4b51-8caa-f5711e9f829f">false</_dlc_DocIdPersistId>
    <SharedWithUsers xmlns="a1361757-8279-4b51-8caa-f5711e9f829f">
      <UserInfo>
        <DisplayName>Jenkins, Carol (Science &amp; Innovation - Strategy)</DisplayName>
        <AccountId>644</AccountId>
        <AccountType/>
      </UserInfo>
      <UserInfo>
        <DisplayName>Inman, Luke (BEIS)</DisplayName>
        <AccountId>66</AccountId>
        <AccountType/>
      </UserInfo>
      <UserInfo>
        <DisplayName>Ingram, Patrick (Topps - Analysis Directorate)</DisplayName>
        <AccountId>55</AccountId>
        <AccountType/>
      </UserInfo>
      <UserInfo>
        <DisplayName>Shah, Bindi (NZSI- Net Zero Strategy)</DisplayName>
        <AccountId>14</AccountId>
        <AccountType/>
      </UserInfo>
      <UserInfo>
        <DisplayName>Millar, Nico (NZSI- Net Zero Strategy)</DisplayName>
        <AccountId>613</AccountId>
        <AccountType/>
      </UserInfo>
      <UserInfo>
        <DisplayName>Verri, Massimiliano (NZSI- Net Zero Strategy)</DisplayName>
        <AccountId>67</AccountId>
        <AccountType/>
      </UserInfo>
      <UserInfo>
        <DisplayName>Bindi - Tessa Jobshare</DisplayName>
        <AccountId>1443</AccountId>
        <AccountType/>
      </UserInfo>
      <UserInfo>
        <DisplayName>Jenkins.1, Amy (NZSI- Net Zero Strategy)</DisplayName>
        <AccountId>95</AccountId>
        <AccountType/>
      </UserInfo>
      <UserInfo>
        <DisplayName>Bailey, Paul (Topps - Analysis Directorate)</DisplayName>
        <AccountId>89</AccountId>
        <AccountType/>
      </UserInfo>
      <UserInfo>
        <DisplayName>Hughes, Bernadette (BEIS)</DisplayName>
        <AccountId>1876</AccountId>
        <AccountType/>
      </UserInfo>
      <UserInfo>
        <DisplayName>Day, Elizabeth (Corporate Services - Commercial &amp; Operations)</DisplayName>
        <AccountId>1896</AccountId>
        <AccountType/>
      </UserInfo>
      <UserInfo>
        <DisplayName>Karavieh, Reza (Topps - Analysis Directorate)</DisplayName>
        <AccountId>13</AccountId>
        <AccountType/>
      </UserInfo>
    </SharedWithUsers>
    <lcf76f155ced4ddcb4097134ff3c332f xmlns="0108faec-1722-4a19-9783-b49c1c7308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D161E5-3CEF-49D9-A6E5-933EBC511C66}">
  <ds:schemaRefs>
    <ds:schemaRef ds:uri="0063f72e-ace3-48fb-9c1f-5b513408b31f"/>
    <ds:schemaRef ds:uri="0108faec-1722-4a19-9783-b49c1c73083a"/>
    <ds:schemaRef ds:uri="a1361757-8279-4b51-8caa-f5711e9f829f"/>
    <ds:schemaRef ds:uri="a8f60570-4bd3-4f2b-950b-a996de8ab151"/>
    <ds:schemaRef ds:uri="aaacb922-5235-4a66-b188-303b9b46fbd7"/>
    <ds:schemaRef ds:uri="b413c3fd-5a3b-4239-b985-69032e371c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5572ED-1E65-43BA-893C-F8136EAAD1FC}">
  <ds:schemaRefs>
    <ds:schemaRef ds:uri="http://schemas.microsoft.com/sharepoint/v3/contenttype/forms"/>
  </ds:schemaRefs>
</ds:datastoreItem>
</file>

<file path=customXml/itemProps3.xml><?xml version="1.0" encoding="utf-8"?>
<ds:datastoreItem xmlns:ds="http://schemas.openxmlformats.org/officeDocument/2006/customXml" ds:itemID="{EA551C93-DA6D-45F7-9ED7-CE4248C1DE1B}">
  <ds:schemaRefs>
    <ds:schemaRef ds:uri="http://schemas.microsoft.com/sharepoint/events"/>
  </ds:schemaRefs>
</ds:datastoreItem>
</file>

<file path=customXml/itemProps4.xml><?xml version="1.0" encoding="utf-8"?>
<ds:datastoreItem xmlns:ds="http://schemas.openxmlformats.org/officeDocument/2006/customXml" ds:itemID="{4A63C7DD-A41F-46F2-B19A-BF3994665A9F}">
  <ds:schemaRefs>
    <ds:schemaRef ds:uri="0063f72e-ace3-48fb-9c1f-5b513408b31f"/>
    <ds:schemaRef ds:uri="0108faec-1722-4a19-9783-b49c1c73083a"/>
    <ds:schemaRef ds:uri="a1361757-8279-4b51-8caa-f5711e9f829f"/>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19</Slides>
  <Notes>4</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doc.BEIS-Powerpoint-template-on-screen-show-16-9-wide-screen</vt:lpstr>
      <vt:lpstr>Energy Innovation Needs Assessments 2.0</vt:lpstr>
      <vt:lpstr>Some Admin</vt:lpstr>
      <vt:lpstr>Agenda – Event Objectives </vt:lpstr>
      <vt:lpstr>EINAs 2.0 Purpose and Objectives</vt:lpstr>
      <vt:lpstr>Key 2019 EINA Outputs (1/3)</vt:lpstr>
      <vt:lpstr>Key 2019 EINA Outputs (2/3): System Modelling</vt:lpstr>
      <vt:lpstr>Key 2019 EINA Outputs (3/3): Economic Impacts</vt:lpstr>
      <vt:lpstr>EINAs 2.0 – Output similarities</vt:lpstr>
      <vt:lpstr>EINAs 2.0 – Key differences</vt:lpstr>
      <vt:lpstr>Innovation barriers and enablers  </vt:lpstr>
      <vt:lpstr>Early Shortlisting</vt:lpstr>
      <vt:lpstr>Note on System Modelling</vt:lpstr>
      <vt:lpstr>BEIS internal resources relevant for project</vt:lpstr>
      <vt:lpstr>High-level Indicative Timeline</vt:lpstr>
      <vt:lpstr>ITT – what to expect</vt:lpstr>
      <vt:lpstr>Commercial – Terms &amp; Conditions</vt:lpstr>
      <vt:lpstr>Commercial – Application process</vt:lpstr>
      <vt:lpstr>Feedback and Consortiums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2013-07-15T20:26:40Z</dcterms:created>
  <dcterms:modified xsi:type="dcterms:W3CDTF">2023-03-31T12:30:10Z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0x0101006A7FA7AFB55CF947B37BC109F6568DD9</vt:lpwstr>
  </property>
  <property fmtid="{D5CDD505-2E9C-101B-9397-08002B2CF9AE}" pid="3" name="Business Unit">
    <vt:lpwstr>1;#Strategic and International Analysis|04eb65d3-7a45-4bfe-8784-5dd7a80cdbe9</vt:lpwstr>
  </property>
  <property fmtid="{D5CDD505-2E9C-101B-9397-08002B2CF9AE}" pid="4" name="LegacyDocumentLink">
    <vt:lpwstr>, </vt:lpwstr>
  </property>
  <property fmtid="{D5CDD505-2E9C-101B-9397-08002B2CF9AE}" pid="5" name="_dlc_DocIdItemGuid">
    <vt:lpwstr>7c67ba4b-0942-4656-a308-289031f12ed9</vt:lpwstr>
  </property>
  <property fmtid="{D5CDD505-2E9C-101B-9397-08002B2CF9AE}" pid="6" name="LegacyModifier">
    <vt:lpwstr/>
  </property>
  <property fmtid="{D5CDD505-2E9C-101B-9397-08002B2CF9AE}" pid="7" name="LegacyFolderLink">
    <vt:lpwstr>, </vt:lpwstr>
  </property>
  <property fmtid="{D5CDD505-2E9C-101B-9397-08002B2CF9AE}" pid="8" name="LegacyPhysicalFormat">
    <vt:bool>false</vt:bool>
  </property>
  <property fmtid="{D5CDD505-2E9C-101B-9397-08002B2CF9AE}" pid="9" name="Order">
    <vt:r8>295100</vt:r8>
  </property>
  <property fmtid="{D5CDD505-2E9C-101B-9397-08002B2CF9AE}" pid="10" name="xd_Signature">
    <vt:bool>false</vt:bool>
  </property>
  <property fmtid="{D5CDD505-2E9C-101B-9397-08002B2CF9AE}" pid="11" name="SharedWithUsers">
    <vt:lpwstr>12162;#O'Byrne, Jenna (Analysis Directorate)</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SIP_Label_ba62f585-b40f-4ab9-bafe-39150f03d124_Enabled">
    <vt:lpwstr>true</vt:lpwstr>
  </property>
  <property fmtid="{D5CDD505-2E9C-101B-9397-08002B2CF9AE}" pid="18" name="MSIP_Label_ba62f585-b40f-4ab9-bafe-39150f03d124_SetDate">
    <vt:lpwstr>2022-04-28T11:48:34Z</vt:lpwstr>
  </property>
  <property fmtid="{D5CDD505-2E9C-101B-9397-08002B2CF9AE}" pid="19" name="MSIP_Label_ba62f585-b40f-4ab9-bafe-39150f03d124_Method">
    <vt:lpwstr>Privileged</vt:lpwstr>
  </property>
  <property fmtid="{D5CDD505-2E9C-101B-9397-08002B2CF9AE}" pid="20" name="MSIP_Label_ba62f585-b40f-4ab9-bafe-39150f03d124_Name">
    <vt:lpwstr>OFFICIAL</vt:lpwstr>
  </property>
  <property fmtid="{D5CDD505-2E9C-101B-9397-08002B2CF9AE}" pid="21" name="MSIP_Label_ba62f585-b40f-4ab9-bafe-39150f03d124_SiteId">
    <vt:lpwstr>cbac7005-02c1-43eb-b497-e6492d1b2dd8</vt:lpwstr>
  </property>
  <property fmtid="{D5CDD505-2E9C-101B-9397-08002B2CF9AE}" pid="22" name="MSIP_Label_ba62f585-b40f-4ab9-bafe-39150f03d124_ActionId">
    <vt:lpwstr>cdae0112-8dee-4a68-9354-de57a07380e0</vt:lpwstr>
  </property>
  <property fmtid="{D5CDD505-2E9C-101B-9397-08002B2CF9AE}" pid="23" name="MSIP_Label_ba62f585-b40f-4ab9-bafe-39150f03d124_ContentBits">
    <vt:lpwstr>0</vt:lpwstr>
  </property>
  <property fmtid="{D5CDD505-2E9C-101B-9397-08002B2CF9AE}" pid="24" name="MediaServiceImageTags">
    <vt:lpwstr/>
  </property>
</Properties>
</file>