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15"/>
  </p:notesMasterIdLst>
  <p:sldIdLst>
    <p:sldId id="256" r:id="rId6"/>
    <p:sldId id="291" r:id="rId7"/>
    <p:sldId id="292" r:id="rId8"/>
    <p:sldId id="301" r:id="rId9"/>
    <p:sldId id="298" r:id="rId10"/>
    <p:sldId id="300" r:id="rId11"/>
    <p:sldId id="295" r:id="rId12"/>
    <p:sldId id="297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21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uk-space-agency-corporate-plan-2022-25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uk-space-agency-corporate-plan-2022-2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BE44C-A36A-43D6-89D2-6319E1EF19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6AF3D-D849-4611-8B52-06C43105206B}">
      <dgm:prSet custT="1"/>
      <dgm:spPr/>
      <dgm:t>
        <a:bodyPr/>
        <a:lstStyle/>
        <a:p>
          <a:pPr rtl="0"/>
          <a:r>
            <a:rPr lang="en-GB" sz="2800" b="1" i="0">
              <a:solidFill>
                <a:srgbClr val="0B0C0C"/>
              </a:solidFill>
              <a:effectLst/>
              <a:latin typeface="+mn-lt"/>
            </a:rPr>
            <a:t>Stronger relationships with international partners</a:t>
          </a:r>
          <a:r>
            <a:rPr lang="en-GB" sz="2800" b="1">
              <a:latin typeface="+mn-lt"/>
            </a:rPr>
            <a:t> and become a trusted partner of choice</a:t>
          </a:r>
          <a:endParaRPr lang="en-US" sz="2800" b="1">
            <a:latin typeface="+mn-lt"/>
          </a:endParaRPr>
        </a:p>
      </dgm:t>
    </dgm:pt>
    <dgm:pt modelId="{F34AFAC9-C7DA-4E52-B355-99EA5702BC7F}" type="parTrans" cxnId="{820DEB1F-D463-4A22-B586-EB85C1C48314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CE94D92F-3AF3-4D60-93AA-720D04B9E139}" type="sibTrans" cxnId="{820DEB1F-D463-4A22-B586-EB85C1C48314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8AD2C793-5FF1-403D-BEA2-326DD26C3A13}">
      <dgm:prSet custT="1"/>
      <dgm:spPr/>
      <dgm:t>
        <a:bodyPr/>
        <a:lstStyle/>
        <a:p>
          <a:pPr rtl="0"/>
          <a:r>
            <a:rPr lang="en-GB" sz="2800" b="1" i="0">
              <a:solidFill>
                <a:srgbClr val="0B0C0C"/>
              </a:solidFill>
              <a:effectLst/>
              <a:latin typeface="+mn-lt"/>
            </a:rPr>
            <a:t>Increase UK space sector inward investment and exports</a:t>
          </a:r>
          <a:endParaRPr lang="en-US" sz="2800" b="1">
            <a:latin typeface="+mn-lt"/>
          </a:endParaRPr>
        </a:p>
      </dgm:t>
    </dgm:pt>
    <dgm:pt modelId="{B2CA9328-0F53-4A8D-9C97-F60904B1F1A6}" type="parTrans" cxnId="{DDB5B55C-1424-436F-89A7-68F3D3453013}">
      <dgm:prSet/>
      <dgm:spPr/>
      <dgm:t>
        <a:bodyPr/>
        <a:lstStyle/>
        <a:p>
          <a:endParaRPr lang="en-GB" sz="2800"/>
        </a:p>
      </dgm:t>
    </dgm:pt>
    <dgm:pt modelId="{2606565C-49FD-48D5-9B09-E3A80072EAE0}" type="sibTrans" cxnId="{DDB5B55C-1424-436F-89A7-68F3D3453013}">
      <dgm:prSet/>
      <dgm:spPr/>
      <dgm:t>
        <a:bodyPr/>
        <a:lstStyle/>
        <a:p>
          <a:endParaRPr lang="en-GB" sz="2800"/>
        </a:p>
      </dgm:t>
    </dgm:pt>
    <dgm:pt modelId="{CAC0CCB9-A851-4CB0-A4AC-30B2E971D14F}">
      <dgm:prSet custT="1"/>
      <dgm:spPr/>
      <dgm:t>
        <a:bodyPr/>
        <a:lstStyle/>
        <a:p>
          <a:pPr rtl="0"/>
          <a:r>
            <a:rPr lang="en-GB" sz="2800" b="1" i="0">
              <a:solidFill>
                <a:srgbClr val="0B0C0C"/>
              </a:solidFill>
              <a:effectLst/>
              <a:latin typeface="+mn-lt"/>
            </a:rPr>
            <a:t>Develop UK capabilities in collaboration with our international partners.</a:t>
          </a:r>
          <a:endParaRPr lang="en-US" sz="2800" b="1">
            <a:latin typeface="+mn-lt"/>
          </a:endParaRPr>
        </a:p>
      </dgm:t>
    </dgm:pt>
    <dgm:pt modelId="{CBC9F885-9FA9-49D3-80D0-D8B15EF27C32}" type="parTrans" cxnId="{D014F79A-0D55-4E02-AE3F-1A5DD27672BF}">
      <dgm:prSet/>
      <dgm:spPr/>
      <dgm:t>
        <a:bodyPr/>
        <a:lstStyle/>
        <a:p>
          <a:endParaRPr lang="en-GB" sz="2800"/>
        </a:p>
      </dgm:t>
    </dgm:pt>
    <dgm:pt modelId="{2B7E0C9C-6034-4396-858B-7940F01BCC4E}" type="sibTrans" cxnId="{D014F79A-0D55-4E02-AE3F-1A5DD27672BF}">
      <dgm:prSet/>
      <dgm:spPr/>
      <dgm:t>
        <a:bodyPr/>
        <a:lstStyle/>
        <a:p>
          <a:endParaRPr lang="en-GB" sz="2800"/>
        </a:p>
      </dgm:t>
    </dgm:pt>
    <dgm:pt modelId="{2B2A303E-F408-4B7C-A2F3-9F1CBCAB8018}" type="pres">
      <dgm:prSet presAssocID="{F2FBE44C-A36A-43D6-89D2-6319E1EF1937}" presName="vert0" presStyleCnt="0">
        <dgm:presLayoutVars>
          <dgm:dir/>
          <dgm:animOne val="branch"/>
          <dgm:animLvl val="lvl"/>
        </dgm:presLayoutVars>
      </dgm:prSet>
      <dgm:spPr/>
    </dgm:pt>
    <dgm:pt modelId="{9EE9EEE4-BA8B-4751-AD73-1911C0CD8F9F}" type="pres">
      <dgm:prSet presAssocID="{0F46AF3D-D849-4611-8B52-06C43105206B}" presName="thickLine" presStyleLbl="alignNode1" presStyleIdx="0" presStyleCnt="3"/>
      <dgm:spPr/>
    </dgm:pt>
    <dgm:pt modelId="{0B3146DC-69B3-4C54-8CA6-0F2F01632BB3}" type="pres">
      <dgm:prSet presAssocID="{0F46AF3D-D849-4611-8B52-06C43105206B}" presName="horz1" presStyleCnt="0"/>
      <dgm:spPr/>
    </dgm:pt>
    <dgm:pt modelId="{637D310A-5BB4-49F1-8D2C-D9D8964CC8D8}" type="pres">
      <dgm:prSet presAssocID="{0F46AF3D-D849-4611-8B52-06C43105206B}" presName="tx1" presStyleLbl="revTx" presStyleIdx="0" presStyleCnt="3"/>
      <dgm:spPr/>
    </dgm:pt>
    <dgm:pt modelId="{9A06E63D-E405-4C43-B34C-6F7AEEA9AEB5}" type="pres">
      <dgm:prSet presAssocID="{0F46AF3D-D849-4611-8B52-06C43105206B}" presName="vert1" presStyleCnt="0"/>
      <dgm:spPr/>
    </dgm:pt>
    <dgm:pt modelId="{3E9ABBCA-A8A1-4EBA-A079-2D898981E12B}" type="pres">
      <dgm:prSet presAssocID="{8AD2C793-5FF1-403D-BEA2-326DD26C3A13}" presName="thickLine" presStyleLbl="alignNode1" presStyleIdx="1" presStyleCnt="3"/>
      <dgm:spPr/>
    </dgm:pt>
    <dgm:pt modelId="{C89A94DC-DD00-4FDD-96DE-34F0CBABADA2}" type="pres">
      <dgm:prSet presAssocID="{8AD2C793-5FF1-403D-BEA2-326DD26C3A13}" presName="horz1" presStyleCnt="0"/>
      <dgm:spPr/>
    </dgm:pt>
    <dgm:pt modelId="{7558238B-6D3E-4BB6-8197-5DFC3FF92E72}" type="pres">
      <dgm:prSet presAssocID="{8AD2C793-5FF1-403D-BEA2-326DD26C3A13}" presName="tx1" presStyleLbl="revTx" presStyleIdx="1" presStyleCnt="3"/>
      <dgm:spPr/>
    </dgm:pt>
    <dgm:pt modelId="{6FE44FA4-1FC0-4A53-B8B8-E252B385223E}" type="pres">
      <dgm:prSet presAssocID="{8AD2C793-5FF1-403D-BEA2-326DD26C3A13}" presName="vert1" presStyleCnt="0"/>
      <dgm:spPr/>
    </dgm:pt>
    <dgm:pt modelId="{43A22A23-7C67-4932-976C-827F10D8C7DE}" type="pres">
      <dgm:prSet presAssocID="{CAC0CCB9-A851-4CB0-A4AC-30B2E971D14F}" presName="thickLine" presStyleLbl="alignNode1" presStyleIdx="2" presStyleCnt="3"/>
      <dgm:spPr/>
    </dgm:pt>
    <dgm:pt modelId="{BB3CF36D-A424-4A42-9555-F8C4440D9135}" type="pres">
      <dgm:prSet presAssocID="{CAC0CCB9-A851-4CB0-A4AC-30B2E971D14F}" presName="horz1" presStyleCnt="0"/>
      <dgm:spPr/>
    </dgm:pt>
    <dgm:pt modelId="{029D6C59-A369-402E-B04E-6CA4BFD8258D}" type="pres">
      <dgm:prSet presAssocID="{CAC0CCB9-A851-4CB0-A4AC-30B2E971D14F}" presName="tx1" presStyleLbl="revTx" presStyleIdx="2" presStyleCnt="3"/>
      <dgm:spPr/>
    </dgm:pt>
    <dgm:pt modelId="{B279329D-4FFF-42E7-B687-4EDE1731BE97}" type="pres">
      <dgm:prSet presAssocID="{CAC0CCB9-A851-4CB0-A4AC-30B2E971D14F}" presName="vert1" presStyleCnt="0"/>
      <dgm:spPr/>
    </dgm:pt>
  </dgm:ptLst>
  <dgm:cxnLst>
    <dgm:cxn modelId="{820DEB1F-D463-4A22-B586-EB85C1C48314}" srcId="{F2FBE44C-A36A-43D6-89D2-6319E1EF1937}" destId="{0F46AF3D-D849-4611-8B52-06C43105206B}" srcOrd="0" destOrd="0" parTransId="{F34AFAC9-C7DA-4E52-B355-99EA5702BC7F}" sibTransId="{CE94D92F-3AF3-4D60-93AA-720D04B9E139}"/>
    <dgm:cxn modelId="{DDB5B55C-1424-436F-89A7-68F3D3453013}" srcId="{F2FBE44C-A36A-43D6-89D2-6319E1EF1937}" destId="{8AD2C793-5FF1-403D-BEA2-326DD26C3A13}" srcOrd="1" destOrd="0" parTransId="{B2CA9328-0F53-4A8D-9C97-F60904B1F1A6}" sibTransId="{2606565C-49FD-48D5-9B09-E3A80072EAE0}"/>
    <dgm:cxn modelId="{299B3A53-67D5-4983-9F79-F6B9C61E775C}" type="presOf" srcId="{F2FBE44C-A36A-43D6-89D2-6319E1EF1937}" destId="{2B2A303E-F408-4B7C-A2F3-9F1CBCAB8018}" srcOrd="0" destOrd="0" presId="urn:microsoft.com/office/officeart/2008/layout/LinedList"/>
    <dgm:cxn modelId="{5ADFC289-799E-4B3D-AECB-ABEB2E9C2F43}" type="presOf" srcId="{CAC0CCB9-A851-4CB0-A4AC-30B2E971D14F}" destId="{029D6C59-A369-402E-B04E-6CA4BFD8258D}" srcOrd="0" destOrd="0" presId="urn:microsoft.com/office/officeart/2008/layout/LinedList"/>
    <dgm:cxn modelId="{D014F79A-0D55-4E02-AE3F-1A5DD27672BF}" srcId="{F2FBE44C-A36A-43D6-89D2-6319E1EF1937}" destId="{CAC0CCB9-A851-4CB0-A4AC-30B2E971D14F}" srcOrd="2" destOrd="0" parTransId="{CBC9F885-9FA9-49D3-80D0-D8B15EF27C32}" sibTransId="{2B7E0C9C-6034-4396-858B-7940F01BCC4E}"/>
    <dgm:cxn modelId="{7AE5D19F-9E38-4BB7-BBEB-BB5FF938CE73}" type="presOf" srcId="{8AD2C793-5FF1-403D-BEA2-326DD26C3A13}" destId="{7558238B-6D3E-4BB6-8197-5DFC3FF92E72}" srcOrd="0" destOrd="0" presId="urn:microsoft.com/office/officeart/2008/layout/LinedList"/>
    <dgm:cxn modelId="{5E20C5A5-8681-4B34-9CA2-5D714011CCA8}" type="presOf" srcId="{0F46AF3D-D849-4611-8B52-06C43105206B}" destId="{637D310A-5BB4-49F1-8D2C-D9D8964CC8D8}" srcOrd="0" destOrd="0" presId="urn:microsoft.com/office/officeart/2008/layout/LinedList"/>
    <dgm:cxn modelId="{EC75F70D-AD1B-45EA-9D2F-778B9130E2C8}" type="presParOf" srcId="{2B2A303E-F408-4B7C-A2F3-9F1CBCAB8018}" destId="{9EE9EEE4-BA8B-4751-AD73-1911C0CD8F9F}" srcOrd="0" destOrd="0" presId="urn:microsoft.com/office/officeart/2008/layout/LinedList"/>
    <dgm:cxn modelId="{516B8525-C5D2-4337-9D55-B2BEFC0771BA}" type="presParOf" srcId="{2B2A303E-F408-4B7C-A2F3-9F1CBCAB8018}" destId="{0B3146DC-69B3-4C54-8CA6-0F2F01632BB3}" srcOrd="1" destOrd="0" presId="urn:microsoft.com/office/officeart/2008/layout/LinedList"/>
    <dgm:cxn modelId="{82F75DFE-B060-4BEB-AF7E-4D99F8292FC7}" type="presParOf" srcId="{0B3146DC-69B3-4C54-8CA6-0F2F01632BB3}" destId="{637D310A-5BB4-49F1-8D2C-D9D8964CC8D8}" srcOrd="0" destOrd="0" presId="urn:microsoft.com/office/officeart/2008/layout/LinedList"/>
    <dgm:cxn modelId="{E088830A-7E33-416D-92A7-1C8F38807EBB}" type="presParOf" srcId="{0B3146DC-69B3-4C54-8CA6-0F2F01632BB3}" destId="{9A06E63D-E405-4C43-B34C-6F7AEEA9AEB5}" srcOrd="1" destOrd="0" presId="urn:microsoft.com/office/officeart/2008/layout/LinedList"/>
    <dgm:cxn modelId="{94AA16A5-BFDB-484B-A42E-2DF9096AC7EA}" type="presParOf" srcId="{2B2A303E-F408-4B7C-A2F3-9F1CBCAB8018}" destId="{3E9ABBCA-A8A1-4EBA-A079-2D898981E12B}" srcOrd="2" destOrd="0" presId="urn:microsoft.com/office/officeart/2008/layout/LinedList"/>
    <dgm:cxn modelId="{4D341625-96F1-48BA-AB1C-A67AA3B57372}" type="presParOf" srcId="{2B2A303E-F408-4B7C-A2F3-9F1CBCAB8018}" destId="{C89A94DC-DD00-4FDD-96DE-34F0CBABADA2}" srcOrd="3" destOrd="0" presId="urn:microsoft.com/office/officeart/2008/layout/LinedList"/>
    <dgm:cxn modelId="{CDA52348-C65A-4E5B-B160-A4A50BE0C1E9}" type="presParOf" srcId="{C89A94DC-DD00-4FDD-96DE-34F0CBABADA2}" destId="{7558238B-6D3E-4BB6-8197-5DFC3FF92E72}" srcOrd="0" destOrd="0" presId="urn:microsoft.com/office/officeart/2008/layout/LinedList"/>
    <dgm:cxn modelId="{00FDCA61-B0E5-45FE-8EC3-00ED32E2A15E}" type="presParOf" srcId="{C89A94DC-DD00-4FDD-96DE-34F0CBABADA2}" destId="{6FE44FA4-1FC0-4A53-B8B8-E252B385223E}" srcOrd="1" destOrd="0" presId="urn:microsoft.com/office/officeart/2008/layout/LinedList"/>
    <dgm:cxn modelId="{FC035BA7-7071-4F57-A2C6-ACBCFB6C866A}" type="presParOf" srcId="{2B2A303E-F408-4B7C-A2F3-9F1CBCAB8018}" destId="{43A22A23-7C67-4932-976C-827F10D8C7DE}" srcOrd="4" destOrd="0" presId="urn:microsoft.com/office/officeart/2008/layout/LinedList"/>
    <dgm:cxn modelId="{0D368620-C55B-4F77-A5D7-C9042B6C9540}" type="presParOf" srcId="{2B2A303E-F408-4B7C-A2F3-9F1CBCAB8018}" destId="{BB3CF36D-A424-4A42-9555-F8C4440D9135}" srcOrd="5" destOrd="0" presId="urn:microsoft.com/office/officeart/2008/layout/LinedList"/>
    <dgm:cxn modelId="{68F2EED7-81B5-4BF6-AF0B-97663AF018AC}" type="presParOf" srcId="{BB3CF36D-A424-4A42-9555-F8C4440D9135}" destId="{029D6C59-A369-402E-B04E-6CA4BFD8258D}" srcOrd="0" destOrd="0" presId="urn:microsoft.com/office/officeart/2008/layout/LinedList"/>
    <dgm:cxn modelId="{40120609-4F35-4FF0-9914-42D885D6E82D}" type="presParOf" srcId="{BB3CF36D-A424-4A42-9555-F8C4440D9135}" destId="{B279329D-4FFF-42E7-B687-4EDE1731BE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93488-3502-440D-A086-5D92BD291C90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572A4-17D7-40B5-AAD9-91763190EB61}">
      <dgm:prSet/>
      <dgm:spPr/>
      <dgm:t>
        <a:bodyPr/>
        <a:lstStyle/>
        <a:p>
          <a:r>
            <a:rPr lang="en-US" b="1"/>
            <a:t>To November 2022</a:t>
          </a:r>
        </a:p>
      </dgm:t>
    </dgm:pt>
    <dgm:pt modelId="{83DDCE35-C2DD-47A0-94D6-6DEBE9F02677}" type="parTrans" cxnId="{B365A893-A635-493F-889A-8E66AD4A6211}">
      <dgm:prSet/>
      <dgm:spPr/>
      <dgm:t>
        <a:bodyPr/>
        <a:lstStyle/>
        <a:p>
          <a:endParaRPr lang="en-US"/>
        </a:p>
      </dgm:t>
    </dgm:pt>
    <dgm:pt modelId="{5CABDAB7-AD29-4806-9C44-D0FB34D5641D}" type="sibTrans" cxnId="{B365A893-A635-493F-889A-8E66AD4A6211}">
      <dgm:prSet/>
      <dgm:spPr/>
      <dgm:t>
        <a:bodyPr/>
        <a:lstStyle/>
        <a:p>
          <a:endParaRPr lang="en-US"/>
        </a:p>
      </dgm:t>
    </dgm:pt>
    <dgm:pt modelId="{77F0B056-93CB-475C-97EA-C3E9719E619A}">
      <dgm:prSet/>
      <dgm:spPr/>
      <dgm:t>
        <a:bodyPr/>
        <a:lstStyle/>
        <a:p>
          <a:r>
            <a:rPr lang="en-US" b="1"/>
            <a:t>November to December 2022</a:t>
          </a:r>
        </a:p>
      </dgm:t>
    </dgm:pt>
    <dgm:pt modelId="{2FC97520-D654-4607-9328-8A533D8623AC}" type="parTrans" cxnId="{D7EB520C-F271-46A4-91C6-9AE63502EBE8}">
      <dgm:prSet/>
      <dgm:spPr/>
      <dgm:t>
        <a:bodyPr/>
        <a:lstStyle/>
        <a:p>
          <a:endParaRPr lang="en-US"/>
        </a:p>
      </dgm:t>
    </dgm:pt>
    <dgm:pt modelId="{708E5336-4891-4EFD-8FF4-88ED05D49D92}" type="sibTrans" cxnId="{D7EB520C-F271-46A4-91C6-9AE63502EBE8}">
      <dgm:prSet/>
      <dgm:spPr/>
      <dgm:t>
        <a:bodyPr/>
        <a:lstStyle/>
        <a:p>
          <a:endParaRPr lang="en-US"/>
        </a:p>
      </dgm:t>
    </dgm:pt>
    <dgm:pt modelId="{451A8595-6C00-4AB3-B06B-8F0F9EBA7E7C}">
      <dgm:prSet custT="1"/>
      <dgm:spPr/>
      <dgm:t>
        <a:bodyPr/>
        <a:lstStyle/>
        <a:p>
          <a:pPr marL="0" lvl="0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>
              <a:latin typeface="+mj-lt"/>
            </a:rPr>
            <a:t>RFI opens 31</a:t>
          </a:r>
          <a:r>
            <a:rPr lang="en-US" sz="1800" b="1" baseline="30000">
              <a:latin typeface="+mj-lt"/>
            </a:rPr>
            <a:t>st</a:t>
          </a:r>
          <a:r>
            <a:rPr lang="en-US" sz="1800" b="1">
              <a:latin typeface="+mj-lt"/>
            </a:rPr>
            <a:t> October </a:t>
          </a:r>
        </a:p>
        <a:p>
          <a:pPr marL="0" lvl="0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>
              <a:latin typeface="+mj-lt"/>
              <a:ea typeface="+mj-lt"/>
              <a:cs typeface="+mj-lt"/>
            </a:rPr>
            <a:t>RFI Deadline 5</a:t>
          </a:r>
          <a:r>
            <a:rPr lang="en-US" sz="1800" b="1" baseline="30000">
              <a:latin typeface="+mj-lt"/>
              <a:ea typeface="+mj-lt"/>
              <a:cs typeface="+mj-lt"/>
            </a:rPr>
            <a:t>th</a:t>
          </a:r>
          <a:r>
            <a:rPr lang="en-US" sz="1800" b="1">
              <a:latin typeface="+mj-lt"/>
              <a:ea typeface="+mj-lt"/>
              <a:cs typeface="+mj-lt"/>
            </a:rPr>
            <a:t> Dec</a:t>
          </a:r>
          <a:endParaRPr lang="en-US" sz="1800" b="1"/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latin typeface="+mj-lt"/>
            </a:rPr>
            <a:t>Identify routes to work with partners nations on projects</a:t>
          </a:r>
          <a:r>
            <a:rPr lang="en-US" sz="1700">
              <a:latin typeface="+mj-lt"/>
              <a:ea typeface="+mj-lt"/>
              <a:cs typeface="+mj-lt"/>
            </a:rPr>
            <a:t>.</a:t>
          </a:r>
        </a:p>
      </dgm:t>
    </dgm:pt>
    <dgm:pt modelId="{DE1DC32F-A3E6-49D0-8B99-69C88A7C5FBF}" type="parTrans" cxnId="{129EC2C9-BF2D-4952-A101-A1CE8FE983EA}">
      <dgm:prSet/>
      <dgm:spPr/>
      <dgm:t>
        <a:bodyPr/>
        <a:lstStyle/>
        <a:p>
          <a:endParaRPr lang="en-US"/>
        </a:p>
      </dgm:t>
    </dgm:pt>
    <dgm:pt modelId="{F1D8B17A-6AA6-43F1-AB29-9D8951E43E3D}" type="sibTrans" cxnId="{129EC2C9-BF2D-4952-A101-A1CE8FE983EA}">
      <dgm:prSet/>
      <dgm:spPr/>
      <dgm:t>
        <a:bodyPr/>
        <a:lstStyle/>
        <a:p>
          <a:endParaRPr lang="en-US"/>
        </a:p>
      </dgm:t>
    </dgm:pt>
    <dgm:pt modelId="{9EE3058A-C8F1-4B4D-967D-4867B31C2BA8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/>
        </a:p>
      </dgm:t>
    </dgm:pt>
    <dgm:pt modelId="{579424D9-4268-48F0-9EB9-E7C435666EF3}" type="parTrans" cxnId="{5145938B-50C2-4D32-85E2-3AA35DA30B20}">
      <dgm:prSet/>
      <dgm:spPr/>
      <dgm:t>
        <a:bodyPr/>
        <a:lstStyle/>
        <a:p>
          <a:endParaRPr lang="en-US"/>
        </a:p>
      </dgm:t>
    </dgm:pt>
    <dgm:pt modelId="{F4289018-4EB3-4DBD-88F7-80C4E8F978D7}" type="sibTrans" cxnId="{5145938B-50C2-4D32-85E2-3AA35DA30B20}">
      <dgm:prSet/>
      <dgm:spPr/>
      <dgm:t>
        <a:bodyPr/>
        <a:lstStyle/>
        <a:p>
          <a:endParaRPr lang="en-US"/>
        </a:p>
      </dgm:t>
    </dgm:pt>
    <dgm:pt modelId="{EF3A498B-125F-4831-817B-D494AF2A7C24}">
      <dgm:prSet/>
      <dgm:spPr/>
      <dgm:t>
        <a:bodyPr/>
        <a:lstStyle/>
        <a:p>
          <a:r>
            <a:rPr lang="en-US" b="1"/>
            <a:t>January to April 2023</a:t>
          </a:r>
        </a:p>
      </dgm:t>
    </dgm:pt>
    <dgm:pt modelId="{38097FCD-484A-4BB2-BF79-25E032E5C168}" type="parTrans" cxnId="{DC812891-967A-4510-8854-43DD28D34D10}">
      <dgm:prSet/>
      <dgm:spPr/>
      <dgm:t>
        <a:bodyPr/>
        <a:lstStyle/>
        <a:p>
          <a:endParaRPr lang="en-US"/>
        </a:p>
      </dgm:t>
    </dgm:pt>
    <dgm:pt modelId="{CA21051B-FC0A-4300-8AF4-A6C977392616}" type="sibTrans" cxnId="{DC812891-967A-4510-8854-43DD28D34D10}">
      <dgm:prSet/>
      <dgm:spPr/>
      <dgm:t>
        <a:bodyPr/>
        <a:lstStyle/>
        <a:p>
          <a:endParaRPr lang="en-US"/>
        </a:p>
      </dgm:t>
    </dgm:pt>
    <dgm:pt modelId="{8D8C0FDC-442E-4F55-B669-FAD6EB410974}">
      <dgm:prSet custT="1"/>
      <dgm:spPr/>
      <dgm:t>
        <a:bodyPr/>
        <a:lstStyle/>
        <a:p>
          <a:pPr rtl="0"/>
          <a:r>
            <a:rPr lang="en-US" sz="1800" b="1">
              <a:latin typeface="+mn-lt"/>
            </a:rPr>
            <a:t>Early 2023 - Project Call is opened </a:t>
          </a:r>
          <a:endParaRPr lang="en-US" sz="1800">
            <a:latin typeface="+mn-lt"/>
          </a:endParaRPr>
        </a:p>
        <a:p>
          <a:pPr rtl="0"/>
          <a:endParaRPr lang="en-US" sz="1800">
            <a:latin typeface="+mn-lt"/>
          </a:endParaRPr>
        </a:p>
        <a:p>
          <a:r>
            <a:rPr lang="en-US" sz="1800">
              <a:latin typeface="+mn-lt"/>
            </a:rPr>
            <a:t>Could include grants </a:t>
          </a:r>
          <a:r>
            <a:rPr lang="en-US" sz="1700">
              <a:latin typeface="+mn-lt"/>
            </a:rPr>
            <a:t>and/or contracts</a:t>
          </a:r>
          <a:r>
            <a:rPr lang="en-US" sz="1700">
              <a:latin typeface="+mn-lt"/>
              <a:ea typeface="+mn-lt"/>
              <a:cs typeface="+mn-lt"/>
            </a:rPr>
            <a:t>.</a:t>
          </a:r>
        </a:p>
      </dgm:t>
    </dgm:pt>
    <dgm:pt modelId="{5E989293-5361-4C98-B305-F0A10FCC6EBB}" type="parTrans" cxnId="{41B05126-21D0-4525-BFE0-954C0DE482E2}">
      <dgm:prSet/>
      <dgm:spPr/>
      <dgm:t>
        <a:bodyPr/>
        <a:lstStyle/>
        <a:p>
          <a:endParaRPr lang="en-US"/>
        </a:p>
      </dgm:t>
    </dgm:pt>
    <dgm:pt modelId="{1AFD19B1-7755-4798-9DE3-0E7F82D36AFA}" type="sibTrans" cxnId="{41B05126-21D0-4525-BFE0-954C0DE482E2}">
      <dgm:prSet/>
      <dgm:spPr/>
      <dgm:t>
        <a:bodyPr/>
        <a:lstStyle/>
        <a:p>
          <a:endParaRPr lang="en-US"/>
        </a:p>
      </dgm:t>
    </dgm:pt>
    <dgm:pt modelId="{AF3D15D0-FBFD-4558-AD0D-9CDCED10D9D0}">
      <dgm:prSet/>
      <dgm:spPr/>
      <dgm:t>
        <a:bodyPr/>
        <a:lstStyle/>
        <a:p>
          <a:r>
            <a:rPr lang="en-US" b="1"/>
            <a:t>April 2023 Onwards</a:t>
          </a:r>
        </a:p>
      </dgm:t>
    </dgm:pt>
    <dgm:pt modelId="{224F26F1-4ADD-4464-9968-6A33F193F1E7}" type="parTrans" cxnId="{D1D75CC8-1352-4C40-B3E9-8A018107638F}">
      <dgm:prSet/>
      <dgm:spPr/>
      <dgm:t>
        <a:bodyPr/>
        <a:lstStyle/>
        <a:p>
          <a:endParaRPr lang="en-US"/>
        </a:p>
      </dgm:t>
    </dgm:pt>
    <dgm:pt modelId="{DA855E1D-85CA-45EC-ABE5-B381AD89C381}" type="sibTrans" cxnId="{D1D75CC8-1352-4C40-B3E9-8A018107638F}">
      <dgm:prSet/>
      <dgm:spPr/>
      <dgm:t>
        <a:bodyPr/>
        <a:lstStyle/>
        <a:p>
          <a:endParaRPr lang="en-US"/>
        </a:p>
      </dgm:t>
    </dgm:pt>
    <dgm:pt modelId="{A625C2ED-DE2D-4794-B748-EF920E090612}">
      <dgm:prSet custT="1"/>
      <dgm:spPr/>
      <dgm:t>
        <a:bodyPr/>
        <a:lstStyle/>
        <a:p>
          <a:pPr rtl="0"/>
          <a:r>
            <a:rPr lang="en-US" sz="1800" b="1">
              <a:latin typeface="+mn-lt"/>
            </a:rPr>
            <a:t>Funding awarded</a:t>
          </a:r>
        </a:p>
      </dgm:t>
    </dgm:pt>
    <dgm:pt modelId="{7D624D51-D796-48B9-B572-FD908E6656B5}" type="parTrans" cxnId="{E4913404-2D29-4EB0-8D8B-1242A4A79E0D}">
      <dgm:prSet/>
      <dgm:spPr/>
      <dgm:t>
        <a:bodyPr/>
        <a:lstStyle/>
        <a:p>
          <a:endParaRPr lang="en-US"/>
        </a:p>
      </dgm:t>
    </dgm:pt>
    <dgm:pt modelId="{E4A119F2-1171-4B6C-AA6D-7EA9D1497C9A}" type="sibTrans" cxnId="{E4913404-2D29-4EB0-8D8B-1242A4A79E0D}">
      <dgm:prSet/>
      <dgm:spPr/>
      <dgm:t>
        <a:bodyPr/>
        <a:lstStyle/>
        <a:p>
          <a:endParaRPr lang="en-US"/>
        </a:p>
      </dgm:t>
    </dgm:pt>
    <dgm:pt modelId="{E24F6BDD-FBB9-49DC-BBA6-5EFB26999941}">
      <dgm:prSet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b="1">
              <a:latin typeface="+mn-lt"/>
            </a:rPr>
            <a:t>Introduction of IBF to:</a:t>
          </a:r>
          <a:endParaRPr lang="en-US" sz="1800" b="1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>
              <a:latin typeface="+mn-lt"/>
            </a:rPr>
            <a:t>- International Partners 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>
              <a:latin typeface="+mn-lt"/>
            </a:rPr>
            <a:t>- </a:t>
          </a:r>
          <a:r>
            <a:rPr lang="en-US" sz="1800" b="0">
              <a:latin typeface="+mn-lt"/>
            </a:rPr>
            <a:t>UK sector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>
            <a:latin typeface="+mn-lt"/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>
              <a:latin typeface="+mn-lt"/>
            </a:rPr>
            <a:t>Begin to identify potential projects</a:t>
          </a:r>
          <a:r>
            <a:rPr lang="en-US">
              <a:latin typeface="+mn-lt"/>
              <a:ea typeface="+mn-lt"/>
              <a:cs typeface="+mn-lt"/>
            </a:rPr>
            <a:t>.</a:t>
          </a:r>
          <a:endParaRPr lang="en-US" sz="1700">
            <a:latin typeface="+mn-lt"/>
          </a:endParaRPr>
        </a:p>
      </dgm:t>
    </dgm:pt>
    <dgm:pt modelId="{8C857768-AF85-4E51-9CF1-BCB9C1D50FAF}" type="parTrans" cxnId="{354BBD29-78D2-4B02-8809-B99633131F5F}">
      <dgm:prSet/>
      <dgm:spPr/>
      <dgm:t>
        <a:bodyPr/>
        <a:lstStyle/>
        <a:p>
          <a:endParaRPr lang="en-GB"/>
        </a:p>
      </dgm:t>
    </dgm:pt>
    <dgm:pt modelId="{F651654C-5D17-4701-B910-831D6E65A8A7}" type="sibTrans" cxnId="{354BBD29-78D2-4B02-8809-B99633131F5F}">
      <dgm:prSet/>
      <dgm:spPr/>
      <dgm:t>
        <a:bodyPr/>
        <a:lstStyle/>
        <a:p>
          <a:endParaRPr lang="en-GB"/>
        </a:p>
      </dgm:t>
    </dgm:pt>
    <dgm:pt modelId="{AF32E04E-A03E-45FE-B89A-4AF2BBCB4837}" type="pres">
      <dgm:prSet presAssocID="{BB593488-3502-440D-A086-5D92BD291C90}" presName="Name0" presStyleCnt="0">
        <dgm:presLayoutVars>
          <dgm:dir/>
          <dgm:animLvl val="lvl"/>
          <dgm:resizeHandles val="exact"/>
        </dgm:presLayoutVars>
      </dgm:prSet>
      <dgm:spPr/>
    </dgm:pt>
    <dgm:pt modelId="{6B8454D7-8435-42CB-810F-46AD227AD59C}" type="pres">
      <dgm:prSet presAssocID="{24F572A4-17D7-40B5-AAD9-91763190EB61}" presName="composite" presStyleCnt="0"/>
      <dgm:spPr/>
    </dgm:pt>
    <dgm:pt modelId="{498D4C36-2EC0-494F-ACCF-B071CE44DF38}" type="pres">
      <dgm:prSet presAssocID="{24F572A4-17D7-40B5-AAD9-91763190EB61}" presName="parTx" presStyleLbl="alignNode1" presStyleIdx="0" presStyleCnt="4">
        <dgm:presLayoutVars>
          <dgm:chMax val="0"/>
          <dgm:chPref val="0"/>
        </dgm:presLayoutVars>
      </dgm:prSet>
      <dgm:spPr/>
    </dgm:pt>
    <dgm:pt modelId="{22CA355F-9717-4EE8-A719-3C4B4256E03D}" type="pres">
      <dgm:prSet presAssocID="{24F572A4-17D7-40B5-AAD9-91763190EB61}" presName="desTx" presStyleLbl="alignAccFollowNode1" presStyleIdx="0" presStyleCnt="4" custLinFactNeighborY="862">
        <dgm:presLayoutVars/>
      </dgm:prSet>
      <dgm:spPr/>
    </dgm:pt>
    <dgm:pt modelId="{B02F1618-1817-4D7E-9BDB-99A61E270A73}" type="pres">
      <dgm:prSet presAssocID="{5CABDAB7-AD29-4806-9C44-D0FB34D5641D}" presName="space" presStyleCnt="0"/>
      <dgm:spPr/>
    </dgm:pt>
    <dgm:pt modelId="{DE78B708-602C-4709-8D44-3895F604E339}" type="pres">
      <dgm:prSet presAssocID="{77F0B056-93CB-475C-97EA-C3E9719E619A}" presName="composite" presStyleCnt="0"/>
      <dgm:spPr/>
    </dgm:pt>
    <dgm:pt modelId="{AA98B1C8-A722-4656-B465-9ACC1756A6A3}" type="pres">
      <dgm:prSet presAssocID="{77F0B056-93CB-475C-97EA-C3E9719E619A}" presName="parTx" presStyleLbl="alignNode1" presStyleIdx="1" presStyleCnt="4">
        <dgm:presLayoutVars>
          <dgm:chMax val="0"/>
          <dgm:chPref val="0"/>
        </dgm:presLayoutVars>
      </dgm:prSet>
      <dgm:spPr/>
    </dgm:pt>
    <dgm:pt modelId="{D5AAC331-4225-44FE-9C4D-6A047F9B9AD5}" type="pres">
      <dgm:prSet presAssocID="{77F0B056-93CB-475C-97EA-C3E9719E619A}" presName="desTx" presStyleLbl="alignAccFollowNode1" presStyleIdx="1" presStyleCnt="4">
        <dgm:presLayoutVars/>
      </dgm:prSet>
      <dgm:spPr/>
    </dgm:pt>
    <dgm:pt modelId="{A26AACF0-846D-4945-8658-4DCA5BE49D39}" type="pres">
      <dgm:prSet presAssocID="{708E5336-4891-4EFD-8FF4-88ED05D49D92}" presName="space" presStyleCnt="0"/>
      <dgm:spPr/>
    </dgm:pt>
    <dgm:pt modelId="{BF0FA6EE-2583-4658-B583-9FCC3E8385DF}" type="pres">
      <dgm:prSet presAssocID="{EF3A498B-125F-4831-817B-D494AF2A7C24}" presName="composite" presStyleCnt="0"/>
      <dgm:spPr/>
    </dgm:pt>
    <dgm:pt modelId="{60D59E44-3929-4E0C-9192-1D8ACCEAA48A}" type="pres">
      <dgm:prSet presAssocID="{EF3A498B-125F-4831-817B-D494AF2A7C24}" presName="parTx" presStyleLbl="alignNode1" presStyleIdx="2" presStyleCnt="4">
        <dgm:presLayoutVars>
          <dgm:chMax val="0"/>
          <dgm:chPref val="0"/>
        </dgm:presLayoutVars>
      </dgm:prSet>
      <dgm:spPr/>
    </dgm:pt>
    <dgm:pt modelId="{BD86D7CA-03ED-4D44-A5C8-65BA915C93D3}" type="pres">
      <dgm:prSet presAssocID="{EF3A498B-125F-4831-817B-D494AF2A7C24}" presName="desTx" presStyleLbl="alignAccFollowNode1" presStyleIdx="2" presStyleCnt="4" custLinFactNeighborY="511">
        <dgm:presLayoutVars/>
      </dgm:prSet>
      <dgm:spPr/>
    </dgm:pt>
    <dgm:pt modelId="{C7DD02AE-C8F0-487D-92B1-CD1A5B624BC8}" type="pres">
      <dgm:prSet presAssocID="{CA21051B-FC0A-4300-8AF4-A6C977392616}" presName="space" presStyleCnt="0"/>
      <dgm:spPr/>
    </dgm:pt>
    <dgm:pt modelId="{267E954B-F104-4079-B0CF-E37D539BDD34}" type="pres">
      <dgm:prSet presAssocID="{AF3D15D0-FBFD-4558-AD0D-9CDCED10D9D0}" presName="composite" presStyleCnt="0"/>
      <dgm:spPr/>
    </dgm:pt>
    <dgm:pt modelId="{D49B013B-6600-4A91-B5FF-17E60EE858A5}" type="pres">
      <dgm:prSet presAssocID="{AF3D15D0-FBFD-4558-AD0D-9CDCED10D9D0}" presName="parTx" presStyleLbl="alignNode1" presStyleIdx="3" presStyleCnt="4">
        <dgm:presLayoutVars>
          <dgm:chMax val="0"/>
          <dgm:chPref val="0"/>
        </dgm:presLayoutVars>
      </dgm:prSet>
      <dgm:spPr/>
    </dgm:pt>
    <dgm:pt modelId="{C3FEA338-E6E1-42D9-8F28-07B4AF2BD752}" type="pres">
      <dgm:prSet presAssocID="{AF3D15D0-FBFD-4558-AD0D-9CDCED10D9D0}" presName="desTx" presStyleLbl="alignAccFollowNode1" presStyleIdx="3" presStyleCnt="4">
        <dgm:presLayoutVars/>
      </dgm:prSet>
      <dgm:spPr/>
    </dgm:pt>
  </dgm:ptLst>
  <dgm:cxnLst>
    <dgm:cxn modelId="{E4913404-2D29-4EB0-8D8B-1242A4A79E0D}" srcId="{AF3D15D0-FBFD-4558-AD0D-9CDCED10D9D0}" destId="{A625C2ED-DE2D-4794-B748-EF920E090612}" srcOrd="0" destOrd="0" parTransId="{7D624D51-D796-48B9-B572-FD908E6656B5}" sibTransId="{E4A119F2-1171-4B6C-AA6D-7EA9D1497C9A}"/>
    <dgm:cxn modelId="{04A9D10B-424C-4054-B985-577FF9D56BB1}" type="presOf" srcId="{24F572A4-17D7-40B5-AAD9-91763190EB61}" destId="{498D4C36-2EC0-494F-ACCF-B071CE44DF38}" srcOrd="0" destOrd="0" presId="urn:microsoft.com/office/officeart/2016/7/layout/ChevronBlockProcess"/>
    <dgm:cxn modelId="{D7EB520C-F271-46A4-91C6-9AE63502EBE8}" srcId="{BB593488-3502-440D-A086-5D92BD291C90}" destId="{77F0B056-93CB-475C-97EA-C3E9719E619A}" srcOrd="1" destOrd="0" parTransId="{2FC97520-D654-4607-9328-8A533D8623AC}" sibTransId="{708E5336-4891-4EFD-8FF4-88ED05D49D92}"/>
    <dgm:cxn modelId="{1F4E9319-B774-4502-9551-552263B1D046}" type="presOf" srcId="{8D8C0FDC-442E-4F55-B669-FAD6EB410974}" destId="{BD86D7CA-03ED-4D44-A5C8-65BA915C93D3}" srcOrd="0" destOrd="0" presId="urn:microsoft.com/office/officeart/2016/7/layout/ChevronBlockProcess"/>
    <dgm:cxn modelId="{41B05126-21D0-4525-BFE0-954C0DE482E2}" srcId="{EF3A498B-125F-4831-817B-D494AF2A7C24}" destId="{8D8C0FDC-442E-4F55-B669-FAD6EB410974}" srcOrd="0" destOrd="0" parTransId="{5E989293-5361-4C98-B305-F0A10FCC6EBB}" sibTransId="{1AFD19B1-7755-4798-9DE3-0E7F82D36AFA}"/>
    <dgm:cxn modelId="{D5B2FE28-D63A-4D06-95B4-F2A70C86A808}" type="presOf" srcId="{EF3A498B-125F-4831-817B-D494AF2A7C24}" destId="{60D59E44-3929-4E0C-9192-1D8ACCEAA48A}" srcOrd="0" destOrd="0" presId="urn:microsoft.com/office/officeart/2016/7/layout/ChevronBlockProcess"/>
    <dgm:cxn modelId="{354BBD29-78D2-4B02-8809-B99633131F5F}" srcId="{24F572A4-17D7-40B5-AAD9-91763190EB61}" destId="{E24F6BDD-FBB9-49DC-BBA6-5EFB26999941}" srcOrd="0" destOrd="0" parTransId="{8C857768-AF85-4E51-9CF1-BCB9C1D50FAF}" sibTransId="{F651654C-5D17-4701-B910-831D6E65A8A7}"/>
    <dgm:cxn modelId="{0B607738-A362-4D7F-B83E-6E95BC5C99F6}" type="presOf" srcId="{451A8595-6C00-4AB3-B06B-8F0F9EBA7E7C}" destId="{D5AAC331-4225-44FE-9C4D-6A047F9B9AD5}" srcOrd="0" destOrd="0" presId="urn:microsoft.com/office/officeart/2016/7/layout/ChevronBlockProcess"/>
    <dgm:cxn modelId="{7EE4C360-03AC-4B50-A237-20D7B66DF3AF}" type="presOf" srcId="{E24F6BDD-FBB9-49DC-BBA6-5EFB26999941}" destId="{22CA355F-9717-4EE8-A719-3C4B4256E03D}" srcOrd="0" destOrd="0" presId="urn:microsoft.com/office/officeart/2016/7/layout/ChevronBlockProcess"/>
    <dgm:cxn modelId="{948E1F50-2668-4FB8-A599-91BB5C5E77BB}" type="presOf" srcId="{9EE3058A-C8F1-4B4D-967D-4867B31C2BA8}" destId="{D5AAC331-4225-44FE-9C4D-6A047F9B9AD5}" srcOrd="0" destOrd="1" presId="urn:microsoft.com/office/officeart/2016/7/layout/ChevronBlockProcess"/>
    <dgm:cxn modelId="{F7447286-5C55-4341-86BB-C21C7ACC6143}" type="presOf" srcId="{AF3D15D0-FBFD-4558-AD0D-9CDCED10D9D0}" destId="{D49B013B-6600-4A91-B5FF-17E60EE858A5}" srcOrd="0" destOrd="0" presId="urn:microsoft.com/office/officeart/2016/7/layout/ChevronBlockProcess"/>
    <dgm:cxn modelId="{43AF4A8A-E7DE-4459-8F1D-FF749F2C105A}" type="presOf" srcId="{BB593488-3502-440D-A086-5D92BD291C90}" destId="{AF32E04E-A03E-45FE-B89A-4AF2BBCB4837}" srcOrd="0" destOrd="0" presId="urn:microsoft.com/office/officeart/2016/7/layout/ChevronBlockProcess"/>
    <dgm:cxn modelId="{5145938B-50C2-4D32-85E2-3AA35DA30B20}" srcId="{77F0B056-93CB-475C-97EA-C3E9719E619A}" destId="{9EE3058A-C8F1-4B4D-967D-4867B31C2BA8}" srcOrd="1" destOrd="0" parTransId="{579424D9-4268-48F0-9EB9-E7C435666EF3}" sibTransId="{F4289018-4EB3-4DBD-88F7-80C4E8F978D7}"/>
    <dgm:cxn modelId="{DC812891-967A-4510-8854-43DD28D34D10}" srcId="{BB593488-3502-440D-A086-5D92BD291C90}" destId="{EF3A498B-125F-4831-817B-D494AF2A7C24}" srcOrd="2" destOrd="0" parTransId="{38097FCD-484A-4BB2-BF79-25E032E5C168}" sibTransId="{CA21051B-FC0A-4300-8AF4-A6C977392616}"/>
    <dgm:cxn modelId="{B365A893-A635-493F-889A-8E66AD4A6211}" srcId="{BB593488-3502-440D-A086-5D92BD291C90}" destId="{24F572A4-17D7-40B5-AAD9-91763190EB61}" srcOrd="0" destOrd="0" parTransId="{83DDCE35-C2DD-47A0-94D6-6DEBE9F02677}" sibTransId="{5CABDAB7-AD29-4806-9C44-D0FB34D5641D}"/>
    <dgm:cxn modelId="{D1D75CC8-1352-4C40-B3E9-8A018107638F}" srcId="{BB593488-3502-440D-A086-5D92BD291C90}" destId="{AF3D15D0-FBFD-4558-AD0D-9CDCED10D9D0}" srcOrd="3" destOrd="0" parTransId="{224F26F1-4ADD-4464-9968-6A33F193F1E7}" sibTransId="{DA855E1D-85CA-45EC-ABE5-B381AD89C381}"/>
    <dgm:cxn modelId="{129EC2C9-BF2D-4952-A101-A1CE8FE983EA}" srcId="{77F0B056-93CB-475C-97EA-C3E9719E619A}" destId="{451A8595-6C00-4AB3-B06B-8F0F9EBA7E7C}" srcOrd="0" destOrd="0" parTransId="{DE1DC32F-A3E6-49D0-8B99-69C88A7C5FBF}" sibTransId="{F1D8B17A-6AA6-43F1-AB29-9D8951E43E3D}"/>
    <dgm:cxn modelId="{DB07C0E8-139A-4B55-A9B5-445336859492}" type="presOf" srcId="{A625C2ED-DE2D-4794-B748-EF920E090612}" destId="{C3FEA338-E6E1-42D9-8F28-07B4AF2BD752}" srcOrd="0" destOrd="0" presId="urn:microsoft.com/office/officeart/2016/7/layout/ChevronBlockProcess"/>
    <dgm:cxn modelId="{313690F7-DB1C-4E5E-A231-B891763FB81B}" type="presOf" srcId="{77F0B056-93CB-475C-97EA-C3E9719E619A}" destId="{AA98B1C8-A722-4656-B465-9ACC1756A6A3}" srcOrd="0" destOrd="0" presId="urn:microsoft.com/office/officeart/2016/7/layout/ChevronBlockProcess"/>
    <dgm:cxn modelId="{7A81AAE6-5A03-463A-A4F9-89C8E31BF087}" type="presParOf" srcId="{AF32E04E-A03E-45FE-B89A-4AF2BBCB4837}" destId="{6B8454D7-8435-42CB-810F-46AD227AD59C}" srcOrd="0" destOrd="0" presId="urn:microsoft.com/office/officeart/2016/7/layout/ChevronBlockProcess"/>
    <dgm:cxn modelId="{F00C7DC4-6EEA-4F8E-BD54-09DC10498936}" type="presParOf" srcId="{6B8454D7-8435-42CB-810F-46AD227AD59C}" destId="{498D4C36-2EC0-494F-ACCF-B071CE44DF38}" srcOrd="0" destOrd="0" presId="urn:microsoft.com/office/officeart/2016/7/layout/ChevronBlockProcess"/>
    <dgm:cxn modelId="{CA6BE3BD-B99B-4C56-84A9-FD7D8A1118ED}" type="presParOf" srcId="{6B8454D7-8435-42CB-810F-46AD227AD59C}" destId="{22CA355F-9717-4EE8-A719-3C4B4256E03D}" srcOrd="1" destOrd="0" presId="urn:microsoft.com/office/officeart/2016/7/layout/ChevronBlockProcess"/>
    <dgm:cxn modelId="{14B267B8-3BAF-4846-8182-B50D4E272A9D}" type="presParOf" srcId="{AF32E04E-A03E-45FE-B89A-4AF2BBCB4837}" destId="{B02F1618-1817-4D7E-9BDB-99A61E270A73}" srcOrd="1" destOrd="0" presId="urn:microsoft.com/office/officeart/2016/7/layout/ChevronBlockProcess"/>
    <dgm:cxn modelId="{D4D12DF8-E9B8-4C73-9DE4-511A94527FF0}" type="presParOf" srcId="{AF32E04E-A03E-45FE-B89A-4AF2BBCB4837}" destId="{DE78B708-602C-4709-8D44-3895F604E339}" srcOrd="2" destOrd="0" presId="urn:microsoft.com/office/officeart/2016/7/layout/ChevronBlockProcess"/>
    <dgm:cxn modelId="{51FBA45F-76E6-4186-9127-A42A95F82ED4}" type="presParOf" srcId="{DE78B708-602C-4709-8D44-3895F604E339}" destId="{AA98B1C8-A722-4656-B465-9ACC1756A6A3}" srcOrd="0" destOrd="0" presId="urn:microsoft.com/office/officeart/2016/7/layout/ChevronBlockProcess"/>
    <dgm:cxn modelId="{35A97589-C3EE-4782-B186-103A65F611C8}" type="presParOf" srcId="{DE78B708-602C-4709-8D44-3895F604E339}" destId="{D5AAC331-4225-44FE-9C4D-6A047F9B9AD5}" srcOrd="1" destOrd="0" presId="urn:microsoft.com/office/officeart/2016/7/layout/ChevronBlockProcess"/>
    <dgm:cxn modelId="{D373567E-E015-4CB2-91B0-8247EDEB9D35}" type="presParOf" srcId="{AF32E04E-A03E-45FE-B89A-4AF2BBCB4837}" destId="{A26AACF0-846D-4945-8658-4DCA5BE49D39}" srcOrd="3" destOrd="0" presId="urn:microsoft.com/office/officeart/2016/7/layout/ChevronBlockProcess"/>
    <dgm:cxn modelId="{5A697AFF-2775-424A-903B-8C86E78088E7}" type="presParOf" srcId="{AF32E04E-A03E-45FE-B89A-4AF2BBCB4837}" destId="{BF0FA6EE-2583-4658-B583-9FCC3E8385DF}" srcOrd="4" destOrd="0" presId="urn:microsoft.com/office/officeart/2016/7/layout/ChevronBlockProcess"/>
    <dgm:cxn modelId="{4F84BE98-C74C-472D-ACA9-448978CF2B3E}" type="presParOf" srcId="{BF0FA6EE-2583-4658-B583-9FCC3E8385DF}" destId="{60D59E44-3929-4E0C-9192-1D8ACCEAA48A}" srcOrd="0" destOrd="0" presId="urn:microsoft.com/office/officeart/2016/7/layout/ChevronBlockProcess"/>
    <dgm:cxn modelId="{A03DE702-DC77-4AA9-B284-F18E5849C4E0}" type="presParOf" srcId="{BF0FA6EE-2583-4658-B583-9FCC3E8385DF}" destId="{BD86D7CA-03ED-4D44-A5C8-65BA915C93D3}" srcOrd="1" destOrd="0" presId="urn:microsoft.com/office/officeart/2016/7/layout/ChevronBlockProcess"/>
    <dgm:cxn modelId="{9D3B10F7-2353-4E28-9C1A-4920EE4DBCEE}" type="presParOf" srcId="{AF32E04E-A03E-45FE-B89A-4AF2BBCB4837}" destId="{C7DD02AE-C8F0-487D-92B1-CD1A5B624BC8}" srcOrd="5" destOrd="0" presId="urn:microsoft.com/office/officeart/2016/7/layout/ChevronBlockProcess"/>
    <dgm:cxn modelId="{E000DE40-C990-4795-8AF2-704BF85B57A7}" type="presParOf" srcId="{AF32E04E-A03E-45FE-B89A-4AF2BBCB4837}" destId="{267E954B-F104-4079-B0CF-E37D539BDD34}" srcOrd="6" destOrd="0" presId="urn:microsoft.com/office/officeart/2016/7/layout/ChevronBlockProcess"/>
    <dgm:cxn modelId="{C7C1ADCA-DC82-45EF-BF22-7972E301B21F}" type="presParOf" srcId="{267E954B-F104-4079-B0CF-E37D539BDD34}" destId="{D49B013B-6600-4A91-B5FF-17E60EE858A5}" srcOrd="0" destOrd="0" presId="urn:microsoft.com/office/officeart/2016/7/layout/ChevronBlockProcess"/>
    <dgm:cxn modelId="{598524C3-F2EF-4EDE-B687-70DC266C8E9E}" type="presParOf" srcId="{267E954B-F104-4079-B0CF-E37D539BDD34}" destId="{C3FEA338-E6E1-42D9-8F28-07B4AF2BD75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6EA996-71CE-4EFE-9605-24D9F335118E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6A08C-544B-4952-9953-776637E5ED10}">
      <dgm:prSet/>
      <dgm:spPr/>
      <dgm:t>
        <a:bodyPr/>
        <a:lstStyle/>
        <a:p>
          <a:pPr rtl="0"/>
          <a:r>
            <a:rPr lang="en-GB"/>
            <a:t>This IBF-RFI will help guide UKSA’s next steps and aid our understanding of potential projects that the sector is currently exploring or would like to explore, with international partners. </a:t>
          </a:r>
          <a:r>
            <a:rPr lang="en-GB">
              <a:latin typeface="Arial"/>
            </a:rPr>
            <a:t> </a:t>
          </a:r>
          <a:endParaRPr lang="en-US"/>
        </a:p>
      </dgm:t>
    </dgm:pt>
    <dgm:pt modelId="{CB70C832-F2AB-484D-8929-F413852B5C2F}" type="parTrans" cxnId="{BEDF4ADE-6DA4-4B02-8C68-FFD0B896BDD9}">
      <dgm:prSet/>
      <dgm:spPr/>
      <dgm:t>
        <a:bodyPr/>
        <a:lstStyle/>
        <a:p>
          <a:endParaRPr lang="en-US"/>
        </a:p>
      </dgm:t>
    </dgm:pt>
    <dgm:pt modelId="{C198CB01-0E4E-4E4B-9634-D0BB9AC37E7C}" type="sibTrans" cxnId="{BEDF4ADE-6DA4-4B02-8C68-FFD0B896BDD9}">
      <dgm:prSet/>
      <dgm:spPr/>
      <dgm:t>
        <a:bodyPr/>
        <a:lstStyle/>
        <a:p>
          <a:endParaRPr lang="en-US"/>
        </a:p>
      </dgm:t>
    </dgm:pt>
    <dgm:pt modelId="{353B5E20-CF6D-417E-991E-ACD890457F70}">
      <dgm:prSet/>
      <dgm:spPr/>
      <dgm:t>
        <a:bodyPr/>
        <a:lstStyle/>
        <a:p>
          <a:pPr rtl="0"/>
          <a:r>
            <a:rPr lang="en-GB"/>
            <a:t>The RFI will specifically ask </a:t>
          </a:r>
          <a:r>
            <a:rPr lang="en-GB">
              <a:latin typeface="Arial"/>
            </a:rPr>
            <a:t>respondents</a:t>
          </a:r>
          <a:r>
            <a:rPr lang="en-GB"/>
            <a:t> to provide information</a:t>
          </a:r>
          <a:r>
            <a:rPr lang="en-GB">
              <a:latin typeface="Arial"/>
            </a:rPr>
            <a:t> on</a:t>
          </a:r>
          <a:r>
            <a:rPr lang="en-GB"/>
            <a:t>:</a:t>
          </a:r>
          <a:endParaRPr lang="en-US"/>
        </a:p>
      </dgm:t>
    </dgm:pt>
    <dgm:pt modelId="{C3D86DDF-897C-4A62-9CFB-B436BE809717}" type="parTrans" cxnId="{6B65ED21-8738-4FB8-91B5-3D38314422D5}">
      <dgm:prSet/>
      <dgm:spPr/>
      <dgm:t>
        <a:bodyPr/>
        <a:lstStyle/>
        <a:p>
          <a:endParaRPr lang="en-US"/>
        </a:p>
      </dgm:t>
    </dgm:pt>
    <dgm:pt modelId="{F13AEE17-6794-4F2C-9665-7B7025853BD2}" type="sibTrans" cxnId="{6B65ED21-8738-4FB8-91B5-3D38314422D5}">
      <dgm:prSet/>
      <dgm:spPr/>
      <dgm:t>
        <a:bodyPr/>
        <a:lstStyle/>
        <a:p>
          <a:endParaRPr lang="en-US"/>
        </a:p>
      </dgm:t>
    </dgm:pt>
    <dgm:pt modelId="{76D8C8D3-9EA3-40A6-848B-21D68DF1C67E}">
      <dgm:prSet custT="1"/>
      <dgm:spPr/>
      <dgm:t>
        <a:bodyPr/>
        <a:lstStyle/>
        <a:p>
          <a:r>
            <a:rPr lang="en-GB" sz="1800"/>
            <a:t>Potential International partner</a:t>
          </a:r>
          <a:endParaRPr lang="en-US" sz="1800" b="1"/>
        </a:p>
      </dgm:t>
    </dgm:pt>
    <dgm:pt modelId="{20DE3039-ED78-46E3-906F-E8772735DBC9}" type="parTrans" cxnId="{174467F8-202A-4E77-AC6E-F9EF105EE10D}">
      <dgm:prSet/>
      <dgm:spPr/>
      <dgm:t>
        <a:bodyPr/>
        <a:lstStyle/>
        <a:p>
          <a:endParaRPr lang="en-US"/>
        </a:p>
      </dgm:t>
    </dgm:pt>
    <dgm:pt modelId="{03C749B6-9A9B-4776-B87D-1DC1E02A77E6}" type="sibTrans" cxnId="{174467F8-202A-4E77-AC6E-F9EF105EE10D}">
      <dgm:prSet/>
      <dgm:spPr/>
      <dgm:t>
        <a:bodyPr/>
        <a:lstStyle/>
        <a:p>
          <a:endParaRPr lang="en-US"/>
        </a:p>
      </dgm:t>
    </dgm:pt>
    <dgm:pt modelId="{0C3DD6C0-D891-421B-AE2A-7B9AEF85DE9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800"/>
            <a:t>A description of the proposed project</a:t>
          </a:r>
        </a:p>
      </dgm:t>
    </dgm:pt>
    <dgm:pt modelId="{CECB60CC-9AB4-490B-AD64-DFCD7428D184}" type="parTrans" cxnId="{AAF884B4-9134-43EC-B932-25BCFA545AAF}">
      <dgm:prSet/>
      <dgm:spPr/>
      <dgm:t>
        <a:bodyPr/>
        <a:lstStyle/>
        <a:p>
          <a:endParaRPr lang="en-GB"/>
        </a:p>
      </dgm:t>
    </dgm:pt>
    <dgm:pt modelId="{DB2B6447-9389-4952-AAEF-4F1262C7DEE5}" type="sibTrans" cxnId="{AAF884B4-9134-43EC-B932-25BCFA545AAF}">
      <dgm:prSet/>
      <dgm:spPr/>
      <dgm:t>
        <a:bodyPr/>
        <a:lstStyle/>
        <a:p>
          <a:endParaRPr lang="en-GB"/>
        </a:p>
      </dgm:t>
    </dgm:pt>
    <dgm:pt modelId="{EC3270A6-1271-47F3-B04A-67290253FC4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The link from the proposal to the UKSA priorities</a:t>
          </a:r>
        </a:p>
      </dgm:t>
    </dgm:pt>
    <dgm:pt modelId="{57076E02-AA14-40B2-9DF6-E717E483B1E0}" type="parTrans" cxnId="{6E148020-FE2C-45AF-948B-87150980183D}">
      <dgm:prSet/>
      <dgm:spPr/>
      <dgm:t>
        <a:bodyPr/>
        <a:lstStyle/>
        <a:p>
          <a:endParaRPr lang="en-GB"/>
        </a:p>
      </dgm:t>
    </dgm:pt>
    <dgm:pt modelId="{AD941F1D-C464-4EB1-841D-E6D9AAF4D28F}" type="sibTrans" cxnId="{6E148020-FE2C-45AF-948B-87150980183D}">
      <dgm:prSet/>
      <dgm:spPr/>
      <dgm:t>
        <a:bodyPr/>
        <a:lstStyle/>
        <a:p>
          <a:endParaRPr lang="en-GB"/>
        </a:p>
      </dgm:t>
    </dgm:pt>
    <dgm:pt modelId="{DE65489A-5C6D-4F0E-AEDA-D536B98EB7A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The responses received will be </a:t>
          </a:r>
          <a:r>
            <a:rPr lang="en-GB">
              <a:latin typeface="Arial"/>
            </a:rPr>
            <a:t>analysed to identify</a:t>
          </a:r>
          <a:r>
            <a:rPr lang="en-GB"/>
            <a:t> common themes</a:t>
          </a:r>
          <a:r>
            <a:rPr lang="en-GB">
              <a:latin typeface="Arial"/>
            </a:rPr>
            <a:t> and countries and will inform the approach taken with the fund</a:t>
          </a:r>
          <a:r>
            <a:rPr lang="en-GB"/>
            <a:t>.</a:t>
          </a:r>
          <a:r>
            <a:rPr lang="en-GB">
              <a:latin typeface="Arial"/>
            </a:rPr>
            <a:t> </a:t>
          </a:r>
          <a:endParaRPr lang="en-GB"/>
        </a:p>
      </dgm:t>
    </dgm:pt>
    <dgm:pt modelId="{2FD53BFD-3F5C-4781-A7B1-1B2F45BEEDCF}" type="parTrans" cxnId="{A97FDD43-D864-48F1-A35F-823E6C41AF1E}">
      <dgm:prSet/>
      <dgm:spPr/>
      <dgm:t>
        <a:bodyPr/>
        <a:lstStyle/>
        <a:p>
          <a:endParaRPr lang="en-GB"/>
        </a:p>
      </dgm:t>
    </dgm:pt>
    <dgm:pt modelId="{BB9946EF-C85A-42A6-93D4-3E8BFBBACC33}" type="sibTrans" cxnId="{A97FDD43-D864-48F1-A35F-823E6C41AF1E}">
      <dgm:prSet/>
      <dgm:spPr/>
      <dgm:t>
        <a:bodyPr/>
        <a:lstStyle/>
        <a:p>
          <a:endParaRPr lang="en-GB"/>
        </a:p>
      </dgm:t>
    </dgm:pt>
    <dgm:pt modelId="{224B471A-0560-4D1F-9C4A-A5F51F6670BC}" type="pres">
      <dgm:prSet presAssocID="{BA6EA996-71CE-4EFE-9605-24D9F335118E}" presName="Name0" presStyleCnt="0">
        <dgm:presLayoutVars>
          <dgm:dir/>
          <dgm:animLvl val="lvl"/>
          <dgm:resizeHandles val="exact"/>
        </dgm:presLayoutVars>
      </dgm:prSet>
      <dgm:spPr/>
    </dgm:pt>
    <dgm:pt modelId="{35140A25-27DF-4C53-81E7-D1F88F013EFF}" type="pres">
      <dgm:prSet presAssocID="{DE65489A-5C6D-4F0E-AEDA-D536B98EB7A5}" presName="boxAndChildren" presStyleCnt="0"/>
      <dgm:spPr/>
    </dgm:pt>
    <dgm:pt modelId="{6B2AACA4-4AC5-44DB-9976-85E84DD04CBE}" type="pres">
      <dgm:prSet presAssocID="{DE65489A-5C6D-4F0E-AEDA-D536B98EB7A5}" presName="parentTextBox" presStyleLbl="node1" presStyleIdx="0" presStyleCnt="3"/>
      <dgm:spPr/>
    </dgm:pt>
    <dgm:pt modelId="{27E421F2-0E1E-48BB-B8A2-8FB3C8212D26}" type="pres">
      <dgm:prSet presAssocID="{F13AEE17-6794-4F2C-9665-7B7025853BD2}" presName="sp" presStyleCnt="0"/>
      <dgm:spPr/>
    </dgm:pt>
    <dgm:pt modelId="{023DB754-4BE9-46E1-A68C-B09E60BE2D80}" type="pres">
      <dgm:prSet presAssocID="{353B5E20-CF6D-417E-991E-ACD890457F70}" presName="arrowAndChildren" presStyleCnt="0"/>
      <dgm:spPr/>
    </dgm:pt>
    <dgm:pt modelId="{A9176131-AA88-4CB7-8E1A-50EC2EB17E7C}" type="pres">
      <dgm:prSet presAssocID="{353B5E20-CF6D-417E-991E-ACD890457F70}" presName="parentTextArrow" presStyleLbl="node1" presStyleIdx="0" presStyleCnt="3"/>
      <dgm:spPr/>
    </dgm:pt>
    <dgm:pt modelId="{FC3D8FDE-8A1F-4CB6-8D22-6CA933179FC8}" type="pres">
      <dgm:prSet presAssocID="{353B5E20-CF6D-417E-991E-ACD890457F70}" presName="arrow" presStyleLbl="node1" presStyleIdx="1" presStyleCnt="3"/>
      <dgm:spPr/>
    </dgm:pt>
    <dgm:pt modelId="{67F8B800-E2B7-4C65-B0AC-D814FD0C4C61}" type="pres">
      <dgm:prSet presAssocID="{353B5E20-CF6D-417E-991E-ACD890457F70}" presName="descendantArrow" presStyleCnt="0"/>
      <dgm:spPr/>
    </dgm:pt>
    <dgm:pt modelId="{0E583952-010A-4134-A355-74BC71552BD7}" type="pres">
      <dgm:prSet presAssocID="{76D8C8D3-9EA3-40A6-848B-21D68DF1C67E}" presName="childTextArrow" presStyleLbl="fgAccFollowNode1" presStyleIdx="0" presStyleCnt="3">
        <dgm:presLayoutVars>
          <dgm:bulletEnabled val="1"/>
        </dgm:presLayoutVars>
      </dgm:prSet>
      <dgm:spPr/>
    </dgm:pt>
    <dgm:pt modelId="{A4F355AE-342C-4369-B5EA-2ED98F2DEC33}" type="pres">
      <dgm:prSet presAssocID="{0C3DD6C0-D891-421B-AE2A-7B9AEF85DE98}" presName="childTextArrow" presStyleLbl="fgAccFollowNode1" presStyleIdx="1" presStyleCnt="3">
        <dgm:presLayoutVars>
          <dgm:bulletEnabled val="1"/>
        </dgm:presLayoutVars>
      </dgm:prSet>
      <dgm:spPr/>
    </dgm:pt>
    <dgm:pt modelId="{0B54DCD1-480F-4985-AA4E-58E005C0A9E5}" type="pres">
      <dgm:prSet presAssocID="{EC3270A6-1271-47F3-B04A-67290253FC4F}" presName="childTextArrow" presStyleLbl="fgAccFollowNode1" presStyleIdx="2" presStyleCnt="3">
        <dgm:presLayoutVars>
          <dgm:bulletEnabled val="1"/>
        </dgm:presLayoutVars>
      </dgm:prSet>
      <dgm:spPr/>
    </dgm:pt>
    <dgm:pt modelId="{D567B412-65F6-4151-B933-2CDE2282FC3E}" type="pres">
      <dgm:prSet presAssocID="{C198CB01-0E4E-4E4B-9634-D0BB9AC37E7C}" presName="sp" presStyleCnt="0"/>
      <dgm:spPr/>
    </dgm:pt>
    <dgm:pt modelId="{B38554F4-ED93-45B9-9AFA-3A5BB8E6F7A1}" type="pres">
      <dgm:prSet presAssocID="{D846A08C-544B-4952-9953-776637E5ED10}" presName="arrowAndChildren" presStyleCnt="0"/>
      <dgm:spPr/>
    </dgm:pt>
    <dgm:pt modelId="{3E4FDC08-EBE6-4931-B2B4-7A63F50200A0}" type="pres">
      <dgm:prSet presAssocID="{D846A08C-544B-4952-9953-776637E5ED10}" presName="parentTextArrow" presStyleLbl="node1" presStyleIdx="2" presStyleCnt="3"/>
      <dgm:spPr/>
    </dgm:pt>
  </dgm:ptLst>
  <dgm:cxnLst>
    <dgm:cxn modelId="{17145B1A-4C4B-4C87-B272-0E09F7FD5969}" type="presOf" srcId="{353B5E20-CF6D-417E-991E-ACD890457F70}" destId="{FC3D8FDE-8A1F-4CB6-8D22-6CA933179FC8}" srcOrd="1" destOrd="0" presId="urn:microsoft.com/office/officeart/2005/8/layout/process4"/>
    <dgm:cxn modelId="{5238B71D-D700-4B14-80AC-7016A89ADE3A}" type="presOf" srcId="{BA6EA996-71CE-4EFE-9605-24D9F335118E}" destId="{224B471A-0560-4D1F-9C4A-A5F51F6670BC}" srcOrd="0" destOrd="0" presId="urn:microsoft.com/office/officeart/2005/8/layout/process4"/>
    <dgm:cxn modelId="{6E148020-FE2C-45AF-948B-87150980183D}" srcId="{353B5E20-CF6D-417E-991E-ACD890457F70}" destId="{EC3270A6-1271-47F3-B04A-67290253FC4F}" srcOrd="2" destOrd="0" parTransId="{57076E02-AA14-40B2-9DF6-E717E483B1E0}" sibTransId="{AD941F1D-C464-4EB1-841D-E6D9AAF4D28F}"/>
    <dgm:cxn modelId="{6B65ED21-8738-4FB8-91B5-3D38314422D5}" srcId="{BA6EA996-71CE-4EFE-9605-24D9F335118E}" destId="{353B5E20-CF6D-417E-991E-ACD890457F70}" srcOrd="1" destOrd="0" parTransId="{C3D86DDF-897C-4A62-9CFB-B436BE809717}" sibTransId="{F13AEE17-6794-4F2C-9665-7B7025853BD2}"/>
    <dgm:cxn modelId="{4256453F-BB16-4981-84E0-7013DE1D713F}" type="presOf" srcId="{DE65489A-5C6D-4F0E-AEDA-D536B98EB7A5}" destId="{6B2AACA4-4AC5-44DB-9976-85E84DD04CBE}" srcOrd="0" destOrd="0" presId="urn:microsoft.com/office/officeart/2005/8/layout/process4"/>
    <dgm:cxn modelId="{A97FDD43-D864-48F1-A35F-823E6C41AF1E}" srcId="{BA6EA996-71CE-4EFE-9605-24D9F335118E}" destId="{DE65489A-5C6D-4F0E-AEDA-D536B98EB7A5}" srcOrd="2" destOrd="0" parTransId="{2FD53BFD-3F5C-4781-A7B1-1B2F45BEEDCF}" sibTransId="{BB9946EF-C85A-42A6-93D4-3E8BFBBACC33}"/>
    <dgm:cxn modelId="{5B849347-E909-474B-8240-81C95E1A1C54}" type="presOf" srcId="{D846A08C-544B-4952-9953-776637E5ED10}" destId="{3E4FDC08-EBE6-4931-B2B4-7A63F50200A0}" srcOrd="0" destOrd="0" presId="urn:microsoft.com/office/officeart/2005/8/layout/process4"/>
    <dgm:cxn modelId="{44367A7F-D536-45E2-B9EE-123F980EA06A}" type="presOf" srcId="{EC3270A6-1271-47F3-B04A-67290253FC4F}" destId="{0B54DCD1-480F-4985-AA4E-58E005C0A9E5}" srcOrd="0" destOrd="0" presId="urn:microsoft.com/office/officeart/2005/8/layout/process4"/>
    <dgm:cxn modelId="{AAF884B4-9134-43EC-B932-25BCFA545AAF}" srcId="{353B5E20-CF6D-417E-991E-ACD890457F70}" destId="{0C3DD6C0-D891-421B-AE2A-7B9AEF85DE98}" srcOrd="1" destOrd="0" parTransId="{CECB60CC-9AB4-490B-AD64-DFCD7428D184}" sibTransId="{DB2B6447-9389-4952-AAEF-4F1262C7DEE5}"/>
    <dgm:cxn modelId="{0932A2C0-0019-44A9-995C-E700BA8E4F3F}" type="presOf" srcId="{353B5E20-CF6D-417E-991E-ACD890457F70}" destId="{A9176131-AA88-4CB7-8E1A-50EC2EB17E7C}" srcOrd="0" destOrd="0" presId="urn:microsoft.com/office/officeart/2005/8/layout/process4"/>
    <dgm:cxn modelId="{DC8040DB-EB9E-490C-B805-B3778AF83A6F}" type="presOf" srcId="{76D8C8D3-9EA3-40A6-848B-21D68DF1C67E}" destId="{0E583952-010A-4134-A355-74BC71552BD7}" srcOrd="0" destOrd="0" presId="urn:microsoft.com/office/officeart/2005/8/layout/process4"/>
    <dgm:cxn modelId="{BEDF4ADE-6DA4-4B02-8C68-FFD0B896BDD9}" srcId="{BA6EA996-71CE-4EFE-9605-24D9F335118E}" destId="{D846A08C-544B-4952-9953-776637E5ED10}" srcOrd="0" destOrd="0" parTransId="{CB70C832-F2AB-484D-8929-F413852B5C2F}" sibTransId="{C198CB01-0E4E-4E4B-9634-D0BB9AC37E7C}"/>
    <dgm:cxn modelId="{174467F8-202A-4E77-AC6E-F9EF105EE10D}" srcId="{353B5E20-CF6D-417E-991E-ACD890457F70}" destId="{76D8C8D3-9EA3-40A6-848B-21D68DF1C67E}" srcOrd="0" destOrd="0" parTransId="{20DE3039-ED78-46E3-906F-E8772735DBC9}" sibTransId="{03C749B6-9A9B-4776-B87D-1DC1E02A77E6}"/>
    <dgm:cxn modelId="{1BB0C3FC-62C0-49E3-ABD9-CD82943E861C}" type="presOf" srcId="{0C3DD6C0-D891-421B-AE2A-7B9AEF85DE98}" destId="{A4F355AE-342C-4369-B5EA-2ED98F2DEC33}" srcOrd="0" destOrd="0" presId="urn:microsoft.com/office/officeart/2005/8/layout/process4"/>
    <dgm:cxn modelId="{E2FDE4A9-2C2D-4EF3-AF07-00915F60EC0D}" type="presParOf" srcId="{224B471A-0560-4D1F-9C4A-A5F51F6670BC}" destId="{35140A25-27DF-4C53-81E7-D1F88F013EFF}" srcOrd="0" destOrd="0" presId="urn:microsoft.com/office/officeart/2005/8/layout/process4"/>
    <dgm:cxn modelId="{70BB3BDD-9E67-48DC-B50F-BD8DE179F03D}" type="presParOf" srcId="{35140A25-27DF-4C53-81E7-D1F88F013EFF}" destId="{6B2AACA4-4AC5-44DB-9976-85E84DD04CBE}" srcOrd="0" destOrd="0" presId="urn:microsoft.com/office/officeart/2005/8/layout/process4"/>
    <dgm:cxn modelId="{B4BC26ED-E76D-40AA-B08B-D77DCF1F7CC0}" type="presParOf" srcId="{224B471A-0560-4D1F-9C4A-A5F51F6670BC}" destId="{27E421F2-0E1E-48BB-B8A2-8FB3C8212D26}" srcOrd="1" destOrd="0" presId="urn:microsoft.com/office/officeart/2005/8/layout/process4"/>
    <dgm:cxn modelId="{D1004C83-B794-4015-B984-98457B1C03E1}" type="presParOf" srcId="{224B471A-0560-4D1F-9C4A-A5F51F6670BC}" destId="{023DB754-4BE9-46E1-A68C-B09E60BE2D80}" srcOrd="2" destOrd="0" presId="urn:microsoft.com/office/officeart/2005/8/layout/process4"/>
    <dgm:cxn modelId="{AD3DF5C0-C952-42C7-9713-8CC27315EEE4}" type="presParOf" srcId="{023DB754-4BE9-46E1-A68C-B09E60BE2D80}" destId="{A9176131-AA88-4CB7-8E1A-50EC2EB17E7C}" srcOrd="0" destOrd="0" presId="urn:microsoft.com/office/officeart/2005/8/layout/process4"/>
    <dgm:cxn modelId="{7736D5E0-989F-4088-9DCB-DB232112950E}" type="presParOf" srcId="{023DB754-4BE9-46E1-A68C-B09E60BE2D80}" destId="{FC3D8FDE-8A1F-4CB6-8D22-6CA933179FC8}" srcOrd="1" destOrd="0" presId="urn:microsoft.com/office/officeart/2005/8/layout/process4"/>
    <dgm:cxn modelId="{C5ECE6BA-C2F7-4A6F-BEFB-DC77479AD7AF}" type="presParOf" srcId="{023DB754-4BE9-46E1-A68C-B09E60BE2D80}" destId="{67F8B800-E2B7-4C65-B0AC-D814FD0C4C61}" srcOrd="2" destOrd="0" presId="urn:microsoft.com/office/officeart/2005/8/layout/process4"/>
    <dgm:cxn modelId="{E511B73B-C7A5-40EC-868E-8E0E3C27E571}" type="presParOf" srcId="{67F8B800-E2B7-4C65-B0AC-D814FD0C4C61}" destId="{0E583952-010A-4134-A355-74BC71552BD7}" srcOrd="0" destOrd="0" presId="urn:microsoft.com/office/officeart/2005/8/layout/process4"/>
    <dgm:cxn modelId="{CCA5074F-573F-45ED-A495-F5262BC39D03}" type="presParOf" srcId="{67F8B800-E2B7-4C65-B0AC-D814FD0C4C61}" destId="{A4F355AE-342C-4369-B5EA-2ED98F2DEC33}" srcOrd="1" destOrd="0" presId="urn:microsoft.com/office/officeart/2005/8/layout/process4"/>
    <dgm:cxn modelId="{7BB6D548-B9DC-4167-B251-AEA8700CB52E}" type="presParOf" srcId="{67F8B800-E2B7-4C65-B0AC-D814FD0C4C61}" destId="{0B54DCD1-480F-4985-AA4E-58E005C0A9E5}" srcOrd="2" destOrd="0" presId="urn:microsoft.com/office/officeart/2005/8/layout/process4"/>
    <dgm:cxn modelId="{9B47A7B0-8ACF-41C6-B3D5-B8454148496C}" type="presParOf" srcId="{224B471A-0560-4D1F-9C4A-A5F51F6670BC}" destId="{D567B412-65F6-4151-B933-2CDE2282FC3E}" srcOrd="3" destOrd="0" presId="urn:microsoft.com/office/officeart/2005/8/layout/process4"/>
    <dgm:cxn modelId="{C1F9F067-E2A0-4DA4-AB0A-9704CB751BD4}" type="presParOf" srcId="{224B471A-0560-4D1F-9C4A-A5F51F6670BC}" destId="{B38554F4-ED93-45B9-9AFA-3A5BB8E6F7A1}" srcOrd="4" destOrd="0" presId="urn:microsoft.com/office/officeart/2005/8/layout/process4"/>
    <dgm:cxn modelId="{588996E7-452F-42FC-B279-0E75CA4AFD28}" type="presParOf" srcId="{B38554F4-ED93-45B9-9AFA-3A5BB8E6F7A1}" destId="{3E4FDC08-EBE6-4931-B2B4-7A63F50200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A7EB87-625B-49DC-99C1-6397A09F129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E8708A-A0DB-4E57-AEF8-EA5C58D0C923}">
      <dgm:prSet phldrT="[Text]" custT="1"/>
      <dgm:spPr/>
      <dgm:t>
        <a:bodyPr/>
        <a:lstStyle/>
        <a:p>
          <a:pPr rtl="0">
            <a:buNone/>
          </a:pPr>
          <a:r>
            <a:rPr lang="en-GB" sz="1800">
              <a:effectLst/>
              <a:latin typeface="+mn-lt"/>
              <a:ea typeface="Calibri" panose="020F0502020204030204" pitchFamily="34" charset="0"/>
              <a:cs typeface="Arial"/>
            </a:rPr>
            <a:t>Your Contact Details</a:t>
          </a:r>
          <a:r>
            <a:rPr lang="en-GB" sz="1800">
              <a:effectLst/>
              <a:latin typeface="+mn-lt"/>
              <a:cs typeface="Arial"/>
            </a:rPr>
            <a:t> </a:t>
          </a:r>
          <a:endParaRPr lang="en-GB" sz="1800">
            <a:latin typeface="+mn-lt"/>
          </a:endParaRPr>
        </a:p>
      </dgm:t>
    </dgm:pt>
    <dgm:pt modelId="{580EC6E0-9389-495E-A75D-80F59BE338D6}" type="parTrans" cxnId="{7F96A239-C613-4CFB-B3EF-FDD5F3C9AE65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E77C3547-A802-4970-86C8-46CFD5BBEF14}" type="sibTrans" cxnId="{7F96A239-C613-4CFB-B3EF-FDD5F3C9AE65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48A82107-676D-4EC4-8774-71C8A31D125F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Location</a:t>
          </a:r>
        </a:p>
      </dgm:t>
    </dgm:pt>
    <dgm:pt modelId="{37151373-E1D9-4F5C-8F49-DED444702964}" type="parTrans" cxnId="{A2FBF4CE-911A-4A5A-A51F-CDEA51935BEE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86BCBCF3-82D8-4ED7-A88D-5077065ADFCB}" type="sibTrans" cxnId="{A2FBF4CE-911A-4A5A-A51F-CDEA51935BEE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95C4F088-D4CE-4634-B804-DC827AD93217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Primary activities (e.g. component manufacturers, research, space applications etc.)</a:t>
          </a:r>
        </a:p>
      </dgm:t>
    </dgm:pt>
    <dgm:pt modelId="{C52E29D4-2873-4A45-8068-95AA95D811F6}" type="parTrans" cxnId="{25AE2AC6-2D1D-4C61-881A-037A7559DC7E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BCD2BAAC-7EAF-4620-94A1-BC5AF6B74694}" type="sibTrans" cxnId="{25AE2AC6-2D1D-4C61-881A-037A7559DC7E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53F97FFE-B3C1-4C64-91A0-1747D59E23A1}">
      <dgm:prSet custT="1"/>
      <dgm:spPr/>
      <dgm:t>
        <a:bodyPr/>
        <a:lstStyle/>
        <a:p>
          <a:r>
            <a:rPr lang="en-GB" sz="1800">
              <a:effectLst/>
              <a:latin typeface="+mn-lt"/>
              <a:ea typeface="Calibri" panose="020F0502020204030204" pitchFamily="34" charset="0"/>
              <a:cs typeface="Arial"/>
            </a:rPr>
            <a:t>A Perspective International Partner</a:t>
          </a:r>
        </a:p>
      </dgm:t>
    </dgm:pt>
    <dgm:pt modelId="{F8B8D430-4538-4FC4-8A95-53BA16762416}" type="parTrans" cxnId="{25615228-E082-42E6-971B-0B12750F4885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68DB430F-160A-40E5-8B01-48165110697E}" type="sibTrans" cxnId="{25615228-E082-42E6-971B-0B12750F4885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49F879DE-54B5-4B8E-A4F0-531EFD93EB15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Name the country(s)</a:t>
          </a:r>
        </a:p>
      </dgm:t>
    </dgm:pt>
    <dgm:pt modelId="{81EF439D-2098-48D2-91AB-951EC6A25C90}" type="parTrans" cxnId="{F2FDED75-E1D8-46E7-943F-39CFF037C8D6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C7842704-6489-45C9-91B6-21D467003304}" type="sibTrans" cxnId="{F2FDED75-E1D8-46E7-943F-39CFF037C8D6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629C86F6-9796-4062-A22E-A277C3FB089E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Description of how this partnership can meet the objective of building stronger relationships.</a:t>
          </a:r>
        </a:p>
      </dgm:t>
    </dgm:pt>
    <dgm:pt modelId="{4B6CB1B2-74A6-4D78-88DE-8FA8750883A6}" type="parTrans" cxnId="{2C69A3E9-9089-40D5-8D3D-2AA9D09BD5AD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6896B160-3EA1-4064-9EB1-51ACEA3770BD}" type="sibTrans" cxnId="{2C69A3E9-9089-40D5-8D3D-2AA9D09BD5AD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D658AAC4-8C5D-4658-93C0-73533EB7A70B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Theme (e.g. Earth Observation, Space Surveillance and Tracking etc)</a:t>
          </a:r>
        </a:p>
      </dgm:t>
    </dgm:pt>
    <dgm:pt modelId="{B0238EC8-7AD8-483C-9B36-2F3D539A716E}" type="parTrans" cxnId="{7E010436-0394-4105-AA92-A0F19675B782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63D61F04-F9BE-48E2-A3E7-80C9809EB711}" type="sibTrans" cxnId="{7E010436-0394-4105-AA92-A0F19675B782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D5BADDA2-7889-49E7-AC15-4D3C9399746C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Objectives of the project (TRL raising, fundamental science, demonstration etc)</a:t>
          </a:r>
        </a:p>
      </dgm:t>
    </dgm:pt>
    <dgm:pt modelId="{C0709B01-1C3C-4625-9175-716630330991}" type="parTrans" cxnId="{1F67DBFB-E470-4E12-A04D-6D467275FAF8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B1763C9B-A8B8-46E7-A72E-E35B00445DE8}" type="sibTrans" cxnId="{1F67DBFB-E470-4E12-A04D-6D467275FAF8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7AC51C07-55AA-4FF9-AE69-13F80BC265CA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Indication of the maturity of the project/concept.</a:t>
          </a:r>
        </a:p>
      </dgm:t>
    </dgm:pt>
    <dgm:pt modelId="{A2429F55-06F4-4513-8EE7-68F3AA49BCEF}" type="parTrans" cxnId="{196D706D-9EDC-4FA9-B453-2FB06DEF2DC7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3626FA3D-6B92-461E-889E-89368813887A}" type="sibTrans" cxnId="{196D706D-9EDC-4FA9-B453-2FB06DEF2DC7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22D346C1-5BA1-43F5-B53C-09E9B2A9F372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Indicative costs</a:t>
          </a:r>
        </a:p>
      </dgm:t>
    </dgm:pt>
    <dgm:pt modelId="{2F0C5030-DE93-41A6-A527-C3F72D43BB1B}" type="parTrans" cxnId="{C970ACC6-6BB0-4154-BEB0-023A65786DBD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4F1C74A2-3609-4CE0-A121-499E65AF3FB4}" type="sibTrans" cxnId="{C970ACC6-6BB0-4154-BEB0-023A65786DBD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C98F01A1-B38F-456F-8C33-2E07F2619D0F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Duration.</a:t>
          </a:r>
        </a:p>
      </dgm:t>
    </dgm:pt>
    <dgm:pt modelId="{499E2E2D-EE60-4C44-9319-B8EE2AA2EFBD}" type="parTrans" cxnId="{88558FFB-C64F-4656-B1AC-DEEAC47A98FB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9102EB35-910F-4DDB-8FAB-3748B9B5BA8F}" type="sibTrans" cxnId="{88558FFB-C64F-4656-B1AC-DEEAC47A98FB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DFF4C2C1-F5B3-4E5F-9959-702AF55C5FB4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Identify which UKSA priority area the project relates to</a:t>
          </a:r>
        </a:p>
      </dgm:t>
    </dgm:pt>
    <dgm:pt modelId="{635E48EA-A932-4F35-8EAF-1BF89B457C34}" type="parTrans" cxnId="{7534E67C-6701-4C2C-B479-B823F15C5D24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CECEC337-3B34-4DC8-9653-EE0195CB8B5B}" type="sibTrans" cxnId="{7534E67C-6701-4C2C-B479-B823F15C5D24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F6399477-61E4-4303-B4AC-A3EB7368BB56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Approximate number of employees</a:t>
          </a:r>
        </a:p>
      </dgm:t>
    </dgm:pt>
    <dgm:pt modelId="{2361CFFC-60FC-4467-A751-018352721416}" type="parTrans" cxnId="{7AD802C8-33FE-4BBA-8223-A6CD83487AA9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F6C07EC8-EDB3-4FE4-AC1C-699051BC2791}" type="sibTrans" cxnId="{7AD802C8-33FE-4BBA-8223-A6CD83487AA9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5CC2B1F1-5984-4183-BE1E-DF6AEE118A8F}">
      <dgm:prSet custT="1"/>
      <dgm:spPr/>
      <dgm:t>
        <a:bodyPr/>
        <a:lstStyle/>
        <a:p>
          <a:r>
            <a:rPr lang="en-GB" sz="1800">
              <a:effectLst/>
              <a:latin typeface="+mn-lt"/>
              <a:ea typeface="Calibri" panose="020F0502020204030204" pitchFamily="34" charset="0"/>
              <a:cs typeface="Arial"/>
            </a:rPr>
            <a:t>A brief description of your proposed project, including:</a:t>
          </a:r>
        </a:p>
      </dgm:t>
    </dgm:pt>
    <dgm:pt modelId="{A602EA65-CA97-416E-8FF9-211E41D4C84B}" type="parTrans" cxnId="{844FEE11-A778-4A02-8DF9-19B9C41EC1F0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0E897C7D-E163-4D44-8723-C8AD29646A09}" type="sibTrans" cxnId="{844FEE11-A778-4A02-8DF9-19B9C41EC1F0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B1D35647-41B3-4B17-A2B7-E2003FBB164C}">
      <dgm:prSet custT="1"/>
      <dgm:spPr/>
      <dgm:t>
        <a:bodyPr/>
        <a:lstStyle/>
        <a:p>
          <a:pPr rtl="0"/>
          <a:r>
            <a:rPr lang="en-GB" sz="1800">
              <a:effectLst/>
              <a:latin typeface="+mn-lt"/>
              <a:ea typeface="Calibri" panose="020F0502020204030204" pitchFamily="34" charset="0"/>
              <a:cs typeface="Arial"/>
            </a:rPr>
            <a:t>How it aligns with UKSA </a:t>
          </a:r>
        </a:p>
      </dgm:t>
    </dgm:pt>
    <dgm:pt modelId="{0B3815EF-467A-4234-AF17-A503CC4A6EF8}" type="parTrans" cxnId="{325B08D8-0970-4A0E-BCC0-BE4213BDF701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9BDC44B4-4D0D-4FE8-849B-871485AD58B2}" type="sibTrans" cxnId="{325B08D8-0970-4A0E-BCC0-BE4213BDF701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28BBF08E-85E9-4AAC-AAD8-983A09E40984}">
      <dgm:prSet custT="1"/>
      <dgm:spPr/>
      <dgm:t>
        <a:bodyPr/>
        <a:lstStyle/>
        <a:p>
          <a:pPr rtl="0"/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How the project will catalyse investment into the UK space sector, </a:t>
          </a:r>
        </a:p>
      </dgm:t>
    </dgm:pt>
    <dgm:pt modelId="{AEF30886-7334-4723-9B50-A88C614EA751}" type="parTrans" cxnId="{FE16721A-BE24-496B-9039-233A501F1869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6681E6EA-486B-4ADF-9CCB-102326D1851C}" type="sibTrans" cxnId="{FE16721A-BE24-496B-9039-233A501F1869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6822334A-1CA3-4482-AA0C-9F903AB0045E}">
      <dgm:prSet custT="1"/>
      <dgm:spPr/>
      <dgm:t>
        <a:bodyPr/>
        <a:lstStyle/>
        <a:p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Support missions and capabilities</a:t>
          </a:r>
        </a:p>
      </dgm:t>
    </dgm:pt>
    <dgm:pt modelId="{3E55255B-B245-463F-9767-4893944DD2F2}" type="parTrans" cxnId="{7607A195-11CA-4090-B175-1315949449FB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FDACDC8C-956E-48A9-B69B-D70180B298E8}" type="sibTrans" cxnId="{7607A195-11CA-4090-B175-1315949449FB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EBB7A6CB-4DDD-4516-9FCF-BBF7BCB0DAC5}">
      <dgm:prSet custT="1"/>
      <dgm:spPr/>
      <dgm:t>
        <a:bodyPr/>
        <a:lstStyle/>
        <a:p>
          <a:pPr rtl="0"/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Champion space. </a:t>
          </a:r>
        </a:p>
      </dgm:t>
    </dgm:pt>
    <dgm:pt modelId="{9F0EB5F7-5A53-4D23-A63C-8AD4027C72A7}" type="parTrans" cxnId="{2E98A1BB-9DC5-44F1-90B8-826A192D8B82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032B9A7F-B84C-4962-AB98-32DC37B1C9BD}" type="sibTrans" cxnId="{2E98A1BB-9DC5-44F1-90B8-826A192D8B82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5FA35169-FB21-4E79-A311-B80C1F62F425}">
      <dgm:prSet custT="1"/>
      <dgm:spPr/>
      <dgm:t>
        <a:bodyPr/>
        <a:lstStyle/>
        <a:p>
          <a:pPr rtl="0"/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Please refer to the </a:t>
          </a:r>
          <a:r>
            <a:rPr lang="en-GB" sz="1400" u="none" strike="noStrike">
              <a:effectLst/>
              <a:latin typeface="+mn-lt"/>
              <a:ea typeface="Calibri" panose="020F0502020204030204" pitchFamily="34" charset="0"/>
              <a:cs typeface="Arial"/>
              <a:hlinkClick xmlns:r="http://schemas.openxmlformats.org/officeDocument/2006/relationships" r:id="rId1"/>
            </a:rPr>
            <a:t>UKSA </a:t>
          </a:r>
          <a:r>
            <a:rPr lang="en-GB" sz="1400" u="sng">
              <a:effectLst/>
              <a:latin typeface="+mn-lt"/>
              <a:ea typeface="Calibri" panose="020F0502020204030204" pitchFamily="34" charset="0"/>
              <a:cs typeface="Arial"/>
              <a:hlinkClick xmlns:r="http://schemas.openxmlformats.org/officeDocument/2006/relationships" r:id="rId1"/>
            </a:rPr>
            <a:t>Corporate Plan</a:t>
          </a:r>
          <a:r>
            <a:rPr lang="en-GB" sz="1400">
              <a:effectLst/>
              <a:latin typeface="+mn-lt"/>
              <a:ea typeface="Calibri" panose="020F0502020204030204" pitchFamily="34" charset="0"/>
              <a:cs typeface="Arial"/>
            </a:rPr>
            <a:t> for details on UKSA priorities. </a:t>
          </a:r>
        </a:p>
      </dgm:t>
    </dgm:pt>
    <dgm:pt modelId="{EB5C3676-80B0-494E-ABFE-32F946182CC8}" type="parTrans" cxnId="{4FBC2456-CC43-403C-969A-1363E61DD7C0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8EC02FD1-81D8-499B-B123-7B310D47EBD0}" type="sibTrans" cxnId="{4FBC2456-CC43-403C-969A-1363E61DD7C0}">
      <dgm:prSet/>
      <dgm:spPr/>
      <dgm:t>
        <a:bodyPr/>
        <a:lstStyle/>
        <a:p>
          <a:endParaRPr lang="en-GB" sz="2800">
            <a:latin typeface="+mn-lt"/>
          </a:endParaRPr>
        </a:p>
      </dgm:t>
    </dgm:pt>
    <dgm:pt modelId="{08A7F3F1-C4FB-4434-B0B6-907B1FF58BA3}" type="pres">
      <dgm:prSet presAssocID="{84A7EB87-625B-49DC-99C1-6397A09F1292}" presName="linear" presStyleCnt="0">
        <dgm:presLayoutVars>
          <dgm:dir/>
          <dgm:animLvl val="lvl"/>
          <dgm:resizeHandles val="exact"/>
        </dgm:presLayoutVars>
      </dgm:prSet>
      <dgm:spPr/>
    </dgm:pt>
    <dgm:pt modelId="{F1417E1A-38B6-4DC5-86B1-9EEC7E14F35F}" type="pres">
      <dgm:prSet presAssocID="{E4E8708A-A0DB-4E57-AEF8-EA5C58D0C923}" presName="parentLin" presStyleCnt="0"/>
      <dgm:spPr/>
    </dgm:pt>
    <dgm:pt modelId="{DB24A368-0D10-4CEC-9C5D-C171E7236DEC}" type="pres">
      <dgm:prSet presAssocID="{E4E8708A-A0DB-4E57-AEF8-EA5C58D0C923}" presName="parentLeftMargin" presStyleLbl="node1" presStyleIdx="0" presStyleCnt="4"/>
      <dgm:spPr/>
    </dgm:pt>
    <dgm:pt modelId="{A9E680D9-1169-456F-BC2F-AC526D706097}" type="pres">
      <dgm:prSet presAssocID="{E4E8708A-A0DB-4E57-AEF8-EA5C58D0C9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FB18E6-21DC-444D-956B-CE477A67D2FC}" type="pres">
      <dgm:prSet presAssocID="{E4E8708A-A0DB-4E57-AEF8-EA5C58D0C923}" presName="negativeSpace" presStyleCnt="0"/>
      <dgm:spPr/>
    </dgm:pt>
    <dgm:pt modelId="{3FFA68D1-4C2D-4892-9B8C-BD2E14E80D32}" type="pres">
      <dgm:prSet presAssocID="{E4E8708A-A0DB-4E57-AEF8-EA5C58D0C923}" presName="childText" presStyleLbl="conFgAcc1" presStyleIdx="0" presStyleCnt="4">
        <dgm:presLayoutVars>
          <dgm:bulletEnabled val="1"/>
        </dgm:presLayoutVars>
      </dgm:prSet>
      <dgm:spPr/>
    </dgm:pt>
    <dgm:pt modelId="{2E84429E-7553-4723-8072-933C7515E3BE}" type="pres">
      <dgm:prSet presAssocID="{E77C3547-A802-4970-86C8-46CFD5BBEF14}" presName="spaceBetweenRectangles" presStyleCnt="0"/>
      <dgm:spPr/>
    </dgm:pt>
    <dgm:pt modelId="{832B5646-8F24-4BBD-ACB0-64C5FDA3380B}" type="pres">
      <dgm:prSet presAssocID="{53F97FFE-B3C1-4C64-91A0-1747D59E23A1}" presName="parentLin" presStyleCnt="0"/>
      <dgm:spPr/>
    </dgm:pt>
    <dgm:pt modelId="{6D2E06C1-5D48-49E7-B175-0F3D18601D84}" type="pres">
      <dgm:prSet presAssocID="{53F97FFE-B3C1-4C64-91A0-1747D59E23A1}" presName="parentLeftMargin" presStyleLbl="node1" presStyleIdx="0" presStyleCnt="4"/>
      <dgm:spPr/>
    </dgm:pt>
    <dgm:pt modelId="{E3CE83D5-865A-48FA-B0E0-69E48CBDD799}" type="pres">
      <dgm:prSet presAssocID="{53F97FFE-B3C1-4C64-91A0-1747D59E23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C0D6B9-7DF4-42C3-A3B1-35C470D4E466}" type="pres">
      <dgm:prSet presAssocID="{53F97FFE-B3C1-4C64-91A0-1747D59E23A1}" presName="negativeSpace" presStyleCnt="0"/>
      <dgm:spPr/>
    </dgm:pt>
    <dgm:pt modelId="{AB1A0CE7-6161-4BE9-9639-815D1F2ABDC7}" type="pres">
      <dgm:prSet presAssocID="{53F97FFE-B3C1-4C64-91A0-1747D59E23A1}" presName="childText" presStyleLbl="conFgAcc1" presStyleIdx="1" presStyleCnt="4">
        <dgm:presLayoutVars>
          <dgm:bulletEnabled val="1"/>
        </dgm:presLayoutVars>
      </dgm:prSet>
      <dgm:spPr/>
    </dgm:pt>
    <dgm:pt modelId="{17C64ED1-5654-48D0-A266-256F3ADAADA4}" type="pres">
      <dgm:prSet presAssocID="{68DB430F-160A-40E5-8B01-48165110697E}" presName="spaceBetweenRectangles" presStyleCnt="0"/>
      <dgm:spPr/>
    </dgm:pt>
    <dgm:pt modelId="{75742555-7BE5-4657-9B33-0D51AED2DB32}" type="pres">
      <dgm:prSet presAssocID="{5CC2B1F1-5984-4183-BE1E-DF6AEE118A8F}" presName="parentLin" presStyleCnt="0"/>
      <dgm:spPr/>
    </dgm:pt>
    <dgm:pt modelId="{5EE2AB4F-4B7F-4C43-9AE7-B579D27E38EF}" type="pres">
      <dgm:prSet presAssocID="{5CC2B1F1-5984-4183-BE1E-DF6AEE118A8F}" presName="parentLeftMargin" presStyleLbl="node1" presStyleIdx="1" presStyleCnt="4"/>
      <dgm:spPr/>
    </dgm:pt>
    <dgm:pt modelId="{5DD041AB-87FD-4187-B17B-93E4AD77847A}" type="pres">
      <dgm:prSet presAssocID="{5CC2B1F1-5984-4183-BE1E-DF6AEE118A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4F3CDD-9693-44F4-96C9-F816A836444D}" type="pres">
      <dgm:prSet presAssocID="{5CC2B1F1-5984-4183-BE1E-DF6AEE118A8F}" presName="negativeSpace" presStyleCnt="0"/>
      <dgm:spPr/>
    </dgm:pt>
    <dgm:pt modelId="{96EB5933-12D7-4249-B228-85DD44DB25F7}" type="pres">
      <dgm:prSet presAssocID="{5CC2B1F1-5984-4183-BE1E-DF6AEE118A8F}" presName="childText" presStyleLbl="conFgAcc1" presStyleIdx="2" presStyleCnt="4">
        <dgm:presLayoutVars>
          <dgm:bulletEnabled val="1"/>
        </dgm:presLayoutVars>
      </dgm:prSet>
      <dgm:spPr/>
    </dgm:pt>
    <dgm:pt modelId="{F93FB7D8-A8DE-4E26-A95B-4D9924BBED27}" type="pres">
      <dgm:prSet presAssocID="{0E897C7D-E163-4D44-8723-C8AD29646A09}" presName="spaceBetweenRectangles" presStyleCnt="0"/>
      <dgm:spPr/>
    </dgm:pt>
    <dgm:pt modelId="{7051A59E-639C-4F4A-A312-46B41755CBEB}" type="pres">
      <dgm:prSet presAssocID="{B1D35647-41B3-4B17-A2B7-E2003FBB164C}" presName="parentLin" presStyleCnt="0"/>
      <dgm:spPr/>
    </dgm:pt>
    <dgm:pt modelId="{01B21247-6E07-478F-98EC-90C45EBC6C1B}" type="pres">
      <dgm:prSet presAssocID="{B1D35647-41B3-4B17-A2B7-E2003FBB164C}" presName="parentLeftMargin" presStyleLbl="node1" presStyleIdx="2" presStyleCnt="4"/>
      <dgm:spPr/>
    </dgm:pt>
    <dgm:pt modelId="{8DE898E4-A5C3-4BFC-B073-A3D15DAB967B}" type="pres">
      <dgm:prSet presAssocID="{B1D35647-41B3-4B17-A2B7-E2003FBB164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00E52DB-6250-487D-8B44-FE2CAFAE2EE9}" type="pres">
      <dgm:prSet presAssocID="{B1D35647-41B3-4B17-A2B7-E2003FBB164C}" presName="negativeSpace" presStyleCnt="0"/>
      <dgm:spPr/>
    </dgm:pt>
    <dgm:pt modelId="{A29DD4D8-19E5-4DD7-BBE8-5A61A3D15767}" type="pres">
      <dgm:prSet presAssocID="{B1D35647-41B3-4B17-A2B7-E2003FBB16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681701-9DF4-48AD-9CDB-2118CF59F688}" type="presOf" srcId="{5CC2B1F1-5984-4183-BE1E-DF6AEE118A8F}" destId="{5DD041AB-87FD-4187-B17B-93E4AD77847A}" srcOrd="1" destOrd="0" presId="urn:microsoft.com/office/officeart/2005/8/layout/list1"/>
    <dgm:cxn modelId="{BB099A04-DD4A-40E4-BD3E-1992127FA77E}" type="presOf" srcId="{B1D35647-41B3-4B17-A2B7-E2003FBB164C}" destId="{01B21247-6E07-478F-98EC-90C45EBC6C1B}" srcOrd="0" destOrd="0" presId="urn:microsoft.com/office/officeart/2005/8/layout/list1"/>
    <dgm:cxn modelId="{3AF96C0C-8A22-4899-AC63-D29692F1BE44}" type="presOf" srcId="{95C4F088-D4CE-4634-B804-DC827AD93217}" destId="{3FFA68D1-4C2D-4892-9B8C-BD2E14E80D32}" srcOrd="0" destOrd="2" presId="urn:microsoft.com/office/officeart/2005/8/layout/list1"/>
    <dgm:cxn modelId="{9116D410-6A4C-46D6-A131-F4136D55C5D4}" type="presOf" srcId="{D5BADDA2-7889-49E7-AC15-4D3C9399746C}" destId="{96EB5933-12D7-4249-B228-85DD44DB25F7}" srcOrd="0" destOrd="1" presId="urn:microsoft.com/office/officeart/2005/8/layout/list1"/>
    <dgm:cxn modelId="{844FEE11-A778-4A02-8DF9-19B9C41EC1F0}" srcId="{84A7EB87-625B-49DC-99C1-6397A09F1292}" destId="{5CC2B1F1-5984-4183-BE1E-DF6AEE118A8F}" srcOrd="2" destOrd="0" parTransId="{A602EA65-CA97-416E-8FF9-211E41D4C84B}" sibTransId="{0E897C7D-E163-4D44-8723-C8AD29646A09}"/>
    <dgm:cxn modelId="{FE16721A-BE24-496B-9039-233A501F1869}" srcId="{B1D35647-41B3-4B17-A2B7-E2003FBB164C}" destId="{28BBF08E-85E9-4AAC-AAD8-983A09E40984}" srcOrd="1" destOrd="0" parTransId="{AEF30886-7334-4723-9B50-A88C614EA751}" sibTransId="{6681E6EA-486B-4ADF-9CCB-102326D1851C}"/>
    <dgm:cxn modelId="{25615228-E082-42E6-971B-0B12750F4885}" srcId="{84A7EB87-625B-49DC-99C1-6397A09F1292}" destId="{53F97FFE-B3C1-4C64-91A0-1747D59E23A1}" srcOrd="1" destOrd="0" parTransId="{F8B8D430-4538-4FC4-8A95-53BA16762416}" sibTransId="{68DB430F-160A-40E5-8B01-48165110697E}"/>
    <dgm:cxn modelId="{36370A29-E5CD-4845-A7DF-D77C88F1B889}" type="presOf" srcId="{C98F01A1-B38F-456F-8C33-2E07F2619D0F}" destId="{96EB5933-12D7-4249-B228-85DD44DB25F7}" srcOrd="0" destOrd="4" presId="urn:microsoft.com/office/officeart/2005/8/layout/list1"/>
    <dgm:cxn modelId="{0B825131-D21D-4E22-B2B0-FAB204EB9911}" type="presOf" srcId="{22D346C1-5BA1-43F5-B53C-09E9B2A9F372}" destId="{96EB5933-12D7-4249-B228-85DD44DB25F7}" srcOrd="0" destOrd="3" presId="urn:microsoft.com/office/officeart/2005/8/layout/list1"/>
    <dgm:cxn modelId="{7E010436-0394-4105-AA92-A0F19675B782}" srcId="{5CC2B1F1-5984-4183-BE1E-DF6AEE118A8F}" destId="{D658AAC4-8C5D-4658-93C0-73533EB7A70B}" srcOrd="0" destOrd="0" parTransId="{B0238EC8-7AD8-483C-9B36-2F3D539A716E}" sibTransId="{63D61F04-F9BE-48E2-A3E7-80C9809EB711}"/>
    <dgm:cxn modelId="{7F96A239-C613-4CFB-B3EF-FDD5F3C9AE65}" srcId="{84A7EB87-625B-49DC-99C1-6397A09F1292}" destId="{E4E8708A-A0DB-4E57-AEF8-EA5C58D0C923}" srcOrd="0" destOrd="0" parTransId="{580EC6E0-9389-495E-A75D-80F59BE338D6}" sibTransId="{E77C3547-A802-4970-86C8-46CFD5BBEF14}"/>
    <dgm:cxn modelId="{8CAF5B60-E256-4235-AB8B-B6F5ADA1574B}" type="presOf" srcId="{B1D35647-41B3-4B17-A2B7-E2003FBB164C}" destId="{8DE898E4-A5C3-4BFC-B073-A3D15DAB967B}" srcOrd="1" destOrd="0" presId="urn:microsoft.com/office/officeart/2005/8/layout/list1"/>
    <dgm:cxn modelId="{CB286A43-1704-4A14-A5AA-6C9943E5940C}" type="presOf" srcId="{F6399477-61E4-4303-B4AC-A3EB7368BB56}" destId="{3FFA68D1-4C2D-4892-9B8C-BD2E14E80D32}" srcOrd="0" destOrd="1" presId="urn:microsoft.com/office/officeart/2005/8/layout/list1"/>
    <dgm:cxn modelId="{96656C69-9E52-4676-8FD9-A0DA98704019}" type="presOf" srcId="{E4E8708A-A0DB-4E57-AEF8-EA5C58D0C923}" destId="{A9E680D9-1169-456F-BC2F-AC526D706097}" srcOrd="1" destOrd="0" presId="urn:microsoft.com/office/officeart/2005/8/layout/list1"/>
    <dgm:cxn modelId="{196D706D-9EDC-4FA9-B453-2FB06DEF2DC7}" srcId="{5CC2B1F1-5984-4183-BE1E-DF6AEE118A8F}" destId="{7AC51C07-55AA-4FF9-AE69-13F80BC265CA}" srcOrd="2" destOrd="0" parTransId="{A2429F55-06F4-4513-8EE7-68F3AA49BCEF}" sibTransId="{3626FA3D-6B92-461E-889E-89368813887A}"/>
    <dgm:cxn modelId="{F2FDED75-E1D8-46E7-943F-39CFF037C8D6}" srcId="{53F97FFE-B3C1-4C64-91A0-1747D59E23A1}" destId="{49F879DE-54B5-4B8E-A4F0-531EFD93EB15}" srcOrd="0" destOrd="0" parTransId="{81EF439D-2098-48D2-91AB-951EC6A25C90}" sibTransId="{C7842704-6489-45C9-91B6-21D467003304}"/>
    <dgm:cxn modelId="{4FBC2456-CC43-403C-969A-1363E61DD7C0}" srcId="{B1D35647-41B3-4B17-A2B7-E2003FBB164C}" destId="{5FA35169-FB21-4E79-A311-B80C1F62F425}" srcOrd="4" destOrd="0" parTransId="{EB5C3676-80B0-494E-ABFE-32F946182CC8}" sibTransId="{8EC02FD1-81D8-499B-B123-7B310D47EBD0}"/>
    <dgm:cxn modelId="{B4E7D877-C253-4C07-A43A-EB205B22B64E}" type="presOf" srcId="{28BBF08E-85E9-4AAC-AAD8-983A09E40984}" destId="{A29DD4D8-19E5-4DD7-BBE8-5A61A3D15767}" srcOrd="0" destOrd="1" presId="urn:microsoft.com/office/officeart/2005/8/layout/list1"/>
    <dgm:cxn modelId="{7534E67C-6701-4C2C-B479-B823F15C5D24}" srcId="{B1D35647-41B3-4B17-A2B7-E2003FBB164C}" destId="{DFF4C2C1-F5B3-4E5F-9959-702AF55C5FB4}" srcOrd="0" destOrd="0" parTransId="{635E48EA-A932-4F35-8EAF-1BF89B457C34}" sibTransId="{CECEC337-3B34-4DC8-9653-EE0195CB8B5B}"/>
    <dgm:cxn modelId="{D162687D-7C14-4307-A260-3FF9AA4D9564}" type="presOf" srcId="{DFF4C2C1-F5B3-4E5F-9959-702AF55C5FB4}" destId="{A29DD4D8-19E5-4DD7-BBE8-5A61A3D15767}" srcOrd="0" destOrd="0" presId="urn:microsoft.com/office/officeart/2005/8/layout/list1"/>
    <dgm:cxn modelId="{FA597189-F02E-45F3-B4D7-BDD8B65F042D}" type="presOf" srcId="{53F97FFE-B3C1-4C64-91A0-1747D59E23A1}" destId="{E3CE83D5-865A-48FA-B0E0-69E48CBDD799}" srcOrd="1" destOrd="0" presId="urn:microsoft.com/office/officeart/2005/8/layout/list1"/>
    <dgm:cxn modelId="{7607A195-11CA-4090-B175-1315949449FB}" srcId="{B1D35647-41B3-4B17-A2B7-E2003FBB164C}" destId="{6822334A-1CA3-4482-AA0C-9F903AB0045E}" srcOrd="2" destOrd="0" parTransId="{3E55255B-B245-463F-9767-4893944DD2F2}" sibTransId="{FDACDC8C-956E-48A9-B69B-D70180B298E8}"/>
    <dgm:cxn modelId="{1E3CCB96-47D1-4969-963F-BC211C8A0920}" type="presOf" srcId="{48A82107-676D-4EC4-8774-71C8A31D125F}" destId="{3FFA68D1-4C2D-4892-9B8C-BD2E14E80D32}" srcOrd="0" destOrd="0" presId="urn:microsoft.com/office/officeart/2005/8/layout/list1"/>
    <dgm:cxn modelId="{988A1397-A531-41A2-9697-26878DC36627}" type="presOf" srcId="{5CC2B1F1-5984-4183-BE1E-DF6AEE118A8F}" destId="{5EE2AB4F-4B7F-4C43-9AE7-B579D27E38EF}" srcOrd="0" destOrd="0" presId="urn:microsoft.com/office/officeart/2005/8/layout/list1"/>
    <dgm:cxn modelId="{E82B269D-D487-4AFD-BA3B-B0FA41D3A910}" type="presOf" srcId="{7AC51C07-55AA-4FF9-AE69-13F80BC265CA}" destId="{96EB5933-12D7-4249-B228-85DD44DB25F7}" srcOrd="0" destOrd="2" presId="urn:microsoft.com/office/officeart/2005/8/layout/list1"/>
    <dgm:cxn modelId="{EE91709E-374F-4648-A61C-CE2FB4A02A51}" type="presOf" srcId="{629C86F6-9796-4062-A22E-A277C3FB089E}" destId="{AB1A0CE7-6161-4BE9-9639-815D1F2ABDC7}" srcOrd="0" destOrd="1" presId="urn:microsoft.com/office/officeart/2005/8/layout/list1"/>
    <dgm:cxn modelId="{56A5F4A0-6CA0-4131-808F-2420BCC63D22}" type="presOf" srcId="{EBB7A6CB-4DDD-4516-9FCF-BBF7BCB0DAC5}" destId="{A29DD4D8-19E5-4DD7-BBE8-5A61A3D15767}" srcOrd="0" destOrd="3" presId="urn:microsoft.com/office/officeart/2005/8/layout/list1"/>
    <dgm:cxn modelId="{999AE0A6-5C3F-4BFC-83EA-C51185B7DF90}" type="presOf" srcId="{49F879DE-54B5-4B8E-A4F0-531EFD93EB15}" destId="{AB1A0CE7-6161-4BE9-9639-815D1F2ABDC7}" srcOrd="0" destOrd="0" presId="urn:microsoft.com/office/officeart/2005/8/layout/list1"/>
    <dgm:cxn modelId="{FB1E74AF-9B9B-47BD-B6A6-7796BED00E98}" type="presOf" srcId="{53F97FFE-B3C1-4C64-91A0-1747D59E23A1}" destId="{6D2E06C1-5D48-49E7-B175-0F3D18601D84}" srcOrd="0" destOrd="0" presId="urn:microsoft.com/office/officeart/2005/8/layout/list1"/>
    <dgm:cxn modelId="{56F1EDB6-D9EA-4E2C-8662-467CFF20F028}" type="presOf" srcId="{D658AAC4-8C5D-4658-93C0-73533EB7A70B}" destId="{96EB5933-12D7-4249-B228-85DD44DB25F7}" srcOrd="0" destOrd="0" presId="urn:microsoft.com/office/officeart/2005/8/layout/list1"/>
    <dgm:cxn modelId="{2E98A1BB-9DC5-44F1-90B8-826A192D8B82}" srcId="{B1D35647-41B3-4B17-A2B7-E2003FBB164C}" destId="{EBB7A6CB-4DDD-4516-9FCF-BBF7BCB0DAC5}" srcOrd="3" destOrd="0" parTransId="{9F0EB5F7-5A53-4D23-A63C-8AD4027C72A7}" sibTransId="{032B9A7F-B84C-4962-AB98-32DC37B1C9BD}"/>
    <dgm:cxn modelId="{25AE2AC6-2D1D-4C61-881A-037A7559DC7E}" srcId="{E4E8708A-A0DB-4E57-AEF8-EA5C58D0C923}" destId="{95C4F088-D4CE-4634-B804-DC827AD93217}" srcOrd="2" destOrd="0" parTransId="{C52E29D4-2873-4A45-8068-95AA95D811F6}" sibTransId="{BCD2BAAC-7EAF-4620-94A1-BC5AF6B74694}"/>
    <dgm:cxn modelId="{C970ACC6-6BB0-4154-BEB0-023A65786DBD}" srcId="{5CC2B1F1-5984-4183-BE1E-DF6AEE118A8F}" destId="{22D346C1-5BA1-43F5-B53C-09E9B2A9F372}" srcOrd="3" destOrd="0" parTransId="{2F0C5030-DE93-41A6-A527-C3F72D43BB1B}" sibTransId="{4F1C74A2-3609-4CE0-A121-499E65AF3FB4}"/>
    <dgm:cxn modelId="{043FD7C6-7D9A-4E6C-9873-D676D74D73BF}" type="presOf" srcId="{84A7EB87-625B-49DC-99C1-6397A09F1292}" destId="{08A7F3F1-C4FB-4434-B0B6-907B1FF58BA3}" srcOrd="0" destOrd="0" presId="urn:microsoft.com/office/officeart/2005/8/layout/list1"/>
    <dgm:cxn modelId="{90769CC7-7A0C-4125-8175-34A910C76723}" type="presOf" srcId="{6822334A-1CA3-4482-AA0C-9F903AB0045E}" destId="{A29DD4D8-19E5-4DD7-BBE8-5A61A3D15767}" srcOrd="0" destOrd="2" presId="urn:microsoft.com/office/officeart/2005/8/layout/list1"/>
    <dgm:cxn modelId="{7AD802C8-33FE-4BBA-8223-A6CD83487AA9}" srcId="{E4E8708A-A0DB-4E57-AEF8-EA5C58D0C923}" destId="{F6399477-61E4-4303-B4AC-A3EB7368BB56}" srcOrd="1" destOrd="0" parTransId="{2361CFFC-60FC-4467-A751-018352721416}" sibTransId="{F6C07EC8-EDB3-4FE4-AC1C-699051BC2791}"/>
    <dgm:cxn modelId="{A2FBF4CE-911A-4A5A-A51F-CDEA51935BEE}" srcId="{E4E8708A-A0DB-4E57-AEF8-EA5C58D0C923}" destId="{48A82107-676D-4EC4-8774-71C8A31D125F}" srcOrd="0" destOrd="0" parTransId="{37151373-E1D9-4F5C-8F49-DED444702964}" sibTransId="{86BCBCF3-82D8-4ED7-A88D-5077065ADFCB}"/>
    <dgm:cxn modelId="{325B08D8-0970-4A0E-BCC0-BE4213BDF701}" srcId="{84A7EB87-625B-49DC-99C1-6397A09F1292}" destId="{B1D35647-41B3-4B17-A2B7-E2003FBB164C}" srcOrd="3" destOrd="0" parTransId="{0B3815EF-467A-4234-AF17-A503CC4A6EF8}" sibTransId="{9BDC44B4-4D0D-4FE8-849B-871485AD58B2}"/>
    <dgm:cxn modelId="{DD193CD9-7ABB-4982-9292-AC46B5389220}" type="presOf" srcId="{E4E8708A-A0DB-4E57-AEF8-EA5C58D0C923}" destId="{DB24A368-0D10-4CEC-9C5D-C171E7236DEC}" srcOrd="0" destOrd="0" presId="urn:microsoft.com/office/officeart/2005/8/layout/list1"/>
    <dgm:cxn modelId="{6F22E7E3-FE8C-4D66-99E5-23AE4C3A0B77}" type="presOf" srcId="{5FA35169-FB21-4E79-A311-B80C1F62F425}" destId="{A29DD4D8-19E5-4DD7-BBE8-5A61A3D15767}" srcOrd="0" destOrd="4" presId="urn:microsoft.com/office/officeart/2005/8/layout/list1"/>
    <dgm:cxn modelId="{2C69A3E9-9089-40D5-8D3D-2AA9D09BD5AD}" srcId="{53F97FFE-B3C1-4C64-91A0-1747D59E23A1}" destId="{629C86F6-9796-4062-A22E-A277C3FB089E}" srcOrd="1" destOrd="0" parTransId="{4B6CB1B2-74A6-4D78-88DE-8FA8750883A6}" sibTransId="{6896B160-3EA1-4064-9EB1-51ACEA3770BD}"/>
    <dgm:cxn modelId="{88558FFB-C64F-4656-B1AC-DEEAC47A98FB}" srcId="{5CC2B1F1-5984-4183-BE1E-DF6AEE118A8F}" destId="{C98F01A1-B38F-456F-8C33-2E07F2619D0F}" srcOrd="4" destOrd="0" parTransId="{499E2E2D-EE60-4C44-9319-B8EE2AA2EFBD}" sibTransId="{9102EB35-910F-4DDB-8FAB-3748B9B5BA8F}"/>
    <dgm:cxn modelId="{1F67DBFB-E470-4E12-A04D-6D467275FAF8}" srcId="{5CC2B1F1-5984-4183-BE1E-DF6AEE118A8F}" destId="{D5BADDA2-7889-49E7-AC15-4D3C9399746C}" srcOrd="1" destOrd="0" parTransId="{C0709B01-1C3C-4625-9175-716630330991}" sibTransId="{B1763C9B-A8B8-46E7-A72E-E35B00445DE8}"/>
    <dgm:cxn modelId="{E3850937-EC60-43D4-8BD2-9F88CCDB9D99}" type="presParOf" srcId="{08A7F3F1-C4FB-4434-B0B6-907B1FF58BA3}" destId="{F1417E1A-38B6-4DC5-86B1-9EEC7E14F35F}" srcOrd="0" destOrd="0" presId="urn:microsoft.com/office/officeart/2005/8/layout/list1"/>
    <dgm:cxn modelId="{F6270D5B-4B40-4898-B6AC-B0C519FD2E55}" type="presParOf" srcId="{F1417E1A-38B6-4DC5-86B1-9EEC7E14F35F}" destId="{DB24A368-0D10-4CEC-9C5D-C171E7236DEC}" srcOrd="0" destOrd="0" presId="urn:microsoft.com/office/officeart/2005/8/layout/list1"/>
    <dgm:cxn modelId="{3B11A1F8-3733-47A2-817E-3BAF456D45D9}" type="presParOf" srcId="{F1417E1A-38B6-4DC5-86B1-9EEC7E14F35F}" destId="{A9E680D9-1169-456F-BC2F-AC526D706097}" srcOrd="1" destOrd="0" presId="urn:microsoft.com/office/officeart/2005/8/layout/list1"/>
    <dgm:cxn modelId="{D442F4FC-50DF-4DB9-995B-A8EB28534592}" type="presParOf" srcId="{08A7F3F1-C4FB-4434-B0B6-907B1FF58BA3}" destId="{2EFB18E6-21DC-444D-956B-CE477A67D2FC}" srcOrd="1" destOrd="0" presId="urn:microsoft.com/office/officeart/2005/8/layout/list1"/>
    <dgm:cxn modelId="{0A4D1FB1-C601-4F7C-9522-90CFD8E9B6A4}" type="presParOf" srcId="{08A7F3F1-C4FB-4434-B0B6-907B1FF58BA3}" destId="{3FFA68D1-4C2D-4892-9B8C-BD2E14E80D32}" srcOrd="2" destOrd="0" presId="urn:microsoft.com/office/officeart/2005/8/layout/list1"/>
    <dgm:cxn modelId="{557FA3FE-3D30-44E9-A113-9753B543C47B}" type="presParOf" srcId="{08A7F3F1-C4FB-4434-B0B6-907B1FF58BA3}" destId="{2E84429E-7553-4723-8072-933C7515E3BE}" srcOrd="3" destOrd="0" presId="urn:microsoft.com/office/officeart/2005/8/layout/list1"/>
    <dgm:cxn modelId="{8DAD99B1-27AD-4346-B1F4-2AE010F600DC}" type="presParOf" srcId="{08A7F3F1-C4FB-4434-B0B6-907B1FF58BA3}" destId="{832B5646-8F24-4BBD-ACB0-64C5FDA3380B}" srcOrd="4" destOrd="0" presId="urn:microsoft.com/office/officeart/2005/8/layout/list1"/>
    <dgm:cxn modelId="{86C27F33-648F-40BA-9E13-AD7491FCB80C}" type="presParOf" srcId="{832B5646-8F24-4BBD-ACB0-64C5FDA3380B}" destId="{6D2E06C1-5D48-49E7-B175-0F3D18601D84}" srcOrd="0" destOrd="0" presId="urn:microsoft.com/office/officeart/2005/8/layout/list1"/>
    <dgm:cxn modelId="{B758F763-FAD1-4CA2-B654-77C12D8472D9}" type="presParOf" srcId="{832B5646-8F24-4BBD-ACB0-64C5FDA3380B}" destId="{E3CE83D5-865A-48FA-B0E0-69E48CBDD799}" srcOrd="1" destOrd="0" presId="urn:microsoft.com/office/officeart/2005/8/layout/list1"/>
    <dgm:cxn modelId="{DA77C759-AFEF-4A3D-8A9C-2A772F657035}" type="presParOf" srcId="{08A7F3F1-C4FB-4434-B0B6-907B1FF58BA3}" destId="{DDC0D6B9-7DF4-42C3-A3B1-35C470D4E466}" srcOrd="5" destOrd="0" presId="urn:microsoft.com/office/officeart/2005/8/layout/list1"/>
    <dgm:cxn modelId="{A01F5858-F30C-489A-9FEB-86ECAB961ABE}" type="presParOf" srcId="{08A7F3F1-C4FB-4434-B0B6-907B1FF58BA3}" destId="{AB1A0CE7-6161-4BE9-9639-815D1F2ABDC7}" srcOrd="6" destOrd="0" presId="urn:microsoft.com/office/officeart/2005/8/layout/list1"/>
    <dgm:cxn modelId="{F644F475-E560-4FC7-83F2-DA47EC0FA3D5}" type="presParOf" srcId="{08A7F3F1-C4FB-4434-B0B6-907B1FF58BA3}" destId="{17C64ED1-5654-48D0-A266-256F3ADAADA4}" srcOrd="7" destOrd="0" presId="urn:microsoft.com/office/officeart/2005/8/layout/list1"/>
    <dgm:cxn modelId="{D60EE52A-89E9-4667-8D9C-FFCEABCCEF4C}" type="presParOf" srcId="{08A7F3F1-C4FB-4434-B0B6-907B1FF58BA3}" destId="{75742555-7BE5-4657-9B33-0D51AED2DB32}" srcOrd="8" destOrd="0" presId="urn:microsoft.com/office/officeart/2005/8/layout/list1"/>
    <dgm:cxn modelId="{78F28335-231D-4912-94F6-0CCA6350CE8B}" type="presParOf" srcId="{75742555-7BE5-4657-9B33-0D51AED2DB32}" destId="{5EE2AB4F-4B7F-4C43-9AE7-B579D27E38EF}" srcOrd="0" destOrd="0" presId="urn:microsoft.com/office/officeart/2005/8/layout/list1"/>
    <dgm:cxn modelId="{C65E747F-E8CB-4CC8-94C5-B679832EFF1B}" type="presParOf" srcId="{75742555-7BE5-4657-9B33-0D51AED2DB32}" destId="{5DD041AB-87FD-4187-B17B-93E4AD77847A}" srcOrd="1" destOrd="0" presId="urn:microsoft.com/office/officeart/2005/8/layout/list1"/>
    <dgm:cxn modelId="{27FEB6D3-BDA4-490B-B688-A469ACE8F056}" type="presParOf" srcId="{08A7F3F1-C4FB-4434-B0B6-907B1FF58BA3}" destId="{AC4F3CDD-9693-44F4-96C9-F816A836444D}" srcOrd="9" destOrd="0" presId="urn:microsoft.com/office/officeart/2005/8/layout/list1"/>
    <dgm:cxn modelId="{C6E160C5-979E-417D-A4A7-1CAE19C25F42}" type="presParOf" srcId="{08A7F3F1-C4FB-4434-B0B6-907B1FF58BA3}" destId="{96EB5933-12D7-4249-B228-85DD44DB25F7}" srcOrd="10" destOrd="0" presId="urn:microsoft.com/office/officeart/2005/8/layout/list1"/>
    <dgm:cxn modelId="{CD0FC1A9-76F0-476E-A9A1-495514A2E11D}" type="presParOf" srcId="{08A7F3F1-C4FB-4434-B0B6-907B1FF58BA3}" destId="{F93FB7D8-A8DE-4E26-A95B-4D9924BBED27}" srcOrd="11" destOrd="0" presId="urn:microsoft.com/office/officeart/2005/8/layout/list1"/>
    <dgm:cxn modelId="{DD30763A-FB48-410D-9E74-CC53002ADE09}" type="presParOf" srcId="{08A7F3F1-C4FB-4434-B0B6-907B1FF58BA3}" destId="{7051A59E-639C-4F4A-A312-46B41755CBEB}" srcOrd="12" destOrd="0" presId="urn:microsoft.com/office/officeart/2005/8/layout/list1"/>
    <dgm:cxn modelId="{61228AA0-D8A7-467B-8D8C-6A0514AC84B2}" type="presParOf" srcId="{7051A59E-639C-4F4A-A312-46B41755CBEB}" destId="{01B21247-6E07-478F-98EC-90C45EBC6C1B}" srcOrd="0" destOrd="0" presId="urn:microsoft.com/office/officeart/2005/8/layout/list1"/>
    <dgm:cxn modelId="{D338049D-F834-466A-8455-199567A24550}" type="presParOf" srcId="{7051A59E-639C-4F4A-A312-46B41755CBEB}" destId="{8DE898E4-A5C3-4BFC-B073-A3D15DAB967B}" srcOrd="1" destOrd="0" presId="urn:microsoft.com/office/officeart/2005/8/layout/list1"/>
    <dgm:cxn modelId="{5DB6225C-6196-44CB-A611-B15EEDED7042}" type="presParOf" srcId="{08A7F3F1-C4FB-4434-B0B6-907B1FF58BA3}" destId="{000E52DB-6250-487D-8B44-FE2CAFAE2EE9}" srcOrd="13" destOrd="0" presId="urn:microsoft.com/office/officeart/2005/8/layout/list1"/>
    <dgm:cxn modelId="{12173C32-DFEC-4EAB-ABE1-055F02761DC0}" type="presParOf" srcId="{08A7F3F1-C4FB-4434-B0B6-907B1FF58BA3}" destId="{A29DD4D8-19E5-4DD7-BBE8-5A61A3D157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9EEE4-BA8B-4751-AD73-1911C0CD8F9F}">
      <dsp:nvSpPr>
        <dsp:cNvPr id="0" name=""/>
        <dsp:cNvSpPr/>
      </dsp:nvSpPr>
      <dsp:spPr>
        <a:xfrm>
          <a:off x="0" y="2396"/>
          <a:ext cx="69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D310A-5BB4-49F1-8D2C-D9D8964CC8D8}">
      <dsp:nvSpPr>
        <dsp:cNvPr id="0" name=""/>
        <dsp:cNvSpPr/>
      </dsp:nvSpPr>
      <dsp:spPr>
        <a:xfrm>
          <a:off x="0" y="2396"/>
          <a:ext cx="6929950" cy="1634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kern="1200">
              <a:solidFill>
                <a:srgbClr val="0B0C0C"/>
              </a:solidFill>
              <a:effectLst/>
              <a:latin typeface="+mn-lt"/>
            </a:rPr>
            <a:t>Stronger relationships with international partners</a:t>
          </a:r>
          <a:r>
            <a:rPr lang="en-GB" sz="2800" b="1" kern="1200">
              <a:latin typeface="+mn-lt"/>
            </a:rPr>
            <a:t> and become a trusted partner of choice</a:t>
          </a:r>
          <a:endParaRPr lang="en-US" sz="2800" b="1" kern="1200">
            <a:latin typeface="+mn-lt"/>
          </a:endParaRPr>
        </a:p>
      </dsp:txBody>
      <dsp:txXfrm>
        <a:off x="0" y="2396"/>
        <a:ext cx="6929950" cy="1634583"/>
      </dsp:txXfrm>
    </dsp:sp>
    <dsp:sp modelId="{3E9ABBCA-A8A1-4EBA-A079-2D898981E12B}">
      <dsp:nvSpPr>
        <dsp:cNvPr id="0" name=""/>
        <dsp:cNvSpPr/>
      </dsp:nvSpPr>
      <dsp:spPr>
        <a:xfrm>
          <a:off x="0" y="1636979"/>
          <a:ext cx="69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8238B-6D3E-4BB6-8197-5DFC3FF92E72}">
      <dsp:nvSpPr>
        <dsp:cNvPr id="0" name=""/>
        <dsp:cNvSpPr/>
      </dsp:nvSpPr>
      <dsp:spPr>
        <a:xfrm>
          <a:off x="0" y="1636979"/>
          <a:ext cx="6929950" cy="1634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kern="1200">
              <a:solidFill>
                <a:srgbClr val="0B0C0C"/>
              </a:solidFill>
              <a:effectLst/>
              <a:latin typeface="+mn-lt"/>
            </a:rPr>
            <a:t>Increase UK space sector inward investment and exports</a:t>
          </a:r>
          <a:endParaRPr lang="en-US" sz="2800" b="1" kern="1200">
            <a:latin typeface="+mn-lt"/>
          </a:endParaRPr>
        </a:p>
      </dsp:txBody>
      <dsp:txXfrm>
        <a:off x="0" y="1636979"/>
        <a:ext cx="6929950" cy="1634583"/>
      </dsp:txXfrm>
    </dsp:sp>
    <dsp:sp modelId="{43A22A23-7C67-4932-976C-827F10D8C7DE}">
      <dsp:nvSpPr>
        <dsp:cNvPr id="0" name=""/>
        <dsp:cNvSpPr/>
      </dsp:nvSpPr>
      <dsp:spPr>
        <a:xfrm>
          <a:off x="0" y="3271563"/>
          <a:ext cx="69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6C59-A369-402E-B04E-6CA4BFD8258D}">
      <dsp:nvSpPr>
        <dsp:cNvPr id="0" name=""/>
        <dsp:cNvSpPr/>
      </dsp:nvSpPr>
      <dsp:spPr>
        <a:xfrm>
          <a:off x="0" y="3271563"/>
          <a:ext cx="6929950" cy="1634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kern="1200">
              <a:solidFill>
                <a:srgbClr val="0B0C0C"/>
              </a:solidFill>
              <a:effectLst/>
              <a:latin typeface="+mn-lt"/>
            </a:rPr>
            <a:t>Develop UK capabilities in collaboration with our international partners.</a:t>
          </a:r>
          <a:endParaRPr lang="en-US" sz="2800" b="1" kern="1200">
            <a:latin typeface="+mn-lt"/>
          </a:endParaRPr>
        </a:p>
      </dsp:txBody>
      <dsp:txXfrm>
        <a:off x="0" y="3271563"/>
        <a:ext cx="6929950" cy="1634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4C36-2EC0-494F-ACCF-B071CE44DF38}">
      <dsp:nvSpPr>
        <dsp:cNvPr id="0" name=""/>
        <dsp:cNvSpPr/>
      </dsp:nvSpPr>
      <dsp:spPr>
        <a:xfrm>
          <a:off x="8845" y="705317"/>
          <a:ext cx="1944348" cy="58330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22" tIns="72022" rIns="72022" bIns="7202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To November 2022</a:t>
          </a:r>
        </a:p>
      </dsp:txBody>
      <dsp:txXfrm>
        <a:off x="183836" y="705317"/>
        <a:ext cx="1594366" cy="583304"/>
      </dsp:txXfrm>
    </dsp:sp>
    <dsp:sp modelId="{22CA355F-9717-4EE8-A719-3C4B4256E03D}">
      <dsp:nvSpPr>
        <dsp:cNvPr id="0" name=""/>
        <dsp:cNvSpPr/>
      </dsp:nvSpPr>
      <dsp:spPr>
        <a:xfrm>
          <a:off x="8845" y="1315044"/>
          <a:ext cx="1769356" cy="3065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19" tIns="139819" rIns="139819" bIns="279637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b="1" kern="1200">
              <a:latin typeface="+mn-lt"/>
            </a:rPr>
            <a:t>Introduction of IBF to:</a:t>
          </a:r>
          <a:endParaRPr lang="en-US" sz="1800" b="1" kern="120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kern="1200">
              <a:latin typeface="+mn-lt"/>
            </a:rPr>
            <a:t>- International Partners 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kern="1200">
              <a:latin typeface="+mn-lt"/>
            </a:rPr>
            <a:t>- </a:t>
          </a:r>
          <a:r>
            <a:rPr lang="en-US" sz="1800" b="0" kern="1200">
              <a:latin typeface="+mn-lt"/>
            </a:rPr>
            <a:t>UK sector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>
            <a:latin typeface="+mn-lt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kern="1200">
              <a:latin typeface="+mn-lt"/>
            </a:rPr>
            <a:t>Begin to identify potential projects</a:t>
          </a:r>
          <a:r>
            <a:rPr lang="en-US" kern="1200">
              <a:latin typeface="+mn-lt"/>
              <a:ea typeface="+mn-lt"/>
              <a:cs typeface="+mn-lt"/>
            </a:rPr>
            <a:t>.</a:t>
          </a:r>
          <a:endParaRPr lang="en-US" sz="1700" kern="1200">
            <a:latin typeface="+mn-lt"/>
          </a:endParaRPr>
        </a:p>
      </dsp:txBody>
      <dsp:txXfrm>
        <a:off x="8845" y="1315044"/>
        <a:ext cx="1769356" cy="3065293"/>
      </dsp:txXfrm>
    </dsp:sp>
    <dsp:sp modelId="{AA98B1C8-A722-4656-B465-9ACC1756A6A3}">
      <dsp:nvSpPr>
        <dsp:cNvPr id="0" name=""/>
        <dsp:cNvSpPr/>
      </dsp:nvSpPr>
      <dsp:spPr>
        <a:xfrm>
          <a:off x="1914830" y="705317"/>
          <a:ext cx="1944348" cy="58330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22" tIns="72022" rIns="72022" bIns="7202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November to December 2022</a:t>
          </a:r>
        </a:p>
      </dsp:txBody>
      <dsp:txXfrm>
        <a:off x="2089821" y="705317"/>
        <a:ext cx="1594366" cy="583304"/>
      </dsp:txXfrm>
    </dsp:sp>
    <dsp:sp modelId="{D5AAC331-4225-44FE-9C4D-6A047F9B9AD5}">
      <dsp:nvSpPr>
        <dsp:cNvPr id="0" name=""/>
        <dsp:cNvSpPr/>
      </dsp:nvSpPr>
      <dsp:spPr>
        <a:xfrm>
          <a:off x="1914830" y="1288621"/>
          <a:ext cx="1769356" cy="3065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19" tIns="139819" rIns="139819" bIns="279637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</a:rPr>
            <a:t>RFI opens 31</a:t>
          </a:r>
          <a:r>
            <a:rPr lang="en-US" sz="1800" b="1" kern="1200" baseline="30000">
              <a:latin typeface="+mj-lt"/>
            </a:rPr>
            <a:t>st</a:t>
          </a:r>
          <a:r>
            <a:rPr lang="en-US" sz="1800" b="1" kern="1200">
              <a:latin typeface="+mj-lt"/>
            </a:rPr>
            <a:t> October 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  <a:ea typeface="+mj-lt"/>
              <a:cs typeface="+mj-lt"/>
            </a:rPr>
            <a:t>RFI Deadline 5</a:t>
          </a:r>
          <a:r>
            <a:rPr lang="en-US" sz="1800" b="1" kern="1200" baseline="30000">
              <a:latin typeface="+mj-lt"/>
              <a:ea typeface="+mj-lt"/>
              <a:cs typeface="+mj-lt"/>
            </a:rPr>
            <a:t>th</a:t>
          </a:r>
          <a:r>
            <a:rPr lang="en-US" sz="1800" b="1" kern="1200">
              <a:latin typeface="+mj-lt"/>
              <a:ea typeface="+mj-lt"/>
              <a:cs typeface="+mj-lt"/>
            </a:rPr>
            <a:t> Dec</a:t>
          </a:r>
          <a:endParaRPr lang="en-US" sz="1800" b="1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Identify routes to work with partners nations on projects</a:t>
          </a:r>
          <a:r>
            <a:rPr lang="en-US" sz="1700" kern="1200">
              <a:latin typeface="+mj-lt"/>
              <a:ea typeface="+mj-lt"/>
              <a:cs typeface="+mj-lt"/>
            </a:rPr>
            <a:t>.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kern="1200"/>
        </a:p>
      </dsp:txBody>
      <dsp:txXfrm>
        <a:off x="1914830" y="1288621"/>
        <a:ext cx="1769356" cy="3065293"/>
      </dsp:txXfrm>
    </dsp:sp>
    <dsp:sp modelId="{60D59E44-3929-4E0C-9192-1D8ACCEAA48A}">
      <dsp:nvSpPr>
        <dsp:cNvPr id="0" name=""/>
        <dsp:cNvSpPr/>
      </dsp:nvSpPr>
      <dsp:spPr>
        <a:xfrm>
          <a:off x="3820816" y="705317"/>
          <a:ext cx="1944348" cy="58330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22" tIns="72022" rIns="72022" bIns="7202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January to April 2023</a:t>
          </a:r>
        </a:p>
      </dsp:txBody>
      <dsp:txXfrm>
        <a:off x="3995807" y="705317"/>
        <a:ext cx="1594366" cy="583304"/>
      </dsp:txXfrm>
    </dsp:sp>
    <dsp:sp modelId="{BD86D7CA-03ED-4D44-A5C8-65BA915C93D3}">
      <dsp:nvSpPr>
        <dsp:cNvPr id="0" name=""/>
        <dsp:cNvSpPr/>
      </dsp:nvSpPr>
      <dsp:spPr>
        <a:xfrm>
          <a:off x="3820816" y="1304285"/>
          <a:ext cx="1769356" cy="3065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19" tIns="139819" rIns="139819" bIns="2796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n-lt"/>
            </a:rPr>
            <a:t>Early 2023 - Project Call is opened </a:t>
          </a:r>
          <a:endParaRPr lang="en-US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Could include grants </a:t>
          </a:r>
          <a:r>
            <a:rPr lang="en-US" sz="1700" kern="1200">
              <a:latin typeface="+mn-lt"/>
            </a:rPr>
            <a:t>and/or contracts</a:t>
          </a:r>
          <a:r>
            <a:rPr lang="en-US" sz="1700" kern="1200">
              <a:latin typeface="+mn-lt"/>
              <a:ea typeface="+mn-lt"/>
              <a:cs typeface="+mn-lt"/>
            </a:rPr>
            <a:t>.</a:t>
          </a:r>
        </a:p>
      </dsp:txBody>
      <dsp:txXfrm>
        <a:off x="3820816" y="1304285"/>
        <a:ext cx="1769356" cy="3065293"/>
      </dsp:txXfrm>
    </dsp:sp>
    <dsp:sp modelId="{D49B013B-6600-4A91-B5FF-17E60EE858A5}">
      <dsp:nvSpPr>
        <dsp:cNvPr id="0" name=""/>
        <dsp:cNvSpPr/>
      </dsp:nvSpPr>
      <dsp:spPr>
        <a:xfrm>
          <a:off x="5726801" y="705317"/>
          <a:ext cx="1944348" cy="58330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22" tIns="72022" rIns="72022" bIns="7202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April 2023 Onwards</a:t>
          </a:r>
        </a:p>
      </dsp:txBody>
      <dsp:txXfrm>
        <a:off x="5901792" y="705317"/>
        <a:ext cx="1594366" cy="583304"/>
      </dsp:txXfrm>
    </dsp:sp>
    <dsp:sp modelId="{C3FEA338-E6E1-42D9-8F28-07B4AF2BD752}">
      <dsp:nvSpPr>
        <dsp:cNvPr id="0" name=""/>
        <dsp:cNvSpPr/>
      </dsp:nvSpPr>
      <dsp:spPr>
        <a:xfrm>
          <a:off x="5726801" y="1288621"/>
          <a:ext cx="1769356" cy="3065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19" tIns="139819" rIns="139819" bIns="2796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n-lt"/>
            </a:rPr>
            <a:t>Funding awarded</a:t>
          </a:r>
        </a:p>
      </dsp:txBody>
      <dsp:txXfrm>
        <a:off x="5726801" y="1288621"/>
        <a:ext cx="1769356" cy="3065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AACA4-4AC5-44DB-9976-85E84DD04CBE}">
      <dsp:nvSpPr>
        <dsp:cNvPr id="0" name=""/>
        <dsp:cNvSpPr/>
      </dsp:nvSpPr>
      <dsp:spPr>
        <a:xfrm>
          <a:off x="0" y="3256253"/>
          <a:ext cx="11328000" cy="106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000" kern="1200"/>
            <a:t>The responses received will be </a:t>
          </a:r>
          <a:r>
            <a:rPr lang="en-GB" sz="2000" kern="1200">
              <a:latin typeface="Arial"/>
            </a:rPr>
            <a:t>analysed to identify</a:t>
          </a:r>
          <a:r>
            <a:rPr lang="en-GB" sz="2000" kern="1200"/>
            <a:t> common themes</a:t>
          </a:r>
          <a:r>
            <a:rPr lang="en-GB" sz="2000" kern="1200">
              <a:latin typeface="Arial"/>
            </a:rPr>
            <a:t> and countries and will inform the approach taken with the fund</a:t>
          </a:r>
          <a:r>
            <a:rPr lang="en-GB" sz="2000" kern="1200"/>
            <a:t>.</a:t>
          </a:r>
          <a:r>
            <a:rPr lang="en-GB" sz="2000" kern="1200">
              <a:latin typeface="Arial"/>
            </a:rPr>
            <a:t> </a:t>
          </a:r>
          <a:endParaRPr lang="en-GB" sz="2000" kern="1200"/>
        </a:p>
      </dsp:txBody>
      <dsp:txXfrm>
        <a:off x="0" y="3256253"/>
        <a:ext cx="11328000" cy="1068775"/>
      </dsp:txXfrm>
    </dsp:sp>
    <dsp:sp modelId="{FC3D8FDE-8A1F-4CB6-8D22-6CA933179FC8}">
      <dsp:nvSpPr>
        <dsp:cNvPr id="0" name=""/>
        <dsp:cNvSpPr/>
      </dsp:nvSpPr>
      <dsp:spPr>
        <a:xfrm rot="10800000">
          <a:off x="0" y="1628508"/>
          <a:ext cx="11328000" cy="16437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RFI will specifically ask </a:t>
          </a:r>
          <a:r>
            <a:rPr lang="en-GB" sz="2000" kern="1200">
              <a:latin typeface="Arial"/>
            </a:rPr>
            <a:t>respondents</a:t>
          </a:r>
          <a:r>
            <a:rPr lang="en-GB" sz="2000" kern="1200"/>
            <a:t> to provide information</a:t>
          </a:r>
          <a:r>
            <a:rPr lang="en-GB" sz="2000" kern="1200">
              <a:latin typeface="Arial"/>
            </a:rPr>
            <a:t> on</a:t>
          </a:r>
          <a:r>
            <a:rPr lang="en-GB" sz="2000" kern="1200"/>
            <a:t>:</a:t>
          </a:r>
          <a:endParaRPr lang="en-US" sz="2000" kern="1200"/>
        </a:p>
      </dsp:txBody>
      <dsp:txXfrm rot="-10800000">
        <a:off x="0" y="1628508"/>
        <a:ext cx="11328000" cy="576965"/>
      </dsp:txXfrm>
    </dsp:sp>
    <dsp:sp modelId="{0E583952-010A-4134-A355-74BC71552BD7}">
      <dsp:nvSpPr>
        <dsp:cNvPr id="0" name=""/>
        <dsp:cNvSpPr/>
      </dsp:nvSpPr>
      <dsp:spPr>
        <a:xfrm>
          <a:off x="5531" y="2205474"/>
          <a:ext cx="3772312" cy="491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Potential International partner</a:t>
          </a:r>
          <a:endParaRPr lang="en-US" sz="1800" b="1" kern="1200"/>
        </a:p>
      </dsp:txBody>
      <dsp:txXfrm>
        <a:off x="5531" y="2205474"/>
        <a:ext cx="3772312" cy="491489"/>
      </dsp:txXfrm>
    </dsp:sp>
    <dsp:sp modelId="{A4F355AE-342C-4369-B5EA-2ED98F2DEC33}">
      <dsp:nvSpPr>
        <dsp:cNvPr id="0" name=""/>
        <dsp:cNvSpPr/>
      </dsp:nvSpPr>
      <dsp:spPr>
        <a:xfrm>
          <a:off x="3777843" y="2205474"/>
          <a:ext cx="3772312" cy="491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/>
            <a:t>A description of the proposed project</a:t>
          </a:r>
        </a:p>
      </dsp:txBody>
      <dsp:txXfrm>
        <a:off x="3777843" y="2205474"/>
        <a:ext cx="3772312" cy="491489"/>
      </dsp:txXfrm>
    </dsp:sp>
    <dsp:sp modelId="{0B54DCD1-480F-4985-AA4E-58E005C0A9E5}">
      <dsp:nvSpPr>
        <dsp:cNvPr id="0" name=""/>
        <dsp:cNvSpPr/>
      </dsp:nvSpPr>
      <dsp:spPr>
        <a:xfrm>
          <a:off x="7550156" y="2205474"/>
          <a:ext cx="3772312" cy="491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kern="1200"/>
            <a:t>The link from the proposal to the UKSA priorities</a:t>
          </a:r>
        </a:p>
      </dsp:txBody>
      <dsp:txXfrm>
        <a:off x="7550156" y="2205474"/>
        <a:ext cx="3772312" cy="491489"/>
      </dsp:txXfrm>
    </dsp:sp>
    <dsp:sp modelId="{3E4FDC08-EBE6-4931-B2B4-7A63F50200A0}">
      <dsp:nvSpPr>
        <dsp:cNvPr id="0" name=""/>
        <dsp:cNvSpPr/>
      </dsp:nvSpPr>
      <dsp:spPr>
        <a:xfrm rot="10800000">
          <a:off x="0" y="764"/>
          <a:ext cx="11328000" cy="16437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This IBF-RFI will help guide UKSA’s next steps and aid our understanding of potential projects that the sector is currently exploring or would like to explore, with international partners. </a:t>
          </a:r>
          <a:r>
            <a:rPr lang="en-GB" sz="2000" kern="1200">
              <a:latin typeface="Arial"/>
            </a:rPr>
            <a:t> </a:t>
          </a:r>
          <a:endParaRPr lang="en-US" sz="2000" kern="1200"/>
        </a:p>
      </dsp:txBody>
      <dsp:txXfrm rot="10800000">
        <a:off x="0" y="764"/>
        <a:ext cx="11328000" cy="1068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68D1-4C2D-4892-9B8C-BD2E14E80D32}">
      <dsp:nvSpPr>
        <dsp:cNvPr id="0" name=""/>
        <dsp:cNvSpPr/>
      </dsp:nvSpPr>
      <dsp:spPr>
        <a:xfrm>
          <a:off x="0" y="251893"/>
          <a:ext cx="10189028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782" tIns="249936" rIns="7907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Approximate number of employees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Primary activities (e.g. component manufacturers, research, space applications etc.)</a:t>
          </a:r>
        </a:p>
      </dsp:txBody>
      <dsp:txXfrm>
        <a:off x="0" y="251893"/>
        <a:ext cx="10189028" cy="963900"/>
      </dsp:txXfrm>
    </dsp:sp>
    <dsp:sp modelId="{A9E680D9-1169-456F-BC2F-AC526D706097}">
      <dsp:nvSpPr>
        <dsp:cNvPr id="0" name=""/>
        <dsp:cNvSpPr/>
      </dsp:nvSpPr>
      <dsp:spPr>
        <a:xfrm>
          <a:off x="509451" y="74773"/>
          <a:ext cx="713231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85" tIns="0" rIns="26958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effectLst/>
              <a:latin typeface="+mn-lt"/>
              <a:ea typeface="Calibri" panose="020F0502020204030204" pitchFamily="34" charset="0"/>
              <a:cs typeface="Arial"/>
            </a:rPr>
            <a:t>Your Contact Details</a:t>
          </a:r>
          <a:r>
            <a:rPr lang="en-GB" sz="1800" kern="1200">
              <a:effectLst/>
              <a:latin typeface="+mn-lt"/>
              <a:cs typeface="Arial"/>
            </a:rPr>
            <a:t> </a:t>
          </a:r>
          <a:endParaRPr lang="en-GB" sz="1800" kern="1200">
            <a:latin typeface="+mn-lt"/>
          </a:endParaRPr>
        </a:p>
      </dsp:txBody>
      <dsp:txXfrm>
        <a:off x="526744" y="92066"/>
        <a:ext cx="7097733" cy="319654"/>
      </dsp:txXfrm>
    </dsp:sp>
    <dsp:sp modelId="{AB1A0CE7-6161-4BE9-9639-815D1F2ABDC7}">
      <dsp:nvSpPr>
        <dsp:cNvPr id="0" name=""/>
        <dsp:cNvSpPr/>
      </dsp:nvSpPr>
      <dsp:spPr>
        <a:xfrm>
          <a:off x="0" y="1457713"/>
          <a:ext cx="101890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782" tIns="249936" rIns="7907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Name the country(s)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Description of how this partnership can meet the objective of building stronger relationships.</a:t>
          </a:r>
        </a:p>
      </dsp:txBody>
      <dsp:txXfrm>
        <a:off x="0" y="1457713"/>
        <a:ext cx="10189028" cy="756000"/>
      </dsp:txXfrm>
    </dsp:sp>
    <dsp:sp modelId="{E3CE83D5-865A-48FA-B0E0-69E48CBDD799}">
      <dsp:nvSpPr>
        <dsp:cNvPr id="0" name=""/>
        <dsp:cNvSpPr/>
      </dsp:nvSpPr>
      <dsp:spPr>
        <a:xfrm>
          <a:off x="509451" y="1280593"/>
          <a:ext cx="713231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85" tIns="0" rIns="2695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effectLst/>
              <a:latin typeface="+mn-lt"/>
              <a:ea typeface="Calibri" panose="020F0502020204030204" pitchFamily="34" charset="0"/>
              <a:cs typeface="Arial"/>
            </a:rPr>
            <a:t>A Perspective International Partner</a:t>
          </a:r>
        </a:p>
      </dsp:txBody>
      <dsp:txXfrm>
        <a:off x="526744" y="1297886"/>
        <a:ext cx="7097733" cy="319654"/>
      </dsp:txXfrm>
    </dsp:sp>
    <dsp:sp modelId="{96EB5933-12D7-4249-B228-85DD44DB25F7}">
      <dsp:nvSpPr>
        <dsp:cNvPr id="0" name=""/>
        <dsp:cNvSpPr/>
      </dsp:nvSpPr>
      <dsp:spPr>
        <a:xfrm>
          <a:off x="0" y="2455633"/>
          <a:ext cx="10189028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782" tIns="249936" rIns="7907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Theme (e.g. Earth Observation, Space Surveillance and Tracking etc)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Objectives of the project (TRL raising, fundamental science, demonstration etc)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Indication of the maturity of the project/concept.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Indicative costs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Duration.</a:t>
          </a:r>
        </a:p>
      </dsp:txBody>
      <dsp:txXfrm>
        <a:off x="0" y="2455633"/>
        <a:ext cx="10189028" cy="1398600"/>
      </dsp:txXfrm>
    </dsp:sp>
    <dsp:sp modelId="{5DD041AB-87FD-4187-B17B-93E4AD77847A}">
      <dsp:nvSpPr>
        <dsp:cNvPr id="0" name=""/>
        <dsp:cNvSpPr/>
      </dsp:nvSpPr>
      <dsp:spPr>
        <a:xfrm>
          <a:off x="509451" y="2278513"/>
          <a:ext cx="713231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85" tIns="0" rIns="2695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effectLst/>
              <a:latin typeface="+mn-lt"/>
              <a:ea typeface="Calibri" panose="020F0502020204030204" pitchFamily="34" charset="0"/>
              <a:cs typeface="Arial"/>
            </a:rPr>
            <a:t>A brief description of your proposed project, including:</a:t>
          </a:r>
        </a:p>
      </dsp:txBody>
      <dsp:txXfrm>
        <a:off x="526744" y="2295806"/>
        <a:ext cx="7097733" cy="319654"/>
      </dsp:txXfrm>
    </dsp:sp>
    <dsp:sp modelId="{A29DD4D8-19E5-4DD7-BBE8-5A61A3D15767}">
      <dsp:nvSpPr>
        <dsp:cNvPr id="0" name=""/>
        <dsp:cNvSpPr/>
      </dsp:nvSpPr>
      <dsp:spPr>
        <a:xfrm>
          <a:off x="0" y="4096153"/>
          <a:ext cx="10189028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782" tIns="249936" rIns="7907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Identify which UKSA priority area the project relates to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How the project will catalyse investment into the UK space sector,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Support missions and capabilities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Champion space.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Please refer to the </a:t>
          </a:r>
          <a:r>
            <a:rPr lang="en-GB" sz="1400" u="none" strike="noStrike" kern="1200">
              <a:effectLst/>
              <a:latin typeface="+mn-lt"/>
              <a:ea typeface="Calibri" panose="020F0502020204030204" pitchFamily="34" charset="0"/>
              <a:cs typeface="Arial"/>
              <a:hlinkClick xmlns:r="http://schemas.openxmlformats.org/officeDocument/2006/relationships" r:id="rId1"/>
            </a:rPr>
            <a:t>UKSA </a:t>
          </a:r>
          <a:r>
            <a:rPr lang="en-GB" sz="1400" u="sng" kern="1200">
              <a:effectLst/>
              <a:latin typeface="+mn-lt"/>
              <a:ea typeface="Calibri" panose="020F0502020204030204" pitchFamily="34" charset="0"/>
              <a:cs typeface="Arial"/>
              <a:hlinkClick xmlns:r="http://schemas.openxmlformats.org/officeDocument/2006/relationships" r:id="rId1"/>
            </a:rPr>
            <a:t>Corporate Plan</a:t>
          </a:r>
          <a:r>
            <a:rPr lang="en-GB" sz="1400" kern="1200">
              <a:effectLst/>
              <a:latin typeface="+mn-lt"/>
              <a:ea typeface="Calibri" panose="020F0502020204030204" pitchFamily="34" charset="0"/>
              <a:cs typeface="Arial"/>
            </a:rPr>
            <a:t> for details on UKSA priorities. </a:t>
          </a:r>
        </a:p>
      </dsp:txBody>
      <dsp:txXfrm>
        <a:off x="0" y="4096153"/>
        <a:ext cx="10189028" cy="1398600"/>
      </dsp:txXfrm>
    </dsp:sp>
    <dsp:sp modelId="{8DE898E4-A5C3-4BFC-B073-A3D15DAB967B}">
      <dsp:nvSpPr>
        <dsp:cNvPr id="0" name=""/>
        <dsp:cNvSpPr/>
      </dsp:nvSpPr>
      <dsp:spPr>
        <a:xfrm>
          <a:off x="509451" y="3919033"/>
          <a:ext cx="713231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85" tIns="0" rIns="26958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effectLst/>
              <a:latin typeface="+mn-lt"/>
              <a:ea typeface="Calibri" panose="020F0502020204030204" pitchFamily="34" charset="0"/>
              <a:cs typeface="Arial"/>
            </a:rPr>
            <a:t>How it aligns with UKSA </a:t>
          </a:r>
        </a:p>
      </dsp:txBody>
      <dsp:txXfrm>
        <a:off x="526744" y="3936326"/>
        <a:ext cx="7097733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9703-91D5-4E3F-9BCA-B6D0AEAD6901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DC19-6A51-45DD-ACCC-6E4135E58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1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bf@ukspaceagency.gov.u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3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0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3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5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5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Answers to the RFI should be a </a:t>
            </a:r>
            <a:r>
              <a:rPr lang="en-GB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submission of no more than two-pages A4 </a:t>
            </a: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 either Microsoft Word or PDF file and</a:t>
            </a:r>
            <a:r>
              <a:rPr lang="en-GB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emailed to: </a:t>
            </a:r>
            <a:r>
              <a:rPr lang="en-GB" sz="12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ibf@ukspaceagency.gov.uk</a:t>
            </a:r>
            <a:r>
              <a:rPr lang="en-GB" sz="12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with “IBF-RFI” as the subject line. 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GB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eadline for responses:</a:t>
            </a:r>
            <a:r>
              <a:rPr lang="en-GB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16:00 - Monday 5 December 2022</a:t>
            </a:r>
            <a:r>
              <a:rPr lang="en-GB" sz="18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en-GB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DC19-6A51-45DD-ACCC-6E4135E58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7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atellite in space&#10;&#10;Description automatically generated with medium confidence">
            <a:extLst>
              <a:ext uri="{FF2B5EF4-FFF2-40B4-BE49-F238E27FC236}">
                <a16:creationId xmlns:a16="http://schemas.microsoft.com/office/drawing/2014/main" id="{2D21A8D7-3988-4819-8D47-55BFA03D3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34717" b="6892"/>
          <a:stretch/>
        </p:blipFill>
        <p:spPr>
          <a:xfrm>
            <a:off x="9213285" y="0"/>
            <a:ext cx="2978715" cy="3919872"/>
          </a:xfrm>
          <a:prstGeom prst="rect">
            <a:avLst/>
          </a:prstGeom>
        </p:spPr>
      </p:pic>
      <p:pic>
        <p:nvPicPr>
          <p:cNvPr id="13" name="Picture 12" descr="A group of people holding flags&#10;&#10;Description automatically generated with low confidence">
            <a:extLst>
              <a:ext uri="{FF2B5EF4-FFF2-40B4-BE49-F238E27FC236}">
                <a16:creationId xmlns:a16="http://schemas.microsoft.com/office/drawing/2014/main" id="{7F16806E-B557-0065-EACA-48C4B7840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3" t="51957" b="31785"/>
          <a:stretch/>
        </p:blipFill>
        <p:spPr>
          <a:xfrm>
            <a:off x="4341925" y="5743022"/>
            <a:ext cx="5764027" cy="1114978"/>
          </a:xfrm>
          <a:prstGeom prst="rect">
            <a:avLst/>
          </a:prstGeom>
        </p:spPr>
      </p:pic>
      <p:pic>
        <p:nvPicPr>
          <p:cNvPr id="8" name="Picture 7" descr="A picture containing text, ceiling&#10;&#10;Description automatically generated">
            <a:extLst>
              <a:ext uri="{FF2B5EF4-FFF2-40B4-BE49-F238E27FC236}">
                <a16:creationId xmlns:a16="http://schemas.microsoft.com/office/drawing/2014/main" id="{10407678-3C1C-CF6C-39EB-3338ECF5F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33491" b="27656"/>
          <a:stretch/>
        </p:blipFill>
        <p:spPr>
          <a:xfrm>
            <a:off x="9044600" y="1914525"/>
            <a:ext cx="3146710" cy="4961354"/>
          </a:xfrm>
          <a:prstGeom prst="rect">
            <a:avLst/>
          </a:prstGeom>
        </p:spPr>
      </p:pic>
      <p:pic>
        <p:nvPicPr>
          <p:cNvPr id="15" name="Picture 14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FC79BDE6-3CC8-F490-6878-5E8444845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6236" r="6044" b="7957"/>
          <a:stretch/>
        </p:blipFill>
        <p:spPr>
          <a:xfrm>
            <a:off x="3604506" y="0"/>
            <a:ext cx="5440094" cy="5884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" y="0"/>
            <a:ext cx="121913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1" y="1914525"/>
            <a:ext cx="6692700" cy="2867025"/>
          </a:xfrm>
        </p:spPr>
        <p:txBody>
          <a:bodyPr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631" y="5505450"/>
            <a:ext cx="4631194" cy="924976"/>
          </a:xfrm>
        </p:spPr>
        <p:txBody>
          <a:bodyPr anchor="b"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date / event info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28624"/>
            <a:ext cx="1847849" cy="5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C7D-EB29-4E30-8279-C995DE6D5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15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25625"/>
            <a:ext cx="558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C7D-EB29-4E30-8279-C995DE6D5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8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call-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25625"/>
            <a:ext cx="3726000" cy="4351338"/>
          </a:xfrm>
          <a:solidFill>
            <a:schemeClr val="accent1"/>
          </a:solidFill>
        </p:spPr>
        <p:txBody>
          <a:bodyPr lIns="144000" tIns="180000" rIns="144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8898" y="1825625"/>
            <a:ext cx="745110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C7D-EB29-4E30-8279-C995DE6D5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6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C7D-EB29-4E30-8279-C995DE6D5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2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C7D-EB29-4E30-8279-C995DE6D5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5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ur with content and separator NO IN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102785" y="1438275"/>
            <a:ext cx="998643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862" y="562670"/>
            <a:ext cx="10012693" cy="8501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03446" y="1600201"/>
            <a:ext cx="998510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62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0" y="5910263"/>
            <a:ext cx="714375" cy="947737"/>
          </a:xfrm>
          <a:prstGeom prst="triangle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0372725" y="5910263"/>
            <a:ext cx="1819275" cy="94730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5625"/>
            <a:ext cx="1132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18EFC7D-EB29-4E30-8279-C995DE6D5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bf@ukspaceagency.gov.u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ibf@ukspaceagency.gov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6FDE-8273-DBF1-4E2C-D49771F06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UKSA International Bilateral Fund –</a:t>
            </a:r>
            <a:br>
              <a:rPr lang="en-GB" dirty="0"/>
            </a:br>
            <a:br>
              <a:rPr lang="en-GB" dirty="0"/>
            </a:br>
            <a:r>
              <a:rPr lang="en-GB" sz="4400" b="0" dirty="0"/>
              <a:t>Request for Information</a:t>
            </a:r>
            <a:endParaRPr lang="en-GB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A156E-D5D1-32D5-E5E9-15CEBE3D8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26" y="5564981"/>
            <a:ext cx="5881348" cy="924976"/>
          </a:xfrm>
        </p:spPr>
        <p:txBody>
          <a:bodyPr>
            <a:normAutofit/>
          </a:bodyPr>
          <a:lstStyle/>
          <a:p>
            <a:r>
              <a:rPr lang="en-GB"/>
              <a:t>UKSA International Relations Team </a:t>
            </a:r>
          </a:p>
          <a:p>
            <a:r>
              <a:rPr lang="en-GB"/>
              <a:t>2022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90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4E33-57A8-5540-155D-6A6D34E4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are we funding international collaboration?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49C98-39DC-445D-37C0-D3953036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404753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/>
              <a:t>The Integrated Review and the National Space Strategy highlight the UK’s ambition to </a:t>
            </a:r>
            <a:r>
              <a:rPr lang="en-GB" sz="2400" b="1"/>
              <a:t>collaborate internationally</a:t>
            </a:r>
            <a:r>
              <a:rPr lang="en-GB" sz="2400"/>
              <a:t>, to </a:t>
            </a:r>
            <a:r>
              <a:rPr lang="en-GB" sz="2400" b="1"/>
              <a:t>unlock growth</a:t>
            </a:r>
            <a:r>
              <a:rPr lang="en-GB" sz="2400"/>
              <a:t> and to deliver </a:t>
            </a:r>
            <a:r>
              <a:rPr lang="en-GB" sz="2400" b="1"/>
              <a:t>resilient capabilities and services</a:t>
            </a:r>
            <a:r>
              <a:rPr lang="en-GB" sz="2400"/>
              <a:t>.</a:t>
            </a:r>
          </a:p>
          <a:p>
            <a:r>
              <a:rPr lang="en-GB" sz="2400"/>
              <a:t>The IBF will meet these ambitions by focusing on projects with the </a:t>
            </a:r>
            <a:r>
              <a:rPr lang="en-GB" sz="2400" b="1"/>
              <a:t>UK’s strategic priority countries </a:t>
            </a:r>
            <a:r>
              <a:rPr lang="en-GB" sz="2400"/>
              <a:t>and </a:t>
            </a:r>
            <a:r>
              <a:rPr lang="en-GB" sz="2400" b="1"/>
              <a:t>emerging space nations.</a:t>
            </a:r>
            <a:r>
              <a:rPr lang="en-GB" sz="2400"/>
              <a:t> </a:t>
            </a:r>
            <a:endParaRPr lang="en-GB" sz="24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47137-5F5C-5D9F-335A-5002EDE4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2EECE-B15D-402B-B309-7FABA9D582F9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CD2AE-1A9D-4149-D6B7-D450C1AC8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72" t="42097" r="41686" b="20899"/>
          <a:stretch/>
        </p:blipFill>
        <p:spPr>
          <a:xfrm>
            <a:off x="8548098" y="1740127"/>
            <a:ext cx="3035730" cy="4436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EB51F-7A7F-C26B-E3F4-910D5284A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64" r="4990"/>
          <a:stretch/>
        </p:blipFill>
        <p:spPr>
          <a:xfrm>
            <a:off x="4983814" y="1746358"/>
            <a:ext cx="3245786" cy="4428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0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5137-8318-FF8D-76D6-AF7D2FB4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/>
              <a:t>Key objectives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348D25E-31D2-236A-997B-17F1F90E90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044980"/>
              </p:ext>
            </p:extLst>
          </p:nvPr>
        </p:nvGraphicFramePr>
        <p:xfrm>
          <a:off x="4850288" y="1456274"/>
          <a:ext cx="6929950" cy="49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4B3A6-4C98-13BD-6A25-A1737178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642EECE-B15D-402B-B309-7FABA9D582F9}" type="slidenum">
              <a:rPr kumimoji="0" lang="en-GB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42DA727-E709-1B06-8AB8-B073E125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873" y="2160591"/>
            <a:ext cx="4908542" cy="36814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6CE0-7F0B-846E-1834-F352E3CD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The International Bilateral Fund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97EE-15DD-211D-1210-9FB6CFF55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44000" tIns="180000" rIns="144000" bIns="18000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The fund will leverage £20m worth of investment across UKSA’s eight priority areas.</a:t>
            </a:r>
            <a:endParaRPr lang="en-US"/>
          </a:p>
          <a:p>
            <a:r>
              <a:rPr lang="en-GB">
                <a:ea typeface="+mn-lt"/>
                <a:cs typeface="+mn-lt"/>
              </a:rPr>
              <a:t>Will deliver on our value proposition to catalyse investment, build and develop UK missions and capabilities, and to champion space on the international stage. </a:t>
            </a:r>
          </a:p>
          <a:p>
            <a:r>
              <a:rPr lang="en-GB">
                <a:ea typeface="+mn-lt"/>
                <a:cs typeface="+mn-lt"/>
              </a:rPr>
              <a:t>Project focusses therefore open and could include global challenges, e.g. climate change.</a:t>
            </a:r>
            <a:endParaRPr lang="en-GB">
              <a:cs typeface="Arial"/>
            </a:endParaRPr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FE622AC3-9E89-1FE3-95C9-DDEB3106D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102460"/>
              </p:ext>
            </p:extLst>
          </p:nvPr>
        </p:nvGraphicFramePr>
        <p:xfrm>
          <a:off x="4334121" y="1466399"/>
          <a:ext cx="7679995" cy="505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360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B21B-DA92-AE12-7DB5-5CB03CF8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5"/>
            <a:ext cx="11328000" cy="1325563"/>
          </a:xfrm>
        </p:spPr>
        <p:txBody>
          <a:bodyPr anchor="ctr">
            <a:normAutofit/>
          </a:bodyPr>
          <a:lstStyle/>
          <a:p>
            <a:r>
              <a:rPr lang="en-GB"/>
              <a:t>Why have we issued a Request for Information?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3EE5E6E-91A3-A3FC-A535-616B38D2AB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8898911"/>
              </p:ext>
            </p:extLst>
          </p:nvPr>
        </p:nvGraphicFramePr>
        <p:xfrm>
          <a:off x="432000" y="1825625"/>
          <a:ext cx="11328000" cy="432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AC25FE5-1823-CE1D-C0BF-2E96D0B2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642EECE-B15D-402B-B309-7FABA9D582F9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3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0C12-0CA0-5777-D927-6671C894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11328000" cy="1325563"/>
          </a:xfrm>
        </p:spPr>
        <p:txBody>
          <a:bodyPr>
            <a:normAutofit/>
          </a:bodyPr>
          <a:lstStyle/>
          <a:p>
            <a:r>
              <a:rPr lang="en-GB" sz="3200"/>
              <a:t>What you will need to provide for the RFI Questionnaire?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146C87-CE74-0F96-6F6D-B1EEE4CAB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4516"/>
              </p:ext>
            </p:extLst>
          </p:nvPr>
        </p:nvGraphicFramePr>
        <p:xfrm>
          <a:off x="807523" y="1056904"/>
          <a:ext cx="10189028" cy="556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8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2D35-A20F-1621-D685-ACCD59D5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 – Industry and Academia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75B8-D90E-B7A0-6CE1-BF900C02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5303782" cy="4351338"/>
          </a:xfrm>
        </p:spPr>
        <p:txBody>
          <a:bodyPr>
            <a:normAutofit/>
          </a:bodyPr>
          <a:lstStyle/>
          <a:p>
            <a:pPr lvl="0"/>
            <a:r>
              <a:rPr lang="en-GB" sz="2200" b="1" i="1" dirty="0"/>
              <a:t>Key Dates:</a:t>
            </a:r>
            <a:r>
              <a:rPr lang="en-GB" sz="2200" b="0" i="0" dirty="0"/>
              <a:t> </a:t>
            </a:r>
            <a:endParaRPr lang="en-US" sz="2200" dirty="0"/>
          </a:p>
          <a:p>
            <a:pPr lvl="1"/>
            <a:r>
              <a:rPr lang="en-GB" sz="2200" b="1" i="0" u="sng" dirty="0"/>
              <a:t>Deadline for responses:</a:t>
            </a:r>
          </a:p>
          <a:p>
            <a:pPr marL="457200" lvl="1" indent="0">
              <a:buNone/>
            </a:pPr>
            <a:r>
              <a:rPr lang="en-GB" sz="2200" b="1" i="0" dirty="0"/>
              <a:t>16:00 Mon 5 </a:t>
            </a:r>
            <a:r>
              <a:rPr lang="en-GB" sz="2200" b="1" dirty="0"/>
              <a:t>December 2022 </a:t>
            </a:r>
          </a:p>
          <a:p>
            <a:pPr lvl="1"/>
            <a:r>
              <a:rPr lang="en-GB" sz="2200" b="1" u="sng" dirty="0"/>
              <a:t>Business case approval</a:t>
            </a:r>
          </a:p>
          <a:p>
            <a:pPr marL="457200" lvl="1" indent="0">
              <a:buNone/>
            </a:pPr>
            <a:r>
              <a:rPr lang="en-GB" sz="2200" b="1" dirty="0"/>
              <a:t>Set to be issued in December 2022</a:t>
            </a:r>
          </a:p>
          <a:p>
            <a:pPr lvl="1"/>
            <a:r>
              <a:rPr lang="en-GB" sz="2200" b="1" u="sng" dirty="0"/>
              <a:t>Call for proposals </a:t>
            </a:r>
            <a:r>
              <a:rPr lang="en-GB" sz="2200" b="1" dirty="0"/>
              <a:t>to be issued:</a:t>
            </a:r>
          </a:p>
          <a:p>
            <a:pPr marL="457200" lvl="1" indent="0">
              <a:buNone/>
            </a:pPr>
            <a:r>
              <a:rPr lang="en-GB" sz="2200" b="1" dirty="0"/>
              <a:t>Early 2023</a:t>
            </a:r>
            <a:endParaRPr lang="en-US" sz="2200" b="1" dirty="0"/>
          </a:p>
          <a:p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1CFCF-7B05-36BE-3866-D6FC0167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2EECE-B15D-402B-B309-7FABA9D582F9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person spea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3689A4A8-2817-52E7-2243-3D23B20A0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4" y="1991165"/>
            <a:ext cx="6040192" cy="40202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0FBD8-4B02-5D0A-B697-E8452180D2EC}"/>
              </a:ext>
            </a:extLst>
          </p:cNvPr>
          <p:cNvSpPr txBox="1"/>
          <p:nvPr/>
        </p:nvSpPr>
        <p:spPr>
          <a:xfrm>
            <a:off x="432000" y="5161679"/>
            <a:ext cx="5303782" cy="959943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/>
              </a:rPr>
              <a:t>If you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Arial"/>
              </a:rPr>
              <a:t> </a:t>
            </a:r>
            <a:r>
              <a:rPr lang="en-GB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/>
              </a:rPr>
              <a:t>have any questions/queries about the process, please contact: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GB" b="1" u="sng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ibf@ukspaceagency.gov.uk</a:t>
            </a:r>
            <a:endParaRPr lang="en-GB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5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52B3-313D-EBD7-2723-A0E90621B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50" y="2466618"/>
            <a:ext cx="6692700" cy="2867025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Thank you!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9317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EBFE08D-710B-5EA2-C98E-EED618FE0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257894"/>
              </p:ext>
            </p:extLst>
          </p:nvPr>
        </p:nvGraphicFramePr>
        <p:xfrm>
          <a:off x="1133023" y="2868504"/>
          <a:ext cx="6970805" cy="1173226"/>
        </p:xfrm>
        <a:graphic>
          <a:graphicData uri="http://schemas.openxmlformats.org/drawingml/2006/table">
            <a:tbl>
              <a:tblPr firstRow="1" firstCol="1" bandRow="1"/>
              <a:tblGrid>
                <a:gridCol w="2403284">
                  <a:extLst>
                    <a:ext uri="{9D8B030D-6E8A-4147-A177-3AD203B41FA5}">
                      <a16:colId xmlns:a16="http://schemas.microsoft.com/office/drawing/2014/main" val="1272961833"/>
                    </a:ext>
                  </a:extLst>
                </a:gridCol>
                <a:gridCol w="4567521">
                  <a:extLst>
                    <a:ext uri="{9D8B030D-6E8A-4147-A177-3AD203B41FA5}">
                      <a16:colId xmlns:a16="http://schemas.microsoft.com/office/drawing/2014/main" val="2430582270"/>
                    </a:ext>
                  </a:extLst>
                </a:gridCol>
              </a:tblGrid>
              <a:tr h="1173226">
                <a:tc>
                  <a:txBody>
                    <a:bodyPr/>
                    <a:lstStyle/>
                    <a:p>
                      <a:r>
                        <a:rPr lang="en-GB" sz="2400" b="1" u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</a:rPr>
                        <a:t>International Relations Team</a:t>
                      </a:r>
                      <a:endParaRPr lang="en-GB" sz="2400" u="none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1465" indent="-291465"/>
                      <a:r>
                        <a:rPr lang="en-GB" sz="2400" b="1" u="sng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ibf@ukspaceagency.gov.uk</a:t>
                      </a:r>
                      <a:endParaRPr lang="en-GB" sz="2400" b="1" u="sng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Arial"/>
                      </a:endParaRPr>
                    </a:p>
                    <a:p>
                      <a:pPr marL="291465" indent="-291465"/>
                      <a:r>
                        <a:rPr lang="en-GB" sz="2000" u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</a:rPr>
                        <a:t>gov.uk/</a:t>
                      </a:r>
                      <a:r>
                        <a:rPr lang="en-GB" sz="2000" u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</a:rPr>
                        <a:t>ukspaceagency</a:t>
                      </a:r>
                      <a:endParaRPr lang="en-GB" sz="2000" u="none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 panose="020F0502020204030204" pitchFamily="34" charset="0"/>
                      </a:endParaRPr>
                    </a:p>
                    <a:p>
                      <a:pPr marL="291465" marR="0" lvl="0" indent="-2914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</a:rPr>
                        <a:t>twitter.com/</a:t>
                      </a:r>
                      <a:r>
                        <a:rPr lang="en-GB" sz="2000" u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</a:rPr>
                        <a:t>spacegovuk</a:t>
                      </a:r>
                      <a:endParaRPr lang="en-GB" sz="2800" u="none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 panose="020F0502020204030204" pitchFamily="34" charset="0"/>
                      </a:endParaRPr>
                    </a:p>
                  </a:txBody>
                  <a:tcPr marL="0" marR="0" marT="0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5219483"/>
                  </a:ext>
                </a:extLst>
              </a:tr>
            </a:tbl>
          </a:graphicData>
        </a:graphic>
      </p:graphicFrame>
      <p:pic>
        <p:nvPicPr>
          <p:cNvPr id="2050" name="Picture 2" descr="8 Days in Space | Filmhouse">
            <a:extLst>
              <a:ext uri="{FF2B5EF4-FFF2-40B4-BE49-F238E27FC236}">
                <a16:creationId xmlns:a16="http://schemas.microsoft.com/office/drawing/2014/main" id="{A24A0F76-C4B2-6BFB-9D57-5A4FA39E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9"/>
          <a:stretch/>
        </p:blipFill>
        <p:spPr bwMode="auto">
          <a:xfrm>
            <a:off x="89768" y="3061146"/>
            <a:ext cx="971335" cy="9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1C9458-F8C4-6A8A-DA2B-6E6AFB0F7A65}"/>
              </a:ext>
            </a:extLst>
          </p:cNvPr>
          <p:cNvCxnSpPr>
            <a:cxnSpLocks/>
          </p:cNvCxnSpPr>
          <p:nvPr/>
        </p:nvCxnSpPr>
        <p:spPr>
          <a:xfrm>
            <a:off x="1133023" y="4041730"/>
            <a:ext cx="67097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10821"/>
      </p:ext>
    </p:extLst>
  </p:cSld>
  <p:clrMapOvr>
    <a:masterClrMapping/>
  </p:clrMapOvr>
</p:sld>
</file>

<file path=ppt/theme/theme1.xml><?xml version="1.0" encoding="utf-8"?>
<a:theme xmlns:a="http://schemas.openxmlformats.org/drawingml/2006/main" name="SST UKSA theme">
  <a:themeElements>
    <a:clrScheme name="UKSA Colours">
      <a:dk1>
        <a:sysClr val="windowText" lastClr="000000"/>
      </a:dk1>
      <a:lt1>
        <a:sysClr val="window" lastClr="FFFFFF"/>
      </a:lt1>
      <a:dk2>
        <a:srgbClr val="266093"/>
      </a:dk2>
      <a:lt2>
        <a:srgbClr val="E7E6E6"/>
      </a:lt2>
      <a:accent1>
        <a:srgbClr val="266093"/>
      </a:accent1>
      <a:accent2>
        <a:srgbClr val="DD0932"/>
      </a:accent2>
      <a:accent3>
        <a:srgbClr val="672565"/>
      </a:accent3>
      <a:accent4>
        <a:srgbClr val="47BCCA"/>
      </a:accent4>
      <a:accent5>
        <a:srgbClr val="EC627E"/>
      </a:accent5>
      <a:accent6>
        <a:srgbClr val="00837E"/>
      </a:accent6>
      <a:hlink>
        <a:srgbClr val="0563C1"/>
      </a:hlink>
      <a:folHlink>
        <a:srgbClr val="954F72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T UKSA theme" id="{9765FF4B-5EE8-4DF9-BB80-2E1CAB0874C0}" vid="{0FCAE39B-5F08-42BC-8164-3CBD2076A7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7F60A70B71B43A90E919BAA885092" ma:contentTypeVersion="23" ma:contentTypeDescription="Create a new document." ma:contentTypeScope="" ma:versionID="379c623110416175d8130086651b1b35">
  <xsd:schema xmlns:xsd="http://www.w3.org/2001/XMLSchema" xmlns:xs="http://www.w3.org/2001/XMLSchema" xmlns:p="http://schemas.microsoft.com/office/2006/metadata/properties" xmlns:ns2="0063f72e-ace3-48fb-9c1f-5b513408b31f" xmlns:ns3="316c9410-b6ac-44c8-8089-637ee62e1d35" xmlns:ns4="b413c3fd-5a3b-4239-b985-69032e371c04" xmlns:ns5="a8f60570-4bd3-4f2b-950b-a996de8ab151" xmlns:ns6="aaacb922-5235-4a66-b188-303b9b46fbd7" xmlns:ns7="ba38cd17-3073-44f8-b5c6-358abbba2b98" targetNamespace="http://schemas.microsoft.com/office/2006/metadata/properties" ma:root="true" ma:fieldsID="1a1cdd5e48303edacd4735eb03ff545b" ns2:_="" ns3:_="" ns4:_="" ns5:_="" ns6:_="" ns7:_="">
    <xsd:import namespace="0063f72e-ace3-48fb-9c1f-5b513408b31f"/>
    <xsd:import namespace="316c9410-b6ac-44c8-8089-637ee62e1d35"/>
    <xsd:import namespace="b413c3fd-5a3b-4239-b985-69032e371c04"/>
    <xsd:import namespace="a8f60570-4bd3-4f2b-950b-a996de8ab151"/>
    <xsd:import namespace="aaacb922-5235-4a66-b188-303b9b46fbd7"/>
    <xsd:import namespace="ba38cd17-3073-44f8-b5c6-358abbba2b98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2:Descriptor" minOccurs="0"/>
                <xsd:element ref="ns3:m975189f4ba442ecbf67d4147307b177" minOccurs="0"/>
                <xsd:element ref="ns3:TaxCatchAll" minOccurs="0"/>
                <xsd:element ref="ns3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7:MediaServiceAutoKeyPoints" minOccurs="0"/>
                <xsd:element ref="ns7:MediaServiceKeyPoints" minOccurs="0"/>
                <xsd:element ref="ns7:MediaLengthInSeconds" minOccurs="0"/>
                <xsd:element ref="ns7:MediaServiceDateTaken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Location" minOccurs="0"/>
                <xsd:element ref="ns7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9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c9410-b6ac-44c8-8089-637ee62e1d35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0" nillable="true" ma:taxonomy="true" ma:internalName="m975189f4ba442ecbf67d4147307b177" ma:taxonomyFieldName="Business_x0020_Unit" ma:displayName="Business Unit" ma:default="1;#UK Space Agency|e94dee48-3a05-4a12-8e11-f3f2fb95bcf1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569763d9-9829-41ee-9b7e-c3d37b6fd12e}" ma:internalName="TaxCatchAll" ma:showField="CatchAllData" ma:web="316c9410-b6ac-44c8-8089-637ee62e1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569763d9-9829-41ee-9b7e-c3d37b6fd12e}" ma:internalName="TaxCatchAllLabel" ma:readOnly="true" ma:showField="CatchAllDataLabel" ma:web="316c9410-b6ac-44c8-8089-637ee62e1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4" nillable="true" ma:displayName="Government Body" ma:default="UK Space Agency" ma:internalName="Government_x0020_Body">
      <xsd:simpleType>
        <xsd:restriction base="dms:Text">
          <xsd:maxLength value="255"/>
        </xsd:restriction>
      </xsd:simpleType>
    </xsd:element>
    <xsd:element name="Date_x0020_Opened" ma:index="15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6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7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8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8cd17-3073-44f8-b5c6-358abbba2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UK Space Agency</Government_x0020_Body>
    <Date_x0020_Opened xmlns="b413c3fd-5a3b-4239-b985-69032e371c04">2022-10-21T09:34:46+00:00</Date_x0020_Opened>
    <LegacyData xmlns="aaacb922-5235-4a66-b188-303b9b46fbd7" xsi:nil="true"/>
    <TaxCatchAll xmlns="316c9410-b6ac-44c8-8089-637ee62e1d35">
      <Value>1</Value>
    </TaxCatchAll>
    <Descriptor xmlns="0063f72e-ace3-48fb-9c1f-5b513408b31f" xsi:nil="true"/>
    <m975189f4ba442ecbf67d4147307b177 xmlns="316c9410-b6ac-44c8-8089-637ee62e1d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 Space Agency</TermName>
          <TermId xmlns="http://schemas.microsoft.com/office/infopath/2007/PartnerControls">e94dee48-3a05-4a12-8e11-f3f2fb95bcf1</TermId>
        </TermInfo>
      </Terms>
    </m975189f4ba442ecbf67d4147307b177>
    <Security_x0020_Classification xmlns="0063f72e-ace3-48fb-9c1f-5b513408b31f">OFFICIAL</Security_x0020_Classification>
    <lcf76f155ced4ddcb4097134ff3c332f xmlns="ba38cd17-3073-44f8-b5c6-358abbba2b98">
      <Terms xmlns="http://schemas.microsoft.com/office/infopath/2007/PartnerControls"/>
    </lcf76f155ced4ddcb4097134ff3c332f>
    <Retention_x0020_Label xmlns="a8f60570-4bd3-4f2b-950b-a996de8ab151" xsi:nil="true"/>
    <Date_x0020_Closed xmlns="b413c3fd-5a3b-4239-b985-69032e371c04" xsi:nil="true"/>
    <_dlc_DocId xmlns="316c9410-b6ac-44c8-8089-637ee62e1d35">VWSHCPSYM4PY-346069304-256741</_dlc_DocId>
    <_dlc_DocIdUrl xmlns="316c9410-b6ac-44c8-8089-637ee62e1d35">
      <Url>https://beisgov.sharepoint.com/sites/UKSAInternationalPolicy/_layouts/15/DocIdRedir.aspx?ID=VWSHCPSYM4PY-346069304-256741</Url>
      <Description>VWSHCPSYM4PY-346069304-256741</Description>
    </_dlc_DocIdUrl>
    <SharedWithUsers xmlns="316c9410-b6ac-44c8-8089-637ee62e1d35">
      <UserInfo>
        <DisplayName>Haire, Charlie (UKSA)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F8863F2-BD7D-45CC-8F97-02365A3D8C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3303D3E-2AA9-4829-A993-8ED01B34E6D0}">
  <ds:schemaRefs>
    <ds:schemaRef ds:uri="0063f72e-ace3-48fb-9c1f-5b513408b31f"/>
    <ds:schemaRef ds:uri="316c9410-b6ac-44c8-8089-637ee62e1d35"/>
    <ds:schemaRef ds:uri="a8f60570-4bd3-4f2b-950b-a996de8ab151"/>
    <ds:schemaRef ds:uri="aaacb922-5235-4a66-b188-303b9b46fbd7"/>
    <ds:schemaRef ds:uri="b413c3fd-5a3b-4239-b985-69032e371c04"/>
    <ds:schemaRef ds:uri="ba38cd17-3073-44f8-b5c6-358abbba2b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B2F620-1C72-4456-8F0C-EF25612D499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6EAED46-3E61-450D-93CD-D11668DAA54B}">
  <ds:schemaRefs>
    <ds:schemaRef ds:uri="http://purl.org/dc/terms/"/>
    <ds:schemaRef ds:uri="aaacb922-5235-4a66-b188-303b9b46fbd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a38cd17-3073-44f8-b5c6-358abbba2b98"/>
    <ds:schemaRef ds:uri="a8f60570-4bd3-4f2b-950b-a996de8ab151"/>
    <ds:schemaRef ds:uri="http://purl.org/dc/elements/1.1/"/>
    <ds:schemaRef ds:uri="http://schemas.microsoft.com/office/2006/metadata/properties"/>
    <ds:schemaRef ds:uri="b413c3fd-5a3b-4239-b985-69032e371c04"/>
    <ds:schemaRef ds:uri="316c9410-b6ac-44c8-8089-637ee62e1d35"/>
    <ds:schemaRef ds:uri="0063f72e-ace3-48fb-9c1f-5b513408b3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628</Words>
  <Application>Microsoft Office PowerPoint</Application>
  <PresentationFormat>Widescreen</PresentationFormat>
  <Paragraphs>84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SST UKSA theme</vt:lpstr>
      <vt:lpstr>UKSA International Bilateral Fund –  Request for Information</vt:lpstr>
      <vt:lpstr>Why are we funding international collaboration?</vt:lpstr>
      <vt:lpstr>Key objectives</vt:lpstr>
      <vt:lpstr>The International Bilateral Fund</vt:lpstr>
      <vt:lpstr>Why have we issued a Request for Information?</vt:lpstr>
      <vt:lpstr>What you will need to provide for the RFI Questionnaire?</vt:lpstr>
      <vt:lpstr>Next Steps – Industry and Academia</vt:lpstr>
      <vt:lpstr>Thank you! 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Kane-Collery, Karl (UKSA)</dc:creator>
  <cp:lastModifiedBy>West, John (UKSA)</cp:lastModifiedBy>
  <cp:revision>11</cp:revision>
  <dcterms:created xsi:type="dcterms:W3CDTF">2022-10-21T09:32:37Z</dcterms:created>
  <dcterms:modified xsi:type="dcterms:W3CDTF">2022-12-01T16:22:20Z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2022-10-21T09:32:37Z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37e50440-4487-4c9d-81e1-7d3acc8e808b</vt:lpwstr>
  </property>
  <property fmtid="{D5CDD505-2E9C-101B-9397-08002B2CF9AE}" pid="8" name="MSIP_Label_ba62f585-b40f-4ab9-bafe-39150f03d124_ContentBits">
    <vt:lpwstr>0</vt:lpwstr>
  </property>
  <property fmtid="{D5CDD505-2E9C-101B-9397-08002B2CF9AE}" pid="9" name="ContentTypeId">
    <vt:lpwstr>0x0101002B97F60A70B71B43A90E919BAA885092</vt:lpwstr>
  </property>
  <property fmtid="{D5CDD505-2E9C-101B-9397-08002B2CF9AE}" pid="10" name="Business Unit">
    <vt:lpwstr>1;#UK Space Agency|e94dee48-3a05-4a12-8e11-f3f2fb95bcf1</vt:lpwstr>
  </property>
  <property fmtid="{D5CDD505-2E9C-101B-9397-08002B2CF9AE}" pid="11" name="MediaServiceImageTags">
    <vt:lpwstr/>
  </property>
  <property fmtid="{D5CDD505-2E9C-101B-9397-08002B2CF9AE}" pid="12" name="_dlc_DocIdItemGuid">
    <vt:lpwstr>8627b536-e3a7-47df-ba8d-5e4bfb709869</vt:lpwstr>
  </property>
</Properties>
</file>