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1C189-BB30-4FD0-9C18-1B401AB9BEAB}" v="1" dt="2024-10-08T11:28:16.828"/>
    <p1510:client id="{CB2D7576-2979-4CDB-BA12-F8E849F41D21}" v="9" dt="2024-10-09T09:43:56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422" y="-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cock, Holly" userId="7ecb8037-963d-46b8-81f3-2e511297da36" providerId="ADAL" clId="{CB2D7576-2979-4CDB-BA12-F8E849F41D21}"/>
    <pc:docChg chg="undo custSel modSld">
      <pc:chgData name="Bilcock, Holly" userId="7ecb8037-963d-46b8-81f3-2e511297da36" providerId="ADAL" clId="{CB2D7576-2979-4CDB-BA12-F8E849F41D21}" dt="2024-10-09T09:44:39.960" v="130" actId="1076"/>
      <pc:docMkLst>
        <pc:docMk/>
      </pc:docMkLst>
      <pc:sldChg chg="addSp modSp mod">
        <pc:chgData name="Bilcock, Holly" userId="7ecb8037-963d-46b8-81f3-2e511297da36" providerId="ADAL" clId="{CB2D7576-2979-4CDB-BA12-F8E849F41D21}" dt="2024-10-09T09:44:39.960" v="130" actId="1076"/>
        <pc:sldMkLst>
          <pc:docMk/>
          <pc:sldMk cId="1685644775" sldId="256"/>
        </pc:sldMkLst>
        <pc:spChg chg="add mod">
          <ac:chgData name="Bilcock, Holly" userId="7ecb8037-963d-46b8-81f3-2e511297da36" providerId="ADAL" clId="{CB2D7576-2979-4CDB-BA12-F8E849F41D21}" dt="2024-10-09T09:40:07.296" v="36" actId="14100"/>
          <ac:spMkLst>
            <pc:docMk/>
            <pc:sldMk cId="1685644775" sldId="256"/>
            <ac:spMk id="2" creationId="{C0FDF247-7376-A0B8-1F39-DDBF07F6BABF}"/>
          </ac:spMkLst>
        </pc:spChg>
        <pc:spChg chg="add mod">
          <ac:chgData name="Bilcock, Holly" userId="7ecb8037-963d-46b8-81f3-2e511297da36" providerId="ADAL" clId="{CB2D7576-2979-4CDB-BA12-F8E849F41D21}" dt="2024-10-09T09:40:54.342" v="63" actId="1076"/>
          <ac:spMkLst>
            <pc:docMk/>
            <pc:sldMk cId="1685644775" sldId="256"/>
            <ac:spMk id="3" creationId="{2F8F141F-8384-94F7-EAF4-C73164F537D1}"/>
          </ac:spMkLst>
        </pc:spChg>
        <pc:spChg chg="add mod">
          <ac:chgData name="Bilcock, Holly" userId="7ecb8037-963d-46b8-81f3-2e511297da36" providerId="ADAL" clId="{CB2D7576-2979-4CDB-BA12-F8E849F41D21}" dt="2024-10-09T09:44:39.960" v="130" actId="1076"/>
          <ac:spMkLst>
            <pc:docMk/>
            <pc:sldMk cId="1685644775" sldId="256"/>
            <ac:spMk id="5" creationId="{F51DA26B-4965-AC8C-1AC3-7475C77598ED}"/>
          </ac:spMkLst>
        </pc:spChg>
        <pc:spChg chg="add mod">
          <ac:chgData name="Bilcock, Holly" userId="7ecb8037-963d-46b8-81f3-2e511297da36" providerId="ADAL" clId="{CB2D7576-2979-4CDB-BA12-F8E849F41D21}" dt="2024-10-09T09:43:27.763" v="111" actId="1076"/>
          <ac:spMkLst>
            <pc:docMk/>
            <pc:sldMk cId="1685644775" sldId="256"/>
            <ac:spMk id="8" creationId="{A4EAF68D-B321-4365-4753-E8C6AE0EF6AF}"/>
          </ac:spMkLst>
        </pc:spChg>
        <pc:spChg chg="add mod">
          <ac:chgData name="Bilcock, Holly" userId="7ecb8037-963d-46b8-81f3-2e511297da36" providerId="ADAL" clId="{CB2D7576-2979-4CDB-BA12-F8E849F41D21}" dt="2024-10-09T09:42:41.850" v="99" actId="1076"/>
          <ac:spMkLst>
            <pc:docMk/>
            <pc:sldMk cId="1685644775" sldId="256"/>
            <ac:spMk id="9" creationId="{4E282F23-9843-91B0-D5F8-B0C4381CBBC5}"/>
          </ac:spMkLst>
        </pc:spChg>
        <pc:spChg chg="add mod">
          <ac:chgData name="Bilcock, Holly" userId="7ecb8037-963d-46b8-81f3-2e511297da36" providerId="ADAL" clId="{CB2D7576-2979-4CDB-BA12-F8E849F41D21}" dt="2024-10-09T09:43:01.125" v="105" actId="1076"/>
          <ac:spMkLst>
            <pc:docMk/>
            <pc:sldMk cId="1685644775" sldId="256"/>
            <ac:spMk id="10" creationId="{E33D0576-1774-22F7-B2CC-43260272E4CA}"/>
          </ac:spMkLst>
        </pc:spChg>
        <pc:spChg chg="add mod">
          <ac:chgData name="Bilcock, Holly" userId="7ecb8037-963d-46b8-81f3-2e511297da36" providerId="ADAL" clId="{CB2D7576-2979-4CDB-BA12-F8E849F41D21}" dt="2024-10-09T09:43:02.726" v="106"/>
          <ac:spMkLst>
            <pc:docMk/>
            <pc:sldMk cId="1685644775" sldId="256"/>
            <ac:spMk id="12" creationId="{4FCB5CEE-A06F-0982-092D-15D226222712}"/>
          </ac:spMkLst>
        </pc:spChg>
        <pc:spChg chg="add mod">
          <ac:chgData name="Bilcock, Holly" userId="7ecb8037-963d-46b8-81f3-2e511297da36" providerId="ADAL" clId="{CB2D7576-2979-4CDB-BA12-F8E849F41D21}" dt="2024-10-09T09:43:52.564" v="119" actId="1076"/>
          <ac:spMkLst>
            <pc:docMk/>
            <pc:sldMk cId="1685644775" sldId="256"/>
            <ac:spMk id="13" creationId="{ECCE0F83-F991-B555-30B7-302E6C95EAF7}"/>
          </ac:spMkLst>
        </pc:spChg>
        <pc:spChg chg="add mod">
          <ac:chgData name="Bilcock, Holly" userId="7ecb8037-963d-46b8-81f3-2e511297da36" providerId="ADAL" clId="{CB2D7576-2979-4CDB-BA12-F8E849F41D21}" dt="2024-10-09T09:44:08.919" v="125" actId="20577"/>
          <ac:spMkLst>
            <pc:docMk/>
            <pc:sldMk cId="1685644775" sldId="256"/>
            <ac:spMk id="14" creationId="{B1D924E6-AB68-81CE-3D15-05610722F9EF}"/>
          </ac:spMkLst>
        </pc:spChg>
        <pc:picChg chg="mod">
          <ac:chgData name="Bilcock, Holly" userId="7ecb8037-963d-46b8-81f3-2e511297da36" providerId="ADAL" clId="{CB2D7576-2979-4CDB-BA12-F8E849F41D21}" dt="2024-10-09T09:44:25.144" v="127" actId="1076"/>
          <ac:picMkLst>
            <pc:docMk/>
            <pc:sldMk cId="1685644775" sldId="256"/>
            <ac:picMk id="4" creationId="{E548D36F-DCCE-4F42-9059-582553C186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4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7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1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5108B-974D-4246-80B8-D046B1E57C5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BF30C-136D-4291-9699-52AB12A2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8D36F-DCCE-4F42-9059-582553C18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12354" r="56596" b="47041"/>
          <a:stretch/>
        </p:blipFill>
        <p:spPr>
          <a:xfrm>
            <a:off x="0" y="0"/>
            <a:ext cx="9943678" cy="6730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A94437-188B-E5FF-4AEC-B45C52D09FC2}"/>
              </a:ext>
            </a:extLst>
          </p:cNvPr>
          <p:cNvSpPr/>
          <p:nvPr/>
        </p:nvSpPr>
        <p:spPr>
          <a:xfrm>
            <a:off x="8333014" y="1719943"/>
            <a:ext cx="936172" cy="250371"/>
          </a:xfrm>
          <a:custGeom>
            <a:avLst/>
            <a:gdLst>
              <a:gd name="connsiteX0" fmla="*/ 936172 w 936172"/>
              <a:gd name="connsiteY0" fmla="*/ 163286 h 250371"/>
              <a:gd name="connsiteX1" fmla="*/ 919843 w 936172"/>
              <a:gd name="connsiteY1" fmla="*/ 250371 h 250371"/>
              <a:gd name="connsiteX2" fmla="*/ 457200 w 936172"/>
              <a:gd name="connsiteY2" fmla="*/ 0 h 250371"/>
              <a:gd name="connsiteX3" fmla="*/ 43543 w 936172"/>
              <a:gd name="connsiteY3" fmla="*/ 87086 h 250371"/>
              <a:gd name="connsiteX4" fmla="*/ 0 w 936172"/>
              <a:gd name="connsiteY4" fmla="*/ 32657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72" h="250371">
                <a:moveTo>
                  <a:pt x="936172" y="163286"/>
                </a:moveTo>
                <a:lnTo>
                  <a:pt x="919843" y="250371"/>
                </a:lnTo>
                <a:lnTo>
                  <a:pt x="457200" y="0"/>
                </a:lnTo>
                <a:lnTo>
                  <a:pt x="43543" y="87086"/>
                </a:lnTo>
                <a:lnTo>
                  <a:pt x="0" y="3265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D3CF589-268F-F5C4-6484-2FBB2F8EA39E}"/>
              </a:ext>
            </a:extLst>
          </p:cNvPr>
          <p:cNvSpPr/>
          <p:nvPr/>
        </p:nvSpPr>
        <p:spPr>
          <a:xfrm>
            <a:off x="5355771" y="1055914"/>
            <a:ext cx="2966358" cy="1104900"/>
          </a:xfrm>
          <a:custGeom>
            <a:avLst/>
            <a:gdLst>
              <a:gd name="connsiteX0" fmla="*/ 2922815 w 2966358"/>
              <a:gd name="connsiteY0" fmla="*/ 707572 h 1104900"/>
              <a:gd name="connsiteX1" fmla="*/ 2966358 w 2966358"/>
              <a:gd name="connsiteY1" fmla="*/ 783772 h 1104900"/>
              <a:gd name="connsiteX2" fmla="*/ 2922815 w 2966358"/>
              <a:gd name="connsiteY2" fmla="*/ 816429 h 1104900"/>
              <a:gd name="connsiteX3" fmla="*/ 2481943 w 2966358"/>
              <a:gd name="connsiteY3" fmla="*/ 767443 h 1104900"/>
              <a:gd name="connsiteX4" fmla="*/ 310243 w 2966358"/>
              <a:gd name="connsiteY4" fmla="*/ 0 h 1104900"/>
              <a:gd name="connsiteX5" fmla="*/ 152400 w 2966358"/>
              <a:gd name="connsiteY5" fmla="*/ 130629 h 1104900"/>
              <a:gd name="connsiteX6" fmla="*/ 119743 w 2966358"/>
              <a:gd name="connsiteY6" fmla="*/ 277586 h 1104900"/>
              <a:gd name="connsiteX7" fmla="*/ 0 w 2966358"/>
              <a:gd name="connsiteY7" fmla="*/ 500743 h 1104900"/>
              <a:gd name="connsiteX8" fmla="*/ 65315 w 2966358"/>
              <a:gd name="connsiteY8" fmla="*/ 778329 h 1104900"/>
              <a:gd name="connsiteX9" fmla="*/ 250372 w 2966358"/>
              <a:gd name="connsiteY9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6358" h="1104900">
                <a:moveTo>
                  <a:pt x="2922815" y="707572"/>
                </a:moveTo>
                <a:lnTo>
                  <a:pt x="2966358" y="783772"/>
                </a:lnTo>
                <a:lnTo>
                  <a:pt x="2922815" y="816429"/>
                </a:lnTo>
                <a:lnTo>
                  <a:pt x="2481943" y="767443"/>
                </a:lnTo>
                <a:lnTo>
                  <a:pt x="310243" y="0"/>
                </a:lnTo>
                <a:lnTo>
                  <a:pt x="152400" y="130629"/>
                </a:lnTo>
                <a:lnTo>
                  <a:pt x="119743" y="277586"/>
                </a:lnTo>
                <a:lnTo>
                  <a:pt x="0" y="500743"/>
                </a:lnTo>
                <a:lnTo>
                  <a:pt x="65315" y="778329"/>
                </a:lnTo>
                <a:lnTo>
                  <a:pt x="250372" y="11049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C0924D-800A-96D7-240C-FD610861DED3}"/>
              </a:ext>
            </a:extLst>
          </p:cNvPr>
          <p:cNvSpPr/>
          <p:nvPr/>
        </p:nvSpPr>
        <p:spPr>
          <a:xfrm>
            <a:off x="5609167" y="2159000"/>
            <a:ext cx="643466" cy="2286000"/>
          </a:xfrm>
          <a:custGeom>
            <a:avLst/>
            <a:gdLst>
              <a:gd name="connsiteX0" fmla="*/ 0 w 643466"/>
              <a:gd name="connsiteY0" fmla="*/ 0 h 2286000"/>
              <a:gd name="connsiteX1" fmla="*/ 110066 w 643466"/>
              <a:gd name="connsiteY1" fmla="*/ 372533 h 2286000"/>
              <a:gd name="connsiteX2" fmla="*/ 135466 w 643466"/>
              <a:gd name="connsiteY2" fmla="*/ 673100 h 2286000"/>
              <a:gd name="connsiteX3" fmla="*/ 160866 w 643466"/>
              <a:gd name="connsiteY3" fmla="*/ 889000 h 2286000"/>
              <a:gd name="connsiteX4" fmla="*/ 359833 w 643466"/>
              <a:gd name="connsiteY4" fmla="*/ 1524000 h 2286000"/>
              <a:gd name="connsiteX5" fmla="*/ 427566 w 643466"/>
              <a:gd name="connsiteY5" fmla="*/ 1612900 h 2286000"/>
              <a:gd name="connsiteX6" fmla="*/ 457200 w 643466"/>
              <a:gd name="connsiteY6" fmla="*/ 1710267 h 2286000"/>
              <a:gd name="connsiteX7" fmla="*/ 546100 w 643466"/>
              <a:gd name="connsiteY7" fmla="*/ 1799167 h 2286000"/>
              <a:gd name="connsiteX8" fmla="*/ 643466 w 643466"/>
              <a:gd name="connsiteY8" fmla="*/ 1841500 h 2286000"/>
              <a:gd name="connsiteX9" fmla="*/ 592666 w 643466"/>
              <a:gd name="connsiteY9" fmla="*/ 1964267 h 2286000"/>
              <a:gd name="connsiteX10" fmla="*/ 567266 w 643466"/>
              <a:gd name="connsiteY10" fmla="*/ 2082800 h 2286000"/>
              <a:gd name="connsiteX11" fmla="*/ 563033 w 643466"/>
              <a:gd name="connsiteY11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466" h="2286000">
                <a:moveTo>
                  <a:pt x="0" y="0"/>
                </a:moveTo>
                <a:lnTo>
                  <a:pt x="110066" y="372533"/>
                </a:lnTo>
                <a:lnTo>
                  <a:pt x="135466" y="673100"/>
                </a:lnTo>
                <a:lnTo>
                  <a:pt x="160866" y="889000"/>
                </a:lnTo>
                <a:lnTo>
                  <a:pt x="359833" y="1524000"/>
                </a:lnTo>
                <a:lnTo>
                  <a:pt x="427566" y="1612900"/>
                </a:lnTo>
                <a:lnTo>
                  <a:pt x="457200" y="1710267"/>
                </a:lnTo>
                <a:lnTo>
                  <a:pt x="546100" y="1799167"/>
                </a:lnTo>
                <a:lnTo>
                  <a:pt x="643466" y="1841500"/>
                </a:lnTo>
                <a:lnTo>
                  <a:pt x="592666" y="1964267"/>
                </a:lnTo>
                <a:lnTo>
                  <a:pt x="567266" y="2082800"/>
                </a:lnTo>
                <a:lnTo>
                  <a:pt x="563033" y="22860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46E6F0-475D-FCD0-9373-8BBF8205D6D3}"/>
              </a:ext>
            </a:extLst>
          </p:cNvPr>
          <p:cNvSpPr/>
          <p:nvPr/>
        </p:nvSpPr>
        <p:spPr>
          <a:xfrm>
            <a:off x="5947833" y="4445000"/>
            <a:ext cx="224367" cy="1257300"/>
          </a:xfrm>
          <a:custGeom>
            <a:avLst/>
            <a:gdLst>
              <a:gd name="connsiteX0" fmla="*/ 224367 w 224367"/>
              <a:gd name="connsiteY0" fmla="*/ 0 h 1257300"/>
              <a:gd name="connsiteX1" fmla="*/ 0 w 224367"/>
              <a:gd name="connsiteY1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367" h="1257300">
                <a:moveTo>
                  <a:pt x="224367" y="0"/>
                </a:moveTo>
                <a:lnTo>
                  <a:pt x="0" y="12573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6A25C-A38A-3B47-053C-308E5A0B84EF}"/>
              </a:ext>
            </a:extLst>
          </p:cNvPr>
          <p:cNvSpPr/>
          <p:nvPr/>
        </p:nvSpPr>
        <p:spPr>
          <a:xfrm>
            <a:off x="4963391" y="2064327"/>
            <a:ext cx="571500" cy="890155"/>
          </a:xfrm>
          <a:custGeom>
            <a:avLst/>
            <a:gdLst>
              <a:gd name="connsiteX0" fmla="*/ 0 w 571500"/>
              <a:gd name="connsiteY0" fmla="*/ 0 h 890155"/>
              <a:gd name="connsiteX1" fmla="*/ 159327 w 571500"/>
              <a:gd name="connsiteY1" fmla="*/ 6928 h 890155"/>
              <a:gd name="connsiteX2" fmla="*/ 180109 w 571500"/>
              <a:gd name="connsiteY2" fmla="*/ 100446 h 890155"/>
              <a:gd name="connsiteX3" fmla="*/ 173182 w 571500"/>
              <a:gd name="connsiteY3" fmla="*/ 304800 h 890155"/>
              <a:gd name="connsiteX4" fmla="*/ 211282 w 571500"/>
              <a:gd name="connsiteY4" fmla="*/ 460664 h 890155"/>
              <a:gd name="connsiteX5" fmla="*/ 356754 w 571500"/>
              <a:gd name="connsiteY5" fmla="*/ 651164 h 890155"/>
              <a:gd name="connsiteX6" fmla="*/ 571500 w 571500"/>
              <a:gd name="connsiteY6" fmla="*/ 890155 h 8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890155">
                <a:moveTo>
                  <a:pt x="0" y="0"/>
                </a:moveTo>
                <a:lnTo>
                  <a:pt x="159327" y="6928"/>
                </a:lnTo>
                <a:lnTo>
                  <a:pt x="180109" y="100446"/>
                </a:lnTo>
                <a:lnTo>
                  <a:pt x="173182" y="304800"/>
                </a:lnTo>
                <a:lnTo>
                  <a:pt x="211282" y="460664"/>
                </a:lnTo>
                <a:lnTo>
                  <a:pt x="356754" y="651164"/>
                </a:lnTo>
                <a:lnTo>
                  <a:pt x="571500" y="89015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2757B1-9B9D-3050-C0D0-789BD9B11486}"/>
              </a:ext>
            </a:extLst>
          </p:cNvPr>
          <p:cNvSpPr/>
          <p:nvPr/>
        </p:nvSpPr>
        <p:spPr>
          <a:xfrm>
            <a:off x="5531224" y="2953871"/>
            <a:ext cx="546847" cy="2088776"/>
          </a:xfrm>
          <a:custGeom>
            <a:avLst/>
            <a:gdLst>
              <a:gd name="connsiteX0" fmla="*/ 0 w 546847"/>
              <a:gd name="connsiteY0" fmla="*/ 0 h 2088776"/>
              <a:gd name="connsiteX1" fmla="*/ 98611 w 546847"/>
              <a:gd name="connsiteY1" fmla="*/ 147917 h 2088776"/>
              <a:gd name="connsiteX2" fmla="*/ 125505 w 546847"/>
              <a:gd name="connsiteY2" fmla="*/ 237564 h 2088776"/>
              <a:gd name="connsiteX3" fmla="*/ 251011 w 546847"/>
              <a:gd name="connsiteY3" fmla="*/ 658905 h 2088776"/>
              <a:gd name="connsiteX4" fmla="*/ 264458 w 546847"/>
              <a:gd name="connsiteY4" fmla="*/ 730623 h 2088776"/>
              <a:gd name="connsiteX5" fmla="*/ 533400 w 546847"/>
              <a:gd name="connsiteY5" fmla="*/ 1196788 h 2088776"/>
              <a:gd name="connsiteX6" fmla="*/ 546847 w 546847"/>
              <a:gd name="connsiteY6" fmla="*/ 1326776 h 2088776"/>
              <a:gd name="connsiteX7" fmla="*/ 497541 w 546847"/>
              <a:gd name="connsiteY7" fmla="*/ 1631576 h 2088776"/>
              <a:gd name="connsiteX8" fmla="*/ 394447 w 546847"/>
              <a:gd name="connsiteY8" fmla="*/ 2088776 h 208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847" h="2088776">
                <a:moveTo>
                  <a:pt x="0" y="0"/>
                </a:moveTo>
                <a:lnTo>
                  <a:pt x="98611" y="147917"/>
                </a:lnTo>
                <a:lnTo>
                  <a:pt x="125505" y="237564"/>
                </a:lnTo>
                <a:lnTo>
                  <a:pt x="251011" y="658905"/>
                </a:lnTo>
                <a:lnTo>
                  <a:pt x="264458" y="730623"/>
                </a:lnTo>
                <a:lnTo>
                  <a:pt x="533400" y="1196788"/>
                </a:lnTo>
                <a:lnTo>
                  <a:pt x="546847" y="1326776"/>
                </a:lnTo>
                <a:lnTo>
                  <a:pt x="497541" y="1631576"/>
                </a:lnTo>
                <a:lnTo>
                  <a:pt x="394447" y="208877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B429AC-1911-6183-AF65-8EB6F7352B68}"/>
              </a:ext>
            </a:extLst>
          </p:cNvPr>
          <p:cNvSpPr/>
          <p:nvPr/>
        </p:nvSpPr>
        <p:spPr>
          <a:xfrm>
            <a:off x="5629835" y="5033682"/>
            <a:ext cx="291353" cy="1268506"/>
          </a:xfrm>
          <a:custGeom>
            <a:avLst/>
            <a:gdLst>
              <a:gd name="connsiteX0" fmla="*/ 291353 w 291353"/>
              <a:gd name="connsiteY0" fmla="*/ 0 h 1268506"/>
              <a:gd name="connsiteX1" fmla="*/ 0 w 291353"/>
              <a:gd name="connsiteY1" fmla="*/ 1268506 h 126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353" h="1268506">
                <a:moveTo>
                  <a:pt x="291353" y="0"/>
                </a:moveTo>
                <a:lnTo>
                  <a:pt x="0" y="126850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DF247-7376-A0B8-1F39-DDBF07F6BABF}"/>
              </a:ext>
            </a:extLst>
          </p:cNvPr>
          <p:cNvSpPr txBox="1"/>
          <p:nvPr/>
        </p:nvSpPr>
        <p:spPr>
          <a:xfrm rot="1526473">
            <a:off x="8582726" y="1864998"/>
            <a:ext cx="493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/>
              <a:t>Section A – 300m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F141F-8384-94F7-EAF4-C73164F537D1}"/>
              </a:ext>
            </a:extLst>
          </p:cNvPr>
          <p:cNvSpPr txBox="1"/>
          <p:nvPr/>
        </p:nvSpPr>
        <p:spPr>
          <a:xfrm rot="18225123">
            <a:off x="5528929" y="1328180"/>
            <a:ext cx="493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/>
              <a:t>Section B – 2100m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DA26B-4965-AC8C-1AC3-7475C77598ED}"/>
              </a:ext>
            </a:extLst>
          </p:cNvPr>
          <p:cNvSpPr txBox="1"/>
          <p:nvPr/>
        </p:nvSpPr>
        <p:spPr>
          <a:xfrm rot="3546017">
            <a:off x="5509247" y="3878104"/>
            <a:ext cx="5280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/>
              <a:t>Section C – 1260m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AF68D-B321-4365-4753-E8C6AE0EF6AF}"/>
              </a:ext>
            </a:extLst>
          </p:cNvPr>
          <p:cNvSpPr txBox="1"/>
          <p:nvPr/>
        </p:nvSpPr>
        <p:spPr>
          <a:xfrm>
            <a:off x="5982640" y="5623267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82F23-9843-91B0-D5F8-B0C4381CBBC5}"/>
              </a:ext>
            </a:extLst>
          </p:cNvPr>
          <p:cNvSpPr txBox="1"/>
          <p:nvPr/>
        </p:nvSpPr>
        <p:spPr>
          <a:xfrm>
            <a:off x="9159276" y="1689463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D0576-1774-22F7-B2CC-43260272E4CA}"/>
              </a:ext>
            </a:extLst>
          </p:cNvPr>
          <p:cNvSpPr txBox="1"/>
          <p:nvPr/>
        </p:nvSpPr>
        <p:spPr>
          <a:xfrm>
            <a:off x="8161993" y="1627610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B5CEE-A06F-0982-092D-15D226222712}"/>
              </a:ext>
            </a:extLst>
          </p:cNvPr>
          <p:cNvSpPr txBox="1"/>
          <p:nvPr/>
        </p:nvSpPr>
        <p:spPr>
          <a:xfrm>
            <a:off x="8339203" y="1547541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CE0F83-F991-B555-30B7-302E6C95EAF7}"/>
              </a:ext>
            </a:extLst>
          </p:cNvPr>
          <p:cNvSpPr txBox="1"/>
          <p:nvPr/>
        </p:nvSpPr>
        <p:spPr>
          <a:xfrm>
            <a:off x="4963391" y="1845012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924E6-AB68-81CE-3D15-05610722F9EF}"/>
              </a:ext>
            </a:extLst>
          </p:cNvPr>
          <p:cNvSpPr txBox="1"/>
          <p:nvPr/>
        </p:nvSpPr>
        <p:spPr>
          <a:xfrm>
            <a:off x="5507759" y="6209855"/>
            <a:ext cx="954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564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00501D50B58F164187F3FC817F5AAEF4" ma:contentTypeVersion="22" ma:contentTypeDescription="Create a new document." ma:contentTypeScope="" ma:versionID="23703f0f8daef8bfde7c10ae5d79be95">
  <xsd:schema xmlns:xsd="http://www.w3.org/2001/XMLSchema" xmlns:xs="http://www.w3.org/2001/XMLSchema" xmlns:p="http://schemas.microsoft.com/office/2006/metadata/properties" xmlns:ns2="662745e8-e224-48e8-a2e3-254862b8c2f5" xmlns:ns3="246c085f-d603-4cbb-8369-0c85483756d1" xmlns:ns4="e76eb3f9-f7d4-4afe-8d75-1839375753c6" targetNamespace="http://schemas.microsoft.com/office/2006/metadata/properties" ma:root="true" ma:fieldsID="d85d1f456245a37ff53dffdf46990079" ns2:_="" ns3:_="" ns4:_="">
    <xsd:import namespace="662745e8-e224-48e8-a2e3-254862b8c2f5"/>
    <xsd:import namespace="246c085f-d603-4cbb-8369-0c85483756d1"/>
    <xsd:import namespace="e76eb3f9-f7d4-4afe-8d75-1839375753c6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ccfde84-d09a-4498-a2cb-45bee9bd4695}" ma:internalName="TaxCatchAll" ma:showField="CatchAllData" ma:web="e76eb3f9-f7d4-4afe-8d75-183937575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ccfde84-d09a-4498-a2cb-45bee9bd4695}" ma:internalName="TaxCatchAllLabel" ma:readOnly="true" ma:showField="CatchAllDataLabel" ma:web="e76eb3f9-f7d4-4afe-8d75-183937575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West Anglia Area Team" ma:internalName="Team">
      <xsd:simpleType>
        <xsd:restriction base="dms:Text"/>
      </xsd:simpleType>
    </xsd:element>
    <xsd:element name="Topic" ma:index="20" nillable="true" ma:displayName="Topic" ma:default="Beds and Herts Team Documents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NE|70a74972-c838-4a08-aeb8-2c6aad14b4d9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c085f-d603-4cbb-8369-0c854837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eb3f9-f7d4-4afe-8d75-1839375753c6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Defra</TermName>
          <TermId xmlns="http://schemas.microsoft.com/office/infopath/2007/PartnerControls">026223dd-2e56-4615-868d-7c5bfd566810</TermId>
        </TermInfo>
      </Terms>
    </fe59e9859d6a491389c5b03567f5dda5>
    <k85d23755b3a46b5a51451cf336b2e9b xmlns="662745e8-e224-48e8-a2e3-254862b8c2f5">
      <Terms xmlns="http://schemas.microsoft.com/office/infopath/2007/PartnerControls"/>
    </k85d23755b3a46b5a51451cf336b2e9b>
    <Topic xmlns="662745e8-e224-48e8-a2e3-254862b8c2f5">Beds and Herts Team Documents</Topic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lcf76f155ced4ddcb4097134ff3c332f xmlns="246c085f-d603-4cbb-8369-0c85483756d1">
      <Terms xmlns="http://schemas.microsoft.com/office/infopath/2007/PartnerControls"/>
    </lcf76f155ced4ddcb4097134ff3c332f>
    <TaxCatchAll xmlns="662745e8-e224-48e8-a2e3-254862b8c2f5">
      <Value>6</Value>
      <Value>10</Value>
      <Value>9</Value>
      <Value>8</Value>
      <Value>7</Value>
    </TaxCatchAll>
    <Team xmlns="662745e8-e224-48e8-a2e3-254862b8c2f5">West Anglia Area Team</Team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NE</TermName>
          <TermId xmlns="http://schemas.microsoft.com/office/infopath/2007/PartnerControls">70a74972-c838-4a08-aeb8-2c6aad14b4d9</TermId>
        </TermInfo>
      </Terms>
    </ddeb1fd0a9ad4436a96525d34737dc44>
    <HOMigrated xmlns="662745e8-e224-48e8-a2e3-254862b8c2f5">false</HOMigrated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</documentManagement>
</p:properties>
</file>

<file path=customXml/itemProps1.xml><?xml version="1.0" encoding="utf-8"?>
<ds:datastoreItem xmlns:ds="http://schemas.openxmlformats.org/officeDocument/2006/customXml" ds:itemID="{51DE3F3E-C578-4CB3-8E21-4A88D0B9CE32}"/>
</file>

<file path=customXml/itemProps2.xml><?xml version="1.0" encoding="utf-8"?>
<ds:datastoreItem xmlns:ds="http://schemas.openxmlformats.org/officeDocument/2006/customXml" ds:itemID="{97C15C45-55E9-4B96-AA25-D67520B2D2FE}"/>
</file>

<file path=customXml/itemProps3.xml><?xml version="1.0" encoding="utf-8"?>
<ds:datastoreItem xmlns:ds="http://schemas.openxmlformats.org/officeDocument/2006/customXml" ds:itemID="{F526F5DF-B184-4B09-B1AB-F4C9E8392446}"/>
</file>

<file path=customXml/itemProps4.xml><?xml version="1.0" encoding="utf-8"?>
<ds:datastoreItem xmlns:ds="http://schemas.openxmlformats.org/officeDocument/2006/customXml" ds:itemID="{A6F267C2-B03C-45DA-ADDF-5CA5AC1F6F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18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Bilcock, Holly</dc:creator>
  <cp:lastModifiedBy>Bilcock, Holly</cp:lastModifiedBy>
  <cp:revision>2</cp:revision>
  <cp:lastPrinted>2024-10-08T11:29:17Z</cp:lastPrinted>
  <dcterms:created xsi:type="dcterms:W3CDTF">2024-08-13T13:09:09Z</dcterms:created>
  <dcterms:modified xsi:type="dcterms:W3CDTF">2024-10-09T09:44:44Z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tribution">
    <vt:lpwstr>9;#Internal NE|70a74972-c838-4a08-aeb8-2c6aad14b4d9</vt:lpwstr>
  </property>
  <property fmtid="{D5CDD505-2E9C-101B-9397-08002B2CF9AE}" pid="3" name="ContentTypeId">
    <vt:lpwstr>0x010100A5BF1C78D9F64B679A5EBDE1C6598EBC010000501D50B58F164187F3FC817F5AAEF4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8;#Defra|026223dd-2e56-4615-868d-7c5bfd566810</vt:lpwstr>
  </property>
  <property fmtid="{D5CDD505-2E9C-101B-9397-08002B2CF9AE}" pid="8" name="InformationType">
    <vt:lpwstr/>
  </property>
  <property fmtid="{D5CDD505-2E9C-101B-9397-08002B2CF9AE}" pid="9" name="MediaServiceImageTags">
    <vt:lpwstr/>
  </property>
</Properties>
</file>