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84" r:id="rId5"/>
  </p:sldMasterIdLst>
  <p:notesMasterIdLst>
    <p:notesMasterId r:id="rId16"/>
  </p:notesMasterIdLst>
  <p:sldIdLst>
    <p:sldId id="262" r:id="rId6"/>
    <p:sldId id="380" r:id="rId7"/>
    <p:sldId id="279" r:id="rId8"/>
    <p:sldId id="284" r:id="rId9"/>
    <p:sldId id="259" r:id="rId10"/>
    <p:sldId id="287" r:id="rId11"/>
    <p:sldId id="286" r:id="rId12"/>
    <p:sldId id="261" r:id="rId13"/>
    <p:sldId id="285" r:id="rId14"/>
    <p:sldId id="3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lver, Harriet (Energy Security, Networks &amp; Markets)" initials="CH(SN&amp;M" lastIdx="2" clrIdx="0">
    <p:extLst>
      <p:ext uri="{19B8F6BF-5375-455C-9EA6-DF929625EA0E}">
        <p15:presenceInfo xmlns:p15="http://schemas.microsoft.com/office/powerpoint/2012/main" userId="S::Harriet.Culver@beis.gov.uk::4ddbf742-477e-4976-852a-32382e13bf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40" autoAdjust="0"/>
  </p:normalViewPr>
  <p:slideViewPr>
    <p:cSldViewPr snapToGrid="0">
      <p:cViewPr varScale="1">
        <p:scale>
          <a:sx n="95" d="100"/>
          <a:sy n="95" d="100"/>
        </p:scale>
        <p:origin x="11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Thomas - UK SBS" userId="76cfdb80-9d48-4138-bdd1-b36e22719205" providerId="ADAL" clId="{B5974DCA-C531-4811-9DB3-8F9E099C5194}"/>
    <pc:docChg chg="custSel modSld">
      <pc:chgData name="Alex Thomas - UK SBS" userId="76cfdb80-9d48-4138-bdd1-b36e22719205" providerId="ADAL" clId="{B5974DCA-C531-4811-9DB3-8F9E099C5194}" dt="2021-11-08T13:43:10.712" v="9" actId="5793"/>
      <pc:docMkLst>
        <pc:docMk/>
      </pc:docMkLst>
      <pc:sldChg chg="modNotesTx">
        <pc:chgData name="Alex Thomas - UK SBS" userId="76cfdb80-9d48-4138-bdd1-b36e22719205" providerId="ADAL" clId="{B5974DCA-C531-4811-9DB3-8F9E099C5194}" dt="2021-11-08T13:42:59.759" v="4" actId="5793"/>
        <pc:sldMkLst>
          <pc:docMk/>
          <pc:sldMk cId="4083123697" sldId="259"/>
        </pc:sldMkLst>
      </pc:sldChg>
      <pc:sldChg chg="modNotesTx">
        <pc:chgData name="Alex Thomas - UK SBS" userId="76cfdb80-9d48-4138-bdd1-b36e22719205" providerId="ADAL" clId="{B5974DCA-C531-4811-9DB3-8F9E099C5194}" dt="2021-11-08T13:43:10.712" v="9" actId="5793"/>
        <pc:sldMkLst>
          <pc:docMk/>
          <pc:sldMk cId="951792119" sldId="261"/>
        </pc:sldMkLst>
      </pc:sldChg>
      <pc:sldChg chg="addSp delSp modSp mod">
        <pc:chgData name="Alex Thomas - UK SBS" userId="76cfdb80-9d48-4138-bdd1-b36e22719205" providerId="ADAL" clId="{B5974DCA-C531-4811-9DB3-8F9E099C5194}" dt="2021-11-08T13:42:39.792" v="1" actId="478"/>
        <pc:sldMkLst>
          <pc:docMk/>
          <pc:sldMk cId="1527871406" sldId="262"/>
        </pc:sldMkLst>
        <pc:spChg chg="add del mod">
          <ac:chgData name="Alex Thomas - UK SBS" userId="76cfdb80-9d48-4138-bdd1-b36e22719205" providerId="ADAL" clId="{B5974DCA-C531-4811-9DB3-8F9E099C5194}" dt="2021-11-08T13:42:39.792" v="1" actId="478"/>
          <ac:spMkLst>
            <pc:docMk/>
            <pc:sldMk cId="1527871406" sldId="262"/>
            <ac:spMk id="3" creationId="{288134DE-86EF-405B-8FFE-4343016F9EE8}"/>
          </ac:spMkLst>
        </pc:spChg>
        <pc:spChg chg="del">
          <ac:chgData name="Alex Thomas - UK SBS" userId="76cfdb80-9d48-4138-bdd1-b36e22719205" providerId="ADAL" clId="{B5974DCA-C531-4811-9DB3-8F9E099C5194}" dt="2021-11-08T13:42:37.054" v="0" actId="478"/>
          <ac:spMkLst>
            <pc:docMk/>
            <pc:sldMk cId="1527871406" sldId="262"/>
            <ac:spMk id="8" creationId="{538B0187-1FAC-4771-901F-DA6263E68A34}"/>
          </ac:spMkLst>
        </pc:spChg>
      </pc:sldChg>
      <pc:sldChg chg="modNotesTx">
        <pc:chgData name="Alex Thomas - UK SBS" userId="76cfdb80-9d48-4138-bdd1-b36e22719205" providerId="ADAL" clId="{B5974DCA-C531-4811-9DB3-8F9E099C5194}" dt="2021-11-08T13:43:01.964" v="5" actId="6549"/>
        <pc:sldMkLst>
          <pc:docMk/>
          <pc:sldMk cId="1620780108" sldId="286"/>
        </pc:sldMkLst>
      </pc:sldChg>
      <pc:sldChg chg="modNotesTx">
        <pc:chgData name="Alex Thomas - UK SBS" userId="76cfdb80-9d48-4138-bdd1-b36e22719205" providerId="ADAL" clId="{B5974DCA-C531-4811-9DB3-8F9E099C5194}" dt="2021-11-08T13:43:06.393" v="7" actId="5793"/>
        <pc:sldMkLst>
          <pc:docMk/>
          <pc:sldMk cId="441351872" sldId="2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9A34E6-550C-48B9-B222-090707E20A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2A26D8B-2913-4C00-8A61-45ADB0B98B55}">
      <dgm:prSet phldrT="[Text]"/>
      <dgm:spPr/>
      <dgm:t>
        <a:bodyPr/>
        <a:lstStyle/>
        <a:p>
          <a:r>
            <a:rPr lang="en-GB"/>
            <a:t>Procured via Contracts Finder</a:t>
          </a:r>
        </a:p>
      </dgm:t>
    </dgm:pt>
    <dgm:pt modelId="{9E5EDA4B-7784-4FDE-AE67-F100696377B0}" type="parTrans" cxnId="{3934B018-02AB-4426-8E0D-F6188560BD54}">
      <dgm:prSet/>
      <dgm:spPr/>
      <dgm:t>
        <a:bodyPr/>
        <a:lstStyle/>
        <a:p>
          <a:endParaRPr lang="en-GB"/>
        </a:p>
      </dgm:t>
    </dgm:pt>
    <dgm:pt modelId="{130EE479-6295-4808-B621-7DC694D96EBC}" type="sibTrans" cxnId="{3934B018-02AB-4426-8E0D-F6188560BD54}">
      <dgm:prSet/>
      <dgm:spPr/>
      <dgm:t>
        <a:bodyPr/>
        <a:lstStyle/>
        <a:p>
          <a:endParaRPr lang="en-GB"/>
        </a:p>
      </dgm:t>
    </dgm:pt>
    <dgm:pt modelId="{1B872026-9E52-4CAA-ACFB-20BD0E1FF714}">
      <dgm:prSet phldrT="[Text]"/>
      <dgm:spPr/>
      <dgm:t>
        <a:bodyPr/>
        <a:lstStyle/>
        <a:p>
          <a:r>
            <a:rPr lang="en-GB"/>
            <a:t>~£88k</a:t>
          </a:r>
        </a:p>
      </dgm:t>
    </dgm:pt>
    <dgm:pt modelId="{08546200-060C-40A2-B784-AD90ED7ED35D}" type="parTrans" cxnId="{E0004F29-E754-453E-88AF-2061883419D3}">
      <dgm:prSet/>
      <dgm:spPr/>
      <dgm:t>
        <a:bodyPr/>
        <a:lstStyle/>
        <a:p>
          <a:endParaRPr lang="en-GB"/>
        </a:p>
      </dgm:t>
    </dgm:pt>
    <dgm:pt modelId="{76B91A86-60AD-4A30-A1A8-A9661F00C7A5}" type="sibTrans" cxnId="{E0004F29-E754-453E-88AF-2061883419D3}">
      <dgm:prSet/>
      <dgm:spPr/>
      <dgm:t>
        <a:bodyPr/>
        <a:lstStyle/>
        <a:p>
          <a:endParaRPr lang="en-GB"/>
        </a:p>
      </dgm:t>
    </dgm:pt>
    <dgm:pt modelId="{1402194C-94C3-4F1F-AD07-EBBF2F4BF4C1}">
      <dgm:prSet phldrT="[Text]" custT="1"/>
      <dgm:spPr/>
      <dgm:t>
        <a:bodyPr/>
        <a:lstStyle/>
        <a:p>
          <a:r>
            <a:rPr lang="en-GB" sz="3200"/>
            <a:t>Managed by</a:t>
          </a:r>
        </a:p>
      </dgm:t>
    </dgm:pt>
    <dgm:pt modelId="{22DC04E1-01BA-4DF6-A2FD-6722DAC0F349}" type="parTrans" cxnId="{1BD0697B-62AC-4636-801E-096348170F6E}">
      <dgm:prSet/>
      <dgm:spPr/>
      <dgm:t>
        <a:bodyPr/>
        <a:lstStyle/>
        <a:p>
          <a:endParaRPr lang="en-GB"/>
        </a:p>
      </dgm:t>
    </dgm:pt>
    <dgm:pt modelId="{A7AA6DB9-22D6-4D65-A9AE-E0E7D74028E7}" type="sibTrans" cxnId="{1BD0697B-62AC-4636-801E-096348170F6E}">
      <dgm:prSet/>
      <dgm:spPr/>
      <dgm:t>
        <a:bodyPr/>
        <a:lstStyle/>
        <a:p>
          <a:endParaRPr lang="en-GB"/>
        </a:p>
      </dgm:t>
    </dgm:pt>
    <dgm:pt modelId="{CC9475A2-8EF2-4B85-B300-867FAB1804DE}">
      <dgm:prSet phldrT="[Text]"/>
      <dgm:spPr/>
      <dgm:t>
        <a:bodyPr/>
        <a:lstStyle/>
        <a:p>
          <a:r>
            <a:rPr lang="en-GB"/>
            <a:t>UK Shared Business Services given as organisation name on Contract Notice</a:t>
          </a:r>
        </a:p>
      </dgm:t>
    </dgm:pt>
    <dgm:pt modelId="{4FA329E1-DC51-4103-AA32-287B63A3414E}" type="parTrans" cxnId="{066593F7-FA8D-4A3B-814E-C1BBD14F090C}">
      <dgm:prSet/>
      <dgm:spPr/>
      <dgm:t>
        <a:bodyPr/>
        <a:lstStyle/>
        <a:p>
          <a:endParaRPr lang="en-GB"/>
        </a:p>
      </dgm:t>
    </dgm:pt>
    <dgm:pt modelId="{91AB79C3-5B63-49AF-833C-672851EA8CB7}" type="sibTrans" cxnId="{066593F7-FA8D-4A3B-814E-C1BBD14F090C}">
      <dgm:prSet/>
      <dgm:spPr/>
      <dgm:t>
        <a:bodyPr/>
        <a:lstStyle/>
        <a:p>
          <a:endParaRPr lang="en-GB"/>
        </a:p>
      </dgm:t>
    </dgm:pt>
    <dgm:pt modelId="{724E209A-A34F-4F9A-BB51-C1E790BB0F70}">
      <dgm:prSet phldrT="[Text]"/>
      <dgm:spPr/>
      <dgm:t>
        <a:bodyPr/>
        <a:lstStyle/>
        <a:p>
          <a:r>
            <a:rPr lang="en-GB"/>
            <a:t>Tender process run through Delta</a:t>
          </a:r>
        </a:p>
      </dgm:t>
    </dgm:pt>
    <dgm:pt modelId="{D4C729B3-17FC-4D53-8BCB-904E461BB2F5}" type="parTrans" cxnId="{AD61B920-7DF8-4F4E-8366-418626DB7752}">
      <dgm:prSet/>
      <dgm:spPr/>
      <dgm:t>
        <a:bodyPr/>
        <a:lstStyle/>
        <a:p>
          <a:endParaRPr lang="en-GB"/>
        </a:p>
      </dgm:t>
    </dgm:pt>
    <dgm:pt modelId="{5153024F-30F2-4249-BA8E-F2806FD4BE08}" type="sibTrans" cxnId="{AD61B920-7DF8-4F4E-8366-418626DB7752}">
      <dgm:prSet/>
      <dgm:spPr/>
      <dgm:t>
        <a:bodyPr/>
        <a:lstStyle/>
        <a:p>
          <a:endParaRPr lang="en-GB"/>
        </a:p>
      </dgm:t>
    </dgm:pt>
    <dgm:pt modelId="{6B848BB8-25AD-4CD5-80D0-FD452ED47BC2}">
      <dgm:prSet phldrT="[Text]"/>
      <dgm:spPr/>
      <dgm:t>
        <a:bodyPr/>
        <a:lstStyle/>
        <a:p>
          <a:r>
            <a:rPr lang="en-GB" err="1"/>
            <a:t>eSourcing</a:t>
          </a:r>
          <a:r>
            <a:rPr lang="en-GB"/>
            <a:t> platform</a:t>
          </a:r>
        </a:p>
      </dgm:t>
    </dgm:pt>
    <dgm:pt modelId="{E44842EA-47BC-4791-A036-4D72F040A1E5}" type="parTrans" cxnId="{4D83F7CD-C9AF-47B0-8DCD-E00328650A6F}">
      <dgm:prSet/>
      <dgm:spPr/>
      <dgm:t>
        <a:bodyPr/>
        <a:lstStyle/>
        <a:p>
          <a:endParaRPr lang="en-GB"/>
        </a:p>
      </dgm:t>
    </dgm:pt>
    <dgm:pt modelId="{6980C00C-7CF5-4E3C-BDD7-BB66C4FC3E56}" type="sibTrans" cxnId="{4D83F7CD-C9AF-47B0-8DCD-E00328650A6F}">
      <dgm:prSet/>
      <dgm:spPr/>
      <dgm:t>
        <a:bodyPr/>
        <a:lstStyle/>
        <a:p>
          <a:endParaRPr lang="en-GB"/>
        </a:p>
      </dgm:t>
    </dgm:pt>
    <dgm:pt modelId="{47F759DB-3AAF-4711-93CE-1B99117A4EF6}" type="pres">
      <dgm:prSet presAssocID="{AD9A34E6-550C-48B9-B222-090707E20A0B}" presName="linear" presStyleCnt="0">
        <dgm:presLayoutVars>
          <dgm:animLvl val="lvl"/>
          <dgm:resizeHandles val="exact"/>
        </dgm:presLayoutVars>
      </dgm:prSet>
      <dgm:spPr/>
    </dgm:pt>
    <dgm:pt modelId="{6A7DFB7A-EA91-49DB-A945-482484901A85}" type="pres">
      <dgm:prSet presAssocID="{72A26D8B-2913-4C00-8A61-45ADB0B98B55}" presName="parentText" presStyleLbl="node1" presStyleIdx="0" presStyleCnt="3">
        <dgm:presLayoutVars>
          <dgm:chMax val="0"/>
          <dgm:bulletEnabled val="1"/>
        </dgm:presLayoutVars>
      </dgm:prSet>
      <dgm:spPr/>
    </dgm:pt>
    <dgm:pt modelId="{174591C6-00BC-4122-B88A-95E6B19E3D6B}" type="pres">
      <dgm:prSet presAssocID="{72A26D8B-2913-4C00-8A61-45ADB0B98B55}" presName="childText" presStyleLbl="revTx" presStyleIdx="0" presStyleCnt="3">
        <dgm:presLayoutVars>
          <dgm:bulletEnabled val="1"/>
        </dgm:presLayoutVars>
      </dgm:prSet>
      <dgm:spPr/>
    </dgm:pt>
    <dgm:pt modelId="{B8D58498-3C50-4531-A71F-7C783A444A81}" type="pres">
      <dgm:prSet presAssocID="{1402194C-94C3-4F1F-AD07-EBBF2F4BF4C1}" presName="parentText" presStyleLbl="node1" presStyleIdx="1" presStyleCnt="3">
        <dgm:presLayoutVars>
          <dgm:chMax val="0"/>
          <dgm:bulletEnabled val="1"/>
        </dgm:presLayoutVars>
      </dgm:prSet>
      <dgm:spPr/>
    </dgm:pt>
    <dgm:pt modelId="{F7735683-C1E5-454E-A0A7-F3B60421333D}" type="pres">
      <dgm:prSet presAssocID="{1402194C-94C3-4F1F-AD07-EBBF2F4BF4C1}" presName="childText" presStyleLbl="revTx" presStyleIdx="1" presStyleCnt="3">
        <dgm:presLayoutVars>
          <dgm:bulletEnabled val="1"/>
        </dgm:presLayoutVars>
      </dgm:prSet>
      <dgm:spPr/>
    </dgm:pt>
    <dgm:pt modelId="{03548788-E23E-48DC-9F82-1B766D3F902F}" type="pres">
      <dgm:prSet presAssocID="{724E209A-A34F-4F9A-BB51-C1E790BB0F70}" presName="parentText" presStyleLbl="node1" presStyleIdx="2" presStyleCnt="3">
        <dgm:presLayoutVars>
          <dgm:chMax val="0"/>
          <dgm:bulletEnabled val="1"/>
        </dgm:presLayoutVars>
      </dgm:prSet>
      <dgm:spPr/>
    </dgm:pt>
    <dgm:pt modelId="{26B10790-7337-4C08-98FA-9476EF1B819B}" type="pres">
      <dgm:prSet presAssocID="{724E209A-A34F-4F9A-BB51-C1E790BB0F70}" presName="childText" presStyleLbl="revTx" presStyleIdx="2" presStyleCnt="3">
        <dgm:presLayoutVars>
          <dgm:bulletEnabled val="1"/>
        </dgm:presLayoutVars>
      </dgm:prSet>
      <dgm:spPr/>
    </dgm:pt>
  </dgm:ptLst>
  <dgm:cxnLst>
    <dgm:cxn modelId="{3934B018-02AB-4426-8E0D-F6188560BD54}" srcId="{AD9A34E6-550C-48B9-B222-090707E20A0B}" destId="{72A26D8B-2913-4C00-8A61-45ADB0B98B55}" srcOrd="0" destOrd="0" parTransId="{9E5EDA4B-7784-4FDE-AE67-F100696377B0}" sibTransId="{130EE479-6295-4808-B621-7DC694D96EBC}"/>
    <dgm:cxn modelId="{AD61B920-7DF8-4F4E-8366-418626DB7752}" srcId="{AD9A34E6-550C-48B9-B222-090707E20A0B}" destId="{724E209A-A34F-4F9A-BB51-C1E790BB0F70}" srcOrd="2" destOrd="0" parTransId="{D4C729B3-17FC-4D53-8BCB-904E461BB2F5}" sibTransId="{5153024F-30F2-4249-BA8E-F2806FD4BE08}"/>
    <dgm:cxn modelId="{E0004F29-E754-453E-88AF-2061883419D3}" srcId="{72A26D8B-2913-4C00-8A61-45ADB0B98B55}" destId="{1B872026-9E52-4CAA-ACFB-20BD0E1FF714}" srcOrd="0" destOrd="0" parTransId="{08546200-060C-40A2-B784-AD90ED7ED35D}" sibTransId="{76B91A86-60AD-4A30-A1A8-A9661F00C7A5}"/>
    <dgm:cxn modelId="{5F631137-D7C5-44A0-B938-D170DE4EB047}" type="presOf" srcId="{1402194C-94C3-4F1F-AD07-EBBF2F4BF4C1}" destId="{B8D58498-3C50-4531-A71F-7C783A444A81}" srcOrd="0" destOrd="0" presId="urn:microsoft.com/office/officeart/2005/8/layout/vList2"/>
    <dgm:cxn modelId="{1BD0697B-62AC-4636-801E-096348170F6E}" srcId="{AD9A34E6-550C-48B9-B222-090707E20A0B}" destId="{1402194C-94C3-4F1F-AD07-EBBF2F4BF4C1}" srcOrd="1" destOrd="0" parTransId="{22DC04E1-01BA-4DF6-A2FD-6722DAC0F349}" sibTransId="{A7AA6DB9-22D6-4D65-A9AE-E0E7D74028E7}"/>
    <dgm:cxn modelId="{9BA1708A-CCD5-4CB4-A9E7-05031449B231}" type="presOf" srcId="{1B872026-9E52-4CAA-ACFB-20BD0E1FF714}" destId="{174591C6-00BC-4122-B88A-95E6B19E3D6B}" srcOrd="0" destOrd="0" presId="urn:microsoft.com/office/officeart/2005/8/layout/vList2"/>
    <dgm:cxn modelId="{73F3628C-73A5-4B30-97B4-A3033212FDC7}" type="presOf" srcId="{CC9475A2-8EF2-4B85-B300-867FAB1804DE}" destId="{F7735683-C1E5-454E-A0A7-F3B60421333D}" srcOrd="0" destOrd="0" presId="urn:microsoft.com/office/officeart/2005/8/layout/vList2"/>
    <dgm:cxn modelId="{A0AE2DB2-7E33-4C0D-91E0-0335DEA586EE}" type="presOf" srcId="{6B848BB8-25AD-4CD5-80D0-FD452ED47BC2}" destId="{26B10790-7337-4C08-98FA-9476EF1B819B}" srcOrd="0" destOrd="0" presId="urn:microsoft.com/office/officeart/2005/8/layout/vList2"/>
    <dgm:cxn modelId="{5BF657C1-4A29-4BD7-B520-5F8817814049}" type="presOf" srcId="{724E209A-A34F-4F9A-BB51-C1E790BB0F70}" destId="{03548788-E23E-48DC-9F82-1B766D3F902F}" srcOrd="0" destOrd="0" presId="urn:microsoft.com/office/officeart/2005/8/layout/vList2"/>
    <dgm:cxn modelId="{EB65D7C2-18D5-441C-8838-09B67C6CAD3D}" type="presOf" srcId="{AD9A34E6-550C-48B9-B222-090707E20A0B}" destId="{47F759DB-3AAF-4711-93CE-1B99117A4EF6}" srcOrd="0" destOrd="0" presId="urn:microsoft.com/office/officeart/2005/8/layout/vList2"/>
    <dgm:cxn modelId="{039F94CA-D5B1-4F92-9660-5949341B6F41}" type="presOf" srcId="{72A26D8B-2913-4C00-8A61-45ADB0B98B55}" destId="{6A7DFB7A-EA91-49DB-A945-482484901A85}" srcOrd="0" destOrd="0" presId="urn:microsoft.com/office/officeart/2005/8/layout/vList2"/>
    <dgm:cxn modelId="{4D83F7CD-C9AF-47B0-8DCD-E00328650A6F}" srcId="{724E209A-A34F-4F9A-BB51-C1E790BB0F70}" destId="{6B848BB8-25AD-4CD5-80D0-FD452ED47BC2}" srcOrd="0" destOrd="0" parTransId="{E44842EA-47BC-4791-A036-4D72F040A1E5}" sibTransId="{6980C00C-7CF5-4E3C-BDD7-BB66C4FC3E56}"/>
    <dgm:cxn modelId="{066593F7-FA8D-4A3B-814E-C1BBD14F090C}" srcId="{1402194C-94C3-4F1F-AD07-EBBF2F4BF4C1}" destId="{CC9475A2-8EF2-4B85-B300-867FAB1804DE}" srcOrd="0" destOrd="0" parTransId="{4FA329E1-DC51-4103-AA32-287B63A3414E}" sibTransId="{91AB79C3-5B63-49AF-833C-672851EA8CB7}"/>
    <dgm:cxn modelId="{1A58B8CC-8D29-457B-904B-576DB85BE86A}" type="presParOf" srcId="{47F759DB-3AAF-4711-93CE-1B99117A4EF6}" destId="{6A7DFB7A-EA91-49DB-A945-482484901A85}" srcOrd="0" destOrd="0" presId="urn:microsoft.com/office/officeart/2005/8/layout/vList2"/>
    <dgm:cxn modelId="{D20B07F0-125E-45DC-9229-EB7D83E0E97E}" type="presParOf" srcId="{47F759DB-3AAF-4711-93CE-1B99117A4EF6}" destId="{174591C6-00BC-4122-B88A-95E6B19E3D6B}" srcOrd="1" destOrd="0" presId="urn:microsoft.com/office/officeart/2005/8/layout/vList2"/>
    <dgm:cxn modelId="{23F9720D-A274-43BC-841B-F92803400A7E}" type="presParOf" srcId="{47F759DB-3AAF-4711-93CE-1B99117A4EF6}" destId="{B8D58498-3C50-4531-A71F-7C783A444A81}" srcOrd="2" destOrd="0" presId="urn:microsoft.com/office/officeart/2005/8/layout/vList2"/>
    <dgm:cxn modelId="{7935C097-D912-489B-B462-9091FEB0CF1F}" type="presParOf" srcId="{47F759DB-3AAF-4711-93CE-1B99117A4EF6}" destId="{F7735683-C1E5-454E-A0A7-F3B60421333D}" srcOrd="3" destOrd="0" presId="urn:microsoft.com/office/officeart/2005/8/layout/vList2"/>
    <dgm:cxn modelId="{48442710-73CD-4C88-8417-5199D1F515C6}" type="presParOf" srcId="{47F759DB-3AAF-4711-93CE-1B99117A4EF6}" destId="{03548788-E23E-48DC-9F82-1B766D3F902F}" srcOrd="4" destOrd="0" presId="urn:microsoft.com/office/officeart/2005/8/layout/vList2"/>
    <dgm:cxn modelId="{E81B8F3C-AA85-4C75-9E2E-22D198BB73A9}" type="presParOf" srcId="{47F759DB-3AAF-4711-93CE-1B99117A4EF6}" destId="{26B10790-7337-4C08-98FA-9476EF1B819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DFB7A-EA91-49DB-A945-482484901A85}">
      <dsp:nvSpPr>
        <dsp:cNvPr id="0" name=""/>
        <dsp:cNvSpPr/>
      </dsp:nvSpPr>
      <dsp:spPr>
        <a:xfrm>
          <a:off x="0" y="11901"/>
          <a:ext cx="5842715" cy="7757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Procured via Contracts Finder</a:t>
          </a:r>
        </a:p>
      </dsp:txBody>
      <dsp:txXfrm>
        <a:off x="37870" y="49771"/>
        <a:ext cx="5766975" cy="700024"/>
      </dsp:txXfrm>
    </dsp:sp>
    <dsp:sp modelId="{174591C6-00BC-4122-B88A-95E6B19E3D6B}">
      <dsp:nvSpPr>
        <dsp:cNvPr id="0" name=""/>
        <dsp:cNvSpPr/>
      </dsp:nvSpPr>
      <dsp:spPr>
        <a:xfrm>
          <a:off x="0" y="787666"/>
          <a:ext cx="584271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a:t>~£88k</a:t>
          </a:r>
        </a:p>
      </dsp:txBody>
      <dsp:txXfrm>
        <a:off x="0" y="787666"/>
        <a:ext cx="5842715" cy="380880"/>
      </dsp:txXfrm>
    </dsp:sp>
    <dsp:sp modelId="{B8D58498-3C50-4531-A71F-7C783A444A81}">
      <dsp:nvSpPr>
        <dsp:cNvPr id="0" name=""/>
        <dsp:cNvSpPr/>
      </dsp:nvSpPr>
      <dsp:spPr>
        <a:xfrm>
          <a:off x="0" y="1168546"/>
          <a:ext cx="5842715" cy="7757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Managed by</a:t>
          </a:r>
        </a:p>
      </dsp:txBody>
      <dsp:txXfrm>
        <a:off x="37870" y="1206416"/>
        <a:ext cx="5766975" cy="700024"/>
      </dsp:txXfrm>
    </dsp:sp>
    <dsp:sp modelId="{F7735683-C1E5-454E-A0A7-F3B60421333D}">
      <dsp:nvSpPr>
        <dsp:cNvPr id="0" name=""/>
        <dsp:cNvSpPr/>
      </dsp:nvSpPr>
      <dsp:spPr>
        <a:xfrm>
          <a:off x="0" y="1944310"/>
          <a:ext cx="5842715"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a:t>UK Shared Business Services given as organisation name on Contract Notice</a:t>
          </a:r>
        </a:p>
      </dsp:txBody>
      <dsp:txXfrm>
        <a:off x="0" y="1944310"/>
        <a:ext cx="5842715" cy="571320"/>
      </dsp:txXfrm>
    </dsp:sp>
    <dsp:sp modelId="{03548788-E23E-48DC-9F82-1B766D3F902F}">
      <dsp:nvSpPr>
        <dsp:cNvPr id="0" name=""/>
        <dsp:cNvSpPr/>
      </dsp:nvSpPr>
      <dsp:spPr>
        <a:xfrm>
          <a:off x="0" y="2515630"/>
          <a:ext cx="5842715" cy="7757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Tender process run through Delta</a:t>
          </a:r>
        </a:p>
      </dsp:txBody>
      <dsp:txXfrm>
        <a:off x="37870" y="2553500"/>
        <a:ext cx="5766975" cy="700024"/>
      </dsp:txXfrm>
    </dsp:sp>
    <dsp:sp modelId="{26B10790-7337-4C08-98FA-9476EF1B819B}">
      <dsp:nvSpPr>
        <dsp:cNvPr id="0" name=""/>
        <dsp:cNvSpPr/>
      </dsp:nvSpPr>
      <dsp:spPr>
        <a:xfrm>
          <a:off x="0" y="3291395"/>
          <a:ext cx="584271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0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err="1"/>
            <a:t>eSourcing</a:t>
          </a:r>
          <a:r>
            <a:rPr lang="en-GB" sz="1800" kern="1200"/>
            <a:t> platform</a:t>
          </a:r>
        </a:p>
      </dsp:txBody>
      <dsp:txXfrm>
        <a:off x="0" y="3291395"/>
        <a:ext cx="5842715" cy="380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0AFFF-52B2-42BC-B7F4-39FFF828EFBD}" type="datetimeFigureOut">
              <a:rPr lang="en-GB" smtClean="0"/>
              <a:t>08/11/2021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1CEA-1AB7-4344-BD10-D01119F87E10}" type="slidenum">
              <a:rPr lang="en-GB" smtClean="0"/>
              <a:t>‹#›</a:t>
            </a:fld>
            <a:endParaRPr lang="en-GB"/>
          </a:p>
        </p:txBody>
      </p:sp>
    </p:spTree>
    <p:extLst>
      <p:ext uri="{BB962C8B-B14F-4D97-AF65-F5344CB8AC3E}">
        <p14:creationId xmlns:p14="http://schemas.microsoft.com/office/powerpoint/2010/main" val="371368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3</a:t>
            </a:fld>
            <a:endParaRPr lang="en-GB"/>
          </a:p>
        </p:txBody>
      </p:sp>
    </p:spTree>
    <p:extLst>
      <p:ext uri="{BB962C8B-B14F-4D97-AF65-F5344CB8AC3E}">
        <p14:creationId xmlns:p14="http://schemas.microsoft.com/office/powerpoint/2010/main" val="267185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51"/>
              </a:spcBef>
              <a:spcAft>
                <a:spcPts val="400"/>
              </a:spcAft>
            </a:pPr>
            <a:endParaRPr lang="en-GB"/>
          </a:p>
        </p:txBody>
      </p:sp>
      <p:sp>
        <p:nvSpPr>
          <p:cNvPr id="4" name="Slide Number Placeholder 3"/>
          <p:cNvSpPr>
            <a:spLocks noGrp="1"/>
          </p:cNvSpPr>
          <p:nvPr>
            <p:ph type="sldNum" sz="quarter" idx="5"/>
          </p:nvPr>
        </p:nvSpPr>
        <p:spPr/>
        <p:txBody>
          <a:bodyPr/>
          <a:lstStyle/>
          <a:p>
            <a:fld id="{3E884835-F7F3-43EF-AF88-7BF1A5F85027}" type="slidenum">
              <a:rPr lang="en-GB" smtClean="0"/>
              <a:t>4</a:t>
            </a:fld>
            <a:endParaRPr lang="en-GB"/>
          </a:p>
        </p:txBody>
      </p:sp>
    </p:spTree>
    <p:extLst>
      <p:ext uri="{BB962C8B-B14F-4D97-AF65-F5344CB8AC3E}">
        <p14:creationId xmlns:p14="http://schemas.microsoft.com/office/powerpoint/2010/main" val="131729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3E884835-F7F3-43EF-AF88-7BF1A5F85027}" type="slidenum">
              <a:rPr lang="en-GB" smtClean="0"/>
              <a:t>5</a:t>
            </a:fld>
            <a:endParaRPr lang="en-GB"/>
          </a:p>
        </p:txBody>
      </p:sp>
    </p:spTree>
    <p:extLst>
      <p:ext uri="{BB962C8B-B14F-4D97-AF65-F5344CB8AC3E}">
        <p14:creationId xmlns:p14="http://schemas.microsoft.com/office/powerpoint/2010/main" val="111963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3E884835-F7F3-43EF-AF88-7BF1A5F85027}" type="slidenum">
              <a:rPr lang="en-GB" smtClean="0"/>
              <a:t>6</a:t>
            </a:fld>
            <a:endParaRPr lang="en-GB"/>
          </a:p>
        </p:txBody>
      </p:sp>
    </p:spTree>
    <p:extLst>
      <p:ext uri="{BB962C8B-B14F-4D97-AF65-F5344CB8AC3E}">
        <p14:creationId xmlns:p14="http://schemas.microsoft.com/office/powerpoint/2010/main" val="1116242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cs typeface="Arial"/>
            </a:endParaRPr>
          </a:p>
        </p:txBody>
      </p:sp>
      <p:sp>
        <p:nvSpPr>
          <p:cNvPr id="4" name="Slide Number Placeholder 3"/>
          <p:cNvSpPr>
            <a:spLocks noGrp="1"/>
          </p:cNvSpPr>
          <p:nvPr>
            <p:ph type="sldNum" sz="quarter" idx="5"/>
          </p:nvPr>
        </p:nvSpPr>
        <p:spPr/>
        <p:txBody>
          <a:bodyPr/>
          <a:lstStyle/>
          <a:p>
            <a:fld id="{3E884835-F7F3-43EF-AF88-7BF1A5F85027}" type="slidenum">
              <a:rPr lang="en-GB" smtClean="0"/>
              <a:t>7</a:t>
            </a:fld>
            <a:endParaRPr lang="en-GB"/>
          </a:p>
        </p:txBody>
      </p:sp>
    </p:spTree>
    <p:extLst>
      <p:ext uri="{BB962C8B-B14F-4D97-AF65-F5344CB8AC3E}">
        <p14:creationId xmlns:p14="http://schemas.microsoft.com/office/powerpoint/2010/main" val="1976849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85761CEA-1AB7-4344-BD10-D01119F87E10}" type="slidenum">
              <a:rPr lang="en-GB" smtClean="0"/>
              <a:t>8</a:t>
            </a:fld>
            <a:endParaRPr lang="en-GB"/>
          </a:p>
        </p:txBody>
      </p:sp>
    </p:spTree>
    <p:extLst>
      <p:ext uri="{BB962C8B-B14F-4D97-AF65-F5344CB8AC3E}">
        <p14:creationId xmlns:p14="http://schemas.microsoft.com/office/powerpoint/2010/main" val="251947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1CEA-1AB7-4344-BD10-D01119F87E10}" type="slidenum">
              <a:rPr lang="en-GB" smtClean="0"/>
              <a:t>9</a:t>
            </a:fld>
            <a:endParaRPr lang="en-GB"/>
          </a:p>
        </p:txBody>
      </p:sp>
    </p:spTree>
    <p:extLst>
      <p:ext uri="{BB962C8B-B14F-4D97-AF65-F5344CB8AC3E}">
        <p14:creationId xmlns:p14="http://schemas.microsoft.com/office/powerpoint/2010/main" val="3552416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F33D6-7CD8-4A40-B567-F5B7C14088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09421E-4D3C-40D7-9223-CD43815681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6E9720-CB1B-4E25-A566-F9DF75D6B4B4}"/>
              </a:ext>
            </a:extLst>
          </p:cNvPr>
          <p:cNvSpPr>
            <a:spLocks noGrp="1"/>
          </p:cNvSpPr>
          <p:nvPr>
            <p:ph type="dt" sz="half" idx="10"/>
          </p:nvPr>
        </p:nvSpPr>
        <p:spPr/>
        <p:txBody>
          <a:bodyPr/>
          <a:lstStyle/>
          <a:p>
            <a:fld id="{A1BD0556-080B-4FBD-84A9-AF41E67D8BDE}" type="datetimeFigureOut">
              <a:rPr lang="en-GB" smtClean="0"/>
              <a:t>08/11/2021</a:t>
            </a:fld>
            <a:endParaRPr lang="en-GB"/>
          </a:p>
        </p:txBody>
      </p:sp>
      <p:sp>
        <p:nvSpPr>
          <p:cNvPr id="5" name="Footer Placeholder 4">
            <a:extLst>
              <a:ext uri="{FF2B5EF4-FFF2-40B4-BE49-F238E27FC236}">
                <a16:creationId xmlns:a16="http://schemas.microsoft.com/office/drawing/2014/main" id="{9D770B44-D501-42FD-BEB5-A4C7D5A742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7BE182-5611-4358-B054-C9DF1F3886EB}"/>
              </a:ext>
            </a:extLst>
          </p:cNvPr>
          <p:cNvSpPr>
            <a:spLocks noGrp="1"/>
          </p:cNvSpPr>
          <p:nvPr>
            <p:ph type="sldNum" sz="quarter" idx="12"/>
          </p:nvPr>
        </p:nvSpPr>
        <p:spPr/>
        <p:txBody>
          <a:bodyPr/>
          <a:lstStyle/>
          <a:p>
            <a:fld id="{ECF00C40-125B-4F14-BC91-DAAC5DF2553A}" type="slidenum">
              <a:rPr lang="en-GB" smtClean="0"/>
              <a:t>‹#›</a:t>
            </a:fld>
            <a:endParaRPr lang="en-GB"/>
          </a:p>
        </p:txBody>
      </p:sp>
    </p:spTree>
    <p:extLst>
      <p:ext uri="{BB962C8B-B14F-4D97-AF65-F5344CB8AC3E}">
        <p14:creationId xmlns:p14="http://schemas.microsoft.com/office/powerpoint/2010/main" val="32289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F9CA-C566-4B5A-92ED-C0BE80BBA2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71C08F-2C02-4E5F-93EE-17E8B3E1B3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82F62D-3D00-4CDD-BC75-15D1BF962EB1}"/>
              </a:ext>
            </a:extLst>
          </p:cNvPr>
          <p:cNvSpPr>
            <a:spLocks noGrp="1"/>
          </p:cNvSpPr>
          <p:nvPr>
            <p:ph type="dt" sz="half" idx="10"/>
          </p:nvPr>
        </p:nvSpPr>
        <p:spPr/>
        <p:txBody>
          <a:bodyPr/>
          <a:lstStyle/>
          <a:p>
            <a:fld id="{A1BD0556-080B-4FBD-84A9-AF41E67D8BDE}" type="datetimeFigureOut">
              <a:rPr lang="en-GB" smtClean="0"/>
              <a:t>08/11/2021</a:t>
            </a:fld>
            <a:endParaRPr lang="en-GB"/>
          </a:p>
        </p:txBody>
      </p:sp>
      <p:sp>
        <p:nvSpPr>
          <p:cNvPr id="5" name="Footer Placeholder 4">
            <a:extLst>
              <a:ext uri="{FF2B5EF4-FFF2-40B4-BE49-F238E27FC236}">
                <a16:creationId xmlns:a16="http://schemas.microsoft.com/office/drawing/2014/main" id="{2707CBFA-A8E1-436A-B353-C55254003C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FEE18F-D689-40CB-BB2A-98B96D72EF91}"/>
              </a:ext>
            </a:extLst>
          </p:cNvPr>
          <p:cNvSpPr>
            <a:spLocks noGrp="1"/>
          </p:cNvSpPr>
          <p:nvPr>
            <p:ph type="sldNum" sz="quarter" idx="12"/>
          </p:nvPr>
        </p:nvSpPr>
        <p:spPr/>
        <p:txBody>
          <a:bodyPr/>
          <a:lstStyle/>
          <a:p>
            <a:fld id="{ECF00C40-125B-4F14-BC91-DAAC5DF2553A}" type="slidenum">
              <a:rPr lang="en-GB" smtClean="0"/>
              <a:t>‹#›</a:t>
            </a:fld>
            <a:endParaRPr lang="en-GB"/>
          </a:p>
        </p:txBody>
      </p:sp>
    </p:spTree>
    <p:extLst>
      <p:ext uri="{BB962C8B-B14F-4D97-AF65-F5344CB8AC3E}">
        <p14:creationId xmlns:p14="http://schemas.microsoft.com/office/powerpoint/2010/main" val="256628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B2EF0-C897-4796-8AC9-572BEFFA0E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DE9F81-FB7F-49B5-9C9F-5821A3FFA9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01EA4C-3EE4-412E-8234-A205524E0A26}"/>
              </a:ext>
            </a:extLst>
          </p:cNvPr>
          <p:cNvSpPr>
            <a:spLocks noGrp="1"/>
          </p:cNvSpPr>
          <p:nvPr>
            <p:ph type="dt" sz="half" idx="10"/>
          </p:nvPr>
        </p:nvSpPr>
        <p:spPr/>
        <p:txBody>
          <a:bodyPr/>
          <a:lstStyle/>
          <a:p>
            <a:fld id="{A1BD0556-080B-4FBD-84A9-AF41E67D8BDE}" type="datetimeFigureOut">
              <a:rPr lang="en-GB" smtClean="0"/>
              <a:t>08/11/2021</a:t>
            </a:fld>
            <a:endParaRPr lang="en-GB"/>
          </a:p>
        </p:txBody>
      </p:sp>
      <p:sp>
        <p:nvSpPr>
          <p:cNvPr id="5" name="Footer Placeholder 4">
            <a:extLst>
              <a:ext uri="{FF2B5EF4-FFF2-40B4-BE49-F238E27FC236}">
                <a16:creationId xmlns:a16="http://schemas.microsoft.com/office/drawing/2014/main" id="{2CFE6DF6-9071-4D86-8D9A-60F656B91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DA02B-7CA5-449D-8ACD-90251871CB4D}"/>
              </a:ext>
            </a:extLst>
          </p:cNvPr>
          <p:cNvSpPr>
            <a:spLocks noGrp="1"/>
          </p:cNvSpPr>
          <p:nvPr>
            <p:ph type="sldNum" sz="quarter" idx="12"/>
          </p:nvPr>
        </p:nvSpPr>
        <p:spPr/>
        <p:txBody>
          <a:bodyPr/>
          <a:lstStyle/>
          <a:p>
            <a:fld id="{ECF00C40-125B-4F14-BC91-DAAC5DF2553A}" type="slidenum">
              <a:rPr lang="en-GB" smtClean="0"/>
              <a:t>‹#›</a:t>
            </a:fld>
            <a:endParaRPr lang="en-GB"/>
          </a:p>
        </p:txBody>
      </p:sp>
    </p:spTree>
    <p:extLst>
      <p:ext uri="{BB962C8B-B14F-4D97-AF65-F5344CB8AC3E}">
        <p14:creationId xmlns:p14="http://schemas.microsoft.com/office/powerpoint/2010/main" val="1331176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1 - CYA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A38C69-04CE-4419-8B5D-EF1E694A303D}"/>
              </a:ext>
            </a:extLst>
          </p:cNvPr>
          <p:cNvPicPr>
            <a:picLocks noChangeAspect="1"/>
          </p:cNvPicPr>
          <p:nvPr userDrawn="1"/>
        </p:nvPicPr>
        <p:blipFill rotWithShape="1">
          <a:blip r:embed="rId2"/>
          <a:srcRect r="36553"/>
          <a:stretch/>
        </p:blipFill>
        <p:spPr>
          <a:xfrm>
            <a:off x="5665173" y="4"/>
            <a:ext cx="6526827" cy="6858010"/>
          </a:xfrm>
          <a:prstGeom prst="rect">
            <a:avLst/>
          </a:prstGeom>
        </p:spPr>
      </p:pic>
      <p:pic>
        <p:nvPicPr>
          <p:cNvPr id="10" name="Picture 9">
            <a:extLst>
              <a:ext uri="{FF2B5EF4-FFF2-40B4-BE49-F238E27FC236}">
                <a16:creationId xmlns:a16="http://schemas.microsoft.com/office/drawing/2014/main" id="{D75FF1FB-8CF7-4FD7-820A-A1E1F660B524}"/>
              </a:ext>
            </a:extLst>
          </p:cNvPr>
          <p:cNvPicPr>
            <a:picLocks noChangeAspect="1"/>
          </p:cNvPicPr>
          <p:nvPr userDrawn="1"/>
        </p:nvPicPr>
        <p:blipFill>
          <a:blip r:embed="rId3"/>
          <a:stretch>
            <a:fillRect/>
          </a:stretch>
        </p:blipFill>
        <p:spPr>
          <a:xfrm>
            <a:off x="4" y="0"/>
            <a:ext cx="12192025" cy="6858014"/>
          </a:xfrm>
          <a:prstGeom prst="rect">
            <a:avLst/>
          </a:prstGeom>
        </p:spPr>
      </p:pic>
      <p:sp>
        <p:nvSpPr>
          <p:cNvPr id="2" name="Title 1"/>
          <p:cNvSpPr>
            <a:spLocks noGrp="1"/>
          </p:cNvSpPr>
          <p:nvPr>
            <p:ph type="ctrTitle" hasCustomPrompt="1"/>
          </p:nvPr>
        </p:nvSpPr>
        <p:spPr>
          <a:xfrm>
            <a:off x="469596" y="2646508"/>
            <a:ext cx="7296081" cy="854933"/>
          </a:xfrm>
        </p:spPr>
        <p:txBody>
          <a:bodyPr anchor="t" anchorCtr="0">
            <a:noAutofit/>
          </a:bodyPr>
          <a:lstStyle>
            <a:lvl1pPr algn="l">
              <a:lnSpc>
                <a:spcPct val="85000"/>
              </a:lnSpc>
              <a:defRPr sz="3000" b="1" cap="none" baseline="0">
                <a:solidFill>
                  <a:schemeClr val="bg1"/>
                </a:solidFill>
                <a:latin typeface="+mj-lt"/>
              </a:defRPr>
            </a:lvl1pPr>
          </a:lstStyle>
          <a:p>
            <a:r>
              <a:rPr lang="en-US"/>
              <a:t>Presentation title</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456298" y="6237340"/>
            <a:ext cx="3229663" cy="374650"/>
          </a:xfrm>
        </p:spPr>
        <p:txBody>
          <a:bodyPr>
            <a:normAutofit/>
          </a:bodyPr>
          <a:lstStyle>
            <a:lvl1pPr marL="0" indent="0" algn="l">
              <a:buNone/>
              <a:defRPr sz="1200">
                <a:solidFill>
                  <a:schemeClr val="bg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455419" y="3714098"/>
            <a:ext cx="6127751" cy="857250"/>
          </a:xfrm>
        </p:spPr>
        <p:txBody>
          <a:bodyPr>
            <a:normAutofit/>
          </a:bodyPr>
          <a:lstStyle>
            <a:lvl1pPr>
              <a:defRPr sz="1800" b="0">
                <a:solidFill>
                  <a:schemeClr val="bg1"/>
                </a:solidFill>
              </a:defRPr>
            </a:lvl1pPr>
          </a:lstStyle>
          <a:p>
            <a:pPr lvl="0"/>
            <a:r>
              <a:rPr lang="en-US"/>
              <a:t>Subtitle/Presenter’s name</a:t>
            </a:r>
          </a:p>
        </p:txBody>
      </p:sp>
      <p:pic>
        <p:nvPicPr>
          <p:cNvPr id="5" name="Picture 4">
            <a:extLst>
              <a:ext uri="{FF2B5EF4-FFF2-40B4-BE49-F238E27FC236}">
                <a16:creationId xmlns:a16="http://schemas.microsoft.com/office/drawing/2014/main" id="{CFCDB813-6FFF-41A0-A3AC-F173C3B40EF5}"/>
              </a:ext>
            </a:extLst>
          </p:cNvPr>
          <p:cNvPicPr>
            <a:picLocks noChangeAspect="1"/>
          </p:cNvPicPr>
          <p:nvPr userDrawn="1"/>
        </p:nvPicPr>
        <p:blipFill>
          <a:blip r:embed="rId4"/>
          <a:stretch>
            <a:fillRect/>
          </a:stretch>
        </p:blipFill>
        <p:spPr>
          <a:xfrm>
            <a:off x="575005" y="534141"/>
            <a:ext cx="1890251" cy="797968"/>
          </a:xfrm>
          <a:prstGeom prst="rect">
            <a:avLst/>
          </a:prstGeom>
        </p:spPr>
      </p:pic>
    </p:spTree>
    <p:extLst>
      <p:ext uri="{BB962C8B-B14F-4D97-AF65-F5344CB8AC3E}">
        <p14:creationId xmlns:p14="http://schemas.microsoft.com/office/powerpoint/2010/main" val="381790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age - CYA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3" y="1"/>
            <a:ext cx="12191996" cy="6857999"/>
          </a:xfrm>
          <a:prstGeom prst="rect">
            <a:avLst/>
          </a:prstGeom>
        </p:spPr>
      </p:pic>
      <p:sp>
        <p:nvSpPr>
          <p:cNvPr id="3" name="Content Placeholder 2"/>
          <p:cNvSpPr>
            <a:spLocks noGrp="1"/>
          </p:cNvSpPr>
          <p:nvPr>
            <p:ph idx="1"/>
          </p:nvPr>
        </p:nvSpPr>
        <p:spPr>
          <a:xfrm>
            <a:off x="441243" y="1210632"/>
            <a:ext cx="11355787" cy="481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5DCE43CC-4110-48D0-9569-2378804EF930}"/>
              </a:ext>
            </a:extLst>
          </p:cNvPr>
          <p:cNvSpPr>
            <a:spLocks noGrp="1"/>
          </p:cNvSpPr>
          <p:nvPr>
            <p:ph type="title"/>
          </p:nvPr>
        </p:nvSpPr>
        <p:spPr>
          <a:xfrm>
            <a:off x="427066" y="340621"/>
            <a:ext cx="11358833" cy="976094"/>
          </a:xfrm>
        </p:spPr>
        <p:txBody>
          <a:bodyPr>
            <a:normAutofit/>
          </a:bodyPr>
          <a:lstStyle>
            <a:lvl1pPr>
              <a:defRPr sz="2800">
                <a:solidFill>
                  <a:srgbClr val="004B81"/>
                </a:solidFill>
              </a:defRPr>
            </a:lvl1pPr>
          </a:lstStyle>
          <a:p>
            <a:r>
              <a:rPr lang="en-US"/>
              <a:t>Click to edit Master title style</a:t>
            </a:r>
            <a:endParaRPr lang="en-GB"/>
          </a:p>
        </p:txBody>
      </p:sp>
      <p:sp>
        <p:nvSpPr>
          <p:cNvPr id="10" name="Slide Number Placeholder 9">
            <a:extLst>
              <a:ext uri="{FF2B5EF4-FFF2-40B4-BE49-F238E27FC236}">
                <a16:creationId xmlns:a16="http://schemas.microsoft.com/office/drawing/2014/main" id="{2C1C9659-3F96-4001-A427-5CF6D022889E}"/>
              </a:ext>
            </a:extLst>
          </p:cNvPr>
          <p:cNvSpPr>
            <a:spLocks noGrp="1"/>
          </p:cNvSpPr>
          <p:nvPr>
            <p:ph type="sldNum" sz="quarter" idx="12"/>
          </p:nvPr>
        </p:nvSpPr>
        <p:spPr>
          <a:xfrm>
            <a:off x="11044524" y="6327134"/>
            <a:ext cx="750701" cy="365125"/>
          </a:xfrm>
        </p:spPr>
        <p:txBody>
          <a:bodyPr/>
          <a:lstStyle>
            <a:lvl1pPr>
              <a:defRPr sz="1300" b="1">
                <a:solidFill>
                  <a:srgbClr val="004B81"/>
                </a:solidFill>
              </a:defRPr>
            </a:lvl1pPr>
          </a:lstStyle>
          <a:p>
            <a:fld id="{4FAB73BC-B049-4115-A692-8D63A059BFB8}" type="slidenum">
              <a:rPr lang="en-US" smtClean="0"/>
              <a:pPr/>
              <a:t>‹#›</a:t>
            </a:fld>
            <a:endParaRPr lang="en-US"/>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7" name="Footer Placeholder 4">
            <a:extLst>
              <a:ext uri="{FF2B5EF4-FFF2-40B4-BE49-F238E27FC236}">
                <a16:creationId xmlns:a16="http://schemas.microsoft.com/office/drawing/2014/main" id="{8FFC89C8-E501-42A8-92C3-34025F03ACF2}"/>
              </a:ext>
            </a:extLst>
          </p:cNvPr>
          <p:cNvSpPr>
            <a:spLocks noGrp="1"/>
          </p:cNvSpPr>
          <p:nvPr>
            <p:ph type="ftr" sz="quarter" idx="3"/>
          </p:nvPr>
        </p:nvSpPr>
        <p:spPr>
          <a:xfrm>
            <a:off x="342002" y="6348394"/>
            <a:ext cx="10154233" cy="365125"/>
          </a:xfrm>
          <a:prstGeom prst="rect">
            <a:avLst/>
          </a:prstGeom>
        </p:spPr>
        <p:txBody>
          <a:bodyPr vert="horz" lIns="91440" tIns="45720" rIns="91440" bIns="45720" rtlCol="0" anchor="t" anchorCtr="0"/>
          <a:lstStyle>
            <a:lvl1pPr algn="l">
              <a:defRPr sz="900" b="0">
                <a:solidFill>
                  <a:srgbClr val="000000"/>
                </a:solidFill>
              </a:defRPr>
            </a:lvl1pPr>
          </a:lstStyle>
          <a:p>
            <a:endParaRPr lang="en-US"/>
          </a:p>
        </p:txBody>
      </p:sp>
    </p:spTree>
    <p:extLst>
      <p:ext uri="{BB962C8B-B14F-4D97-AF65-F5344CB8AC3E}">
        <p14:creationId xmlns:p14="http://schemas.microsoft.com/office/powerpoint/2010/main" val="2314453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age - 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4" y="4"/>
            <a:ext cx="12191996" cy="6857998"/>
          </a:xfrm>
          <a:prstGeom prst="rect">
            <a:avLst/>
          </a:prstGeom>
        </p:spPr>
      </p:pic>
      <p:sp>
        <p:nvSpPr>
          <p:cNvPr id="3" name="Content Placeholder 2"/>
          <p:cNvSpPr>
            <a:spLocks noGrp="1"/>
          </p:cNvSpPr>
          <p:nvPr>
            <p:ph idx="1"/>
          </p:nvPr>
        </p:nvSpPr>
        <p:spPr>
          <a:xfrm>
            <a:off x="441244" y="1210632"/>
            <a:ext cx="11355787" cy="481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5DCE43CC-4110-48D0-9569-2378804EF930}"/>
              </a:ext>
            </a:extLst>
          </p:cNvPr>
          <p:cNvSpPr>
            <a:spLocks noGrp="1"/>
          </p:cNvSpPr>
          <p:nvPr>
            <p:ph type="title"/>
          </p:nvPr>
        </p:nvSpPr>
        <p:spPr>
          <a:xfrm>
            <a:off x="427068" y="340621"/>
            <a:ext cx="11358833" cy="976094"/>
          </a:xfrm>
        </p:spPr>
        <p:txBody>
          <a:bodyPr>
            <a:normAutofit/>
          </a:bodyPr>
          <a:lstStyle>
            <a:lvl1pPr>
              <a:defRPr sz="2800">
                <a:solidFill>
                  <a:srgbClr val="004B81"/>
                </a:solidFill>
              </a:defRPr>
            </a:lvl1pPr>
          </a:lstStyle>
          <a:p>
            <a:r>
              <a:rPr lang="en-US"/>
              <a:t>Click to edit Master title style</a:t>
            </a:r>
            <a:endParaRPr lang="en-GB"/>
          </a:p>
        </p:txBody>
      </p:sp>
      <p:sp>
        <p:nvSpPr>
          <p:cNvPr id="10" name="Slide Number Placeholder 9">
            <a:extLst>
              <a:ext uri="{FF2B5EF4-FFF2-40B4-BE49-F238E27FC236}">
                <a16:creationId xmlns:a16="http://schemas.microsoft.com/office/drawing/2014/main" id="{2C1C9659-3F96-4001-A427-5CF6D022889E}"/>
              </a:ext>
            </a:extLst>
          </p:cNvPr>
          <p:cNvSpPr>
            <a:spLocks noGrp="1"/>
          </p:cNvSpPr>
          <p:nvPr>
            <p:ph type="sldNum" sz="quarter" idx="12"/>
          </p:nvPr>
        </p:nvSpPr>
        <p:spPr>
          <a:xfrm>
            <a:off x="11044524" y="6327136"/>
            <a:ext cx="750701" cy="365125"/>
          </a:xfrm>
        </p:spPr>
        <p:txBody>
          <a:bodyPr/>
          <a:lstStyle>
            <a:lvl1pPr>
              <a:defRPr sz="1300" b="1">
                <a:solidFill>
                  <a:srgbClr val="004B81"/>
                </a:solidFill>
              </a:defRPr>
            </a:lvl1pPr>
          </a:lstStyle>
          <a:p>
            <a:fld id="{4FAB73BC-B049-4115-A692-8D63A059BFB8}" type="slidenum">
              <a:rPr lang="en-US" smtClean="0"/>
              <a:pPr/>
              <a:t>‹#›</a:t>
            </a:fld>
            <a:endParaRPr lang="en-US"/>
          </a:p>
        </p:txBody>
      </p:sp>
      <p:sp>
        <p:nvSpPr>
          <p:cNvPr id="7" name="Footer Placeholder 4">
            <a:extLst>
              <a:ext uri="{FF2B5EF4-FFF2-40B4-BE49-F238E27FC236}">
                <a16:creationId xmlns:a16="http://schemas.microsoft.com/office/drawing/2014/main" id="{0C82CDAF-3EDB-4033-AC2C-EE0393DA1F8D}"/>
              </a:ext>
            </a:extLst>
          </p:cNvPr>
          <p:cNvSpPr>
            <a:spLocks noGrp="1"/>
          </p:cNvSpPr>
          <p:nvPr>
            <p:ph type="ftr" sz="quarter" idx="3"/>
          </p:nvPr>
        </p:nvSpPr>
        <p:spPr>
          <a:xfrm>
            <a:off x="342004" y="6348396"/>
            <a:ext cx="10154233" cy="365125"/>
          </a:xfrm>
          <a:prstGeom prst="rect">
            <a:avLst/>
          </a:prstGeom>
        </p:spPr>
        <p:txBody>
          <a:bodyPr vert="horz" lIns="91440" tIns="45720" rIns="91440" bIns="45720" rtlCol="0" anchor="t" anchorCtr="0"/>
          <a:lstStyle>
            <a:lvl1pPr algn="l">
              <a:defRPr sz="900" b="0">
                <a:solidFill>
                  <a:srgbClr val="000000"/>
                </a:solidFill>
              </a:defRPr>
            </a:lvl1pPr>
          </a:lstStyle>
          <a:p>
            <a:endParaRPr lang="en-US"/>
          </a:p>
        </p:txBody>
      </p:sp>
    </p:spTree>
    <p:extLst>
      <p:ext uri="{BB962C8B-B14F-4D97-AF65-F5344CB8AC3E}">
        <p14:creationId xmlns:p14="http://schemas.microsoft.com/office/powerpoint/2010/main" val="2638570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5FF1FB-8CF7-4FD7-820A-A1E1F660B524}"/>
              </a:ext>
            </a:extLst>
          </p:cNvPr>
          <p:cNvPicPr>
            <a:picLocks noChangeAspect="1"/>
          </p:cNvPicPr>
          <p:nvPr userDrawn="1"/>
        </p:nvPicPr>
        <p:blipFill>
          <a:blip r:embed="rId2"/>
          <a:stretch>
            <a:fillRect/>
          </a:stretch>
        </p:blipFill>
        <p:spPr>
          <a:xfrm>
            <a:off x="0" y="-14"/>
            <a:ext cx="12192025" cy="6858014"/>
          </a:xfrm>
          <a:prstGeom prst="rect">
            <a:avLst/>
          </a:prstGeom>
        </p:spPr>
      </p:pic>
      <p:sp>
        <p:nvSpPr>
          <p:cNvPr id="2" name="Title 1"/>
          <p:cNvSpPr>
            <a:spLocks noGrp="1"/>
          </p:cNvSpPr>
          <p:nvPr>
            <p:ph type="ctrTitle" hasCustomPrompt="1"/>
          </p:nvPr>
        </p:nvSpPr>
        <p:spPr>
          <a:xfrm>
            <a:off x="427066" y="2681933"/>
            <a:ext cx="7492777" cy="1630088"/>
          </a:xfrm>
        </p:spPr>
        <p:txBody>
          <a:bodyPr anchor="t" anchorCtr="0">
            <a:normAutofit/>
          </a:bodyPr>
          <a:lstStyle>
            <a:lvl1pPr algn="l">
              <a:lnSpc>
                <a:spcPct val="85000"/>
              </a:lnSpc>
              <a:defRPr sz="3500" b="1" cap="none" baseline="0">
                <a:solidFill>
                  <a:schemeClr val="bg1"/>
                </a:solidFill>
              </a:defRPr>
            </a:lvl1pPr>
          </a:lstStyle>
          <a:p>
            <a:r>
              <a:rPr lang="en-US"/>
              <a:t>Section Header</a:t>
            </a:r>
          </a:p>
        </p:txBody>
      </p:sp>
      <p:sp>
        <p:nvSpPr>
          <p:cNvPr id="13" name="Slide Number Placeholder 12">
            <a:extLst>
              <a:ext uri="{FF2B5EF4-FFF2-40B4-BE49-F238E27FC236}">
                <a16:creationId xmlns:a16="http://schemas.microsoft.com/office/drawing/2014/main" id="{272D30AF-BDC3-41F3-B8FE-CCCD23B20BFA}"/>
              </a:ext>
            </a:extLst>
          </p:cNvPr>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a:t>
            </a:fld>
            <a:endParaRPr lang="en-US"/>
          </a:p>
        </p:txBody>
      </p:sp>
      <p:pic>
        <p:nvPicPr>
          <p:cNvPr id="3" name="Picture 2">
            <a:extLst>
              <a:ext uri="{FF2B5EF4-FFF2-40B4-BE49-F238E27FC236}">
                <a16:creationId xmlns:a16="http://schemas.microsoft.com/office/drawing/2014/main" id="{3631437F-0436-4822-B5AD-720D107F4EF0}"/>
              </a:ext>
            </a:extLst>
          </p:cNvPr>
          <p:cNvPicPr>
            <a:picLocks noChangeAspect="1"/>
          </p:cNvPicPr>
          <p:nvPr userDrawn="1"/>
        </p:nvPicPr>
        <p:blipFill>
          <a:blip r:embed="rId3"/>
          <a:stretch>
            <a:fillRect/>
          </a:stretch>
        </p:blipFill>
        <p:spPr>
          <a:xfrm>
            <a:off x="3000983" y="3136637"/>
            <a:ext cx="9191017" cy="3721363"/>
          </a:xfrm>
          <a:prstGeom prst="rect">
            <a:avLst/>
          </a:prstGeom>
        </p:spPr>
      </p:pic>
    </p:spTree>
    <p:extLst>
      <p:ext uri="{BB962C8B-B14F-4D97-AF65-F5344CB8AC3E}">
        <p14:creationId xmlns:p14="http://schemas.microsoft.com/office/powerpoint/2010/main" val="271010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age - 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4" y="4"/>
            <a:ext cx="12191996" cy="6857998"/>
          </a:xfrm>
          <a:prstGeom prst="rect">
            <a:avLst/>
          </a:prstGeom>
        </p:spPr>
      </p:pic>
      <p:sp>
        <p:nvSpPr>
          <p:cNvPr id="3" name="Content Placeholder 2"/>
          <p:cNvSpPr>
            <a:spLocks noGrp="1"/>
          </p:cNvSpPr>
          <p:nvPr>
            <p:ph idx="1"/>
          </p:nvPr>
        </p:nvSpPr>
        <p:spPr>
          <a:xfrm>
            <a:off x="441244" y="1210632"/>
            <a:ext cx="11355787" cy="481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5DCE43CC-4110-48D0-9569-2378804EF930}"/>
              </a:ext>
            </a:extLst>
          </p:cNvPr>
          <p:cNvSpPr>
            <a:spLocks noGrp="1"/>
          </p:cNvSpPr>
          <p:nvPr>
            <p:ph type="title"/>
          </p:nvPr>
        </p:nvSpPr>
        <p:spPr>
          <a:xfrm>
            <a:off x="427068" y="340621"/>
            <a:ext cx="11358833" cy="976094"/>
          </a:xfrm>
        </p:spPr>
        <p:txBody>
          <a:bodyPr>
            <a:normAutofit/>
          </a:bodyPr>
          <a:lstStyle>
            <a:lvl1pPr>
              <a:defRPr sz="2800">
                <a:solidFill>
                  <a:srgbClr val="004B81"/>
                </a:solidFill>
              </a:defRPr>
            </a:lvl1pPr>
          </a:lstStyle>
          <a:p>
            <a:r>
              <a:rPr lang="en-US"/>
              <a:t>Click to edit Master title style</a:t>
            </a:r>
            <a:endParaRPr lang="en-GB"/>
          </a:p>
        </p:txBody>
      </p:sp>
      <p:sp>
        <p:nvSpPr>
          <p:cNvPr id="10" name="Slide Number Placeholder 9">
            <a:extLst>
              <a:ext uri="{FF2B5EF4-FFF2-40B4-BE49-F238E27FC236}">
                <a16:creationId xmlns:a16="http://schemas.microsoft.com/office/drawing/2014/main" id="{2C1C9659-3F96-4001-A427-5CF6D022889E}"/>
              </a:ext>
            </a:extLst>
          </p:cNvPr>
          <p:cNvSpPr>
            <a:spLocks noGrp="1"/>
          </p:cNvSpPr>
          <p:nvPr>
            <p:ph type="sldNum" sz="quarter" idx="12"/>
          </p:nvPr>
        </p:nvSpPr>
        <p:spPr>
          <a:xfrm>
            <a:off x="11044524" y="6327136"/>
            <a:ext cx="750701" cy="365125"/>
          </a:xfrm>
        </p:spPr>
        <p:txBody>
          <a:bodyPr/>
          <a:lstStyle>
            <a:lvl1pPr>
              <a:defRPr sz="1300" b="1">
                <a:solidFill>
                  <a:srgbClr val="004B81"/>
                </a:solidFill>
              </a:defRPr>
            </a:lvl1pPr>
          </a:lstStyle>
          <a:p>
            <a:fld id="{4FAB73BC-B049-4115-A692-8D63A059BFB8}" type="slidenum">
              <a:rPr lang="en-US" smtClean="0"/>
              <a:pPr/>
              <a:t>‹#›</a:t>
            </a:fld>
            <a:endParaRPr lang="en-US"/>
          </a:p>
        </p:txBody>
      </p:sp>
      <p:sp>
        <p:nvSpPr>
          <p:cNvPr id="7" name="Footer Placeholder 4">
            <a:extLst>
              <a:ext uri="{FF2B5EF4-FFF2-40B4-BE49-F238E27FC236}">
                <a16:creationId xmlns:a16="http://schemas.microsoft.com/office/drawing/2014/main" id="{0C82CDAF-3EDB-4033-AC2C-EE0393DA1F8D}"/>
              </a:ext>
            </a:extLst>
          </p:cNvPr>
          <p:cNvSpPr>
            <a:spLocks noGrp="1"/>
          </p:cNvSpPr>
          <p:nvPr>
            <p:ph type="ftr" sz="quarter" idx="3"/>
          </p:nvPr>
        </p:nvSpPr>
        <p:spPr>
          <a:xfrm>
            <a:off x="342004" y="6348396"/>
            <a:ext cx="10154233" cy="365125"/>
          </a:xfrm>
          <a:prstGeom prst="rect">
            <a:avLst/>
          </a:prstGeom>
        </p:spPr>
        <p:txBody>
          <a:bodyPr vert="horz" lIns="91440" tIns="45720" rIns="91440" bIns="45720" rtlCol="0" anchor="t" anchorCtr="0"/>
          <a:lstStyle>
            <a:lvl1pPr algn="l">
              <a:defRPr sz="900" b="0">
                <a:solidFill>
                  <a:srgbClr val="000000"/>
                </a:solidFill>
              </a:defRPr>
            </a:lvl1pPr>
          </a:lstStyle>
          <a:p>
            <a:endParaRPr lang="en-US"/>
          </a:p>
        </p:txBody>
      </p:sp>
    </p:spTree>
    <p:extLst>
      <p:ext uri="{BB962C8B-B14F-4D97-AF65-F5344CB8AC3E}">
        <p14:creationId xmlns:p14="http://schemas.microsoft.com/office/powerpoint/2010/main" val="2948426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1 - CYA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A38C69-04CE-4419-8B5D-EF1E694A303D}"/>
              </a:ext>
            </a:extLst>
          </p:cNvPr>
          <p:cNvPicPr>
            <a:picLocks noChangeAspect="1"/>
          </p:cNvPicPr>
          <p:nvPr userDrawn="1"/>
        </p:nvPicPr>
        <p:blipFill rotWithShape="1">
          <a:blip r:embed="rId2"/>
          <a:srcRect r="36553"/>
          <a:stretch/>
        </p:blipFill>
        <p:spPr>
          <a:xfrm>
            <a:off x="5665173" y="4"/>
            <a:ext cx="6526827" cy="6858010"/>
          </a:xfrm>
          <a:prstGeom prst="rect">
            <a:avLst/>
          </a:prstGeom>
        </p:spPr>
      </p:pic>
      <p:pic>
        <p:nvPicPr>
          <p:cNvPr id="10" name="Picture 9">
            <a:extLst>
              <a:ext uri="{FF2B5EF4-FFF2-40B4-BE49-F238E27FC236}">
                <a16:creationId xmlns:a16="http://schemas.microsoft.com/office/drawing/2014/main" id="{D75FF1FB-8CF7-4FD7-820A-A1E1F660B524}"/>
              </a:ext>
            </a:extLst>
          </p:cNvPr>
          <p:cNvPicPr>
            <a:picLocks noChangeAspect="1"/>
          </p:cNvPicPr>
          <p:nvPr userDrawn="1"/>
        </p:nvPicPr>
        <p:blipFill>
          <a:blip r:embed="rId3"/>
          <a:stretch>
            <a:fillRect/>
          </a:stretch>
        </p:blipFill>
        <p:spPr>
          <a:xfrm>
            <a:off x="4" y="0"/>
            <a:ext cx="12192025" cy="6858014"/>
          </a:xfrm>
          <a:prstGeom prst="rect">
            <a:avLst/>
          </a:prstGeom>
        </p:spPr>
      </p:pic>
      <p:sp>
        <p:nvSpPr>
          <p:cNvPr id="2" name="Title 1"/>
          <p:cNvSpPr>
            <a:spLocks noGrp="1"/>
          </p:cNvSpPr>
          <p:nvPr>
            <p:ph type="ctrTitle" hasCustomPrompt="1"/>
          </p:nvPr>
        </p:nvSpPr>
        <p:spPr>
          <a:xfrm>
            <a:off x="469596" y="2646508"/>
            <a:ext cx="7296081" cy="854933"/>
          </a:xfrm>
        </p:spPr>
        <p:txBody>
          <a:bodyPr anchor="t" anchorCtr="0">
            <a:noAutofit/>
          </a:bodyPr>
          <a:lstStyle>
            <a:lvl1pPr algn="l">
              <a:lnSpc>
                <a:spcPct val="85000"/>
              </a:lnSpc>
              <a:defRPr sz="3000" b="1" cap="none" baseline="0">
                <a:solidFill>
                  <a:schemeClr val="bg1"/>
                </a:solidFill>
                <a:latin typeface="+mj-lt"/>
              </a:defRPr>
            </a:lvl1pPr>
          </a:lstStyle>
          <a:p>
            <a:r>
              <a:rPr lang="en-US"/>
              <a:t>Presentation title</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456298" y="6237340"/>
            <a:ext cx="3229663" cy="374650"/>
          </a:xfrm>
        </p:spPr>
        <p:txBody>
          <a:bodyPr>
            <a:normAutofit/>
          </a:bodyPr>
          <a:lstStyle>
            <a:lvl1pPr marL="0" indent="0" algn="l">
              <a:buNone/>
              <a:defRPr sz="1200">
                <a:solidFill>
                  <a:schemeClr val="bg1"/>
                </a:solidFill>
              </a:defRPr>
            </a:lvl1pPr>
            <a:lvl5pPr marL="744101" indent="0" algn="l">
              <a:buNone/>
              <a:defRPr/>
            </a:lvl5pPr>
          </a:lstStyle>
          <a:p>
            <a:pPr lvl="0"/>
            <a:r>
              <a:rPr lang="en-GB"/>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455419" y="3714098"/>
            <a:ext cx="6127751" cy="857250"/>
          </a:xfrm>
        </p:spPr>
        <p:txBody>
          <a:bodyPr>
            <a:normAutofit/>
          </a:bodyPr>
          <a:lstStyle>
            <a:lvl1pPr>
              <a:defRPr sz="1800" b="0">
                <a:solidFill>
                  <a:schemeClr val="bg1"/>
                </a:solidFill>
              </a:defRPr>
            </a:lvl1pPr>
          </a:lstStyle>
          <a:p>
            <a:pPr lvl="0"/>
            <a:r>
              <a:rPr lang="en-US"/>
              <a:t>Subtitle/Presenter’s name</a:t>
            </a:r>
          </a:p>
        </p:txBody>
      </p:sp>
      <p:pic>
        <p:nvPicPr>
          <p:cNvPr id="5" name="Picture 4">
            <a:extLst>
              <a:ext uri="{FF2B5EF4-FFF2-40B4-BE49-F238E27FC236}">
                <a16:creationId xmlns:a16="http://schemas.microsoft.com/office/drawing/2014/main" id="{CFCDB813-6FFF-41A0-A3AC-F173C3B40EF5}"/>
              </a:ext>
            </a:extLst>
          </p:cNvPr>
          <p:cNvPicPr>
            <a:picLocks noChangeAspect="1"/>
          </p:cNvPicPr>
          <p:nvPr userDrawn="1"/>
        </p:nvPicPr>
        <p:blipFill>
          <a:blip r:embed="rId4"/>
          <a:stretch>
            <a:fillRect/>
          </a:stretch>
        </p:blipFill>
        <p:spPr>
          <a:xfrm>
            <a:off x="575005" y="534141"/>
            <a:ext cx="1890251" cy="79796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page - CYA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3" y="1"/>
            <a:ext cx="12191997" cy="6857999"/>
          </a:xfrm>
          <a:prstGeom prst="rect">
            <a:avLst/>
          </a:prstGeom>
        </p:spPr>
      </p:pic>
      <p:sp>
        <p:nvSpPr>
          <p:cNvPr id="3" name="Content Placeholder 2"/>
          <p:cNvSpPr>
            <a:spLocks noGrp="1"/>
          </p:cNvSpPr>
          <p:nvPr>
            <p:ph idx="1"/>
          </p:nvPr>
        </p:nvSpPr>
        <p:spPr>
          <a:xfrm>
            <a:off x="441243" y="1210632"/>
            <a:ext cx="11355787" cy="48180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5DCE43CC-4110-48D0-9569-2378804EF930}"/>
              </a:ext>
            </a:extLst>
          </p:cNvPr>
          <p:cNvSpPr>
            <a:spLocks noGrp="1"/>
          </p:cNvSpPr>
          <p:nvPr>
            <p:ph type="title"/>
          </p:nvPr>
        </p:nvSpPr>
        <p:spPr>
          <a:xfrm>
            <a:off x="427066" y="340621"/>
            <a:ext cx="11358833" cy="976094"/>
          </a:xfrm>
        </p:spPr>
        <p:txBody>
          <a:bodyPr>
            <a:normAutofit/>
          </a:bodyPr>
          <a:lstStyle>
            <a:lvl1pPr>
              <a:defRPr sz="2800">
                <a:solidFill>
                  <a:srgbClr val="004B81"/>
                </a:solidFill>
              </a:defRPr>
            </a:lvl1pPr>
          </a:lstStyle>
          <a:p>
            <a:r>
              <a:rPr lang="en-US"/>
              <a:t>Click to edit Master title style</a:t>
            </a:r>
            <a:endParaRPr lang="en-GB"/>
          </a:p>
        </p:txBody>
      </p:sp>
      <p:sp>
        <p:nvSpPr>
          <p:cNvPr id="10" name="Slide Number Placeholder 9">
            <a:extLst>
              <a:ext uri="{FF2B5EF4-FFF2-40B4-BE49-F238E27FC236}">
                <a16:creationId xmlns:a16="http://schemas.microsoft.com/office/drawing/2014/main" id="{2C1C9659-3F96-4001-A427-5CF6D022889E}"/>
              </a:ext>
            </a:extLst>
          </p:cNvPr>
          <p:cNvSpPr>
            <a:spLocks noGrp="1"/>
          </p:cNvSpPr>
          <p:nvPr>
            <p:ph type="sldNum" sz="quarter" idx="12"/>
          </p:nvPr>
        </p:nvSpPr>
        <p:spPr>
          <a:xfrm>
            <a:off x="11044524" y="6327134"/>
            <a:ext cx="750701" cy="365125"/>
          </a:xfrm>
        </p:spPr>
        <p:txBody>
          <a:bodyPr/>
          <a:lstStyle>
            <a:lvl1pPr>
              <a:defRPr sz="1300" b="1">
                <a:solidFill>
                  <a:srgbClr val="004B81"/>
                </a:solidFill>
              </a:defRPr>
            </a:lvl1pPr>
          </a:lstStyle>
          <a:p>
            <a:fld id="{4FAB73BC-B049-4115-A692-8D63A059BFB8}" type="slidenum">
              <a:rPr lang="en-US" smtClean="0"/>
              <a:pPr/>
              <a:t>‹#›</a:t>
            </a:fld>
            <a:endParaRPr lang="en-US"/>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7" name="Footer Placeholder 4">
            <a:extLst>
              <a:ext uri="{FF2B5EF4-FFF2-40B4-BE49-F238E27FC236}">
                <a16:creationId xmlns:a16="http://schemas.microsoft.com/office/drawing/2014/main" id="{8FFC89C8-E501-42A8-92C3-34025F03ACF2}"/>
              </a:ext>
            </a:extLst>
          </p:cNvPr>
          <p:cNvSpPr>
            <a:spLocks noGrp="1"/>
          </p:cNvSpPr>
          <p:nvPr>
            <p:ph type="ftr" sz="quarter" idx="3"/>
          </p:nvPr>
        </p:nvSpPr>
        <p:spPr>
          <a:xfrm>
            <a:off x="342002" y="6348394"/>
            <a:ext cx="10154233" cy="365125"/>
          </a:xfrm>
          <a:prstGeom prst="rect">
            <a:avLst/>
          </a:prstGeom>
        </p:spPr>
        <p:txBody>
          <a:bodyPr vert="horz" lIns="91440" tIns="45720" rIns="91440" bIns="45720" rtlCol="0" anchor="t" anchorCtr="0"/>
          <a:lstStyle>
            <a:lvl1pPr algn="l">
              <a:defRPr sz="900" b="0">
                <a:solidFill>
                  <a:srgbClr val="000000"/>
                </a:solidFill>
              </a:defRPr>
            </a:lvl1pPr>
          </a:lstStyle>
          <a:p>
            <a:endParaRPr lang="en-US"/>
          </a:p>
        </p:txBody>
      </p:sp>
    </p:spTree>
    <p:extLst>
      <p:ext uri="{BB962C8B-B14F-4D97-AF65-F5344CB8AC3E}">
        <p14:creationId xmlns:p14="http://schemas.microsoft.com/office/powerpoint/2010/main" val="125200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E1F8-0FDF-423E-8F2C-0EB6FC4E5B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03FD8B-F716-4568-856A-7313922C9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D71CFC-E858-43E4-A052-B2B4D8DD14B2}"/>
              </a:ext>
            </a:extLst>
          </p:cNvPr>
          <p:cNvSpPr>
            <a:spLocks noGrp="1"/>
          </p:cNvSpPr>
          <p:nvPr>
            <p:ph type="dt" sz="half" idx="10"/>
          </p:nvPr>
        </p:nvSpPr>
        <p:spPr/>
        <p:txBody>
          <a:bodyPr/>
          <a:lstStyle/>
          <a:p>
            <a:fld id="{A1BD0556-080B-4FBD-84A9-AF41E67D8BDE}" type="datetimeFigureOut">
              <a:rPr lang="en-GB" smtClean="0"/>
              <a:t>08/11/2021</a:t>
            </a:fld>
            <a:endParaRPr lang="en-GB"/>
          </a:p>
        </p:txBody>
      </p:sp>
      <p:sp>
        <p:nvSpPr>
          <p:cNvPr id="5" name="Footer Placeholder 4">
            <a:extLst>
              <a:ext uri="{FF2B5EF4-FFF2-40B4-BE49-F238E27FC236}">
                <a16:creationId xmlns:a16="http://schemas.microsoft.com/office/drawing/2014/main" id="{7CF72F91-DC9D-4073-B078-403282CD2C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ECA62-D061-4F6B-979F-AAE9FA5D356E}"/>
              </a:ext>
            </a:extLst>
          </p:cNvPr>
          <p:cNvSpPr>
            <a:spLocks noGrp="1"/>
          </p:cNvSpPr>
          <p:nvPr>
            <p:ph type="sldNum" sz="quarter" idx="12"/>
          </p:nvPr>
        </p:nvSpPr>
        <p:spPr/>
        <p:txBody>
          <a:bodyPr/>
          <a:lstStyle/>
          <a:p>
            <a:fld id="{ECF00C40-125B-4F14-BC91-DAAC5DF2553A}" type="slidenum">
              <a:rPr lang="en-GB" smtClean="0"/>
              <a:t>‹#›</a:t>
            </a:fld>
            <a:endParaRPr lang="en-GB"/>
          </a:p>
        </p:txBody>
      </p:sp>
    </p:spTree>
    <p:extLst>
      <p:ext uri="{BB962C8B-B14F-4D97-AF65-F5344CB8AC3E}">
        <p14:creationId xmlns:p14="http://schemas.microsoft.com/office/powerpoint/2010/main" val="371361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2883C-674B-4376-B184-E9A0131CE0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A48B8E-934F-49DF-9A4D-C3DAB76E17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678D7-350A-4F42-AA50-AC569F13AA80}"/>
              </a:ext>
            </a:extLst>
          </p:cNvPr>
          <p:cNvSpPr>
            <a:spLocks noGrp="1"/>
          </p:cNvSpPr>
          <p:nvPr>
            <p:ph type="dt" sz="half" idx="10"/>
          </p:nvPr>
        </p:nvSpPr>
        <p:spPr/>
        <p:txBody>
          <a:bodyPr/>
          <a:lstStyle/>
          <a:p>
            <a:fld id="{A1BD0556-080B-4FBD-84A9-AF41E67D8BDE}" type="datetimeFigureOut">
              <a:rPr lang="en-GB" smtClean="0"/>
              <a:t>08/11/2021</a:t>
            </a:fld>
            <a:endParaRPr lang="en-GB"/>
          </a:p>
        </p:txBody>
      </p:sp>
      <p:sp>
        <p:nvSpPr>
          <p:cNvPr id="5" name="Footer Placeholder 4">
            <a:extLst>
              <a:ext uri="{FF2B5EF4-FFF2-40B4-BE49-F238E27FC236}">
                <a16:creationId xmlns:a16="http://schemas.microsoft.com/office/drawing/2014/main" id="{3BCACDD9-BA46-4FF3-9C71-117836958F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6E9E8-9B6B-4665-A03D-6ACCB02FE707}"/>
              </a:ext>
            </a:extLst>
          </p:cNvPr>
          <p:cNvSpPr>
            <a:spLocks noGrp="1"/>
          </p:cNvSpPr>
          <p:nvPr>
            <p:ph type="sldNum" sz="quarter" idx="12"/>
          </p:nvPr>
        </p:nvSpPr>
        <p:spPr/>
        <p:txBody>
          <a:bodyPr/>
          <a:lstStyle/>
          <a:p>
            <a:fld id="{ECF00C40-125B-4F14-BC91-DAAC5DF2553A}" type="slidenum">
              <a:rPr lang="en-GB" smtClean="0"/>
              <a:t>‹#›</a:t>
            </a:fld>
            <a:endParaRPr lang="en-GB"/>
          </a:p>
        </p:txBody>
      </p:sp>
    </p:spTree>
    <p:extLst>
      <p:ext uri="{BB962C8B-B14F-4D97-AF65-F5344CB8AC3E}">
        <p14:creationId xmlns:p14="http://schemas.microsoft.com/office/powerpoint/2010/main" val="146423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5FDA-B489-406F-9722-2CF0D961AE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AC0769-145F-4F47-B0C7-019AD39734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D59508-72EA-4B34-B1A7-0AA642CE12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550F59-91E1-4921-AB61-0A6F3316AD97}"/>
              </a:ext>
            </a:extLst>
          </p:cNvPr>
          <p:cNvSpPr>
            <a:spLocks noGrp="1"/>
          </p:cNvSpPr>
          <p:nvPr>
            <p:ph type="dt" sz="half" idx="10"/>
          </p:nvPr>
        </p:nvSpPr>
        <p:spPr/>
        <p:txBody>
          <a:bodyPr/>
          <a:lstStyle/>
          <a:p>
            <a:fld id="{A1BD0556-080B-4FBD-84A9-AF41E67D8BDE}" type="datetimeFigureOut">
              <a:rPr lang="en-GB" smtClean="0"/>
              <a:t>08/11/2021</a:t>
            </a:fld>
            <a:endParaRPr lang="en-GB"/>
          </a:p>
        </p:txBody>
      </p:sp>
      <p:sp>
        <p:nvSpPr>
          <p:cNvPr id="6" name="Footer Placeholder 5">
            <a:extLst>
              <a:ext uri="{FF2B5EF4-FFF2-40B4-BE49-F238E27FC236}">
                <a16:creationId xmlns:a16="http://schemas.microsoft.com/office/drawing/2014/main" id="{C9AB74D1-C9F4-4E25-B50C-EEFD105116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37DFF8-1361-4E36-BABB-8410F84DE450}"/>
              </a:ext>
            </a:extLst>
          </p:cNvPr>
          <p:cNvSpPr>
            <a:spLocks noGrp="1"/>
          </p:cNvSpPr>
          <p:nvPr>
            <p:ph type="sldNum" sz="quarter" idx="12"/>
          </p:nvPr>
        </p:nvSpPr>
        <p:spPr/>
        <p:txBody>
          <a:bodyPr/>
          <a:lstStyle/>
          <a:p>
            <a:fld id="{ECF00C40-125B-4F14-BC91-DAAC5DF2553A}" type="slidenum">
              <a:rPr lang="en-GB" smtClean="0"/>
              <a:t>‹#›</a:t>
            </a:fld>
            <a:endParaRPr lang="en-GB"/>
          </a:p>
        </p:txBody>
      </p:sp>
    </p:spTree>
    <p:extLst>
      <p:ext uri="{BB962C8B-B14F-4D97-AF65-F5344CB8AC3E}">
        <p14:creationId xmlns:p14="http://schemas.microsoft.com/office/powerpoint/2010/main" val="262552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EE02-F684-4DAC-860C-9A36FCFEFC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C043FE-0EF3-4173-B573-F6E97284E9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1FF1F9-2BD7-4193-9F8E-9EAE02E7C1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DA84F8-250F-4113-ADB5-4CF6CA1A33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5F4C5-6723-4529-B211-26DE3D2875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F54AEE-0FE0-4D33-8C5E-B7CEF8D0F3E2}"/>
              </a:ext>
            </a:extLst>
          </p:cNvPr>
          <p:cNvSpPr>
            <a:spLocks noGrp="1"/>
          </p:cNvSpPr>
          <p:nvPr>
            <p:ph type="dt" sz="half" idx="10"/>
          </p:nvPr>
        </p:nvSpPr>
        <p:spPr/>
        <p:txBody>
          <a:bodyPr/>
          <a:lstStyle/>
          <a:p>
            <a:fld id="{A1BD0556-080B-4FBD-84A9-AF41E67D8BDE}" type="datetimeFigureOut">
              <a:rPr lang="en-GB" smtClean="0"/>
              <a:t>08/11/2021</a:t>
            </a:fld>
            <a:endParaRPr lang="en-GB"/>
          </a:p>
        </p:txBody>
      </p:sp>
      <p:sp>
        <p:nvSpPr>
          <p:cNvPr id="8" name="Footer Placeholder 7">
            <a:extLst>
              <a:ext uri="{FF2B5EF4-FFF2-40B4-BE49-F238E27FC236}">
                <a16:creationId xmlns:a16="http://schemas.microsoft.com/office/drawing/2014/main" id="{A9AFE5D0-0086-417E-A7DC-6CC21E835A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04010C-53BB-4782-8D78-027EAC0966E8}"/>
              </a:ext>
            </a:extLst>
          </p:cNvPr>
          <p:cNvSpPr>
            <a:spLocks noGrp="1"/>
          </p:cNvSpPr>
          <p:nvPr>
            <p:ph type="sldNum" sz="quarter" idx="12"/>
          </p:nvPr>
        </p:nvSpPr>
        <p:spPr/>
        <p:txBody>
          <a:bodyPr/>
          <a:lstStyle/>
          <a:p>
            <a:fld id="{ECF00C40-125B-4F14-BC91-DAAC5DF2553A}" type="slidenum">
              <a:rPr lang="en-GB" smtClean="0"/>
              <a:t>‹#›</a:t>
            </a:fld>
            <a:endParaRPr lang="en-GB"/>
          </a:p>
        </p:txBody>
      </p:sp>
    </p:spTree>
    <p:extLst>
      <p:ext uri="{BB962C8B-B14F-4D97-AF65-F5344CB8AC3E}">
        <p14:creationId xmlns:p14="http://schemas.microsoft.com/office/powerpoint/2010/main" val="362431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5C9CB-94D9-4682-86FD-B79498B96B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171E31-A775-4EB1-B3AC-A5FA394602CF}"/>
              </a:ext>
            </a:extLst>
          </p:cNvPr>
          <p:cNvSpPr>
            <a:spLocks noGrp="1"/>
          </p:cNvSpPr>
          <p:nvPr>
            <p:ph type="dt" sz="half" idx="10"/>
          </p:nvPr>
        </p:nvSpPr>
        <p:spPr/>
        <p:txBody>
          <a:bodyPr/>
          <a:lstStyle/>
          <a:p>
            <a:fld id="{A1BD0556-080B-4FBD-84A9-AF41E67D8BDE}" type="datetimeFigureOut">
              <a:rPr lang="en-GB" smtClean="0"/>
              <a:t>08/11/2021</a:t>
            </a:fld>
            <a:endParaRPr lang="en-GB"/>
          </a:p>
        </p:txBody>
      </p:sp>
      <p:sp>
        <p:nvSpPr>
          <p:cNvPr id="4" name="Footer Placeholder 3">
            <a:extLst>
              <a:ext uri="{FF2B5EF4-FFF2-40B4-BE49-F238E27FC236}">
                <a16:creationId xmlns:a16="http://schemas.microsoft.com/office/drawing/2014/main" id="{99A06674-5B9F-4147-A7EE-B5FDE6DFD0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3FE581-E927-4ADB-B894-3F12122D359D}"/>
              </a:ext>
            </a:extLst>
          </p:cNvPr>
          <p:cNvSpPr>
            <a:spLocks noGrp="1"/>
          </p:cNvSpPr>
          <p:nvPr>
            <p:ph type="sldNum" sz="quarter" idx="12"/>
          </p:nvPr>
        </p:nvSpPr>
        <p:spPr/>
        <p:txBody>
          <a:bodyPr/>
          <a:lstStyle/>
          <a:p>
            <a:fld id="{ECF00C40-125B-4F14-BC91-DAAC5DF2553A}" type="slidenum">
              <a:rPr lang="en-GB" smtClean="0"/>
              <a:t>‹#›</a:t>
            </a:fld>
            <a:endParaRPr lang="en-GB"/>
          </a:p>
        </p:txBody>
      </p:sp>
    </p:spTree>
    <p:extLst>
      <p:ext uri="{BB962C8B-B14F-4D97-AF65-F5344CB8AC3E}">
        <p14:creationId xmlns:p14="http://schemas.microsoft.com/office/powerpoint/2010/main" val="197041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AEA2E-807B-404C-8198-2632EF20B2B2}"/>
              </a:ext>
            </a:extLst>
          </p:cNvPr>
          <p:cNvSpPr>
            <a:spLocks noGrp="1"/>
          </p:cNvSpPr>
          <p:nvPr>
            <p:ph type="dt" sz="half" idx="10"/>
          </p:nvPr>
        </p:nvSpPr>
        <p:spPr/>
        <p:txBody>
          <a:bodyPr/>
          <a:lstStyle/>
          <a:p>
            <a:fld id="{A1BD0556-080B-4FBD-84A9-AF41E67D8BDE}" type="datetimeFigureOut">
              <a:rPr lang="en-GB" smtClean="0"/>
              <a:t>08/11/2021</a:t>
            </a:fld>
            <a:endParaRPr lang="en-GB"/>
          </a:p>
        </p:txBody>
      </p:sp>
      <p:sp>
        <p:nvSpPr>
          <p:cNvPr id="3" name="Footer Placeholder 2">
            <a:extLst>
              <a:ext uri="{FF2B5EF4-FFF2-40B4-BE49-F238E27FC236}">
                <a16:creationId xmlns:a16="http://schemas.microsoft.com/office/drawing/2014/main" id="{1AA40670-2C5D-4BB5-886C-45ACEA89C39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50AD26-8D72-413B-BF71-D90347F6BE04}"/>
              </a:ext>
            </a:extLst>
          </p:cNvPr>
          <p:cNvSpPr>
            <a:spLocks noGrp="1"/>
          </p:cNvSpPr>
          <p:nvPr>
            <p:ph type="sldNum" sz="quarter" idx="12"/>
          </p:nvPr>
        </p:nvSpPr>
        <p:spPr/>
        <p:txBody>
          <a:bodyPr/>
          <a:lstStyle/>
          <a:p>
            <a:fld id="{ECF00C40-125B-4F14-BC91-DAAC5DF2553A}" type="slidenum">
              <a:rPr lang="en-GB" smtClean="0"/>
              <a:t>‹#›</a:t>
            </a:fld>
            <a:endParaRPr lang="en-GB"/>
          </a:p>
        </p:txBody>
      </p:sp>
    </p:spTree>
    <p:extLst>
      <p:ext uri="{BB962C8B-B14F-4D97-AF65-F5344CB8AC3E}">
        <p14:creationId xmlns:p14="http://schemas.microsoft.com/office/powerpoint/2010/main" val="161328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88E0-41A7-443C-9943-7C8211A90A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0E6FB03-7732-4EC5-94A8-C7B44D482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F1F8EB-467C-4E61-BC43-1E1227415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E3A8E3-2A47-4B74-806C-BFA411A0416E}"/>
              </a:ext>
            </a:extLst>
          </p:cNvPr>
          <p:cNvSpPr>
            <a:spLocks noGrp="1"/>
          </p:cNvSpPr>
          <p:nvPr>
            <p:ph type="dt" sz="half" idx="10"/>
          </p:nvPr>
        </p:nvSpPr>
        <p:spPr/>
        <p:txBody>
          <a:bodyPr/>
          <a:lstStyle/>
          <a:p>
            <a:fld id="{A1BD0556-080B-4FBD-84A9-AF41E67D8BDE}" type="datetimeFigureOut">
              <a:rPr lang="en-GB" smtClean="0"/>
              <a:t>08/11/2021</a:t>
            </a:fld>
            <a:endParaRPr lang="en-GB"/>
          </a:p>
        </p:txBody>
      </p:sp>
      <p:sp>
        <p:nvSpPr>
          <p:cNvPr id="6" name="Footer Placeholder 5">
            <a:extLst>
              <a:ext uri="{FF2B5EF4-FFF2-40B4-BE49-F238E27FC236}">
                <a16:creationId xmlns:a16="http://schemas.microsoft.com/office/drawing/2014/main" id="{86876449-187E-4A7F-BAF1-EE68F24152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3721C6-CC57-4A7E-8152-7F84B445502D}"/>
              </a:ext>
            </a:extLst>
          </p:cNvPr>
          <p:cNvSpPr>
            <a:spLocks noGrp="1"/>
          </p:cNvSpPr>
          <p:nvPr>
            <p:ph type="sldNum" sz="quarter" idx="12"/>
          </p:nvPr>
        </p:nvSpPr>
        <p:spPr/>
        <p:txBody>
          <a:bodyPr/>
          <a:lstStyle/>
          <a:p>
            <a:fld id="{ECF00C40-125B-4F14-BC91-DAAC5DF2553A}" type="slidenum">
              <a:rPr lang="en-GB" smtClean="0"/>
              <a:t>‹#›</a:t>
            </a:fld>
            <a:endParaRPr lang="en-GB"/>
          </a:p>
        </p:txBody>
      </p:sp>
    </p:spTree>
    <p:extLst>
      <p:ext uri="{BB962C8B-B14F-4D97-AF65-F5344CB8AC3E}">
        <p14:creationId xmlns:p14="http://schemas.microsoft.com/office/powerpoint/2010/main" val="69776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B4FD-8DB2-4A59-8B3D-F68F36C7F0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B5EEB9-356C-4AEA-8249-842E66921F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5C8C89-ADCC-4086-BD8E-F5B30DD1D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C4D338-0511-4FE7-9DF2-842BDCE601B8}"/>
              </a:ext>
            </a:extLst>
          </p:cNvPr>
          <p:cNvSpPr>
            <a:spLocks noGrp="1"/>
          </p:cNvSpPr>
          <p:nvPr>
            <p:ph type="dt" sz="half" idx="10"/>
          </p:nvPr>
        </p:nvSpPr>
        <p:spPr/>
        <p:txBody>
          <a:bodyPr/>
          <a:lstStyle/>
          <a:p>
            <a:fld id="{A1BD0556-080B-4FBD-84A9-AF41E67D8BDE}" type="datetimeFigureOut">
              <a:rPr lang="en-GB" smtClean="0"/>
              <a:t>08/11/2021</a:t>
            </a:fld>
            <a:endParaRPr lang="en-GB"/>
          </a:p>
        </p:txBody>
      </p:sp>
      <p:sp>
        <p:nvSpPr>
          <p:cNvPr id="6" name="Footer Placeholder 5">
            <a:extLst>
              <a:ext uri="{FF2B5EF4-FFF2-40B4-BE49-F238E27FC236}">
                <a16:creationId xmlns:a16="http://schemas.microsoft.com/office/drawing/2014/main" id="{E0C1E1BB-C2EF-4230-8983-9B664AE99C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8A7999-C98A-40C9-BE39-812F8AABBBD6}"/>
              </a:ext>
            </a:extLst>
          </p:cNvPr>
          <p:cNvSpPr>
            <a:spLocks noGrp="1"/>
          </p:cNvSpPr>
          <p:nvPr>
            <p:ph type="sldNum" sz="quarter" idx="12"/>
          </p:nvPr>
        </p:nvSpPr>
        <p:spPr/>
        <p:txBody>
          <a:bodyPr/>
          <a:lstStyle/>
          <a:p>
            <a:fld id="{ECF00C40-125B-4F14-BC91-DAAC5DF2553A}" type="slidenum">
              <a:rPr lang="en-GB" smtClean="0"/>
              <a:t>‹#›</a:t>
            </a:fld>
            <a:endParaRPr lang="en-GB"/>
          </a:p>
        </p:txBody>
      </p:sp>
    </p:spTree>
    <p:extLst>
      <p:ext uri="{BB962C8B-B14F-4D97-AF65-F5344CB8AC3E}">
        <p14:creationId xmlns:p14="http://schemas.microsoft.com/office/powerpoint/2010/main" val="160884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49D63-E13E-450F-8113-48F937D3A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EC2134-3EAC-44DF-9BC7-312DCC222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28CD0-16EB-4AB3-AF0F-A24AC05A5E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D0556-080B-4FBD-84A9-AF41E67D8BDE}" type="datetimeFigureOut">
              <a:rPr lang="en-GB" smtClean="0"/>
              <a:t>08/11/2021</a:t>
            </a:fld>
            <a:endParaRPr lang="en-GB"/>
          </a:p>
        </p:txBody>
      </p:sp>
      <p:sp>
        <p:nvSpPr>
          <p:cNvPr id="5" name="Footer Placeholder 4">
            <a:extLst>
              <a:ext uri="{FF2B5EF4-FFF2-40B4-BE49-F238E27FC236}">
                <a16:creationId xmlns:a16="http://schemas.microsoft.com/office/drawing/2014/main" id="{2475C362-FEFD-4A68-A58B-94DFB43F2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2B509DB-4EBA-4454-8061-7C61DB440B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00C40-125B-4F14-BC91-DAAC5DF2553A}" type="slidenum">
              <a:rPr lang="en-GB" smtClean="0"/>
              <a:t>‹#›</a:t>
            </a:fld>
            <a:endParaRPr lang="en-GB"/>
          </a:p>
        </p:txBody>
      </p:sp>
    </p:spTree>
    <p:extLst>
      <p:ext uri="{BB962C8B-B14F-4D97-AF65-F5344CB8AC3E}">
        <p14:creationId xmlns:p14="http://schemas.microsoft.com/office/powerpoint/2010/main" val="4115479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3" r:id="rId13"/>
    <p:sldLayoutId id="2147483715" r:id="rId14"/>
    <p:sldLayoutId id="214748371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4" y="383153"/>
            <a:ext cx="11358833" cy="976094"/>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342001" y="1487078"/>
            <a:ext cx="11355787"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42004" y="6348396"/>
            <a:ext cx="10154233" cy="365125"/>
          </a:xfrm>
          <a:prstGeom prst="rect">
            <a:avLst/>
          </a:prstGeom>
        </p:spPr>
        <p:txBody>
          <a:bodyPr vert="horz" lIns="91440" tIns="45720" rIns="91440" bIns="45720" rtlCol="0" anchor="t" anchorCtr="0"/>
          <a:lstStyle>
            <a:lvl1pPr algn="l">
              <a:defRPr sz="900" b="0">
                <a:solidFill>
                  <a:srgbClr val="000000"/>
                </a:solidFill>
              </a:defRPr>
            </a:lvl1pPr>
          </a:lstStyle>
          <a:p>
            <a:endParaRPr lang="en-US"/>
          </a:p>
        </p:txBody>
      </p:sp>
      <p:sp>
        <p:nvSpPr>
          <p:cNvPr id="6" name="Slide Number Placeholder 5"/>
          <p:cNvSpPr>
            <a:spLocks noGrp="1"/>
          </p:cNvSpPr>
          <p:nvPr>
            <p:ph type="sldNum" sz="quarter" idx="4"/>
          </p:nvPr>
        </p:nvSpPr>
        <p:spPr>
          <a:xfrm>
            <a:off x="11016568" y="6359035"/>
            <a:ext cx="750701" cy="365125"/>
          </a:xfrm>
          <a:prstGeom prst="rect">
            <a:avLst/>
          </a:prstGeom>
        </p:spPr>
        <p:txBody>
          <a:bodyPr vert="horz" lIns="91440" tIns="45720" rIns="91440" bIns="45720" rtlCol="0" anchor="t" anchorCtr="0"/>
          <a:lstStyle>
            <a:lvl1pPr algn="r">
              <a:defRPr sz="1300" b="1">
                <a:solidFill>
                  <a:srgbClr val="004B81"/>
                </a:solidFill>
              </a:defRPr>
            </a:lvl1pPr>
          </a:lstStyle>
          <a:p>
            <a:fld id="{4FAB73BC-B049-4115-A692-8D63A059BF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685" r:id="rId2"/>
    <p:sldLayoutId id="2147483714" r:id="rId3"/>
  </p:sldLayoutIdLst>
  <p:hf hdr="0" dt="0"/>
  <p:txStyles>
    <p:titleStyle>
      <a:lvl1pPr algn="l" defTabSz="685783" rtl="0" eaLnBrk="1" latinLnBrk="0" hangingPunct="1">
        <a:lnSpc>
          <a:spcPct val="90000"/>
        </a:lnSpc>
        <a:spcBef>
          <a:spcPct val="0"/>
        </a:spcBef>
        <a:buNone/>
        <a:defRPr sz="3600" b="1" kern="1200">
          <a:solidFill>
            <a:srgbClr val="004B81"/>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90000"/>
        </a:lnSpc>
        <a:spcBef>
          <a:spcPts val="1051"/>
        </a:spcBef>
        <a:spcAft>
          <a:spcPts val="400"/>
        </a:spcAft>
        <a:buClr>
          <a:srgbClr val="0A548B"/>
        </a:buClr>
        <a:buSzPct val="100000"/>
        <a:buFont typeface="Corbel" pitchFamily="34" charset="0"/>
        <a:buNone/>
        <a:defRPr sz="1700" kern="1200">
          <a:solidFill>
            <a:srgbClr val="545155"/>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90000"/>
        </a:lnSpc>
        <a:spcBef>
          <a:spcPts val="151"/>
        </a:spcBef>
        <a:spcAft>
          <a:spcPts val="400"/>
        </a:spcAft>
        <a:buClr>
          <a:srgbClr val="0A548B"/>
        </a:buClr>
        <a:buSzPct val="100000"/>
        <a:buFont typeface="Corbel" pitchFamily="34" charset="0"/>
        <a:buNone/>
        <a:defRPr sz="1700" b="1" kern="1200">
          <a:solidFill>
            <a:srgbClr val="545155"/>
          </a:solidFill>
          <a:latin typeface="Arial" panose="020B0604020202020204" pitchFamily="34" charset="0"/>
          <a:ea typeface="+mn-ea"/>
          <a:cs typeface="Arial" panose="020B0604020202020204" pitchFamily="34" charset="0"/>
        </a:defRPr>
      </a:lvl2pPr>
      <a:lvl3pPr marL="0" indent="-215995" algn="l" defTabSz="685783" rtl="0" eaLnBrk="1" latinLnBrk="0" hangingPunct="1">
        <a:lnSpc>
          <a:spcPct val="90000"/>
        </a:lnSpc>
        <a:spcBef>
          <a:spcPts val="151"/>
        </a:spcBef>
        <a:spcAft>
          <a:spcPts val="400"/>
        </a:spcAft>
        <a:buClr>
          <a:srgbClr val="0A548B"/>
        </a:buClr>
        <a:buSzPct val="100000"/>
        <a:buFont typeface="Corbel" pitchFamily="34" charset="0"/>
        <a:buChar char="•"/>
        <a:defRPr sz="1700" kern="1200">
          <a:solidFill>
            <a:srgbClr val="545155"/>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90000"/>
        </a:lnSpc>
        <a:spcBef>
          <a:spcPts val="151"/>
        </a:spcBef>
        <a:spcAft>
          <a:spcPts val="400"/>
        </a:spcAft>
        <a:buClr>
          <a:srgbClr val="0A548B"/>
        </a:buClr>
        <a:buSzPct val="100000"/>
        <a:buFont typeface="Corbel" pitchFamily="34" charset="0"/>
        <a:buChar char="•"/>
        <a:defRPr sz="1700" kern="1200">
          <a:solidFill>
            <a:srgbClr val="545155"/>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90000"/>
        </a:lnSpc>
        <a:spcBef>
          <a:spcPts val="151"/>
        </a:spcBef>
        <a:spcAft>
          <a:spcPts val="400"/>
        </a:spcAft>
        <a:buClr>
          <a:srgbClr val="0A548B"/>
        </a:buClr>
        <a:buSzPct val="100000"/>
        <a:buFont typeface="Corbel" pitchFamily="34" charset="0"/>
        <a:buChar char="•"/>
        <a:defRPr sz="1700" kern="1200">
          <a:solidFill>
            <a:srgbClr val="545155"/>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Shayan.Yaghoobi@beis.gov.uk" TargetMode="External"/><Relationship Id="rId2" Type="http://schemas.openxmlformats.org/officeDocument/2006/relationships/hyperlink" Target="mailto:Stephen.James@beis.gov.uk"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cid:67C3BC6F-651B-4AD8-A4BE-33649401B94B@sema4.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2D29E5-8089-4351-8F9F-A393EDF480A3}"/>
              </a:ext>
            </a:extLst>
          </p:cNvPr>
          <p:cNvSpPr>
            <a:spLocks noGrp="1"/>
          </p:cNvSpPr>
          <p:nvPr>
            <p:ph type="ctrTitle"/>
          </p:nvPr>
        </p:nvSpPr>
        <p:spPr>
          <a:xfrm>
            <a:off x="469596" y="2646508"/>
            <a:ext cx="7296081" cy="1880025"/>
          </a:xfrm>
        </p:spPr>
        <p:txBody>
          <a:bodyPr/>
          <a:lstStyle/>
          <a:p>
            <a:r>
              <a:rPr lang="en-GB" sz="2800">
                <a:latin typeface="Arial" panose="020B0604020202020204" pitchFamily="34" charset="0"/>
                <a:cs typeface="Arial" panose="020B0604020202020204" pitchFamily="34" charset="0"/>
              </a:rPr>
              <a:t>OPSS research project:</a:t>
            </a:r>
            <a:br>
              <a:rPr lang="en-GB" sz="2800">
                <a:latin typeface="Arial" panose="020B0604020202020204" pitchFamily="34" charset="0"/>
                <a:cs typeface="Arial" panose="020B0604020202020204" pitchFamily="34" charset="0"/>
              </a:rPr>
            </a:br>
            <a:br>
              <a:rPr lang="en-GB" sz="2800">
                <a:latin typeface="Arial" panose="020B0604020202020204" pitchFamily="34" charset="0"/>
                <a:cs typeface="Arial" panose="020B0604020202020204" pitchFamily="34" charset="0"/>
              </a:rPr>
            </a:br>
            <a:r>
              <a:rPr lang="en-GB" sz="2800">
                <a:latin typeface="Arial" panose="020B0604020202020204" pitchFamily="34" charset="0"/>
                <a:cs typeface="Arial" panose="020B0604020202020204" pitchFamily="34" charset="0"/>
              </a:rPr>
              <a:t>Electric Vehicle Smart Charge Points (EVSCP) conformance testing</a:t>
            </a:r>
            <a:br>
              <a:rPr lang="en-US" sz="2800">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CBF4BC6F-A4EC-462D-936E-2ECAA3A6ABA3}"/>
              </a:ext>
            </a:extLst>
          </p:cNvPr>
          <p:cNvSpPr>
            <a:spLocks noGrp="1"/>
          </p:cNvSpPr>
          <p:nvPr>
            <p:ph type="body" sz="quarter" idx="10"/>
          </p:nvPr>
        </p:nvSpPr>
        <p:spPr/>
        <p:txBody>
          <a:bodyPr/>
          <a:lstStyle/>
          <a:p>
            <a:r>
              <a:rPr lang="en-GB">
                <a:latin typeface="Arial" panose="020B0604020202020204" pitchFamily="34" charset="0"/>
                <a:cs typeface="Arial" panose="020B0604020202020204" pitchFamily="34" charset="0"/>
              </a:rPr>
              <a:t>04/11/2021</a:t>
            </a:r>
          </a:p>
          <a:p>
            <a:endParaRPr lang="en-GB"/>
          </a:p>
        </p:txBody>
      </p:sp>
    </p:spTree>
    <p:extLst>
      <p:ext uri="{BB962C8B-B14F-4D97-AF65-F5344CB8AC3E}">
        <p14:creationId xmlns:p14="http://schemas.microsoft.com/office/powerpoint/2010/main" val="152787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868F-E711-4C64-B88E-DC7E409ADA78}"/>
              </a:ext>
            </a:extLst>
          </p:cNvPr>
          <p:cNvSpPr>
            <a:spLocks noGrp="1"/>
          </p:cNvSpPr>
          <p:nvPr>
            <p:ph type="ctrTitle"/>
          </p:nvPr>
        </p:nvSpPr>
        <p:spPr>
          <a:xfrm>
            <a:off x="427066" y="2681932"/>
            <a:ext cx="7492777" cy="3350943"/>
          </a:xfrm>
        </p:spPr>
        <p:txBody>
          <a:bodyPr>
            <a:normAutofit fontScale="90000"/>
          </a:bodyPr>
          <a:lstStyle/>
          <a:p>
            <a:r>
              <a:rPr lang="en-GB">
                <a:latin typeface="Arial" panose="020B0604020202020204" pitchFamily="34" charset="0"/>
                <a:cs typeface="Arial" panose="020B0604020202020204" pitchFamily="34" charset="0"/>
              </a:rPr>
              <a:t>Thanks for listening. </a:t>
            </a: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Questions? </a:t>
            </a: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Stephen.James@beis.gov.uk</a:t>
            </a:r>
            <a:br>
              <a:rPr lang="en-GB" sz="1600">
                <a:latin typeface="Arial" panose="020B0604020202020204" pitchFamily="34" charset="0"/>
                <a:cs typeface="Arial" panose="020B0604020202020204" pitchFamily="34" charset="0"/>
              </a:rPr>
            </a:b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Shayan.Yaghoobi@beis.gov.uk</a:t>
            </a:r>
            <a:br>
              <a:rPr lang="en-GB" sz="1600">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0872731-5009-4E82-833E-AF7E4E290268}"/>
              </a:ext>
            </a:extLst>
          </p:cNvPr>
          <p:cNvSpPr>
            <a:spLocks noGrp="1"/>
          </p:cNvSpPr>
          <p:nvPr>
            <p:ph type="sldNum" sz="quarter" idx="12"/>
          </p:nvPr>
        </p:nvSpPr>
        <p:spPr/>
        <p:txBody>
          <a:bodyPr/>
          <a:lstStyle/>
          <a:p>
            <a:fld id="{4FAB73BC-B049-4115-A692-8D63A059BFB8}" type="slidenum">
              <a:rPr lang="en-US" dirty="0" smtClean="0"/>
              <a:pPr/>
              <a:t>10</a:t>
            </a:fld>
            <a:endParaRPr lang="en-US"/>
          </a:p>
        </p:txBody>
      </p:sp>
    </p:spTree>
    <p:extLst>
      <p:ext uri="{BB962C8B-B14F-4D97-AF65-F5344CB8AC3E}">
        <p14:creationId xmlns:p14="http://schemas.microsoft.com/office/powerpoint/2010/main" val="98562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9E0B8F-802D-478F-8E49-E904FBC29CA5}"/>
              </a:ext>
            </a:extLst>
          </p:cNvPr>
          <p:cNvSpPr>
            <a:spLocks noGrp="1"/>
          </p:cNvSpPr>
          <p:nvPr>
            <p:ph idx="1"/>
          </p:nvPr>
        </p:nvSpPr>
        <p:spPr/>
        <p:txBody>
          <a:bodyPr/>
          <a:lstStyle/>
          <a:p>
            <a:r>
              <a:rPr lang="en-GB"/>
              <a:t>Intros</a:t>
            </a:r>
          </a:p>
          <a:p>
            <a:r>
              <a:rPr lang="en-GB"/>
              <a:t>OPSS and the research programme</a:t>
            </a:r>
          </a:p>
          <a:p>
            <a:r>
              <a:rPr lang="en-GB"/>
              <a:t>Background to the regulations and OPSS’ role</a:t>
            </a:r>
          </a:p>
          <a:p>
            <a:r>
              <a:rPr lang="en-GB"/>
              <a:t>The project aims and plan</a:t>
            </a:r>
          </a:p>
          <a:p>
            <a:r>
              <a:rPr lang="en-GB"/>
              <a:t>Procurement process</a:t>
            </a:r>
          </a:p>
          <a:p>
            <a:endParaRPr lang="en-GB"/>
          </a:p>
          <a:p>
            <a:endParaRPr lang="en-GB"/>
          </a:p>
          <a:p>
            <a:endParaRPr lang="en-GB"/>
          </a:p>
        </p:txBody>
      </p:sp>
      <p:sp>
        <p:nvSpPr>
          <p:cNvPr id="3" name="Title 2">
            <a:extLst>
              <a:ext uri="{FF2B5EF4-FFF2-40B4-BE49-F238E27FC236}">
                <a16:creationId xmlns:a16="http://schemas.microsoft.com/office/drawing/2014/main" id="{F52017A9-B079-4070-8614-0834865C9DA2}"/>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210711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2B680C-48D9-498D-AB6B-370619A1D039}"/>
              </a:ext>
            </a:extLst>
          </p:cNvPr>
          <p:cNvSpPr>
            <a:spLocks noGrp="1"/>
          </p:cNvSpPr>
          <p:nvPr>
            <p:ph idx="1"/>
          </p:nvPr>
        </p:nvSpPr>
        <p:spPr>
          <a:xfrm>
            <a:off x="1165669" y="1175808"/>
            <a:ext cx="9860662" cy="4818028"/>
          </a:xfrm>
        </p:spPr>
        <p:txBody>
          <a:bodyPr vert="horz" lIns="91440" tIns="45720" rIns="91440" bIns="45720" rtlCol="0" anchor="t">
            <a:noAutofit/>
          </a:bodyPr>
          <a:lstStyle/>
          <a:p>
            <a:pPr marL="285750" indent="-285750">
              <a:lnSpc>
                <a:spcPct val="100000"/>
              </a:lnSpc>
              <a:spcBef>
                <a:spcPts val="0"/>
              </a:spcBef>
            </a:pPr>
            <a:r>
              <a:rPr lang="en-GB" sz="1400">
                <a:latin typeface="Arial"/>
                <a:cs typeface="Arial"/>
              </a:rPr>
              <a:t>OPSS is a directorate of the Department for Business, Energy and Industrial Strategy (BEIS). </a:t>
            </a:r>
            <a:endParaRPr lang="en-US" sz="1400">
              <a:latin typeface="Arial"/>
              <a:cs typeface="Arial"/>
            </a:endParaRPr>
          </a:p>
          <a:p>
            <a:pPr marL="285750" indent="-285750">
              <a:lnSpc>
                <a:spcPct val="100000"/>
              </a:lnSpc>
              <a:spcBef>
                <a:spcPts val="0"/>
              </a:spcBef>
            </a:pPr>
            <a:endParaRPr lang="en-GB" sz="1400">
              <a:latin typeface="Arial"/>
              <a:cs typeface="Arial"/>
            </a:endParaRPr>
          </a:p>
          <a:p>
            <a:pPr marL="285750" indent="-285750">
              <a:lnSpc>
                <a:spcPct val="100000"/>
              </a:lnSpc>
              <a:spcBef>
                <a:spcPts val="0"/>
              </a:spcBef>
            </a:pPr>
            <a:r>
              <a:rPr lang="en-GB" sz="1400">
                <a:latin typeface="Arial"/>
                <a:cs typeface="Arial"/>
              </a:rPr>
              <a:t>Created in 2018 to deliver consumer protection and to support business confidence, productivity and growth. </a:t>
            </a:r>
          </a:p>
          <a:p>
            <a:pPr marL="285750" indent="-285750">
              <a:lnSpc>
                <a:spcPct val="100000"/>
              </a:lnSpc>
              <a:spcBef>
                <a:spcPts val="0"/>
              </a:spcBef>
            </a:pPr>
            <a:endParaRPr lang="en-GB" sz="1400">
              <a:latin typeface="Arial"/>
              <a:cs typeface="Arial"/>
            </a:endParaRPr>
          </a:p>
          <a:p>
            <a:pPr marL="285750" indent="-285750">
              <a:lnSpc>
                <a:spcPct val="100000"/>
              </a:lnSpc>
              <a:spcBef>
                <a:spcPts val="0"/>
              </a:spcBef>
            </a:pPr>
            <a:r>
              <a:rPr lang="en-GB" sz="1400">
                <a:latin typeface="Arial"/>
                <a:cs typeface="Arial"/>
              </a:rPr>
              <a:t>We are the national regulator for:</a:t>
            </a:r>
          </a:p>
          <a:p>
            <a:pPr marL="571500" lvl="1" indent="-285750">
              <a:lnSpc>
                <a:spcPct val="100000"/>
              </a:lnSpc>
              <a:spcBef>
                <a:spcPts val="0"/>
              </a:spcBef>
              <a:buFont typeface="Wingdings" pitchFamily="34" charset="0"/>
              <a:buChar char="Ø"/>
            </a:pPr>
            <a:r>
              <a:rPr lang="en-GB" sz="1400" b="1">
                <a:latin typeface="Arial"/>
                <a:cs typeface="Arial"/>
              </a:rPr>
              <a:t>Product safety </a:t>
            </a:r>
            <a:r>
              <a:rPr lang="en-GB" sz="1400">
                <a:latin typeface="Arial"/>
                <a:cs typeface="Arial"/>
              </a:rPr>
              <a:t>incl.</a:t>
            </a:r>
            <a:r>
              <a:rPr lang="en-GB" sz="1400" b="1">
                <a:latin typeface="Arial"/>
                <a:cs typeface="Arial"/>
              </a:rPr>
              <a:t> all consumer products</a:t>
            </a:r>
            <a:r>
              <a:rPr lang="en-GB" sz="1400">
                <a:latin typeface="Arial"/>
                <a:cs typeface="Arial"/>
              </a:rPr>
              <a:t> and more recently construction products (except for vehicles, medicines and food). </a:t>
            </a:r>
          </a:p>
          <a:p>
            <a:pPr marL="571500" lvl="1" indent="-285750">
              <a:lnSpc>
                <a:spcPct val="100000"/>
              </a:lnSpc>
              <a:spcBef>
                <a:spcPts val="0"/>
              </a:spcBef>
              <a:buFont typeface="Wingdings" pitchFamily="34" charset="0"/>
              <a:buChar char="Ø"/>
            </a:pPr>
            <a:r>
              <a:rPr lang="en-GB" sz="1400" b="1">
                <a:latin typeface="Arial"/>
                <a:cs typeface="Arial"/>
              </a:rPr>
              <a:t>Legal metrology</a:t>
            </a:r>
            <a:r>
              <a:rPr lang="en-GB" sz="1400">
                <a:latin typeface="Arial"/>
                <a:cs typeface="Arial"/>
              </a:rPr>
              <a:t>, ensuring weighing and measuring instruments are accurate and reliable (NMO Technical Services). </a:t>
            </a:r>
          </a:p>
          <a:p>
            <a:pPr marL="571500" lvl="1" indent="-285750">
              <a:lnSpc>
                <a:spcPct val="100000"/>
              </a:lnSpc>
              <a:spcBef>
                <a:spcPts val="0"/>
              </a:spcBef>
              <a:buFont typeface="Wingdings" pitchFamily="34" charset="0"/>
              <a:buChar char="Ø"/>
            </a:pPr>
            <a:endParaRPr lang="en-GB" sz="1400">
              <a:latin typeface="Arial"/>
              <a:cs typeface="Arial"/>
            </a:endParaRPr>
          </a:p>
          <a:p>
            <a:pPr marL="285750" lvl="1" indent="-285750">
              <a:lnSpc>
                <a:spcPct val="100000"/>
              </a:lnSpc>
              <a:spcBef>
                <a:spcPts val="0"/>
              </a:spcBef>
            </a:pPr>
            <a:r>
              <a:rPr lang="en-GB" sz="1400">
                <a:latin typeface="Arial"/>
                <a:cs typeface="Arial"/>
              </a:rPr>
              <a:t>We are also responsible for government policy on standards and accreditation, hallmarking, market surveillance, and product safety at our borders.</a:t>
            </a:r>
          </a:p>
          <a:p>
            <a:pPr marL="285750" lvl="1" indent="-285750">
              <a:lnSpc>
                <a:spcPct val="100000"/>
              </a:lnSpc>
              <a:spcBef>
                <a:spcPts val="0"/>
              </a:spcBef>
            </a:pPr>
            <a:endParaRPr lang="en-GB" sz="1400">
              <a:latin typeface="Arial"/>
              <a:cs typeface="Arial"/>
            </a:endParaRPr>
          </a:p>
          <a:p>
            <a:pPr marL="285750" lvl="1" indent="-285750">
              <a:lnSpc>
                <a:spcPct val="100000"/>
              </a:lnSpc>
              <a:spcBef>
                <a:spcPts val="0"/>
              </a:spcBef>
            </a:pPr>
            <a:r>
              <a:rPr lang="en-GB" sz="1400">
                <a:latin typeface="Arial"/>
                <a:cs typeface="Arial"/>
              </a:rPr>
              <a:t>As well as regulating, OPSS is the UK Government’s enforcement authority for a range of goods-based and environmental regulations, including:</a:t>
            </a:r>
          </a:p>
          <a:p>
            <a:pPr marL="787400" lvl="3" indent="-285750">
              <a:lnSpc>
                <a:spcPct val="100000"/>
              </a:lnSpc>
              <a:spcBef>
                <a:spcPts val="0"/>
              </a:spcBef>
              <a:buFont typeface="Wingdings" pitchFamily="34" charset="0"/>
              <a:buChar char="§"/>
            </a:pPr>
            <a:r>
              <a:rPr lang="en-GB" sz="1200">
                <a:latin typeface="Arial"/>
                <a:cs typeface="Arial"/>
              </a:rPr>
              <a:t>ROHS</a:t>
            </a:r>
          </a:p>
          <a:p>
            <a:pPr marL="787400" lvl="3" indent="-285750">
              <a:lnSpc>
                <a:spcPct val="100000"/>
              </a:lnSpc>
              <a:spcBef>
                <a:spcPts val="0"/>
              </a:spcBef>
              <a:buFont typeface="Wingdings" pitchFamily="34" charset="0"/>
              <a:buChar char="§"/>
            </a:pPr>
            <a:r>
              <a:rPr lang="en-GB" sz="1200">
                <a:latin typeface="Arial"/>
                <a:cs typeface="Arial"/>
              </a:rPr>
              <a:t>Eco-design &amp; Energy Labelling</a:t>
            </a:r>
            <a:endParaRPr lang="en-GB" sz="1200" b="1">
              <a:latin typeface="Arial"/>
              <a:cs typeface="Arial"/>
            </a:endParaRPr>
          </a:p>
          <a:p>
            <a:pPr marL="787400" lvl="3" indent="-285750">
              <a:lnSpc>
                <a:spcPct val="100000"/>
              </a:lnSpc>
              <a:spcBef>
                <a:spcPts val="0"/>
              </a:spcBef>
              <a:buFont typeface="Wingdings" pitchFamily="34" charset="0"/>
              <a:buChar char="§"/>
            </a:pPr>
            <a:r>
              <a:rPr lang="en-GB" sz="1200">
                <a:latin typeface="Arial"/>
                <a:cs typeface="Arial"/>
              </a:rPr>
              <a:t>Batteries </a:t>
            </a:r>
            <a:endParaRPr lang="en-GB" sz="1200" b="1">
              <a:latin typeface="Arial"/>
              <a:cs typeface="Arial"/>
            </a:endParaRPr>
          </a:p>
          <a:p>
            <a:pPr marL="787400" lvl="3" indent="-285750">
              <a:lnSpc>
                <a:spcPct val="100000"/>
              </a:lnSpc>
              <a:spcBef>
                <a:spcPts val="0"/>
              </a:spcBef>
              <a:buFont typeface="Wingdings" pitchFamily="34" charset="0"/>
              <a:buChar char="§"/>
            </a:pPr>
            <a:r>
              <a:rPr lang="en-GB" sz="1200">
                <a:latin typeface="Arial"/>
                <a:cs typeface="Arial"/>
              </a:rPr>
              <a:t>End of Life Vehicles</a:t>
            </a:r>
          </a:p>
          <a:p>
            <a:pPr marL="787400" lvl="3" indent="-285750">
              <a:lnSpc>
                <a:spcPct val="100000"/>
              </a:lnSpc>
              <a:spcBef>
                <a:spcPts val="0"/>
              </a:spcBef>
              <a:buFont typeface="Wingdings" pitchFamily="34" charset="0"/>
              <a:buChar char="§"/>
            </a:pPr>
            <a:r>
              <a:rPr lang="en-GB" sz="1200">
                <a:latin typeface="Arial"/>
                <a:cs typeface="Arial"/>
              </a:rPr>
              <a:t>EU Timber Regulation &amp; FLEGT</a:t>
            </a:r>
            <a:endParaRPr lang="en-GB" sz="1200" b="1">
              <a:latin typeface="Arial"/>
              <a:cs typeface="Arial"/>
            </a:endParaRPr>
          </a:p>
          <a:p>
            <a:pPr marL="787400" lvl="3" indent="-285750">
              <a:lnSpc>
                <a:spcPct val="100000"/>
              </a:lnSpc>
              <a:spcBef>
                <a:spcPts val="0"/>
              </a:spcBef>
              <a:buFont typeface="Wingdings" pitchFamily="34" charset="0"/>
              <a:buChar char="§"/>
            </a:pPr>
            <a:r>
              <a:rPr lang="en-GB" sz="1200">
                <a:latin typeface="Arial"/>
                <a:cs typeface="Arial"/>
              </a:rPr>
              <a:t>Alternative Fuels Infrastructure</a:t>
            </a:r>
          </a:p>
          <a:p>
            <a:pPr marL="787400" lvl="3" indent="-285750">
              <a:lnSpc>
                <a:spcPct val="100000"/>
              </a:lnSpc>
              <a:spcBef>
                <a:spcPts val="0"/>
              </a:spcBef>
              <a:buFont typeface="Wingdings" pitchFamily="34" charset="0"/>
              <a:buChar char="§"/>
            </a:pPr>
            <a:r>
              <a:rPr lang="en-GB" sz="1200">
                <a:latin typeface="Arial"/>
                <a:cs typeface="Arial"/>
              </a:rPr>
              <a:t>Heat Networks</a:t>
            </a:r>
            <a:endParaRPr lang="en-GB" sz="1200" b="1">
              <a:latin typeface="Arial"/>
              <a:cs typeface="Arial"/>
            </a:endParaRPr>
          </a:p>
          <a:p>
            <a:pPr marL="787400" lvl="3" indent="-285750">
              <a:lnSpc>
                <a:spcPct val="100000"/>
              </a:lnSpc>
              <a:spcBef>
                <a:spcPts val="0"/>
              </a:spcBef>
              <a:buFont typeface="Wingdings" pitchFamily="34" charset="0"/>
              <a:buChar char="§"/>
            </a:pPr>
            <a:r>
              <a:rPr lang="en-GB" sz="1200">
                <a:latin typeface="Arial"/>
                <a:cs typeface="Arial"/>
              </a:rPr>
              <a:t>Conflict Minerals</a:t>
            </a:r>
            <a:endParaRPr lang="en-GB" sz="1200" b="1">
              <a:latin typeface="Arial"/>
              <a:cs typeface="Arial"/>
            </a:endParaRPr>
          </a:p>
          <a:p>
            <a:pPr marL="285750" lvl="1">
              <a:lnSpc>
                <a:spcPct val="100000"/>
              </a:lnSpc>
              <a:spcBef>
                <a:spcPts val="0"/>
              </a:spcBef>
            </a:pPr>
            <a:endParaRPr lang="en-GB" sz="1200">
              <a:latin typeface="Arial"/>
              <a:cs typeface="Arial"/>
            </a:endParaRPr>
          </a:p>
          <a:p>
            <a:pPr marL="285750" lvl="1">
              <a:spcBef>
                <a:spcPts val="0"/>
              </a:spcBef>
            </a:pPr>
            <a:endParaRPr lang="en-GB" sz="1200">
              <a:latin typeface="Arial"/>
              <a:cs typeface="Arial"/>
            </a:endParaRPr>
          </a:p>
          <a:p>
            <a:pPr>
              <a:spcBef>
                <a:spcPts val="0"/>
              </a:spcBef>
            </a:pPr>
            <a:endParaRPr lang="en-GB" sz="1200">
              <a:latin typeface="Arial"/>
              <a:cs typeface="Arial"/>
            </a:endParaRPr>
          </a:p>
          <a:p>
            <a:pPr>
              <a:spcBef>
                <a:spcPts val="0"/>
              </a:spcBef>
            </a:pPr>
            <a:endParaRPr lang="en-GB" sz="1200">
              <a:latin typeface="Arial"/>
              <a:cs typeface="Arial"/>
            </a:endParaRPr>
          </a:p>
        </p:txBody>
      </p:sp>
      <p:sp>
        <p:nvSpPr>
          <p:cNvPr id="3" name="Title 2">
            <a:extLst>
              <a:ext uri="{FF2B5EF4-FFF2-40B4-BE49-F238E27FC236}">
                <a16:creationId xmlns:a16="http://schemas.microsoft.com/office/drawing/2014/main" id="{C6380963-4640-4AF3-95A2-3BBEDD363ACE}"/>
              </a:ext>
            </a:extLst>
          </p:cNvPr>
          <p:cNvSpPr>
            <a:spLocks noGrp="1"/>
          </p:cNvSpPr>
          <p:nvPr>
            <p:ph type="title"/>
          </p:nvPr>
        </p:nvSpPr>
        <p:spPr>
          <a:xfrm>
            <a:off x="1852926" y="302914"/>
            <a:ext cx="8519125" cy="708676"/>
          </a:xfrm>
        </p:spPr>
        <p:txBody>
          <a:bodyPr/>
          <a:lstStyle/>
          <a:p>
            <a:r>
              <a:rPr lang="en-GB">
                <a:latin typeface="Arial"/>
                <a:cs typeface="Arial"/>
              </a:rPr>
              <a:t>Office for Product Safety &amp; Standards (OPSS)</a:t>
            </a:r>
            <a:endParaRPr lang="en-GB"/>
          </a:p>
        </p:txBody>
      </p:sp>
      <p:sp>
        <p:nvSpPr>
          <p:cNvPr id="4" name="Slide Number Placeholder 3">
            <a:extLst>
              <a:ext uri="{FF2B5EF4-FFF2-40B4-BE49-F238E27FC236}">
                <a16:creationId xmlns:a16="http://schemas.microsoft.com/office/drawing/2014/main" id="{87CF3A85-AE21-48FC-8D5F-A2F866F6B119}"/>
              </a:ext>
            </a:extLst>
          </p:cNvPr>
          <p:cNvSpPr>
            <a:spLocks noGrp="1"/>
          </p:cNvSpPr>
          <p:nvPr>
            <p:ph type="sldNum" sz="quarter" idx="12"/>
          </p:nvPr>
        </p:nvSpPr>
        <p:spPr/>
        <p:txBody>
          <a:bodyPr/>
          <a:lstStyle/>
          <a:p>
            <a:fld id="{4FAB73BC-B049-4115-A692-8D63A059BFB8}" type="slidenum">
              <a:rPr lang="en-US" smtClean="0"/>
              <a:pPr/>
              <a:t>3</a:t>
            </a:fld>
            <a:endParaRPr lang="en-US"/>
          </a:p>
        </p:txBody>
      </p:sp>
      <p:sp>
        <p:nvSpPr>
          <p:cNvPr id="5" name="Footer Placeholder 4">
            <a:extLst>
              <a:ext uri="{FF2B5EF4-FFF2-40B4-BE49-F238E27FC236}">
                <a16:creationId xmlns:a16="http://schemas.microsoft.com/office/drawing/2014/main" id="{911FE126-6672-400F-9074-2B95DA8D3B74}"/>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1286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BC30CF-E422-4253-8780-ED491124C42E}"/>
              </a:ext>
            </a:extLst>
          </p:cNvPr>
          <p:cNvSpPr>
            <a:spLocks noGrp="1"/>
          </p:cNvSpPr>
          <p:nvPr>
            <p:ph type="title"/>
          </p:nvPr>
        </p:nvSpPr>
        <p:spPr/>
        <p:txBody>
          <a:bodyPr/>
          <a:lstStyle/>
          <a:p>
            <a:r>
              <a:rPr lang="en-GB">
                <a:latin typeface="Arial"/>
                <a:cs typeface="Arial"/>
              </a:rPr>
              <a:t>Background: Research at OPSS</a:t>
            </a:r>
            <a:endParaRPr lang="en-GB"/>
          </a:p>
        </p:txBody>
      </p:sp>
      <p:sp>
        <p:nvSpPr>
          <p:cNvPr id="4" name="Slide Number Placeholder 3">
            <a:extLst>
              <a:ext uri="{FF2B5EF4-FFF2-40B4-BE49-F238E27FC236}">
                <a16:creationId xmlns:a16="http://schemas.microsoft.com/office/drawing/2014/main" id="{F5EC8FC7-200D-4E00-8441-0D16ED95F91A}"/>
              </a:ext>
            </a:extLst>
          </p:cNvPr>
          <p:cNvSpPr>
            <a:spLocks noGrp="1"/>
          </p:cNvSpPr>
          <p:nvPr>
            <p:ph type="sldNum" sz="quarter" idx="12"/>
          </p:nvPr>
        </p:nvSpPr>
        <p:spPr/>
        <p:txBody>
          <a:bodyPr/>
          <a:lstStyle/>
          <a:p>
            <a:fld id="{4FAB73BC-B049-4115-A692-8D63A059BFB8}" type="slidenum">
              <a:rPr lang="en-US" smtClean="0"/>
              <a:pPr/>
              <a:t>4</a:t>
            </a:fld>
            <a:endParaRPr lang="en-US"/>
          </a:p>
        </p:txBody>
      </p:sp>
      <p:sp>
        <p:nvSpPr>
          <p:cNvPr id="5" name="Footer Placeholder 4">
            <a:extLst>
              <a:ext uri="{FF2B5EF4-FFF2-40B4-BE49-F238E27FC236}">
                <a16:creationId xmlns:a16="http://schemas.microsoft.com/office/drawing/2014/main" id="{A6AFA544-6F1B-4C12-92DB-E1BEC2B131EC}"/>
              </a:ext>
            </a:extLst>
          </p:cNvPr>
          <p:cNvSpPr>
            <a:spLocks noGrp="1"/>
          </p:cNvSpPr>
          <p:nvPr>
            <p:ph type="ftr" sz="quarter" idx="3"/>
          </p:nvPr>
        </p:nvSpPr>
        <p:spPr/>
        <p:txBody>
          <a:bodyPr/>
          <a:lstStyle/>
          <a:p>
            <a:endParaRPr lang="en-US"/>
          </a:p>
        </p:txBody>
      </p:sp>
      <p:pic>
        <p:nvPicPr>
          <p:cNvPr id="6" name="Picture 6">
            <a:extLst>
              <a:ext uri="{FF2B5EF4-FFF2-40B4-BE49-F238E27FC236}">
                <a16:creationId xmlns:a16="http://schemas.microsoft.com/office/drawing/2014/main" id="{C4966C6A-0F31-457D-9451-8E62995C9216}"/>
              </a:ext>
            </a:extLst>
          </p:cNvPr>
          <p:cNvPicPr>
            <a:picLocks noChangeAspect="1"/>
          </p:cNvPicPr>
          <p:nvPr/>
        </p:nvPicPr>
        <p:blipFill>
          <a:blip r:embed="rId3"/>
          <a:stretch>
            <a:fillRect/>
          </a:stretch>
        </p:blipFill>
        <p:spPr>
          <a:xfrm>
            <a:off x="3578860" y="1316715"/>
            <a:ext cx="5034280" cy="2104716"/>
          </a:xfrm>
          <a:prstGeom prst="rect">
            <a:avLst/>
          </a:prstGeom>
        </p:spPr>
      </p:pic>
      <p:sp>
        <p:nvSpPr>
          <p:cNvPr id="8" name="TextBox 7">
            <a:extLst>
              <a:ext uri="{FF2B5EF4-FFF2-40B4-BE49-F238E27FC236}">
                <a16:creationId xmlns:a16="http://schemas.microsoft.com/office/drawing/2014/main" id="{1FC3D3DA-DA6A-4B5B-ABCB-738170E5838D}"/>
              </a:ext>
            </a:extLst>
          </p:cNvPr>
          <p:cNvSpPr txBox="1"/>
          <p:nvPr/>
        </p:nvSpPr>
        <p:spPr>
          <a:xfrm>
            <a:off x="1050365" y="3825901"/>
            <a:ext cx="10091270" cy="196977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panose="020B0604020202020204" pitchFamily="34" charset="0"/>
                <a:cs typeface="Arial" panose="020B0604020202020204" pitchFamily="34" charset="0"/>
              </a:rPr>
              <a:t>OPSS Science, Engineering and Research Team: </a:t>
            </a:r>
          </a:p>
          <a:p>
            <a:pPr algn="ctr"/>
            <a:r>
              <a:rPr lang="en-US" sz="1400">
                <a:latin typeface="Arial" panose="020B0604020202020204" pitchFamily="34" charset="0"/>
                <a:cs typeface="Arial" panose="020B0604020202020204" pitchFamily="34" charset="0"/>
              </a:rPr>
              <a:t>Provides evidence and advice for the development of policy, and the delivery and enforcement of product safety regulations. ​</a:t>
            </a:r>
          </a:p>
          <a:p>
            <a:pPr algn="ctr"/>
            <a:endParaRPr lang="en-US" sz="1400">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Core functions</a:t>
            </a:r>
            <a:r>
              <a:rPr lang="en-GB" sz="1600">
                <a:latin typeface="Arial" panose="020B0604020202020204" pitchFamily="34" charset="0"/>
                <a:ea typeface="+mn-lt"/>
                <a:cs typeface="Arial" panose="020B0604020202020204" pitchFamily="34" charset="0"/>
              </a:rPr>
              <a:t> include:</a:t>
            </a:r>
            <a:endParaRPr lang="en-US" sz="160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ea typeface="+mn-lt"/>
                <a:cs typeface="Arial" panose="020B0604020202020204" pitchFamily="34" charset="0"/>
              </a:rPr>
              <a:t>Commissioning and undertaking </a:t>
            </a:r>
            <a:r>
              <a:rPr lang="en-GB" sz="1600" b="1">
                <a:latin typeface="Arial" panose="020B0604020202020204" pitchFamily="34" charset="0"/>
                <a:ea typeface="+mn-lt"/>
                <a:cs typeface="Arial" panose="020B0604020202020204" pitchFamily="34" charset="0"/>
              </a:rPr>
              <a:t>research</a:t>
            </a:r>
            <a:r>
              <a:rPr lang="en-US" sz="1600" b="1">
                <a:latin typeface="Arial" panose="020B0604020202020204" pitchFamily="34" charset="0"/>
                <a:ea typeface="+mn-lt"/>
                <a:cs typeface="Arial" panose="020B0604020202020204" pitchFamily="34" charset="0"/>
              </a:rPr>
              <a:t> </a:t>
            </a:r>
            <a:endParaRPr lang="en-GB" sz="1600">
              <a:latin typeface="Arial" panose="020B0604020202020204" pitchFamily="34" charset="0"/>
              <a:ea typeface="+mn-lt"/>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ea typeface="+mn-lt"/>
                <a:cs typeface="Arial" panose="020B0604020202020204" pitchFamily="34" charset="0"/>
              </a:rPr>
              <a:t>Providing up-to-date </a:t>
            </a:r>
            <a:r>
              <a:rPr lang="en-GB" sz="1600" b="1">
                <a:latin typeface="Arial" panose="020B0604020202020204" pitchFamily="34" charset="0"/>
                <a:ea typeface="+mn-lt"/>
                <a:cs typeface="Arial" panose="020B0604020202020204" pitchFamily="34" charset="0"/>
              </a:rPr>
              <a:t>scientific evidence and advice</a:t>
            </a:r>
          </a:p>
          <a:p>
            <a:pPr marL="285750" indent="-285750">
              <a:buFont typeface="Arial" panose="020B0604020202020204" pitchFamily="34" charset="0"/>
              <a:buChar char="•"/>
            </a:pPr>
            <a:r>
              <a:rPr lang="en-GB" sz="1600">
                <a:latin typeface="Arial" panose="020B0604020202020204" pitchFamily="34" charset="0"/>
                <a:ea typeface="+mn-lt"/>
                <a:cs typeface="Arial" panose="020B0604020202020204" pitchFamily="34" charset="0"/>
              </a:rPr>
              <a:t>Assessing </a:t>
            </a:r>
            <a:r>
              <a:rPr lang="en-GB" sz="1600" b="1">
                <a:latin typeface="Arial" panose="020B0604020202020204" pitchFamily="34" charset="0"/>
                <a:ea typeface="+mn-lt"/>
                <a:cs typeface="Arial" panose="020B0604020202020204" pitchFamily="34" charset="0"/>
              </a:rPr>
              <a:t>product safety</a:t>
            </a:r>
          </a:p>
          <a:p>
            <a:pPr marL="285750" indent="-285750">
              <a:buFont typeface="Arial" panose="020B0604020202020204" pitchFamily="34" charset="0"/>
              <a:buChar char="•"/>
            </a:pPr>
            <a:r>
              <a:rPr lang="en-GB" sz="1600">
                <a:latin typeface="Arial" panose="020B0604020202020204" pitchFamily="34" charset="0"/>
                <a:ea typeface="+mn-lt"/>
                <a:cs typeface="Arial" panose="020B0604020202020204" pitchFamily="34" charset="0"/>
              </a:rPr>
              <a:t>Managing </a:t>
            </a:r>
            <a:r>
              <a:rPr lang="en-GB" sz="1600" b="1">
                <a:latin typeface="Arial" panose="020B0604020202020204" pitchFamily="34" charset="0"/>
                <a:ea typeface="+mn-lt"/>
                <a:cs typeface="Arial" panose="020B0604020202020204" pitchFamily="34" charset="0"/>
              </a:rPr>
              <a:t>access to external experts and scientific databases</a:t>
            </a:r>
          </a:p>
        </p:txBody>
      </p:sp>
    </p:spTree>
    <p:extLst>
      <p:ext uri="{BB962C8B-B14F-4D97-AF65-F5344CB8AC3E}">
        <p14:creationId xmlns:p14="http://schemas.microsoft.com/office/powerpoint/2010/main" val="3222101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5D008-C51D-49ED-908C-E510A372ED05}"/>
              </a:ext>
            </a:extLst>
          </p:cNvPr>
          <p:cNvSpPr>
            <a:spLocks noGrp="1"/>
          </p:cNvSpPr>
          <p:nvPr>
            <p:ph idx="1"/>
          </p:nvPr>
        </p:nvSpPr>
        <p:spPr>
          <a:xfrm>
            <a:off x="441244" y="1019986"/>
            <a:ext cx="7737837" cy="5123165"/>
          </a:xfrm>
        </p:spPr>
        <p:txBody>
          <a:bodyPr vert="horz" lIns="91440" tIns="45720" rIns="91440" bIns="45720" rtlCol="0" anchor="t">
            <a:normAutofit fontScale="92500" lnSpcReduction="10000"/>
          </a:bodyPr>
          <a:lstStyle/>
          <a:p>
            <a:pPr>
              <a:spcBef>
                <a:spcPts val="600"/>
              </a:spcBef>
            </a:pPr>
            <a:r>
              <a:rPr lang="en-GB" sz="1800" b="1">
                <a:latin typeface="Arial" panose="020B0604020202020204" pitchFamily="34" charset="0"/>
                <a:ea typeface="Times New Roman" panose="02020603050405020304" pitchFamily="18" charset="0"/>
                <a:cs typeface="Arial" panose="020B0604020202020204" pitchFamily="34" charset="0"/>
              </a:rPr>
              <a:t>The Electric Vehicles (Smart Charge Points) Regulations 2021 </a:t>
            </a:r>
            <a:r>
              <a:rPr lang="en-GB" sz="1800">
                <a:latin typeface="Arial" panose="020B0604020202020204" pitchFamily="34" charset="0"/>
                <a:ea typeface="Times New Roman" panose="02020603050405020304" pitchFamily="18" charset="0"/>
                <a:cs typeface="Arial" panose="020B0604020202020204" pitchFamily="34" charset="0"/>
              </a:rPr>
              <a:t>(‘the regulations’) were laid in Parliament on 28 October 2021, and will come into force 30 June 2022, except for the cyber requirements which will come into force 30 December 2022.</a:t>
            </a:r>
          </a:p>
          <a:p>
            <a:pPr>
              <a:spcBef>
                <a:spcPts val="600"/>
              </a:spcBef>
            </a:pPr>
            <a:r>
              <a:rPr lang="en-GB" sz="1800">
                <a:effectLst/>
                <a:latin typeface="Arial" panose="020B0604020202020204" pitchFamily="34" charset="0"/>
                <a:ea typeface="Times New Roman" panose="02020603050405020304" pitchFamily="18" charset="0"/>
                <a:cs typeface="Arial" panose="020B0604020202020204" pitchFamily="34" charset="0"/>
              </a:rPr>
              <a:t>The regulations will mandate that all private (domestic and workplace) charge points sold in Great Britain must be “smart” and meet certain minimum device-level requirements, enabling consumers to have the technical capability to take part in smart charging.</a:t>
            </a:r>
          </a:p>
          <a:p>
            <a:pPr>
              <a:spcBef>
                <a:spcPts val="600"/>
              </a:spcBef>
            </a:pPr>
            <a:r>
              <a:rPr lang="en-GB" sz="1800">
                <a:effectLst/>
                <a:latin typeface="Arial" panose="020B0604020202020204" pitchFamily="34" charset="0"/>
                <a:ea typeface="Times New Roman" panose="02020603050405020304" pitchFamily="18" charset="0"/>
                <a:cs typeface="Arial" panose="020B0604020202020204" pitchFamily="34" charset="0"/>
              </a:rPr>
              <a:t>This will a) </a:t>
            </a:r>
            <a:r>
              <a:rPr lang="en-GB" sz="1800">
                <a:latin typeface="Arial" panose="020B0604020202020204" pitchFamily="34" charset="0"/>
                <a:ea typeface="Times New Roman" panose="02020603050405020304" pitchFamily="18" charset="0"/>
                <a:cs typeface="Arial" panose="020B0604020202020204" pitchFamily="34" charset="0"/>
              </a:rPr>
              <a:t>help facilitate the </a:t>
            </a:r>
            <a:r>
              <a:rPr lang="en-GB" sz="1800">
                <a:effectLst/>
                <a:latin typeface="Arial" panose="020B0604020202020204" pitchFamily="34" charset="0"/>
                <a:ea typeface="Times New Roman" panose="02020603050405020304" pitchFamily="18" charset="0"/>
                <a:cs typeface="Arial" panose="020B0604020202020204" pitchFamily="34" charset="0"/>
              </a:rPr>
              <a:t>transition to EVs</a:t>
            </a:r>
            <a:r>
              <a:rPr lang="en-GB" sz="1800">
                <a:latin typeface="Arial" panose="020B0604020202020204" pitchFamily="34" charset="0"/>
                <a:ea typeface="Times New Roman" panose="02020603050405020304" pitchFamily="18" charset="0"/>
                <a:cs typeface="Arial" panose="020B0604020202020204" pitchFamily="34" charset="0"/>
              </a:rPr>
              <a:t> by reducing their impact on</a:t>
            </a:r>
            <a:r>
              <a:rPr lang="en-GB" sz="1800">
                <a:effectLst/>
                <a:latin typeface="Arial" panose="020B0604020202020204" pitchFamily="34" charset="0"/>
                <a:ea typeface="Times New Roman" panose="02020603050405020304" pitchFamily="18" charset="0"/>
                <a:cs typeface="Arial" panose="020B0604020202020204" pitchFamily="34" charset="0"/>
              </a:rPr>
              <a:t> </a:t>
            </a:r>
            <a:r>
              <a:rPr lang="en-GB" sz="1800">
                <a:latin typeface="Arial" panose="020B0604020202020204" pitchFamily="34" charset="0"/>
                <a:ea typeface="Times New Roman" panose="02020603050405020304" pitchFamily="18" charset="0"/>
                <a:cs typeface="Arial" panose="020B0604020202020204" pitchFamily="34" charset="0"/>
              </a:rPr>
              <a:t>the energy system </a:t>
            </a:r>
            <a:r>
              <a:rPr lang="en-GB" sz="1800">
                <a:effectLst/>
                <a:latin typeface="Arial" panose="020B0604020202020204" pitchFamily="34" charset="0"/>
                <a:ea typeface="Times New Roman" panose="02020603050405020304" pitchFamily="18" charset="0"/>
                <a:cs typeface="Arial" panose="020B0604020202020204" pitchFamily="34" charset="0"/>
              </a:rPr>
              <a:t>b) maximise the potential of EVs to provide additional benefits to the electricity network and consumers.</a:t>
            </a:r>
          </a:p>
          <a:p>
            <a:pPr>
              <a:spcBef>
                <a:spcPts val="600"/>
              </a:spcBef>
            </a:pPr>
            <a:r>
              <a:rPr lang="en-GB" sz="1800">
                <a:latin typeface="Arial" panose="020B0604020202020204" pitchFamily="34" charset="0"/>
                <a:ea typeface="Times New Roman" panose="02020603050405020304" pitchFamily="18" charset="0"/>
                <a:cs typeface="Arial" panose="020B0604020202020204" pitchFamily="34" charset="0"/>
              </a:rPr>
              <a:t>OPSS has been designated as the enforcement authority for these regulations and will need to develop an approach to assessing compliance of Electric Vehicle Smart Charge Points (EVSCP). </a:t>
            </a:r>
          </a:p>
          <a:p>
            <a:pPr>
              <a:spcBef>
                <a:spcPts val="600"/>
              </a:spcBef>
            </a:pPr>
            <a:r>
              <a:rPr lang="en-GB" sz="1800">
                <a:latin typeface="Arial" panose="020B0604020202020204" pitchFamily="34" charset="0"/>
                <a:ea typeface="Times New Roman" panose="02020603050405020304" pitchFamily="18" charset="0"/>
                <a:cs typeface="Arial" panose="020B0604020202020204" pitchFamily="34" charset="0"/>
              </a:rPr>
              <a:t>This research will inform this approach by </a:t>
            </a:r>
            <a:r>
              <a:rPr lang="en-GB" sz="1800" b="1">
                <a:latin typeface="Arial" panose="020B0604020202020204" pitchFamily="34" charset="0"/>
                <a:ea typeface="Times New Roman" panose="02020603050405020304" pitchFamily="18" charset="0"/>
                <a:cs typeface="Arial" panose="020B0604020202020204" pitchFamily="34" charset="0"/>
              </a:rPr>
              <a:t>developing options for assessing compliance</a:t>
            </a:r>
            <a:r>
              <a:rPr lang="en-GB" sz="1800">
                <a:latin typeface="Arial" panose="020B0604020202020204" pitchFamily="34" charset="0"/>
                <a:ea typeface="Times New Roman" panose="02020603050405020304" pitchFamily="18" charset="0"/>
                <a:cs typeface="Arial" panose="020B0604020202020204" pitchFamily="34" charset="0"/>
              </a:rPr>
              <a:t> with the EVSCP regulations.</a:t>
            </a:r>
          </a:p>
          <a:p>
            <a:pPr>
              <a:spcBef>
                <a:spcPts val="600"/>
              </a:spcBef>
            </a:pPr>
            <a:r>
              <a:rPr lang="en-GB" sz="1800">
                <a:latin typeface="Arial" panose="020B0604020202020204" pitchFamily="34" charset="0"/>
                <a:ea typeface="Times New Roman" panose="02020603050405020304" pitchFamily="18" charset="0"/>
                <a:cs typeface="Arial" panose="020B0604020202020204" pitchFamily="34" charset="0"/>
              </a:rPr>
              <a:t>From an enforcement perspective, the products will be tested after being placed on the market for conformance with the regulations. Currently, </a:t>
            </a:r>
            <a:r>
              <a:rPr lang="en-GB" sz="1800" b="1">
                <a:latin typeface="Arial" panose="020B0604020202020204" pitchFamily="34" charset="0"/>
                <a:ea typeface="Times New Roman" panose="02020603050405020304" pitchFamily="18" charset="0"/>
                <a:cs typeface="Arial" panose="020B0604020202020204" pitchFamily="34" charset="0"/>
              </a:rPr>
              <a:t>no standard exists </a:t>
            </a:r>
            <a:r>
              <a:rPr lang="en-GB" sz="1800">
                <a:latin typeface="Arial" panose="020B0604020202020204" pitchFamily="34" charset="0"/>
                <a:ea typeface="Times New Roman" panose="02020603050405020304" pitchFamily="18" charset="0"/>
                <a:cs typeface="Arial" panose="020B0604020202020204" pitchFamily="34" charset="0"/>
              </a:rPr>
              <a:t>to allow testing and conformance validation by either the manufacturer or by a regulator; and it will be to industry to create solutions to the requirements within the regulations.</a:t>
            </a:r>
          </a:p>
        </p:txBody>
      </p:sp>
      <p:sp>
        <p:nvSpPr>
          <p:cNvPr id="3" name="Title 2">
            <a:extLst>
              <a:ext uri="{FF2B5EF4-FFF2-40B4-BE49-F238E27FC236}">
                <a16:creationId xmlns:a16="http://schemas.microsoft.com/office/drawing/2014/main" id="{6C9B04F9-15FB-43B9-A3CB-2E844216C4C5}"/>
              </a:ext>
            </a:extLst>
          </p:cNvPr>
          <p:cNvSpPr>
            <a:spLocks noGrp="1"/>
          </p:cNvSpPr>
          <p:nvPr>
            <p:ph type="title"/>
          </p:nvPr>
        </p:nvSpPr>
        <p:spPr>
          <a:xfrm>
            <a:off x="427068" y="340621"/>
            <a:ext cx="11358833" cy="609143"/>
          </a:xfrm>
        </p:spPr>
        <p:txBody>
          <a:bodyPr/>
          <a:lstStyle/>
          <a:p>
            <a:r>
              <a:rPr lang="en-US">
                <a:latin typeface="Arial"/>
                <a:cs typeface="Arial"/>
              </a:rPr>
              <a:t>The regulations and OPSS’ role</a:t>
            </a:r>
            <a:endParaRPr lang="en-GB"/>
          </a:p>
        </p:txBody>
      </p:sp>
      <p:sp>
        <p:nvSpPr>
          <p:cNvPr id="4" name="Slide Number Placeholder 3">
            <a:extLst>
              <a:ext uri="{FF2B5EF4-FFF2-40B4-BE49-F238E27FC236}">
                <a16:creationId xmlns:a16="http://schemas.microsoft.com/office/drawing/2014/main" id="{B3175773-A418-4D1B-903F-6F94A8A00CE5}"/>
              </a:ext>
            </a:extLst>
          </p:cNvPr>
          <p:cNvSpPr>
            <a:spLocks noGrp="1"/>
          </p:cNvSpPr>
          <p:nvPr>
            <p:ph type="sldNum" sz="quarter" idx="12"/>
          </p:nvPr>
        </p:nvSpPr>
        <p:spPr/>
        <p:txBody>
          <a:bodyPr/>
          <a:lstStyle/>
          <a:p>
            <a:fld id="{4FAB73BC-B049-4115-A692-8D63A059BFB8}" type="slidenum">
              <a:rPr lang="en-US" smtClean="0"/>
              <a:pPr/>
              <a:t>5</a:t>
            </a:fld>
            <a:endParaRPr lang="en-US"/>
          </a:p>
        </p:txBody>
      </p:sp>
      <p:sp>
        <p:nvSpPr>
          <p:cNvPr id="5" name="Footer Placeholder 4">
            <a:extLst>
              <a:ext uri="{FF2B5EF4-FFF2-40B4-BE49-F238E27FC236}">
                <a16:creationId xmlns:a16="http://schemas.microsoft.com/office/drawing/2014/main" id="{6ED532B7-13E3-4280-8B51-60AB3C2F9C67}"/>
              </a:ext>
            </a:extLst>
          </p:cNvPr>
          <p:cNvSpPr>
            <a:spLocks noGrp="1"/>
          </p:cNvSpPr>
          <p:nvPr>
            <p:ph type="ftr" sz="quarter" idx="3"/>
          </p:nvPr>
        </p:nvSpPr>
        <p:spPr/>
        <p:txBody>
          <a:bodyPr/>
          <a:lstStyle/>
          <a:p>
            <a:endParaRPr lang="en-US"/>
          </a:p>
        </p:txBody>
      </p:sp>
      <p:pic>
        <p:nvPicPr>
          <p:cNvPr id="1030" name="Picture 6" descr="Rolec Offers 7kW/32Amp Charge Points for Under £150 – Autovolt Magazine">
            <a:extLst>
              <a:ext uri="{FF2B5EF4-FFF2-40B4-BE49-F238E27FC236}">
                <a16:creationId xmlns:a16="http://schemas.microsoft.com/office/drawing/2014/main" id="{6E3918FE-F147-4C12-8561-90115DE56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4567" y="1932463"/>
            <a:ext cx="3512111" cy="256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123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9B04F9-15FB-43B9-A3CB-2E844216C4C5}"/>
              </a:ext>
            </a:extLst>
          </p:cNvPr>
          <p:cNvSpPr>
            <a:spLocks noGrp="1"/>
          </p:cNvSpPr>
          <p:nvPr>
            <p:ph type="title"/>
          </p:nvPr>
        </p:nvSpPr>
        <p:spPr>
          <a:xfrm>
            <a:off x="427068" y="340621"/>
            <a:ext cx="11358833" cy="609143"/>
          </a:xfrm>
        </p:spPr>
        <p:txBody>
          <a:bodyPr/>
          <a:lstStyle/>
          <a:p>
            <a:r>
              <a:rPr lang="en-US">
                <a:latin typeface="Arial"/>
                <a:cs typeface="Arial"/>
              </a:rPr>
              <a:t>Summary of Requirements in the Regulations </a:t>
            </a:r>
            <a:endParaRPr lang="en-GB"/>
          </a:p>
        </p:txBody>
      </p:sp>
      <p:sp>
        <p:nvSpPr>
          <p:cNvPr id="4" name="Slide Number Placeholder 3">
            <a:extLst>
              <a:ext uri="{FF2B5EF4-FFF2-40B4-BE49-F238E27FC236}">
                <a16:creationId xmlns:a16="http://schemas.microsoft.com/office/drawing/2014/main" id="{B3175773-A418-4D1B-903F-6F94A8A00CE5}"/>
              </a:ext>
            </a:extLst>
          </p:cNvPr>
          <p:cNvSpPr>
            <a:spLocks noGrp="1"/>
          </p:cNvSpPr>
          <p:nvPr>
            <p:ph type="sldNum" sz="quarter" idx="12"/>
          </p:nvPr>
        </p:nvSpPr>
        <p:spPr/>
        <p:txBody>
          <a:bodyPr/>
          <a:lstStyle/>
          <a:p>
            <a:fld id="{4FAB73BC-B049-4115-A692-8D63A059BFB8}" type="slidenum">
              <a:rPr lang="en-US" smtClean="0"/>
              <a:pPr/>
              <a:t>6</a:t>
            </a:fld>
            <a:endParaRPr lang="en-US"/>
          </a:p>
        </p:txBody>
      </p:sp>
      <p:sp>
        <p:nvSpPr>
          <p:cNvPr id="5" name="Footer Placeholder 4">
            <a:extLst>
              <a:ext uri="{FF2B5EF4-FFF2-40B4-BE49-F238E27FC236}">
                <a16:creationId xmlns:a16="http://schemas.microsoft.com/office/drawing/2014/main" id="{6ED532B7-13E3-4280-8B51-60AB3C2F9C67}"/>
              </a:ext>
            </a:extLst>
          </p:cNvPr>
          <p:cNvSpPr>
            <a:spLocks noGrp="1"/>
          </p:cNvSpPr>
          <p:nvPr>
            <p:ph type="ftr" sz="quarter" idx="3"/>
          </p:nvPr>
        </p:nvSpPr>
        <p:spPr/>
        <p:txBody>
          <a:bodyPr/>
          <a:lstStyle/>
          <a:p>
            <a:endParaRPr lang="en-US"/>
          </a:p>
        </p:txBody>
      </p:sp>
      <p:graphicFrame>
        <p:nvGraphicFramePr>
          <p:cNvPr id="10" name="Table 9">
            <a:extLst>
              <a:ext uri="{FF2B5EF4-FFF2-40B4-BE49-F238E27FC236}">
                <a16:creationId xmlns:a16="http://schemas.microsoft.com/office/drawing/2014/main" id="{DD1BC47D-4496-4CB8-948B-BF46394E7F92}"/>
              </a:ext>
            </a:extLst>
          </p:cNvPr>
          <p:cNvGraphicFramePr>
            <a:graphicFrameLocks noGrp="1"/>
          </p:cNvGraphicFramePr>
          <p:nvPr>
            <p:extLst>
              <p:ext uri="{D42A27DB-BD31-4B8C-83A1-F6EECF244321}">
                <p14:modId xmlns:p14="http://schemas.microsoft.com/office/powerpoint/2010/main" val="3342540117"/>
              </p:ext>
            </p:extLst>
          </p:nvPr>
        </p:nvGraphicFramePr>
        <p:xfrm>
          <a:off x="342004" y="890875"/>
          <a:ext cx="11099160" cy="5873665"/>
        </p:xfrm>
        <a:graphic>
          <a:graphicData uri="http://schemas.openxmlformats.org/drawingml/2006/table">
            <a:tbl>
              <a:tblPr firstRow="1" firstCol="1" bandRow="1">
                <a:tableStyleId>{5C22544A-7EE6-4342-B048-85BDC9FD1C3A}</a:tableStyleId>
              </a:tblPr>
              <a:tblGrid>
                <a:gridCol w="1787573">
                  <a:extLst>
                    <a:ext uri="{9D8B030D-6E8A-4147-A177-3AD203B41FA5}">
                      <a16:colId xmlns:a16="http://schemas.microsoft.com/office/drawing/2014/main" val="4225391708"/>
                    </a:ext>
                  </a:extLst>
                </a:gridCol>
                <a:gridCol w="9311587">
                  <a:extLst>
                    <a:ext uri="{9D8B030D-6E8A-4147-A177-3AD203B41FA5}">
                      <a16:colId xmlns:a16="http://schemas.microsoft.com/office/drawing/2014/main" val="3533781172"/>
                    </a:ext>
                  </a:extLst>
                </a:gridCol>
              </a:tblGrid>
              <a:tr h="233268">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Requirement</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Description of the requirement</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extLst>
                  <a:ext uri="{0D108BD9-81ED-4DB2-BD59-A6C34878D82A}">
                    <a16:rowId xmlns:a16="http://schemas.microsoft.com/office/drawing/2014/main" val="3422190028"/>
                  </a:ext>
                </a:extLst>
              </a:tr>
              <a:tr h="584734">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Scope</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The legislation will apply to new private chargepoints sold, meaning domestic and workplace chargepoints, used to charge vans and passenger vehicles. The legislation applies to Great Britain only.</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extLst>
                  <a:ext uri="{0D108BD9-81ED-4DB2-BD59-A6C34878D82A}">
                    <a16:rowId xmlns:a16="http://schemas.microsoft.com/office/drawing/2014/main" val="2554603392"/>
                  </a:ext>
                </a:extLst>
              </a:tr>
              <a:tr h="1214658">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Smart functionality </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 “Smart functionality” means a chargepoint must have the ability to—</a:t>
                      </a:r>
                      <a:endParaRPr lang="en-GB" sz="1600" spc="-10">
                        <a:effectLst/>
                        <a:latin typeface="Arial" panose="020B0604020202020204" pitchFamily="34" charset="0"/>
                        <a:cs typeface="Arial" panose="020B0604020202020204" pitchFamily="34" charset="0"/>
                      </a:endParaRPr>
                    </a:p>
                    <a:p>
                      <a:pPr algn="l">
                        <a:lnSpc>
                          <a:spcPct val="107000"/>
                        </a:lnSpc>
                        <a:tabLst>
                          <a:tab pos="-457200" algn="l"/>
                        </a:tabLst>
                      </a:pPr>
                      <a:r>
                        <a:rPr lang="en-GB" sz="1400" spc="-10">
                          <a:effectLst/>
                          <a:latin typeface="Arial" panose="020B0604020202020204" pitchFamily="34" charset="0"/>
                          <a:cs typeface="Arial" panose="020B0604020202020204" pitchFamily="34" charset="0"/>
                        </a:rPr>
                        <a:t>(a) send and receive information and;</a:t>
                      </a:r>
                      <a:endParaRPr lang="en-GB" sz="1600" spc="-10">
                        <a:effectLst/>
                        <a:latin typeface="Arial" panose="020B0604020202020204" pitchFamily="34" charset="0"/>
                        <a:cs typeface="Arial" panose="020B0604020202020204" pitchFamily="34" charset="0"/>
                      </a:endParaRPr>
                    </a:p>
                    <a:p>
                      <a:pPr algn="l">
                        <a:lnSpc>
                          <a:spcPct val="107000"/>
                        </a:lnSpc>
                        <a:tabLst>
                          <a:tab pos="-457200" algn="l"/>
                        </a:tabLst>
                      </a:pPr>
                      <a:r>
                        <a:rPr lang="en-GB" sz="1400" spc="-10">
                          <a:effectLst/>
                          <a:latin typeface="Arial" panose="020B0604020202020204" pitchFamily="34" charset="0"/>
                          <a:cs typeface="Arial" panose="020B0604020202020204" pitchFamily="34" charset="0"/>
                        </a:rPr>
                        <a:t>(b) respond to external signals by modulating the rate of electricity flowing through the charge point.</a:t>
                      </a:r>
                      <a:endParaRPr lang="en-GB" sz="1600" spc="-10">
                        <a:effectLst/>
                        <a:latin typeface="Arial" panose="020B0604020202020204" pitchFamily="34" charset="0"/>
                        <a:cs typeface="Arial" panose="020B0604020202020204" pitchFamily="34" charset="0"/>
                      </a:endParaRPr>
                    </a:p>
                    <a:p>
                      <a:pPr algn="l">
                        <a:lnSpc>
                          <a:spcPct val="107000"/>
                        </a:lnSpc>
                        <a:tabLst>
                          <a:tab pos="-457200" algn="l"/>
                        </a:tabLst>
                      </a:pPr>
                      <a:r>
                        <a:rPr lang="en-GB" sz="1400" spc="-10">
                          <a:effectLst/>
                          <a:latin typeface="Arial" panose="020B0604020202020204" pitchFamily="34" charset="0"/>
                          <a:cs typeface="Arial" panose="020B0604020202020204" pitchFamily="34" charset="0"/>
                        </a:rPr>
                        <a:t>The legislation will also mandate that a compliant chargepoint must be capable of supporting demand side response (DSR) services.</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extLst>
                  <a:ext uri="{0D108BD9-81ED-4DB2-BD59-A6C34878D82A}">
                    <a16:rowId xmlns:a16="http://schemas.microsoft.com/office/drawing/2014/main" val="727402542"/>
                  </a:ext>
                </a:extLst>
              </a:tr>
              <a:tr h="723963">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Monitoring and metering of energy consumption</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The chargepoint should meter or calculate electricity consumed to a minimum accuracy level, be capable of taking readings every 1s, and be capable of measuring the time any charging event lasts. The chargepoint should provide a method for the consumer to view this information. </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extLst>
                  <a:ext uri="{0D108BD9-81ED-4DB2-BD59-A6C34878D82A}">
                    <a16:rowId xmlns:a16="http://schemas.microsoft.com/office/drawing/2014/main" val="3498181848"/>
                  </a:ext>
                </a:extLst>
              </a:tr>
              <a:tr h="723963">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Default smart charging</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When a consumer first uses their chargepoint, they must be asked to input a charging schedule. </a:t>
                      </a:r>
                      <a:endParaRPr lang="en-GB" sz="1600" spc="-10">
                        <a:effectLst/>
                        <a:latin typeface="Arial" panose="020B0604020202020204" pitchFamily="34" charset="0"/>
                        <a:cs typeface="Arial" panose="020B0604020202020204" pitchFamily="34" charset="0"/>
                      </a:endParaRPr>
                    </a:p>
                    <a:p>
                      <a:pPr algn="l">
                        <a:lnSpc>
                          <a:spcPct val="107000"/>
                        </a:lnSpc>
                        <a:tabLst>
                          <a:tab pos="-457200" algn="l"/>
                        </a:tabLst>
                      </a:pPr>
                      <a:r>
                        <a:rPr lang="en-GB" sz="1400" spc="-10">
                          <a:effectLst/>
                          <a:latin typeface="Arial" panose="020B0604020202020204" pitchFamily="34" charset="0"/>
                          <a:cs typeface="Arial" panose="020B0604020202020204" pitchFamily="34" charset="0"/>
                        </a:rPr>
                        <a:t>This charging schedule must be pre-set to charge at times of low energy demand.</a:t>
                      </a:r>
                      <a:endParaRPr lang="en-GB" sz="1600" spc="-10">
                        <a:effectLst/>
                        <a:latin typeface="Arial" panose="020B0604020202020204" pitchFamily="34" charset="0"/>
                        <a:cs typeface="Arial" panose="020B0604020202020204" pitchFamily="34" charset="0"/>
                      </a:endParaRPr>
                    </a:p>
                    <a:p>
                      <a:pPr algn="l">
                        <a:lnSpc>
                          <a:spcPct val="107000"/>
                        </a:lnSpc>
                        <a:tabLst>
                          <a:tab pos="-457200" algn="l"/>
                        </a:tabLst>
                      </a:pPr>
                      <a:r>
                        <a:rPr lang="en-GB" sz="1400" spc="-10">
                          <a:effectLst/>
                          <a:latin typeface="Arial" panose="020B0604020202020204" pitchFamily="34" charset="0"/>
                          <a:cs typeface="Arial" panose="020B0604020202020204" pitchFamily="34" charset="0"/>
                        </a:rPr>
                        <a:t>Consumers must be able to edit or remove this setting at any point.</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extLst>
                  <a:ext uri="{0D108BD9-81ED-4DB2-BD59-A6C34878D82A}">
                    <a16:rowId xmlns:a16="http://schemas.microsoft.com/office/drawing/2014/main" val="1147894642"/>
                  </a:ext>
                </a:extLst>
              </a:tr>
              <a:tr h="478616">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Cyber and data security/privacy</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Requirements in line with ETSI EN 303 645 (a globally applicable Cyber Security standard) will be mandated, with additional requirements on security logging and physical protections. </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extLst>
                  <a:ext uri="{0D108BD9-81ED-4DB2-BD59-A6C34878D82A}">
                    <a16:rowId xmlns:a16="http://schemas.microsoft.com/office/drawing/2014/main" val="977242493"/>
                  </a:ext>
                </a:extLst>
              </a:tr>
              <a:tr h="478616">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Randomised time delay</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Mandate a random time delay between a smart chargepoint receiving a signal to turn on/off/up/down, and it responding to that signal. There are some exceptions to this requirement. </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extLst>
                  <a:ext uri="{0D108BD9-81ED-4DB2-BD59-A6C34878D82A}">
                    <a16:rowId xmlns:a16="http://schemas.microsoft.com/office/drawing/2014/main" val="2520700083"/>
                  </a:ext>
                </a:extLst>
              </a:tr>
              <a:tr h="233268">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Interoperability</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All chargepoints must retain their smart functionality upon the consumer switching energy supplier.  </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extLst>
                  <a:ext uri="{0D108BD9-81ED-4DB2-BD59-A6C34878D82A}">
                    <a16:rowId xmlns:a16="http://schemas.microsoft.com/office/drawing/2014/main" val="1281430469"/>
                  </a:ext>
                </a:extLst>
              </a:tr>
              <a:tr h="478616">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Safety </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Chargepoints must be configured so that the user can't override certain smart functions in a way that may cause a health and safety risk. </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extLst>
                  <a:ext uri="{0D108BD9-81ED-4DB2-BD59-A6C34878D82A}">
                    <a16:rowId xmlns:a16="http://schemas.microsoft.com/office/drawing/2014/main" val="1537537377"/>
                  </a:ext>
                </a:extLst>
              </a:tr>
              <a:tr h="723963">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Assurance</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tc>
                  <a:txBody>
                    <a:bodyPr/>
                    <a:lstStyle/>
                    <a:p>
                      <a:pPr algn="l">
                        <a:lnSpc>
                          <a:spcPct val="107000"/>
                        </a:lnSpc>
                        <a:tabLst>
                          <a:tab pos="-457200" algn="l"/>
                        </a:tabLst>
                      </a:pPr>
                      <a:r>
                        <a:rPr lang="en-GB" sz="1400" spc="-10">
                          <a:effectLst/>
                          <a:latin typeface="Arial" panose="020B0604020202020204" pitchFamily="34" charset="0"/>
                          <a:cs typeface="Arial" panose="020B0604020202020204" pitchFamily="34" charset="0"/>
                        </a:rPr>
                        <a:t>All requirements will be self-assured. There will be no certification requirements. </a:t>
                      </a:r>
                      <a:endParaRPr lang="en-GB" sz="1600" spc="-10">
                        <a:effectLst/>
                        <a:latin typeface="Arial" panose="020B0604020202020204" pitchFamily="34" charset="0"/>
                        <a:cs typeface="Arial" panose="020B0604020202020204" pitchFamily="34" charset="0"/>
                      </a:endParaRPr>
                    </a:p>
                    <a:p>
                      <a:pPr algn="l">
                        <a:lnSpc>
                          <a:spcPct val="107000"/>
                        </a:lnSpc>
                        <a:tabLst>
                          <a:tab pos="-457200" algn="l"/>
                        </a:tabLst>
                      </a:pPr>
                      <a:r>
                        <a:rPr lang="en-GB" sz="1400" spc="-10">
                          <a:effectLst/>
                          <a:latin typeface="Arial" panose="020B0604020202020204" pitchFamily="34" charset="0"/>
                          <a:cs typeface="Arial" panose="020B0604020202020204" pitchFamily="34" charset="0"/>
                        </a:rPr>
                        <a:t>When a chargepoint is sold, it must be accompanied by a statement of compliance. There must also be a technical file available for the chargepoint, and a register of chargepoints sold must also be kept.</a:t>
                      </a:r>
                      <a:endParaRPr lang="en-GB" sz="1600" spc="-10">
                        <a:effectLst/>
                        <a:latin typeface="Arial" panose="020B0604020202020204" pitchFamily="34" charset="0"/>
                        <a:ea typeface="Times New Roman" panose="02020603050405020304" pitchFamily="18" charset="0"/>
                        <a:cs typeface="Arial" panose="020B0604020202020204" pitchFamily="34" charset="0"/>
                      </a:endParaRPr>
                    </a:p>
                  </a:txBody>
                  <a:tcPr marL="58889" marR="58889" marT="0" marB="0"/>
                </a:tc>
                <a:extLst>
                  <a:ext uri="{0D108BD9-81ED-4DB2-BD59-A6C34878D82A}">
                    <a16:rowId xmlns:a16="http://schemas.microsoft.com/office/drawing/2014/main" val="3295252868"/>
                  </a:ext>
                </a:extLst>
              </a:tr>
            </a:tbl>
          </a:graphicData>
        </a:graphic>
      </p:graphicFrame>
      <p:sp>
        <p:nvSpPr>
          <p:cNvPr id="11" name="Rectangle 1">
            <a:extLst>
              <a:ext uri="{FF2B5EF4-FFF2-40B4-BE49-F238E27FC236}">
                <a16:creationId xmlns:a16="http://schemas.microsoft.com/office/drawing/2014/main" id="{29082C31-2472-4A9B-AD68-AF385158ADCA}"/>
              </a:ext>
            </a:extLst>
          </p:cNvPr>
          <p:cNvSpPr>
            <a:spLocks noChangeArrowheads="1"/>
          </p:cNvSpPr>
          <p:nvPr/>
        </p:nvSpPr>
        <p:spPr bwMode="auto">
          <a:xfrm>
            <a:off x="1348761" y="14627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41351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49168-110D-4638-86E3-39515C692714}"/>
              </a:ext>
            </a:extLst>
          </p:cNvPr>
          <p:cNvSpPr>
            <a:spLocks noGrp="1"/>
          </p:cNvSpPr>
          <p:nvPr>
            <p:ph idx="1"/>
          </p:nvPr>
        </p:nvSpPr>
        <p:spPr>
          <a:xfrm>
            <a:off x="439438" y="1056384"/>
            <a:ext cx="11355787" cy="4818028"/>
          </a:xfrm>
        </p:spPr>
        <p:txBody>
          <a:bodyPr vert="horz" lIns="91440" tIns="45720" rIns="91440" bIns="45720" numCol="2" rtlCol="0" anchor="t">
            <a:normAutofit/>
          </a:bodyPr>
          <a:lstStyle/>
          <a:p>
            <a:pPr marL="0" indent="0">
              <a:buNone/>
            </a:pPr>
            <a:r>
              <a:rPr lang="en-GB" sz="2000" b="1">
                <a:solidFill>
                  <a:srgbClr val="0A548B"/>
                </a:solidFill>
                <a:latin typeface="Arial" panose="020B0604020202020204" pitchFamily="34" charset="0"/>
                <a:cs typeface="Arial" panose="020B0604020202020204" pitchFamily="34" charset="0"/>
              </a:rPr>
              <a:t>Aims &amp; objectives</a:t>
            </a:r>
            <a:endParaRPr lang="en-US" sz="2000">
              <a:latin typeface="Arial" panose="020B0604020202020204" pitchFamily="34" charset="0"/>
              <a:cs typeface="Arial" panose="020B0604020202020204" pitchFamily="34" charset="0"/>
            </a:endParaRPr>
          </a:p>
          <a:p>
            <a:r>
              <a:rPr lang="en-GB" sz="2000">
                <a:latin typeface="Arial" panose="020B0604020202020204" pitchFamily="34" charset="0"/>
                <a:cs typeface="Arial" panose="020B0604020202020204" pitchFamily="34" charset="0"/>
              </a:rPr>
              <a:t>The aim of this research is to develop options for assessing compliance of EVSCPs against the regulations. </a:t>
            </a:r>
          </a:p>
          <a:p>
            <a:r>
              <a:rPr lang="en-GB" sz="2000">
                <a:latin typeface="Arial" panose="020B0604020202020204" pitchFamily="34" charset="0"/>
                <a:cs typeface="Arial" panose="020B0604020202020204" pitchFamily="34" charset="0"/>
              </a:rPr>
              <a:t>The objectives are as follows:</a:t>
            </a:r>
          </a:p>
          <a:p>
            <a:pPr lvl="1"/>
            <a:r>
              <a:rPr lang="en-GB" sz="2000">
                <a:latin typeface="Arial" panose="020B0604020202020204" pitchFamily="34" charset="0"/>
                <a:cs typeface="Arial" panose="020B0604020202020204" pitchFamily="34" charset="0"/>
              </a:rPr>
              <a:t>To develop options for an assessment process which are outcome based and ‘solution agnostic’</a:t>
            </a:r>
          </a:p>
          <a:p>
            <a:pPr lvl="1"/>
            <a:r>
              <a:rPr lang="en-GB" sz="2000">
                <a:latin typeface="Arial" panose="020B0604020202020204" pitchFamily="34" charset="0"/>
                <a:cs typeface="Arial" panose="020B0604020202020204" pitchFamily="34" charset="0"/>
              </a:rPr>
              <a:t>To describe assessment process options and outcomes, as well as other means of demonstrating conformance</a:t>
            </a:r>
          </a:p>
          <a:p>
            <a:pPr lvl="1"/>
            <a:r>
              <a:rPr lang="en-GB" sz="2000">
                <a:latin typeface="Arial" panose="020B0604020202020204" pitchFamily="34" charset="0"/>
                <a:cs typeface="Arial" panose="020B0604020202020204" pitchFamily="34" charset="0"/>
              </a:rPr>
              <a:t>To assess and evaluate options</a:t>
            </a:r>
          </a:p>
          <a:p>
            <a:pPr lvl="1"/>
            <a:r>
              <a:rPr lang="en-GB" sz="2000">
                <a:latin typeface="Arial" panose="020B0604020202020204" pitchFamily="34" charset="0"/>
                <a:cs typeface="Arial" panose="020B0604020202020204" pitchFamily="34" charset="0"/>
              </a:rPr>
              <a:t>To test and validate the assessment process</a:t>
            </a:r>
            <a:endParaRPr lang="en-GB" sz="1600">
              <a:latin typeface="Arial" panose="020B0604020202020204" pitchFamily="34" charset="0"/>
              <a:cs typeface="Arial" panose="020B0604020202020204" pitchFamily="34" charset="0"/>
            </a:endParaRPr>
          </a:p>
          <a:p>
            <a:pPr marL="0" indent="0">
              <a:buNone/>
            </a:pPr>
            <a:r>
              <a:rPr lang="en-GB" sz="2000" b="1">
                <a:solidFill>
                  <a:srgbClr val="0A548B"/>
                </a:solidFill>
                <a:latin typeface="Arial" panose="020B0604020202020204" pitchFamily="34" charset="0"/>
                <a:cs typeface="Arial" panose="020B0604020202020204" pitchFamily="34" charset="0"/>
              </a:rPr>
              <a:t>Budget &amp; Timeline </a:t>
            </a:r>
          </a:p>
          <a:p>
            <a:r>
              <a:rPr lang="en-GB" sz="2000">
                <a:latin typeface="Arial" panose="020B0604020202020204" pitchFamily="34" charset="0"/>
                <a:cs typeface="Arial" panose="020B0604020202020204" pitchFamily="34" charset="0"/>
              </a:rPr>
              <a:t>Maximum £88k</a:t>
            </a:r>
          </a:p>
          <a:p>
            <a:r>
              <a:rPr lang="en-GB" sz="2000">
                <a:latin typeface="Arial" panose="020B0604020202020204" pitchFamily="34" charset="0"/>
                <a:cs typeface="Arial" panose="020B0604020202020204" pitchFamily="34" charset="0"/>
              </a:rPr>
              <a:t>Tender will go live: </a:t>
            </a:r>
            <a:r>
              <a:rPr lang="en-GB" sz="2000" b="1">
                <a:latin typeface="Arial" panose="020B0604020202020204" pitchFamily="34" charset="0"/>
                <a:cs typeface="Arial" panose="020B0604020202020204" pitchFamily="34" charset="0"/>
              </a:rPr>
              <a:t>08/11/21</a:t>
            </a:r>
          </a:p>
          <a:p>
            <a:r>
              <a:rPr lang="en-GB" sz="2000">
                <a:latin typeface="Arial" panose="020B0604020202020204" pitchFamily="34" charset="0"/>
                <a:cs typeface="Arial" panose="020B0604020202020204" pitchFamily="34" charset="0"/>
              </a:rPr>
              <a:t>Bid close date: </a:t>
            </a:r>
            <a:r>
              <a:rPr lang="en-GB" sz="2000" b="1">
                <a:latin typeface="Arial" panose="020B0604020202020204" pitchFamily="34" charset="0"/>
                <a:cs typeface="Arial" panose="020B0604020202020204" pitchFamily="34" charset="0"/>
              </a:rPr>
              <a:t>29/11/21</a:t>
            </a:r>
          </a:p>
          <a:p>
            <a:r>
              <a:rPr lang="en-GB" sz="2000" b="1">
                <a:latin typeface="Arial" panose="020B0604020202020204" pitchFamily="34" charset="0"/>
                <a:cs typeface="Arial" panose="020B0604020202020204" pitchFamily="34" charset="0"/>
              </a:rPr>
              <a:t>Phase 1 (£50k): </a:t>
            </a:r>
            <a:r>
              <a:rPr lang="en-GB" sz="2000">
                <a:latin typeface="Arial" panose="020B0604020202020204" pitchFamily="34" charset="0"/>
                <a:cs typeface="Arial" panose="020B0604020202020204" pitchFamily="34" charset="0"/>
              </a:rPr>
              <a:t>10/12/21 – 31/03/22</a:t>
            </a:r>
          </a:p>
          <a:p>
            <a:r>
              <a:rPr lang="en-GB" sz="2000">
                <a:latin typeface="Arial" panose="020B0604020202020204" pitchFamily="34" charset="0"/>
                <a:cs typeface="Arial" panose="020B0604020202020204" pitchFamily="34" charset="0"/>
              </a:rPr>
              <a:t>*Break clause</a:t>
            </a:r>
          </a:p>
          <a:p>
            <a:r>
              <a:rPr lang="en-GB" sz="2000" b="1">
                <a:latin typeface="Arial" panose="020B0604020202020204" pitchFamily="34" charset="0"/>
                <a:cs typeface="Arial" panose="020B0604020202020204" pitchFamily="34" charset="0"/>
              </a:rPr>
              <a:t>Phase 2 (£38k): </a:t>
            </a:r>
            <a:r>
              <a:rPr lang="en-GB" sz="2000">
                <a:latin typeface="Arial" panose="020B0604020202020204" pitchFamily="34" charset="0"/>
                <a:cs typeface="Arial" panose="020B0604020202020204" pitchFamily="34" charset="0"/>
              </a:rPr>
              <a:t>01/04/22 – 01/07/22 </a:t>
            </a:r>
          </a:p>
          <a:p>
            <a:pPr marL="0" indent="0">
              <a:buNone/>
            </a:pPr>
            <a:r>
              <a:rPr lang="en-GB" sz="2000" b="1">
                <a:solidFill>
                  <a:srgbClr val="0A548B"/>
                </a:solidFill>
                <a:latin typeface="Arial" panose="020B0604020202020204" pitchFamily="34" charset="0"/>
                <a:cs typeface="Arial" panose="020B0604020202020204" pitchFamily="34" charset="0"/>
              </a:rPr>
              <a:t>Output</a:t>
            </a:r>
          </a:p>
          <a:p>
            <a:r>
              <a:rPr lang="en-GB" sz="2000">
                <a:latin typeface="Arial" panose="020B0604020202020204" pitchFamily="34" charset="0"/>
                <a:cs typeface="Arial" panose="020B0604020202020204" pitchFamily="34" charset="0"/>
              </a:rPr>
              <a:t>Report describing and reviewing options for the assessment process, including methodology/results from ‘proof of concept’ testing. </a:t>
            </a:r>
            <a:endParaRPr lang="en-GB" sz="2000"/>
          </a:p>
        </p:txBody>
      </p:sp>
      <p:sp>
        <p:nvSpPr>
          <p:cNvPr id="3" name="Title 2">
            <a:extLst>
              <a:ext uri="{FF2B5EF4-FFF2-40B4-BE49-F238E27FC236}">
                <a16:creationId xmlns:a16="http://schemas.microsoft.com/office/drawing/2014/main" id="{748FD986-1A25-4FBA-805A-39EE4F924250}"/>
              </a:ext>
            </a:extLst>
          </p:cNvPr>
          <p:cNvSpPr>
            <a:spLocks noGrp="1"/>
          </p:cNvSpPr>
          <p:nvPr>
            <p:ph type="title"/>
          </p:nvPr>
        </p:nvSpPr>
        <p:spPr>
          <a:xfrm>
            <a:off x="439438" y="94353"/>
            <a:ext cx="11358833" cy="976094"/>
          </a:xfrm>
        </p:spPr>
        <p:txBody>
          <a:bodyPr/>
          <a:lstStyle/>
          <a:p>
            <a:r>
              <a:rPr lang="en-GB">
                <a:latin typeface="Arial" panose="020B0604020202020204" pitchFamily="34" charset="0"/>
                <a:cs typeface="Arial" panose="020B0604020202020204" pitchFamily="34" charset="0"/>
              </a:rPr>
              <a:t>The project</a:t>
            </a:r>
          </a:p>
        </p:txBody>
      </p:sp>
      <p:sp>
        <p:nvSpPr>
          <p:cNvPr id="4" name="Slide Number Placeholder 3">
            <a:extLst>
              <a:ext uri="{FF2B5EF4-FFF2-40B4-BE49-F238E27FC236}">
                <a16:creationId xmlns:a16="http://schemas.microsoft.com/office/drawing/2014/main" id="{37A86EB4-ADFE-4F19-BA86-96912EE7C745}"/>
              </a:ext>
            </a:extLst>
          </p:cNvPr>
          <p:cNvSpPr>
            <a:spLocks noGrp="1"/>
          </p:cNvSpPr>
          <p:nvPr>
            <p:ph type="sldNum" sz="quarter" idx="12"/>
          </p:nvPr>
        </p:nvSpPr>
        <p:spPr/>
        <p:txBody>
          <a:bodyPr/>
          <a:lstStyle/>
          <a:p>
            <a:fld id="{4FAB73BC-B049-4115-A692-8D63A059BFB8}" type="slidenum">
              <a:rPr lang="en-US" smtClean="0"/>
              <a:pPr/>
              <a:t>7</a:t>
            </a:fld>
            <a:endParaRPr lang="en-US"/>
          </a:p>
        </p:txBody>
      </p:sp>
      <p:sp>
        <p:nvSpPr>
          <p:cNvPr id="5" name="Footer Placeholder 4">
            <a:extLst>
              <a:ext uri="{FF2B5EF4-FFF2-40B4-BE49-F238E27FC236}">
                <a16:creationId xmlns:a16="http://schemas.microsoft.com/office/drawing/2014/main" id="{6DA1E901-9564-42F9-A1E4-08A0203EF160}"/>
              </a:ext>
            </a:extLst>
          </p:cNvPr>
          <p:cNvSpPr>
            <a:spLocks noGrp="1"/>
          </p:cNvSpPr>
          <p:nvPr>
            <p:ph type="ftr" sz="quarter" idx="3"/>
          </p:nvPr>
        </p:nvSpPr>
        <p:spPr/>
        <p:txBody>
          <a:bodyPr/>
          <a:lstStyle/>
          <a:p>
            <a:endParaRPr lang="en-US"/>
          </a:p>
        </p:txBody>
      </p:sp>
    </p:spTree>
    <p:extLst>
      <p:ext uri="{BB962C8B-B14F-4D97-AF65-F5344CB8AC3E}">
        <p14:creationId xmlns:p14="http://schemas.microsoft.com/office/powerpoint/2010/main" val="162078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6DF9E2-6C0D-4BF0-9D74-A793417E0662}"/>
              </a:ext>
            </a:extLst>
          </p:cNvPr>
          <p:cNvSpPr>
            <a:spLocks noGrp="1"/>
          </p:cNvSpPr>
          <p:nvPr>
            <p:ph type="title"/>
          </p:nvPr>
        </p:nvSpPr>
        <p:spPr>
          <a:xfrm>
            <a:off x="427068" y="310309"/>
            <a:ext cx="11358833" cy="587025"/>
          </a:xfrm>
        </p:spPr>
        <p:txBody>
          <a:bodyPr/>
          <a:lstStyle/>
          <a:p>
            <a:r>
              <a:rPr lang="en-GB">
                <a:latin typeface="Arial" panose="020B0604020202020204" pitchFamily="34" charset="0"/>
                <a:cs typeface="Arial" panose="020B0604020202020204" pitchFamily="34" charset="0"/>
              </a:rPr>
              <a:t>Suggested project methodology</a:t>
            </a:r>
          </a:p>
        </p:txBody>
      </p:sp>
      <p:sp>
        <p:nvSpPr>
          <p:cNvPr id="4" name="Slide Number Placeholder 3">
            <a:extLst>
              <a:ext uri="{FF2B5EF4-FFF2-40B4-BE49-F238E27FC236}">
                <a16:creationId xmlns:a16="http://schemas.microsoft.com/office/drawing/2014/main" id="{4872B71D-EF46-4B57-AD59-99484DAE8CD5}"/>
              </a:ext>
            </a:extLst>
          </p:cNvPr>
          <p:cNvSpPr>
            <a:spLocks noGrp="1"/>
          </p:cNvSpPr>
          <p:nvPr>
            <p:ph type="sldNum" sz="quarter" idx="12"/>
          </p:nvPr>
        </p:nvSpPr>
        <p:spPr/>
        <p:txBody>
          <a:bodyPr/>
          <a:lstStyle/>
          <a:p>
            <a:fld id="{4FAB73BC-B049-4115-A692-8D63A059BFB8}" type="slidenum">
              <a:rPr lang="en-US" smtClean="0"/>
              <a:pPr/>
              <a:t>8</a:t>
            </a:fld>
            <a:endParaRPr lang="en-US"/>
          </a:p>
        </p:txBody>
      </p:sp>
      <p:sp>
        <p:nvSpPr>
          <p:cNvPr id="5" name="Footer Placeholder 4">
            <a:extLst>
              <a:ext uri="{FF2B5EF4-FFF2-40B4-BE49-F238E27FC236}">
                <a16:creationId xmlns:a16="http://schemas.microsoft.com/office/drawing/2014/main" id="{5FB5B110-C063-45B1-9177-F1608DBE2A8A}"/>
              </a:ext>
            </a:extLst>
          </p:cNvPr>
          <p:cNvSpPr>
            <a:spLocks noGrp="1"/>
          </p:cNvSpPr>
          <p:nvPr>
            <p:ph type="ftr" sz="quarter" idx="3"/>
          </p:nvPr>
        </p:nvSpPr>
        <p:spPr/>
        <p:txBody>
          <a:bodyPr/>
          <a:lstStyle/>
          <a:p>
            <a:endParaRPr lang="en-US"/>
          </a:p>
        </p:txBody>
      </p:sp>
      <p:grpSp>
        <p:nvGrpSpPr>
          <p:cNvPr id="7" name="Group 6">
            <a:extLst>
              <a:ext uri="{FF2B5EF4-FFF2-40B4-BE49-F238E27FC236}">
                <a16:creationId xmlns:a16="http://schemas.microsoft.com/office/drawing/2014/main" id="{6C78C908-E6C2-40BD-9BBA-E30D626AA73A}"/>
              </a:ext>
            </a:extLst>
          </p:cNvPr>
          <p:cNvGrpSpPr/>
          <p:nvPr/>
        </p:nvGrpSpPr>
        <p:grpSpPr>
          <a:xfrm>
            <a:off x="502312" y="900724"/>
            <a:ext cx="5465352" cy="697438"/>
            <a:chOff x="0" y="0"/>
            <a:chExt cx="9652079" cy="1445418"/>
          </a:xfrm>
        </p:grpSpPr>
        <p:sp>
          <p:nvSpPr>
            <p:cNvPr id="8" name="Rectangle: Rounded Corners 7">
              <a:extLst>
                <a:ext uri="{FF2B5EF4-FFF2-40B4-BE49-F238E27FC236}">
                  <a16:creationId xmlns:a16="http://schemas.microsoft.com/office/drawing/2014/main" id="{E4B3DBE3-7888-45A9-8E1B-8A0EBCD231E1}"/>
                </a:ext>
              </a:extLst>
            </p:cNvPr>
            <p:cNvSpPr/>
            <p:nvPr/>
          </p:nvSpPr>
          <p:spPr>
            <a:xfrm>
              <a:off x="0" y="0"/>
              <a:ext cx="9652079" cy="144541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AB4FCBDC-2F43-45F2-9A2A-921990B70202}"/>
                </a:ext>
              </a:extLst>
            </p:cNvPr>
            <p:cNvSpPr txBox="1"/>
            <p:nvPr/>
          </p:nvSpPr>
          <p:spPr>
            <a:xfrm>
              <a:off x="42335" y="42335"/>
              <a:ext cx="9316670" cy="13607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Requirements from the regulations available  </a:t>
              </a:r>
            </a:p>
          </p:txBody>
        </p:sp>
      </p:grpSp>
      <p:grpSp>
        <p:nvGrpSpPr>
          <p:cNvPr id="13" name="Group 12">
            <a:extLst>
              <a:ext uri="{FF2B5EF4-FFF2-40B4-BE49-F238E27FC236}">
                <a16:creationId xmlns:a16="http://schemas.microsoft.com/office/drawing/2014/main" id="{6A2CFDBE-6B18-47FB-9DCE-0C0E4B5C1694}"/>
              </a:ext>
            </a:extLst>
          </p:cNvPr>
          <p:cNvGrpSpPr/>
          <p:nvPr/>
        </p:nvGrpSpPr>
        <p:grpSpPr>
          <a:xfrm>
            <a:off x="480128" y="1867630"/>
            <a:ext cx="10187576" cy="1373073"/>
            <a:chOff x="841821" y="1392984"/>
            <a:chExt cx="9652079" cy="1445419"/>
          </a:xfrm>
          <a:solidFill>
            <a:schemeClr val="accent2">
              <a:lumMod val="75000"/>
            </a:schemeClr>
          </a:solidFill>
        </p:grpSpPr>
        <p:sp>
          <p:nvSpPr>
            <p:cNvPr id="14" name="Rectangle: Rounded Corners 13">
              <a:extLst>
                <a:ext uri="{FF2B5EF4-FFF2-40B4-BE49-F238E27FC236}">
                  <a16:creationId xmlns:a16="http://schemas.microsoft.com/office/drawing/2014/main" id="{4C8687D5-D835-40F0-A348-F7FA012CD972}"/>
                </a:ext>
              </a:extLst>
            </p:cNvPr>
            <p:cNvSpPr/>
            <p:nvPr/>
          </p:nvSpPr>
          <p:spPr>
            <a:xfrm>
              <a:off x="841821" y="1392984"/>
              <a:ext cx="9652079" cy="144541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30B71ED0-DCF0-4A41-803A-0878B68A46A5}"/>
                </a:ext>
              </a:extLst>
            </p:cNvPr>
            <p:cNvSpPr txBox="1"/>
            <p:nvPr/>
          </p:nvSpPr>
          <p:spPr>
            <a:xfrm>
              <a:off x="984786" y="1407585"/>
              <a:ext cx="9457338" cy="13607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Development of assessment process options [Phase 1]</a:t>
              </a:r>
            </a:p>
            <a:p>
              <a:pPr marL="0" lvl="0" indent="0" algn="l" defTabSz="1733550">
                <a:lnSpc>
                  <a:spcPct val="90000"/>
                </a:lnSpc>
                <a:spcBef>
                  <a:spcPct val="0"/>
                </a:spcBef>
                <a:spcAft>
                  <a:spcPct val="35000"/>
                </a:spcAft>
                <a:buNone/>
              </a:pPr>
              <a:r>
                <a:rPr lang="en-GB" sz="1400" kern="1200">
                  <a:latin typeface="Arial" panose="020B0604020202020204" pitchFamily="34" charset="0"/>
                  <a:cs typeface="Arial" panose="020B0604020202020204" pitchFamily="34" charset="0"/>
                </a:rPr>
                <a:t>1) Conduct in-depth review of regulations and draft guidance 2) Carry out desk analysis looking at standards, best practice and other relevan</a:t>
              </a:r>
              <a:r>
                <a:rPr lang="en-GB" sz="1400">
                  <a:latin typeface="Arial" panose="020B0604020202020204" pitchFamily="34" charset="0"/>
                  <a:cs typeface="Arial" panose="020B0604020202020204" pitchFamily="34" charset="0"/>
                </a:rPr>
                <a:t>t documentation 3) Consult stakeholders 4) Develop assessment process options 5) Develop a procurement and test plan for phase 2 6) Produce interim report</a:t>
              </a:r>
              <a:endParaRPr lang="en-GB" sz="1400" kern="1200">
                <a:latin typeface="Arial" panose="020B0604020202020204" pitchFamily="34" charset="0"/>
                <a:cs typeface="Arial" panose="020B0604020202020204" pitchFamily="34" charset="0"/>
              </a:endParaRPr>
            </a:p>
            <a:p>
              <a:pPr marL="0" lvl="0" indent="0" algn="l" defTabSz="1733550">
                <a:lnSpc>
                  <a:spcPct val="90000"/>
                </a:lnSpc>
                <a:spcBef>
                  <a:spcPct val="0"/>
                </a:spcBef>
                <a:spcAft>
                  <a:spcPct val="35000"/>
                </a:spcAft>
                <a:buNone/>
              </a:pPr>
              <a:endParaRPr lang="en-GB" sz="1400">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DAE87715-DE99-42F1-B993-A97C2A421976}"/>
              </a:ext>
            </a:extLst>
          </p:cNvPr>
          <p:cNvGrpSpPr/>
          <p:nvPr/>
        </p:nvGrpSpPr>
        <p:grpSpPr>
          <a:xfrm>
            <a:off x="1276607" y="3544264"/>
            <a:ext cx="9851135" cy="1154188"/>
            <a:chOff x="1703308" y="3372643"/>
            <a:chExt cx="9652079" cy="1445418"/>
          </a:xfrm>
        </p:grpSpPr>
        <p:sp>
          <p:nvSpPr>
            <p:cNvPr id="25" name="Rectangle: Rounded Corners 24">
              <a:extLst>
                <a:ext uri="{FF2B5EF4-FFF2-40B4-BE49-F238E27FC236}">
                  <a16:creationId xmlns:a16="http://schemas.microsoft.com/office/drawing/2014/main" id="{02739E9D-89C5-4EDA-BF97-CC21629CAA77}"/>
                </a:ext>
              </a:extLst>
            </p:cNvPr>
            <p:cNvSpPr/>
            <p:nvPr/>
          </p:nvSpPr>
          <p:spPr>
            <a:xfrm>
              <a:off x="1703308" y="3372643"/>
              <a:ext cx="9652079" cy="1445418"/>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Rounded Corners 4">
              <a:extLst>
                <a:ext uri="{FF2B5EF4-FFF2-40B4-BE49-F238E27FC236}">
                  <a16:creationId xmlns:a16="http://schemas.microsoft.com/office/drawing/2014/main" id="{6E3BACD3-F609-45CE-81FE-83014F8CA9A1}"/>
                </a:ext>
              </a:extLst>
            </p:cNvPr>
            <p:cNvSpPr txBox="1"/>
            <p:nvPr/>
          </p:nvSpPr>
          <p:spPr>
            <a:xfrm>
              <a:off x="1745643" y="3414978"/>
              <a:ext cx="7776233" cy="1360748"/>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2400" kern="1200">
                  <a:latin typeface="Arial" panose="020B0604020202020204" pitchFamily="34" charset="0"/>
                  <a:cs typeface="Arial" panose="020B0604020202020204" pitchFamily="34" charset="0"/>
                </a:rPr>
                <a:t>Testing and validation of assessment process [Phase 2]</a:t>
              </a:r>
            </a:p>
            <a:p>
              <a:pPr marL="0" lvl="0" indent="0" algn="l" defTabSz="1733550">
                <a:lnSpc>
                  <a:spcPct val="90000"/>
                </a:lnSpc>
                <a:spcBef>
                  <a:spcPct val="0"/>
                </a:spcBef>
                <a:spcAft>
                  <a:spcPct val="35000"/>
                </a:spcAft>
                <a:buNone/>
              </a:pPr>
              <a:r>
                <a:rPr lang="en-GB" sz="1400">
                  <a:latin typeface="Arial" panose="020B0604020202020204" pitchFamily="34" charset="0"/>
                  <a:cs typeface="Arial" panose="020B0604020202020204" pitchFamily="34" charset="0"/>
                </a:rPr>
                <a:t>7) Procure EVSCP 8) Test against proposed assessment process. 9) Evaluate and update assessment process 10) Run stakeholder workshop to validate 11) Produce final report</a:t>
              </a:r>
              <a:endParaRPr lang="en-GB" sz="1400" kern="1200">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D16D2303-2494-40AD-BA32-BCC14C434854}"/>
              </a:ext>
            </a:extLst>
          </p:cNvPr>
          <p:cNvGrpSpPr/>
          <p:nvPr/>
        </p:nvGrpSpPr>
        <p:grpSpPr>
          <a:xfrm>
            <a:off x="10058289" y="3066867"/>
            <a:ext cx="908403" cy="605018"/>
            <a:chOff x="9564211" y="2772794"/>
            <a:chExt cx="939522" cy="939522"/>
          </a:xfrm>
        </p:grpSpPr>
        <p:sp>
          <p:nvSpPr>
            <p:cNvPr id="17" name="Arrow: Down 16">
              <a:extLst>
                <a:ext uri="{FF2B5EF4-FFF2-40B4-BE49-F238E27FC236}">
                  <a16:creationId xmlns:a16="http://schemas.microsoft.com/office/drawing/2014/main" id="{E990BCDD-BA6C-4680-8F19-0374E68D2124}"/>
                </a:ext>
              </a:extLst>
            </p:cNvPr>
            <p:cNvSpPr/>
            <p:nvPr/>
          </p:nvSpPr>
          <p:spPr>
            <a:xfrm>
              <a:off x="9564211" y="2772794"/>
              <a:ext cx="939522" cy="939522"/>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Arrow: Down 4">
              <a:extLst>
                <a:ext uri="{FF2B5EF4-FFF2-40B4-BE49-F238E27FC236}">
                  <a16:creationId xmlns:a16="http://schemas.microsoft.com/office/drawing/2014/main" id="{E13E87AA-03CF-4EC0-920E-1C4D87EB171B}"/>
                </a:ext>
              </a:extLst>
            </p:cNvPr>
            <p:cNvSpPr txBox="1"/>
            <p:nvPr/>
          </p:nvSpPr>
          <p:spPr>
            <a:xfrm>
              <a:off x="9775603" y="2772794"/>
              <a:ext cx="516738" cy="7069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grpSp>
      <p:grpSp>
        <p:nvGrpSpPr>
          <p:cNvPr id="30" name="Group 29">
            <a:extLst>
              <a:ext uri="{FF2B5EF4-FFF2-40B4-BE49-F238E27FC236}">
                <a16:creationId xmlns:a16="http://schemas.microsoft.com/office/drawing/2014/main" id="{4102A8E5-47CA-4A71-A44A-C7C509E124D1}"/>
              </a:ext>
            </a:extLst>
          </p:cNvPr>
          <p:cNvGrpSpPr/>
          <p:nvPr/>
        </p:nvGrpSpPr>
        <p:grpSpPr>
          <a:xfrm>
            <a:off x="2805383" y="4909414"/>
            <a:ext cx="8980518" cy="1154188"/>
            <a:chOff x="1703308" y="3372643"/>
            <a:chExt cx="9652079" cy="1445418"/>
          </a:xfrm>
        </p:grpSpPr>
        <p:sp>
          <p:nvSpPr>
            <p:cNvPr id="31" name="Rectangle: Rounded Corners 30">
              <a:extLst>
                <a:ext uri="{FF2B5EF4-FFF2-40B4-BE49-F238E27FC236}">
                  <a16:creationId xmlns:a16="http://schemas.microsoft.com/office/drawing/2014/main" id="{C2697E2A-A201-4F87-9F7E-546ACC7F56CE}"/>
                </a:ext>
              </a:extLst>
            </p:cNvPr>
            <p:cNvSpPr/>
            <p:nvPr/>
          </p:nvSpPr>
          <p:spPr>
            <a:xfrm>
              <a:off x="1703308" y="3372643"/>
              <a:ext cx="9652079" cy="144541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ectangle: Rounded Corners 4">
              <a:extLst>
                <a:ext uri="{FF2B5EF4-FFF2-40B4-BE49-F238E27FC236}">
                  <a16:creationId xmlns:a16="http://schemas.microsoft.com/office/drawing/2014/main" id="{DD6BFB23-C1A3-40A3-B641-3477CC1A9C3F}"/>
                </a:ext>
              </a:extLst>
            </p:cNvPr>
            <p:cNvSpPr txBox="1"/>
            <p:nvPr/>
          </p:nvSpPr>
          <p:spPr>
            <a:xfrm>
              <a:off x="1703308" y="3399904"/>
              <a:ext cx="9350270" cy="1360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2400">
                  <a:latin typeface="Arial" panose="020B0604020202020204" pitchFamily="34" charset="0"/>
                  <a:cs typeface="Arial" panose="020B0604020202020204" pitchFamily="34" charset="0"/>
                </a:rPr>
                <a:t>Final report containing analysis of assessment process options for testing compliance of EVSCPs {July 22}</a:t>
              </a:r>
              <a:endParaRPr lang="en-GB" sz="2400" kern="120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9F1541FC-E69F-4BEF-AEF6-74E5E42D0823}"/>
              </a:ext>
            </a:extLst>
          </p:cNvPr>
          <p:cNvGrpSpPr/>
          <p:nvPr/>
        </p:nvGrpSpPr>
        <p:grpSpPr>
          <a:xfrm>
            <a:off x="10667704" y="4481409"/>
            <a:ext cx="908403" cy="605018"/>
            <a:chOff x="9564211" y="2772794"/>
            <a:chExt cx="939522" cy="939522"/>
          </a:xfrm>
        </p:grpSpPr>
        <p:sp>
          <p:nvSpPr>
            <p:cNvPr id="34" name="Arrow: Down 33">
              <a:extLst>
                <a:ext uri="{FF2B5EF4-FFF2-40B4-BE49-F238E27FC236}">
                  <a16:creationId xmlns:a16="http://schemas.microsoft.com/office/drawing/2014/main" id="{5BB5C183-DA79-4BA2-8A01-A8B19DE75F1C}"/>
                </a:ext>
              </a:extLst>
            </p:cNvPr>
            <p:cNvSpPr/>
            <p:nvPr/>
          </p:nvSpPr>
          <p:spPr>
            <a:xfrm>
              <a:off x="9564211" y="2772794"/>
              <a:ext cx="939522" cy="939522"/>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5" name="Arrow: Down 4">
              <a:extLst>
                <a:ext uri="{FF2B5EF4-FFF2-40B4-BE49-F238E27FC236}">
                  <a16:creationId xmlns:a16="http://schemas.microsoft.com/office/drawing/2014/main" id="{88456A70-4665-4E62-964F-FD0AEACBB91F}"/>
                </a:ext>
              </a:extLst>
            </p:cNvPr>
            <p:cNvSpPr txBox="1"/>
            <p:nvPr/>
          </p:nvSpPr>
          <p:spPr>
            <a:xfrm>
              <a:off x="9775603" y="2772794"/>
              <a:ext cx="516738" cy="7069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grpSp>
      <p:grpSp>
        <p:nvGrpSpPr>
          <p:cNvPr id="27" name="Group 26">
            <a:extLst>
              <a:ext uri="{FF2B5EF4-FFF2-40B4-BE49-F238E27FC236}">
                <a16:creationId xmlns:a16="http://schemas.microsoft.com/office/drawing/2014/main" id="{70A125BD-993A-47E7-AF28-6A1551B965E5}"/>
              </a:ext>
            </a:extLst>
          </p:cNvPr>
          <p:cNvGrpSpPr/>
          <p:nvPr/>
        </p:nvGrpSpPr>
        <p:grpSpPr>
          <a:xfrm>
            <a:off x="6179056" y="905443"/>
            <a:ext cx="4208117" cy="658626"/>
            <a:chOff x="0" y="0"/>
            <a:chExt cx="9652079" cy="1445418"/>
          </a:xfrm>
        </p:grpSpPr>
        <p:sp>
          <p:nvSpPr>
            <p:cNvPr id="28" name="Rectangle: Rounded Corners 27">
              <a:extLst>
                <a:ext uri="{FF2B5EF4-FFF2-40B4-BE49-F238E27FC236}">
                  <a16:creationId xmlns:a16="http://schemas.microsoft.com/office/drawing/2014/main" id="{BC6F7D84-910A-4435-98D6-B7FE82CA2725}"/>
                </a:ext>
              </a:extLst>
            </p:cNvPr>
            <p:cNvSpPr/>
            <p:nvPr/>
          </p:nvSpPr>
          <p:spPr>
            <a:xfrm>
              <a:off x="0" y="0"/>
              <a:ext cx="9652079" cy="144541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73D9D710-4C7A-4A64-BDF7-B811615F2771}"/>
                </a:ext>
              </a:extLst>
            </p:cNvPr>
            <p:cNvSpPr txBox="1"/>
            <p:nvPr/>
          </p:nvSpPr>
          <p:spPr>
            <a:xfrm>
              <a:off x="42334" y="42336"/>
              <a:ext cx="9609745" cy="1360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2000">
                  <a:latin typeface="Arial" panose="020B0604020202020204" pitchFamily="34" charset="0"/>
                  <a:cs typeface="Arial" panose="020B0604020202020204" pitchFamily="34" charset="0"/>
                </a:rPr>
                <a:t>D</a:t>
              </a:r>
              <a:r>
                <a:rPr lang="en-GB" sz="2000" kern="1200">
                  <a:latin typeface="Arial" panose="020B0604020202020204" pitchFamily="34" charset="0"/>
                  <a:cs typeface="Arial" panose="020B0604020202020204" pitchFamily="34" charset="0"/>
                </a:rPr>
                <a:t>raft regulatory guidance</a:t>
              </a:r>
            </a:p>
          </p:txBody>
        </p:sp>
      </p:grpSp>
      <p:grpSp>
        <p:nvGrpSpPr>
          <p:cNvPr id="10" name="Group 9">
            <a:extLst>
              <a:ext uri="{FF2B5EF4-FFF2-40B4-BE49-F238E27FC236}">
                <a16:creationId xmlns:a16="http://schemas.microsoft.com/office/drawing/2014/main" id="{8717DB5E-7C69-498E-8871-65101018E0EA}"/>
              </a:ext>
            </a:extLst>
          </p:cNvPr>
          <p:cNvGrpSpPr/>
          <p:nvPr/>
        </p:nvGrpSpPr>
        <p:grpSpPr>
          <a:xfrm>
            <a:off x="5626239" y="1410047"/>
            <a:ext cx="939522" cy="499975"/>
            <a:chOff x="8712557" y="1096109"/>
            <a:chExt cx="939522" cy="939522"/>
          </a:xfrm>
        </p:grpSpPr>
        <p:sp>
          <p:nvSpPr>
            <p:cNvPr id="11" name="Arrow: Down 10">
              <a:extLst>
                <a:ext uri="{FF2B5EF4-FFF2-40B4-BE49-F238E27FC236}">
                  <a16:creationId xmlns:a16="http://schemas.microsoft.com/office/drawing/2014/main" id="{AE0AF91C-BD3F-47FB-97D2-4BBDD16D1854}"/>
                </a:ext>
              </a:extLst>
            </p:cNvPr>
            <p:cNvSpPr/>
            <p:nvPr/>
          </p:nvSpPr>
          <p:spPr>
            <a:xfrm>
              <a:off x="8712557" y="1096109"/>
              <a:ext cx="939522" cy="939522"/>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Arrow: Down 4">
              <a:extLst>
                <a:ext uri="{FF2B5EF4-FFF2-40B4-BE49-F238E27FC236}">
                  <a16:creationId xmlns:a16="http://schemas.microsoft.com/office/drawing/2014/main" id="{129EA4CB-3D3E-4482-B375-079E6318F954}"/>
                </a:ext>
              </a:extLst>
            </p:cNvPr>
            <p:cNvSpPr txBox="1"/>
            <p:nvPr/>
          </p:nvSpPr>
          <p:spPr>
            <a:xfrm>
              <a:off x="8923949" y="1096109"/>
              <a:ext cx="516738" cy="7069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grpSp>
      <p:sp>
        <p:nvSpPr>
          <p:cNvPr id="2" name="TextBox 1">
            <a:extLst>
              <a:ext uri="{FF2B5EF4-FFF2-40B4-BE49-F238E27FC236}">
                <a16:creationId xmlns:a16="http://schemas.microsoft.com/office/drawing/2014/main" id="{EA60037E-5997-4EFB-9D79-34560CB45A28}"/>
              </a:ext>
            </a:extLst>
          </p:cNvPr>
          <p:cNvSpPr txBox="1"/>
          <p:nvPr/>
        </p:nvSpPr>
        <p:spPr>
          <a:xfrm>
            <a:off x="4262583" y="3145220"/>
            <a:ext cx="4183571" cy="461665"/>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 BREAK CLAUSE ***</a:t>
            </a:r>
          </a:p>
        </p:txBody>
      </p:sp>
    </p:spTree>
    <p:extLst>
      <p:ext uri="{BB962C8B-B14F-4D97-AF65-F5344CB8AC3E}">
        <p14:creationId xmlns:p14="http://schemas.microsoft.com/office/powerpoint/2010/main" val="951792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15ED00-568D-4043-9CE9-FA0CA1D4A1CB}"/>
              </a:ext>
            </a:extLst>
          </p:cNvPr>
          <p:cNvSpPr>
            <a:spLocks noGrp="1"/>
          </p:cNvSpPr>
          <p:nvPr>
            <p:ph idx="1"/>
          </p:nvPr>
        </p:nvSpPr>
        <p:spPr>
          <a:xfrm>
            <a:off x="1854932" y="974630"/>
            <a:ext cx="8516840" cy="5054030"/>
          </a:xfrm>
        </p:spPr>
        <p:txBody>
          <a:bodyPr/>
          <a:lstStyle/>
          <a:p>
            <a:pPr marL="285750" indent="-285750">
              <a:buFont typeface="Arial" panose="020B0604020202020204" pitchFamily="34" charset="0"/>
              <a:buChar char="•"/>
            </a:pPr>
            <a:r>
              <a:rPr lang="en-GB" sz="1800"/>
              <a:t>OPSS are part of Central Government – subject to public sector procurement rules and Government policies on procurement</a:t>
            </a:r>
          </a:p>
          <a:p>
            <a:pPr marL="285750" indent="-285750">
              <a:buFont typeface="Arial" panose="020B0604020202020204" pitchFamily="34" charset="0"/>
              <a:buChar char="•"/>
            </a:pPr>
            <a:r>
              <a:rPr lang="en-GB" sz="1800"/>
              <a:t>Procured through Contracts Finder</a:t>
            </a:r>
          </a:p>
          <a:p>
            <a:pPr marL="285750" indent="-285750">
              <a:buFont typeface="Arial" panose="020B0604020202020204" pitchFamily="34" charset="0"/>
              <a:buChar char="•"/>
            </a:pPr>
            <a:endParaRPr lang="en-GB" sz="1800"/>
          </a:p>
          <a:p>
            <a:endParaRPr lang="en-GB"/>
          </a:p>
        </p:txBody>
      </p:sp>
      <p:sp>
        <p:nvSpPr>
          <p:cNvPr id="3" name="Title 2">
            <a:extLst>
              <a:ext uri="{FF2B5EF4-FFF2-40B4-BE49-F238E27FC236}">
                <a16:creationId xmlns:a16="http://schemas.microsoft.com/office/drawing/2014/main" id="{B0D4A5B4-8440-4CC9-815C-070896C84E98}"/>
              </a:ext>
            </a:extLst>
          </p:cNvPr>
          <p:cNvSpPr>
            <a:spLocks noGrp="1"/>
          </p:cNvSpPr>
          <p:nvPr>
            <p:ph type="title"/>
          </p:nvPr>
        </p:nvSpPr>
        <p:spPr/>
        <p:txBody>
          <a:bodyPr/>
          <a:lstStyle/>
          <a:p>
            <a:r>
              <a:rPr lang="en-GB"/>
              <a:t>Procurement Process</a:t>
            </a:r>
          </a:p>
        </p:txBody>
      </p:sp>
      <p:sp>
        <p:nvSpPr>
          <p:cNvPr id="4" name="Slide Number Placeholder 3">
            <a:extLst>
              <a:ext uri="{FF2B5EF4-FFF2-40B4-BE49-F238E27FC236}">
                <a16:creationId xmlns:a16="http://schemas.microsoft.com/office/drawing/2014/main" id="{666EDC5D-52C1-42A4-B784-E32B7ED7F189}"/>
              </a:ext>
            </a:extLst>
          </p:cNvPr>
          <p:cNvSpPr>
            <a:spLocks noGrp="1"/>
          </p:cNvSpPr>
          <p:nvPr>
            <p:ph type="sldNum" sz="quarter" idx="12"/>
          </p:nvPr>
        </p:nvSpPr>
        <p:spPr/>
        <p:txBody>
          <a:bodyPr/>
          <a:lstStyle/>
          <a:p>
            <a:fld id="{4FAB73BC-B049-4115-A692-8D63A059BFB8}" type="slidenum">
              <a:rPr lang="en-US" smtClean="0"/>
              <a:pPr/>
              <a:t>9</a:t>
            </a:fld>
            <a:endParaRPr lang="en-US"/>
          </a:p>
        </p:txBody>
      </p:sp>
      <p:sp>
        <p:nvSpPr>
          <p:cNvPr id="5" name="Footer Placeholder 4">
            <a:extLst>
              <a:ext uri="{FF2B5EF4-FFF2-40B4-BE49-F238E27FC236}">
                <a16:creationId xmlns:a16="http://schemas.microsoft.com/office/drawing/2014/main" id="{CB0F82AA-8722-4E00-9877-8473D56DC3A1}"/>
              </a:ext>
            </a:extLst>
          </p:cNvPr>
          <p:cNvSpPr>
            <a:spLocks noGrp="1"/>
          </p:cNvSpPr>
          <p:nvPr>
            <p:ph type="ftr" sz="quarter" idx="3"/>
          </p:nvPr>
        </p:nvSpPr>
        <p:spPr/>
        <p:txBody>
          <a:bodyPr/>
          <a:lstStyle/>
          <a:p>
            <a:endParaRPr lang="en-US"/>
          </a:p>
        </p:txBody>
      </p:sp>
      <p:grpSp>
        <p:nvGrpSpPr>
          <p:cNvPr id="8" name="Group 7">
            <a:extLst>
              <a:ext uri="{FF2B5EF4-FFF2-40B4-BE49-F238E27FC236}">
                <a16:creationId xmlns:a16="http://schemas.microsoft.com/office/drawing/2014/main" id="{A2B3F6FF-76D7-49F1-84D9-6B4B580F3AF0}"/>
              </a:ext>
            </a:extLst>
          </p:cNvPr>
          <p:cNvGrpSpPr/>
          <p:nvPr/>
        </p:nvGrpSpPr>
        <p:grpSpPr>
          <a:xfrm>
            <a:off x="3060880" y="2344483"/>
            <a:ext cx="5842715" cy="3684177"/>
            <a:chOff x="1524000" y="2186725"/>
            <a:chExt cx="5842715" cy="3684177"/>
          </a:xfrm>
        </p:grpSpPr>
        <p:graphicFrame>
          <p:nvGraphicFramePr>
            <p:cNvPr id="6" name="Diagram 5">
              <a:extLst>
                <a:ext uri="{FF2B5EF4-FFF2-40B4-BE49-F238E27FC236}">
                  <a16:creationId xmlns:a16="http://schemas.microsoft.com/office/drawing/2014/main" id="{43BD68AB-05FF-415F-A309-D928D5446147}"/>
                </a:ext>
              </a:extLst>
            </p:cNvPr>
            <p:cNvGraphicFramePr/>
            <p:nvPr>
              <p:extLst>
                <p:ext uri="{D42A27DB-BD31-4B8C-83A1-F6EECF244321}">
                  <p14:modId xmlns:p14="http://schemas.microsoft.com/office/powerpoint/2010/main" val="2658943923"/>
                </p:ext>
              </p:extLst>
            </p:nvPr>
          </p:nvGraphicFramePr>
          <p:xfrm>
            <a:off x="1524000" y="2186725"/>
            <a:ext cx="5842715" cy="3684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cid:67C3BC6F-651B-4AD8-A4BE-33649401B94B@sema4.co.uk">
              <a:extLst>
                <a:ext uri="{FF2B5EF4-FFF2-40B4-BE49-F238E27FC236}">
                  <a16:creationId xmlns:a16="http://schemas.microsoft.com/office/drawing/2014/main" id="{ECC26ED5-4A3C-4561-AB55-9C0A9D1F3C39}"/>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829325" y="3347427"/>
              <a:ext cx="1678532" cy="79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07880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EIS OPSS">
      <a:dk1>
        <a:srgbClr val="004B81"/>
      </a:dk1>
      <a:lt1>
        <a:srgbClr val="FFFFFF"/>
      </a:lt1>
      <a:dk2>
        <a:srgbClr val="000000"/>
      </a:dk2>
      <a:lt2>
        <a:srgbClr val="D4D1CF"/>
      </a:lt2>
      <a:accent1>
        <a:srgbClr val="1C9CD9"/>
      </a:accent1>
      <a:accent2>
        <a:srgbClr val="F9AE2D"/>
      </a:accent2>
      <a:accent3>
        <a:srgbClr val="73B72B"/>
      </a:accent3>
      <a:accent4>
        <a:srgbClr val="BCCF00"/>
      </a:accent4>
      <a:accent5>
        <a:srgbClr val="E8348B"/>
      </a:accent5>
      <a:accent6>
        <a:srgbClr val="EE751B"/>
      </a:accent6>
      <a:hlink>
        <a:srgbClr val="1C9CD9"/>
      </a:hlink>
      <a:folHlink>
        <a:srgbClr val="1C9C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5285_BEIS_OPSS_Presentation_Ppt_Widescreen_PC.potx" id="{2D2BD0CF-7E8B-425E-BF43-E9D6FFCF9534}" vid="{EFD46B77-F565-41E9-9EB7-EDB192DD98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be45b60-0105-4d89-8a17-9e53ae4c7229">
      <UserInfo>
        <DisplayName>Culver, Harriet (Energy Security, Networks &amp; Markets)</DisplayName>
        <AccountId>758</AccountId>
        <AccountType/>
      </UserInfo>
      <UserInfo>
        <DisplayName>James, Stephen (BEIS)</DisplayName>
        <AccountId>268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174E043FC1B64F8266BE456B13E783" ma:contentTypeVersion="9" ma:contentTypeDescription="Create a new document." ma:contentTypeScope="" ma:versionID="b3bcebde609fce542bbf5fb18cb26011">
  <xsd:schema xmlns:xsd="http://www.w3.org/2001/XMLSchema" xmlns:xs="http://www.w3.org/2001/XMLSchema" xmlns:p="http://schemas.microsoft.com/office/2006/metadata/properties" xmlns:ns2="3be45b60-0105-4d89-8a17-9e53ae4c7229" targetNamespace="http://schemas.microsoft.com/office/2006/metadata/properties" ma:root="true" ma:fieldsID="ccd010fb7d41b4c2d85719eecbe44fa7" ns2:_="">
    <xsd:import namespace="3be45b60-0105-4d89-8a17-9e53ae4c722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45b60-0105-4d89-8a17-9e53ae4c722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10EF07-C302-4928-A9B0-825668BB8179}">
  <ds:schemaRefs>
    <ds:schemaRef ds:uri="0063f72e-ace3-48fb-9c1f-5b513408b31f"/>
    <ds:schemaRef ds:uri="5bbd1a1d-cbb7-46ec-ad6a-1055738ebe30"/>
    <ds:schemaRef ds:uri="a8f60570-4bd3-4f2b-950b-a996de8ab151"/>
    <ds:schemaRef ds:uri="aaacb922-5235-4a66-b188-303b9b46fbd7"/>
    <ds:schemaRef ds:uri="b413c3fd-5a3b-4239-b985-69032e371c04"/>
    <ds:schemaRef ds:uri="http://schemas.microsoft.com/office/2006/metadata/properties"/>
    <ds:schemaRef ds:uri="http://schemas.microsoft.com/office/infopath/2007/PartnerControls"/>
    <ds:schemaRef ds:uri="3be45b60-0105-4d89-8a17-9e53ae4c7229"/>
  </ds:schemaRefs>
</ds:datastoreItem>
</file>

<file path=customXml/itemProps2.xml><?xml version="1.0" encoding="utf-8"?>
<ds:datastoreItem xmlns:ds="http://schemas.openxmlformats.org/officeDocument/2006/customXml" ds:itemID="{571166FA-CE22-4551-BE22-95BB07E27A20}">
  <ds:schemaRefs>
    <ds:schemaRef ds:uri="http://schemas.microsoft.com/sharepoint/v3/contenttype/forms"/>
  </ds:schemaRefs>
</ds:datastoreItem>
</file>

<file path=customXml/itemProps3.xml><?xml version="1.0" encoding="utf-8"?>
<ds:datastoreItem xmlns:ds="http://schemas.openxmlformats.org/officeDocument/2006/customXml" ds:itemID="{619A4CE2-BFCF-46C2-AFE2-720FEEEFF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e45b60-0105-4d89-8a17-9e53ae4c7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1241</Words>
  <Application>Microsoft Office PowerPoint</Application>
  <PresentationFormat>Widescreen</PresentationFormat>
  <Paragraphs>126</Paragraphs>
  <Slides>10</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Corbel</vt:lpstr>
      <vt:lpstr>Wingdings</vt:lpstr>
      <vt:lpstr>Office Theme</vt:lpstr>
      <vt:lpstr>Basis</vt:lpstr>
      <vt:lpstr>OPSS research project:  Electric Vehicle Smart Charge Points (EVSCP) conformance testing </vt:lpstr>
      <vt:lpstr>Agenda</vt:lpstr>
      <vt:lpstr>Office for Product Safety &amp; Standards (OPSS)</vt:lpstr>
      <vt:lpstr>Background: Research at OPSS</vt:lpstr>
      <vt:lpstr>The regulations and OPSS’ role</vt:lpstr>
      <vt:lpstr>Summary of Requirements in the Regulations </vt:lpstr>
      <vt:lpstr>The project</vt:lpstr>
      <vt:lpstr>Suggested project methodology</vt:lpstr>
      <vt:lpstr>Procurement Process</vt:lpstr>
      <vt:lpstr>Thanks for listening.   Questions?    Stephen.James@beis.gov.uk  Shayan.Yaghoobi@beis.gov.uk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OPSS research project:  Electric Vehicle Smart Charge Points (EVSCP) conformance testing</dc:title>
  <dc:creator>Yaghoobi, Shayan (BEIS)</dc:creator>
  <cp:lastModifiedBy>Alex Thomas - UK SBS</cp:lastModifiedBy>
  <cp:revision>2</cp:revision>
  <dcterms:created xsi:type="dcterms:W3CDTF">2021-10-28T16:01:27Z</dcterms:created>
  <dcterms:modified xsi:type="dcterms:W3CDTF">2021-11-08T13:43:15Z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2021-10-28T16:01:27Z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7e8a58aa-2c21-4fed-a195-23644968f4bf</vt:lpwstr>
  </property>
  <property fmtid="{D5CDD505-2E9C-101B-9397-08002B2CF9AE}" pid="8" name="MSIP_Label_ba62f585-b40f-4ab9-bafe-39150f03d124_ContentBits">
    <vt:lpwstr>0</vt:lpwstr>
  </property>
  <property fmtid="{D5CDD505-2E9C-101B-9397-08002B2CF9AE}" pid="9" name="Business Unit">
    <vt:lpwstr>2;#Office for Product Safety and Standards|ce37d5da-e07d-451f-b694-ebae85a28213</vt:lpwstr>
  </property>
  <property fmtid="{D5CDD505-2E9C-101B-9397-08002B2CF9AE}" pid="10" name="ContentTypeId">
    <vt:lpwstr>0x0101005D174E043FC1B64F8266BE456B13E783</vt:lpwstr>
  </property>
  <property fmtid="{D5CDD505-2E9C-101B-9397-08002B2CF9AE}" pid="11" name="_dlc_DocIdItemGuid">
    <vt:lpwstr>9c1f3694-be43-4a46-8d50-bd66236c392a</vt:lpwstr>
  </property>
</Properties>
</file>