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0C47-03E7-4F5F-8595-596B57392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26C09-3C01-4AD3-BF32-6FE75A5505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95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20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BDEE310C-DA7E-410B-8A8B-F1C00DF95A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0" r="19850"/>
          <a:stretch/>
        </p:blipFill>
        <p:spPr>
          <a:xfrm>
            <a:off x="2056598" y="626400"/>
            <a:ext cx="8200799" cy="5508000"/>
          </a:xfrm>
          <a:prstGeom prst="rect">
            <a:avLst/>
          </a:prstGeom>
        </p:spPr>
      </p:pic>
      <p:sp>
        <p:nvSpPr>
          <p:cNvPr id="6" name="Moon 5">
            <a:extLst>
              <a:ext uri="{FF2B5EF4-FFF2-40B4-BE49-F238E27FC236}">
                <a16:creationId xmlns:a16="http://schemas.microsoft.com/office/drawing/2014/main" id="{EB68219C-927A-4C46-8C6B-98DD7F52317D}"/>
              </a:ext>
            </a:extLst>
          </p:cNvPr>
          <p:cNvSpPr/>
          <p:nvPr/>
        </p:nvSpPr>
        <p:spPr>
          <a:xfrm rot="8409671">
            <a:off x="4204800" y="2037600"/>
            <a:ext cx="273600" cy="3960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BFC264-5D29-45D8-BC8E-00CF987A0FE3}"/>
              </a:ext>
            </a:extLst>
          </p:cNvPr>
          <p:cNvSpPr/>
          <p:nvPr/>
        </p:nvSpPr>
        <p:spPr>
          <a:xfrm>
            <a:off x="4454520" y="1773935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A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3D1513C-FB08-4544-B9F4-929E5AF8E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909" y="330364"/>
            <a:ext cx="11126182" cy="601735"/>
          </a:xfrm>
          <a:solidFill>
            <a:srgbClr val="00B050"/>
          </a:solidFill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</a:rPr>
              <a:t>Hanslope Rec Outdoor Gym</a:t>
            </a:r>
          </a:p>
        </p:txBody>
      </p:sp>
    </p:spTree>
    <p:extLst>
      <p:ext uri="{BB962C8B-B14F-4D97-AF65-F5344CB8AC3E}">
        <p14:creationId xmlns:p14="http://schemas.microsoft.com/office/powerpoint/2010/main" val="3053574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Hanslope Rec Outdoor Gym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Hanslope Rec Outdoor Gym</dc:title>
  <dc:creator>Alison Andrew</dc:creator>
  <cp:lastModifiedBy>Hanslope Parish Council</cp:lastModifiedBy>
  <cp:revision>3</cp:revision>
  <cp:lastPrinted>2022-01-24T08:44:36Z</cp:lastPrinted>
  <dcterms:created xsi:type="dcterms:W3CDTF">2021-11-25T10:51:33Z</dcterms:created>
  <dcterms:modified xsi:type="dcterms:W3CDTF">2022-02-07T08:51:16Z</dcterms:modified>
</cp:coreProperties>
</file>