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handoutMasterIdLst>
    <p:handoutMasterId r:id="rId20"/>
  </p:handoutMasterIdLst>
  <p:sldIdLst>
    <p:sldId id="335" r:id="rId5"/>
    <p:sldId id="322" r:id="rId6"/>
    <p:sldId id="336" r:id="rId7"/>
    <p:sldId id="370" r:id="rId8"/>
    <p:sldId id="371" r:id="rId9"/>
    <p:sldId id="383" r:id="rId10"/>
    <p:sldId id="410" r:id="rId11"/>
    <p:sldId id="412" r:id="rId12"/>
    <p:sldId id="381" r:id="rId13"/>
    <p:sldId id="342" r:id="rId14"/>
    <p:sldId id="325" r:id="rId15"/>
    <p:sldId id="328" r:id="rId16"/>
    <p:sldId id="378" r:id="rId17"/>
    <p:sldId id="411" r:id="rId18"/>
  </p:sldIdLst>
  <p:sldSz cx="9144000" cy="6858000" type="screen4x3"/>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18">
          <p15:clr>
            <a:srgbClr val="A4A3A4"/>
          </p15:clr>
        </p15:guide>
        <p15:guide id="2" orient="horz" pos="1842">
          <p15:clr>
            <a:srgbClr val="A4A3A4"/>
          </p15:clr>
        </p15:guide>
        <p15:guide id="3" orient="horz" pos="3702">
          <p15:clr>
            <a:srgbClr val="A4A3A4"/>
          </p15:clr>
        </p15:guide>
        <p15:guide id="4" orient="horz" pos="1026">
          <p15:clr>
            <a:srgbClr val="A4A3A4"/>
          </p15:clr>
        </p15:guide>
        <p15:guide id="5" orient="horz" pos="210">
          <p15:clr>
            <a:srgbClr val="A4A3A4"/>
          </p15:clr>
        </p15:guide>
        <p15:guide id="6" orient="horz" pos="754">
          <p15:clr>
            <a:srgbClr val="A4A3A4"/>
          </p15:clr>
        </p15:guide>
        <p15:guide id="7" orient="horz" pos="3748">
          <p15:clr>
            <a:srgbClr val="A4A3A4"/>
          </p15:clr>
        </p15:guide>
        <p15:guide id="8" pos="431">
          <p15:clr>
            <a:srgbClr val="A4A3A4"/>
          </p15:clr>
        </p15:guide>
        <p15:guide id="9" pos="5329">
          <p15:clr>
            <a:srgbClr val="A4A3A4"/>
          </p15:clr>
        </p15:guide>
        <p15:guide id="10" pos="2925">
          <p15:clr>
            <a:srgbClr val="A4A3A4"/>
          </p15:clr>
        </p15:guide>
        <p15:guide id="11" pos="2835">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SON, Colette" initials="MC" lastIdx="1" clrIdx="0"/>
  <p:cmAuthor id="7" name="COHEN, Paul" initials="CP" lastIdx="6" clrIdx="7">
    <p:extLst>
      <p:ext uri="{19B8F6BF-5375-455C-9EA6-DF929625EA0E}">
        <p15:presenceInfo xmlns:p15="http://schemas.microsoft.com/office/powerpoint/2012/main" userId="S::Paul.COHEN@EDUCATION.GOV.UK::c3373c32-a424-4bd0-a5b2-ebe065852c53" providerId="AD"/>
      </p:ext>
    </p:extLst>
  </p:cmAuthor>
  <p:cmAuthor id="1" name="PERRY, Ros" initials="PR" lastIdx="1" clrIdx="1">
    <p:extLst>
      <p:ext uri="{19B8F6BF-5375-455C-9EA6-DF929625EA0E}">
        <p15:presenceInfo xmlns:p15="http://schemas.microsoft.com/office/powerpoint/2012/main" userId="S-1-5-21-1993962763-1659004503-1801674531-97059" providerId="AD"/>
      </p:ext>
    </p:extLst>
  </p:cmAuthor>
  <p:cmAuthor id="8" name="HADRIDGE, Alice" initials="HA" lastIdx="3" clrIdx="8">
    <p:extLst>
      <p:ext uri="{19B8F6BF-5375-455C-9EA6-DF929625EA0E}">
        <p15:presenceInfo xmlns:p15="http://schemas.microsoft.com/office/powerpoint/2012/main" userId="S::Alice.HADRIDGE@EDUCATION.GOV.UK::81a318c8-d087-463c-ac68-28bd0e6a11d9" providerId="AD"/>
      </p:ext>
    </p:extLst>
  </p:cmAuthor>
  <p:cmAuthor id="2" name="MARRIOTT, Sophie" initials="MS" lastIdx="3" clrIdx="2">
    <p:extLst>
      <p:ext uri="{19B8F6BF-5375-455C-9EA6-DF929625EA0E}">
        <p15:presenceInfo xmlns:p15="http://schemas.microsoft.com/office/powerpoint/2012/main" userId="S-1-5-21-1993962763-1659004503-1801674531-97095" providerId="AD"/>
      </p:ext>
    </p:extLst>
  </p:cmAuthor>
  <p:cmAuthor id="3" name="MEACHER, Rachel" initials="MR" lastIdx="32" clrIdx="3">
    <p:extLst>
      <p:ext uri="{19B8F6BF-5375-455C-9EA6-DF929625EA0E}">
        <p15:presenceInfo xmlns:p15="http://schemas.microsoft.com/office/powerpoint/2012/main" userId="S::Rachel.MEACHER@EDUCATION.GOV.UK::c5c4e480-bb8b-4a4a-a7b6-f4a21f5c09fe" providerId="AD"/>
      </p:ext>
    </p:extLst>
  </p:cmAuthor>
  <p:cmAuthor id="4" name="ERRINGTON, Tom" initials="ET" lastIdx="30" clrIdx="4">
    <p:extLst>
      <p:ext uri="{19B8F6BF-5375-455C-9EA6-DF929625EA0E}">
        <p15:presenceInfo xmlns:p15="http://schemas.microsoft.com/office/powerpoint/2012/main" userId="S-1-5-21-1993962763-1659004503-1801674531-163035" providerId="AD"/>
      </p:ext>
    </p:extLst>
  </p:cmAuthor>
  <p:cmAuthor id="5" name="KEELING, Sophie" initials="KS" lastIdx="22" clrIdx="5">
    <p:extLst>
      <p:ext uri="{19B8F6BF-5375-455C-9EA6-DF929625EA0E}">
        <p15:presenceInfo xmlns:p15="http://schemas.microsoft.com/office/powerpoint/2012/main" userId="S-1-5-21-1993962763-1659004503-1801674531-187474" providerId="AD"/>
      </p:ext>
    </p:extLst>
  </p:cmAuthor>
  <p:cmAuthor id="6" name="GASKELL, Gillian" initials="GG" lastIdx="2" clrIdx="6">
    <p:extLst>
      <p:ext uri="{19B8F6BF-5375-455C-9EA6-DF929625EA0E}">
        <p15:presenceInfo xmlns:p15="http://schemas.microsoft.com/office/powerpoint/2012/main" userId="S::Gillian.GASKELL@EDUCATION.GOV.UK::bb4a3263-d013-4355-8886-728b7b70a10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17F5"/>
    <a:srgbClr val="C6E0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379557-BEB9-4F75-8451-FE2097063D61}" v="6" dt="2021-05-27T11:53:17.294"/>
    <p1510:client id="{A217BC52-A9CC-4131-8EE2-77C79A752FBD}" v="92" dt="2021-05-27T13:45:49.654"/>
    <p1510:client id="{A4C6DC00-5805-477F-9158-DE482C722ED2}" v="101" dt="2021-05-27T10:29:39.206"/>
    <p1510:client id="{C6B09655-16EC-4967-B1A2-49C6C1A57FCF}" v="521" dt="2021-05-27T12:36:21.111"/>
    <p1510:client id="{E121CA38-DB35-419E-A9F1-37C7F8BDAFFD}" v="66" dt="2021-05-27T14:09:31.1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555" y="53"/>
      </p:cViewPr>
      <p:guideLst>
        <p:guide orient="horz" pos="618"/>
        <p:guide orient="horz" pos="1842"/>
        <p:guide orient="horz" pos="3702"/>
        <p:guide orient="horz" pos="1026"/>
        <p:guide orient="horz" pos="210"/>
        <p:guide orient="horz" pos="754"/>
        <p:guide orient="horz" pos="3748"/>
        <p:guide pos="431"/>
        <p:guide pos="5329"/>
        <p:guide pos="2925"/>
        <p:guide pos="2835"/>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3132"/>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WSON, Neil" userId="S::neil.lawson@education.gov.uk::a79f235d-78c1-43f2-b6c3-d897ed878003" providerId="AD" clId="Web-{A217BC52-A9CC-4131-8EE2-77C79A752FBD}"/>
    <pc:docChg chg="modSld">
      <pc:chgData name="LAWSON, Neil" userId="S::neil.lawson@education.gov.uk::a79f235d-78c1-43f2-b6c3-d897ed878003" providerId="AD" clId="Web-{A217BC52-A9CC-4131-8EE2-77C79A752FBD}" dt="2021-05-27T13:45:47.388" v="72" actId="20577"/>
      <pc:docMkLst>
        <pc:docMk/>
      </pc:docMkLst>
      <pc:sldChg chg="modSp">
        <pc:chgData name="LAWSON, Neil" userId="S::neil.lawson@education.gov.uk::a79f235d-78c1-43f2-b6c3-d897ed878003" providerId="AD" clId="Web-{A217BC52-A9CC-4131-8EE2-77C79A752FBD}" dt="2021-05-27T13:45:47.388" v="72" actId="20577"/>
        <pc:sldMkLst>
          <pc:docMk/>
          <pc:sldMk cId="486319149" sldId="370"/>
        </pc:sldMkLst>
        <pc:spChg chg="mod">
          <ac:chgData name="LAWSON, Neil" userId="S::neil.lawson@education.gov.uk::a79f235d-78c1-43f2-b6c3-d897ed878003" providerId="AD" clId="Web-{A217BC52-A9CC-4131-8EE2-77C79A752FBD}" dt="2021-05-27T13:45:47.388" v="72" actId="20577"/>
          <ac:spMkLst>
            <pc:docMk/>
            <pc:sldMk cId="486319149" sldId="370"/>
            <ac:spMk id="3" creationId="{00000000-0000-0000-0000-000000000000}"/>
          </ac:spMkLst>
        </pc:spChg>
      </pc:sldChg>
      <pc:sldChg chg="modSp">
        <pc:chgData name="LAWSON, Neil" userId="S::neil.lawson@education.gov.uk::a79f235d-78c1-43f2-b6c3-d897ed878003" providerId="AD" clId="Web-{A217BC52-A9CC-4131-8EE2-77C79A752FBD}" dt="2021-05-27T13:41:44.040" v="22" actId="14100"/>
        <pc:sldMkLst>
          <pc:docMk/>
          <pc:sldMk cId="1714193622" sldId="371"/>
        </pc:sldMkLst>
        <pc:spChg chg="mod">
          <ac:chgData name="LAWSON, Neil" userId="S::neil.lawson@education.gov.uk::a79f235d-78c1-43f2-b6c3-d897ed878003" providerId="AD" clId="Web-{A217BC52-A9CC-4131-8EE2-77C79A752FBD}" dt="2021-05-27T13:41:44.040" v="22" actId="14100"/>
          <ac:spMkLst>
            <pc:docMk/>
            <pc:sldMk cId="1714193622" sldId="371"/>
            <ac:spMk id="4" creationId="{00000000-0000-0000-0000-000000000000}"/>
          </ac:spMkLst>
        </pc:spChg>
      </pc:sldChg>
      <pc:sldChg chg="modSp">
        <pc:chgData name="LAWSON, Neil" userId="S::neil.lawson@education.gov.uk::a79f235d-78c1-43f2-b6c3-d897ed878003" providerId="AD" clId="Web-{A217BC52-A9CC-4131-8EE2-77C79A752FBD}" dt="2021-05-27T13:44:50.293" v="37" actId="20577"/>
        <pc:sldMkLst>
          <pc:docMk/>
          <pc:sldMk cId="3054220775" sldId="378"/>
        </pc:sldMkLst>
        <pc:spChg chg="mod">
          <ac:chgData name="LAWSON, Neil" userId="S::neil.lawson@education.gov.uk::a79f235d-78c1-43f2-b6c3-d897ed878003" providerId="AD" clId="Web-{A217BC52-A9CC-4131-8EE2-77C79A752FBD}" dt="2021-05-27T13:44:50.293" v="37" actId="20577"/>
          <ac:spMkLst>
            <pc:docMk/>
            <pc:sldMk cId="3054220775" sldId="378"/>
            <ac:spMk id="3" creationId="{00000000-0000-0000-0000-000000000000}"/>
          </ac:spMkLst>
        </pc:spChg>
      </pc:sldChg>
      <pc:sldChg chg="modSp">
        <pc:chgData name="LAWSON, Neil" userId="S::neil.lawson@education.gov.uk::a79f235d-78c1-43f2-b6c3-d897ed878003" providerId="AD" clId="Web-{A217BC52-A9CC-4131-8EE2-77C79A752FBD}" dt="2021-05-27T13:42:17.915" v="31" actId="20577"/>
        <pc:sldMkLst>
          <pc:docMk/>
          <pc:sldMk cId="3437394655" sldId="383"/>
        </pc:sldMkLst>
        <pc:spChg chg="mod">
          <ac:chgData name="LAWSON, Neil" userId="S::neil.lawson@education.gov.uk::a79f235d-78c1-43f2-b6c3-d897ed878003" providerId="AD" clId="Web-{A217BC52-A9CC-4131-8EE2-77C79A752FBD}" dt="2021-05-27T13:42:17.915" v="31" actId="20577"/>
          <ac:spMkLst>
            <pc:docMk/>
            <pc:sldMk cId="3437394655" sldId="383"/>
            <ac:spMk id="3" creationId="{B33D2CB9-A9C9-47C4-80C3-04305DE8B42F}"/>
          </ac:spMkLst>
        </pc:spChg>
      </pc:sldChg>
      <pc:sldChg chg="modSp">
        <pc:chgData name="LAWSON, Neil" userId="S::neil.lawson@education.gov.uk::a79f235d-78c1-43f2-b6c3-d897ed878003" providerId="AD" clId="Web-{A217BC52-A9CC-4131-8EE2-77C79A752FBD}" dt="2021-05-27T13:43:27.323" v="35" actId="20577"/>
        <pc:sldMkLst>
          <pc:docMk/>
          <pc:sldMk cId="1112208590" sldId="410"/>
        </pc:sldMkLst>
        <pc:spChg chg="mod">
          <ac:chgData name="LAWSON, Neil" userId="S::neil.lawson@education.gov.uk::a79f235d-78c1-43f2-b6c3-d897ed878003" providerId="AD" clId="Web-{A217BC52-A9CC-4131-8EE2-77C79A752FBD}" dt="2021-05-27T13:43:27.323" v="35" actId="20577"/>
          <ac:spMkLst>
            <pc:docMk/>
            <pc:sldMk cId="1112208590" sldId="410"/>
            <ac:spMk id="7" creationId="{A81FC5C7-E672-470B-8D7A-54FB9B98CEC5}"/>
          </ac:spMkLst>
        </pc:spChg>
      </pc:sldChg>
    </pc:docChg>
  </pc:docChgLst>
  <pc:docChgLst>
    <pc:chgData name="WALKER, Anthony" userId="5eaa1ec5-2c0a-4e5f-8f7f-392d36a8eb60" providerId="ADAL" clId="{6540B10C-909E-4BCE-8771-3EF040EA171C}"/>
    <pc:docChg chg="undo custSel addSld delSld modSld">
      <pc:chgData name="WALKER, Anthony" userId="5eaa1ec5-2c0a-4e5f-8f7f-392d36a8eb60" providerId="ADAL" clId="{6540B10C-909E-4BCE-8771-3EF040EA171C}" dt="2021-05-26T12:20:37.754" v="477" actId="20577"/>
      <pc:docMkLst>
        <pc:docMk/>
      </pc:docMkLst>
      <pc:sldChg chg="modSp mod">
        <pc:chgData name="WALKER, Anthony" userId="5eaa1ec5-2c0a-4e5f-8f7f-392d36a8eb60" providerId="ADAL" clId="{6540B10C-909E-4BCE-8771-3EF040EA171C}" dt="2021-05-26T12:18:35.065" v="336" actId="20577"/>
        <pc:sldMkLst>
          <pc:docMk/>
          <pc:sldMk cId="3437394655" sldId="383"/>
        </pc:sldMkLst>
        <pc:spChg chg="mod">
          <ac:chgData name="WALKER, Anthony" userId="5eaa1ec5-2c0a-4e5f-8f7f-392d36a8eb60" providerId="ADAL" clId="{6540B10C-909E-4BCE-8771-3EF040EA171C}" dt="2021-05-26T12:12:25.308" v="6" actId="20577"/>
          <ac:spMkLst>
            <pc:docMk/>
            <pc:sldMk cId="3437394655" sldId="383"/>
            <ac:spMk id="2" creationId="{CDF07F11-6DAA-4F58-8986-82DCBCA6CBD5}"/>
          </ac:spMkLst>
        </pc:spChg>
        <pc:spChg chg="mod">
          <ac:chgData name="WALKER, Anthony" userId="5eaa1ec5-2c0a-4e5f-8f7f-392d36a8eb60" providerId="ADAL" clId="{6540B10C-909E-4BCE-8771-3EF040EA171C}" dt="2021-05-26T12:18:35.065" v="336" actId="20577"/>
          <ac:spMkLst>
            <pc:docMk/>
            <pc:sldMk cId="3437394655" sldId="383"/>
            <ac:spMk id="3" creationId="{B33D2CB9-A9C9-47C4-80C3-04305DE8B42F}"/>
          </ac:spMkLst>
        </pc:spChg>
      </pc:sldChg>
      <pc:sldChg chg="addSp delSp modSp add mod">
        <pc:chgData name="WALKER, Anthony" userId="5eaa1ec5-2c0a-4e5f-8f7f-392d36a8eb60" providerId="ADAL" clId="{6540B10C-909E-4BCE-8771-3EF040EA171C}" dt="2021-05-26T12:20:37.754" v="477" actId="20577"/>
        <pc:sldMkLst>
          <pc:docMk/>
          <pc:sldMk cId="1112208590" sldId="410"/>
        </pc:sldMkLst>
        <pc:spChg chg="mod">
          <ac:chgData name="WALKER, Anthony" userId="5eaa1ec5-2c0a-4e5f-8f7f-392d36a8eb60" providerId="ADAL" clId="{6540B10C-909E-4BCE-8771-3EF040EA171C}" dt="2021-05-26T12:12:49.595" v="33" actId="20577"/>
          <ac:spMkLst>
            <pc:docMk/>
            <pc:sldMk cId="1112208590" sldId="410"/>
            <ac:spMk id="2" creationId="{CDF07F11-6DAA-4F58-8986-82DCBCA6CBD5}"/>
          </ac:spMkLst>
        </pc:spChg>
        <pc:spChg chg="mod">
          <ac:chgData name="WALKER, Anthony" userId="5eaa1ec5-2c0a-4e5f-8f7f-392d36a8eb60" providerId="ADAL" clId="{6540B10C-909E-4BCE-8771-3EF040EA171C}" dt="2021-05-26T12:12:55.365" v="34" actId="20577"/>
          <ac:spMkLst>
            <pc:docMk/>
            <pc:sldMk cId="1112208590" sldId="410"/>
            <ac:spMk id="3" creationId="{B33D2CB9-A9C9-47C4-80C3-04305DE8B42F}"/>
          </ac:spMkLst>
        </pc:spChg>
        <pc:spChg chg="add del">
          <ac:chgData name="WALKER, Anthony" userId="5eaa1ec5-2c0a-4e5f-8f7f-392d36a8eb60" providerId="ADAL" clId="{6540B10C-909E-4BCE-8771-3EF040EA171C}" dt="2021-05-26T12:13:41.441" v="38" actId="478"/>
          <ac:spMkLst>
            <pc:docMk/>
            <pc:sldMk cId="1112208590" sldId="410"/>
            <ac:spMk id="6" creationId="{1FAA607B-CF20-4029-9AAA-D6282CA150F5}"/>
          </ac:spMkLst>
        </pc:spChg>
        <pc:spChg chg="add mod">
          <ac:chgData name="WALKER, Anthony" userId="5eaa1ec5-2c0a-4e5f-8f7f-392d36a8eb60" providerId="ADAL" clId="{6540B10C-909E-4BCE-8771-3EF040EA171C}" dt="2021-05-26T12:20:37.754" v="477" actId="20577"/>
          <ac:spMkLst>
            <pc:docMk/>
            <pc:sldMk cId="1112208590" sldId="410"/>
            <ac:spMk id="7" creationId="{A81FC5C7-E672-470B-8D7A-54FB9B98CEC5}"/>
          </ac:spMkLst>
        </pc:spChg>
      </pc:sldChg>
      <pc:sldChg chg="add del">
        <pc:chgData name="WALKER, Anthony" userId="5eaa1ec5-2c0a-4e5f-8f7f-392d36a8eb60" providerId="ADAL" clId="{6540B10C-909E-4BCE-8771-3EF040EA171C}" dt="2021-05-26T12:12:58.854" v="36"/>
        <pc:sldMkLst>
          <pc:docMk/>
          <pc:sldMk cId="273657571" sldId="411"/>
        </pc:sldMkLst>
      </pc:sldChg>
    </pc:docChg>
  </pc:docChgLst>
  <pc:docChgLst>
    <pc:chgData name="WALKER, Anthony" userId="S::anthony.walker@education.gov.uk::5eaa1ec5-2c0a-4e5f-8f7f-392d36a8eb60" providerId="AD" clId="Web-{755103E1-D2AF-A598-4DFC-A14AAF66E7C5}"/>
    <pc:docChg chg="addSld delSld">
      <pc:chgData name="WALKER, Anthony" userId="S::anthony.walker@education.gov.uk::5eaa1ec5-2c0a-4e5f-8f7f-392d36a8eb60" providerId="AD" clId="Web-{755103E1-D2AF-A598-4DFC-A14AAF66E7C5}" dt="2021-05-26T13:10:25.569" v="3"/>
      <pc:docMkLst>
        <pc:docMk/>
      </pc:docMkLst>
      <pc:sldChg chg="add del">
        <pc:chgData name="WALKER, Anthony" userId="S::anthony.walker@education.gov.uk::5eaa1ec5-2c0a-4e5f-8f7f-392d36a8eb60" providerId="AD" clId="Web-{755103E1-D2AF-A598-4DFC-A14AAF66E7C5}" dt="2021-05-26T13:10:25.569" v="3"/>
        <pc:sldMkLst>
          <pc:docMk/>
          <pc:sldMk cId="2737408626" sldId="380"/>
        </pc:sldMkLst>
      </pc:sldChg>
      <pc:sldChg chg="add del">
        <pc:chgData name="WALKER, Anthony" userId="S::anthony.walker@education.gov.uk::5eaa1ec5-2c0a-4e5f-8f7f-392d36a8eb60" providerId="AD" clId="Web-{755103E1-D2AF-A598-4DFC-A14AAF66E7C5}" dt="2021-05-26T13:10:23.085" v="2"/>
        <pc:sldMkLst>
          <pc:docMk/>
          <pc:sldMk cId="2388016457" sldId="409"/>
        </pc:sldMkLst>
      </pc:sldChg>
    </pc:docChg>
  </pc:docChgLst>
  <pc:docChgLst>
    <pc:chgData name="HADRIDGE, Alice" userId="S::alice.hadridge@education.gov.uk::81a318c8-d087-463c-ac68-28bd0e6a11d9" providerId="AD" clId="Web-{E121CA38-DB35-419E-A9F1-37C7F8BDAFFD}"/>
    <pc:docChg chg="modSld">
      <pc:chgData name="HADRIDGE, Alice" userId="S::alice.hadridge@education.gov.uk::81a318c8-d087-463c-ac68-28bd0e6a11d9" providerId="AD" clId="Web-{E121CA38-DB35-419E-A9F1-37C7F8BDAFFD}" dt="2021-05-27T14:09:26.600" v="62" actId="20577"/>
      <pc:docMkLst>
        <pc:docMk/>
      </pc:docMkLst>
      <pc:sldChg chg="modSp">
        <pc:chgData name="HADRIDGE, Alice" userId="S::alice.hadridge@education.gov.uk::81a318c8-d087-463c-ac68-28bd0e6a11d9" providerId="AD" clId="Web-{E121CA38-DB35-419E-A9F1-37C7F8BDAFFD}" dt="2021-05-27T14:05:47.266" v="28" actId="20577"/>
        <pc:sldMkLst>
          <pc:docMk/>
          <pc:sldMk cId="3077593764" sldId="322"/>
        </pc:sldMkLst>
        <pc:spChg chg="mod">
          <ac:chgData name="HADRIDGE, Alice" userId="S::alice.hadridge@education.gov.uk::81a318c8-d087-463c-ac68-28bd0e6a11d9" providerId="AD" clId="Web-{E121CA38-DB35-419E-A9F1-37C7F8BDAFFD}" dt="2021-05-27T14:05:47.266" v="28" actId="20577"/>
          <ac:spMkLst>
            <pc:docMk/>
            <pc:sldMk cId="3077593764" sldId="322"/>
            <ac:spMk id="3" creationId="{00000000-0000-0000-0000-000000000000}"/>
          </ac:spMkLst>
        </pc:spChg>
      </pc:sldChg>
      <pc:sldChg chg="modSp">
        <pc:chgData name="HADRIDGE, Alice" userId="S::alice.hadridge@education.gov.uk::81a318c8-d087-463c-ac68-28bd0e6a11d9" providerId="AD" clId="Web-{E121CA38-DB35-419E-A9F1-37C7F8BDAFFD}" dt="2021-05-27T14:09:26.600" v="62" actId="20577"/>
        <pc:sldMkLst>
          <pc:docMk/>
          <pc:sldMk cId="3054220775" sldId="378"/>
        </pc:sldMkLst>
        <pc:spChg chg="mod">
          <ac:chgData name="HADRIDGE, Alice" userId="S::alice.hadridge@education.gov.uk::81a318c8-d087-463c-ac68-28bd0e6a11d9" providerId="AD" clId="Web-{E121CA38-DB35-419E-A9F1-37C7F8BDAFFD}" dt="2021-05-27T14:04:54.311" v="14" actId="20577"/>
          <ac:spMkLst>
            <pc:docMk/>
            <pc:sldMk cId="3054220775" sldId="378"/>
            <ac:spMk id="2" creationId="{00000000-0000-0000-0000-000000000000}"/>
          </ac:spMkLst>
        </pc:spChg>
        <pc:spChg chg="mod">
          <ac:chgData name="HADRIDGE, Alice" userId="S::alice.hadridge@education.gov.uk::81a318c8-d087-463c-ac68-28bd0e6a11d9" providerId="AD" clId="Web-{E121CA38-DB35-419E-A9F1-37C7F8BDAFFD}" dt="2021-05-27T14:09:26.600" v="62" actId="20577"/>
          <ac:spMkLst>
            <pc:docMk/>
            <pc:sldMk cId="3054220775" sldId="378"/>
            <ac:spMk id="3" creationId="{00000000-0000-0000-0000-000000000000}"/>
          </ac:spMkLst>
        </pc:spChg>
      </pc:sldChg>
    </pc:docChg>
  </pc:docChgLst>
  <pc:docChgLst>
    <pc:chgData name="HADRIDGE, Alice" userId="S::alice.hadridge@education.gov.uk::81a318c8-d087-463c-ac68-28bd0e6a11d9" providerId="AD" clId="Web-{55379557-BEB9-4F75-8451-FE2097063D61}"/>
    <pc:docChg chg="modSld">
      <pc:chgData name="HADRIDGE, Alice" userId="S::alice.hadridge@education.gov.uk::81a318c8-d087-463c-ac68-28bd0e6a11d9" providerId="AD" clId="Web-{55379557-BEB9-4F75-8451-FE2097063D61}" dt="2021-05-27T11:53:17.294" v="5" actId="20577"/>
      <pc:docMkLst>
        <pc:docMk/>
      </pc:docMkLst>
      <pc:sldChg chg="modSp">
        <pc:chgData name="HADRIDGE, Alice" userId="S::alice.hadridge@education.gov.uk::81a318c8-d087-463c-ac68-28bd0e6a11d9" providerId="AD" clId="Web-{55379557-BEB9-4F75-8451-FE2097063D61}" dt="2021-05-27T11:53:17.294" v="5" actId="20577"/>
        <pc:sldMkLst>
          <pc:docMk/>
          <pc:sldMk cId="3077593764" sldId="322"/>
        </pc:sldMkLst>
        <pc:spChg chg="mod">
          <ac:chgData name="HADRIDGE, Alice" userId="S::alice.hadridge@education.gov.uk::81a318c8-d087-463c-ac68-28bd0e6a11d9" providerId="AD" clId="Web-{55379557-BEB9-4F75-8451-FE2097063D61}" dt="2021-05-27T11:53:17.294" v="5" actId="20577"/>
          <ac:spMkLst>
            <pc:docMk/>
            <pc:sldMk cId="3077593764" sldId="322"/>
            <ac:spMk id="3" creationId="{00000000-0000-0000-0000-000000000000}"/>
          </ac:spMkLst>
        </pc:spChg>
      </pc:sldChg>
    </pc:docChg>
  </pc:docChgLst>
  <pc:docChgLst>
    <pc:chgData name="WALKER, Anthony" userId="S::anthony.walker@education.gov.uk::5eaa1ec5-2c0a-4e5f-8f7f-392d36a8eb60" providerId="AD" clId="Web-{7F0720B7-C88C-42F4-8524-A4FD4492EB01}"/>
    <pc:docChg chg="modSld">
      <pc:chgData name="WALKER, Anthony" userId="S::anthony.walker@education.gov.uk::5eaa1ec5-2c0a-4e5f-8f7f-392d36a8eb60" providerId="AD" clId="Web-{7F0720B7-C88C-42F4-8524-A4FD4492EB01}" dt="2021-05-26T12:10:30.285" v="4" actId="20577"/>
      <pc:docMkLst>
        <pc:docMk/>
      </pc:docMkLst>
      <pc:sldChg chg="modSp">
        <pc:chgData name="WALKER, Anthony" userId="S::anthony.walker@education.gov.uk::5eaa1ec5-2c0a-4e5f-8f7f-392d36a8eb60" providerId="AD" clId="Web-{7F0720B7-C88C-42F4-8524-A4FD4492EB01}" dt="2021-05-26T12:10:30.285" v="4" actId="20577"/>
        <pc:sldMkLst>
          <pc:docMk/>
          <pc:sldMk cId="3437394655" sldId="383"/>
        </pc:sldMkLst>
        <pc:spChg chg="mod">
          <ac:chgData name="WALKER, Anthony" userId="S::anthony.walker@education.gov.uk::5eaa1ec5-2c0a-4e5f-8f7f-392d36a8eb60" providerId="AD" clId="Web-{7F0720B7-C88C-42F4-8524-A4FD4492EB01}" dt="2021-05-26T12:10:30.285" v="4" actId="20577"/>
          <ac:spMkLst>
            <pc:docMk/>
            <pc:sldMk cId="3437394655" sldId="383"/>
            <ac:spMk id="3" creationId="{B33D2CB9-A9C9-47C4-80C3-04305DE8B42F}"/>
          </ac:spMkLst>
        </pc:spChg>
      </pc:sldChg>
    </pc:docChg>
  </pc:docChgLst>
  <pc:docChgLst>
    <pc:chgData name="HADRIDGE, Alice" userId="81a318c8-d087-463c-ac68-28bd0e6a11d9" providerId="ADAL" clId="{C6B09655-16EC-4967-B1A2-49C6C1A57FCF}"/>
    <pc:docChg chg="custSel addSld delSld modSld sldOrd">
      <pc:chgData name="HADRIDGE, Alice" userId="81a318c8-d087-463c-ac68-28bd0e6a11d9" providerId="ADAL" clId="{C6B09655-16EC-4967-B1A2-49C6C1A57FCF}" dt="2021-05-27T12:38:37.956" v="2464" actId="20577"/>
      <pc:docMkLst>
        <pc:docMk/>
      </pc:docMkLst>
      <pc:sldChg chg="modSp mod addCm delCm modCm">
        <pc:chgData name="HADRIDGE, Alice" userId="81a318c8-d087-463c-ac68-28bd0e6a11d9" providerId="ADAL" clId="{C6B09655-16EC-4967-B1A2-49C6C1A57FCF}" dt="2021-05-27T12:36:21.111" v="2418"/>
        <pc:sldMkLst>
          <pc:docMk/>
          <pc:sldMk cId="1078595737" sldId="325"/>
        </pc:sldMkLst>
        <pc:spChg chg="mod">
          <ac:chgData name="HADRIDGE, Alice" userId="81a318c8-d087-463c-ac68-28bd0e6a11d9" providerId="ADAL" clId="{C6B09655-16EC-4967-B1A2-49C6C1A57FCF}" dt="2021-05-27T12:00:01.693" v="1457" actId="20577"/>
          <ac:spMkLst>
            <pc:docMk/>
            <pc:sldMk cId="1078595737" sldId="325"/>
            <ac:spMk id="10" creationId="{00000000-0000-0000-0000-000000000000}"/>
          </ac:spMkLst>
        </pc:spChg>
        <pc:graphicFrameChg chg="mod">
          <ac:chgData name="HADRIDGE, Alice" userId="81a318c8-d087-463c-ac68-28bd0e6a11d9" providerId="ADAL" clId="{C6B09655-16EC-4967-B1A2-49C6C1A57FCF}" dt="2021-05-27T12:36:21.111" v="2418"/>
          <ac:graphicFrameMkLst>
            <pc:docMk/>
            <pc:sldMk cId="1078595737" sldId="325"/>
            <ac:graphicFrameMk id="5" creationId="{00000000-0000-0000-0000-000000000000}"/>
          </ac:graphicFrameMkLst>
        </pc:graphicFrameChg>
      </pc:sldChg>
      <pc:sldChg chg="del">
        <pc:chgData name="HADRIDGE, Alice" userId="81a318c8-d087-463c-ac68-28bd0e6a11d9" providerId="ADAL" clId="{C6B09655-16EC-4967-B1A2-49C6C1A57FCF}" dt="2021-05-27T12:00:34.134" v="1470" actId="2696"/>
        <pc:sldMkLst>
          <pc:docMk/>
          <pc:sldMk cId="1958558729" sldId="326"/>
        </pc:sldMkLst>
      </pc:sldChg>
      <pc:sldChg chg="del">
        <pc:chgData name="HADRIDGE, Alice" userId="81a318c8-d087-463c-ac68-28bd0e6a11d9" providerId="ADAL" clId="{C6B09655-16EC-4967-B1A2-49C6C1A57FCF}" dt="2021-05-27T12:00:37.339" v="1471" actId="2696"/>
        <pc:sldMkLst>
          <pc:docMk/>
          <pc:sldMk cId="2197950083" sldId="327"/>
        </pc:sldMkLst>
      </pc:sldChg>
      <pc:sldChg chg="modSp mod ord">
        <pc:chgData name="HADRIDGE, Alice" userId="81a318c8-d087-463c-ac68-28bd0e6a11d9" providerId="ADAL" clId="{C6B09655-16EC-4967-B1A2-49C6C1A57FCF}" dt="2021-05-27T12:01:07.898" v="1475"/>
        <pc:sldMkLst>
          <pc:docMk/>
          <pc:sldMk cId="214596875" sldId="328"/>
        </pc:sldMkLst>
        <pc:spChg chg="mod">
          <ac:chgData name="HADRIDGE, Alice" userId="81a318c8-d087-463c-ac68-28bd0e6a11d9" providerId="ADAL" clId="{C6B09655-16EC-4967-B1A2-49C6C1A57FCF}" dt="2021-05-27T12:00:26.750" v="1469" actId="20577"/>
          <ac:spMkLst>
            <pc:docMk/>
            <pc:sldMk cId="214596875" sldId="328"/>
            <ac:spMk id="3" creationId="{00000000-0000-0000-0000-000000000000}"/>
          </ac:spMkLst>
        </pc:spChg>
        <pc:graphicFrameChg chg="modGraphic">
          <ac:chgData name="HADRIDGE, Alice" userId="81a318c8-d087-463c-ac68-28bd0e6a11d9" providerId="ADAL" clId="{C6B09655-16EC-4967-B1A2-49C6C1A57FCF}" dt="2021-05-26T12:58:16.669" v="463" actId="20577"/>
          <ac:graphicFrameMkLst>
            <pc:docMk/>
            <pc:sldMk cId="214596875" sldId="328"/>
            <ac:graphicFrameMk id="5" creationId="{00000000-0000-0000-0000-000000000000}"/>
          </ac:graphicFrameMkLst>
        </pc:graphicFrameChg>
      </pc:sldChg>
      <pc:sldChg chg="del">
        <pc:chgData name="HADRIDGE, Alice" userId="81a318c8-d087-463c-ac68-28bd0e6a11d9" providerId="ADAL" clId="{C6B09655-16EC-4967-B1A2-49C6C1A57FCF}" dt="2021-05-27T12:00:40.741" v="1472" actId="2696"/>
        <pc:sldMkLst>
          <pc:docMk/>
          <pc:sldMk cId="2677140939" sldId="329"/>
        </pc:sldMkLst>
      </pc:sldChg>
      <pc:sldChg chg="del">
        <pc:chgData name="HADRIDGE, Alice" userId="81a318c8-d087-463c-ac68-28bd0e6a11d9" providerId="ADAL" clId="{C6B09655-16EC-4967-B1A2-49C6C1A57FCF}" dt="2021-05-27T12:00:45.047" v="1473" actId="2696"/>
        <pc:sldMkLst>
          <pc:docMk/>
          <pc:sldMk cId="3956965976" sldId="330"/>
        </pc:sldMkLst>
      </pc:sldChg>
      <pc:sldChg chg="modSp mod">
        <pc:chgData name="HADRIDGE, Alice" userId="81a318c8-d087-463c-ac68-28bd0e6a11d9" providerId="ADAL" clId="{C6B09655-16EC-4967-B1A2-49C6C1A57FCF}" dt="2021-05-27T12:35:30.255" v="2413" actId="20577"/>
        <pc:sldMkLst>
          <pc:docMk/>
          <pc:sldMk cId="3231396426" sldId="336"/>
        </pc:sldMkLst>
        <pc:spChg chg="mod">
          <ac:chgData name="HADRIDGE, Alice" userId="81a318c8-d087-463c-ac68-28bd0e6a11d9" providerId="ADAL" clId="{C6B09655-16EC-4967-B1A2-49C6C1A57FCF}" dt="2021-05-27T12:35:30.255" v="2413" actId="20577"/>
          <ac:spMkLst>
            <pc:docMk/>
            <pc:sldMk cId="3231396426" sldId="336"/>
            <ac:spMk id="3" creationId="{00000000-0000-0000-0000-000000000000}"/>
          </ac:spMkLst>
        </pc:spChg>
      </pc:sldChg>
      <pc:sldChg chg="modSp mod">
        <pc:chgData name="HADRIDGE, Alice" userId="81a318c8-d087-463c-ac68-28bd0e6a11d9" providerId="ADAL" clId="{C6B09655-16EC-4967-B1A2-49C6C1A57FCF}" dt="2021-05-27T12:36:31.253" v="2426" actId="20577"/>
        <pc:sldMkLst>
          <pc:docMk/>
          <pc:sldMk cId="1010286454" sldId="342"/>
        </pc:sldMkLst>
        <pc:spChg chg="mod">
          <ac:chgData name="HADRIDGE, Alice" userId="81a318c8-d087-463c-ac68-28bd0e6a11d9" providerId="ADAL" clId="{C6B09655-16EC-4967-B1A2-49C6C1A57FCF}" dt="2021-05-27T12:36:31.253" v="2426" actId="20577"/>
          <ac:spMkLst>
            <pc:docMk/>
            <pc:sldMk cId="1010286454" sldId="342"/>
            <ac:spMk id="2" creationId="{00000000-0000-0000-0000-000000000000}"/>
          </ac:spMkLst>
        </pc:spChg>
        <pc:spChg chg="mod">
          <ac:chgData name="HADRIDGE, Alice" userId="81a318c8-d087-463c-ac68-28bd0e6a11d9" providerId="ADAL" clId="{C6B09655-16EC-4967-B1A2-49C6C1A57FCF}" dt="2021-05-27T12:36:11.872" v="2417" actId="14100"/>
          <ac:spMkLst>
            <pc:docMk/>
            <pc:sldMk cId="1010286454" sldId="342"/>
            <ac:spMk id="3" creationId="{00000000-0000-0000-0000-000000000000}"/>
          </ac:spMkLst>
        </pc:spChg>
      </pc:sldChg>
      <pc:sldChg chg="del">
        <pc:chgData name="HADRIDGE, Alice" userId="81a318c8-d087-463c-ac68-28bd0e6a11d9" providerId="ADAL" clId="{C6B09655-16EC-4967-B1A2-49C6C1A57FCF}" dt="2021-05-27T12:32:40.347" v="2225" actId="2696"/>
        <pc:sldMkLst>
          <pc:docMk/>
          <pc:sldMk cId="3928005132" sldId="349"/>
        </pc:sldMkLst>
      </pc:sldChg>
      <pc:sldChg chg="modSp mod">
        <pc:chgData name="HADRIDGE, Alice" userId="81a318c8-d087-463c-ac68-28bd0e6a11d9" providerId="ADAL" clId="{C6B09655-16EC-4967-B1A2-49C6C1A57FCF}" dt="2021-05-27T11:55:31.923" v="678" actId="20577"/>
        <pc:sldMkLst>
          <pc:docMk/>
          <pc:sldMk cId="486319149" sldId="370"/>
        </pc:sldMkLst>
        <pc:spChg chg="mod">
          <ac:chgData name="HADRIDGE, Alice" userId="81a318c8-d087-463c-ac68-28bd0e6a11d9" providerId="ADAL" clId="{C6B09655-16EC-4967-B1A2-49C6C1A57FCF}" dt="2021-05-27T11:55:12.850" v="618" actId="20577"/>
          <ac:spMkLst>
            <pc:docMk/>
            <pc:sldMk cId="486319149" sldId="370"/>
            <ac:spMk id="2" creationId="{00000000-0000-0000-0000-000000000000}"/>
          </ac:spMkLst>
        </pc:spChg>
        <pc:spChg chg="mod">
          <ac:chgData name="HADRIDGE, Alice" userId="81a318c8-d087-463c-ac68-28bd0e6a11d9" providerId="ADAL" clId="{C6B09655-16EC-4967-B1A2-49C6C1A57FCF}" dt="2021-05-27T11:55:31.923" v="678" actId="20577"/>
          <ac:spMkLst>
            <pc:docMk/>
            <pc:sldMk cId="486319149" sldId="370"/>
            <ac:spMk id="3" creationId="{00000000-0000-0000-0000-000000000000}"/>
          </ac:spMkLst>
        </pc:spChg>
      </pc:sldChg>
      <pc:sldChg chg="modSp mod">
        <pc:chgData name="HADRIDGE, Alice" userId="81a318c8-d087-463c-ac68-28bd0e6a11d9" providerId="ADAL" clId="{C6B09655-16EC-4967-B1A2-49C6C1A57FCF}" dt="2021-05-27T12:38:37.956" v="2464" actId="20577"/>
        <pc:sldMkLst>
          <pc:docMk/>
          <pc:sldMk cId="1714193622" sldId="371"/>
        </pc:sldMkLst>
        <pc:spChg chg="mod">
          <ac:chgData name="HADRIDGE, Alice" userId="81a318c8-d087-463c-ac68-28bd0e6a11d9" providerId="ADAL" clId="{C6B09655-16EC-4967-B1A2-49C6C1A57FCF}" dt="2021-05-27T12:38:37.956" v="2464" actId="20577"/>
          <ac:spMkLst>
            <pc:docMk/>
            <pc:sldMk cId="1714193622" sldId="371"/>
            <ac:spMk id="4" creationId="{00000000-0000-0000-0000-000000000000}"/>
          </ac:spMkLst>
        </pc:spChg>
      </pc:sldChg>
      <pc:sldChg chg="modSp mod">
        <pc:chgData name="HADRIDGE, Alice" userId="81a318c8-d087-463c-ac68-28bd0e6a11d9" providerId="ADAL" clId="{C6B09655-16EC-4967-B1A2-49C6C1A57FCF}" dt="2021-05-27T12:36:55.424" v="2427" actId="6549"/>
        <pc:sldMkLst>
          <pc:docMk/>
          <pc:sldMk cId="3054220775" sldId="378"/>
        </pc:sldMkLst>
        <pc:spChg chg="mod">
          <ac:chgData name="HADRIDGE, Alice" userId="81a318c8-d087-463c-ac68-28bd0e6a11d9" providerId="ADAL" clId="{C6B09655-16EC-4967-B1A2-49C6C1A57FCF}" dt="2021-05-27T12:36:55.424" v="2427" actId="6549"/>
          <ac:spMkLst>
            <pc:docMk/>
            <pc:sldMk cId="3054220775" sldId="378"/>
            <ac:spMk id="2" creationId="{00000000-0000-0000-0000-000000000000}"/>
          </ac:spMkLst>
        </pc:spChg>
        <pc:spChg chg="mod">
          <ac:chgData name="HADRIDGE, Alice" userId="81a318c8-d087-463c-ac68-28bd0e6a11d9" providerId="ADAL" clId="{C6B09655-16EC-4967-B1A2-49C6C1A57FCF}" dt="2021-05-27T12:35:46.309" v="2415" actId="20577"/>
          <ac:spMkLst>
            <pc:docMk/>
            <pc:sldMk cId="3054220775" sldId="378"/>
            <ac:spMk id="3" creationId="{00000000-0000-0000-0000-000000000000}"/>
          </ac:spMkLst>
        </pc:spChg>
      </pc:sldChg>
      <pc:sldChg chg="addCm modCm">
        <pc:chgData name="HADRIDGE, Alice" userId="81a318c8-d087-463c-ac68-28bd0e6a11d9" providerId="ADAL" clId="{C6B09655-16EC-4967-B1A2-49C6C1A57FCF}" dt="2021-05-26T12:54:02.661" v="1"/>
        <pc:sldMkLst>
          <pc:docMk/>
          <pc:sldMk cId="2737408626" sldId="380"/>
        </pc:sldMkLst>
      </pc:sldChg>
      <pc:sldChg chg="modSp mod">
        <pc:chgData name="HADRIDGE, Alice" userId="81a318c8-d087-463c-ac68-28bd0e6a11d9" providerId="ADAL" clId="{C6B09655-16EC-4967-B1A2-49C6C1A57FCF}" dt="2021-05-27T12:32:30.821" v="2223" actId="404"/>
        <pc:sldMkLst>
          <pc:docMk/>
          <pc:sldMk cId="2769338080" sldId="381"/>
        </pc:sldMkLst>
        <pc:spChg chg="mod">
          <ac:chgData name="HADRIDGE, Alice" userId="81a318c8-d087-463c-ac68-28bd0e6a11d9" providerId="ADAL" clId="{C6B09655-16EC-4967-B1A2-49C6C1A57FCF}" dt="2021-05-27T12:32:30.821" v="2223" actId="404"/>
          <ac:spMkLst>
            <pc:docMk/>
            <pc:sldMk cId="2769338080" sldId="381"/>
            <ac:spMk id="2" creationId="{00000000-0000-0000-0000-000000000000}"/>
          </ac:spMkLst>
        </pc:spChg>
        <pc:spChg chg="mod">
          <ac:chgData name="HADRIDGE, Alice" userId="81a318c8-d087-463c-ac68-28bd0e6a11d9" providerId="ADAL" clId="{C6B09655-16EC-4967-B1A2-49C6C1A57FCF}" dt="2021-05-27T12:32:04.986" v="2217" actId="1076"/>
          <ac:spMkLst>
            <pc:docMk/>
            <pc:sldMk cId="2769338080" sldId="381"/>
            <ac:spMk id="3" creationId="{00000000-0000-0000-0000-000000000000}"/>
          </ac:spMkLst>
        </pc:spChg>
      </pc:sldChg>
      <pc:sldChg chg="modSp mod">
        <pc:chgData name="HADRIDGE, Alice" userId="81a318c8-d087-463c-ac68-28bd0e6a11d9" providerId="ADAL" clId="{C6B09655-16EC-4967-B1A2-49C6C1A57FCF}" dt="2021-05-27T12:16:12.459" v="2173" actId="13926"/>
        <pc:sldMkLst>
          <pc:docMk/>
          <pc:sldMk cId="3437394655" sldId="383"/>
        </pc:sldMkLst>
        <pc:spChg chg="mod">
          <ac:chgData name="HADRIDGE, Alice" userId="81a318c8-d087-463c-ac68-28bd0e6a11d9" providerId="ADAL" clId="{C6B09655-16EC-4967-B1A2-49C6C1A57FCF}" dt="2021-05-27T12:16:12.459" v="2173" actId="13926"/>
          <ac:spMkLst>
            <pc:docMk/>
            <pc:sldMk cId="3437394655" sldId="383"/>
            <ac:spMk id="2" creationId="{CDF07F11-6DAA-4F58-8986-82DCBCA6CBD5}"/>
          </ac:spMkLst>
        </pc:spChg>
      </pc:sldChg>
      <pc:sldChg chg="del">
        <pc:chgData name="HADRIDGE, Alice" userId="81a318c8-d087-463c-ac68-28bd0e6a11d9" providerId="ADAL" clId="{C6B09655-16EC-4967-B1A2-49C6C1A57FCF}" dt="2021-05-27T11:59:33.204" v="1412" actId="2696"/>
        <pc:sldMkLst>
          <pc:docMk/>
          <pc:sldMk cId="3351516880" sldId="407"/>
        </pc:sldMkLst>
      </pc:sldChg>
      <pc:sldChg chg="addCm modCm">
        <pc:chgData name="HADRIDGE, Alice" userId="81a318c8-d087-463c-ac68-28bd0e6a11d9" providerId="ADAL" clId="{C6B09655-16EC-4967-B1A2-49C6C1A57FCF}" dt="2021-05-26T12:54:53.659" v="3"/>
        <pc:sldMkLst>
          <pc:docMk/>
          <pc:sldMk cId="2388016457" sldId="409"/>
        </pc:sldMkLst>
      </pc:sldChg>
      <pc:sldChg chg="modSp add mod ord">
        <pc:chgData name="HADRIDGE, Alice" userId="81a318c8-d087-463c-ac68-28bd0e6a11d9" providerId="ADAL" clId="{C6B09655-16EC-4967-B1A2-49C6C1A57FCF}" dt="2021-05-27T12:02:33.727" v="1706" actId="20577"/>
        <pc:sldMkLst>
          <pc:docMk/>
          <pc:sldMk cId="1523684211" sldId="411"/>
        </pc:sldMkLst>
        <pc:spChg chg="mod">
          <ac:chgData name="HADRIDGE, Alice" userId="81a318c8-d087-463c-ac68-28bd0e6a11d9" providerId="ADAL" clId="{C6B09655-16EC-4967-B1A2-49C6C1A57FCF}" dt="2021-05-27T12:02:33.727" v="1706" actId="20577"/>
          <ac:spMkLst>
            <pc:docMk/>
            <pc:sldMk cId="1523684211" sldId="411"/>
            <ac:spMk id="2" creationId="{00000000-0000-0000-0000-000000000000}"/>
          </ac:spMkLst>
        </pc:spChg>
      </pc:sldChg>
      <pc:sldChg chg="add del">
        <pc:chgData name="HADRIDGE, Alice" userId="81a318c8-d087-463c-ac68-28bd0e6a11d9" providerId="ADAL" clId="{C6B09655-16EC-4967-B1A2-49C6C1A57FCF}" dt="2021-05-27T12:32:42.834" v="2226" actId="2696"/>
        <pc:sldMkLst>
          <pc:docMk/>
          <pc:sldMk cId="2329672894" sldId="412"/>
        </pc:sldMkLst>
      </pc:sldChg>
    </pc:docChg>
  </pc:docChgLst>
  <pc:docChgLst>
    <pc:chgData name="HADRIDGE, Alice" userId="S::alice.hadridge@education.gov.uk::81a318c8-d087-463c-ac68-28bd0e6a11d9" providerId="AD" clId="Web-{A4C6DC00-5805-477F-9158-DE482C722ED2}"/>
    <pc:docChg chg="delSld modSld">
      <pc:chgData name="HADRIDGE, Alice" userId="S::alice.hadridge@education.gov.uk::81a318c8-d087-463c-ac68-28bd0e6a11d9" providerId="AD" clId="Web-{A4C6DC00-5805-477F-9158-DE482C722ED2}" dt="2021-05-27T10:29:39.144" v="98" actId="20577"/>
      <pc:docMkLst>
        <pc:docMk/>
      </pc:docMkLst>
      <pc:sldChg chg="modSp">
        <pc:chgData name="HADRIDGE, Alice" userId="S::alice.hadridge@education.gov.uk::81a318c8-d087-463c-ac68-28bd0e6a11d9" providerId="AD" clId="Web-{A4C6DC00-5805-477F-9158-DE482C722ED2}" dt="2021-05-27T10:28:40.892" v="38" actId="1076"/>
        <pc:sldMkLst>
          <pc:docMk/>
          <pc:sldMk cId="3928005132" sldId="349"/>
        </pc:sldMkLst>
        <pc:spChg chg="mod">
          <ac:chgData name="HADRIDGE, Alice" userId="S::alice.hadridge@education.gov.uk::81a318c8-d087-463c-ac68-28bd0e6a11d9" providerId="AD" clId="Web-{A4C6DC00-5805-477F-9158-DE482C722ED2}" dt="2021-05-27T10:28:40.892" v="38" actId="1076"/>
          <ac:spMkLst>
            <pc:docMk/>
            <pc:sldMk cId="3928005132" sldId="349"/>
            <ac:spMk id="2" creationId="{00000000-0000-0000-0000-000000000000}"/>
          </ac:spMkLst>
        </pc:spChg>
      </pc:sldChg>
      <pc:sldChg chg="del">
        <pc:chgData name="HADRIDGE, Alice" userId="S::alice.hadridge@education.gov.uk::81a318c8-d087-463c-ac68-28bd0e6a11d9" providerId="AD" clId="Web-{A4C6DC00-5805-477F-9158-DE482C722ED2}" dt="2021-05-27T10:27:57.766" v="0"/>
        <pc:sldMkLst>
          <pc:docMk/>
          <pc:sldMk cId="2737408626" sldId="380"/>
        </pc:sldMkLst>
      </pc:sldChg>
      <pc:sldChg chg="modSp">
        <pc:chgData name="HADRIDGE, Alice" userId="S::alice.hadridge@education.gov.uk::81a318c8-d087-463c-ac68-28bd0e6a11d9" providerId="AD" clId="Web-{A4C6DC00-5805-477F-9158-DE482C722ED2}" dt="2021-05-27T10:29:39.144" v="98" actId="20577"/>
        <pc:sldMkLst>
          <pc:docMk/>
          <pc:sldMk cId="2769338080" sldId="381"/>
        </pc:sldMkLst>
        <pc:spChg chg="mod">
          <ac:chgData name="HADRIDGE, Alice" userId="S::alice.hadridge@education.gov.uk::81a318c8-d087-463c-ac68-28bd0e6a11d9" providerId="AD" clId="Web-{A4C6DC00-5805-477F-9158-DE482C722ED2}" dt="2021-05-27T10:29:09.081" v="81" actId="20577"/>
          <ac:spMkLst>
            <pc:docMk/>
            <pc:sldMk cId="2769338080" sldId="381"/>
            <ac:spMk id="2" creationId="{00000000-0000-0000-0000-000000000000}"/>
          </ac:spMkLst>
        </pc:spChg>
        <pc:spChg chg="mod">
          <ac:chgData name="HADRIDGE, Alice" userId="S::alice.hadridge@education.gov.uk::81a318c8-d087-463c-ac68-28bd0e6a11d9" providerId="AD" clId="Web-{A4C6DC00-5805-477F-9158-DE482C722ED2}" dt="2021-05-27T10:29:39.144" v="98" actId="20577"/>
          <ac:spMkLst>
            <pc:docMk/>
            <pc:sldMk cId="2769338080" sldId="381"/>
            <ac:spMk id="3" creationId="{00000000-0000-0000-0000-000000000000}"/>
          </ac:spMkLst>
        </pc:spChg>
      </pc:sldChg>
      <pc:sldChg chg="del">
        <pc:chgData name="HADRIDGE, Alice" userId="S::alice.hadridge@education.gov.uk::81a318c8-d087-463c-ac68-28bd0e6a11d9" providerId="AD" clId="Web-{A4C6DC00-5805-477F-9158-DE482C722ED2}" dt="2021-05-27T10:28:07.220" v="1"/>
        <pc:sldMkLst>
          <pc:docMk/>
          <pc:sldMk cId="2388016457" sldId="409"/>
        </pc:sldMkLst>
      </pc:sldChg>
    </pc:docChg>
  </pc:docChgLst>
  <pc:docChgLst>
    <pc:chgData name="LAWSON, Neil" userId="a79f235d-78c1-43f2-b6c3-d897ed878003" providerId="ADAL" clId="{A666EF45-0BBF-4938-BCFD-1CEBA7B6500A}"/>
    <pc:docChg chg="custSel addSld modSld">
      <pc:chgData name="LAWSON, Neil" userId="a79f235d-78c1-43f2-b6c3-d897ed878003" providerId="ADAL" clId="{A666EF45-0BBF-4938-BCFD-1CEBA7B6500A}" dt="2021-05-27T13:50:35.215" v="288" actId="20577"/>
      <pc:docMkLst>
        <pc:docMk/>
      </pc:docMkLst>
      <pc:sldChg chg="modSp mod">
        <pc:chgData name="LAWSON, Neil" userId="a79f235d-78c1-43f2-b6c3-d897ed878003" providerId="ADAL" clId="{A666EF45-0BBF-4938-BCFD-1CEBA7B6500A}" dt="2021-05-27T13:49:48.168" v="261" actId="20577"/>
        <pc:sldMkLst>
          <pc:docMk/>
          <pc:sldMk cId="2769338080" sldId="381"/>
        </pc:sldMkLst>
        <pc:spChg chg="mod">
          <ac:chgData name="LAWSON, Neil" userId="a79f235d-78c1-43f2-b6c3-d897ed878003" providerId="ADAL" clId="{A666EF45-0BBF-4938-BCFD-1CEBA7B6500A}" dt="2021-05-27T13:49:48.168" v="261" actId="20577"/>
          <ac:spMkLst>
            <pc:docMk/>
            <pc:sldMk cId="2769338080" sldId="381"/>
            <ac:spMk id="3" creationId="{00000000-0000-0000-0000-000000000000}"/>
          </ac:spMkLst>
        </pc:spChg>
      </pc:sldChg>
      <pc:sldChg chg="modSp mod">
        <pc:chgData name="LAWSON, Neil" userId="a79f235d-78c1-43f2-b6c3-d897ed878003" providerId="ADAL" clId="{A666EF45-0BBF-4938-BCFD-1CEBA7B6500A}" dt="2021-05-27T13:49:27.329" v="260" actId="6549"/>
        <pc:sldMkLst>
          <pc:docMk/>
          <pc:sldMk cId="3437394655" sldId="383"/>
        </pc:sldMkLst>
        <pc:spChg chg="mod">
          <ac:chgData name="LAWSON, Neil" userId="a79f235d-78c1-43f2-b6c3-d897ed878003" providerId="ADAL" clId="{A666EF45-0BBF-4938-BCFD-1CEBA7B6500A}" dt="2021-05-27T13:49:27.329" v="260" actId="6549"/>
          <ac:spMkLst>
            <pc:docMk/>
            <pc:sldMk cId="3437394655" sldId="383"/>
            <ac:spMk id="3" creationId="{B33D2CB9-A9C9-47C4-80C3-04305DE8B42F}"/>
          </ac:spMkLst>
        </pc:spChg>
      </pc:sldChg>
      <pc:sldChg chg="modSp new mod">
        <pc:chgData name="LAWSON, Neil" userId="a79f235d-78c1-43f2-b6c3-d897ed878003" providerId="ADAL" clId="{A666EF45-0BBF-4938-BCFD-1CEBA7B6500A}" dt="2021-05-27T13:50:35.215" v="288" actId="20577"/>
        <pc:sldMkLst>
          <pc:docMk/>
          <pc:sldMk cId="848514123" sldId="412"/>
        </pc:sldMkLst>
        <pc:spChg chg="mod">
          <ac:chgData name="LAWSON, Neil" userId="a79f235d-78c1-43f2-b6c3-d897ed878003" providerId="ADAL" clId="{A666EF45-0BBF-4938-BCFD-1CEBA7B6500A}" dt="2021-05-27T13:47:12.067" v="19" actId="20577"/>
          <ac:spMkLst>
            <pc:docMk/>
            <pc:sldMk cId="848514123" sldId="412"/>
            <ac:spMk id="2" creationId="{03829555-13CB-42B8-8BBC-81953D5A752A}"/>
          </ac:spMkLst>
        </pc:spChg>
        <pc:spChg chg="mod">
          <ac:chgData name="LAWSON, Neil" userId="a79f235d-78c1-43f2-b6c3-d897ed878003" providerId="ADAL" clId="{A666EF45-0BBF-4938-BCFD-1CEBA7B6500A}" dt="2021-05-27T13:50:35.215" v="288" actId="20577"/>
          <ac:spMkLst>
            <pc:docMk/>
            <pc:sldMk cId="848514123" sldId="412"/>
            <ac:spMk id="3" creationId="{AB56F5A1-8FE9-4F98-A17B-5046207CA7DE}"/>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AA5B53-5704-4391-81E2-C3CC0540E7A1}"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US"/>
        </a:p>
      </dgm:t>
    </dgm:pt>
    <dgm:pt modelId="{F3F77B9E-0888-4880-91DA-314A5E280700}">
      <dgm:prSet phldrT="[Text]" custT="1"/>
      <dgm:spPr>
        <a:solidFill>
          <a:schemeClr val="accent2">
            <a:lumMod val="20000"/>
            <a:lumOff val="80000"/>
          </a:schemeClr>
        </a:solidFill>
      </dgm:spPr>
      <dgm:t>
        <a:bodyPr/>
        <a:lstStyle/>
        <a:p>
          <a:r>
            <a:rPr lang="en-GB" sz="1200" b="0" kern="1200" dirty="0">
              <a:solidFill>
                <a:schemeClr val="tx1"/>
              </a:solidFill>
            </a:rPr>
            <a:t>Providers submit written tender proposal</a:t>
          </a:r>
          <a:endParaRPr lang="en-US" sz="1200" b="0" kern="1200" dirty="0">
            <a:solidFill>
              <a:schemeClr val="tx1"/>
            </a:solidFill>
          </a:endParaRPr>
        </a:p>
      </dgm:t>
    </dgm:pt>
    <dgm:pt modelId="{074B04E8-EA62-4080-8E77-70959A686765}" type="parTrans" cxnId="{7C835C08-68F1-4D23-9C6F-BAF2465B84CD}">
      <dgm:prSet/>
      <dgm:spPr/>
      <dgm:t>
        <a:bodyPr/>
        <a:lstStyle/>
        <a:p>
          <a:endParaRPr lang="en-US" b="1">
            <a:solidFill>
              <a:schemeClr val="tx1"/>
            </a:solidFill>
          </a:endParaRPr>
        </a:p>
      </dgm:t>
    </dgm:pt>
    <dgm:pt modelId="{752EB459-6EC0-4042-B8DA-FBF1BC54CDE9}" type="sibTrans" cxnId="{7C835C08-68F1-4D23-9C6F-BAF2465B84CD}">
      <dgm:prSet/>
      <dgm:spPr>
        <a:ln>
          <a:solidFill>
            <a:schemeClr val="tx1"/>
          </a:solidFill>
        </a:ln>
      </dgm:spPr>
      <dgm:t>
        <a:bodyPr/>
        <a:lstStyle/>
        <a:p>
          <a:endParaRPr lang="en-US" b="1">
            <a:solidFill>
              <a:schemeClr val="tx1"/>
            </a:solidFill>
          </a:endParaRPr>
        </a:p>
      </dgm:t>
    </dgm:pt>
    <dgm:pt modelId="{0DD99271-682F-4142-94A4-A97A3BB55801}">
      <dgm:prSet phldrT="[Text]" custT="1"/>
      <dgm:spPr>
        <a:solidFill>
          <a:schemeClr val="accent2">
            <a:lumMod val="20000"/>
            <a:lumOff val="80000"/>
          </a:schemeClr>
        </a:solidFill>
      </dgm:spPr>
      <dgm:t>
        <a:bodyPr/>
        <a:lstStyle/>
        <a:p>
          <a:r>
            <a:rPr lang="en-GB" sz="1200" b="0">
              <a:solidFill>
                <a:schemeClr val="tx1"/>
              </a:solidFill>
            </a:rPr>
            <a:t>Desktop evaluation of providers’ written responses, including moderation &amp; clarification</a:t>
          </a:r>
          <a:endParaRPr lang="en-US" sz="1200" b="0">
            <a:solidFill>
              <a:schemeClr val="tx1"/>
            </a:solidFill>
          </a:endParaRPr>
        </a:p>
      </dgm:t>
    </dgm:pt>
    <dgm:pt modelId="{051F629B-A358-4021-ABFC-AF8DB3843A3B}" type="parTrans" cxnId="{16EC8CFF-1802-472F-BF2E-54C9613934C9}">
      <dgm:prSet/>
      <dgm:spPr/>
      <dgm:t>
        <a:bodyPr/>
        <a:lstStyle/>
        <a:p>
          <a:endParaRPr lang="en-US" b="1">
            <a:solidFill>
              <a:schemeClr val="tx1"/>
            </a:solidFill>
          </a:endParaRPr>
        </a:p>
      </dgm:t>
    </dgm:pt>
    <dgm:pt modelId="{0C73D832-3F5C-40BF-8893-752404CCA619}" type="sibTrans" cxnId="{16EC8CFF-1802-472F-BF2E-54C9613934C9}">
      <dgm:prSet/>
      <dgm:spPr>
        <a:ln>
          <a:solidFill>
            <a:schemeClr val="tx1"/>
          </a:solidFill>
        </a:ln>
      </dgm:spPr>
      <dgm:t>
        <a:bodyPr/>
        <a:lstStyle/>
        <a:p>
          <a:endParaRPr lang="en-US" b="1">
            <a:solidFill>
              <a:schemeClr val="tx1"/>
            </a:solidFill>
          </a:endParaRPr>
        </a:p>
      </dgm:t>
    </dgm:pt>
    <dgm:pt modelId="{B8CEC8A9-EA90-49CA-94C2-28F603636DC3}">
      <dgm:prSet phldrT="[Text]" custT="1"/>
      <dgm:spPr>
        <a:solidFill>
          <a:schemeClr val="accent2">
            <a:lumMod val="20000"/>
            <a:lumOff val="80000"/>
          </a:schemeClr>
        </a:solidFill>
      </dgm:spPr>
      <dgm:t>
        <a:bodyPr/>
        <a:lstStyle/>
        <a:p>
          <a:r>
            <a:rPr lang="en-GB" sz="1200" b="0">
              <a:solidFill>
                <a:schemeClr val="tx1"/>
              </a:solidFill>
            </a:rPr>
            <a:t>Notification of results and feedback</a:t>
          </a:r>
          <a:endParaRPr lang="en-US" sz="1200" b="0">
            <a:solidFill>
              <a:schemeClr val="tx1"/>
            </a:solidFill>
          </a:endParaRPr>
        </a:p>
      </dgm:t>
    </dgm:pt>
    <dgm:pt modelId="{BF85D311-A3C7-40DA-B472-E966B75BF1C6}" type="parTrans" cxnId="{9584D41A-650D-4938-A35A-F4B0175FCA85}">
      <dgm:prSet/>
      <dgm:spPr/>
      <dgm:t>
        <a:bodyPr/>
        <a:lstStyle/>
        <a:p>
          <a:endParaRPr lang="en-US" b="1">
            <a:solidFill>
              <a:schemeClr val="tx1"/>
            </a:solidFill>
          </a:endParaRPr>
        </a:p>
      </dgm:t>
    </dgm:pt>
    <dgm:pt modelId="{87B528F0-A190-44C8-9164-446E4D557926}" type="sibTrans" cxnId="{9584D41A-650D-4938-A35A-F4B0175FCA85}">
      <dgm:prSet/>
      <dgm:spPr>
        <a:ln>
          <a:solidFill>
            <a:schemeClr val="tx1"/>
          </a:solidFill>
        </a:ln>
      </dgm:spPr>
      <dgm:t>
        <a:bodyPr/>
        <a:lstStyle/>
        <a:p>
          <a:endParaRPr lang="en-US" b="1">
            <a:solidFill>
              <a:schemeClr val="tx1"/>
            </a:solidFill>
          </a:endParaRPr>
        </a:p>
      </dgm:t>
    </dgm:pt>
    <dgm:pt modelId="{45D403DE-F6D5-499C-A295-E38295457B05}">
      <dgm:prSet custT="1"/>
      <dgm:spPr>
        <a:solidFill>
          <a:schemeClr val="accent2">
            <a:lumMod val="20000"/>
            <a:lumOff val="80000"/>
          </a:schemeClr>
        </a:solidFill>
      </dgm:spPr>
      <dgm:t>
        <a:bodyPr/>
        <a:lstStyle/>
        <a:p>
          <a:r>
            <a:rPr lang="en-US" sz="1200" b="0">
              <a:solidFill>
                <a:schemeClr val="tx1"/>
              </a:solidFill>
            </a:rPr>
            <a:t>Face to face interview (if required)</a:t>
          </a:r>
        </a:p>
      </dgm:t>
    </dgm:pt>
    <dgm:pt modelId="{B47F1063-54F7-4193-81B5-24085579E810}" type="parTrans" cxnId="{E9205327-FF5F-4882-B8B4-271DE7D64141}">
      <dgm:prSet/>
      <dgm:spPr/>
      <dgm:t>
        <a:bodyPr/>
        <a:lstStyle/>
        <a:p>
          <a:endParaRPr lang="en-US" b="1">
            <a:solidFill>
              <a:schemeClr val="tx1"/>
            </a:solidFill>
          </a:endParaRPr>
        </a:p>
      </dgm:t>
    </dgm:pt>
    <dgm:pt modelId="{9339333E-3E82-49CA-AE8E-E2E14D0370D8}" type="sibTrans" cxnId="{E9205327-FF5F-4882-B8B4-271DE7D64141}">
      <dgm:prSet/>
      <dgm:spPr>
        <a:ln>
          <a:solidFill>
            <a:schemeClr val="tx1"/>
          </a:solidFill>
        </a:ln>
      </dgm:spPr>
      <dgm:t>
        <a:bodyPr/>
        <a:lstStyle/>
        <a:p>
          <a:endParaRPr lang="en-US" b="1">
            <a:solidFill>
              <a:schemeClr val="tx1"/>
            </a:solidFill>
          </a:endParaRPr>
        </a:p>
      </dgm:t>
    </dgm:pt>
    <dgm:pt modelId="{D015150D-E713-4EFF-BDA8-89ED0500064F}">
      <dgm:prSet custT="1"/>
      <dgm:spPr>
        <a:solidFill>
          <a:schemeClr val="accent2">
            <a:lumMod val="20000"/>
            <a:lumOff val="80000"/>
          </a:schemeClr>
        </a:solidFill>
      </dgm:spPr>
      <dgm:t>
        <a:bodyPr/>
        <a:lstStyle/>
        <a:p>
          <a:r>
            <a:rPr lang="en-GB" sz="1200" b="0">
              <a:solidFill>
                <a:schemeClr val="tx1"/>
              </a:solidFill>
            </a:rPr>
            <a:t>Moderation</a:t>
          </a:r>
          <a:endParaRPr lang="en-US" sz="1200" b="0">
            <a:solidFill>
              <a:schemeClr val="tx1"/>
            </a:solidFill>
          </a:endParaRPr>
        </a:p>
      </dgm:t>
    </dgm:pt>
    <dgm:pt modelId="{13258AA3-075C-476C-AB59-F5CF97803280}" type="parTrans" cxnId="{81CB1C3F-5A34-4833-B537-1962E1A42519}">
      <dgm:prSet/>
      <dgm:spPr/>
      <dgm:t>
        <a:bodyPr/>
        <a:lstStyle/>
        <a:p>
          <a:endParaRPr lang="en-US" b="1">
            <a:solidFill>
              <a:schemeClr val="tx1"/>
            </a:solidFill>
          </a:endParaRPr>
        </a:p>
      </dgm:t>
    </dgm:pt>
    <dgm:pt modelId="{E485DF53-62FB-403F-B05B-1FD19B6AEF17}" type="sibTrans" cxnId="{81CB1C3F-5A34-4833-B537-1962E1A42519}">
      <dgm:prSet/>
      <dgm:spPr>
        <a:ln>
          <a:solidFill>
            <a:schemeClr val="tx1"/>
          </a:solidFill>
        </a:ln>
      </dgm:spPr>
      <dgm:t>
        <a:bodyPr/>
        <a:lstStyle/>
        <a:p>
          <a:endParaRPr lang="en-US" b="1">
            <a:solidFill>
              <a:schemeClr val="tx1"/>
            </a:solidFill>
          </a:endParaRPr>
        </a:p>
      </dgm:t>
    </dgm:pt>
    <dgm:pt modelId="{72D9BF15-D3BB-4E35-84A4-B66D20499CB0}">
      <dgm:prSet custT="1"/>
      <dgm:spPr>
        <a:solidFill>
          <a:schemeClr val="tx2"/>
        </a:solidFill>
      </dgm:spPr>
      <dgm:t>
        <a:bodyPr/>
        <a:lstStyle/>
        <a:p>
          <a:r>
            <a:rPr lang="en-GB" sz="1200" b="0">
              <a:solidFill>
                <a:schemeClr val="bg1"/>
              </a:solidFill>
            </a:rPr>
            <a:t>Commencement of delivery</a:t>
          </a:r>
          <a:endParaRPr lang="en-US" sz="1200" b="0">
            <a:solidFill>
              <a:schemeClr val="bg1"/>
            </a:solidFill>
          </a:endParaRPr>
        </a:p>
      </dgm:t>
    </dgm:pt>
    <dgm:pt modelId="{B518F418-0E72-4A46-A865-E2964B523A85}" type="parTrans" cxnId="{F2C18630-3E14-4A2B-BBBC-E732121747F1}">
      <dgm:prSet/>
      <dgm:spPr/>
      <dgm:t>
        <a:bodyPr/>
        <a:lstStyle/>
        <a:p>
          <a:endParaRPr lang="en-US" b="1">
            <a:solidFill>
              <a:schemeClr val="tx1"/>
            </a:solidFill>
          </a:endParaRPr>
        </a:p>
      </dgm:t>
    </dgm:pt>
    <dgm:pt modelId="{894636B6-6821-4346-ACFE-D0F6BC0D7243}" type="sibTrans" cxnId="{F2C18630-3E14-4A2B-BBBC-E732121747F1}">
      <dgm:prSet/>
      <dgm:spPr/>
      <dgm:t>
        <a:bodyPr/>
        <a:lstStyle/>
        <a:p>
          <a:endParaRPr lang="en-US" b="1">
            <a:solidFill>
              <a:schemeClr val="tx1"/>
            </a:solidFill>
          </a:endParaRPr>
        </a:p>
      </dgm:t>
    </dgm:pt>
    <dgm:pt modelId="{6A29143E-51BE-4BAD-B6B7-E80EE26F1E46}">
      <dgm:prSet custT="1"/>
      <dgm:spPr>
        <a:solidFill>
          <a:schemeClr val="accent2">
            <a:lumMod val="20000"/>
            <a:lumOff val="80000"/>
          </a:schemeClr>
        </a:solidFill>
      </dgm:spPr>
      <dgm:t>
        <a:bodyPr/>
        <a:lstStyle/>
        <a:p>
          <a:r>
            <a:rPr lang="en-US" sz="1200">
              <a:solidFill>
                <a:schemeClr val="tx1"/>
              </a:solidFill>
            </a:rPr>
            <a:t>Successful applicant notification and publication of contract award</a:t>
          </a:r>
        </a:p>
      </dgm:t>
    </dgm:pt>
    <dgm:pt modelId="{8314178B-5652-4FCD-886C-F758ADECD2D1}" type="parTrans" cxnId="{665E3B16-74A6-4108-97E8-D1A8193D8DCD}">
      <dgm:prSet/>
      <dgm:spPr/>
      <dgm:t>
        <a:bodyPr/>
        <a:lstStyle/>
        <a:p>
          <a:endParaRPr lang="en-US"/>
        </a:p>
      </dgm:t>
    </dgm:pt>
    <dgm:pt modelId="{6BA48AA6-6144-42C1-9822-5AC00D4918FC}" type="sibTrans" cxnId="{665E3B16-74A6-4108-97E8-D1A8193D8DCD}">
      <dgm:prSet/>
      <dgm:spPr>
        <a:ln>
          <a:solidFill>
            <a:schemeClr val="tx1"/>
          </a:solidFill>
        </a:ln>
      </dgm:spPr>
      <dgm:t>
        <a:bodyPr/>
        <a:lstStyle/>
        <a:p>
          <a:endParaRPr lang="en-US"/>
        </a:p>
      </dgm:t>
    </dgm:pt>
    <dgm:pt modelId="{150EB740-3CA1-47B2-A367-03B4ABBBFEC0}">
      <dgm:prSet custT="1"/>
      <dgm:spPr>
        <a:solidFill>
          <a:schemeClr val="accent2">
            <a:lumMod val="20000"/>
            <a:lumOff val="80000"/>
          </a:schemeClr>
        </a:solidFill>
      </dgm:spPr>
      <dgm:t>
        <a:bodyPr/>
        <a:lstStyle/>
        <a:p>
          <a:r>
            <a:rPr lang="en-US" sz="1200">
              <a:solidFill>
                <a:schemeClr val="tx1"/>
              </a:solidFill>
            </a:rPr>
            <a:t>Standstill period</a:t>
          </a:r>
        </a:p>
      </dgm:t>
    </dgm:pt>
    <dgm:pt modelId="{FA0A8B33-9AEB-466E-AACD-6B6D3F46B20C}" type="parTrans" cxnId="{5AB34986-B7E0-4645-A7C0-FF24B19C2B3F}">
      <dgm:prSet/>
      <dgm:spPr/>
      <dgm:t>
        <a:bodyPr/>
        <a:lstStyle/>
        <a:p>
          <a:endParaRPr lang="en-US"/>
        </a:p>
      </dgm:t>
    </dgm:pt>
    <dgm:pt modelId="{9872F33D-4694-4C50-815C-279EE27507AD}" type="sibTrans" cxnId="{5AB34986-B7E0-4645-A7C0-FF24B19C2B3F}">
      <dgm:prSet/>
      <dgm:spPr>
        <a:ln>
          <a:solidFill>
            <a:schemeClr val="tx1"/>
          </a:solidFill>
        </a:ln>
      </dgm:spPr>
      <dgm:t>
        <a:bodyPr/>
        <a:lstStyle/>
        <a:p>
          <a:endParaRPr lang="en-US"/>
        </a:p>
      </dgm:t>
    </dgm:pt>
    <dgm:pt modelId="{E844B4D3-13F5-4EFA-88E7-AAA6F1100D7A}">
      <dgm:prSet custT="1"/>
      <dgm:spPr>
        <a:solidFill>
          <a:schemeClr val="accent2">
            <a:lumMod val="20000"/>
            <a:lumOff val="80000"/>
          </a:schemeClr>
        </a:solidFill>
      </dgm:spPr>
      <dgm:t>
        <a:bodyPr/>
        <a:lstStyle/>
        <a:p>
          <a:r>
            <a:rPr lang="en-US" sz="1200" dirty="0">
              <a:solidFill>
                <a:schemeClr val="tx1"/>
              </a:solidFill>
            </a:rPr>
            <a:t>DFE to publish invitation to tender through open competition on Find a Tender service and Contracts Finder</a:t>
          </a:r>
        </a:p>
      </dgm:t>
    </dgm:pt>
    <dgm:pt modelId="{65A7F7A3-6245-43C0-8F24-E5E672A5921E}" type="parTrans" cxnId="{6AF7B01B-9B32-41D7-A457-1B27BF164DEB}">
      <dgm:prSet/>
      <dgm:spPr/>
      <dgm:t>
        <a:bodyPr/>
        <a:lstStyle/>
        <a:p>
          <a:endParaRPr lang="en-US"/>
        </a:p>
      </dgm:t>
    </dgm:pt>
    <dgm:pt modelId="{3FBC595E-001C-4118-BEBD-9ACC3122B5ED}" type="sibTrans" cxnId="{6AF7B01B-9B32-41D7-A457-1B27BF164DEB}">
      <dgm:prSet/>
      <dgm:spPr>
        <a:ln>
          <a:solidFill>
            <a:schemeClr val="tx1"/>
          </a:solidFill>
        </a:ln>
      </dgm:spPr>
      <dgm:t>
        <a:bodyPr/>
        <a:lstStyle/>
        <a:p>
          <a:endParaRPr lang="en-US"/>
        </a:p>
      </dgm:t>
    </dgm:pt>
    <dgm:pt modelId="{DA5FE83C-CFDC-4B7B-9D22-2D6612406377}" type="pres">
      <dgm:prSet presAssocID="{62AA5B53-5704-4391-81E2-C3CC0540E7A1}" presName="Name0" presStyleCnt="0">
        <dgm:presLayoutVars>
          <dgm:dir/>
          <dgm:resizeHandles val="exact"/>
        </dgm:presLayoutVars>
      </dgm:prSet>
      <dgm:spPr/>
    </dgm:pt>
    <dgm:pt modelId="{ABCDB388-3644-493D-84E2-2266DDACD3EB}" type="pres">
      <dgm:prSet presAssocID="{E844B4D3-13F5-4EFA-88E7-AAA6F1100D7A}" presName="node" presStyleLbl="node1" presStyleIdx="0" presStyleCnt="9" custScaleY="112098">
        <dgm:presLayoutVars>
          <dgm:bulletEnabled val="1"/>
        </dgm:presLayoutVars>
      </dgm:prSet>
      <dgm:spPr/>
    </dgm:pt>
    <dgm:pt modelId="{7CAFA00C-AE54-446F-8C85-F627AE1EAB1B}" type="pres">
      <dgm:prSet presAssocID="{3FBC595E-001C-4118-BEBD-9ACC3122B5ED}" presName="sibTrans" presStyleLbl="sibTrans1D1" presStyleIdx="0" presStyleCnt="8"/>
      <dgm:spPr/>
    </dgm:pt>
    <dgm:pt modelId="{DF77140C-06A2-4409-9570-A0B01A4ADC6F}" type="pres">
      <dgm:prSet presAssocID="{3FBC595E-001C-4118-BEBD-9ACC3122B5ED}" presName="connectorText" presStyleLbl="sibTrans1D1" presStyleIdx="0" presStyleCnt="8"/>
      <dgm:spPr/>
    </dgm:pt>
    <dgm:pt modelId="{370F418D-793D-4CC6-98EA-0FA35189691E}" type="pres">
      <dgm:prSet presAssocID="{F3F77B9E-0888-4880-91DA-314A5E280700}" presName="node" presStyleLbl="node1" presStyleIdx="1" presStyleCnt="9">
        <dgm:presLayoutVars>
          <dgm:bulletEnabled val="1"/>
        </dgm:presLayoutVars>
      </dgm:prSet>
      <dgm:spPr/>
    </dgm:pt>
    <dgm:pt modelId="{5BB18CE8-4019-4C4B-A0D0-3C84370BCBCD}" type="pres">
      <dgm:prSet presAssocID="{752EB459-6EC0-4042-B8DA-FBF1BC54CDE9}" presName="sibTrans" presStyleLbl="sibTrans1D1" presStyleIdx="1" presStyleCnt="8"/>
      <dgm:spPr/>
    </dgm:pt>
    <dgm:pt modelId="{F7DBDAC1-1432-4072-82BA-73C3ADDEC521}" type="pres">
      <dgm:prSet presAssocID="{752EB459-6EC0-4042-B8DA-FBF1BC54CDE9}" presName="connectorText" presStyleLbl="sibTrans1D1" presStyleIdx="1" presStyleCnt="8"/>
      <dgm:spPr/>
    </dgm:pt>
    <dgm:pt modelId="{C16444CB-7E02-4EB9-A463-B5DD3D5E5D08}" type="pres">
      <dgm:prSet presAssocID="{0DD99271-682F-4142-94A4-A97A3BB55801}" presName="node" presStyleLbl="node1" presStyleIdx="2" presStyleCnt="9" custLinFactNeighborX="4717" custLinFactNeighborY="-397">
        <dgm:presLayoutVars>
          <dgm:bulletEnabled val="1"/>
        </dgm:presLayoutVars>
      </dgm:prSet>
      <dgm:spPr/>
    </dgm:pt>
    <dgm:pt modelId="{E48962DA-CB04-4DFB-B26E-7E2E058F1E78}" type="pres">
      <dgm:prSet presAssocID="{0C73D832-3F5C-40BF-8893-752404CCA619}" presName="sibTrans" presStyleLbl="sibTrans1D1" presStyleIdx="2" presStyleCnt="8"/>
      <dgm:spPr/>
    </dgm:pt>
    <dgm:pt modelId="{1A83740E-9D8E-4B81-8A5F-083217C01C99}" type="pres">
      <dgm:prSet presAssocID="{0C73D832-3F5C-40BF-8893-752404CCA619}" presName="connectorText" presStyleLbl="sibTrans1D1" presStyleIdx="2" presStyleCnt="8"/>
      <dgm:spPr/>
    </dgm:pt>
    <dgm:pt modelId="{59914439-27F3-449F-8537-A6384C74A842}" type="pres">
      <dgm:prSet presAssocID="{B8CEC8A9-EA90-49CA-94C2-28F603636DC3}" presName="node" presStyleLbl="node1" presStyleIdx="3" presStyleCnt="9" custLinFactNeighborX="4344" custLinFactNeighborY="-397">
        <dgm:presLayoutVars>
          <dgm:bulletEnabled val="1"/>
        </dgm:presLayoutVars>
      </dgm:prSet>
      <dgm:spPr/>
    </dgm:pt>
    <dgm:pt modelId="{1296D054-B0B7-451C-94B8-4AB913ACE7B8}" type="pres">
      <dgm:prSet presAssocID="{87B528F0-A190-44C8-9164-446E4D557926}" presName="sibTrans" presStyleLbl="sibTrans1D1" presStyleIdx="3" presStyleCnt="8"/>
      <dgm:spPr/>
    </dgm:pt>
    <dgm:pt modelId="{A0B1337B-9AEF-4004-99EB-F0EC54093EB5}" type="pres">
      <dgm:prSet presAssocID="{87B528F0-A190-44C8-9164-446E4D557926}" presName="connectorText" presStyleLbl="sibTrans1D1" presStyleIdx="3" presStyleCnt="8"/>
      <dgm:spPr/>
    </dgm:pt>
    <dgm:pt modelId="{934FC655-F34F-4BA2-825A-598ED5C86A06}" type="pres">
      <dgm:prSet presAssocID="{45D403DE-F6D5-499C-A295-E38295457B05}" presName="node" presStyleLbl="node1" presStyleIdx="4" presStyleCnt="9" custLinFactNeighborX="3558" custLinFactNeighborY="-397">
        <dgm:presLayoutVars>
          <dgm:bulletEnabled val="1"/>
        </dgm:presLayoutVars>
      </dgm:prSet>
      <dgm:spPr/>
    </dgm:pt>
    <dgm:pt modelId="{6AE173DF-8144-4A28-94F9-B5CC1B322C02}" type="pres">
      <dgm:prSet presAssocID="{9339333E-3E82-49CA-AE8E-E2E14D0370D8}" presName="sibTrans" presStyleLbl="sibTrans1D1" presStyleIdx="4" presStyleCnt="8"/>
      <dgm:spPr/>
    </dgm:pt>
    <dgm:pt modelId="{D6E9865C-7648-4276-A851-02CFD4012471}" type="pres">
      <dgm:prSet presAssocID="{9339333E-3E82-49CA-AE8E-E2E14D0370D8}" presName="connectorText" presStyleLbl="sibTrans1D1" presStyleIdx="4" presStyleCnt="8"/>
      <dgm:spPr/>
    </dgm:pt>
    <dgm:pt modelId="{597DE8ED-7D47-4C54-B981-0E6D3B38444F}" type="pres">
      <dgm:prSet presAssocID="{D015150D-E713-4EFF-BDA8-89ED0500064F}" presName="node" presStyleLbl="node1" presStyleIdx="5" presStyleCnt="9" custLinFactNeighborX="3236" custLinFactNeighborY="-288">
        <dgm:presLayoutVars>
          <dgm:bulletEnabled val="1"/>
        </dgm:presLayoutVars>
      </dgm:prSet>
      <dgm:spPr/>
    </dgm:pt>
    <dgm:pt modelId="{F204FC8F-78EC-4F00-9530-73D17E527274}" type="pres">
      <dgm:prSet presAssocID="{E485DF53-62FB-403F-B05B-1FD19B6AEF17}" presName="sibTrans" presStyleLbl="sibTrans1D1" presStyleIdx="5" presStyleCnt="8"/>
      <dgm:spPr/>
    </dgm:pt>
    <dgm:pt modelId="{83B9AE6D-FA32-4D14-8202-3D7F5DD57C77}" type="pres">
      <dgm:prSet presAssocID="{E485DF53-62FB-403F-B05B-1FD19B6AEF17}" presName="connectorText" presStyleLbl="sibTrans1D1" presStyleIdx="5" presStyleCnt="8"/>
      <dgm:spPr/>
    </dgm:pt>
    <dgm:pt modelId="{3428DC4B-FA48-41D9-A427-455D0B53EDC8}" type="pres">
      <dgm:prSet presAssocID="{6A29143E-51BE-4BAD-B6B7-E80EE26F1E46}" presName="node" presStyleLbl="node1" presStyleIdx="6" presStyleCnt="9">
        <dgm:presLayoutVars>
          <dgm:bulletEnabled val="1"/>
        </dgm:presLayoutVars>
      </dgm:prSet>
      <dgm:spPr/>
    </dgm:pt>
    <dgm:pt modelId="{AD35F400-8FAF-4507-95A6-310265B7087A}" type="pres">
      <dgm:prSet presAssocID="{6BA48AA6-6144-42C1-9822-5AC00D4918FC}" presName="sibTrans" presStyleLbl="sibTrans1D1" presStyleIdx="6" presStyleCnt="8"/>
      <dgm:spPr/>
    </dgm:pt>
    <dgm:pt modelId="{2064F77F-42F5-46E0-B33B-105F1FA8C6C2}" type="pres">
      <dgm:prSet presAssocID="{6BA48AA6-6144-42C1-9822-5AC00D4918FC}" presName="connectorText" presStyleLbl="sibTrans1D1" presStyleIdx="6" presStyleCnt="8"/>
      <dgm:spPr/>
    </dgm:pt>
    <dgm:pt modelId="{D71F4D19-14BA-4C3D-B476-A4D8297500CB}" type="pres">
      <dgm:prSet presAssocID="{150EB740-3CA1-47B2-A367-03B4ABBBFEC0}" presName="node" presStyleLbl="node1" presStyleIdx="7" presStyleCnt="9">
        <dgm:presLayoutVars>
          <dgm:bulletEnabled val="1"/>
        </dgm:presLayoutVars>
      </dgm:prSet>
      <dgm:spPr/>
    </dgm:pt>
    <dgm:pt modelId="{0A211767-1930-4A51-8BF8-2CD89802E2F5}" type="pres">
      <dgm:prSet presAssocID="{9872F33D-4694-4C50-815C-279EE27507AD}" presName="sibTrans" presStyleLbl="sibTrans1D1" presStyleIdx="7" presStyleCnt="8"/>
      <dgm:spPr/>
    </dgm:pt>
    <dgm:pt modelId="{E429D560-9DE4-41FE-9694-DD43781F8D90}" type="pres">
      <dgm:prSet presAssocID="{9872F33D-4694-4C50-815C-279EE27507AD}" presName="connectorText" presStyleLbl="sibTrans1D1" presStyleIdx="7" presStyleCnt="8"/>
      <dgm:spPr/>
    </dgm:pt>
    <dgm:pt modelId="{A62903EB-B921-4863-9641-84F56EA9FB3D}" type="pres">
      <dgm:prSet presAssocID="{72D9BF15-D3BB-4E35-84A4-B66D20499CB0}" presName="node" presStyleLbl="node1" presStyleIdx="8" presStyleCnt="9" custScaleX="100000" custLinFactNeighborX="6128" custLinFactNeighborY="327">
        <dgm:presLayoutVars>
          <dgm:bulletEnabled val="1"/>
        </dgm:presLayoutVars>
      </dgm:prSet>
      <dgm:spPr/>
    </dgm:pt>
  </dgm:ptLst>
  <dgm:cxnLst>
    <dgm:cxn modelId="{7C835C08-68F1-4D23-9C6F-BAF2465B84CD}" srcId="{62AA5B53-5704-4391-81E2-C3CC0540E7A1}" destId="{F3F77B9E-0888-4880-91DA-314A5E280700}" srcOrd="1" destOrd="0" parTransId="{074B04E8-EA62-4080-8E77-70959A686765}" sibTransId="{752EB459-6EC0-4042-B8DA-FBF1BC54CDE9}"/>
    <dgm:cxn modelId="{B02C7308-88B6-478A-9DF7-2CFBA973E47B}" type="presOf" srcId="{62AA5B53-5704-4391-81E2-C3CC0540E7A1}" destId="{DA5FE83C-CFDC-4B7B-9D22-2D6612406377}" srcOrd="0" destOrd="0" presId="urn:microsoft.com/office/officeart/2005/8/layout/bProcess3"/>
    <dgm:cxn modelId="{84DDA309-37C3-46C6-BA38-80E51EFB532E}" type="presOf" srcId="{0C73D832-3F5C-40BF-8893-752404CCA619}" destId="{1A83740E-9D8E-4B81-8A5F-083217C01C99}" srcOrd="1" destOrd="0" presId="urn:microsoft.com/office/officeart/2005/8/layout/bProcess3"/>
    <dgm:cxn modelId="{99EF760A-B61C-4D4B-9EB1-4A918268D05F}" type="presOf" srcId="{752EB459-6EC0-4042-B8DA-FBF1BC54CDE9}" destId="{5BB18CE8-4019-4C4B-A0D0-3C84370BCBCD}" srcOrd="0" destOrd="0" presId="urn:microsoft.com/office/officeart/2005/8/layout/bProcess3"/>
    <dgm:cxn modelId="{D796C315-0A40-4927-9484-CC2D3CC8536E}" type="presOf" srcId="{9872F33D-4694-4C50-815C-279EE27507AD}" destId="{0A211767-1930-4A51-8BF8-2CD89802E2F5}" srcOrd="0" destOrd="0" presId="urn:microsoft.com/office/officeart/2005/8/layout/bProcess3"/>
    <dgm:cxn modelId="{665E3B16-74A6-4108-97E8-D1A8193D8DCD}" srcId="{62AA5B53-5704-4391-81E2-C3CC0540E7A1}" destId="{6A29143E-51BE-4BAD-B6B7-E80EE26F1E46}" srcOrd="6" destOrd="0" parTransId="{8314178B-5652-4FCD-886C-F758ADECD2D1}" sibTransId="{6BA48AA6-6144-42C1-9822-5AC00D4918FC}"/>
    <dgm:cxn modelId="{F22C9817-760A-4950-9C58-4C6521191B5F}" type="presOf" srcId="{72D9BF15-D3BB-4E35-84A4-B66D20499CB0}" destId="{A62903EB-B921-4863-9641-84F56EA9FB3D}" srcOrd="0" destOrd="0" presId="urn:microsoft.com/office/officeart/2005/8/layout/bProcess3"/>
    <dgm:cxn modelId="{9584D41A-650D-4938-A35A-F4B0175FCA85}" srcId="{62AA5B53-5704-4391-81E2-C3CC0540E7A1}" destId="{B8CEC8A9-EA90-49CA-94C2-28F603636DC3}" srcOrd="3" destOrd="0" parTransId="{BF85D311-A3C7-40DA-B472-E966B75BF1C6}" sibTransId="{87B528F0-A190-44C8-9164-446E4D557926}"/>
    <dgm:cxn modelId="{6AF7B01B-9B32-41D7-A457-1B27BF164DEB}" srcId="{62AA5B53-5704-4391-81E2-C3CC0540E7A1}" destId="{E844B4D3-13F5-4EFA-88E7-AAA6F1100D7A}" srcOrd="0" destOrd="0" parTransId="{65A7F7A3-6245-43C0-8F24-E5E672A5921E}" sibTransId="{3FBC595E-001C-4118-BEBD-9ACC3122B5ED}"/>
    <dgm:cxn modelId="{E9205327-FF5F-4882-B8B4-271DE7D64141}" srcId="{62AA5B53-5704-4391-81E2-C3CC0540E7A1}" destId="{45D403DE-F6D5-499C-A295-E38295457B05}" srcOrd="4" destOrd="0" parTransId="{B47F1063-54F7-4193-81B5-24085579E810}" sibTransId="{9339333E-3E82-49CA-AE8E-E2E14D0370D8}"/>
    <dgm:cxn modelId="{25BC8F2B-B966-4EA6-B7C0-9D91FAF37AFF}" type="presOf" srcId="{F3F77B9E-0888-4880-91DA-314A5E280700}" destId="{370F418D-793D-4CC6-98EA-0FA35189691E}" srcOrd="0" destOrd="0" presId="urn:microsoft.com/office/officeart/2005/8/layout/bProcess3"/>
    <dgm:cxn modelId="{390A212E-FC42-43EB-88E1-A198C1AE65B0}" type="presOf" srcId="{6A29143E-51BE-4BAD-B6B7-E80EE26F1E46}" destId="{3428DC4B-FA48-41D9-A427-455D0B53EDC8}" srcOrd="0" destOrd="0" presId="urn:microsoft.com/office/officeart/2005/8/layout/bProcess3"/>
    <dgm:cxn modelId="{F2C18630-3E14-4A2B-BBBC-E732121747F1}" srcId="{62AA5B53-5704-4391-81E2-C3CC0540E7A1}" destId="{72D9BF15-D3BB-4E35-84A4-B66D20499CB0}" srcOrd="8" destOrd="0" parTransId="{B518F418-0E72-4A46-A865-E2964B523A85}" sibTransId="{894636B6-6821-4346-ACFE-D0F6BC0D7243}"/>
    <dgm:cxn modelId="{1B81BB39-EA87-4646-A95B-27AEC63822F5}" type="presOf" srcId="{87B528F0-A190-44C8-9164-446E4D557926}" destId="{A0B1337B-9AEF-4004-99EB-F0EC54093EB5}" srcOrd="1" destOrd="0" presId="urn:microsoft.com/office/officeart/2005/8/layout/bProcess3"/>
    <dgm:cxn modelId="{FDBFA53C-5CD0-408C-85B9-076BCEF365BA}" type="presOf" srcId="{87B528F0-A190-44C8-9164-446E4D557926}" destId="{1296D054-B0B7-451C-94B8-4AB913ACE7B8}" srcOrd="0" destOrd="0" presId="urn:microsoft.com/office/officeart/2005/8/layout/bProcess3"/>
    <dgm:cxn modelId="{81CB1C3F-5A34-4833-B537-1962E1A42519}" srcId="{62AA5B53-5704-4391-81E2-C3CC0540E7A1}" destId="{D015150D-E713-4EFF-BDA8-89ED0500064F}" srcOrd="5" destOrd="0" parTransId="{13258AA3-075C-476C-AB59-F5CF97803280}" sibTransId="{E485DF53-62FB-403F-B05B-1FD19B6AEF17}"/>
    <dgm:cxn modelId="{46937D5C-D570-43DE-ABC4-EFA998175ED9}" type="presOf" srcId="{0DD99271-682F-4142-94A4-A97A3BB55801}" destId="{C16444CB-7E02-4EB9-A463-B5DD3D5E5D08}" srcOrd="0" destOrd="0" presId="urn:microsoft.com/office/officeart/2005/8/layout/bProcess3"/>
    <dgm:cxn modelId="{A2DE9C5C-C060-40B9-8966-9F170B2B7518}" type="presOf" srcId="{3FBC595E-001C-4118-BEBD-9ACC3122B5ED}" destId="{7CAFA00C-AE54-446F-8C85-F627AE1EAB1B}" srcOrd="0" destOrd="0" presId="urn:microsoft.com/office/officeart/2005/8/layout/bProcess3"/>
    <dgm:cxn modelId="{71827142-EFAC-4BF1-B4D1-39F93993673E}" type="presOf" srcId="{6BA48AA6-6144-42C1-9822-5AC00D4918FC}" destId="{2064F77F-42F5-46E0-B33B-105F1FA8C6C2}" srcOrd="1" destOrd="0" presId="urn:microsoft.com/office/officeart/2005/8/layout/bProcess3"/>
    <dgm:cxn modelId="{15FD6D63-8D11-4F43-8D41-B2B02AD01A1E}" type="presOf" srcId="{752EB459-6EC0-4042-B8DA-FBF1BC54CDE9}" destId="{F7DBDAC1-1432-4072-82BA-73C3ADDEC521}" srcOrd="1" destOrd="0" presId="urn:microsoft.com/office/officeart/2005/8/layout/bProcess3"/>
    <dgm:cxn modelId="{CA2FD863-EC14-442D-A631-B321BAEAB582}" type="presOf" srcId="{6BA48AA6-6144-42C1-9822-5AC00D4918FC}" destId="{AD35F400-8FAF-4507-95A6-310265B7087A}" srcOrd="0" destOrd="0" presId="urn:microsoft.com/office/officeart/2005/8/layout/bProcess3"/>
    <dgm:cxn modelId="{72515C6A-FD26-4553-9C72-CE851411AD0C}" type="presOf" srcId="{E485DF53-62FB-403F-B05B-1FD19B6AEF17}" destId="{83B9AE6D-FA32-4D14-8202-3D7F5DD57C77}" srcOrd="1" destOrd="0" presId="urn:microsoft.com/office/officeart/2005/8/layout/bProcess3"/>
    <dgm:cxn modelId="{8863166F-6F03-4D0C-87F2-D71554A9A6C3}" type="presOf" srcId="{E485DF53-62FB-403F-B05B-1FD19B6AEF17}" destId="{F204FC8F-78EC-4F00-9530-73D17E527274}" srcOrd="0" destOrd="0" presId="urn:microsoft.com/office/officeart/2005/8/layout/bProcess3"/>
    <dgm:cxn modelId="{9773A478-1C93-411B-AD94-ACBBD9F48119}" type="presOf" srcId="{150EB740-3CA1-47B2-A367-03B4ABBBFEC0}" destId="{D71F4D19-14BA-4C3D-B476-A4D8297500CB}" srcOrd="0" destOrd="0" presId="urn:microsoft.com/office/officeart/2005/8/layout/bProcess3"/>
    <dgm:cxn modelId="{5AB34986-B7E0-4645-A7C0-FF24B19C2B3F}" srcId="{62AA5B53-5704-4391-81E2-C3CC0540E7A1}" destId="{150EB740-3CA1-47B2-A367-03B4ABBBFEC0}" srcOrd="7" destOrd="0" parTransId="{FA0A8B33-9AEB-466E-AACD-6B6D3F46B20C}" sibTransId="{9872F33D-4694-4C50-815C-279EE27507AD}"/>
    <dgm:cxn modelId="{7429AF8C-6F34-4288-B413-42E68F85342D}" type="presOf" srcId="{B8CEC8A9-EA90-49CA-94C2-28F603636DC3}" destId="{59914439-27F3-449F-8537-A6384C74A842}" srcOrd="0" destOrd="0" presId="urn:microsoft.com/office/officeart/2005/8/layout/bProcess3"/>
    <dgm:cxn modelId="{0865C78F-23A9-4201-BB9C-6EB8A4200439}" type="presOf" srcId="{3FBC595E-001C-4118-BEBD-9ACC3122B5ED}" destId="{DF77140C-06A2-4409-9570-A0B01A4ADC6F}" srcOrd="1" destOrd="0" presId="urn:microsoft.com/office/officeart/2005/8/layout/bProcess3"/>
    <dgm:cxn modelId="{DD97C49F-5351-4813-97C5-7F367D848815}" type="presOf" srcId="{45D403DE-F6D5-499C-A295-E38295457B05}" destId="{934FC655-F34F-4BA2-825A-598ED5C86A06}" srcOrd="0" destOrd="0" presId="urn:microsoft.com/office/officeart/2005/8/layout/bProcess3"/>
    <dgm:cxn modelId="{A0379CBF-28B7-4C6B-9FE2-A404C4CB61C8}" type="presOf" srcId="{0C73D832-3F5C-40BF-8893-752404CCA619}" destId="{E48962DA-CB04-4DFB-B26E-7E2E058F1E78}" srcOrd="0" destOrd="0" presId="urn:microsoft.com/office/officeart/2005/8/layout/bProcess3"/>
    <dgm:cxn modelId="{F16DF2BF-DFBE-4F8D-8FC7-9C6B5C85C34E}" type="presOf" srcId="{9339333E-3E82-49CA-AE8E-E2E14D0370D8}" destId="{D6E9865C-7648-4276-A851-02CFD4012471}" srcOrd="1" destOrd="0" presId="urn:microsoft.com/office/officeart/2005/8/layout/bProcess3"/>
    <dgm:cxn modelId="{6880CCC5-3FB0-4B64-A4E5-1DA7D5694683}" type="presOf" srcId="{E844B4D3-13F5-4EFA-88E7-AAA6F1100D7A}" destId="{ABCDB388-3644-493D-84E2-2266DDACD3EB}" srcOrd="0" destOrd="0" presId="urn:microsoft.com/office/officeart/2005/8/layout/bProcess3"/>
    <dgm:cxn modelId="{F7F94AC8-760C-4E26-B020-1EF190A8E740}" type="presOf" srcId="{9339333E-3E82-49CA-AE8E-E2E14D0370D8}" destId="{6AE173DF-8144-4A28-94F9-B5CC1B322C02}" srcOrd="0" destOrd="0" presId="urn:microsoft.com/office/officeart/2005/8/layout/bProcess3"/>
    <dgm:cxn modelId="{F54CD2D7-74AF-4D49-9027-EB52B9F3E96D}" type="presOf" srcId="{9872F33D-4694-4C50-815C-279EE27507AD}" destId="{E429D560-9DE4-41FE-9694-DD43781F8D90}" srcOrd="1" destOrd="0" presId="urn:microsoft.com/office/officeart/2005/8/layout/bProcess3"/>
    <dgm:cxn modelId="{B3FC2DE4-8572-4806-BC2B-DEE3D2B45A49}" type="presOf" srcId="{D015150D-E713-4EFF-BDA8-89ED0500064F}" destId="{597DE8ED-7D47-4C54-B981-0E6D3B38444F}" srcOrd="0" destOrd="0" presId="urn:microsoft.com/office/officeart/2005/8/layout/bProcess3"/>
    <dgm:cxn modelId="{16EC8CFF-1802-472F-BF2E-54C9613934C9}" srcId="{62AA5B53-5704-4391-81E2-C3CC0540E7A1}" destId="{0DD99271-682F-4142-94A4-A97A3BB55801}" srcOrd="2" destOrd="0" parTransId="{051F629B-A358-4021-ABFC-AF8DB3843A3B}" sibTransId="{0C73D832-3F5C-40BF-8893-752404CCA619}"/>
    <dgm:cxn modelId="{DBF3BDCE-DA4E-47A6-874D-BADC8B250163}" type="presParOf" srcId="{DA5FE83C-CFDC-4B7B-9D22-2D6612406377}" destId="{ABCDB388-3644-493D-84E2-2266DDACD3EB}" srcOrd="0" destOrd="0" presId="urn:microsoft.com/office/officeart/2005/8/layout/bProcess3"/>
    <dgm:cxn modelId="{47D6AA27-CAB0-4ED9-8676-DB4165BCB190}" type="presParOf" srcId="{DA5FE83C-CFDC-4B7B-9D22-2D6612406377}" destId="{7CAFA00C-AE54-446F-8C85-F627AE1EAB1B}" srcOrd="1" destOrd="0" presId="urn:microsoft.com/office/officeart/2005/8/layout/bProcess3"/>
    <dgm:cxn modelId="{A5B9B690-1888-47A0-A824-6D1BCCB5A901}" type="presParOf" srcId="{7CAFA00C-AE54-446F-8C85-F627AE1EAB1B}" destId="{DF77140C-06A2-4409-9570-A0B01A4ADC6F}" srcOrd="0" destOrd="0" presId="urn:microsoft.com/office/officeart/2005/8/layout/bProcess3"/>
    <dgm:cxn modelId="{947856C8-5833-4BDD-BC26-72BB376E7B34}" type="presParOf" srcId="{DA5FE83C-CFDC-4B7B-9D22-2D6612406377}" destId="{370F418D-793D-4CC6-98EA-0FA35189691E}" srcOrd="2" destOrd="0" presId="urn:microsoft.com/office/officeart/2005/8/layout/bProcess3"/>
    <dgm:cxn modelId="{260B4E17-A295-4441-965D-B1CD11C647B1}" type="presParOf" srcId="{DA5FE83C-CFDC-4B7B-9D22-2D6612406377}" destId="{5BB18CE8-4019-4C4B-A0D0-3C84370BCBCD}" srcOrd="3" destOrd="0" presId="urn:microsoft.com/office/officeart/2005/8/layout/bProcess3"/>
    <dgm:cxn modelId="{52CD57EA-F78F-465B-AAD7-FAEE55E963CE}" type="presParOf" srcId="{5BB18CE8-4019-4C4B-A0D0-3C84370BCBCD}" destId="{F7DBDAC1-1432-4072-82BA-73C3ADDEC521}" srcOrd="0" destOrd="0" presId="urn:microsoft.com/office/officeart/2005/8/layout/bProcess3"/>
    <dgm:cxn modelId="{A41D851D-F9AC-4FEC-B69C-0BA7986B6047}" type="presParOf" srcId="{DA5FE83C-CFDC-4B7B-9D22-2D6612406377}" destId="{C16444CB-7E02-4EB9-A463-B5DD3D5E5D08}" srcOrd="4" destOrd="0" presId="urn:microsoft.com/office/officeart/2005/8/layout/bProcess3"/>
    <dgm:cxn modelId="{CE405324-EDC3-41A3-AC7A-D7E34893CF33}" type="presParOf" srcId="{DA5FE83C-CFDC-4B7B-9D22-2D6612406377}" destId="{E48962DA-CB04-4DFB-B26E-7E2E058F1E78}" srcOrd="5" destOrd="0" presId="urn:microsoft.com/office/officeart/2005/8/layout/bProcess3"/>
    <dgm:cxn modelId="{61637B14-1A7B-4A2B-A2A4-5F2382B6B7F2}" type="presParOf" srcId="{E48962DA-CB04-4DFB-B26E-7E2E058F1E78}" destId="{1A83740E-9D8E-4B81-8A5F-083217C01C99}" srcOrd="0" destOrd="0" presId="urn:microsoft.com/office/officeart/2005/8/layout/bProcess3"/>
    <dgm:cxn modelId="{B05877B9-11CA-44AE-9415-D4835218D7FA}" type="presParOf" srcId="{DA5FE83C-CFDC-4B7B-9D22-2D6612406377}" destId="{59914439-27F3-449F-8537-A6384C74A842}" srcOrd="6" destOrd="0" presId="urn:microsoft.com/office/officeart/2005/8/layout/bProcess3"/>
    <dgm:cxn modelId="{6841EAAA-5B37-492F-A336-0CB94F6E11AA}" type="presParOf" srcId="{DA5FE83C-CFDC-4B7B-9D22-2D6612406377}" destId="{1296D054-B0B7-451C-94B8-4AB913ACE7B8}" srcOrd="7" destOrd="0" presId="urn:microsoft.com/office/officeart/2005/8/layout/bProcess3"/>
    <dgm:cxn modelId="{763E6121-3662-4F60-AFB8-17765FA46813}" type="presParOf" srcId="{1296D054-B0B7-451C-94B8-4AB913ACE7B8}" destId="{A0B1337B-9AEF-4004-99EB-F0EC54093EB5}" srcOrd="0" destOrd="0" presId="urn:microsoft.com/office/officeart/2005/8/layout/bProcess3"/>
    <dgm:cxn modelId="{402B5568-3A10-481B-A336-31CBE544F225}" type="presParOf" srcId="{DA5FE83C-CFDC-4B7B-9D22-2D6612406377}" destId="{934FC655-F34F-4BA2-825A-598ED5C86A06}" srcOrd="8" destOrd="0" presId="urn:microsoft.com/office/officeart/2005/8/layout/bProcess3"/>
    <dgm:cxn modelId="{EC410B59-89B2-4EEA-93EC-B24F509DA08C}" type="presParOf" srcId="{DA5FE83C-CFDC-4B7B-9D22-2D6612406377}" destId="{6AE173DF-8144-4A28-94F9-B5CC1B322C02}" srcOrd="9" destOrd="0" presId="urn:microsoft.com/office/officeart/2005/8/layout/bProcess3"/>
    <dgm:cxn modelId="{2FAD23C8-2758-4FB1-8339-6D6192419BA1}" type="presParOf" srcId="{6AE173DF-8144-4A28-94F9-B5CC1B322C02}" destId="{D6E9865C-7648-4276-A851-02CFD4012471}" srcOrd="0" destOrd="0" presId="urn:microsoft.com/office/officeart/2005/8/layout/bProcess3"/>
    <dgm:cxn modelId="{C26DFB51-998C-4D5B-A298-282C6CDD295E}" type="presParOf" srcId="{DA5FE83C-CFDC-4B7B-9D22-2D6612406377}" destId="{597DE8ED-7D47-4C54-B981-0E6D3B38444F}" srcOrd="10" destOrd="0" presId="urn:microsoft.com/office/officeart/2005/8/layout/bProcess3"/>
    <dgm:cxn modelId="{467C857D-0D4A-4034-9C35-8D8D53EAD3C6}" type="presParOf" srcId="{DA5FE83C-CFDC-4B7B-9D22-2D6612406377}" destId="{F204FC8F-78EC-4F00-9530-73D17E527274}" srcOrd="11" destOrd="0" presId="urn:microsoft.com/office/officeart/2005/8/layout/bProcess3"/>
    <dgm:cxn modelId="{FECC9324-C2F0-47E7-B562-99C6102260B5}" type="presParOf" srcId="{F204FC8F-78EC-4F00-9530-73D17E527274}" destId="{83B9AE6D-FA32-4D14-8202-3D7F5DD57C77}" srcOrd="0" destOrd="0" presId="urn:microsoft.com/office/officeart/2005/8/layout/bProcess3"/>
    <dgm:cxn modelId="{DE15B3E1-D575-4264-BDAB-2E0170AE0EA2}" type="presParOf" srcId="{DA5FE83C-CFDC-4B7B-9D22-2D6612406377}" destId="{3428DC4B-FA48-41D9-A427-455D0B53EDC8}" srcOrd="12" destOrd="0" presId="urn:microsoft.com/office/officeart/2005/8/layout/bProcess3"/>
    <dgm:cxn modelId="{F17B7D86-3C5D-4317-9C8B-9EA9E85AAF20}" type="presParOf" srcId="{DA5FE83C-CFDC-4B7B-9D22-2D6612406377}" destId="{AD35F400-8FAF-4507-95A6-310265B7087A}" srcOrd="13" destOrd="0" presId="urn:microsoft.com/office/officeart/2005/8/layout/bProcess3"/>
    <dgm:cxn modelId="{10C83F6B-57DA-4225-A6A2-7FA987A1E7C4}" type="presParOf" srcId="{AD35F400-8FAF-4507-95A6-310265B7087A}" destId="{2064F77F-42F5-46E0-B33B-105F1FA8C6C2}" srcOrd="0" destOrd="0" presId="urn:microsoft.com/office/officeart/2005/8/layout/bProcess3"/>
    <dgm:cxn modelId="{DD45CB57-008D-4254-91AA-EB67D763B388}" type="presParOf" srcId="{DA5FE83C-CFDC-4B7B-9D22-2D6612406377}" destId="{D71F4D19-14BA-4C3D-B476-A4D8297500CB}" srcOrd="14" destOrd="0" presId="urn:microsoft.com/office/officeart/2005/8/layout/bProcess3"/>
    <dgm:cxn modelId="{315356F9-C688-4808-9372-8012766E5807}" type="presParOf" srcId="{DA5FE83C-CFDC-4B7B-9D22-2D6612406377}" destId="{0A211767-1930-4A51-8BF8-2CD89802E2F5}" srcOrd="15" destOrd="0" presId="urn:microsoft.com/office/officeart/2005/8/layout/bProcess3"/>
    <dgm:cxn modelId="{961BD53A-7111-4753-908A-C810AFBAB60C}" type="presParOf" srcId="{0A211767-1930-4A51-8BF8-2CD89802E2F5}" destId="{E429D560-9DE4-41FE-9694-DD43781F8D90}" srcOrd="0" destOrd="0" presId="urn:microsoft.com/office/officeart/2005/8/layout/bProcess3"/>
    <dgm:cxn modelId="{45C8C9EB-92DC-42A4-BBFB-CF77A74DF467}" type="presParOf" srcId="{DA5FE83C-CFDC-4B7B-9D22-2D6612406377}" destId="{A62903EB-B921-4863-9641-84F56EA9FB3D}" srcOrd="16"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AFA00C-AE54-446F-8C85-F627AE1EAB1B}">
      <dsp:nvSpPr>
        <dsp:cNvPr id="0" name=""/>
        <dsp:cNvSpPr/>
      </dsp:nvSpPr>
      <dsp:spPr>
        <a:xfrm>
          <a:off x="2264315" y="465731"/>
          <a:ext cx="317836" cy="91440"/>
        </a:xfrm>
        <a:custGeom>
          <a:avLst/>
          <a:gdLst/>
          <a:ahLst/>
          <a:cxnLst/>
          <a:rect l="0" t="0" r="0" b="0"/>
          <a:pathLst>
            <a:path>
              <a:moveTo>
                <a:pt x="0" y="45720"/>
              </a:moveTo>
              <a:lnTo>
                <a:pt x="317836" y="45720"/>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414523" y="509707"/>
        <a:ext cx="17421" cy="3487"/>
      </dsp:txXfrm>
    </dsp:sp>
    <dsp:sp modelId="{ABCDB388-3644-493D-84E2-2266DDACD3EB}">
      <dsp:nvSpPr>
        <dsp:cNvPr id="0" name=""/>
        <dsp:cNvSpPr/>
      </dsp:nvSpPr>
      <dsp:spPr>
        <a:xfrm>
          <a:off x="751174" y="1985"/>
          <a:ext cx="1514941" cy="1018931"/>
        </a:xfrm>
        <a:prstGeom prst="rect">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tx1"/>
              </a:solidFill>
            </a:rPr>
            <a:t>DFE to publish invitation to tender through open competition on Find a Tender service and Contracts Finder</a:t>
          </a:r>
        </a:p>
      </dsp:txBody>
      <dsp:txXfrm>
        <a:off x="751174" y="1985"/>
        <a:ext cx="1514941" cy="1018931"/>
      </dsp:txXfrm>
    </dsp:sp>
    <dsp:sp modelId="{5BB18CE8-4019-4C4B-A0D0-3C84370BCBCD}">
      <dsp:nvSpPr>
        <dsp:cNvPr id="0" name=""/>
        <dsp:cNvSpPr/>
      </dsp:nvSpPr>
      <dsp:spPr>
        <a:xfrm>
          <a:off x="4127693" y="462122"/>
          <a:ext cx="389296" cy="91440"/>
        </a:xfrm>
        <a:custGeom>
          <a:avLst/>
          <a:gdLst/>
          <a:ahLst/>
          <a:cxnLst/>
          <a:rect l="0" t="0" r="0" b="0"/>
          <a:pathLst>
            <a:path>
              <a:moveTo>
                <a:pt x="0" y="49328"/>
              </a:moveTo>
              <a:lnTo>
                <a:pt x="211748" y="49328"/>
              </a:lnTo>
              <a:lnTo>
                <a:pt x="211748" y="45720"/>
              </a:lnTo>
              <a:lnTo>
                <a:pt x="389296" y="45720"/>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solidFill>
              <a:schemeClr val="tx1"/>
            </a:solidFill>
          </a:endParaRPr>
        </a:p>
      </dsp:txBody>
      <dsp:txXfrm>
        <a:off x="4311844" y="506099"/>
        <a:ext cx="20995" cy="3487"/>
      </dsp:txXfrm>
    </dsp:sp>
    <dsp:sp modelId="{370F418D-793D-4CC6-98EA-0FA35189691E}">
      <dsp:nvSpPr>
        <dsp:cNvPr id="0" name=""/>
        <dsp:cNvSpPr/>
      </dsp:nvSpPr>
      <dsp:spPr>
        <a:xfrm>
          <a:off x="2614552" y="56969"/>
          <a:ext cx="1514941" cy="908964"/>
        </a:xfrm>
        <a:prstGeom prst="rect">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b="0" kern="1200" dirty="0">
              <a:solidFill>
                <a:schemeClr val="tx1"/>
              </a:solidFill>
            </a:rPr>
            <a:t>Providers submit written tender proposal</a:t>
          </a:r>
          <a:endParaRPr lang="en-US" sz="1200" b="0" kern="1200" dirty="0">
            <a:solidFill>
              <a:schemeClr val="tx1"/>
            </a:solidFill>
          </a:endParaRPr>
        </a:p>
      </dsp:txBody>
      <dsp:txXfrm>
        <a:off x="2614552" y="56969"/>
        <a:ext cx="1514941" cy="908964"/>
      </dsp:txXfrm>
    </dsp:sp>
    <dsp:sp modelId="{E48962DA-CB04-4DFB-B26E-7E2E058F1E78}">
      <dsp:nvSpPr>
        <dsp:cNvPr id="0" name=""/>
        <dsp:cNvSpPr/>
      </dsp:nvSpPr>
      <dsp:spPr>
        <a:xfrm>
          <a:off x="1574453" y="960525"/>
          <a:ext cx="3732406" cy="372819"/>
        </a:xfrm>
        <a:custGeom>
          <a:avLst/>
          <a:gdLst/>
          <a:ahLst/>
          <a:cxnLst/>
          <a:rect l="0" t="0" r="0" b="0"/>
          <a:pathLst>
            <a:path>
              <a:moveTo>
                <a:pt x="3732406" y="0"/>
              </a:moveTo>
              <a:lnTo>
                <a:pt x="3732406" y="203509"/>
              </a:lnTo>
              <a:lnTo>
                <a:pt x="0" y="203509"/>
              </a:lnTo>
              <a:lnTo>
                <a:pt x="0" y="372819"/>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solidFill>
              <a:schemeClr val="tx1"/>
            </a:solidFill>
          </a:endParaRPr>
        </a:p>
      </dsp:txBody>
      <dsp:txXfrm>
        <a:off x="3346803" y="1145191"/>
        <a:ext cx="187707" cy="3487"/>
      </dsp:txXfrm>
    </dsp:sp>
    <dsp:sp modelId="{C16444CB-7E02-4EB9-A463-B5DD3D5E5D08}">
      <dsp:nvSpPr>
        <dsp:cNvPr id="0" name=""/>
        <dsp:cNvSpPr/>
      </dsp:nvSpPr>
      <dsp:spPr>
        <a:xfrm>
          <a:off x="4549390" y="53360"/>
          <a:ext cx="1514941" cy="908964"/>
        </a:xfrm>
        <a:prstGeom prst="rect">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b="0" kern="1200">
              <a:solidFill>
                <a:schemeClr val="tx1"/>
              </a:solidFill>
            </a:rPr>
            <a:t>Desktop evaluation of providers’ written responses, including moderation &amp; clarification</a:t>
          </a:r>
          <a:endParaRPr lang="en-US" sz="1200" b="0" kern="1200">
            <a:solidFill>
              <a:schemeClr val="tx1"/>
            </a:solidFill>
          </a:endParaRPr>
        </a:p>
      </dsp:txBody>
      <dsp:txXfrm>
        <a:off x="4549390" y="53360"/>
        <a:ext cx="1514941" cy="908964"/>
      </dsp:txXfrm>
    </dsp:sp>
    <dsp:sp modelId="{1296D054-B0B7-451C-94B8-4AB913ACE7B8}">
      <dsp:nvSpPr>
        <dsp:cNvPr id="0" name=""/>
        <dsp:cNvSpPr/>
      </dsp:nvSpPr>
      <dsp:spPr>
        <a:xfrm>
          <a:off x="2330124" y="1774507"/>
          <a:ext cx="305929" cy="91440"/>
        </a:xfrm>
        <a:custGeom>
          <a:avLst/>
          <a:gdLst/>
          <a:ahLst/>
          <a:cxnLst/>
          <a:rect l="0" t="0" r="0" b="0"/>
          <a:pathLst>
            <a:path>
              <a:moveTo>
                <a:pt x="0" y="45720"/>
              </a:moveTo>
              <a:lnTo>
                <a:pt x="305929" y="45720"/>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solidFill>
              <a:schemeClr val="tx1"/>
            </a:solidFill>
          </a:endParaRPr>
        </a:p>
      </dsp:txBody>
      <dsp:txXfrm>
        <a:off x="2474676" y="1818483"/>
        <a:ext cx="16826" cy="3487"/>
      </dsp:txXfrm>
    </dsp:sp>
    <dsp:sp modelId="{59914439-27F3-449F-8537-A6384C74A842}">
      <dsp:nvSpPr>
        <dsp:cNvPr id="0" name=""/>
        <dsp:cNvSpPr/>
      </dsp:nvSpPr>
      <dsp:spPr>
        <a:xfrm>
          <a:off x="816983" y="1365745"/>
          <a:ext cx="1514941" cy="908964"/>
        </a:xfrm>
        <a:prstGeom prst="rect">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b="0" kern="1200">
              <a:solidFill>
                <a:schemeClr val="tx1"/>
              </a:solidFill>
            </a:rPr>
            <a:t>Notification of results and feedback</a:t>
          </a:r>
          <a:endParaRPr lang="en-US" sz="1200" b="0" kern="1200">
            <a:solidFill>
              <a:schemeClr val="tx1"/>
            </a:solidFill>
          </a:endParaRPr>
        </a:p>
      </dsp:txBody>
      <dsp:txXfrm>
        <a:off x="816983" y="1365745"/>
        <a:ext cx="1514941" cy="908964"/>
      </dsp:txXfrm>
    </dsp:sp>
    <dsp:sp modelId="{6AE173DF-8144-4A28-94F9-B5CC1B322C02}">
      <dsp:nvSpPr>
        <dsp:cNvPr id="0" name=""/>
        <dsp:cNvSpPr/>
      </dsp:nvSpPr>
      <dsp:spPr>
        <a:xfrm>
          <a:off x="4181595" y="1774507"/>
          <a:ext cx="312958" cy="91440"/>
        </a:xfrm>
        <a:custGeom>
          <a:avLst/>
          <a:gdLst/>
          <a:ahLst/>
          <a:cxnLst/>
          <a:rect l="0" t="0" r="0" b="0"/>
          <a:pathLst>
            <a:path>
              <a:moveTo>
                <a:pt x="0" y="45720"/>
              </a:moveTo>
              <a:lnTo>
                <a:pt x="173579" y="45720"/>
              </a:lnTo>
              <a:lnTo>
                <a:pt x="173579" y="46710"/>
              </a:lnTo>
              <a:lnTo>
                <a:pt x="312958" y="46710"/>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solidFill>
              <a:schemeClr val="tx1"/>
            </a:solidFill>
          </a:endParaRPr>
        </a:p>
      </dsp:txBody>
      <dsp:txXfrm>
        <a:off x="4329485" y="1818483"/>
        <a:ext cx="17177" cy="3487"/>
      </dsp:txXfrm>
    </dsp:sp>
    <dsp:sp modelId="{934FC655-F34F-4BA2-825A-598ED5C86A06}">
      <dsp:nvSpPr>
        <dsp:cNvPr id="0" name=""/>
        <dsp:cNvSpPr/>
      </dsp:nvSpPr>
      <dsp:spPr>
        <a:xfrm>
          <a:off x="2668453" y="1365745"/>
          <a:ext cx="1514941" cy="908964"/>
        </a:xfrm>
        <a:prstGeom prst="rect">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0" kern="1200">
              <a:solidFill>
                <a:schemeClr val="tx1"/>
              </a:solidFill>
            </a:rPr>
            <a:t>Face to face interview (if required)</a:t>
          </a:r>
        </a:p>
      </dsp:txBody>
      <dsp:txXfrm>
        <a:off x="2668453" y="1365745"/>
        <a:ext cx="1514941" cy="908964"/>
      </dsp:txXfrm>
    </dsp:sp>
    <dsp:sp modelId="{F204FC8F-78EC-4F00-9530-73D17E527274}">
      <dsp:nvSpPr>
        <dsp:cNvPr id="0" name=""/>
        <dsp:cNvSpPr/>
      </dsp:nvSpPr>
      <dsp:spPr>
        <a:xfrm>
          <a:off x="1508644" y="2273900"/>
          <a:ext cx="3775779" cy="320454"/>
        </a:xfrm>
        <a:custGeom>
          <a:avLst/>
          <a:gdLst/>
          <a:ahLst/>
          <a:cxnLst/>
          <a:rect l="0" t="0" r="0" b="0"/>
          <a:pathLst>
            <a:path>
              <a:moveTo>
                <a:pt x="3775779" y="0"/>
              </a:moveTo>
              <a:lnTo>
                <a:pt x="3775779" y="177327"/>
              </a:lnTo>
              <a:lnTo>
                <a:pt x="0" y="177327"/>
              </a:lnTo>
              <a:lnTo>
                <a:pt x="0" y="320454"/>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solidFill>
              <a:schemeClr val="tx1"/>
            </a:solidFill>
          </a:endParaRPr>
        </a:p>
      </dsp:txBody>
      <dsp:txXfrm>
        <a:off x="3301733" y="2432384"/>
        <a:ext cx="189603" cy="3487"/>
      </dsp:txXfrm>
    </dsp:sp>
    <dsp:sp modelId="{597DE8ED-7D47-4C54-B981-0E6D3B38444F}">
      <dsp:nvSpPr>
        <dsp:cNvPr id="0" name=""/>
        <dsp:cNvSpPr/>
      </dsp:nvSpPr>
      <dsp:spPr>
        <a:xfrm>
          <a:off x="4526953" y="1366735"/>
          <a:ext cx="1514941" cy="908964"/>
        </a:xfrm>
        <a:prstGeom prst="rect">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b="0" kern="1200">
              <a:solidFill>
                <a:schemeClr val="tx1"/>
              </a:solidFill>
            </a:rPr>
            <a:t>Moderation</a:t>
          </a:r>
          <a:endParaRPr lang="en-US" sz="1200" b="0" kern="1200">
            <a:solidFill>
              <a:schemeClr val="tx1"/>
            </a:solidFill>
          </a:endParaRPr>
        </a:p>
      </dsp:txBody>
      <dsp:txXfrm>
        <a:off x="4526953" y="1366735"/>
        <a:ext cx="1514941" cy="908964"/>
      </dsp:txXfrm>
    </dsp:sp>
    <dsp:sp modelId="{AD35F400-8FAF-4507-95A6-310265B7087A}">
      <dsp:nvSpPr>
        <dsp:cNvPr id="0" name=""/>
        <dsp:cNvSpPr/>
      </dsp:nvSpPr>
      <dsp:spPr>
        <a:xfrm>
          <a:off x="2264315" y="3035517"/>
          <a:ext cx="317836" cy="91440"/>
        </a:xfrm>
        <a:custGeom>
          <a:avLst/>
          <a:gdLst/>
          <a:ahLst/>
          <a:cxnLst/>
          <a:rect l="0" t="0" r="0" b="0"/>
          <a:pathLst>
            <a:path>
              <a:moveTo>
                <a:pt x="0" y="45720"/>
              </a:moveTo>
              <a:lnTo>
                <a:pt x="317836" y="45720"/>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414523" y="3079493"/>
        <a:ext cx="17421" cy="3487"/>
      </dsp:txXfrm>
    </dsp:sp>
    <dsp:sp modelId="{3428DC4B-FA48-41D9-A427-455D0B53EDC8}">
      <dsp:nvSpPr>
        <dsp:cNvPr id="0" name=""/>
        <dsp:cNvSpPr/>
      </dsp:nvSpPr>
      <dsp:spPr>
        <a:xfrm>
          <a:off x="751174" y="2626755"/>
          <a:ext cx="1514941" cy="908964"/>
        </a:xfrm>
        <a:prstGeom prst="rect">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a:solidFill>
                <a:schemeClr val="tx1"/>
              </a:solidFill>
            </a:rPr>
            <a:t>Successful applicant notification and publication of contract award</a:t>
          </a:r>
        </a:p>
      </dsp:txBody>
      <dsp:txXfrm>
        <a:off x="751174" y="2626755"/>
        <a:ext cx="1514941" cy="908964"/>
      </dsp:txXfrm>
    </dsp:sp>
    <dsp:sp modelId="{0A211767-1930-4A51-8BF8-2CD89802E2F5}">
      <dsp:nvSpPr>
        <dsp:cNvPr id="0" name=""/>
        <dsp:cNvSpPr/>
      </dsp:nvSpPr>
      <dsp:spPr>
        <a:xfrm>
          <a:off x="4127693" y="3035517"/>
          <a:ext cx="410672" cy="91440"/>
        </a:xfrm>
        <a:custGeom>
          <a:avLst/>
          <a:gdLst/>
          <a:ahLst/>
          <a:cxnLst/>
          <a:rect l="0" t="0" r="0" b="0"/>
          <a:pathLst>
            <a:path>
              <a:moveTo>
                <a:pt x="0" y="45720"/>
              </a:moveTo>
              <a:lnTo>
                <a:pt x="222436" y="45720"/>
              </a:lnTo>
              <a:lnTo>
                <a:pt x="222436" y="47705"/>
              </a:lnTo>
              <a:lnTo>
                <a:pt x="410672" y="47705"/>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21997" y="3079493"/>
        <a:ext cx="22063" cy="3487"/>
      </dsp:txXfrm>
    </dsp:sp>
    <dsp:sp modelId="{D71F4D19-14BA-4C3D-B476-A4D8297500CB}">
      <dsp:nvSpPr>
        <dsp:cNvPr id="0" name=""/>
        <dsp:cNvSpPr/>
      </dsp:nvSpPr>
      <dsp:spPr>
        <a:xfrm>
          <a:off x="2614552" y="2626755"/>
          <a:ext cx="1514941" cy="908964"/>
        </a:xfrm>
        <a:prstGeom prst="rect">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a:solidFill>
                <a:schemeClr val="tx1"/>
              </a:solidFill>
            </a:rPr>
            <a:t>Standstill period</a:t>
          </a:r>
        </a:p>
      </dsp:txBody>
      <dsp:txXfrm>
        <a:off x="2614552" y="2626755"/>
        <a:ext cx="1514941" cy="908964"/>
      </dsp:txXfrm>
    </dsp:sp>
    <dsp:sp modelId="{A62903EB-B921-4863-9641-84F56EA9FB3D}">
      <dsp:nvSpPr>
        <dsp:cNvPr id="0" name=""/>
        <dsp:cNvSpPr/>
      </dsp:nvSpPr>
      <dsp:spPr>
        <a:xfrm>
          <a:off x="4570765" y="2628741"/>
          <a:ext cx="1514941" cy="908964"/>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b="0" kern="1200">
              <a:solidFill>
                <a:schemeClr val="bg1"/>
              </a:solidFill>
            </a:rPr>
            <a:t>Commencement of delivery</a:t>
          </a:r>
          <a:endParaRPr lang="en-US" sz="1200" b="0" kern="1200">
            <a:solidFill>
              <a:schemeClr val="bg1"/>
            </a:solidFill>
          </a:endParaRPr>
        </a:p>
      </dsp:txBody>
      <dsp:txXfrm>
        <a:off x="4570765" y="2628741"/>
        <a:ext cx="1514941" cy="908964"/>
      </dsp:txXfrm>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20441" y="9446895"/>
            <a:ext cx="1114577" cy="497205"/>
          </a:xfrm>
          <a:prstGeom prst="rect">
            <a:avLst/>
          </a:prstGeom>
        </p:spPr>
        <p:txBody>
          <a:bodyPr vert="horz" lIns="91440" tIns="45720" rIns="91440" bIns="45720" rtlCol="0"/>
          <a:lstStyle>
            <a:lvl1pPr algn="r">
              <a:defRPr sz="1200"/>
            </a:lvl1pPr>
          </a:lstStyle>
          <a:p>
            <a:pPr algn="l"/>
            <a:fld id="{63D1F4A6-7DD5-42E4-9750-A8709F395147}" type="datetimeFigureOut">
              <a:rPr lang="en-GB" smtClean="0"/>
              <a:pPr algn="l"/>
              <a:t>27/05/2021</a:t>
            </a:fld>
            <a:endParaRPr lang="en-GB"/>
          </a:p>
        </p:txBody>
      </p:sp>
      <p:sp>
        <p:nvSpPr>
          <p:cNvPr id="4" name="Footer Placeholder 3"/>
          <p:cNvSpPr>
            <a:spLocks noGrp="1"/>
          </p:cNvSpPr>
          <p:nvPr>
            <p:ph type="ftr" sz="quarter" idx="2"/>
          </p:nvPr>
        </p:nvSpPr>
        <p:spPr>
          <a:xfrm>
            <a:off x="1258888" y="9446895"/>
            <a:ext cx="4859320" cy="497205"/>
          </a:xfrm>
          <a:prstGeom prst="rect">
            <a:avLst/>
          </a:prstGeom>
        </p:spPr>
        <p:txBody>
          <a:bodyPr vert="horz" lIns="91440" tIns="45720" rIns="91440" bIns="45720" rtlCol="0" anchor="t" anchorCtr="0"/>
          <a:lstStyle>
            <a:lvl1pPr algn="l">
              <a:defRPr sz="1200"/>
            </a:lvl1pPr>
          </a:lstStyle>
          <a:p>
            <a:endParaRPr lang="en-GB"/>
          </a:p>
        </p:txBody>
      </p:sp>
      <p:sp>
        <p:nvSpPr>
          <p:cNvPr id="5" name="Slide Number Placeholder 4"/>
          <p:cNvSpPr>
            <a:spLocks noGrp="1"/>
          </p:cNvSpPr>
          <p:nvPr>
            <p:ph type="sldNum" sz="quarter" idx="3"/>
          </p:nvPr>
        </p:nvSpPr>
        <p:spPr>
          <a:xfrm>
            <a:off x="6261124" y="9445169"/>
            <a:ext cx="542914" cy="497205"/>
          </a:xfrm>
          <a:prstGeom prst="rect">
            <a:avLst/>
          </a:prstGeom>
        </p:spPr>
        <p:txBody>
          <a:bodyPr vert="horz" lIns="91440" tIns="45720" rIns="91440" bIns="45720" rtlCol="0" anchor="t" anchorCtr="0"/>
          <a:lstStyle>
            <a:lvl1pPr algn="r">
              <a:defRPr sz="1200"/>
            </a:lvl1pPr>
          </a:lstStyle>
          <a:p>
            <a:fld id="{C5ABB7FA-2627-47C9-9258-FDF90D155C04}" type="slidenum">
              <a:rPr lang="en-GB" smtClean="0"/>
              <a:t>‹#›</a:t>
            </a:fld>
            <a:endParaRPr lang="en-GB"/>
          </a:p>
        </p:txBody>
      </p:sp>
      <p:sp>
        <p:nvSpPr>
          <p:cNvPr id="7" name="Header Placeholder 6"/>
          <p:cNvSpPr>
            <a:spLocks noGrp="1"/>
          </p:cNvSpPr>
          <p:nvPr>
            <p:ph type="hdr" sz="quarter"/>
          </p:nvPr>
        </p:nvSpPr>
        <p:spPr>
          <a:xfrm>
            <a:off x="1544900" y="195219"/>
            <a:ext cx="4716224" cy="548161"/>
          </a:xfrm>
          <a:prstGeom prst="rect">
            <a:avLst/>
          </a:prstGeom>
        </p:spPr>
        <p:txBody>
          <a:bodyPr vert="horz" lIns="91440" tIns="45720" rIns="91440" bIns="45720" rtlCol="0"/>
          <a:lstStyle>
            <a:lvl1pPr algn="l">
              <a:defRPr sz="1200"/>
            </a:lvl1pPr>
          </a:lstStyle>
          <a:p>
            <a:endParaRPr lang="en-GB"/>
          </a:p>
        </p:txBody>
      </p:sp>
      <p:pic>
        <p:nvPicPr>
          <p:cNvPr id="8" name="Picture 7" descr="Department for Education" title="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7199" y="195220"/>
            <a:ext cx="857495" cy="552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95452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430213" y="273050"/>
            <a:ext cx="5873750" cy="440531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7405" y="4723448"/>
            <a:ext cx="5359346" cy="447484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Date Placeholder 2"/>
          <p:cNvSpPr>
            <a:spLocks noGrp="1"/>
          </p:cNvSpPr>
          <p:nvPr>
            <p:ph type="dt" sz="quarter" idx="1"/>
          </p:nvPr>
        </p:nvSpPr>
        <p:spPr>
          <a:xfrm>
            <a:off x="-20441" y="9446895"/>
            <a:ext cx="1114577" cy="497205"/>
          </a:xfrm>
          <a:prstGeom prst="rect">
            <a:avLst/>
          </a:prstGeom>
        </p:spPr>
        <p:txBody>
          <a:bodyPr vert="horz" lIns="91440" tIns="45720" rIns="91440" bIns="45720" rtlCol="0"/>
          <a:lstStyle>
            <a:lvl1pPr algn="r">
              <a:defRPr sz="1200"/>
            </a:lvl1pPr>
          </a:lstStyle>
          <a:p>
            <a:pPr algn="l"/>
            <a:fld id="{63D1F4A6-7DD5-42E4-9750-A8709F395147}" type="datetimeFigureOut">
              <a:rPr lang="en-GB" smtClean="0"/>
              <a:pPr algn="l"/>
              <a:t>27/05/2021</a:t>
            </a:fld>
            <a:endParaRPr lang="en-GB"/>
          </a:p>
        </p:txBody>
      </p:sp>
      <p:sp>
        <p:nvSpPr>
          <p:cNvPr id="9" name="Footer Placeholder 3"/>
          <p:cNvSpPr>
            <a:spLocks noGrp="1"/>
          </p:cNvSpPr>
          <p:nvPr>
            <p:ph type="ftr" sz="quarter" idx="4"/>
          </p:nvPr>
        </p:nvSpPr>
        <p:spPr>
          <a:xfrm>
            <a:off x="1258888" y="9446895"/>
            <a:ext cx="4859320" cy="497205"/>
          </a:xfrm>
          <a:prstGeom prst="rect">
            <a:avLst/>
          </a:prstGeom>
        </p:spPr>
        <p:txBody>
          <a:bodyPr vert="horz" lIns="91440" tIns="45720" rIns="91440" bIns="45720" rtlCol="0" anchor="t" anchorCtr="0"/>
          <a:lstStyle>
            <a:lvl1pPr algn="l">
              <a:defRPr sz="1200"/>
            </a:lvl1pPr>
          </a:lstStyle>
          <a:p>
            <a:endParaRPr lang="en-GB"/>
          </a:p>
        </p:txBody>
      </p:sp>
      <p:sp>
        <p:nvSpPr>
          <p:cNvPr id="10" name="Slide Number Placeholder 4"/>
          <p:cNvSpPr>
            <a:spLocks noGrp="1"/>
          </p:cNvSpPr>
          <p:nvPr>
            <p:ph type="sldNum" sz="quarter" idx="5"/>
          </p:nvPr>
        </p:nvSpPr>
        <p:spPr>
          <a:xfrm>
            <a:off x="6261124" y="9445169"/>
            <a:ext cx="542914" cy="497205"/>
          </a:xfrm>
          <a:prstGeom prst="rect">
            <a:avLst/>
          </a:prstGeom>
        </p:spPr>
        <p:txBody>
          <a:bodyPr vert="horz" lIns="91440" tIns="45720" rIns="91440" bIns="45720" rtlCol="0" anchor="t" anchorCtr="0"/>
          <a:lstStyle>
            <a:lvl1pPr algn="r">
              <a:defRPr sz="1200"/>
            </a:lvl1pPr>
          </a:lstStyle>
          <a:p>
            <a:fld id="{C5ABB7FA-2627-47C9-9258-FDF90D155C04}" type="slidenum">
              <a:rPr lang="en-GB" smtClean="0"/>
              <a:t>‹#›</a:t>
            </a:fld>
            <a:endParaRPr lang="en-GB"/>
          </a:p>
        </p:txBody>
      </p:sp>
    </p:spTree>
    <p:extLst>
      <p:ext uri="{BB962C8B-B14F-4D97-AF65-F5344CB8AC3E}">
        <p14:creationId xmlns:p14="http://schemas.microsoft.com/office/powerpoint/2010/main" val="675420162"/>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itchFamily="34" charset="0"/>
      <a:buChar char="•"/>
      <a:defRPr sz="1200" b="1" kern="1200">
        <a:solidFill>
          <a:schemeClr val="tx1"/>
        </a:solidFill>
        <a:latin typeface="+mn-lt"/>
        <a:ea typeface="+mn-ea"/>
        <a:cs typeface="+mn-cs"/>
      </a:defRPr>
    </a:lvl1pPr>
    <a:lvl2pPr marL="368300" indent="-171450" algn="l" defTabSz="914400" rtl="0" eaLnBrk="1" latinLnBrk="0" hangingPunct="1">
      <a:buFont typeface="Arial" pitchFamily="34" charset="0"/>
      <a:buChar char="•"/>
      <a:defRPr sz="1200" kern="1200">
        <a:solidFill>
          <a:schemeClr val="tx1"/>
        </a:solidFill>
        <a:latin typeface="+mn-lt"/>
        <a:ea typeface="+mn-ea"/>
        <a:cs typeface="+mn-cs"/>
      </a:defRPr>
    </a:lvl2pPr>
    <a:lvl3pPr marL="533400" indent="-171450" algn="l" defTabSz="914400" rtl="0" eaLnBrk="1" latinLnBrk="0" hangingPunct="1">
      <a:buFont typeface="Arial" pitchFamily="34" charset="0"/>
      <a:buChar char="•"/>
      <a:defRPr sz="1200" kern="1200">
        <a:solidFill>
          <a:schemeClr val="tx1"/>
        </a:solidFill>
        <a:latin typeface="+mn-lt"/>
        <a:ea typeface="+mn-ea"/>
        <a:cs typeface="+mn-cs"/>
      </a:defRPr>
    </a:lvl3pPr>
    <a:lvl4pPr marL="715963" indent="-171450" algn="l" defTabSz="914400" rtl="0" eaLnBrk="1" latinLnBrk="0" hangingPunct="1">
      <a:buFont typeface="Arial" pitchFamily="34" charset="0"/>
      <a:buChar char="•"/>
      <a:defRPr sz="1200" kern="1200">
        <a:solidFill>
          <a:schemeClr val="tx1"/>
        </a:solidFill>
        <a:latin typeface="+mn-lt"/>
        <a:ea typeface="+mn-ea"/>
        <a:cs typeface="+mn-cs"/>
      </a:defRPr>
    </a:lvl4pPr>
    <a:lvl5pPr marL="987425" indent="-174625" algn="l" defTabSz="987425" rtl="0" eaLnBrk="1" latinLnBrk="0" hangingPunct="1">
      <a:buFont typeface="Arial"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9AE0CBF3-2A0A-4409-B599-FEFEAF974B88}" type="slidenum">
              <a:rPr lang="en-US" smtClean="0">
                <a:solidFill>
                  <a:prstClr val="black"/>
                </a:solidFill>
              </a:rPr>
              <a:pPr>
                <a:defRPr/>
              </a:pPr>
              <a:t>1</a:t>
            </a:fld>
            <a:endParaRPr lang="en-US">
              <a:solidFill>
                <a:prstClr val="black"/>
              </a:solidFill>
            </a:endParaRPr>
          </a:p>
        </p:txBody>
      </p:sp>
    </p:spTree>
    <p:extLst>
      <p:ext uri="{BB962C8B-B14F-4D97-AF65-F5344CB8AC3E}">
        <p14:creationId xmlns:p14="http://schemas.microsoft.com/office/powerpoint/2010/main" val="17345930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BB7FA-2627-47C9-9258-FDF90D155C04}" type="slidenum">
              <a:rPr lang="en-GB" smtClean="0"/>
              <a:t>11</a:t>
            </a:fld>
            <a:endParaRPr lang="en-GB"/>
          </a:p>
        </p:txBody>
      </p:sp>
    </p:spTree>
    <p:extLst>
      <p:ext uri="{BB962C8B-B14F-4D97-AF65-F5344CB8AC3E}">
        <p14:creationId xmlns:p14="http://schemas.microsoft.com/office/powerpoint/2010/main" val="30721128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ABB7FA-2627-47C9-9258-FDF90D155C04}" type="slidenum">
              <a:rPr lang="en-GB" smtClean="0"/>
              <a:t>12</a:t>
            </a:fld>
            <a:endParaRPr lang="en-GB"/>
          </a:p>
        </p:txBody>
      </p:sp>
    </p:spTree>
    <p:extLst>
      <p:ext uri="{BB962C8B-B14F-4D97-AF65-F5344CB8AC3E}">
        <p14:creationId xmlns:p14="http://schemas.microsoft.com/office/powerpoint/2010/main" val="31332197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BB7FA-2627-47C9-9258-FDF90D155C04}" type="slidenum">
              <a:rPr lang="en-GB" smtClean="0"/>
              <a:t>13</a:t>
            </a:fld>
            <a:endParaRPr lang="en-GB"/>
          </a:p>
        </p:txBody>
      </p:sp>
    </p:spTree>
    <p:extLst>
      <p:ext uri="{BB962C8B-B14F-4D97-AF65-F5344CB8AC3E}">
        <p14:creationId xmlns:p14="http://schemas.microsoft.com/office/powerpoint/2010/main" val="5940121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9AE0CBF3-2A0A-4409-B599-FEFEAF974B88}" type="slidenum">
              <a:rPr lang="en-US" smtClean="0">
                <a:solidFill>
                  <a:prstClr val="black"/>
                </a:solidFill>
              </a:rPr>
              <a:pPr>
                <a:defRPr/>
              </a:pPr>
              <a:t>14</a:t>
            </a:fld>
            <a:endParaRPr lang="en-US">
              <a:solidFill>
                <a:prstClr val="black"/>
              </a:solidFill>
            </a:endParaRPr>
          </a:p>
        </p:txBody>
      </p:sp>
    </p:spTree>
    <p:extLst>
      <p:ext uri="{BB962C8B-B14F-4D97-AF65-F5344CB8AC3E}">
        <p14:creationId xmlns:p14="http://schemas.microsoft.com/office/powerpoint/2010/main" val="4164281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BB7FA-2627-47C9-9258-FDF90D155C04}" type="slidenum">
              <a:rPr lang="en-GB" smtClean="0"/>
              <a:t>2</a:t>
            </a:fld>
            <a:endParaRPr lang="en-GB"/>
          </a:p>
        </p:txBody>
      </p:sp>
    </p:spTree>
    <p:extLst>
      <p:ext uri="{BB962C8B-B14F-4D97-AF65-F5344CB8AC3E}">
        <p14:creationId xmlns:p14="http://schemas.microsoft.com/office/powerpoint/2010/main" val="14269421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8D59921-4396-445C-AA31-82CF2D9C00B0}" type="slidenum">
              <a:rPr lang="en-GB" smtClean="0"/>
              <a:t>3</a:t>
            </a:fld>
            <a:endParaRPr lang="en-GB"/>
          </a:p>
        </p:txBody>
      </p:sp>
    </p:spTree>
    <p:extLst>
      <p:ext uri="{BB962C8B-B14F-4D97-AF65-F5344CB8AC3E}">
        <p14:creationId xmlns:p14="http://schemas.microsoft.com/office/powerpoint/2010/main" val="3024791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BB7FA-2627-47C9-9258-FDF90D155C04}" type="slidenum">
              <a:rPr lang="en-GB" smtClean="0"/>
              <a:t>4</a:t>
            </a:fld>
            <a:endParaRPr lang="en-GB"/>
          </a:p>
        </p:txBody>
      </p:sp>
    </p:spTree>
    <p:extLst>
      <p:ext uri="{BB962C8B-B14F-4D97-AF65-F5344CB8AC3E}">
        <p14:creationId xmlns:p14="http://schemas.microsoft.com/office/powerpoint/2010/main" val="267778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9AE0CBF3-2A0A-4409-B599-FEFEAF974B88}" type="slidenum">
              <a:rPr lang="en-US" smtClean="0">
                <a:solidFill>
                  <a:prstClr val="black"/>
                </a:solidFill>
              </a:rPr>
              <a:pPr>
                <a:defRPr/>
              </a:pPr>
              <a:t>5</a:t>
            </a:fld>
            <a:endParaRPr lang="en-US">
              <a:solidFill>
                <a:prstClr val="black"/>
              </a:solidFill>
            </a:endParaRPr>
          </a:p>
        </p:txBody>
      </p:sp>
    </p:spTree>
    <p:extLst>
      <p:ext uri="{BB962C8B-B14F-4D97-AF65-F5344CB8AC3E}">
        <p14:creationId xmlns:p14="http://schemas.microsoft.com/office/powerpoint/2010/main" val="2646269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BB7FA-2627-47C9-9258-FDF90D155C04}" type="slidenum">
              <a:rPr lang="en-GB" smtClean="0"/>
              <a:t>6</a:t>
            </a:fld>
            <a:endParaRPr lang="en-GB"/>
          </a:p>
        </p:txBody>
      </p:sp>
    </p:spTree>
    <p:extLst>
      <p:ext uri="{BB962C8B-B14F-4D97-AF65-F5344CB8AC3E}">
        <p14:creationId xmlns:p14="http://schemas.microsoft.com/office/powerpoint/2010/main" val="357853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BB7FA-2627-47C9-9258-FDF90D155C04}" type="slidenum">
              <a:rPr lang="en-GB" smtClean="0"/>
              <a:t>7</a:t>
            </a:fld>
            <a:endParaRPr lang="en-GB"/>
          </a:p>
        </p:txBody>
      </p:sp>
    </p:spTree>
    <p:extLst>
      <p:ext uri="{BB962C8B-B14F-4D97-AF65-F5344CB8AC3E}">
        <p14:creationId xmlns:p14="http://schemas.microsoft.com/office/powerpoint/2010/main" val="23384259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ABB7FA-2627-47C9-9258-FDF90D155C04}" type="slidenum">
              <a:rPr lang="en-GB" smtClean="0"/>
              <a:t>9</a:t>
            </a:fld>
            <a:endParaRPr lang="en-GB"/>
          </a:p>
        </p:txBody>
      </p:sp>
    </p:spTree>
    <p:extLst>
      <p:ext uri="{BB962C8B-B14F-4D97-AF65-F5344CB8AC3E}">
        <p14:creationId xmlns:p14="http://schemas.microsoft.com/office/powerpoint/2010/main" val="27714957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9AE0CBF3-2A0A-4409-B599-FEFEAF974B88}" type="slidenum">
              <a:rPr lang="en-US" smtClean="0">
                <a:solidFill>
                  <a:prstClr val="black"/>
                </a:solidFill>
              </a:rPr>
              <a:pPr>
                <a:defRPr/>
              </a:pPr>
              <a:t>10</a:t>
            </a:fld>
            <a:endParaRPr lang="en-US">
              <a:solidFill>
                <a:prstClr val="black"/>
              </a:solidFill>
            </a:endParaRPr>
          </a:p>
        </p:txBody>
      </p:sp>
    </p:spTree>
    <p:extLst>
      <p:ext uri="{BB962C8B-B14F-4D97-AF65-F5344CB8AC3E}">
        <p14:creationId xmlns:p14="http://schemas.microsoft.com/office/powerpoint/2010/main" val="3961983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81075"/>
            <a:ext cx="7772400" cy="1470025"/>
          </a:xfrm>
        </p:spPr>
        <p:txBody>
          <a:bodyPr>
            <a:noAutofit/>
          </a:bodyPr>
          <a:lstStyle>
            <a:lvl1pPr algn="l">
              <a:defRPr lang="en-GB" sz="5400" b="1" kern="1200" noProof="0" dirty="0" smtClean="0">
                <a:solidFill>
                  <a:srgbClr val="104F75"/>
                </a:solidFill>
                <a:latin typeface="+mj-lt"/>
                <a:ea typeface="+mn-ea"/>
                <a:cs typeface="+mn-cs"/>
              </a:defRPr>
            </a:lvl1pPr>
          </a:lstStyle>
          <a:p>
            <a:r>
              <a:rPr lang="en-US"/>
              <a:t>Click to edit Master title style</a:t>
            </a:r>
            <a:endParaRPr lang="en-GB"/>
          </a:p>
        </p:txBody>
      </p:sp>
      <p:sp>
        <p:nvSpPr>
          <p:cNvPr id="3" name="Subtitle 2"/>
          <p:cNvSpPr>
            <a:spLocks noGrp="1"/>
          </p:cNvSpPr>
          <p:nvPr>
            <p:ph type="subTitle" idx="1"/>
          </p:nvPr>
        </p:nvSpPr>
        <p:spPr>
          <a:xfrm>
            <a:off x="683568" y="2924944"/>
            <a:ext cx="6400800" cy="1752600"/>
          </a:xfrm>
        </p:spPr>
        <p:txBody>
          <a:bodyPr>
            <a:noAutofit/>
          </a:bodyPr>
          <a:lstStyle>
            <a:lvl1pPr marL="0" indent="0" algn="l">
              <a:buNone/>
              <a:defRPr sz="2000" b="1">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12"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EA7D4C73-A17A-4259-B579-4C431FF1D501}" type="datetime1">
              <a:rPr lang="en-GB" smtClean="0"/>
              <a:t>27/05/2021</a:t>
            </a:fld>
            <a:endParaRPr lang="en-GB"/>
          </a:p>
        </p:txBody>
      </p:sp>
      <p:sp>
        <p:nvSpPr>
          <p:cNvPr id="13"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4"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2872273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C12D93CE-F745-4A12-9916-D933AD7473BE}" type="datetime1">
              <a:rPr lang="en-GB" smtClean="0"/>
              <a:t>27/05/2021</a:t>
            </a:fld>
            <a:endParaRPr lang="en-GB"/>
          </a:p>
        </p:txBody>
      </p:sp>
      <p:sp>
        <p:nvSpPr>
          <p:cNvPr id="6"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7"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15366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2" y="335919"/>
            <a:ext cx="7775575" cy="645155"/>
          </a:xfrm>
        </p:spPr>
        <p:txBody>
          <a:bodyPr vert="horz" lIns="91440" tIns="45720" rIns="91440" bIns="45720" rtlCol="0" anchor="ctr">
            <a:noAutofit/>
          </a:bodyPr>
          <a:lstStyle>
            <a:lvl1pPr>
              <a:defRPr lang="en-GB" dirty="0"/>
            </a:lvl1pPr>
          </a:lstStyle>
          <a:p>
            <a:pPr lvl="0"/>
            <a:r>
              <a:rPr lang="en-US"/>
              <a:t>Click to edit Master title style</a:t>
            </a:r>
            <a:endParaRPr lang="en-GB"/>
          </a:p>
        </p:txBody>
      </p:sp>
      <p:sp>
        <p:nvSpPr>
          <p:cNvPr id="3" name="Picture Placeholder 2"/>
          <p:cNvSpPr>
            <a:spLocks noGrp="1"/>
          </p:cNvSpPr>
          <p:nvPr>
            <p:ph type="pic" idx="1"/>
          </p:nvPr>
        </p:nvSpPr>
        <p:spPr>
          <a:xfrm>
            <a:off x="1872271" y="1187202"/>
            <a:ext cx="5256584" cy="4112369"/>
          </a:xfrm>
          <a:ln>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63688" y="5445571"/>
            <a:ext cx="5486400" cy="35969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27D89DF3-9EFD-4662-98A2-CA99288669B7}" type="datetime1">
              <a:rPr lang="en-GB" smtClean="0"/>
              <a:t>27/05/2021</a:t>
            </a:fld>
            <a:endParaRPr lang="en-GB"/>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3487876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357DCB1-D3B3-4CE4-A7BD-1421F0CCF70E}" type="datetime1">
              <a:rPr lang="en-GB" smtClean="0"/>
              <a:t>27/05/2021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DB98E5A-76C0-453E-B1E0-BC4AB04722D5}" type="slidenum">
              <a:rPr lang="en-GB" smtClean="0"/>
              <a:pPr/>
              <a:t>‹#›</a:t>
            </a:fld>
            <a:endParaRPr lang="en-GB"/>
          </a:p>
        </p:txBody>
      </p:sp>
    </p:spTree>
    <p:extLst>
      <p:ext uri="{BB962C8B-B14F-4D97-AF65-F5344CB8AC3E}">
        <p14:creationId xmlns:p14="http://schemas.microsoft.com/office/powerpoint/2010/main" val="171037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4213" y="333374"/>
            <a:ext cx="7775575" cy="647701"/>
          </a:xfrm>
        </p:spPr>
        <p:txBody>
          <a:bodyPr/>
          <a:lstStyle>
            <a:lvl1pPr>
              <a:defRPr>
                <a:latin typeface="Calibri" panose="020F0502020204030204" pitchFamily="34" charset="0"/>
                <a:cs typeface="Calibri" panose="020F0502020204030204" pitchFamily="34" charset="0"/>
              </a:defRPr>
            </a:lvl1pPr>
          </a:lstStyle>
          <a:p>
            <a:r>
              <a:rPr lang="en-US"/>
              <a:t>Click to edit Master title style</a:t>
            </a:r>
            <a:endParaRPr lang="en-GB"/>
          </a:p>
        </p:txBody>
      </p:sp>
      <p:sp>
        <p:nvSpPr>
          <p:cNvPr id="3" name="Content Placeholder 2"/>
          <p:cNvSpPr>
            <a:spLocks noGrp="1"/>
          </p:cNvSpPr>
          <p:nvPr>
            <p:ph idx="1" hasCustomPrompt="1"/>
          </p:nvPr>
        </p:nvSpPr>
        <p:spPr>
          <a:xfrm>
            <a:off x="684212" y="1196976"/>
            <a:ext cx="7775575" cy="4679949"/>
          </a:xfrm>
        </p:spPr>
        <p:txBody>
          <a:bodyPr/>
          <a:lstStyle>
            <a:lvl1pPr marL="342900" marR="0" indent="-342900" algn="l" defTabSz="914400" rtl="0" eaLnBrk="1" fontAlgn="auto" latinLnBrk="0" hangingPunct="1">
              <a:lnSpc>
                <a:spcPct val="100000"/>
              </a:lnSpc>
              <a:spcBef>
                <a:spcPts val="0"/>
              </a:spcBef>
              <a:spcAft>
                <a:spcPts val="600"/>
              </a:spcAft>
              <a:buClr>
                <a:srgbClr val="1F497D"/>
              </a:buClr>
              <a:buSzTx/>
              <a:buFont typeface="Wingdings" pitchFamily="2" charset="2"/>
              <a:buChar char="§"/>
              <a:tabLst/>
              <a:defRPr sz="2400" b="0" i="0" baseline="0">
                <a:latin typeface="Calibri" panose="020F0502020204030204" pitchFamily="34" charset="0"/>
                <a:cs typeface="Calibri" panose="020F0502020204030204" pitchFamily="34" charset="0"/>
              </a:defRPr>
            </a:lvl1pPr>
            <a:lvl2pPr marL="742950" marR="0" indent="-285750" algn="l" defTabSz="914400" rtl="0" eaLnBrk="1" fontAlgn="auto" latinLnBrk="0" hangingPunct="1">
              <a:lnSpc>
                <a:spcPct val="100000"/>
              </a:lnSpc>
              <a:spcBef>
                <a:spcPts val="0"/>
              </a:spcBef>
              <a:spcAft>
                <a:spcPts val="600"/>
              </a:spcAft>
              <a:buClr>
                <a:srgbClr val="1F497D"/>
              </a:buClr>
              <a:buSzTx/>
              <a:buFont typeface="Wingdings" pitchFamily="2" charset="2"/>
              <a:buChar char="§"/>
              <a:tabLst/>
              <a:defRPr sz="1800">
                <a:latin typeface="Calibri" panose="020F0502020204030204" pitchFamily="34" charset="0"/>
                <a:cs typeface="Calibri" panose="020F0502020204030204" pitchFamily="34" charset="0"/>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5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9DAA5670-5A55-4A90-86F2-33B98AF7086A}" type="datetime1">
              <a:rPr lang="en-GB" smtClean="0"/>
              <a:t>27/05/2021</a:t>
            </a:fld>
            <a:endParaRPr lang="en-GB"/>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cxnSp>
        <p:nvCxnSpPr>
          <p:cNvPr id="5" name="Straight Connector 4"/>
          <p:cNvCxnSpPr/>
          <p:nvPr userDrawn="1"/>
        </p:nvCxnSpPr>
        <p:spPr>
          <a:xfrm>
            <a:off x="684212" y="981075"/>
            <a:ext cx="7775575"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7596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8921" y="981075"/>
            <a:ext cx="7775575" cy="1253337"/>
          </a:xfrm>
        </p:spPr>
        <p:txBody>
          <a:bodyPr anchor="t"/>
          <a:lstStyle>
            <a:lvl1pPr algn="l">
              <a:defRPr sz="4000" b="1" cap="none" baseline="0"/>
            </a:lvl1pPr>
          </a:lstStyle>
          <a:p>
            <a:r>
              <a:rPr lang="en-US"/>
              <a:t>Click to edit Master title style</a:t>
            </a:r>
            <a:endParaRPr lang="en-GB"/>
          </a:p>
        </p:txBody>
      </p:sp>
      <p:sp>
        <p:nvSpPr>
          <p:cNvPr id="3" name="Text Placeholder 2"/>
          <p:cNvSpPr>
            <a:spLocks noGrp="1"/>
          </p:cNvSpPr>
          <p:nvPr>
            <p:ph type="body" idx="1"/>
          </p:nvPr>
        </p:nvSpPr>
        <p:spPr>
          <a:xfrm>
            <a:off x="691109" y="2420888"/>
            <a:ext cx="7775575" cy="1500187"/>
          </a:xfrm>
        </p:spPr>
        <p:txBody>
          <a:bodyPr anchor="t" anchorCtr="0"/>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5136B77D-9774-4689-A2D9-AF3545D4A0BD}" type="datetime1">
              <a:rPr lang="en-GB" smtClean="0"/>
              <a:t>27/05/2021</a:t>
            </a:fld>
            <a:endParaRPr lang="en-GB"/>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2003298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2" y="1196975"/>
            <a:ext cx="3811587" cy="4679950"/>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0" y="1196975"/>
            <a:ext cx="3811588" cy="4679950"/>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E90080D-0AC3-462E-B143-B79CDA66C5D4}" type="datetime1">
              <a:rPr lang="en-GB" smtClean="0"/>
              <a:t>27/05/2021</a:t>
            </a:fld>
            <a:endParaRPr lang="en-GB"/>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4204497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Emphasis box">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3" y="1196975"/>
            <a:ext cx="3811587" cy="4679950"/>
          </a:xfrm>
        </p:spPr>
        <p:txBody>
          <a:bodyPr/>
          <a:lstStyle>
            <a:lvl1pPr marL="0" marR="0" indent="0" algn="l" defTabSz="914400" rtl="0" eaLnBrk="1" fontAlgn="auto" latinLnBrk="0" hangingPunct="1">
              <a:lnSpc>
                <a:spcPct val="120000"/>
              </a:lnSpc>
              <a:spcBef>
                <a:spcPts val="0"/>
              </a:spcBef>
              <a:spcAft>
                <a:spcPts val="600"/>
              </a:spcAft>
              <a:buClr>
                <a:srgbClr val="1F497D"/>
              </a:buClr>
              <a:buSzTx/>
              <a:buFontTx/>
              <a:buNone/>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1" y="1339474"/>
            <a:ext cx="3811588" cy="830997"/>
          </a:xfrm>
          <a:solidFill>
            <a:srgbClr val="C6E0E4"/>
          </a:solidFill>
          <a:ln>
            <a:solidFill>
              <a:schemeClr val="tx2"/>
            </a:solidFill>
          </a:ln>
        </p:spPr>
        <p:txBody>
          <a:bodyPr vert="horz" lIns="108000" tIns="45720" rIns="91440" bIns="45720" rtlCol="0">
            <a:spAutoFit/>
          </a:bodyPr>
          <a:lstStyle>
            <a:lvl1pPr marL="0" marR="0" indent="0" algn="l" defTabSz="914400" rtl="0" eaLnBrk="1" fontAlgn="auto" latinLnBrk="0" hangingPunct="1">
              <a:lnSpc>
                <a:spcPct val="120000"/>
              </a:lnSpc>
              <a:spcBef>
                <a:spcPts val="0"/>
              </a:spcBef>
              <a:spcAft>
                <a:spcPts val="600"/>
              </a:spcAft>
              <a:buClr>
                <a:srgbClr val="1F497D"/>
              </a:buClr>
              <a:buSzTx/>
              <a:buFontTx/>
              <a:buNone/>
              <a:tabLst/>
              <a:defRPr lang="en-US" dirty="0" smtClean="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5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57E96B47-E0D5-4CAF-86EA-B5E1186C2F30}" type="datetime1">
              <a:rPr lang="en-GB" smtClean="0"/>
              <a:t>27/05/2021</a:t>
            </a:fld>
            <a:endParaRPr lang="en-GB"/>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2511808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84213" y="1196975"/>
            <a:ext cx="3813175" cy="648097"/>
          </a:xfrm>
          <a:solidFill>
            <a:srgbClr val="C6E0E4"/>
          </a:solidFill>
          <a:ln>
            <a:solidFill>
              <a:schemeClr val="tx2"/>
            </a:solidFill>
          </a:ln>
        </p:spPr>
        <p:txBody>
          <a:bodyPr vert="horz" lIns="91440" tIns="45720" rIns="91440" bIns="45720" rtlCol="0">
            <a:noAutofit/>
          </a:bodyPr>
          <a:lstStyle>
            <a:lvl1pPr>
              <a:defRPr lang="en-US" dirty="0" smtClean="0"/>
            </a:lvl1pPr>
          </a:lstStyle>
          <a:p>
            <a:pPr lvl="0"/>
            <a:r>
              <a:rPr lang="en-US"/>
              <a:t>Click to edit Master text styles</a:t>
            </a:r>
          </a:p>
        </p:txBody>
      </p:sp>
      <p:sp>
        <p:nvSpPr>
          <p:cNvPr id="4" name="Content Placeholder 3"/>
          <p:cNvSpPr>
            <a:spLocks noGrp="1"/>
          </p:cNvSpPr>
          <p:nvPr>
            <p:ph sz="half" idx="2"/>
          </p:nvPr>
        </p:nvSpPr>
        <p:spPr>
          <a:xfrm>
            <a:off x="684213" y="1845072"/>
            <a:ext cx="3813175" cy="4031853"/>
          </a:xfrm>
          <a:ln>
            <a:solidFill>
              <a:schemeClr val="tx2"/>
            </a:solidFill>
          </a:ln>
        </p:spPr>
        <p:txBody>
          <a:bodyPr/>
          <a:lstStyle>
            <a:lvl1pPr>
              <a:defRPr sz="20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96975"/>
            <a:ext cx="3814763" cy="648097"/>
          </a:xfrm>
          <a:solidFill>
            <a:srgbClr val="C6E0E4"/>
          </a:solidFill>
          <a:ln>
            <a:solidFill>
              <a:schemeClr val="tx2"/>
            </a:solidFill>
          </a:ln>
        </p:spPr>
        <p:txBody>
          <a:bodyPr vert="horz" lIns="91440" tIns="45720" rIns="91440" bIns="45720" rtlCol="0">
            <a:noAutofit/>
          </a:bodyPr>
          <a:lstStyle>
            <a:lvl1pPr>
              <a:defRPr lang="en-US" dirty="0" smtClean="0"/>
            </a:lvl1pPr>
          </a:lstStyle>
          <a:p>
            <a:pPr lvl="0"/>
            <a:r>
              <a:rPr lang="en-US"/>
              <a:t>Click to edit Master text styles</a:t>
            </a:r>
          </a:p>
        </p:txBody>
      </p:sp>
      <p:sp>
        <p:nvSpPr>
          <p:cNvPr id="6" name="Content Placeholder 5"/>
          <p:cNvSpPr>
            <a:spLocks noGrp="1"/>
          </p:cNvSpPr>
          <p:nvPr>
            <p:ph sz="quarter" idx="4"/>
          </p:nvPr>
        </p:nvSpPr>
        <p:spPr>
          <a:xfrm>
            <a:off x="4645026" y="1845072"/>
            <a:ext cx="3814763" cy="4031853"/>
          </a:xfrm>
          <a:ln>
            <a:solidFill>
              <a:schemeClr val="tx2"/>
            </a:solidFill>
          </a:ln>
        </p:spPr>
        <p:txBody>
          <a:bodyPr/>
          <a:lstStyle>
            <a:lvl1pPr>
              <a:defRPr sz="20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164B58E9-BB80-4632-9875-551FC9D3403D}" type="datetime1">
              <a:rPr lang="en-GB" smtClean="0"/>
              <a:t>27/05/2021</a:t>
            </a:fld>
            <a:endParaRPr lang="en-GB"/>
          </a:p>
        </p:txBody>
      </p:sp>
      <p:sp>
        <p:nvSpPr>
          <p:cNvPr id="11" name="Footer Placeholder 4"/>
          <p:cNvSpPr>
            <a:spLocks noGrp="1"/>
          </p:cNvSpPr>
          <p:nvPr>
            <p:ph type="ftr" sz="quarter" idx="11"/>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2" name="Slide Number Placeholder 5"/>
          <p:cNvSpPr>
            <a:spLocks noGrp="1"/>
          </p:cNvSpPr>
          <p:nvPr>
            <p:ph type="sldNum" sz="quarter" idx="12"/>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822229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with Bor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2" y="1196975"/>
            <a:ext cx="3811587" cy="4752976"/>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0" y="1196975"/>
            <a:ext cx="3811588" cy="4752976"/>
          </a:xfrm>
          <a:ln>
            <a:solidFill>
              <a:schemeClr val="tx2"/>
            </a:solidFill>
          </a:ln>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9C67DEBA-20BC-49FD-9805-8D4D27A99BD9}" type="datetime1">
              <a:rPr lang="en-GB" smtClean="0"/>
              <a:t>27/05/2021</a:t>
            </a:fld>
            <a:endParaRPr lang="en-GB"/>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1796261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6"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12F7CB62-DA75-4FBD-A42F-6E8F147046A2}" type="datetime1">
              <a:rPr lang="en-GB" smtClean="0"/>
              <a:t>27/05/2021</a:t>
            </a:fld>
            <a:endParaRPr lang="en-GB"/>
          </a:p>
        </p:txBody>
      </p:sp>
      <p:sp>
        <p:nvSpPr>
          <p:cNvPr id="7"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8"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2476900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4213" y="332656"/>
            <a:ext cx="7775575" cy="648419"/>
          </a:xfrm>
          <a:prstGeom prst="rect">
            <a:avLst/>
          </a:prstGeom>
        </p:spPr>
        <p:txBody>
          <a:bodyPr vert="horz" lIns="0" tIns="45720" rIns="36000" bIns="45720" rtlCol="0" anchor="ctr">
            <a:noAutofit/>
          </a:bodyPr>
          <a:lstStyle/>
          <a:p>
            <a:r>
              <a:rPr lang="en-US"/>
              <a:t>Click to edit Master title style</a:t>
            </a:r>
            <a:endParaRPr lang="en-GB"/>
          </a:p>
        </p:txBody>
      </p:sp>
      <p:sp>
        <p:nvSpPr>
          <p:cNvPr id="3" name="Text Placeholder 2"/>
          <p:cNvSpPr>
            <a:spLocks noGrp="1"/>
          </p:cNvSpPr>
          <p:nvPr>
            <p:ph type="body" idx="1"/>
          </p:nvPr>
        </p:nvSpPr>
        <p:spPr>
          <a:xfrm>
            <a:off x="684212" y="1196976"/>
            <a:ext cx="7775575" cy="4679949"/>
          </a:xfrm>
          <a:prstGeom prst="rect">
            <a:avLst/>
          </a:prstGeom>
        </p:spPr>
        <p:txBody>
          <a:bodyPr vert="horz" lIns="36000" tIns="45720" rIns="91440" bIns="45720" rtlCol="0">
            <a:noAutofit/>
          </a:bodyPr>
          <a:lstStyle/>
          <a:p>
            <a:pPr lvl="0"/>
            <a:r>
              <a:rPr lang="en-US"/>
              <a:t>Click to edit Master text styles</a:t>
            </a:r>
          </a:p>
          <a:p>
            <a:pPr lvl="1"/>
            <a:r>
              <a:rPr lang="en-US"/>
              <a:t>Second level</a:t>
            </a:r>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4E4C0A44-E06D-456D-B069-D28C56A76B65}" type="datetime1">
              <a:rPr lang="en-GB" smtClean="0"/>
              <a:t>27/05/2021</a:t>
            </a:fld>
            <a:endParaRPr lang="en-GB"/>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pic>
        <p:nvPicPr>
          <p:cNvPr id="10" name="Picture 9" descr="Department for Education" title="Logo"/>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684212" y="6281024"/>
            <a:ext cx="700954" cy="411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Connector 10"/>
          <p:cNvCxnSpPr/>
          <p:nvPr userDrawn="1"/>
        </p:nvCxnSpPr>
        <p:spPr>
          <a:xfrm>
            <a:off x="684212" y="981075"/>
            <a:ext cx="7775575"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834683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8" r:id="rId6"/>
    <p:sldLayoutId id="2147483653" r:id="rId7"/>
    <p:sldLayoutId id="2147483659" r:id="rId8"/>
    <p:sldLayoutId id="2147483654" r:id="rId9"/>
    <p:sldLayoutId id="2147483655" r:id="rId10"/>
    <p:sldLayoutId id="2147483657" r:id="rId11"/>
  </p:sldLayoutIdLst>
  <p:hf hdr="0" ftr="0" dt="0"/>
  <p:txStyles>
    <p:titleStyle>
      <a:lvl1pPr algn="l" defTabSz="914400" rtl="0" eaLnBrk="1" latinLnBrk="0" hangingPunct="1">
        <a:spcBef>
          <a:spcPct val="0"/>
        </a:spcBef>
        <a:buNone/>
        <a:defRPr lang="en-GB" sz="3200" b="1" kern="1200" dirty="0">
          <a:solidFill>
            <a:srgbClr val="00B0F0"/>
          </a:solidFill>
          <a:latin typeface="+mn-lt"/>
          <a:ea typeface="+mj-ea"/>
          <a:cs typeface="Arial" panose="020B0604020202020204" pitchFamily="34" charset="0"/>
        </a:defRPr>
      </a:lvl1pPr>
    </p:titleStyle>
    <p:bodyStyle>
      <a:lvl1pPr marL="342900" indent="-342900" algn="l" defTabSz="914400" rtl="0" eaLnBrk="1" latinLnBrk="0" hangingPunct="1">
        <a:lnSpc>
          <a:spcPct val="100000"/>
        </a:lnSpc>
        <a:spcBef>
          <a:spcPts val="0"/>
        </a:spcBef>
        <a:spcAft>
          <a:spcPts val="600"/>
        </a:spcAft>
        <a:buClr>
          <a:srgbClr val="002060"/>
        </a:buClr>
        <a:buFont typeface="Wingdings" pitchFamily="2" charset="2"/>
        <a:buChar char="§"/>
        <a:defRPr sz="2000" b="0" kern="1200">
          <a:solidFill>
            <a:srgbClr val="002060"/>
          </a:solidFill>
          <a:latin typeface="+mn-lt"/>
          <a:ea typeface="+mn-ea"/>
          <a:cs typeface="Arial" panose="020B0604020202020204" pitchFamily="34" charset="0"/>
        </a:defRPr>
      </a:lvl1pPr>
      <a:lvl2pPr marL="742950" indent="-285750" algn="l" defTabSz="914400" rtl="0" eaLnBrk="1" latinLnBrk="0" hangingPunct="1">
        <a:lnSpc>
          <a:spcPct val="100000"/>
        </a:lnSpc>
        <a:spcBef>
          <a:spcPts val="0"/>
        </a:spcBef>
        <a:spcAft>
          <a:spcPts val="600"/>
        </a:spcAft>
        <a:buClr>
          <a:srgbClr val="002060"/>
        </a:buClr>
        <a:buFont typeface="Wingdings" pitchFamily="2" charset="2"/>
        <a:buChar char="§"/>
        <a:defRPr sz="1600" b="0" kern="1200">
          <a:solidFill>
            <a:srgbClr val="002060"/>
          </a:solidFill>
          <a:latin typeface="+mn-lt"/>
          <a:ea typeface="+mn-ea"/>
          <a:cs typeface="Arial" panose="020B0604020202020204" pitchFamily="34" charset="0"/>
        </a:defRPr>
      </a:lvl2pPr>
      <a:lvl3pPr marL="1143000" indent="-228600" algn="l" defTabSz="914400" rtl="0" eaLnBrk="1" latinLnBrk="0" hangingPunct="1">
        <a:lnSpc>
          <a:spcPct val="120000"/>
        </a:lnSpc>
        <a:spcBef>
          <a:spcPts val="0"/>
        </a:spcBef>
        <a:spcAft>
          <a:spcPts val="600"/>
        </a:spcAft>
        <a:buClr>
          <a:schemeClr val="tx2"/>
        </a:buClr>
        <a:buFont typeface="Wingdings"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0"/>
        </a:spcBef>
        <a:spcAft>
          <a:spcPts val="600"/>
        </a:spcAft>
        <a:buClr>
          <a:schemeClr val="tx2"/>
        </a:buClr>
        <a:buFont typeface="Wingdings" pitchFamily="2" charset="2"/>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0"/>
        </a:spcBef>
        <a:spcAft>
          <a:spcPts val="600"/>
        </a:spcAft>
        <a:buClr>
          <a:schemeClr val="tx2"/>
        </a:buClr>
        <a:buFont typeface="Wingdings" pitchFamily="2" charset="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3402" y="1382486"/>
            <a:ext cx="7633648" cy="3198642"/>
          </a:xfrm>
        </p:spPr>
        <p:txBody>
          <a:bodyPr/>
          <a:lstStyle/>
          <a:p>
            <a:br>
              <a:rPr lang="en-GB" sz="4400"/>
            </a:br>
            <a:r>
              <a:rPr lang="en-GB" sz="4400"/>
              <a:t>Early engagement session </a:t>
            </a:r>
            <a:br>
              <a:rPr lang="en-GB" sz="4400"/>
            </a:br>
            <a:br>
              <a:rPr lang="en-GB" sz="4400"/>
            </a:br>
            <a:r>
              <a:rPr lang="en-GB" sz="4400" b="1"/>
              <a:t>Queens Jubilee - Commemorative Book on the Queens Reign</a:t>
            </a:r>
            <a:br>
              <a:rPr lang="en-GB" sz="4400" b="1"/>
            </a:br>
            <a:br>
              <a:rPr lang="en-GB" sz="4400" b="1"/>
            </a:br>
            <a:r>
              <a:rPr lang="en-GB" sz="4400" b="1"/>
              <a:t> </a:t>
            </a:r>
            <a:br>
              <a:rPr lang="en-GB" sz="4400" b="1"/>
            </a:br>
            <a:r>
              <a:rPr lang="en-GB" sz="4400" b="1"/>
              <a:t> </a:t>
            </a:r>
            <a:br>
              <a:rPr lang="en-GB" sz="4400" b="1"/>
            </a:br>
            <a:br>
              <a:rPr lang="en-GB" sz="4400" b="1"/>
            </a:br>
            <a:br>
              <a:rPr lang="en-GB" sz="2100" i="1"/>
            </a:br>
            <a:endParaRPr lang="en-GB" sz="2100" i="1"/>
          </a:p>
        </p:txBody>
      </p:sp>
      <p:sp>
        <p:nvSpPr>
          <p:cNvPr id="3" name="Subtitle 2"/>
          <p:cNvSpPr>
            <a:spLocks noGrp="1"/>
          </p:cNvSpPr>
          <p:nvPr>
            <p:ph type="subTitle" idx="1"/>
          </p:nvPr>
        </p:nvSpPr>
        <p:spPr>
          <a:xfrm>
            <a:off x="663402" y="4581128"/>
            <a:ext cx="7920880" cy="432048"/>
          </a:xfrm>
        </p:spPr>
        <p:txBody>
          <a:bodyPr>
            <a:normAutofit fontScale="25000" lnSpcReduction="20000"/>
          </a:bodyPr>
          <a:lstStyle/>
          <a:p>
            <a:r>
              <a:rPr lang="en-GB" sz="8000">
                <a:latin typeface="+mn-lt"/>
              </a:rPr>
              <a:t>We will be with you shortly…</a:t>
            </a:r>
          </a:p>
          <a:p>
            <a:endParaRPr lang="en-GB" sz="8000" b="0">
              <a:latin typeface="+mn-lt"/>
            </a:endParaRPr>
          </a:p>
          <a:p>
            <a:endParaRPr lang="en-GB" sz="8000" b="0">
              <a:latin typeface="+mn-lt"/>
            </a:endParaRPr>
          </a:p>
          <a:p>
            <a:r>
              <a:rPr lang="en-GB" sz="8000" b="0">
                <a:latin typeface="+mn-lt"/>
              </a:rPr>
              <a:t>28 May 2021</a:t>
            </a:r>
            <a:br>
              <a:rPr lang="en-GB"/>
            </a:br>
            <a:endParaRPr lang="en-GB"/>
          </a:p>
        </p:txBody>
      </p:sp>
      <p:sp>
        <p:nvSpPr>
          <p:cNvPr id="4" name="Slide Number Placeholder 3"/>
          <p:cNvSpPr>
            <a:spLocks noGrp="1"/>
          </p:cNvSpPr>
          <p:nvPr>
            <p:ph type="sldNum" sz="quarter" idx="4"/>
          </p:nvPr>
        </p:nvSpPr>
        <p:spPr/>
        <p:txBody>
          <a:bodyPr/>
          <a:lstStyle/>
          <a:p>
            <a:fld id="{5DB98E5A-76C0-453E-B1E0-BC4AB04722D5}" type="slidenum">
              <a:rPr lang="en-GB" smtClean="0"/>
              <a:pPr/>
              <a:t>1</a:t>
            </a:fld>
            <a:endParaRPr lang="en-GB"/>
          </a:p>
        </p:txBody>
      </p:sp>
    </p:spTree>
    <p:extLst>
      <p:ext uri="{BB962C8B-B14F-4D97-AF65-F5344CB8AC3E}">
        <p14:creationId xmlns:p14="http://schemas.microsoft.com/office/powerpoint/2010/main" val="4148083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6757" y="1988840"/>
            <a:ext cx="7633648" cy="2304256"/>
          </a:xfrm>
        </p:spPr>
        <p:txBody>
          <a:bodyPr/>
          <a:lstStyle/>
          <a:p>
            <a:r>
              <a:rPr lang="en-GB" sz="4400" b="1" dirty="0"/>
              <a:t>Commercial overview</a:t>
            </a:r>
            <a:br>
              <a:rPr lang="en-GB" sz="4400" b="1" dirty="0"/>
            </a:br>
            <a:r>
              <a:rPr lang="en-GB" sz="4400" b="1" dirty="0"/>
              <a:t>  </a:t>
            </a:r>
            <a:br>
              <a:rPr lang="en-GB" sz="4400" b="1" dirty="0"/>
            </a:br>
            <a:br>
              <a:rPr lang="en-GB" sz="4400" b="1" dirty="0"/>
            </a:br>
            <a:br>
              <a:rPr lang="en-GB" sz="2100" i="1" dirty="0"/>
            </a:br>
            <a:endParaRPr lang="en-GB" sz="2100" i="1" dirty="0"/>
          </a:p>
        </p:txBody>
      </p:sp>
      <p:sp>
        <p:nvSpPr>
          <p:cNvPr id="3" name="Subtitle 2"/>
          <p:cNvSpPr>
            <a:spLocks noGrp="1"/>
          </p:cNvSpPr>
          <p:nvPr>
            <p:ph type="subTitle" idx="1"/>
          </p:nvPr>
        </p:nvSpPr>
        <p:spPr>
          <a:xfrm>
            <a:off x="683568" y="3717031"/>
            <a:ext cx="7920880" cy="1827355"/>
          </a:xfrm>
        </p:spPr>
        <p:txBody>
          <a:bodyPr>
            <a:normAutofit fontScale="25000" lnSpcReduction="20000"/>
          </a:bodyPr>
          <a:lstStyle/>
          <a:p>
            <a:endParaRPr lang="en-GB" sz="8000" dirty="0">
              <a:latin typeface="+mn-lt"/>
            </a:endParaRPr>
          </a:p>
          <a:p>
            <a:endParaRPr lang="en-GB" sz="8000" dirty="0">
              <a:latin typeface="+mn-lt"/>
            </a:endParaRPr>
          </a:p>
          <a:p>
            <a:endParaRPr lang="en-GB" sz="8000" b="0" dirty="0">
              <a:latin typeface="+mn-lt"/>
            </a:endParaRPr>
          </a:p>
          <a:p>
            <a:r>
              <a:rPr lang="en-GB" sz="8000" b="0" dirty="0">
                <a:latin typeface="+mn-lt"/>
              </a:rPr>
              <a:t>Alice Hadridge  - Commercial Lead</a:t>
            </a:r>
          </a:p>
          <a:p>
            <a:r>
              <a:rPr lang="en-GB" sz="8000" b="0" dirty="0">
                <a:latin typeface="+mn-lt"/>
              </a:rPr>
              <a:t>Asad Saeed – Commercial Manager</a:t>
            </a:r>
          </a:p>
          <a:p>
            <a:endParaRPr lang="en-GB" sz="8000" b="0" dirty="0">
              <a:latin typeface="+mn-lt"/>
            </a:endParaRPr>
          </a:p>
          <a:p>
            <a:r>
              <a:rPr lang="en-GB" sz="8000" b="0" dirty="0">
                <a:latin typeface="+mn-lt"/>
              </a:rPr>
              <a:t>Commercial Directorate </a:t>
            </a:r>
            <a:br>
              <a:rPr lang="en-GB" dirty="0"/>
            </a:br>
            <a:endParaRPr lang="en-GB" dirty="0"/>
          </a:p>
        </p:txBody>
      </p:sp>
      <p:sp>
        <p:nvSpPr>
          <p:cNvPr id="4" name="Slide Number Placeholder 3"/>
          <p:cNvSpPr>
            <a:spLocks noGrp="1"/>
          </p:cNvSpPr>
          <p:nvPr>
            <p:ph type="sldNum" sz="quarter" idx="4"/>
          </p:nvPr>
        </p:nvSpPr>
        <p:spPr/>
        <p:txBody>
          <a:bodyPr/>
          <a:lstStyle/>
          <a:p>
            <a:fld id="{5DB98E5A-76C0-453E-B1E0-BC4AB04722D5}" type="slidenum">
              <a:rPr lang="en-GB" smtClean="0"/>
              <a:pPr/>
              <a:t>10</a:t>
            </a:fld>
            <a:endParaRPr lang="en-GB"/>
          </a:p>
        </p:txBody>
      </p:sp>
    </p:spTree>
    <p:extLst>
      <p:ext uri="{BB962C8B-B14F-4D97-AF65-F5344CB8AC3E}">
        <p14:creationId xmlns:p14="http://schemas.microsoft.com/office/powerpoint/2010/main" val="1010286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3" y="174825"/>
            <a:ext cx="7775575" cy="647701"/>
          </a:xfrm>
        </p:spPr>
        <p:txBody>
          <a:bodyPr/>
          <a:lstStyle/>
          <a:p>
            <a:r>
              <a:rPr lang="en-GB" dirty="0"/>
              <a:t>Open Procedure Process and Timeline </a:t>
            </a:r>
          </a:p>
        </p:txBody>
      </p:sp>
      <p:graphicFrame>
        <p:nvGraphicFramePr>
          <p:cNvPr id="5" name="Diagram 4"/>
          <p:cNvGraphicFramePr/>
          <p:nvPr>
            <p:extLst>
              <p:ext uri="{D42A27DB-BD31-4B8C-83A1-F6EECF244321}">
                <p14:modId xmlns:p14="http://schemas.microsoft.com/office/powerpoint/2010/main" val="2816778841"/>
              </p:ext>
            </p:extLst>
          </p:nvPr>
        </p:nvGraphicFramePr>
        <p:xfrm>
          <a:off x="1259632" y="2339219"/>
          <a:ext cx="6744046" cy="35377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 name="Group 5"/>
          <p:cNvGrpSpPr/>
          <p:nvPr/>
        </p:nvGrpSpPr>
        <p:grpSpPr>
          <a:xfrm>
            <a:off x="1259632" y="1626752"/>
            <a:ext cx="6744046" cy="354476"/>
            <a:chOff x="0" y="453297"/>
            <a:chExt cx="11520000" cy="384792"/>
          </a:xfrm>
          <a:solidFill>
            <a:schemeClr val="bg1">
              <a:lumMod val="75000"/>
            </a:schemeClr>
          </a:solidFill>
        </p:grpSpPr>
        <p:sp>
          <p:nvSpPr>
            <p:cNvPr id="7" name="Rectangle 6"/>
            <p:cNvSpPr/>
            <p:nvPr/>
          </p:nvSpPr>
          <p:spPr>
            <a:xfrm>
              <a:off x="0" y="453297"/>
              <a:ext cx="11520000" cy="384792"/>
            </a:xfrm>
            <a:prstGeom prst="rect">
              <a:avLst/>
            </a:prstGeom>
            <a:grpFill/>
          </p:spPr>
          <p:style>
            <a:lnRef idx="2">
              <a:schemeClr val="accent2">
                <a:tint val="40000"/>
                <a:alpha val="90000"/>
                <a:hueOff val="-849226"/>
                <a:satOff val="-75346"/>
                <a:lumOff val="-769"/>
                <a:alphaOff val="0"/>
              </a:schemeClr>
            </a:lnRef>
            <a:fillRef idx="1">
              <a:schemeClr val="accent2">
                <a:tint val="40000"/>
                <a:alpha val="90000"/>
                <a:hueOff val="-849226"/>
                <a:satOff val="-75346"/>
                <a:lumOff val="-769"/>
                <a:alphaOff val="0"/>
              </a:schemeClr>
            </a:fillRef>
            <a:effectRef idx="0">
              <a:schemeClr val="accent2">
                <a:tint val="40000"/>
                <a:alpha val="90000"/>
                <a:hueOff val="-849226"/>
                <a:satOff val="-75346"/>
                <a:lumOff val="-769"/>
                <a:alphaOff val="0"/>
              </a:schemeClr>
            </a:effectRef>
            <a:fontRef idx="minor">
              <a:schemeClr val="dk1">
                <a:hueOff val="0"/>
                <a:satOff val="0"/>
                <a:lumOff val="0"/>
                <a:alphaOff val="0"/>
              </a:schemeClr>
            </a:fontRef>
          </p:style>
        </p:sp>
        <p:sp>
          <p:nvSpPr>
            <p:cNvPr id="8" name="TextBox 7"/>
            <p:cNvSpPr txBox="1"/>
            <p:nvPr/>
          </p:nvSpPr>
          <p:spPr>
            <a:xfrm>
              <a:off x="0" y="453297"/>
              <a:ext cx="11520000" cy="384792"/>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lIns="74676" tIns="13335" rIns="74676" bIns="13335" spcCol="1270" anchor="ctr"/>
            <a:lstStyle/>
            <a:p>
              <a:pPr algn="ctr" defTabSz="466725">
                <a:lnSpc>
                  <a:spcPct val="90000"/>
                </a:lnSpc>
                <a:spcAft>
                  <a:spcPct val="35000"/>
                </a:spcAft>
                <a:defRPr/>
              </a:pPr>
              <a:endParaRPr lang="en-US" sz="1050">
                <a:cs typeface="Arial" panose="020B0604020202020204" pitchFamily="34" charset="0"/>
              </a:endParaRPr>
            </a:p>
          </p:txBody>
        </p:sp>
      </p:grpSp>
      <p:sp>
        <p:nvSpPr>
          <p:cNvPr id="9" name="Rectangle 8"/>
          <p:cNvSpPr/>
          <p:nvPr/>
        </p:nvSpPr>
        <p:spPr>
          <a:xfrm>
            <a:off x="3635896" y="1606226"/>
            <a:ext cx="2041008" cy="369332"/>
          </a:xfrm>
          <a:prstGeom prst="rect">
            <a:avLst/>
          </a:prstGeom>
        </p:spPr>
        <p:txBody>
          <a:bodyPr wrap="none">
            <a:spAutoFit/>
          </a:bodyPr>
          <a:lstStyle/>
          <a:p>
            <a:pPr algn="ctr"/>
            <a:r>
              <a:rPr lang="en-GB" altLang="en-US" b="1">
                <a:cs typeface="Arial" panose="020B0604020202020204" pitchFamily="34" charset="0"/>
              </a:rPr>
              <a:t>Competition Stages</a:t>
            </a:r>
            <a:endParaRPr lang="en-US" altLang="en-US" b="1">
              <a:cs typeface="Arial" panose="020B0604020202020204" pitchFamily="34" charset="0"/>
            </a:endParaRPr>
          </a:p>
        </p:txBody>
      </p:sp>
      <p:sp>
        <p:nvSpPr>
          <p:cNvPr id="4" name="Slide Number Placeholder 3"/>
          <p:cNvSpPr>
            <a:spLocks noGrp="1"/>
          </p:cNvSpPr>
          <p:nvPr>
            <p:ph type="sldNum" sz="quarter" idx="4"/>
          </p:nvPr>
        </p:nvSpPr>
        <p:spPr/>
        <p:txBody>
          <a:bodyPr/>
          <a:lstStyle/>
          <a:p>
            <a:fld id="{5DB98E5A-76C0-453E-B1E0-BC4AB04722D5}" type="slidenum">
              <a:rPr lang="en-GB" smtClean="0"/>
              <a:pPr/>
              <a:t>11</a:t>
            </a:fld>
            <a:endParaRPr lang="en-GB"/>
          </a:p>
        </p:txBody>
      </p:sp>
      <p:sp>
        <p:nvSpPr>
          <p:cNvPr id="10" name="Content Placeholder 9"/>
          <p:cNvSpPr>
            <a:spLocks noGrp="1"/>
          </p:cNvSpPr>
          <p:nvPr>
            <p:ph idx="1"/>
          </p:nvPr>
        </p:nvSpPr>
        <p:spPr>
          <a:xfrm>
            <a:off x="1475657" y="6144357"/>
            <a:ext cx="6552728" cy="647847"/>
          </a:xfrm>
        </p:spPr>
        <p:txBody>
          <a:bodyPr/>
          <a:lstStyle/>
          <a:p>
            <a:pPr marL="0" indent="0">
              <a:buNone/>
            </a:pPr>
            <a:r>
              <a:rPr lang="en-GB" sz="1600" dirty="0">
                <a:solidFill>
                  <a:schemeClr val="tx1"/>
                </a:solidFill>
              </a:rPr>
              <a:t>* </a:t>
            </a:r>
            <a:r>
              <a:rPr lang="en-GB" sz="2000" dirty="0">
                <a:latin typeface="Arial" panose="020B0604020202020204" pitchFamily="34" charset="0"/>
                <a:cs typeface="Arial" panose="020B0604020202020204" pitchFamily="34" charset="0"/>
              </a:rPr>
              <a:t>Indicative only and subject to change</a:t>
            </a:r>
          </a:p>
        </p:txBody>
      </p:sp>
    </p:spTree>
    <p:extLst>
      <p:ext uri="{BB962C8B-B14F-4D97-AF65-F5344CB8AC3E}">
        <p14:creationId xmlns:p14="http://schemas.microsoft.com/office/powerpoint/2010/main" val="1078595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Indicative timeframe</a:t>
            </a:r>
          </a:p>
        </p:txBody>
      </p:sp>
      <p:sp>
        <p:nvSpPr>
          <p:cNvPr id="3" name="Content Placeholder 2"/>
          <p:cNvSpPr>
            <a:spLocks noGrp="1"/>
          </p:cNvSpPr>
          <p:nvPr>
            <p:ph idx="1"/>
          </p:nvPr>
        </p:nvSpPr>
        <p:spPr>
          <a:xfrm>
            <a:off x="647886" y="981075"/>
            <a:ext cx="7848227" cy="3842044"/>
          </a:xfrm>
        </p:spPr>
        <p:txBody>
          <a:bodyPr/>
          <a:lstStyle/>
          <a:p>
            <a:endParaRPr lang="en-GB" dirty="0"/>
          </a:p>
          <a:p>
            <a:pPr marL="0" indent="0">
              <a:buNone/>
            </a:pPr>
            <a:endParaRPr lang="en-GB" dirty="0"/>
          </a:p>
          <a:p>
            <a:pPr marL="0" indent="0">
              <a:buNone/>
            </a:pPr>
            <a:endParaRPr lang="en-GB" dirty="0">
              <a:cs typeface="Arial" panose="020B0604020202020204" pitchFamily="34" charset="0"/>
            </a:endParaRPr>
          </a:p>
          <a:p>
            <a:pPr marL="0" indent="0">
              <a:buNone/>
            </a:pPr>
            <a:endParaRPr lang="en-GB" dirty="0">
              <a:cs typeface="Arial" panose="020B0604020202020204" pitchFamily="34" charset="0"/>
            </a:endParaRPr>
          </a:p>
          <a:p>
            <a:pPr marL="0" indent="0">
              <a:buNone/>
            </a:pPr>
            <a:endParaRPr lang="en-GB" dirty="0">
              <a:cs typeface="Arial" panose="020B0604020202020204" pitchFamily="34" charset="0"/>
            </a:endParaRPr>
          </a:p>
          <a:p>
            <a:pPr marL="0" indent="0">
              <a:buNone/>
            </a:pPr>
            <a:endParaRPr lang="en-GB" dirty="0">
              <a:cs typeface="Arial" panose="020B0604020202020204" pitchFamily="34" charset="0"/>
            </a:endParaRPr>
          </a:p>
          <a:p>
            <a:pPr marL="0" indent="0">
              <a:buNone/>
            </a:pPr>
            <a:endParaRPr lang="en-GB" dirty="0">
              <a:cs typeface="Arial" panose="020B0604020202020204" pitchFamily="34" charset="0"/>
            </a:endParaRPr>
          </a:p>
          <a:p>
            <a:pPr marL="0" indent="0">
              <a:buNone/>
            </a:pPr>
            <a:endParaRPr lang="en-GB" dirty="0">
              <a:cs typeface="Arial" panose="020B0604020202020204" pitchFamily="34" charset="0"/>
            </a:endParaRPr>
          </a:p>
          <a:p>
            <a:pPr marL="0" indent="0">
              <a:buNone/>
            </a:pPr>
            <a:endParaRPr lang="en-GB" dirty="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Dates will be confirmed on </a:t>
            </a:r>
            <a:r>
              <a:rPr lang="en-GB" altLang="en-US" sz="2000" dirty="0">
                <a:latin typeface="Arial" panose="020B0604020202020204" pitchFamily="34" charset="0"/>
                <a:cs typeface="Arial" panose="020B0604020202020204" pitchFamily="34" charset="0"/>
              </a:rPr>
              <a:t>Jaggaer </a:t>
            </a:r>
            <a:r>
              <a:rPr lang="en-GB" sz="2000" dirty="0">
                <a:latin typeface="Arial" panose="020B0604020202020204" pitchFamily="34" charset="0"/>
                <a:cs typeface="Arial" panose="020B0604020202020204" pitchFamily="34" charset="0"/>
              </a:rPr>
              <a:t>at the start of the competition</a:t>
            </a:r>
          </a:p>
          <a:p>
            <a:pPr marL="0" indent="0">
              <a:buNone/>
            </a:pPr>
            <a:r>
              <a:rPr lang="en-GB" sz="2000" dirty="0">
                <a:latin typeface="Arial" panose="020B0604020202020204" pitchFamily="34" charset="0"/>
                <a:cs typeface="Arial" panose="020B0604020202020204" pitchFamily="34" charset="0"/>
              </a:rPr>
              <a:t>*All activity is subject to approval and funding confirmation</a:t>
            </a:r>
          </a:p>
        </p:txBody>
      </p:sp>
      <p:graphicFrame>
        <p:nvGraphicFramePr>
          <p:cNvPr id="5" name="Table 4"/>
          <p:cNvGraphicFramePr>
            <a:graphicFrameLocks noGrp="1"/>
          </p:cNvGraphicFramePr>
          <p:nvPr>
            <p:extLst>
              <p:ext uri="{D42A27DB-BD31-4B8C-83A1-F6EECF244321}">
                <p14:modId xmlns:p14="http://schemas.microsoft.com/office/powerpoint/2010/main" val="3094430999"/>
              </p:ext>
            </p:extLst>
          </p:nvPr>
        </p:nvGraphicFramePr>
        <p:xfrm>
          <a:off x="611561" y="1214343"/>
          <a:ext cx="7920878" cy="4192607"/>
        </p:xfrm>
        <a:graphic>
          <a:graphicData uri="http://schemas.openxmlformats.org/drawingml/2006/table">
            <a:tbl>
              <a:tblPr firstRow="1" bandRow="1">
                <a:tableStyleId>{5C22544A-7EE6-4342-B048-85BDC9FD1C3A}</a:tableStyleId>
              </a:tblPr>
              <a:tblGrid>
                <a:gridCol w="2001106">
                  <a:extLst>
                    <a:ext uri="{9D8B030D-6E8A-4147-A177-3AD203B41FA5}">
                      <a16:colId xmlns:a16="http://schemas.microsoft.com/office/drawing/2014/main" val="2074884452"/>
                    </a:ext>
                  </a:extLst>
                </a:gridCol>
                <a:gridCol w="5919772">
                  <a:extLst>
                    <a:ext uri="{9D8B030D-6E8A-4147-A177-3AD203B41FA5}">
                      <a16:colId xmlns:a16="http://schemas.microsoft.com/office/drawing/2014/main" val="2634720471"/>
                    </a:ext>
                  </a:extLst>
                </a:gridCol>
              </a:tblGrid>
              <a:tr h="482727">
                <a:tc>
                  <a:txBody>
                    <a:bodyPr/>
                    <a:lstStyle/>
                    <a:p>
                      <a:r>
                        <a:rPr lang="en-GB" sz="2000"/>
                        <a:t>Date</a:t>
                      </a:r>
                    </a:p>
                  </a:txBody>
                  <a:tcPr/>
                </a:tc>
                <a:tc>
                  <a:txBody>
                    <a:bodyPr/>
                    <a:lstStyle/>
                    <a:p>
                      <a:r>
                        <a:rPr lang="en-GB" sz="2000"/>
                        <a:t>Activity*</a:t>
                      </a:r>
                    </a:p>
                  </a:txBody>
                  <a:tcPr/>
                </a:tc>
                <a:extLst>
                  <a:ext uri="{0D108BD9-81ED-4DB2-BD59-A6C34878D82A}">
                    <a16:rowId xmlns:a16="http://schemas.microsoft.com/office/drawing/2014/main" val="3158518563"/>
                  </a:ext>
                </a:extLst>
              </a:tr>
              <a:tr h="334195">
                <a:tc>
                  <a:txBody>
                    <a:bodyPr/>
                    <a:lstStyle/>
                    <a:p>
                      <a:r>
                        <a:rPr lang="en-GB" sz="1400">
                          <a:latin typeface="Arial" panose="020B0604020202020204" pitchFamily="34" charset="0"/>
                          <a:cs typeface="Arial" panose="020B0604020202020204" pitchFamily="34" charset="0"/>
                        </a:rPr>
                        <a:t>May 2021</a:t>
                      </a:r>
                    </a:p>
                  </a:txBody>
                  <a:tcPr/>
                </a:tc>
                <a:tc>
                  <a:txBody>
                    <a:bodyPr/>
                    <a:lstStyle/>
                    <a:p>
                      <a:r>
                        <a:rPr lang="en-GB" sz="1400">
                          <a:latin typeface="Arial" panose="020B0604020202020204" pitchFamily="34" charset="0"/>
                          <a:cs typeface="Arial" panose="020B0604020202020204" pitchFamily="34" charset="0"/>
                        </a:rPr>
                        <a:t>1</a:t>
                      </a:r>
                      <a:r>
                        <a:rPr lang="en-GB" sz="1400" baseline="30000">
                          <a:latin typeface="Arial" panose="020B0604020202020204" pitchFamily="34" charset="0"/>
                          <a:cs typeface="Arial" panose="020B0604020202020204" pitchFamily="34" charset="0"/>
                        </a:rPr>
                        <a:t>st</a:t>
                      </a:r>
                      <a:r>
                        <a:rPr lang="en-GB" sz="1400">
                          <a:latin typeface="Arial" panose="020B0604020202020204" pitchFamily="34" charset="0"/>
                          <a:cs typeface="Arial" panose="020B0604020202020204" pitchFamily="34" charset="0"/>
                        </a:rPr>
                        <a:t> Market engagement event</a:t>
                      </a:r>
                    </a:p>
                  </a:txBody>
                  <a:tcPr/>
                </a:tc>
                <a:extLst>
                  <a:ext uri="{0D108BD9-81ED-4DB2-BD59-A6C34878D82A}">
                    <a16:rowId xmlns:a16="http://schemas.microsoft.com/office/drawing/2014/main" val="3318740864"/>
                  </a:ext>
                </a:extLst>
              </a:tr>
              <a:tr h="334195">
                <a:tc>
                  <a:txBody>
                    <a:bodyPr/>
                    <a:lstStyle/>
                    <a:p>
                      <a:r>
                        <a:rPr lang="en-GB" sz="1400" kern="1200">
                          <a:solidFill>
                            <a:schemeClr val="dk1"/>
                          </a:solidFill>
                          <a:effectLst/>
                          <a:latin typeface="Arial" panose="020B0604020202020204" pitchFamily="34" charset="0"/>
                          <a:ea typeface="+mn-ea"/>
                          <a:cs typeface="Arial" panose="020B0604020202020204" pitchFamily="34" charset="0"/>
                        </a:rPr>
                        <a:t>June 2021</a:t>
                      </a:r>
                      <a:endParaRPr lang="en-GB" sz="140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kern="1200">
                          <a:solidFill>
                            <a:schemeClr val="tx1"/>
                          </a:solidFill>
                          <a:latin typeface="Arial" panose="020B0604020202020204" pitchFamily="34" charset="0"/>
                          <a:ea typeface="+mn-ea"/>
                          <a:cs typeface="Arial" panose="020B0604020202020204" pitchFamily="34" charset="0"/>
                        </a:rPr>
                        <a:t>Possible further market engagement event</a:t>
                      </a:r>
                      <a:endParaRPr lang="en-US" sz="1400" b="0" kern="120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03111563"/>
                  </a:ext>
                </a:extLst>
              </a:tr>
              <a:tr h="334195">
                <a:tc>
                  <a:txBody>
                    <a:bodyPr/>
                    <a:lstStyle/>
                    <a:p>
                      <a:r>
                        <a:rPr lang="en-GB" sz="1400" kern="1200">
                          <a:solidFill>
                            <a:schemeClr val="dk1"/>
                          </a:solidFill>
                          <a:effectLst/>
                          <a:latin typeface="Arial" panose="020B0604020202020204" pitchFamily="34" charset="0"/>
                          <a:ea typeface="+mn-ea"/>
                          <a:cs typeface="Arial" panose="020B0604020202020204" pitchFamily="34" charset="0"/>
                        </a:rPr>
                        <a:t>Early July 2021</a:t>
                      </a:r>
                      <a:endParaRPr lang="en-GB" sz="1400">
                        <a:latin typeface="Arial" panose="020B0604020202020204" pitchFamily="34" charset="0"/>
                        <a:cs typeface="Arial" panose="020B0604020202020204" pitchFamily="34" charset="0"/>
                      </a:endParaRPr>
                    </a:p>
                  </a:txBody>
                  <a:tcPr/>
                </a:tc>
                <a:tc>
                  <a:txBody>
                    <a:bodyPr/>
                    <a:lstStyle/>
                    <a:p>
                      <a:pPr lvl="0"/>
                      <a:r>
                        <a:rPr lang="en-GB" sz="1400" b="0">
                          <a:solidFill>
                            <a:schemeClr val="tx1"/>
                          </a:solidFill>
                          <a:latin typeface="Arial" panose="020B0604020202020204" pitchFamily="34" charset="0"/>
                          <a:cs typeface="Arial" panose="020B0604020202020204" pitchFamily="34" charset="0"/>
                        </a:rPr>
                        <a:t>Invitation to Tender and formal contract notice published</a:t>
                      </a:r>
                      <a:endParaRPr lang="en-US" sz="1400" b="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922916898"/>
                  </a:ext>
                </a:extLst>
              </a:tr>
              <a:tr h="334195">
                <a:tc>
                  <a:txBody>
                    <a:bodyPr/>
                    <a:lstStyle/>
                    <a:p>
                      <a:r>
                        <a:rPr lang="en-GB" sz="1400">
                          <a:latin typeface="Arial" panose="020B0604020202020204" pitchFamily="34" charset="0"/>
                          <a:cs typeface="Arial" panose="020B0604020202020204" pitchFamily="34" charset="0"/>
                        </a:rPr>
                        <a:t>Early August 2021</a:t>
                      </a:r>
                    </a:p>
                  </a:txBody>
                  <a:tcPr/>
                </a:tc>
                <a:tc>
                  <a:txBody>
                    <a:bodyPr/>
                    <a:lstStyle/>
                    <a:p>
                      <a:pPr lvl="0"/>
                      <a:r>
                        <a:rPr lang="en-US" sz="1400" b="0">
                          <a:solidFill>
                            <a:schemeClr val="tx1"/>
                          </a:solidFill>
                          <a:latin typeface="Arial" panose="020B0604020202020204" pitchFamily="34" charset="0"/>
                          <a:cs typeface="Arial" panose="020B0604020202020204" pitchFamily="34" charset="0"/>
                        </a:rPr>
                        <a:t>Deadline for receipt of tenders</a:t>
                      </a:r>
                    </a:p>
                  </a:txBody>
                  <a:tcPr/>
                </a:tc>
                <a:extLst>
                  <a:ext uri="{0D108BD9-81ED-4DB2-BD59-A6C34878D82A}">
                    <a16:rowId xmlns:a16="http://schemas.microsoft.com/office/drawing/2014/main" val="1341389063"/>
                  </a:ext>
                </a:extLst>
              </a:tr>
              <a:tr h="334195">
                <a:tc>
                  <a:txBody>
                    <a:bodyPr/>
                    <a:lstStyle/>
                    <a:p>
                      <a:r>
                        <a:rPr lang="en-GB" sz="1400" kern="1200">
                          <a:solidFill>
                            <a:schemeClr val="dk1"/>
                          </a:solidFill>
                          <a:effectLst/>
                          <a:latin typeface="Arial" panose="020B0604020202020204" pitchFamily="34" charset="0"/>
                          <a:ea typeface="+mn-ea"/>
                          <a:cs typeface="Arial" panose="020B0604020202020204" pitchFamily="34" charset="0"/>
                        </a:rPr>
                        <a:t>August 2021</a:t>
                      </a:r>
                      <a:endParaRPr lang="en-GB" sz="1400">
                        <a:latin typeface="Arial" panose="020B0604020202020204" pitchFamily="34" charset="0"/>
                        <a:cs typeface="Arial" panose="020B0604020202020204" pitchFamily="34" charset="0"/>
                      </a:endParaRPr>
                    </a:p>
                  </a:txBody>
                  <a:tcPr/>
                </a:tc>
                <a:tc>
                  <a:txBody>
                    <a:bodyPr/>
                    <a:lstStyle/>
                    <a:p>
                      <a:pPr lvl="0"/>
                      <a:r>
                        <a:rPr lang="en-GB" sz="1400" b="0">
                          <a:solidFill>
                            <a:schemeClr val="tx1"/>
                          </a:solidFill>
                          <a:latin typeface="Arial" panose="020B0604020202020204" pitchFamily="34" charset="0"/>
                          <a:cs typeface="Arial" panose="020B0604020202020204" pitchFamily="34" charset="0"/>
                        </a:rPr>
                        <a:t>Desktop evaluation of providers’ written responses, including moderation &amp; clarification</a:t>
                      </a:r>
                      <a:endParaRPr lang="en-US" sz="1400" b="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665358296"/>
                  </a:ext>
                </a:extLst>
              </a:tr>
              <a:tr h="334195">
                <a:tc>
                  <a:txBody>
                    <a:bodyPr/>
                    <a:lstStyle/>
                    <a:p>
                      <a:r>
                        <a:rPr lang="en-GB" sz="1400">
                          <a:latin typeface="Arial" panose="020B0604020202020204" pitchFamily="34" charset="0"/>
                          <a:cs typeface="Arial" panose="020B0604020202020204" pitchFamily="34" charset="0"/>
                        </a:rPr>
                        <a:t>September 2021</a:t>
                      </a:r>
                    </a:p>
                  </a:txBody>
                  <a:tcPr/>
                </a:tc>
                <a:tc>
                  <a:txBody>
                    <a:bodyPr/>
                    <a:lstStyle/>
                    <a:p>
                      <a:pPr lvl="0"/>
                      <a:r>
                        <a:rPr lang="en-US" sz="1400" b="0">
                          <a:solidFill>
                            <a:schemeClr val="tx1"/>
                          </a:solidFill>
                          <a:latin typeface="Arial" panose="020B0604020202020204" pitchFamily="34" charset="0"/>
                          <a:cs typeface="Arial" panose="020B0604020202020204" pitchFamily="34" charset="0"/>
                        </a:rPr>
                        <a:t>Internal approvals to award contract</a:t>
                      </a:r>
                    </a:p>
                  </a:txBody>
                  <a:tcPr/>
                </a:tc>
                <a:extLst>
                  <a:ext uri="{0D108BD9-81ED-4DB2-BD59-A6C34878D82A}">
                    <a16:rowId xmlns:a16="http://schemas.microsoft.com/office/drawing/2014/main" val="4144705080"/>
                  </a:ext>
                </a:extLst>
              </a:tr>
              <a:tr h="334195">
                <a:tc>
                  <a:txBody>
                    <a:bodyPr/>
                    <a:lstStyle/>
                    <a:p>
                      <a:r>
                        <a:rPr lang="en-GB" sz="1400">
                          <a:latin typeface="Arial" panose="020B0604020202020204" pitchFamily="34" charset="0"/>
                          <a:cs typeface="Arial" panose="020B0604020202020204" pitchFamily="34" charset="0"/>
                        </a:rPr>
                        <a:t>September 2021</a:t>
                      </a:r>
                    </a:p>
                  </a:txBody>
                  <a:tcPr/>
                </a:tc>
                <a:tc>
                  <a:txBody>
                    <a:bodyPr/>
                    <a:lstStyle/>
                    <a:p>
                      <a:pPr lvl="0"/>
                      <a:r>
                        <a:rPr lang="en-GB" sz="1400" b="0">
                          <a:solidFill>
                            <a:schemeClr val="tx1"/>
                          </a:solidFill>
                          <a:latin typeface="Arial" panose="020B0604020202020204" pitchFamily="34" charset="0"/>
                          <a:cs typeface="Arial" panose="020B0604020202020204" pitchFamily="34" charset="0"/>
                        </a:rPr>
                        <a:t>Notification of results and feedback</a:t>
                      </a:r>
                      <a:endParaRPr lang="en-US" sz="1400" b="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61124352"/>
                  </a:ext>
                </a:extLst>
              </a:tr>
              <a:tr h="334195">
                <a:tc>
                  <a:txBody>
                    <a:bodyPr/>
                    <a:lstStyle/>
                    <a:p>
                      <a:r>
                        <a:rPr lang="en-GB" sz="1400" kern="1200">
                          <a:solidFill>
                            <a:schemeClr val="dk1"/>
                          </a:solidFill>
                          <a:effectLst/>
                          <a:latin typeface="Arial" panose="020B0604020202020204" pitchFamily="34" charset="0"/>
                          <a:ea typeface="+mn-ea"/>
                          <a:cs typeface="Arial" panose="020B0604020202020204" pitchFamily="34" charset="0"/>
                        </a:rPr>
                        <a:t>October 2021</a:t>
                      </a:r>
                      <a:endParaRPr lang="en-GB" sz="1400">
                        <a:latin typeface="Arial" panose="020B0604020202020204" pitchFamily="34" charset="0"/>
                        <a:cs typeface="Arial" panose="020B0604020202020204" pitchFamily="34" charset="0"/>
                      </a:endParaRPr>
                    </a:p>
                  </a:txBody>
                  <a:tcPr/>
                </a:tc>
                <a:tc>
                  <a:txBody>
                    <a:bodyPr/>
                    <a:lstStyle/>
                    <a:p>
                      <a:pPr lvl="0"/>
                      <a:r>
                        <a:rPr lang="en-US" sz="1400">
                          <a:solidFill>
                            <a:schemeClr val="tx1"/>
                          </a:solidFill>
                          <a:latin typeface="Arial" panose="020B0604020202020204" pitchFamily="34" charset="0"/>
                          <a:cs typeface="Arial" panose="020B0604020202020204" pitchFamily="34" charset="0"/>
                        </a:rPr>
                        <a:t>Contract award publication and commencement of mandatory standstill period</a:t>
                      </a:r>
                    </a:p>
                  </a:txBody>
                  <a:tcPr/>
                </a:tc>
                <a:extLst>
                  <a:ext uri="{0D108BD9-81ED-4DB2-BD59-A6C34878D82A}">
                    <a16:rowId xmlns:a16="http://schemas.microsoft.com/office/drawing/2014/main" val="410365283"/>
                  </a:ext>
                </a:extLst>
              </a:tr>
              <a:tr h="334195">
                <a:tc>
                  <a:txBody>
                    <a:bodyPr/>
                    <a:lstStyle/>
                    <a:p>
                      <a:r>
                        <a:rPr lang="en-GB" sz="1400">
                          <a:latin typeface="Arial" panose="020B0604020202020204" pitchFamily="34" charset="0"/>
                          <a:cs typeface="Arial" panose="020B0604020202020204" pitchFamily="34" charset="0"/>
                        </a:rPr>
                        <a:t>Late October 2021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latin typeface="Arial" panose="020B0604020202020204" pitchFamily="34" charset="0"/>
                          <a:cs typeface="Arial" panose="020B0604020202020204" pitchFamily="34" charset="0"/>
                        </a:rPr>
                        <a:t>Contract commencement</a:t>
                      </a:r>
                    </a:p>
                  </a:txBody>
                  <a:tcPr/>
                </a:tc>
                <a:extLst>
                  <a:ext uri="{0D108BD9-81ED-4DB2-BD59-A6C34878D82A}">
                    <a16:rowId xmlns:a16="http://schemas.microsoft.com/office/drawing/2014/main" val="1997040154"/>
                  </a:ext>
                </a:extLst>
              </a:tr>
              <a:tr h="334195">
                <a:tc>
                  <a:txBody>
                    <a:bodyPr/>
                    <a:lstStyle/>
                    <a:p>
                      <a:r>
                        <a:rPr lang="en-GB" sz="1400">
                          <a:latin typeface="Arial" panose="020B0604020202020204" pitchFamily="34" charset="0"/>
                          <a:cs typeface="Arial" panose="020B0604020202020204" pitchFamily="34" charset="0"/>
                        </a:rPr>
                        <a:t>June 2022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a:solidFill>
                            <a:schemeClr val="tx1"/>
                          </a:solidFill>
                          <a:latin typeface="Arial" panose="020B0604020202020204" pitchFamily="34" charset="0"/>
                          <a:cs typeface="Arial" panose="020B0604020202020204" pitchFamily="34" charset="0"/>
                        </a:rPr>
                        <a:t>Book distributed to all primary school children</a:t>
                      </a:r>
                    </a:p>
                  </a:txBody>
                  <a:tcPr/>
                </a:tc>
                <a:extLst>
                  <a:ext uri="{0D108BD9-81ED-4DB2-BD59-A6C34878D82A}">
                    <a16:rowId xmlns:a16="http://schemas.microsoft.com/office/drawing/2014/main" val="3770053739"/>
                  </a:ext>
                </a:extLst>
              </a:tr>
            </a:tbl>
          </a:graphicData>
        </a:graphic>
      </p:graphicFrame>
      <p:sp>
        <p:nvSpPr>
          <p:cNvPr id="4" name="Slide Number Placeholder 3"/>
          <p:cNvSpPr>
            <a:spLocks noGrp="1"/>
          </p:cNvSpPr>
          <p:nvPr>
            <p:ph type="sldNum" sz="quarter" idx="4"/>
          </p:nvPr>
        </p:nvSpPr>
        <p:spPr/>
        <p:txBody>
          <a:bodyPr/>
          <a:lstStyle/>
          <a:p>
            <a:fld id="{5DB98E5A-76C0-453E-B1E0-BC4AB04722D5}" type="slidenum">
              <a:rPr lang="en-GB" smtClean="0"/>
              <a:pPr/>
              <a:t>12</a:t>
            </a:fld>
            <a:endParaRPr lang="en-GB"/>
          </a:p>
        </p:txBody>
      </p:sp>
    </p:spTree>
    <p:extLst>
      <p:ext uri="{BB962C8B-B14F-4D97-AF65-F5344CB8AC3E}">
        <p14:creationId xmlns:p14="http://schemas.microsoft.com/office/powerpoint/2010/main" val="214596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Calibri"/>
                <a:cs typeface="Calibri"/>
              </a:rPr>
              <a:t>Next Steps - How to feedback</a:t>
            </a:r>
          </a:p>
        </p:txBody>
      </p:sp>
      <p:sp>
        <p:nvSpPr>
          <p:cNvPr id="3" name="Content Placeholder 2"/>
          <p:cNvSpPr>
            <a:spLocks noGrp="1"/>
          </p:cNvSpPr>
          <p:nvPr>
            <p:ph idx="1"/>
          </p:nvPr>
        </p:nvSpPr>
        <p:spPr>
          <a:xfrm>
            <a:off x="684213" y="1014438"/>
            <a:ext cx="7775575" cy="4679949"/>
          </a:xfrm>
        </p:spPr>
        <p:txBody>
          <a:bodyPr vert="horz" lIns="36000" tIns="45720" rIns="91440" bIns="45720" rtlCol="0" anchor="t">
            <a:noAutofit/>
          </a:bodyPr>
          <a:lstStyle/>
          <a:p>
            <a:pPr>
              <a:spcBef>
                <a:spcPct val="0"/>
              </a:spcBef>
              <a:defRPr/>
            </a:pPr>
            <a:r>
              <a:rPr lang="en-GB" sz="2000" dirty="0">
                <a:latin typeface="Arial" panose="020B0604020202020204" pitchFamily="34" charset="0"/>
                <a:cs typeface="Arial" panose="020B0604020202020204" pitchFamily="34" charset="0"/>
              </a:rPr>
              <a:t>We would really appreciate your feedback on our proposals, particularly on the specific questions and points raised in this presentation.</a:t>
            </a:r>
          </a:p>
          <a:p>
            <a:pPr>
              <a:spcBef>
                <a:spcPct val="0"/>
              </a:spcBef>
              <a:defRPr/>
            </a:pPr>
            <a:endParaRPr lang="en-GB" sz="2000" dirty="0">
              <a:latin typeface="Arial" panose="020B0604020202020204" pitchFamily="34" charset="0"/>
              <a:cs typeface="Arial" panose="020B0604020202020204" pitchFamily="34" charset="0"/>
            </a:endParaRPr>
          </a:p>
          <a:p>
            <a:pPr>
              <a:spcBef>
                <a:spcPct val="0"/>
              </a:spcBef>
              <a:defRPr/>
            </a:pPr>
            <a:r>
              <a:rPr lang="en-GB" sz="2000" dirty="0">
                <a:latin typeface="Arial"/>
                <a:cs typeface="Arial"/>
              </a:rPr>
              <a:t>Please provide this feedback and submit any questions (including requests for any other information, that you would require to prepare a bid), using the messaging service within the ESEE notice on the Jaggaer portal, by 7</a:t>
            </a:r>
            <a:r>
              <a:rPr lang="en-GB" sz="2000" baseline="30000" dirty="0">
                <a:latin typeface="Arial"/>
                <a:cs typeface="Arial"/>
              </a:rPr>
              <a:t>th</a:t>
            </a:r>
            <a:r>
              <a:rPr lang="en-GB" sz="2000" dirty="0">
                <a:latin typeface="Arial"/>
                <a:cs typeface="Arial"/>
              </a:rPr>
              <a:t> June 2021.</a:t>
            </a:r>
          </a:p>
          <a:p>
            <a:pPr>
              <a:spcBef>
                <a:spcPct val="0"/>
              </a:spcBef>
              <a:defRPr/>
            </a:pPr>
            <a:endParaRPr lang="en-GB" sz="2000" dirty="0">
              <a:latin typeface="Arial" panose="020B0604020202020204" pitchFamily="34" charset="0"/>
              <a:cs typeface="Arial" panose="020B0604020202020204" pitchFamily="34" charset="0"/>
            </a:endParaRPr>
          </a:p>
          <a:p>
            <a:pPr>
              <a:spcBef>
                <a:spcPct val="0"/>
              </a:spcBef>
              <a:defRPr/>
            </a:pPr>
            <a:r>
              <a:rPr lang="en-GB" sz="2000" dirty="0">
                <a:latin typeface="Arial"/>
                <a:cs typeface="Arial"/>
              </a:rPr>
              <a:t>We may hold a further market engagement event in June and this would be communicated to all who have registered an interest via Jaggaer portal, as well as a further notice being placed in Find a Tender and Contracts Finder. </a:t>
            </a:r>
            <a:endParaRPr lang="en-GB" sz="2000" dirty="0">
              <a:latin typeface="Arial" panose="020B0604020202020204" pitchFamily="34" charset="0"/>
              <a:cs typeface="Arial" panose="020B0604020202020204" pitchFamily="34" charset="0"/>
            </a:endParaRPr>
          </a:p>
          <a:p>
            <a:pPr marL="0" indent="0">
              <a:buNone/>
              <a:defRPr/>
            </a:pPr>
            <a:endParaRPr lang="en-GB" sz="2000" dirty="0"/>
          </a:p>
          <a:p>
            <a:pPr>
              <a:defRPr/>
            </a:pPr>
            <a:endParaRPr lang="en-GB" sz="2000" dirty="0"/>
          </a:p>
        </p:txBody>
      </p:sp>
      <p:sp>
        <p:nvSpPr>
          <p:cNvPr id="4" name="Slide Number Placeholder 3"/>
          <p:cNvSpPr>
            <a:spLocks noGrp="1"/>
          </p:cNvSpPr>
          <p:nvPr>
            <p:ph type="sldNum" sz="quarter" idx="4"/>
          </p:nvPr>
        </p:nvSpPr>
        <p:spPr/>
        <p:txBody>
          <a:bodyPr/>
          <a:lstStyle/>
          <a:p>
            <a:fld id="{5DB98E5A-76C0-453E-B1E0-BC4AB04722D5}" type="slidenum">
              <a:rPr lang="en-GB" smtClean="0"/>
              <a:pPr/>
              <a:t>13</a:t>
            </a:fld>
            <a:endParaRPr lang="en-GB"/>
          </a:p>
        </p:txBody>
      </p:sp>
    </p:spTree>
    <p:extLst>
      <p:ext uri="{BB962C8B-B14F-4D97-AF65-F5344CB8AC3E}">
        <p14:creationId xmlns:p14="http://schemas.microsoft.com/office/powerpoint/2010/main" val="3054220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3893" y="2684923"/>
            <a:ext cx="7633648" cy="2304256"/>
          </a:xfrm>
        </p:spPr>
        <p:txBody>
          <a:bodyPr/>
          <a:lstStyle/>
          <a:p>
            <a:r>
              <a:rPr lang="en-GB" sz="4400" dirty="0"/>
              <a:t>Thank you for attending today</a:t>
            </a:r>
            <a:br>
              <a:rPr lang="en-GB" sz="4400" b="1" dirty="0"/>
            </a:br>
            <a:br>
              <a:rPr lang="en-GB" sz="4400" dirty="0"/>
            </a:br>
            <a:br>
              <a:rPr lang="en-GB" sz="4400" b="1" dirty="0"/>
            </a:br>
            <a:r>
              <a:rPr lang="en-GB" sz="4400" dirty="0"/>
              <a:t> </a:t>
            </a:r>
            <a:r>
              <a:rPr lang="en-GB" sz="4400" b="1" dirty="0"/>
              <a:t> </a:t>
            </a:r>
            <a:br>
              <a:rPr lang="en-GB" sz="4400" b="1" dirty="0"/>
            </a:br>
            <a:br>
              <a:rPr lang="en-GB" sz="4400" b="1" dirty="0"/>
            </a:br>
            <a:br>
              <a:rPr lang="en-GB" sz="2100" i="1" dirty="0"/>
            </a:br>
            <a:endParaRPr lang="en-GB" sz="2100" i="1" dirty="0"/>
          </a:p>
        </p:txBody>
      </p:sp>
      <p:sp>
        <p:nvSpPr>
          <p:cNvPr id="3" name="Subtitle 2"/>
          <p:cNvSpPr>
            <a:spLocks noGrp="1"/>
          </p:cNvSpPr>
          <p:nvPr>
            <p:ph type="subTitle" idx="1"/>
          </p:nvPr>
        </p:nvSpPr>
        <p:spPr>
          <a:xfrm>
            <a:off x="683568" y="3717032"/>
            <a:ext cx="7920880" cy="1202432"/>
          </a:xfrm>
        </p:spPr>
        <p:txBody>
          <a:bodyPr>
            <a:normAutofit fontScale="32500" lnSpcReduction="20000"/>
          </a:bodyPr>
          <a:lstStyle/>
          <a:p>
            <a:endParaRPr lang="en-GB" sz="8000">
              <a:latin typeface="+mn-lt"/>
            </a:endParaRPr>
          </a:p>
          <a:p>
            <a:endParaRPr lang="en-GB" sz="8000">
              <a:latin typeface="+mn-lt"/>
            </a:endParaRPr>
          </a:p>
          <a:p>
            <a:br>
              <a:rPr lang="en-GB"/>
            </a:br>
            <a:endParaRPr lang="en-GB"/>
          </a:p>
        </p:txBody>
      </p:sp>
      <p:sp>
        <p:nvSpPr>
          <p:cNvPr id="4" name="Slide Number Placeholder 3"/>
          <p:cNvSpPr>
            <a:spLocks noGrp="1"/>
          </p:cNvSpPr>
          <p:nvPr>
            <p:ph type="sldNum" sz="quarter" idx="4"/>
          </p:nvPr>
        </p:nvSpPr>
        <p:spPr/>
        <p:txBody>
          <a:bodyPr/>
          <a:lstStyle/>
          <a:p>
            <a:fld id="{5DB98E5A-76C0-453E-B1E0-BC4AB04722D5}" type="slidenum">
              <a:rPr lang="en-GB" smtClean="0"/>
              <a:pPr/>
              <a:t>14</a:t>
            </a:fld>
            <a:endParaRPr lang="en-GB"/>
          </a:p>
        </p:txBody>
      </p:sp>
    </p:spTree>
    <p:extLst>
      <p:ext uri="{BB962C8B-B14F-4D97-AF65-F5344CB8AC3E}">
        <p14:creationId xmlns:p14="http://schemas.microsoft.com/office/powerpoint/2010/main" val="1523684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Agenda and introductions</a:t>
            </a:r>
          </a:p>
        </p:txBody>
      </p:sp>
      <p:sp>
        <p:nvSpPr>
          <p:cNvPr id="3" name="Content Placeholder 2"/>
          <p:cNvSpPr>
            <a:spLocks noGrp="1"/>
          </p:cNvSpPr>
          <p:nvPr>
            <p:ph idx="1"/>
          </p:nvPr>
        </p:nvSpPr>
        <p:spPr/>
        <p:txBody>
          <a:bodyPr vert="horz" lIns="36000" tIns="45720" rIns="91440" bIns="45720" rtlCol="0" anchor="t">
            <a:noAutofit/>
          </a:bodyPr>
          <a:lstStyle/>
          <a:p>
            <a:pPr marL="0" indent="0">
              <a:buNone/>
            </a:pPr>
            <a:r>
              <a:rPr lang="en-GB" sz="2000" b="1" dirty="0">
                <a:latin typeface="Arial"/>
                <a:cs typeface="Arial"/>
              </a:rPr>
              <a:t>Agenda</a:t>
            </a:r>
          </a:p>
          <a:p>
            <a:pPr>
              <a:buFontTx/>
              <a:buChar char="-"/>
            </a:pPr>
            <a:r>
              <a:rPr lang="en-GB" sz="2000" dirty="0">
                <a:latin typeface="Arial"/>
                <a:cs typeface="Arial"/>
              </a:rPr>
              <a:t>Welcome and introductions</a:t>
            </a:r>
          </a:p>
          <a:p>
            <a:pPr>
              <a:buFontTx/>
              <a:buChar char="-"/>
            </a:pPr>
            <a:r>
              <a:rPr lang="en-GB" sz="2000" dirty="0">
                <a:latin typeface="Arial"/>
                <a:cs typeface="Arial"/>
              </a:rPr>
              <a:t>Housekeeping</a:t>
            </a:r>
          </a:p>
          <a:p>
            <a:pPr>
              <a:buFontTx/>
              <a:buChar char="-"/>
            </a:pPr>
            <a:r>
              <a:rPr lang="en-GB" sz="2000" dirty="0">
                <a:latin typeface="Arial"/>
                <a:cs typeface="Arial"/>
              </a:rPr>
              <a:t>Objectives of the session </a:t>
            </a:r>
          </a:p>
          <a:p>
            <a:pPr>
              <a:buFontTx/>
              <a:buChar char="-"/>
            </a:pPr>
            <a:r>
              <a:rPr lang="en-GB" sz="2000" dirty="0">
                <a:latin typeface="Arial"/>
                <a:cs typeface="Arial"/>
              </a:rPr>
              <a:t>Background </a:t>
            </a:r>
          </a:p>
          <a:p>
            <a:pPr>
              <a:buFontTx/>
              <a:buChar char="-"/>
            </a:pPr>
            <a:r>
              <a:rPr lang="en-GB" sz="2000" dirty="0">
                <a:latin typeface="Arial"/>
                <a:cs typeface="Arial"/>
              </a:rPr>
              <a:t>Proposals </a:t>
            </a:r>
          </a:p>
          <a:p>
            <a:pPr>
              <a:buFontTx/>
              <a:buChar char="-"/>
            </a:pPr>
            <a:r>
              <a:rPr lang="en-GB" sz="2000" dirty="0">
                <a:latin typeface="Arial"/>
                <a:cs typeface="Arial"/>
              </a:rPr>
              <a:t>Commercial overview</a:t>
            </a:r>
          </a:p>
          <a:p>
            <a:pPr>
              <a:buFontTx/>
              <a:buChar char="-"/>
            </a:pPr>
            <a:r>
              <a:rPr lang="en-GB" sz="2000" dirty="0">
                <a:latin typeface="Arial"/>
                <a:cs typeface="Arial"/>
              </a:rPr>
              <a:t>Next steps</a:t>
            </a:r>
          </a:p>
          <a:p>
            <a:pPr marL="0" indent="0">
              <a:buNone/>
            </a:pPr>
            <a:endParaRPr lang="en-GB" sz="2000">
              <a:latin typeface="Arial" panose="020B0604020202020204" pitchFamily="34" charset="0"/>
              <a:cs typeface="Arial" panose="020B0604020202020204" pitchFamily="34" charset="0"/>
            </a:endParaRPr>
          </a:p>
          <a:p>
            <a:endParaRPr lang="en-GB" sz="1200">
              <a:latin typeface="Arial" panose="020B0604020202020204" pitchFamily="34" charset="0"/>
              <a:cs typeface="Arial" panose="020B0604020202020204" pitchFamily="34" charset="0"/>
            </a:endParaRPr>
          </a:p>
          <a:p>
            <a:endParaRPr lang="en-GB">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4"/>
          </p:nvPr>
        </p:nvSpPr>
        <p:spPr/>
        <p:txBody>
          <a:bodyPr/>
          <a:lstStyle/>
          <a:p>
            <a:fld id="{5DB98E5A-76C0-453E-B1E0-BC4AB04722D5}" type="slidenum">
              <a:rPr lang="en-GB" smtClean="0"/>
              <a:pPr/>
              <a:t>2</a:t>
            </a:fld>
            <a:endParaRPr lang="en-GB"/>
          </a:p>
        </p:txBody>
      </p:sp>
    </p:spTree>
    <p:extLst>
      <p:ext uri="{BB962C8B-B14F-4D97-AF65-F5344CB8AC3E}">
        <p14:creationId xmlns:p14="http://schemas.microsoft.com/office/powerpoint/2010/main" val="3077593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60648"/>
            <a:ext cx="8028000" cy="648072"/>
          </a:xfrm>
        </p:spPr>
        <p:txBody>
          <a:bodyPr/>
          <a:lstStyle/>
          <a:p>
            <a:r>
              <a:rPr lang="en-GB" b="1">
                <a:latin typeface="+mj-lt"/>
              </a:rPr>
              <a:t>Housekeeping</a:t>
            </a:r>
          </a:p>
        </p:txBody>
      </p:sp>
      <p:sp>
        <p:nvSpPr>
          <p:cNvPr id="3" name="Content Placeholder 2"/>
          <p:cNvSpPr>
            <a:spLocks noGrp="1"/>
          </p:cNvSpPr>
          <p:nvPr>
            <p:ph idx="1"/>
          </p:nvPr>
        </p:nvSpPr>
        <p:spPr>
          <a:xfrm>
            <a:off x="618843" y="1052736"/>
            <a:ext cx="8352928" cy="5099726"/>
          </a:xfrm>
        </p:spPr>
        <p:txBody>
          <a:bodyPr/>
          <a:lstStyle/>
          <a:p>
            <a:pPr marL="0" indent="0">
              <a:buNone/>
            </a:pPr>
            <a:r>
              <a:rPr lang="en-GB" sz="2000" u="sng" dirty="0">
                <a:latin typeface="Arial" panose="020B0604020202020204" pitchFamily="34" charset="0"/>
                <a:cs typeface="Arial" panose="020B0604020202020204" pitchFamily="34" charset="0"/>
              </a:rPr>
              <a:t>Before the webinar starts</a:t>
            </a:r>
          </a:p>
          <a:p>
            <a:pPr marL="0" indent="0">
              <a:buNone/>
            </a:pPr>
            <a:r>
              <a:rPr lang="en-GB" sz="2000" dirty="0">
                <a:latin typeface="Arial" panose="020B0604020202020204" pitchFamily="34" charset="0"/>
                <a:cs typeface="Arial" panose="020B0604020202020204" pitchFamily="34" charset="0"/>
              </a:rPr>
              <a:t>The host will mute all attendees for the duration of this session.</a:t>
            </a:r>
          </a:p>
          <a:p>
            <a:pPr marL="282575" lvl="3" indent="0">
              <a:buNone/>
            </a:pPr>
            <a:r>
              <a:rPr lang="en-GB" sz="2000" b="1" dirty="0">
                <a:solidFill>
                  <a:srgbClr val="002060"/>
                </a:solidFill>
                <a:latin typeface="Arial" panose="020B0604020202020204" pitchFamily="34" charset="0"/>
                <a:cs typeface="Arial" panose="020B0604020202020204" pitchFamily="34" charset="0"/>
              </a:rPr>
              <a:t>- Those joining by phone, please mute by pressing *(star) 6</a:t>
            </a:r>
          </a:p>
          <a:p>
            <a:pPr marL="0" lvl="2" indent="-127000">
              <a:buNone/>
            </a:pPr>
            <a:endParaRPr lang="en-GB" dirty="0">
              <a:solidFill>
                <a:srgbClr val="002060"/>
              </a:solidFill>
              <a:latin typeface="Arial" panose="020B0604020202020204" pitchFamily="34" charset="0"/>
              <a:cs typeface="Arial" panose="020B0604020202020204" pitchFamily="34" charset="0"/>
            </a:endParaRPr>
          </a:p>
          <a:p>
            <a:pPr marL="0" lvl="2" indent="-127000">
              <a:buNone/>
            </a:pPr>
            <a:r>
              <a:rPr lang="en-GB" dirty="0">
                <a:solidFill>
                  <a:srgbClr val="002060"/>
                </a:solidFill>
                <a:latin typeface="Arial" panose="020B0604020202020204" pitchFamily="34" charset="0"/>
                <a:cs typeface="Arial" panose="020B0604020202020204" pitchFamily="34" charset="0"/>
              </a:rPr>
              <a:t>This webinar is NOT being recorded-  a copy of webinar slides will be published on Jaggaer.</a:t>
            </a:r>
          </a:p>
          <a:p>
            <a:pPr marL="0" indent="0">
              <a:buNone/>
            </a:pPr>
            <a:endParaRPr lang="en-GB" sz="2000" u="sng" dirty="0">
              <a:latin typeface="Arial" panose="020B0604020202020204" pitchFamily="34" charset="0"/>
              <a:cs typeface="Arial" panose="020B0604020202020204" pitchFamily="34" charset="0"/>
            </a:endParaRPr>
          </a:p>
          <a:p>
            <a:pPr marL="0" indent="0">
              <a:buNone/>
            </a:pPr>
            <a:r>
              <a:rPr lang="en-GB" sz="2000" u="sng" dirty="0">
                <a:latin typeface="Arial" panose="020B0604020202020204" pitchFamily="34" charset="0"/>
                <a:cs typeface="Arial" panose="020B0604020202020204" pitchFamily="34" charset="0"/>
              </a:rPr>
              <a:t>Collecting your feedback</a:t>
            </a:r>
          </a:p>
          <a:p>
            <a:pPr marL="0" indent="0">
              <a:buNone/>
            </a:pPr>
            <a:r>
              <a:rPr lang="en-GB" sz="2000" dirty="0">
                <a:latin typeface="Arial" panose="020B0604020202020204" pitchFamily="34" charset="0"/>
                <a:cs typeface="Arial" panose="020B0604020202020204" pitchFamily="34" charset="0"/>
              </a:rPr>
              <a:t>Please ask any questions, and share your feedback with us, using the Jaggaer messaging service.</a:t>
            </a:r>
          </a:p>
          <a:p>
            <a:pPr marL="0" indent="0">
              <a:buNone/>
            </a:pPr>
            <a:r>
              <a:rPr lang="en-GB" sz="2000" dirty="0">
                <a:latin typeface="Arial" panose="020B0604020202020204" pitchFamily="34" charset="0"/>
                <a:cs typeface="Arial" panose="020B0604020202020204" pitchFamily="34" charset="0"/>
              </a:rPr>
              <a:t> </a:t>
            </a:r>
          </a:p>
          <a:p>
            <a:pPr marL="0" indent="0">
              <a:buNone/>
            </a:pPr>
            <a:r>
              <a:rPr lang="en-GB" sz="2000" u="sng" dirty="0">
                <a:latin typeface="Arial" panose="020B0604020202020204" pitchFamily="34" charset="0"/>
                <a:cs typeface="Arial" panose="020B0604020202020204" pitchFamily="34" charset="0"/>
              </a:rPr>
              <a:t>Q&amp;As </a:t>
            </a:r>
          </a:p>
          <a:p>
            <a:pPr marL="0" lvl="2" indent="-127000">
              <a:buNone/>
            </a:pPr>
            <a:r>
              <a:rPr lang="en-GB" dirty="0">
                <a:solidFill>
                  <a:srgbClr val="002060"/>
                </a:solidFill>
                <a:latin typeface="Arial" panose="020B0604020202020204" pitchFamily="34" charset="0"/>
                <a:cs typeface="Arial" panose="020B0604020202020204" pitchFamily="34" charset="0"/>
              </a:rPr>
              <a:t>Answers to questions will be published on Jaggaer.</a:t>
            </a:r>
          </a:p>
          <a:p>
            <a:pPr marL="0" indent="0">
              <a:buNone/>
            </a:pPr>
            <a:endParaRPr lang="en-GB" sz="2000" dirty="0">
              <a:latin typeface="Arial" panose="020B0604020202020204" pitchFamily="34" charset="0"/>
              <a:cs typeface="Arial" panose="020B0604020202020204" pitchFamily="34" charset="0"/>
            </a:endParaRPr>
          </a:p>
          <a:p>
            <a:pPr marL="0" indent="0">
              <a:buNone/>
            </a:pPr>
            <a:endParaRPr lang="en-GB" sz="2000" dirty="0">
              <a:latin typeface="Arial" panose="020B0604020202020204" pitchFamily="34" charset="0"/>
              <a:cs typeface="Arial" panose="020B0604020202020204" pitchFamily="34" charset="0"/>
            </a:endParaRPr>
          </a:p>
          <a:p>
            <a:pPr marL="0" indent="0">
              <a:buNone/>
            </a:pPr>
            <a:endParaRPr lang="en-GB"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4"/>
          </p:nvPr>
        </p:nvSpPr>
        <p:spPr/>
        <p:txBody>
          <a:bodyPr/>
          <a:lstStyle/>
          <a:p>
            <a:fld id="{5DB98E5A-76C0-453E-B1E0-BC4AB04722D5}" type="slidenum">
              <a:rPr lang="en-GB" smtClean="0"/>
              <a:pPr/>
              <a:t>3</a:t>
            </a:fld>
            <a:endParaRPr lang="en-GB"/>
          </a:p>
        </p:txBody>
      </p:sp>
      <p:pic>
        <p:nvPicPr>
          <p:cNvPr id="5" name="Picture 2" descr="Mute someone in a Microsoft Teams Meeting-Sharing Knowledge ...">
            <a:extLst>
              <a:ext uri="{FF2B5EF4-FFF2-40B4-BE49-F238E27FC236}">
                <a16:creationId xmlns:a16="http://schemas.microsoft.com/office/drawing/2014/main" id="{1F97AFA3-AB3C-4C02-9BBB-9D34E36E551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8224" t="54562" r="57075" b="12409"/>
          <a:stretch/>
        </p:blipFill>
        <p:spPr bwMode="auto">
          <a:xfrm>
            <a:off x="8170350" y="1489616"/>
            <a:ext cx="709614" cy="6868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1396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Objectives of this early engagement event</a:t>
            </a:r>
          </a:p>
        </p:txBody>
      </p:sp>
      <p:sp>
        <p:nvSpPr>
          <p:cNvPr id="3" name="Content Placeholder 2"/>
          <p:cNvSpPr>
            <a:spLocks noGrp="1"/>
          </p:cNvSpPr>
          <p:nvPr>
            <p:ph idx="1"/>
          </p:nvPr>
        </p:nvSpPr>
        <p:spPr>
          <a:xfrm>
            <a:off x="684212" y="1484784"/>
            <a:ext cx="7775575" cy="4679949"/>
          </a:xfrm>
        </p:spPr>
        <p:txBody>
          <a:bodyPr vert="horz" lIns="36000" tIns="45720" rIns="91440" bIns="45720" rtlCol="0" anchor="t">
            <a:noAutofit/>
          </a:bodyPr>
          <a:lstStyle/>
          <a:p>
            <a:pPr marL="0" indent="0">
              <a:buNone/>
              <a:defRPr/>
            </a:pPr>
            <a:r>
              <a:rPr lang="en-GB" sz="2200" dirty="0">
                <a:latin typeface="Arial" panose="020B0604020202020204" pitchFamily="34" charset="0"/>
                <a:cs typeface="Arial" panose="020B0604020202020204" pitchFamily="34" charset="0"/>
              </a:rPr>
              <a:t>To provide an understanding of:</a:t>
            </a:r>
          </a:p>
          <a:p>
            <a:pPr marL="0" indent="0">
              <a:buNone/>
              <a:defRPr/>
            </a:pPr>
            <a:endParaRPr lang="en-GB" sz="2000" dirty="0">
              <a:latin typeface="Arial" panose="020B0604020202020204" pitchFamily="34" charset="0"/>
              <a:cs typeface="Arial" panose="020B0604020202020204" pitchFamily="34" charset="0"/>
            </a:endParaRPr>
          </a:p>
          <a:p>
            <a:pPr>
              <a:defRPr/>
            </a:pPr>
            <a:r>
              <a:rPr lang="en-GB" sz="2000" dirty="0">
                <a:latin typeface="Arial"/>
                <a:cs typeface="Arial"/>
              </a:rPr>
              <a:t>The Department's plans for commemorating the Queens reign on the occasion of the Platinum Jubilee </a:t>
            </a:r>
            <a:endParaRPr lang="en-GB" sz="2000" dirty="0">
              <a:latin typeface="Arial" panose="020B0604020202020204" pitchFamily="34" charset="0"/>
              <a:cs typeface="Arial" panose="020B0604020202020204" pitchFamily="34" charset="0"/>
            </a:endParaRPr>
          </a:p>
          <a:p>
            <a:pPr>
              <a:defRPr/>
            </a:pPr>
            <a:r>
              <a:rPr lang="en-GB" sz="2000" dirty="0">
                <a:latin typeface="Arial"/>
                <a:cs typeface="Arial"/>
              </a:rPr>
              <a:t>To gather feedback on our proposals to help inform our final decisions and decide on the level of detail we should include in the specification of requirements</a:t>
            </a:r>
          </a:p>
        </p:txBody>
      </p:sp>
      <p:sp>
        <p:nvSpPr>
          <p:cNvPr id="4" name="Slide Number Placeholder 3"/>
          <p:cNvSpPr>
            <a:spLocks noGrp="1"/>
          </p:cNvSpPr>
          <p:nvPr>
            <p:ph type="sldNum" sz="quarter" idx="4"/>
          </p:nvPr>
        </p:nvSpPr>
        <p:spPr/>
        <p:txBody>
          <a:bodyPr/>
          <a:lstStyle/>
          <a:p>
            <a:fld id="{5DB98E5A-76C0-453E-B1E0-BC4AB04722D5}" type="slidenum">
              <a:rPr lang="en-GB" smtClean="0"/>
              <a:pPr/>
              <a:t>4</a:t>
            </a:fld>
            <a:endParaRPr lang="en-GB"/>
          </a:p>
        </p:txBody>
      </p:sp>
    </p:spTree>
    <p:extLst>
      <p:ext uri="{BB962C8B-B14F-4D97-AF65-F5344CB8AC3E}">
        <p14:creationId xmlns:p14="http://schemas.microsoft.com/office/powerpoint/2010/main" val="486319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6656" y="1484784"/>
            <a:ext cx="7633648" cy="2304256"/>
          </a:xfrm>
        </p:spPr>
        <p:txBody>
          <a:bodyPr/>
          <a:lstStyle/>
          <a:p>
            <a:r>
              <a:rPr lang="en-GB" sz="4400" b="1"/>
              <a:t>Background</a:t>
            </a:r>
            <a:br>
              <a:rPr lang="en-GB" sz="4400" b="1"/>
            </a:br>
            <a:r>
              <a:rPr lang="en-GB" sz="4400" b="1"/>
              <a:t>  </a:t>
            </a:r>
            <a:br>
              <a:rPr lang="en-GB" sz="4400" b="1"/>
            </a:br>
            <a:br>
              <a:rPr lang="en-GB" sz="4400" b="1"/>
            </a:br>
            <a:br>
              <a:rPr lang="en-GB" sz="2100" i="1"/>
            </a:br>
            <a:endParaRPr lang="en-GB" sz="2100" i="1"/>
          </a:p>
        </p:txBody>
      </p:sp>
      <p:sp>
        <p:nvSpPr>
          <p:cNvPr id="3" name="Subtitle 2"/>
          <p:cNvSpPr>
            <a:spLocks noGrp="1"/>
          </p:cNvSpPr>
          <p:nvPr>
            <p:ph type="subTitle" idx="1"/>
          </p:nvPr>
        </p:nvSpPr>
        <p:spPr>
          <a:xfrm>
            <a:off x="683568" y="3717032"/>
            <a:ext cx="7920880" cy="1202432"/>
          </a:xfrm>
        </p:spPr>
        <p:txBody>
          <a:bodyPr>
            <a:normAutofit fontScale="32500" lnSpcReduction="20000"/>
          </a:bodyPr>
          <a:lstStyle/>
          <a:p>
            <a:endParaRPr lang="en-GB" sz="8000">
              <a:latin typeface="+mn-lt"/>
            </a:endParaRPr>
          </a:p>
          <a:p>
            <a:endParaRPr lang="en-GB" sz="8000">
              <a:latin typeface="+mn-lt"/>
            </a:endParaRPr>
          </a:p>
          <a:p>
            <a:br>
              <a:rPr lang="en-GB"/>
            </a:br>
            <a:endParaRPr lang="en-GB"/>
          </a:p>
        </p:txBody>
      </p:sp>
      <p:sp>
        <p:nvSpPr>
          <p:cNvPr id="4" name="TextBox 3"/>
          <p:cNvSpPr txBox="1"/>
          <p:nvPr/>
        </p:nvSpPr>
        <p:spPr>
          <a:xfrm>
            <a:off x="539552" y="4318248"/>
            <a:ext cx="5500890" cy="1323439"/>
          </a:xfrm>
          <a:prstGeom prst="rect">
            <a:avLst/>
          </a:prstGeom>
          <a:noFill/>
        </p:spPr>
        <p:txBody>
          <a:bodyPr wrap="square" lIns="91440" tIns="45720" rIns="91440" bIns="45720" rtlCol="0" anchor="t">
            <a:spAutoFit/>
          </a:bodyPr>
          <a:lstStyle/>
          <a:p>
            <a:r>
              <a:rPr lang="en-US" sz="2000" b="1" kern="1200" dirty="0">
                <a:solidFill>
                  <a:schemeClr val="tx1"/>
                </a:solidFill>
              </a:rPr>
              <a:t>Neil Lawson</a:t>
            </a:r>
          </a:p>
          <a:p>
            <a:endParaRPr lang="en-US" sz="2000" kern="1200" dirty="0">
              <a:solidFill>
                <a:schemeClr val="tx1"/>
              </a:solidFill>
            </a:endParaRPr>
          </a:p>
          <a:p>
            <a:r>
              <a:rPr lang="en-US" sz="2000" b="1" dirty="0"/>
              <a:t>Humanities, English, Arts &amp; Languages</a:t>
            </a:r>
            <a:r>
              <a:rPr lang="en-US" sz="2000" b="1" kern="1200" dirty="0"/>
              <a:t> Division</a:t>
            </a:r>
            <a:endParaRPr lang="en-US" sz="2000" b="1" kern="1200" dirty="0">
              <a:cs typeface="Calibri"/>
            </a:endParaRPr>
          </a:p>
          <a:p>
            <a:endParaRPr lang="en-US" sz="2000" kern="1200" dirty="0">
              <a:solidFill>
                <a:schemeClr val="tx1"/>
              </a:solidFill>
            </a:endParaRPr>
          </a:p>
        </p:txBody>
      </p:sp>
      <p:sp>
        <p:nvSpPr>
          <p:cNvPr id="5" name="Slide Number Placeholder 4"/>
          <p:cNvSpPr>
            <a:spLocks noGrp="1"/>
          </p:cNvSpPr>
          <p:nvPr>
            <p:ph type="sldNum" sz="quarter" idx="4"/>
          </p:nvPr>
        </p:nvSpPr>
        <p:spPr/>
        <p:txBody>
          <a:bodyPr/>
          <a:lstStyle/>
          <a:p>
            <a:fld id="{5DB98E5A-76C0-453E-B1E0-BC4AB04722D5}" type="slidenum">
              <a:rPr lang="en-GB" smtClean="0"/>
              <a:pPr/>
              <a:t>5</a:t>
            </a:fld>
            <a:endParaRPr lang="en-GB"/>
          </a:p>
        </p:txBody>
      </p:sp>
    </p:spTree>
    <p:extLst>
      <p:ext uri="{BB962C8B-B14F-4D97-AF65-F5344CB8AC3E}">
        <p14:creationId xmlns:p14="http://schemas.microsoft.com/office/powerpoint/2010/main" val="1714193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07F11-6DAA-4F58-8986-82DCBCA6CBD5}"/>
              </a:ext>
            </a:extLst>
          </p:cNvPr>
          <p:cNvSpPr>
            <a:spLocks noGrp="1"/>
          </p:cNvSpPr>
          <p:nvPr>
            <p:ph type="title"/>
          </p:nvPr>
        </p:nvSpPr>
        <p:spPr/>
        <p:txBody>
          <a:bodyPr/>
          <a:lstStyle/>
          <a:p>
            <a:r>
              <a:rPr lang="en-GB" dirty="0"/>
              <a:t>Background to our proposed approach</a:t>
            </a:r>
          </a:p>
        </p:txBody>
      </p:sp>
      <p:sp>
        <p:nvSpPr>
          <p:cNvPr id="3" name="Content Placeholder 2">
            <a:extLst>
              <a:ext uri="{FF2B5EF4-FFF2-40B4-BE49-F238E27FC236}">
                <a16:creationId xmlns:a16="http://schemas.microsoft.com/office/drawing/2014/main" id="{B33D2CB9-A9C9-47C4-80C3-04305DE8B42F}"/>
              </a:ext>
            </a:extLst>
          </p:cNvPr>
          <p:cNvSpPr>
            <a:spLocks noGrp="1"/>
          </p:cNvSpPr>
          <p:nvPr>
            <p:ph idx="1"/>
          </p:nvPr>
        </p:nvSpPr>
        <p:spPr>
          <a:xfrm>
            <a:off x="684212" y="1400176"/>
            <a:ext cx="7775575" cy="4679949"/>
          </a:xfrm>
        </p:spPr>
        <p:txBody>
          <a:bodyPr vert="horz" lIns="36000" tIns="45720" rIns="91440" bIns="45720" rtlCol="0" anchor="t">
            <a:noAutofit/>
          </a:bodyPr>
          <a:lstStyle/>
          <a:p>
            <a:r>
              <a:rPr lang="en-GB" sz="2000" dirty="0">
                <a:latin typeface="Calibri"/>
                <a:cs typeface="Calibri"/>
              </a:rPr>
              <a:t>The Queen’s Platinum Jubilee, marking the monarch’s 70 year reign, will be celebrated in June 2022. As part of its contribution to this, the Department for Education intends to commission production of a commemorative book to be given to every primary school child in the UK.</a:t>
            </a:r>
            <a:endParaRPr lang="en-GB" sz="2000" dirty="0">
              <a:latin typeface="Arial" panose="020B0604020202020204" pitchFamily="34" charset="0"/>
              <a:cs typeface="Arial" panose="020B0604020202020204" pitchFamily="34" charset="0"/>
            </a:endParaRPr>
          </a:p>
          <a:p>
            <a:r>
              <a:rPr lang="en-GB" sz="2000" dirty="0">
                <a:latin typeface="Calibri"/>
                <a:cs typeface="Calibri"/>
              </a:rPr>
              <a:t>We will also be commissioning the development of curriculum resources to support the education of pupils on the Queen’s reign. </a:t>
            </a:r>
          </a:p>
          <a:p>
            <a:r>
              <a:rPr lang="en-GB" sz="2000" dirty="0">
                <a:latin typeface="Calibri"/>
                <a:cs typeface="Calibri"/>
              </a:rPr>
              <a:t>There will be additional input to our specification for this from – among others - Devolved Administrations and the Palace. </a:t>
            </a:r>
          </a:p>
          <a:p>
            <a:endParaRPr lang="en-GB" dirty="0"/>
          </a:p>
          <a:p>
            <a:endParaRPr lang="en-GB" sz="2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B14DBFC4-499C-4697-BA19-0EA38EE7A5BA}"/>
              </a:ext>
            </a:extLst>
          </p:cNvPr>
          <p:cNvSpPr>
            <a:spLocks noGrp="1"/>
          </p:cNvSpPr>
          <p:nvPr>
            <p:ph type="sldNum" sz="quarter" idx="4"/>
          </p:nvPr>
        </p:nvSpPr>
        <p:spPr/>
        <p:txBody>
          <a:bodyPr/>
          <a:lstStyle/>
          <a:p>
            <a:fld id="{5DB98E5A-76C0-453E-B1E0-BC4AB04722D5}" type="slidenum">
              <a:rPr lang="en-GB" smtClean="0"/>
              <a:pPr/>
              <a:t>6</a:t>
            </a:fld>
            <a:endParaRPr lang="en-GB"/>
          </a:p>
        </p:txBody>
      </p:sp>
    </p:spTree>
    <p:extLst>
      <p:ext uri="{BB962C8B-B14F-4D97-AF65-F5344CB8AC3E}">
        <p14:creationId xmlns:p14="http://schemas.microsoft.com/office/powerpoint/2010/main" val="3437394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07F11-6DAA-4F58-8986-82DCBCA6CBD5}"/>
              </a:ext>
            </a:extLst>
          </p:cNvPr>
          <p:cNvSpPr>
            <a:spLocks noGrp="1"/>
          </p:cNvSpPr>
          <p:nvPr>
            <p:ph type="title"/>
          </p:nvPr>
        </p:nvSpPr>
        <p:spPr/>
        <p:txBody>
          <a:bodyPr/>
          <a:lstStyle/>
          <a:p>
            <a:r>
              <a:rPr lang="en-GB" dirty="0"/>
              <a:t>The Book</a:t>
            </a:r>
          </a:p>
        </p:txBody>
      </p:sp>
      <p:sp>
        <p:nvSpPr>
          <p:cNvPr id="3" name="Content Placeholder 2">
            <a:extLst>
              <a:ext uri="{FF2B5EF4-FFF2-40B4-BE49-F238E27FC236}">
                <a16:creationId xmlns:a16="http://schemas.microsoft.com/office/drawing/2014/main" id="{B33D2CB9-A9C9-47C4-80C3-04305DE8B42F}"/>
              </a:ext>
            </a:extLst>
          </p:cNvPr>
          <p:cNvSpPr>
            <a:spLocks noGrp="1"/>
          </p:cNvSpPr>
          <p:nvPr>
            <p:ph idx="1"/>
          </p:nvPr>
        </p:nvSpPr>
        <p:spPr/>
        <p:txBody>
          <a:bodyPr vert="horz" lIns="36000" tIns="45720" rIns="91440" bIns="45720" rtlCol="0" anchor="t">
            <a:noAutofit/>
          </a:bodyPr>
          <a:lstStyle/>
          <a:p>
            <a:endParaRPr lang="en-GB"/>
          </a:p>
          <a:p>
            <a:endParaRPr lang="en-GB" sz="200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B14DBFC4-499C-4697-BA19-0EA38EE7A5BA}"/>
              </a:ext>
            </a:extLst>
          </p:cNvPr>
          <p:cNvSpPr>
            <a:spLocks noGrp="1"/>
          </p:cNvSpPr>
          <p:nvPr>
            <p:ph type="sldNum" sz="quarter" idx="4"/>
          </p:nvPr>
        </p:nvSpPr>
        <p:spPr/>
        <p:txBody>
          <a:bodyPr/>
          <a:lstStyle/>
          <a:p>
            <a:fld id="{5DB98E5A-76C0-453E-B1E0-BC4AB04722D5}" type="slidenum">
              <a:rPr lang="en-GB" smtClean="0"/>
              <a:pPr/>
              <a:t>7</a:t>
            </a:fld>
            <a:endParaRPr lang="en-GB"/>
          </a:p>
        </p:txBody>
      </p:sp>
      <p:sp>
        <p:nvSpPr>
          <p:cNvPr id="7" name="Content Placeholder 2">
            <a:extLst>
              <a:ext uri="{FF2B5EF4-FFF2-40B4-BE49-F238E27FC236}">
                <a16:creationId xmlns:a16="http://schemas.microsoft.com/office/drawing/2014/main" id="{A81FC5C7-E672-470B-8D7A-54FB9B98CEC5}"/>
              </a:ext>
            </a:extLst>
          </p:cNvPr>
          <p:cNvSpPr txBox="1">
            <a:spLocks/>
          </p:cNvSpPr>
          <p:nvPr/>
        </p:nvSpPr>
        <p:spPr>
          <a:xfrm>
            <a:off x="836612" y="1349376"/>
            <a:ext cx="7775575" cy="4679949"/>
          </a:xfrm>
          <a:prstGeom prst="rect">
            <a:avLst/>
          </a:prstGeom>
        </p:spPr>
        <p:txBody>
          <a:bodyPr vert="horz" lIns="36000" tIns="45720" rIns="91440" bIns="45720" rtlCol="0" anchor="t">
            <a:noAutofit/>
          </a:bodyPr>
          <a:lstStyle>
            <a:lvl1pPr marL="342900" marR="0" indent="-342900" algn="l" defTabSz="914400" rtl="0" eaLnBrk="1" fontAlgn="auto" latinLnBrk="0" hangingPunct="1">
              <a:lnSpc>
                <a:spcPct val="100000"/>
              </a:lnSpc>
              <a:spcBef>
                <a:spcPts val="0"/>
              </a:spcBef>
              <a:spcAft>
                <a:spcPts val="600"/>
              </a:spcAft>
              <a:buClr>
                <a:srgbClr val="1F497D"/>
              </a:buClr>
              <a:buSzTx/>
              <a:buFont typeface="Wingdings" pitchFamily="2" charset="2"/>
              <a:buChar char="§"/>
              <a:tabLst/>
              <a:defRPr sz="2400" b="0" i="0" kern="1200" baseline="0">
                <a:solidFill>
                  <a:srgbClr val="002060"/>
                </a:solidFill>
                <a:latin typeface="Calibri" panose="020F0502020204030204" pitchFamily="34" charset="0"/>
                <a:ea typeface="+mn-ea"/>
                <a:cs typeface="Calibri" panose="020F0502020204030204" pitchFamily="34" charset="0"/>
              </a:defRPr>
            </a:lvl1pPr>
            <a:lvl2pPr marL="742950" marR="0" indent="-285750" algn="l" defTabSz="914400" rtl="0" eaLnBrk="1" fontAlgn="auto" latinLnBrk="0" hangingPunct="1">
              <a:lnSpc>
                <a:spcPct val="100000"/>
              </a:lnSpc>
              <a:spcBef>
                <a:spcPts val="0"/>
              </a:spcBef>
              <a:spcAft>
                <a:spcPts val="600"/>
              </a:spcAft>
              <a:buClr>
                <a:srgbClr val="1F497D"/>
              </a:buClr>
              <a:buSzTx/>
              <a:buFont typeface="Wingdings" pitchFamily="2" charset="2"/>
              <a:buChar char="§"/>
              <a:tabLst/>
              <a:defRPr sz="1800" b="0" kern="1200">
                <a:solidFill>
                  <a:srgbClr val="002060"/>
                </a:solidFill>
                <a:latin typeface="Calibri" panose="020F0502020204030204" pitchFamily="34" charset="0"/>
                <a:ea typeface="+mn-ea"/>
                <a:cs typeface="Calibri" panose="020F0502020204030204" pitchFamily="34" charset="0"/>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kern="1200">
                <a:solidFill>
                  <a:schemeClr val="tx1"/>
                </a:solidFill>
                <a:latin typeface="+mn-lt"/>
                <a:ea typeface="+mn-ea"/>
                <a:cs typeface="+mn-cs"/>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kern="1200">
                <a:solidFill>
                  <a:schemeClr val="tx1"/>
                </a:solidFill>
                <a:latin typeface="+mn-lt"/>
                <a:ea typeface="+mn-ea"/>
                <a:cs typeface="+mn-cs"/>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sz="2000" dirty="0">
                <a:latin typeface="+mn-lt"/>
                <a:cs typeface="Arial"/>
              </a:rPr>
              <a:t>The book will be a unique commemorative piece that children will take home and treasure.  </a:t>
            </a:r>
            <a:endParaRPr lang="en-GB" sz="2000">
              <a:latin typeface="+mn-lt"/>
              <a:cs typeface="Arial" panose="020B0604020202020204" pitchFamily="34" charset="0"/>
            </a:endParaRPr>
          </a:p>
          <a:p>
            <a:r>
              <a:rPr lang="en-GB" sz="2000" dirty="0">
                <a:latin typeface="+mn-lt"/>
                <a:cs typeface="Arial"/>
              </a:rPr>
              <a:t>The book will focus not only on the Queen herself but also events of the last 70 years throughout Great Britain and the Commonwealth, perhaps with a look into what the next 70 years might bring.</a:t>
            </a:r>
          </a:p>
          <a:p>
            <a:r>
              <a:rPr lang="en-GB" sz="2000" dirty="0">
                <a:latin typeface="+mn-lt"/>
                <a:cs typeface="Arial"/>
              </a:rPr>
              <a:t>It must celebrate the diversity of British society throughout this time.</a:t>
            </a:r>
          </a:p>
          <a:p>
            <a:r>
              <a:rPr lang="en-GB" sz="2000" dirty="0">
                <a:latin typeface="+mn-lt"/>
                <a:cs typeface="Arial"/>
              </a:rPr>
              <a:t>It should have a reading age of 9.  </a:t>
            </a:r>
            <a:endParaRPr lang="en-GB" sz="2000" dirty="0">
              <a:latin typeface="+mn-lt"/>
              <a:cs typeface="Arial" panose="020B0604020202020204" pitchFamily="34" charset="0"/>
            </a:endParaRPr>
          </a:p>
          <a:p>
            <a:r>
              <a:rPr lang="en-GB" sz="2000" dirty="0">
                <a:latin typeface="+mn-lt"/>
                <a:cs typeface="Arial"/>
              </a:rPr>
              <a:t>It should be factual with the addition of photos.</a:t>
            </a:r>
          </a:p>
          <a:p>
            <a:r>
              <a:rPr lang="en-GB" sz="2000" dirty="0">
                <a:latin typeface="+mn-lt"/>
                <a:cs typeface="Arial"/>
              </a:rPr>
              <a:t>It should be in the region of 50-100 pages in length.</a:t>
            </a:r>
          </a:p>
          <a:p>
            <a:endParaRPr lang="en-GB" sz="2000">
              <a:latin typeface="+mn-lt"/>
              <a:cs typeface="Arial" panose="020B0604020202020204" pitchFamily="34" charset="0"/>
            </a:endParaRPr>
          </a:p>
        </p:txBody>
      </p:sp>
    </p:spTree>
    <p:extLst>
      <p:ext uri="{BB962C8B-B14F-4D97-AF65-F5344CB8AC3E}">
        <p14:creationId xmlns:p14="http://schemas.microsoft.com/office/powerpoint/2010/main" val="11122085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29555-13CB-42B8-8BBC-81953D5A752A}"/>
              </a:ext>
            </a:extLst>
          </p:cNvPr>
          <p:cNvSpPr>
            <a:spLocks noGrp="1"/>
          </p:cNvSpPr>
          <p:nvPr>
            <p:ph type="title"/>
          </p:nvPr>
        </p:nvSpPr>
        <p:spPr/>
        <p:txBody>
          <a:bodyPr/>
          <a:lstStyle/>
          <a:p>
            <a:r>
              <a:rPr lang="en-GB" dirty="0"/>
              <a:t>The teaching resources</a:t>
            </a:r>
          </a:p>
        </p:txBody>
      </p:sp>
      <p:sp>
        <p:nvSpPr>
          <p:cNvPr id="3" name="Content Placeholder 2">
            <a:extLst>
              <a:ext uri="{FF2B5EF4-FFF2-40B4-BE49-F238E27FC236}">
                <a16:creationId xmlns:a16="http://schemas.microsoft.com/office/drawing/2014/main" id="{AB56F5A1-8FE9-4F98-A17B-5046207CA7DE}"/>
              </a:ext>
            </a:extLst>
          </p:cNvPr>
          <p:cNvSpPr>
            <a:spLocks noGrp="1"/>
          </p:cNvSpPr>
          <p:nvPr>
            <p:ph idx="1"/>
          </p:nvPr>
        </p:nvSpPr>
        <p:spPr/>
        <p:txBody>
          <a:bodyPr/>
          <a:lstStyle/>
          <a:p>
            <a:r>
              <a:rPr lang="en-GB" dirty="0"/>
              <a:t>To support teachers in delivering a lesson and/or assemblies in the period leading up to the Jubilee celebrations </a:t>
            </a:r>
          </a:p>
          <a:p>
            <a:r>
              <a:rPr lang="en-GB" dirty="0"/>
              <a:t>Need to be suitable for use by primary and secondary teachers</a:t>
            </a:r>
          </a:p>
          <a:p>
            <a:r>
              <a:rPr lang="en-GB" dirty="0"/>
              <a:t>Flexibility of resources</a:t>
            </a:r>
          </a:p>
        </p:txBody>
      </p:sp>
      <p:sp>
        <p:nvSpPr>
          <p:cNvPr id="4" name="Slide Number Placeholder 3">
            <a:extLst>
              <a:ext uri="{FF2B5EF4-FFF2-40B4-BE49-F238E27FC236}">
                <a16:creationId xmlns:a16="http://schemas.microsoft.com/office/drawing/2014/main" id="{40305293-59C7-4339-97A6-CFCE04BBC3B8}"/>
              </a:ext>
            </a:extLst>
          </p:cNvPr>
          <p:cNvSpPr>
            <a:spLocks noGrp="1"/>
          </p:cNvSpPr>
          <p:nvPr>
            <p:ph type="sldNum" sz="quarter" idx="4"/>
          </p:nvPr>
        </p:nvSpPr>
        <p:spPr/>
        <p:txBody>
          <a:bodyPr/>
          <a:lstStyle/>
          <a:p>
            <a:fld id="{5DB98E5A-76C0-453E-B1E0-BC4AB04722D5}" type="slidenum">
              <a:rPr lang="en-GB" smtClean="0"/>
              <a:pPr/>
              <a:t>8</a:t>
            </a:fld>
            <a:endParaRPr lang="en-GB"/>
          </a:p>
        </p:txBody>
      </p:sp>
    </p:spTree>
    <p:extLst>
      <p:ext uri="{BB962C8B-B14F-4D97-AF65-F5344CB8AC3E}">
        <p14:creationId xmlns:p14="http://schemas.microsoft.com/office/powerpoint/2010/main" val="848514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3" y="278835"/>
            <a:ext cx="7775575" cy="585486"/>
          </a:xfrm>
        </p:spPr>
        <p:txBody>
          <a:bodyPr/>
          <a:lstStyle/>
          <a:p>
            <a:r>
              <a:rPr lang="en-GB" sz="2400" dirty="0">
                <a:latin typeface="Calibri"/>
                <a:cs typeface="Calibri"/>
              </a:rPr>
              <a:t>Views and feedback requested on the following aspects</a:t>
            </a:r>
          </a:p>
        </p:txBody>
      </p:sp>
      <p:sp>
        <p:nvSpPr>
          <p:cNvPr id="3" name="Content Placeholder 2"/>
          <p:cNvSpPr>
            <a:spLocks noGrp="1"/>
          </p:cNvSpPr>
          <p:nvPr>
            <p:ph idx="1"/>
          </p:nvPr>
        </p:nvSpPr>
        <p:spPr>
          <a:xfrm>
            <a:off x="651700" y="1266131"/>
            <a:ext cx="7776864" cy="4500215"/>
          </a:xfrm>
        </p:spPr>
        <p:txBody>
          <a:bodyPr vert="horz" lIns="36000" tIns="45720" rIns="91440" bIns="45720" rtlCol="0" anchor="t">
            <a:noAutofit/>
          </a:bodyPr>
          <a:lstStyle/>
          <a:p>
            <a:r>
              <a:rPr lang="en-GB" sz="1800" dirty="0">
                <a:solidFill>
                  <a:srgbClr val="000000"/>
                </a:solidFill>
                <a:latin typeface="Arial"/>
                <a:cs typeface="Arial"/>
              </a:rPr>
              <a:t>Specification – what information is most important to potential bidders</a:t>
            </a:r>
          </a:p>
          <a:p>
            <a:r>
              <a:rPr lang="en-GB" sz="1800" dirty="0">
                <a:solidFill>
                  <a:srgbClr val="000000"/>
                </a:solidFill>
                <a:latin typeface="Arial"/>
                <a:cs typeface="Arial"/>
              </a:rPr>
              <a:t>Requirement for Welsh, Gaelic and English (or mixed language) versions – thoughts on how this might be delivered and impact on cost model</a:t>
            </a:r>
          </a:p>
          <a:p>
            <a:r>
              <a:rPr lang="en-GB" sz="1800" dirty="0">
                <a:solidFill>
                  <a:srgbClr val="000000"/>
                </a:solidFill>
                <a:latin typeface="Arial"/>
                <a:cs typeface="Arial"/>
              </a:rPr>
              <a:t>Digital content – feasibility/ cost implications</a:t>
            </a:r>
          </a:p>
          <a:p>
            <a:r>
              <a:rPr lang="en-GB" sz="1800" dirty="0">
                <a:solidFill>
                  <a:srgbClr val="000000"/>
                </a:solidFill>
                <a:latin typeface="Arial"/>
                <a:cs typeface="Arial"/>
              </a:rPr>
              <a:t>Lesson and assembly plans – individual ones for KS1, KS2 and secondary?</a:t>
            </a:r>
          </a:p>
          <a:p>
            <a:r>
              <a:rPr lang="en-GB" sz="1800" dirty="0">
                <a:solidFill>
                  <a:srgbClr val="000000"/>
                </a:solidFill>
                <a:latin typeface="Arial"/>
                <a:cs typeface="Arial"/>
              </a:rPr>
              <a:t>Indicative timescales ( see later slide)</a:t>
            </a:r>
          </a:p>
          <a:p>
            <a:r>
              <a:rPr lang="en-GB" sz="1800" dirty="0">
                <a:solidFill>
                  <a:srgbClr val="000000"/>
                </a:solidFill>
                <a:latin typeface="Arial"/>
                <a:cs typeface="Arial"/>
              </a:rPr>
              <a:t>Indicative costing approach</a:t>
            </a:r>
          </a:p>
          <a:p>
            <a:r>
              <a:rPr lang="en-GB" sz="1800" dirty="0">
                <a:solidFill>
                  <a:srgbClr val="000000"/>
                </a:solidFill>
                <a:latin typeface="Arial"/>
                <a:cs typeface="Arial"/>
              </a:rPr>
              <a:t>Lead contractor approach or lotting of key elements</a:t>
            </a:r>
          </a:p>
          <a:p>
            <a:endParaRPr lang="en-GB" sz="1800" dirty="0">
              <a:solidFill>
                <a:srgbClr val="000000"/>
              </a:solidFill>
              <a:latin typeface="Arial"/>
              <a:cs typeface="Arial"/>
            </a:endParaRPr>
          </a:p>
          <a:p>
            <a:pPr marL="0" indent="0">
              <a:buNone/>
            </a:pPr>
            <a:r>
              <a:rPr lang="en-GB" sz="1800" dirty="0">
                <a:solidFill>
                  <a:srgbClr val="000000"/>
                </a:solidFill>
                <a:latin typeface="Arial"/>
                <a:cs typeface="Arial"/>
              </a:rPr>
              <a:t>Please feel free to provide feedback on any other aspect of our current thinking not listed above.</a:t>
            </a:r>
          </a:p>
          <a:p>
            <a:endParaRPr lang="en-GB" sz="1200" dirty="0">
              <a:solidFill>
                <a:srgbClr val="000000"/>
              </a:solidFill>
              <a:latin typeface="Arial" panose="020B0604020202020204" pitchFamily="34" charset="0"/>
              <a:cs typeface="Arial" panose="020B0604020202020204" pitchFamily="34" charset="0"/>
            </a:endParaRPr>
          </a:p>
          <a:p>
            <a:pPr fontAlgn="ctr"/>
            <a:endParaRPr lang="en-GB" sz="2000"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a:p>
            <a:endParaRPr lang="en-GB" sz="2000" dirty="0"/>
          </a:p>
          <a:p>
            <a:pPr marL="0" indent="0">
              <a:buNone/>
            </a:pPr>
            <a:endParaRPr lang="en-GB" sz="2000" dirty="0"/>
          </a:p>
          <a:p>
            <a:endParaRPr lang="en-GB" sz="2000" dirty="0">
              <a:solidFill>
                <a:srgbClr val="002060"/>
              </a:solidFill>
            </a:endParaRPr>
          </a:p>
          <a:p>
            <a:pPr marL="0" indent="0">
              <a:buNone/>
            </a:pPr>
            <a:endParaRPr lang="en-GB" sz="2000" dirty="0"/>
          </a:p>
        </p:txBody>
      </p:sp>
      <p:sp>
        <p:nvSpPr>
          <p:cNvPr id="4" name="Slide Number Placeholder 3"/>
          <p:cNvSpPr>
            <a:spLocks noGrp="1"/>
          </p:cNvSpPr>
          <p:nvPr>
            <p:ph type="sldNum" sz="quarter" idx="4"/>
          </p:nvPr>
        </p:nvSpPr>
        <p:spPr/>
        <p:txBody>
          <a:bodyPr/>
          <a:lstStyle/>
          <a:p>
            <a:fld id="{5DB98E5A-76C0-453E-B1E0-BC4AB04722D5}" type="slidenum">
              <a:rPr lang="en-GB" smtClean="0"/>
              <a:pPr/>
              <a:t>9</a:t>
            </a:fld>
            <a:endParaRPr lang="en-GB"/>
          </a:p>
        </p:txBody>
      </p:sp>
    </p:spTree>
    <p:extLst>
      <p:ext uri="{BB962C8B-B14F-4D97-AF65-F5344CB8AC3E}">
        <p14:creationId xmlns:p14="http://schemas.microsoft.com/office/powerpoint/2010/main" val="27693380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86D7E1FF0A9574D936F7751DCC0749D" ma:contentTypeVersion="6" ma:contentTypeDescription="Create a new document." ma:contentTypeScope="" ma:versionID="e93dbb5c4570705e93a1de362964e373">
  <xsd:schema xmlns:xsd="http://www.w3.org/2001/XMLSchema" xmlns:xs="http://www.w3.org/2001/XMLSchema" xmlns:p="http://schemas.microsoft.com/office/2006/metadata/properties" xmlns:ns2="ff3fd9dc-9634-472d-8fff-ab581f5c5355" xmlns:ns3="fcdbf77a-a168-4538-a5b5-63755d911c8c" targetNamespace="http://schemas.microsoft.com/office/2006/metadata/properties" ma:root="true" ma:fieldsID="ecc49e72a96681ab9dbf89d5926f01c2" ns2:_="" ns3:_="">
    <xsd:import namespace="ff3fd9dc-9634-472d-8fff-ab581f5c5355"/>
    <xsd:import namespace="fcdbf77a-a168-4538-a5b5-63755d911c8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3fd9dc-9634-472d-8fff-ab581f5c53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cdbf77a-a168-4538-a5b5-63755d911c8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FD3942E-F7FA-4AD8-9A69-5FDFB1F490D1}">
  <ds:schemaRefs>
    <ds:schemaRef ds:uri="http://schemas.microsoft.com/office/2006/documentManagement/types"/>
    <ds:schemaRef ds:uri="fcdbf77a-a168-4538-a5b5-63755d911c8c"/>
    <ds:schemaRef ds:uri="ff3fd9dc-9634-472d-8fff-ab581f5c5355"/>
    <ds:schemaRef ds:uri="http://schemas.microsoft.com/office/2006/metadata/properties"/>
    <ds:schemaRef ds:uri="http://purl.org/dc/dcmitype/"/>
    <ds:schemaRef ds:uri="http://www.w3.org/XML/1998/namespace"/>
    <ds:schemaRef ds:uri="http://schemas.microsoft.com/office/infopath/2007/PartnerControls"/>
    <ds:schemaRef ds:uri="http://schemas.openxmlformats.org/package/2006/metadata/core-properties"/>
    <ds:schemaRef ds:uri="http://purl.org/dc/terms/"/>
    <ds:schemaRef ds:uri="http://purl.org/dc/elements/1.1/"/>
  </ds:schemaRefs>
</ds:datastoreItem>
</file>

<file path=customXml/itemProps2.xml><?xml version="1.0" encoding="utf-8"?>
<ds:datastoreItem xmlns:ds="http://schemas.openxmlformats.org/officeDocument/2006/customXml" ds:itemID="{6482F2FE-EC39-4194-AE6B-C559F7718688}">
  <ds:schemaRefs>
    <ds:schemaRef ds:uri="fcdbf77a-a168-4538-a5b5-63755d911c8c"/>
    <ds:schemaRef ds:uri="ff3fd9dc-9634-472d-8fff-ab581f5c535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18918D8-6743-472F-9133-546308218B2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TotalTime>
  <Words>904</Words>
  <Application>Microsoft Office PowerPoint</Application>
  <PresentationFormat>On-screen Show (4:3)</PresentationFormat>
  <Paragraphs>163</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 Early engagement session   Queens Jubilee - Commemorative Book on the Queens Reign        </vt:lpstr>
      <vt:lpstr>Agenda and introductions</vt:lpstr>
      <vt:lpstr>Housekeeping</vt:lpstr>
      <vt:lpstr>Objectives of this early engagement event</vt:lpstr>
      <vt:lpstr>Background      </vt:lpstr>
      <vt:lpstr>Background to our proposed approach</vt:lpstr>
      <vt:lpstr>The Book</vt:lpstr>
      <vt:lpstr>The teaching resources</vt:lpstr>
      <vt:lpstr>Views and feedback requested on the following aspects</vt:lpstr>
      <vt:lpstr>Commercial overview      </vt:lpstr>
      <vt:lpstr>Open Procedure Process and Timeline </vt:lpstr>
      <vt:lpstr>Indicative timeframe</vt:lpstr>
      <vt:lpstr>Next Steps - How to feedback</vt:lpstr>
      <vt:lpstr>Thank you for attending today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DfE presentation template</dc:title>
  <dc:creator>Publishing.TEAM@education.gsi.gov.uk</dc:creator>
  <cp:lastModifiedBy>LAWSON, Neil</cp:lastModifiedBy>
  <cp:revision>34</cp:revision>
  <cp:lastPrinted>2019-02-28T09:45:00Z</cp:lastPrinted>
  <dcterms:created xsi:type="dcterms:W3CDTF">2013-06-06T10:14:36Z</dcterms:created>
  <dcterms:modified xsi:type="dcterms:W3CDTF">2021-05-27T14:09:31Z</dcterms:modified>
  <cp:category>Master-Pres-v1.0</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0x010100E86D7E1FF0A9574D936F7751DCC0749D</vt:lpwstr>
  </property>
  <property fmtid="{D5CDD505-2E9C-101B-9397-08002B2CF9AE}" pid="3" name="p1100149a9d0434b89ab9ce9205ff002">
    <vt:lpwstr>NCTL|50b03fc4-9596-44c0-8ddf-78c55856c7ae</vt:lpwstr>
  </property>
  <property fmtid="{D5CDD505-2E9C-101B-9397-08002B2CF9AE}" pid="4" name="o73fcab975b446d4b6f6731859ddf0aa">
    <vt:lpwstr>Official|0884c477-2e62-47ea-b19c-5af6e91124c5</vt:lpwstr>
  </property>
  <property fmtid="{D5CDD505-2E9C-101B-9397-08002B2CF9AE}" pid="5" name="i51aa9d3a7874ea18dac0ec1e3b3362f">
    <vt:lpwstr>NCTL|8a55f59b-7d94-44dd-a344-986d47acf947</vt:lpwstr>
  </property>
  <property fmtid="{D5CDD505-2E9C-101B-9397-08002B2CF9AE}" pid="6" name="_dlc_DocIdItemGuid">
    <vt:lpwstr>299652ce-53c4-4ee3-8857-df45b655b468</vt:lpwstr>
  </property>
  <property fmtid="{D5CDD505-2E9C-101B-9397-08002B2CF9AE}" pid="7" name="DfeOrganisationalUnit">
    <vt:lpwstr>7;#DfE|cc08a6d4-dfde-4d0f-bd85-069ebcef80d5</vt:lpwstr>
  </property>
  <property fmtid="{D5CDD505-2E9C-101B-9397-08002B2CF9AE}" pid="8" name="IWPOrganisationalUnit">
    <vt:lpwstr>2;#NCTL|50b03fc4-9596-44c0-8ddf-78c55856c7ae</vt:lpwstr>
  </property>
  <property fmtid="{D5CDD505-2E9C-101B-9397-08002B2CF9AE}" pid="9" name="IWPOwner">
    <vt:lpwstr>3;#NCTL|8a55f59b-7d94-44dd-a344-986d47acf947</vt:lpwstr>
  </property>
  <property fmtid="{D5CDD505-2E9C-101B-9397-08002B2CF9AE}" pid="10" name="DfeRights:ProtectiveMarking">
    <vt:lpwstr>1;#Official|0884c477-2e62-47ea-b19c-5af6e91124c5</vt:lpwstr>
  </property>
  <property fmtid="{D5CDD505-2E9C-101B-9397-08002B2CF9AE}" pid="11" name="DfeSubject">
    <vt:lpwstr/>
  </property>
  <property fmtid="{D5CDD505-2E9C-101B-9397-08002B2CF9AE}" pid="12" name="IWPRightsProtectiveMarking">
    <vt:lpwstr>1;#Official|0884c477-2e62-47ea-b19c-5af6e91124c5</vt:lpwstr>
  </property>
  <property fmtid="{D5CDD505-2E9C-101B-9397-08002B2CF9AE}" pid="13" name="DfeOwner">
    <vt:lpwstr>4;#DfE|a484111e-5b24-4ad9-9778-c536c8c88985</vt:lpwstr>
  </property>
  <property fmtid="{D5CDD505-2E9C-101B-9397-08002B2CF9AE}" pid="14" name="c02f73938b5741d4934b358b31a1b80f">
    <vt:lpwstr>Official|0884c477-2e62-47ea-b19c-5af6e91124c5</vt:lpwstr>
  </property>
  <property fmtid="{D5CDD505-2E9C-101B-9397-08002B2CF9AE}" pid="15" name="p6919dbb65844893b164c5f63a6f0eeb">
    <vt:lpwstr>DfE|a484111e-5b24-4ad9-9778-c536c8c88985</vt:lpwstr>
  </property>
  <property fmtid="{D5CDD505-2E9C-101B-9397-08002B2CF9AE}" pid="16" name="f6ec388a6d534bab86a259abd1bfa088">
    <vt:lpwstr>DfE|cc08a6d4-dfde-4d0f-bd85-069ebcef80d5</vt:lpwstr>
  </property>
  <property fmtid="{D5CDD505-2E9C-101B-9397-08002B2CF9AE}" pid="17" name="i98b064926ea4fbe8f5b88c394ff652b">
    <vt:lpwstr/>
  </property>
  <property fmtid="{D5CDD505-2E9C-101B-9397-08002B2CF9AE}" pid="18" name="IWPSiteType">
    <vt:lpwstr/>
  </property>
  <property fmtid="{D5CDD505-2E9C-101B-9397-08002B2CF9AE}" pid="19" name="IWPFunction">
    <vt:lpwstr/>
  </property>
  <property fmtid="{D5CDD505-2E9C-101B-9397-08002B2CF9AE}" pid="20" name="IWPSubject">
    <vt:lpwstr/>
  </property>
</Properties>
</file>