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0"/>
  </p:notesMasterIdLst>
  <p:handoutMasterIdLst>
    <p:handoutMasterId r:id="rId21"/>
  </p:handoutMasterIdLst>
  <p:sldIdLst>
    <p:sldId id="274" r:id="rId2"/>
    <p:sldId id="282" r:id="rId3"/>
    <p:sldId id="295" r:id="rId4"/>
    <p:sldId id="275" r:id="rId5"/>
    <p:sldId id="277" r:id="rId6"/>
    <p:sldId id="300" r:id="rId7"/>
    <p:sldId id="278" r:id="rId8"/>
    <p:sldId id="302" r:id="rId9"/>
    <p:sldId id="279" r:id="rId10"/>
    <p:sldId id="284" r:id="rId11"/>
    <p:sldId id="285" r:id="rId12"/>
    <p:sldId id="303" r:id="rId13"/>
    <p:sldId id="291" r:id="rId14"/>
    <p:sldId id="290" r:id="rId15"/>
    <p:sldId id="289" r:id="rId16"/>
    <p:sldId id="288" r:id="rId17"/>
    <p:sldId id="281" r:id="rId18"/>
    <p:sldId id="28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o Text Boxes" id="{C5BB9270-E2E1-474E-8C4E-470F069B7877}">
          <p14:sldIdLst>
            <p14:sldId id="274"/>
            <p14:sldId id="282"/>
            <p14:sldId id="295"/>
            <p14:sldId id="275"/>
            <p14:sldId id="277"/>
            <p14:sldId id="300"/>
            <p14:sldId id="278"/>
            <p14:sldId id="302"/>
            <p14:sldId id="279"/>
            <p14:sldId id="284"/>
            <p14:sldId id="285"/>
            <p14:sldId id="303"/>
            <p14:sldId id="291"/>
            <p14:sldId id="290"/>
            <p14:sldId id="289"/>
            <p14:sldId id="288"/>
            <p14:sldId id="281"/>
            <p14:sldId id="2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951B81"/>
    <a:srgbClr val="482683"/>
    <a:srgbClr val="007981"/>
    <a:srgbClr val="51ACB8"/>
    <a:srgbClr val="004D6F"/>
    <a:srgbClr val="70B397"/>
    <a:srgbClr val="8B60A0"/>
    <a:srgbClr val="8DC055"/>
    <a:srgbClr val="0051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02" autoAdjust="0"/>
    <p:restoredTop sz="89474" autoAdjust="0"/>
  </p:normalViewPr>
  <p:slideViewPr>
    <p:cSldViewPr snapToGrid="0">
      <p:cViewPr varScale="1">
        <p:scale>
          <a:sx n="76" d="100"/>
          <a:sy n="76" d="100"/>
        </p:scale>
        <p:origin x="758" y="91"/>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747234-F741-423B-B336-1B8A9B2BAFB1}" type="datetimeFigureOut">
              <a:rPr lang="en-GB" smtClean="0"/>
              <a:t>19/01/2021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03AEB3-B81B-4ED9-B214-8605DB9A6A2D}" type="slidenum">
              <a:rPr lang="en-GB" smtClean="0"/>
              <a:t>‹#›</a:t>
            </a:fld>
            <a:endParaRPr lang="en-GB"/>
          </a:p>
        </p:txBody>
      </p:sp>
    </p:spTree>
    <p:extLst>
      <p:ext uri="{BB962C8B-B14F-4D97-AF65-F5344CB8AC3E}">
        <p14:creationId xmlns:p14="http://schemas.microsoft.com/office/powerpoint/2010/main" val="3597883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5424F-E449-4824-921F-55F0BB15E53D}" type="datetimeFigureOut">
              <a:rPr lang="en-GB" smtClean="0"/>
              <a:t>19/01/2021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605F73-A141-4BC2-903A-E12D05ECF9E0}" type="slidenum">
              <a:rPr lang="en-GB" smtClean="0"/>
              <a:t>‹#›</a:t>
            </a:fld>
            <a:endParaRPr lang="en-GB"/>
          </a:p>
        </p:txBody>
      </p:sp>
    </p:spTree>
    <p:extLst>
      <p:ext uri="{BB962C8B-B14F-4D97-AF65-F5344CB8AC3E}">
        <p14:creationId xmlns:p14="http://schemas.microsoft.com/office/powerpoint/2010/main" val="3752073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Kent</a:t>
            </a:r>
          </a:p>
          <a:p>
            <a:r>
              <a:rPr lang="en-GB" sz="1200" kern="1200" dirty="0">
                <a:solidFill>
                  <a:schemeClr val="tx1"/>
                </a:solidFill>
                <a:effectLst/>
                <a:latin typeface="+mn-lt"/>
                <a:ea typeface="+mn-ea"/>
                <a:cs typeface="+mn-cs"/>
              </a:rPr>
              <a:t>2,600 services each day</a:t>
            </a:r>
          </a:p>
          <a:p>
            <a:r>
              <a:rPr lang="en-GB" sz="1200" kern="1200" dirty="0">
                <a:solidFill>
                  <a:schemeClr val="tx1"/>
                </a:solidFill>
                <a:effectLst/>
                <a:latin typeface="+mn-lt"/>
                <a:ea typeface="+mn-ea"/>
                <a:cs typeface="+mn-cs"/>
              </a:rPr>
              <a:t>169 stations</a:t>
            </a:r>
          </a:p>
          <a:p>
            <a:r>
              <a:rPr lang="en-GB" sz="1200" kern="1200" dirty="0">
                <a:solidFill>
                  <a:schemeClr val="tx1"/>
                </a:solidFill>
                <a:effectLst/>
                <a:latin typeface="+mn-lt"/>
                <a:ea typeface="+mn-ea"/>
                <a:cs typeface="+mn-cs"/>
              </a:rPr>
              <a:t>1,354 miles of track</a:t>
            </a:r>
          </a:p>
          <a:p>
            <a:r>
              <a:rPr lang="en-GB" sz="1200" kern="1200" dirty="0">
                <a:solidFill>
                  <a:schemeClr val="tx1"/>
                </a:solidFill>
                <a:effectLst/>
                <a:latin typeface="+mn-lt"/>
                <a:ea typeface="+mn-ea"/>
                <a:cs typeface="+mn-cs"/>
              </a:rPr>
              <a:t>231 level crossings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During the period 2019/2020 the following incidents occurred on Kent Route: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839 delays causing trespass incidents</a:t>
            </a:r>
          </a:p>
          <a:p>
            <a:r>
              <a:rPr lang="en-GB" sz="1200" kern="1200" dirty="0">
                <a:solidFill>
                  <a:schemeClr val="tx1"/>
                </a:solidFill>
                <a:effectLst/>
                <a:latin typeface="+mn-lt"/>
                <a:ea typeface="+mn-ea"/>
                <a:cs typeface="+mn-cs"/>
              </a:rPr>
              <a:t>101 delays causing vandalism incidents</a:t>
            </a:r>
          </a:p>
          <a:p>
            <a:r>
              <a:rPr lang="en-GB" sz="1200" kern="1200" dirty="0">
                <a:solidFill>
                  <a:schemeClr val="tx1"/>
                </a:solidFill>
                <a:effectLst/>
                <a:latin typeface="+mn-lt"/>
                <a:ea typeface="+mn-ea"/>
                <a:cs typeface="+mn-cs"/>
              </a:rPr>
              <a:t>22 fatalities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Sussex</a:t>
            </a:r>
          </a:p>
          <a:p>
            <a:r>
              <a:rPr lang="en-GB" sz="1200" kern="1200" dirty="0">
                <a:solidFill>
                  <a:schemeClr val="tx1"/>
                </a:solidFill>
                <a:effectLst/>
                <a:latin typeface="+mn-lt"/>
                <a:ea typeface="+mn-ea"/>
                <a:cs typeface="+mn-cs"/>
              </a:rPr>
              <a:t>3,800 services each day</a:t>
            </a:r>
          </a:p>
          <a:p>
            <a:r>
              <a:rPr lang="en-GB" sz="1200" kern="1200" dirty="0">
                <a:solidFill>
                  <a:schemeClr val="tx1"/>
                </a:solidFill>
                <a:effectLst/>
                <a:latin typeface="+mn-lt"/>
                <a:ea typeface="+mn-ea"/>
                <a:cs typeface="+mn-cs"/>
              </a:rPr>
              <a:t>184 Stations</a:t>
            </a:r>
          </a:p>
          <a:p>
            <a:r>
              <a:rPr lang="en-GB" sz="1200" kern="1200" dirty="0">
                <a:solidFill>
                  <a:schemeClr val="tx1"/>
                </a:solidFill>
                <a:effectLst/>
                <a:latin typeface="+mn-lt"/>
                <a:ea typeface="+mn-ea"/>
                <a:cs typeface="+mn-cs"/>
              </a:rPr>
              <a:t>542 miles of track</a:t>
            </a:r>
          </a:p>
          <a:p>
            <a:r>
              <a:rPr lang="en-GB" sz="1200" kern="1200" dirty="0">
                <a:solidFill>
                  <a:schemeClr val="tx1"/>
                </a:solidFill>
                <a:effectLst/>
                <a:latin typeface="+mn-lt"/>
                <a:ea typeface="+mn-ea"/>
                <a:cs typeface="+mn-cs"/>
              </a:rPr>
              <a:t>341 level crossings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During the period 2019/2020, the following incidents occurred on Sussex Route: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615 delays causing trespass incidents</a:t>
            </a:r>
          </a:p>
          <a:p>
            <a:r>
              <a:rPr lang="en-GB" sz="1200" kern="1200" dirty="0">
                <a:solidFill>
                  <a:schemeClr val="tx1"/>
                </a:solidFill>
                <a:effectLst/>
                <a:latin typeface="+mn-lt"/>
                <a:ea typeface="+mn-ea"/>
                <a:cs typeface="+mn-cs"/>
              </a:rPr>
              <a:t>71 delays causing vandalism incidents</a:t>
            </a:r>
          </a:p>
          <a:p>
            <a:r>
              <a:rPr lang="en-GB" sz="1200" kern="1200" dirty="0">
                <a:solidFill>
                  <a:schemeClr val="tx1"/>
                </a:solidFill>
                <a:effectLst/>
                <a:latin typeface="+mn-lt"/>
                <a:ea typeface="+mn-ea"/>
                <a:cs typeface="+mn-cs"/>
              </a:rPr>
              <a:t>22 fatalities</a:t>
            </a:r>
          </a:p>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Wessex</a:t>
            </a:r>
          </a:p>
          <a:p>
            <a:r>
              <a:rPr lang="en-GB" sz="1200" kern="1200" dirty="0">
                <a:solidFill>
                  <a:schemeClr val="tx1"/>
                </a:solidFill>
                <a:effectLst/>
                <a:latin typeface="+mn-lt"/>
                <a:ea typeface="+mn-ea"/>
                <a:cs typeface="+mn-cs"/>
              </a:rPr>
              <a:t>212 million passenger journeys across the network and extends from London Waterloo south west to Reading, Exeter St </a:t>
            </a:r>
            <a:r>
              <a:rPr lang="en-GB" sz="1200" kern="1200" dirty="0" err="1">
                <a:solidFill>
                  <a:schemeClr val="tx1"/>
                </a:solidFill>
                <a:effectLst/>
                <a:latin typeface="+mn-lt"/>
                <a:ea typeface="+mn-ea"/>
                <a:cs typeface="+mn-cs"/>
              </a:rPr>
              <a:t>Davids</a:t>
            </a:r>
            <a:r>
              <a:rPr lang="en-GB" sz="1200" kern="1200" dirty="0">
                <a:solidFill>
                  <a:schemeClr val="tx1"/>
                </a:solidFill>
                <a:effectLst/>
                <a:latin typeface="+mn-lt"/>
                <a:ea typeface="+mn-ea"/>
                <a:cs typeface="+mn-cs"/>
              </a:rPr>
              <a:t>, Portsmouth and Weymouth</a:t>
            </a:r>
          </a:p>
          <a:p>
            <a:r>
              <a:rPr lang="en-GB" sz="1200" kern="1200" dirty="0">
                <a:solidFill>
                  <a:schemeClr val="tx1"/>
                </a:solidFill>
                <a:effectLst/>
                <a:latin typeface="+mn-lt"/>
                <a:ea typeface="+mn-ea"/>
                <a:cs typeface="+mn-cs"/>
              </a:rPr>
              <a:t>2000 Train Operator and Freight Operator journeys</a:t>
            </a:r>
          </a:p>
          <a:p>
            <a:r>
              <a:rPr lang="en-GB" sz="1200" kern="1200" dirty="0">
                <a:solidFill>
                  <a:schemeClr val="tx1"/>
                </a:solidFill>
                <a:effectLst/>
                <a:latin typeface="+mn-lt"/>
                <a:ea typeface="+mn-ea"/>
                <a:cs typeface="+mn-cs"/>
              </a:rPr>
              <a:t>1300 miles of track</a:t>
            </a:r>
          </a:p>
          <a:p>
            <a:r>
              <a:rPr lang="en-GB" sz="1200" kern="1200" dirty="0">
                <a:solidFill>
                  <a:schemeClr val="tx1"/>
                </a:solidFill>
                <a:effectLst/>
                <a:latin typeface="+mn-lt"/>
                <a:ea typeface="+mn-ea"/>
                <a:cs typeface="+mn-cs"/>
              </a:rPr>
              <a:t>4394 signals</a:t>
            </a:r>
          </a:p>
          <a:p>
            <a:r>
              <a:rPr lang="en-GB" sz="1200" kern="1200" dirty="0">
                <a:solidFill>
                  <a:schemeClr val="tx1"/>
                </a:solidFill>
                <a:effectLst/>
                <a:latin typeface="+mn-lt"/>
                <a:ea typeface="+mn-ea"/>
                <a:cs typeface="+mn-cs"/>
              </a:rPr>
              <a:t>323 level crossings</a:t>
            </a:r>
          </a:p>
          <a:p>
            <a:r>
              <a:rPr lang="en-GB" sz="1200" kern="1200" dirty="0">
                <a:solidFill>
                  <a:schemeClr val="tx1"/>
                </a:solidFill>
                <a:effectLst/>
                <a:latin typeface="+mn-lt"/>
                <a:ea typeface="+mn-ea"/>
                <a:cs typeface="+mn-cs"/>
              </a:rPr>
              <a:t>1983 bridges</a:t>
            </a:r>
          </a:p>
          <a:p>
            <a:r>
              <a:rPr lang="en-GB" sz="1200" kern="1200" dirty="0">
                <a:solidFill>
                  <a:schemeClr val="tx1"/>
                </a:solidFill>
                <a:effectLst/>
                <a:latin typeface="+mn-lt"/>
                <a:ea typeface="+mn-ea"/>
                <a:cs typeface="+mn-cs"/>
              </a:rPr>
              <a:t>200+ stations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During the period of 2019/2020 the following incidents occurred on Wessex:</a:t>
            </a:r>
          </a:p>
          <a:p>
            <a:r>
              <a:rPr lang="en-GB" sz="1200" kern="1200" dirty="0">
                <a:solidFill>
                  <a:schemeClr val="tx1"/>
                </a:solidFill>
                <a:effectLst/>
                <a:latin typeface="+mn-lt"/>
                <a:ea typeface="+mn-ea"/>
                <a:cs typeface="+mn-cs"/>
              </a:rPr>
              <a:t>941 delay causing trespass incidents</a:t>
            </a:r>
          </a:p>
          <a:p>
            <a:r>
              <a:rPr lang="en-GB" sz="1200" kern="1200" dirty="0">
                <a:solidFill>
                  <a:schemeClr val="tx1"/>
                </a:solidFill>
                <a:effectLst/>
                <a:latin typeface="+mn-lt"/>
                <a:ea typeface="+mn-ea"/>
                <a:cs typeface="+mn-cs"/>
              </a:rPr>
              <a:t>114 delay causing vandalism incidents</a:t>
            </a:r>
          </a:p>
          <a:p>
            <a:endParaRPr lang="en-GB" dirty="0"/>
          </a:p>
        </p:txBody>
      </p:sp>
      <p:sp>
        <p:nvSpPr>
          <p:cNvPr id="4" name="Slide Number Placeholder 3"/>
          <p:cNvSpPr>
            <a:spLocks noGrp="1"/>
          </p:cNvSpPr>
          <p:nvPr>
            <p:ph type="sldNum" sz="quarter" idx="5"/>
          </p:nvPr>
        </p:nvSpPr>
        <p:spPr/>
        <p:txBody>
          <a:bodyPr/>
          <a:lstStyle/>
          <a:p>
            <a:fld id="{E6605F73-A141-4BC2-903A-E12D05ECF9E0}" type="slidenum">
              <a:rPr lang="en-GB" smtClean="0"/>
              <a:t>6</a:t>
            </a:fld>
            <a:endParaRPr lang="en-GB"/>
          </a:p>
        </p:txBody>
      </p:sp>
    </p:spTree>
    <p:extLst>
      <p:ext uri="{BB962C8B-B14F-4D97-AF65-F5344CB8AC3E}">
        <p14:creationId xmlns:p14="http://schemas.microsoft.com/office/powerpoint/2010/main" val="1872803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PQQ- Eligibility to participate</a:t>
            </a:r>
          </a:p>
          <a:p>
            <a:r>
              <a:rPr lang="en-GB" dirty="0"/>
              <a:t>ITT – Full tender stage </a:t>
            </a:r>
          </a:p>
        </p:txBody>
      </p:sp>
      <p:sp>
        <p:nvSpPr>
          <p:cNvPr id="4" name="Slide Number Placeholder 3"/>
          <p:cNvSpPr>
            <a:spLocks noGrp="1"/>
          </p:cNvSpPr>
          <p:nvPr>
            <p:ph type="sldNum" sz="quarter" idx="5"/>
          </p:nvPr>
        </p:nvSpPr>
        <p:spPr/>
        <p:txBody>
          <a:bodyPr/>
          <a:lstStyle/>
          <a:p>
            <a:fld id="{E6605F73-A141-4BC2-903A-E12D05ECF9E0}" type="slidenum">
              <a:rPr lang="en-GB" smtClean="0"/>
              <a:t>10</a:t>
            </a:fld>
            <a:endParaRPr lang="en-GB"/>
          </a:p>
        </p:txBody>
      </p:sp>
    </p:spTree>
    <p:extLst>
      <p:ext uri="{BB962C8B-B14F-4D97-AF65-F5344CB8AC3E}">
        <p14:creationId xmlns:p14="http://schemas.microsoft.com/office/powerpoint/2010/main" val="2403594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ail Centre - With 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sp>
        <p:nvSpPr>
          <p:cNvPr id="8"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grpSp>
        <p:nvGrpSpPr>
          <p:cNvPr id="2" name="Group 1"/>
          <p:cNvGrpSpPr>
            <a:grpSpLocks noChangeAspect="1"/>
          </p:cNvGrpSpPr>
          <p:nvPr userDrawn="1"/>
        </p:nvGrpSpPr>
        <p:grpSpPr>
          <a:xfrm>
            <a:off x="0" y="3085472"/>
            <a:ext cx="12188080" cy="1273356"/>
            <a:chOff x="1" y="2707477"/>
            <a:chExt cx="11904616" cy="1243741"/>
          </a:xfrm>
        </p:grpSpPr>
        <p:pic>
          <p:nvPicPr>
            <p:cNvPr id="35" name="Picture 3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1146282" y="1561197"/>
              <a:ext cx="1243739" cy="3536302"/>
            </a:xfrm>
            <a:prstGeom prst="rect">
              <a:avLst/>
            </a:prstGeom>
          </p:spPr>
        </p:pic>
        <p:pic>
          <p:nvPicPr>
            <p:cNvPr id="9" name="Picture 8"/>
            <p:cNvPicPr>
              <a:picLocks noChangeAspect="1"/>
            </p:cNvPicPr>
            <p:nvPr userDrawn="1"/>
          </p:nvPicPr>
          <p:blipFill rotWithShape="1">
            <a:blip r:embed="rId3">
              <a:extLst>
                <a:ext uri="{28A0092B-C50C-407E-A947-70E740481C1C}">
                  <a14:useLocalDpi xmlns:a14="http://schemas.microsoft.com/office/drawing/2010/main" val="0"/>
                </a:ext>
              </a:extLst>
            </a:blip>
            <a:srcRect t="63360"/>
            <a:stretch/>
          </p:blipFill>
          <p:spPr>
            <a:xfrm rot="5400000">
              <a:off x="10634893" y="2681494"/>
              <a:ext cx="1243739" cy="1295709"/>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4682585" y="1561196"/>
              <a:ext cx="1243739" cy="3536302"/>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8218887" y="1561196"/>
              <a:ext cx="1243739" cy="3536302"/>
            </a:xfrm>
            <a:prstGeom prst="rect">
              <a:avLst/>
            </a:prstGeom>
          </p:spPr>
        </p:pic>
      </p:grpSp>
      <p:sp>
        <p:nvSpPr>
          <p:cNvPr id="10" name="Text Placeholder 19">
            <a:extLst>
              <a:ext uri="{FF2B5EF4-FFF2-40B4-BE49-F238E27FC236}">
                <a16:creationId xmlns:a16="http://schemas.microsoft.com/office/drawing/2014/main" id="{73914A46-E48C-4791-BB70-79C401EB7A80}"/>
              </a:ext>
            </a:extLst>
          </p:cNvPr>
          <p:cNvSpPr>
            <a:spLocks noGrp="1"/>
          </p:cNvSpPr>
          <p:nvPr>
            <p:ph type="body" sz="quarter" idx="10" hasCustomPrompt="1"/>
          </p:nvPr>
        </p:nvSpPr>
        <p:spPr>
          <a:xfrm>
            <a:off x="3614171" y="1501151"/>
            <a:ext cx="4963658" cy="4320073"/>
          </a:xfrm>
          <a:prstGeom prst="rect">
            <a:avLst/>
          </a:prstGeom>
          <a:solidFill>
            <a:schemeClr val="bg1"/>
          </a:solidFill>
        </p:spPr>
        <p:txBody>
          <a:bodyPr anchor="ctr">
            <a:normAutofit/>
          </a:bodyPr>
          <a:lstStyle>
            <a:lvl1pPr marL="0" indent="0" algn="ctr">
              <a:buNone/>
              <a:defRPr sz="6600" baseline="0">
                <a:solidFill>
                  <a:srgbClr val="005172"/>
                </a:solidFill>
                <a:latin typeface="Arial" panose="020B0604020202020204" pitchFamily="34" charset="0"/>
                <a:cs typeface="Arial" panose="020B0604020202020204" pitchFamily="34" charset="0"/>
              </a:defRPr>
            </a:lvl1pPr>
          </a:lstStyle>
          <a:p>
            <a:pPr lvl="0"/>
            <a:r>
              <a:rPr lang="en-GB" dirty="0"/>
              <a:t>This is an example of a headline.</a:t>
            </a:r>
          </a:p>
        </p:txBody>
      </p:sp>
    </p:spTree>
    <p:extLst>
      <p:ext uri="{BB962C8B-B14F-4D97-AF65-F5344CB8AC3E}">
        <p14:creationId xmlns:p14="http://schemas.microsoft.com/office/powerpoint/2010/main" val="2456694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ail Left">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grpSp>
        <p:nvGrpSpPr>
          <p:cNvPr id="21" name="Group 20"/>
          <p:cNvGrpSpPr/>
          <p:nvPr userDrawn="1"/>
        </p:nvGrpSpPr>
        <p:grpSpPr>
          <a:xfrm>
            <a:off x="346345" y="0"/>
            <a:ext cx="413030" cy="6862274"/>
            <a:chOff x="346345" y="0"/>
            <a:chExt cx="413030" cy="6862274"/>
          </a:xfrm>
        </p:grpSpPr>
        <p:pic>
          <p:nvPicPr>
            <p:cNvPr id="22" name="Picture 21"/>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10800000">
              <a:off x="346345" y="0"/>
              <a:ext cx="413030" cy="3527576"/>
            </a:xfrm>
            <a:prstGeom prst="rect">
              <a:avLst/>
            </a:prstGeom>
          </p:spPr>
        </p:pic>
        <p:pic>
          <p:nvPicPr>
            <p:cNvPr id="23" name="Picture 22"/>
            <p:cNvPicPr>
              <a:picLocks noChangeAspect="1"/>
            </p:cNvPicPr>
            <p:nvPr userDrawn="1"/>
          </p:nvPicPr>
          <p:blipFill rotWithShape="1">
            <a:blip r:embed="rId3">
              <a:extLst>
                <a:ext uri="{28A0092B-C50C-407E-A947-70E740481C1C}">
                  <a14:useLocalDpi xmlns:a14="http://schemas.microsoft.com/office/drawing/2010/main" val="0"/>
                </a:ext>
              </a:extLst>
            </a:blip>
            <a:srcRect l="-5546" t="23429" r="-2857" b="3236"/>
            <a:stretch/>
          </p:blipFill>
          <p:spPr>
            <a:xfrm rot="10800000">
              <a:off x="346345" y="3493393"/>
              <a:ext cx="413030" cy="3368881"/>
            </a:xfrm>
            <a:prstGeom prst="rect">
              <a:avLst/>
            </a:prstGeom>
          </p:spPr>
        </p:pic>
      </p:grpSp>
      <p:sp>
        <p:nvSpPr>
          <p:cNvPr id="17"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Tree>
    <p:extLst>
      <p:ext uri="{BB962C8B-B14F-4D97-AF65-F5344CB8AC3E}">
        <p14:creationId xmlns:p14="http://schemas.microsoft.com/office/powerpoint/2010/main" val="39399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ail Right">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grpSp>
        <p:nvGrpSpPr>
          <p:cNvPr id="21" name="Group 20"/>
          <p:cNvGrpSpPr/>
          <p:nvPr userDrawn="1"/>
        </p:nvGrpSpPr>
        <p:grpSpPr>
          <a:xfrm>
            <a:off x="11431437" y="928688"/>
            <a:ext cx="413030" cy="5181555"/>
            <a:chOff x="11431437" y="928688"/>
            <a:chExt cx="413030" cy="5181555"/>
          </a:xfrm>
        </p:grpSpPr>
        <p:pic>
          <p:nvPicPr>
            <p:cNvPr id="22" name="Picture 21"/>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23453"/>
            <a:stretch/>
          </p:blipFill>
          <p:spPr>
            <a:xfrm rot="10800000">
              <a:off x="11431437" y="928688"/>
              <a:ext cx="413030" cy="2598888"/>
            </a:xfrm>
            <a:prstGeom prst="rect">
              <a:avLst/>
            </a:prstGeom>
          </p:spPr>
        </p:pic>
        <p:pic>
          <p:nvPicPr>
            <p:cNvPr id="23" name="Picture 22"/>
            <p:cNvPicPr>
              <a:picLocks noChangeAspect="1"/>
            </p:cNvPicPr>
            <p:nvPr userDrawn="1"/>
          </p:nvPicPr>
          <p:blipFill rotWithShape="1">
            <a:blip r:embed="rId3">
              <a:extLst>
                <a:ext uri="{28A0092B-C50C-407E-A947-70E740481C1C}">
                  <a14:useLocalDpi xmlns:a14="http://schemas.microsoft.com/office/drawing/2010/main" val="0"/>
                </a:ext>
              </a:extLst>
            </a:blip>
            <a:srcRect l="-5546" t="39800" r="-2857" b="3236"/>
            <a:stretch/>
          </p:blipFill>
          <p:spPr>
            <a:xfrm rot="10800000">
              <a:off x="11431437" y="3493392"/>
              <a:ext cx="413030" cy="2616851"/>
            </a:xfrm>
            <a:prstGeom prst="rect">
              <a:avLst/>
            </a:prstGeom>
          </p:spPr>
        </p:pic>
      </p:grpSp>
      <p:sp>
        <p:nvSpPr>
          <p:cNvPr id="31"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Tree>
    <p:extLst>
      <p:ext uri="{BB962C8B-B14F-4D97-AF65-F5344CB8AC3E}">
        <p14:creationId xmlns:p14="http://schemas.microsoft.com/office/powerpoint/2010/main" val="4084106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ail Centre">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grpSp>
        <p:nvGrpSpPr>
          <p:cNvPr id="25" name="Group 24"/>
          <p:cNvGrpSpPr/>
          <p:nvPr userDrawn="1"/>
        </p:nvGrpSpPr>
        <p:grpSpPr>
          <a:xfrm>
            <a:off x="5882866" y="0"/>
            <a:ext cx="413030" cy="6862274"/>
            <a:chOff x="346345" y="0"/>
            <a:chExt cx="413030" cy="6862274"/>
          </a:xfrm>
        </p:grpSpPr>
        <p:pic>
          <p:nvPicPr>
            <p:cNvPr id="26" name="Picture 25"/>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10800000">
              <a:off x="346345" y="0"/>
              <a:ext cx="413030" cy="3527576"/>
            </a:xfrm>
            <a:prstGeom prst="rect">
              <a:avLst/>
            </a:prstGeom>
          </p:spPr>
        </p:pic>
        <p:pic>
          <p:nvPicPr>
            <p:cNvPr id="27" name="Picture 26"/>
            <p:cNvPicPr>
              <a:picLocks noChangeAspect="1"/>
            </p:cNvPicPr>
            <p:nvPr userDrawn="1"/>
          </p:nvPicPr>
          <p:blipFill rotWithShape="1">
            <a:blip r:embed="rId3">
              <a:extLst>
                <a:ext uri="{28A0092B-C50C-407E-A947-70E740481C1C}">
                  <a14:useLocalDpi xmlns:a14="http://schemas.microsoft.com/office/drawing/2010/main" val="0"/>
                </a:ext>
              </a:extLst>
            </a:blip>
            <a:srcRect l="-5546" t="23429" r="-2857" b="3236"/>
            <a:stretch/>
          </p:blipFill>
          <p:spPr>
            <a:xfrm rot="10800000">
              <a:off x="346345" y="3493393"/>
              <a:ext cx="413030" cy="3368881"/>
            </a:xfrm>
            <a:prstGeom prst="rect">
              <a:avLst/>
            </a:prstGeom>
          </p:spPr>
        </p:pic>
      </p:grpSp>
      <p:sp>
        <p:nvSpPr>
          <p:cNvPr id="23"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Tree>
    <p:extLst>
      <p:ext uri="{BB962C8B-B14F-4D97-AF65-F5344CB8AC3E}">
        <p14:creationId xmlns:p14="http://schemas.microsoft.com/office/powerpoint/2010/main" val="313608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ail Below">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grpSp>
        <p:nvGrpSpPr>
          <p:cNvPr id="2" name="Group 1"/>
          <p:cNvGrpSpPr/>
          <p:nvPr userDrawn="1"/>
        </p:nvGrpSpPr>
        <p:grpSpPr>
          <a:xfrm>
            <a:off x="9408" y="5731445"/>
            <a:ext cx="12182592" cy="415480"/>
            <a:chOff x="9408" y="5628893"/>
            <a:chExt cx="12182592" cy="415480"/>
          </a:xfrm>
        </p:grpSpPr>
        <p:pic>
          <p:nvPicPr>
            <p:cNvPr id="9" name="Picture 8"/>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1566681" y="4071620"/>
              <a:ext cx="413030" cy="3527576"/>
            </a:xfrm>
            <a:prstGeom prst="rect">
              <a:avLst/>
            </a:prstGeom>
          </p:spPr>
        </p:pic>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5060073" y="4071620"/>
              <a:ext cx="413030" cy="3527576"/>
            </a:xfrm>
            <a:prstGeom prst="rect">
              <a:avLst/>
            </a:prstGeom>
          </p:spPr>
        </p:pic>
        <p:pic>
          <p:nvPicPr>
            <p:cNvPr id="16" name="Picture 15"/>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8549745" y="4074070"/>
              <a:ext cx="413030" cy="3527576"/>
            </a:xfrm>
            <a:prstGeom prst="rect">
              <a:avLst/>
            </a:prstGeom>
          </p:spPr>
        </p:pic>
        <p:pic>
          <p:nvPicPr>
            <p:cNvPr id="17" name="Picture 16"/>
            <p:cNvPicPr>
              <a:picLocks noChangeAspect="1"/>
            </p:cNvPicPr>
            <p:nvPr userDrawn="1"/>
          </p:nvPicPr>
          <p:blipFill rotWithShape="1">
            <a:blip r:embed="rId3">
              <a:extLst>
                <a:ext uri="{28A0092B-C50C-407E-A947-70E740481C1C}">
                  <a14:useLocalDpi xmlns:a14="http://schemas.microsoft.com/office/drawing/2010/main" val="0"/>
                </a:ext>
              </a:extLst>
            </a:blip>
            <a:srcRect l="-5547" t="59610" r="-3336" b="3236"/>
            <a:stretch/>
          </p:blipFill>
          <p:spPr>
            <a:xfrm rot="5400000">
              <a:off x="11131178" y="4982927"/>
              <a:ext cx="414856" cy="1706788"/>
            </a:xfrm>
            <a:prstGeom prst="rect">
              <a:avLst/>
            </a:prstGeom>
          </p:spPr>
        </p:pic>
      </p:grpSp>
      <p:sp>
        <p:nvSpPr>
          <p:cNvPr id="15"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Tree>
    <p:extLst>
      <p:ext uri="{BB962C8B-B14F-4D97-AF65-F5344CB8AC3E}">
        <p14:creationId xmlns:p14="http://schemas.microsoft.com/office/powerpoint/2010/main" val="662690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ail Below 2">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grpSp>
        <p:nvGrpSpPr>
          <p:cNvPr id="2" name="Group 1"/>
          <p:cNvGrpSpPr/>
          <p:nvPr userDrawn="1"/>
        </p:nvGrpSpPr>
        <p:grpSpPr>
          <a:xfrm>
            <a:off x="9408" y="4279047"/>
            <a:ext cx="12182592" cy="415480"/>
            <a:chOff x="9408" y="5628893"/>
            <a:chExt cx="12182592" cy="415480"/>
          </a:xfrm>
        </p:grpSpPr>
        <p:pic>
          <p:nvPicPr>
            <p:cNvPr id="9" name="Picture 8"/>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1566681" y="4071620"/>
              <a:ext cx="413030" cy="3527576"/>
            </a:xfrm>
            <a:prstGeom prst="rect">
              <a:avLst/>
            </a:prstGeom>
          </p:spPr>
        </p:pic>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5060073" y="4071620"/>
              <a:ext cx="413030" cy="3527576"/>
            </a:xfrm>
            <a:prstGeom prst="rect">
              <a:avLst/>
            </a:prstGeom>
          </p:spPr>
        </p:pic>
        <p:pic>
          <p:nvPicPr>
            <p:cNvPr id="16" name="Picture 15"/>
            <p:cNvPicPr>
              <a:picLocks noChangeAspect="1"/>
            </p:cNvPicPr>
            <p:nvPr userDrawn="1"/>
          </p:nvPicPr>
          <p:blipFill rotWithShape="1">
            <a:blip r:embed="rId3">
              <a:extLst>
                <a:ext uri="{28A0092B-C50C-407E-A947-70E740481C1C}">
                  <a14:useLocalDpi xmlns:a14="http://schemas.microsoft.com/office/drawing/2010/main" val="0"/>
                </a:ext>
              </a:extLst>
            </a:blip>
            <a:srcRect l="-5546" t="19975" r="-2857" b="3236"/>
            <a:stretch/>
          </p:blipFill>
          <p:spPr>
            <a:xfrm rot="5400000">
              <a:off x="8549745" y="4074070"/>
              <a:ext cx="413030" cy="3527576"/>
            </a:xfrm>
            <a:prstGeom prst="rect">
              <a:avLst/>
            </a:prstGeom>
          </p:spPr>
        </p:pic>
        <p:pic>
          <p:nvPicPr>
            <p:cNvPr id="17" name="Picture 16"/>
            <p:cNvPicPr>
              <a:picLocks noChangeAspect="1"/>
            </p:cNvPicPr>
            <p:nvPr userDrawn="1"/>
          </p:nvPicPr>
          <p:blipFill rotWithShape="1">
            <a:blip r:embed="rId3">
              <a:extLst>
                <a:ext uri="{28A0092B-C50C-407E-A947-70E740481C1C}">
                  <a14:useLocalDpi xmlns:a14="http://schemas.microsoft.com/office/drawing/2010/main" val="0"/>
                </a:ext>
              </a:extLst>
            </a:blip>
            <a:srcRect l="-5547" t="59610" r="-3336" b="3236"/>
            <a:stretch/>
          </p:blipFill>
          <p:spPr>
            <a:xfrm rot="5400000">
              <a:off x="11131178" y="4982927"/>
              <a:ext cx="414856" cy="1706788"/>
            </a:xfrm>
            <a:prstGeom prst="rect">
              <a:avLst/>
            </a:prstGeom>
          </p:spPr>
        </p:pic>
      </p:grpSp>
      <p:sp>
        <p:nvSpPr>
          <p:cNvPr id="12" name="Slide Number Placeholder 9"/>
          <p:cNvSpPr>
            <a:spLocks noGrp="1"/>
          </p:cNvSpPr>
          <p:nvPr>
            <p:ph type="sldNum" sz="quarter" idx="15"/>
          </p:nvPr>
        </p:nvSpPr>
        <p:spPr>
          <a:xfrm>
            <a:off x="11092443" y="6532802"/>
            <a:ext cx="850268" cy="184192"/>
          </a:xfrm>
          <a:prstGeom prst="rect">
            <a:avLst/>
          </a:prstGeom>
        </p:spPr>
        <p:txBody>
          <a:bodyPr/>
          <a:lstStyle>
            <a:lvl1pPr algn="r">
              <a:defRPr>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Tree>
    <p:extLst>
      <p:ext uri="{BB962C8B-B14F-4D97-AF65-F5344CB8AC3E}">
        <p14:creationId xmlns:p14="http://schemas.microsoft.com/office/powerpoint/2010/main" val="170964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028B7B-11F0-4B21-9921-6AC4570BEF2C}"/>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206680" y="0"/>
            <a:ext cx="1985319" cy="911499"/>
          </a:xfrm>
          <a:prstGeom prst="rect">
            <a:avLst/>
          </a:prstGeom>
        </p:spPr>
      </p:pic>
      <p:sp>
        <p:nvSpPr>
          <p:cNvPr id="9" name="Slide Number Placeholder 9">
            <a:extLst>
              <a:ext uri="{FF2B5EF4-FFF2-40B4-BE49-F238E27FC236}">
                <a16:creationId xmlns:a16="http://schemas.microsoft.com/office/drawing/2014/main" id="{87B6480D-97D3-4468-A736-594677F85D89}"/>
              </a:ext>
            </a:extLst>
          </p:cNvPr>
          <p:cNvSpPr>
            <a:spLocks noGrp="1"/>
          </p:cNvSpPr>
          <p:nvPr>
            <p:ph type="sldNum" sz="quarter" idx="4"/>
          </p:nvPr>
        </p:nvSpPr>
        <p:spPr>
          <a:xfrm>
            <a:off x="11092443" y="6532802"/>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dirty="0"/>
          </a:p>
        </p:txBody>
      </p:sp>
      <p:sp>
        <p:nvSpPr>
          <p:cNvPr id="6" name="Rectangle 5">
            <a:extLst>
              <a:ext uri="{FF2B5EF4-FFF2-40B4-BE49-F238E27FC236}">
                <a16:creationId xmlns:a16="http://schemas.microsoft.com/office/drawing/2014/main" id="{7F20E629-38C3-49E6-8411-165FE28F0FB3}"/>
              </a:ext>
            </a:extLst>
          </p:cNvPr>
          <p:cNvSpPr/>
          <p:nvPr userDrawn="1"/>
        </p:nvSpPr>
        <p:spPr>
          <a:xfrm>
            <a:off x="1960" y="-2006571"/>
            <a:ext cx="12188080" cy="1895095"/>
          </a:xfrm>
          <a:prstGeom prst="rect">
            <a:avLst/>
          </a:prstGeom>
          <a:solidFill>
            <a:srgbClr val="005172"/>
          </a:solidFill>
          <a:ln w="12700" cap="flat" cmpd="sng" algn="ctr">
            <a:noFill/>
            <a:prstDash val="solid"/>
            <a:miter lim="800000"/>
          </a:ln>
          <a:effectLst/>
        </p:spPr>
        <p:txBody>
          <a:bodyPr lIns="10800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7200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white"/>
                </a:solidFill>
                <a:effectLst/>
                <a:uLnTx/>
                <a:uFillTx/>
                <a:latin typeface="Arial" panose="020B0604020202020204"/>
                <a:ea typeface="+mn-ea"/>
                <a:cs typeface="+mn-cs"/>
              </a:rPr>
              <a:t>USER NOTE:</a:t>
            </a:r>
            <a:r>
              <a:rPr kumimoji="0" lang="en-US" sz="1800" b="0" i="0" u="none" strike="noStrike" kern="0" cap="none" spc="0" normalizeH="0" baseline="0" noProof="0" dirty="0">
                <a:ln>
                  <a:noFill/>
                </a:ln>
                <a:solidFill>
                  <a:prstClr val="white"/>
                </a:solidFill>
                <a:effectLst/>
                <a:uLnTx/>
                <a:uFillTx/>
                <a:latin typeface="Arial" panose="020B0604020202020204"/>
                <a:ea typeface="+mn-ea"/>
                <a:cs typeface="+mn-cs"/>
              </a:rPr>
              <a:t> </a:t>
            </a:r>
            <a:r>
              <a:rPr kumimoji="0" lang="en-GB" sz="1800" b="0" i="0" u="none" strike="noStrike" kern="0" cap="none" spc="0" normalizeH="0" baseline="0" noProof="0" dirty="0">
                <a:ln>
                  <a:noFill/>
                </a:ln>
                <a:solidFill>
                  <a:prstClr val="white"/>
                </a:solidFill>
                <a:effectLst/>
                <a:uLnTx/>
                <a:uFillTx/>
                <a:latin typeface="+mn-lt"/>
                <a:ea typeface="+mn-ea"/>
                <a:cs typeface="+mn-cs"/>
              </a:rPr>
              <a:t>If you want to copy content in from another deck you will need to change the background layout.  </a:t>
            </a:r>
          </a:p>
          <a:p>
            <a:pPr marL="7200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mn-lt"/>
              <a:ea typeface="+mn-ea"/>
              <a:cs typeface="+mn-cs"/>
            </a:endParaRPr>
          </a:p>
          <a:p>
            <a:pPr marL="7200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mn-lt"/>
                <a:ea typeface="+mn-ea"/>
                <a:cs typeface="+mn-cs"/>
              </a:rPr>
              <a:t>To do this:</a:t>
            </a:r>
          </a:p>
          <a:p>
            <a:pPr marL="7200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mn-lt"/>
                <a:ea typeface="+mn-ea"/>
                <a:cs typeface="+mn-cs"/>
              </a:rPr>
              <a:t>• cut and paste your content into the slide deck</a:t>
            </a:r>
          </a:p>
          <a:p>
            <a:pPr marL="7200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mn-lt"/>
                <a:ea typeface="+mn-ea"/>
                <a:cs typeface="+mn-cs"/>
              </a:rPr>
              <a:t>• right-click and hover over the ‘layout’ option on the drop-down menu</a:t>
            </a:r>
          </a:p>
          <a:p>
            <a:pPr marL="7200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mn-lt"/>
                <a:ea typeface="+mn-ea"/>
                <a:cs typeface="+mn-cs"/>
              </a:rPr>
              <a:t>• select one of the track-based backgrounds available</a:t>
            </a:r>
            <a:endParaRPr kumimoji="0" lang="en-GB" sz="18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0197669"/>
      </p:ext>
    </p:extLst>
  </p:cSld>
  <p:clrMap bg1="lt1" tx1="dk1" bg2="lt2" tx2="dk2" accent1="accent1" accent2="accent2" accent3="accent3" accent4="accent4" accent5="accent5" accent6="accent6" hlink="hlink" folHlink="folHlink"/>
  <p:sldLayoutIdLst>
    <p:sldLayoutId id="2147483702" r:id="rId1"/>
    <p:sldLayoutId id="2147483705" r:id="rId2"/>
    <p:sldLayoutId id="2147483708" r:id="rId3"/>
    <p:sldLayoutId id="2147483709" r:id="rId4"/>
    <p:sldLayoutId id="2147483714" r:id="rId5"/>
    <p:sldLayoutId id="214748371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etworkrail.bravosolution.co.uk/web/login.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networkrail.co.uk/industry-and-commercial/supply-chain/supply-of-works-services-or-products/standard-suite-of-contract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Zeeshan.sadiq@networkrail.co.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140F2B-CF17-494F-BA14-0FCC6E9E0F73}"/>
              </a:ext>
            </a:extLst>
          </p:cNvPr>
          <p:cNvSpPr>
            <a:spLocks noGrp="1"/>
          </p:cNvSpPr>
          <p:nvPr>
            <p:ph type="sldNum" sz="quarter" idx="15"/>
          </p:nvPr>
        </p:nvSpPr>
        <p:spPr/>
        <p:txBody>
          <a:bodyPr/>
          <a:lstStyle/>
          <a:p>
            <a:fld id="{229EAAAC-928A-40C1-AC39-D34FD1799CA9}" type="slidenum">
              <a:rPr lang="en-GB" smtClean="0"/>
              <a:pPr/>
              <a:t>1</a:t>
            </a:fld>
            <a:endParaRPr lang="en-GB" dirty="0"/>
          </a:p>
        </p:txBody>
      </p:sp>
      <p:sp>
        <p:nvSpPr>
          <p:cNvPr id="3" name="Text Placeholder 2">
            <a:extLst>
              <a:ext uri="{FF2B5EF4-FFF2-40B4-BE49-F238E27FC236}">
                <a16:creationId xmlns:a16="http://schemas.microsoft.com/office/drawing/2014/main" id="{A5C4C2BE-9C68-41C1-A5DE-5A69F529213E}"/>
              </a:ext>
            </a:extLst>
          </p:cNvPr>
          <p:cNvSpPr>
            <a:spLocks noGrp="1"/>
          </p:cNvSpPr>
          <p:nvPr>
            <p:ph type="body" sz="quarter" idx="10"/>
          </p:nvPr>
        </p:nvSpPr>
        <p:spPr>
          <a:xfrm>
            <a:off x="3181612" y="1501151"/>
            <a:ext cx="5749446" cy="4320073"/>
          </a:xfrm>
        </p:spPr>
        <p:txBody>
          <a:bodyPr>
            <a:normAutofit fontScale="92500" lnSpcReduction="20000"/>
          </a:bodyPr>
          <a:lstStyle/>
          <a:p>
            <a:r>
              <a:rPr lang="en-GB" sz="5300" dirty="0"/>
              <a:t>Strategic Crime Intelligence, Security and Welfare Framework </a:t>
            </a:r>
            <a:r>
              <a:rPr lang="en-GB" dirty="0"/>
              <a:t>– </a:t>
            </a:r>
            <a:r>
              <a:rPr lang="en-GB" sz="6000" dirty="0"/>
              <a:t>Supplier Engagement Event</a:t>
            </a:r>
          </a:p>
        </p:txBody>
      </p:sp>
      <p:sp>
        <p:nvSpPr>
          <p:cNvPr id="4" name="TextBox 3">
            <a:extLst>
              <a:ext uri="{FF2B5EF4-FFF2-40B4-BE49-F238E27FC236}">
                <a16:creationId xmlns:a16="http://schemas.microsoft.com/office/drawing/2014/main" id="{81B5E7F2-D3EF-4F76-8853-397C978E0077}"/>
              </a:ext>
            </a:extLst>
          </p:cNvPr>
          <p:cNvSpPr txBox="1"/>
          <p:nvPr/>
        </p:nvSpPr>
        <p:spPr>
          <a:xfrm>
            <a:off x="0" y="212942"/>
            <a:ext cx="3614171" cy="369332"/>
          </a:xfrm>
          <a:prstGeom prst="rect">
            <a:avLst/>
          </a:prstGeom>
          <a:noFill/>
        </p:spPr>
        <p:txBody>
          <a:bodyPr wrap="square" rtlCol="0">
            <a:spAutoFit/>
          </a:bodyPr>
          <a:lstStyle/>
          <a:p>
            <a:r>
              <a:rPr lang="en-GB" dirty="0"/>
              <a:t>Tuesday 19/05/2020</a:t>
            </a:r>
          </a:p>
        </p:txBody>
      </p:sp>
      <p:sp>
        <p:nvSpPr>
          <p:cNvPr id="5" name="TextBox 4">
            <a:extLst>
              <a:ext uri="{FF2B5EF4-FFF2-40B4-BE49-F238E27FC236}">
                <a16:creationId xmlns:a16="http://schemas.microsoft.com/office/drawing/2014/main" id="{E0507DDD-B89A-4BF9-BE31-D2CEEE8DFA33}"/>
              </a:ext>
            </a:extLst>
          </p:cNvPr>
          <p:cNvSpPr txBox="1"/>
          <p:nvPr/>
        </p:nvSpPr>
        <p:spPr>
          <a:xfrm>
            <a:off x="308263" y="1036775"/>
            <a:ext cx="3449821"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b="1" dirty="0"/>
              <a:t>Update to the information in this slide is included on Slide 11.</a:t>
            </a:r>
            <a:endParaRPr lang="en-GB" dirty="0"/>
          </a:p>
        </p:txBody>
      </p:sp>
    </p:spTree>
    <p:extLst>
      <p:ext uri="{BB962C8B-B14F-4D97-AF65-F5344CB8AC3E}">
        <p14:creationId xmlns:p14="http://schemas.microsoft.com/office/powerpoint/2010/main" val="1480427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10</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840742" y="123762"/>
            <a:ext cx="9231682" cy="369332"/>
          </a:xfrm>
          <a:prstGeom prst="rect">
            <a:avLst/>
          </a:prstGeom>
          <a:noFill/>
        </p:spPr>
        <p:txBody>
          <a:bodyPr wrap="square" rtlCol="0">
            <a:spAutoFit/>
          </a:bodyPr>
          <a:lstStyle/>
          <a:p>
            <a:r>
              <a:rPr lang="en-GB" dirty="0"/>
              <a:t>3.1 Anticipated Timeline</a:t>
            </a:r>
          </a:p>
        </p:txBody>
      </p:sp>
      <p:sp>
        <p:nvSpPr>
          <p:cNvPr id="4" name="TextBox 3">
            <a:extLst>
              <a:ext uri="{FF2B5EF4-FFF2-40B4-BE49-F238E27FC236}">
                <a16:creationId xmlns:a16="http://schemas.microsoft.com/office/drawing/2014/main" id="{F2185262-64CA-40ED-907C-0F0EE3D62502}"/>
              </a:ext>
            </a:extLst>
          </p:cNvPr>
          <p:cNvSpPr txBox="1"/>
          <p:nvPr/>
        </p:nvSpPr>
        <p:spPr>
          <a:xfrm>
            <a:off x="840742" y="3429000"/>
            <a:ext cx="4904075" cy="1569660"/>
          </a:xfrm>
          <a:prstGeom prst="rect">
            <a:avLst/>
          </a:prstGeom>
          <a:noFill/>
        </p:spPr>
        <p:txBody>
          <a:bodyPr wrap="square" rtlCol="0">
            <a:spAutoFit/>
          </a:bodyPr>
          <a:lstStyle/>
          <a:p>
            <a:r>
              <a:rPr lang="en-GB" sz="1600" dirty="0"/>
              <a:t>The PQQ will be issued via Bravo NR for all suppliers to self-invite. A notice will also be issued on Contracts Finder with a link to the Bravo PQQ.</a:t>
            </a:r>
          </a:p>
          <a:p>
            <a:endParaRPr lang="en-GB" sz="1600" dirty="0"/>
          </a:p>
          <a:p>
            <a:r>
              <a:rPr lang="en-GB" sz="1600" dirty="0"/>
              <a:t>Please continue to monitor the current opportunities in this platform to ensure you don’t miss out. </a:t>
            </a:r>
          </a:p>
        </p:txBody>
      </p:sp>
      <p:sp>
        <p:nvSpPr>
          <p:cNvPr id="7" name="TextBox 6">
            <a:extLst>
              <a:ext uri="{FF2B5EF4-FFF2-40B4-BE49-F238E27FC236}">
                <a16:creationId xmlns:a16="http://schemas.microsoft.com/office/drawing/2014/main" id="{A9BE1EC7-F34B-4191-B06D-A5ADE743811B}"/>
              </a:ext>
            </a:extLst>
          </p:cNvPr>
          <p:cNvSpPr txBox="1"/>
          <p:nvPr/>
        </p:nvSpPr>
        <p:spPr>
          <a:xfrm>
            <a:off x="6447185" y="3427035"/>
            <a:ext cx="4416923" cy="2800767"/>
          </a:xfrm>
          <a:prstGeom prst="rect">
            <a:avLst/>
          </a:prstGeom>
          <a:noFill/>
        </p:spPr>
        <p:txBody>
          <a:bodyPr wrap="square" rtlCol="0">
            <a:spAutoFit/>
          </a:bodyPr>
          <a:lstStyle/>
          <a:p>
            <a:r>
              <a:rPr lang="en-GB" sz="1600" dirty="0"/>
              <a:t>To ensure you are eligible to participate, please make sure you are registered on </a:t>
            </a:r>
            <a:r>
              <a:rPr lang="en-GB" sz="1600" dirty="0" err="1"/>
              <a:t>BravoNR</a:t>
            </a:r>
            <a:r>
              <a:rPr lang="en-GB" sz="1600" dirty="0"/>
              <a:t>. </a:t>
            </a:r>
          </a:p>
          <a:p>
            <a:r>
              <a:rPr lang="en-GB" sz="1600" dirty="0"/>
              <a:t>Suppliers not registered </a:t>
            </a:r>
            <a:r>
              <a:rPr lang="en-GB" sz="1600" b="1" u="sng" dirty="0"/>
              <a:t>WILL NOT </a:t>
            </a:r>
            <a:r>
              <a:rPr lang="en-GB" sz="1600" dirty="0"/>
              <a:t>be able to participate as this is Network Rail’s </a:t>
            </a:r>
            <a:r>
              <a:rPr lang="en-GB" sz="1600" dirty="0" err="1"/>
              <a:t>eTendering</a:t>
            </a:r>
            <a:r>
              <a:rPr lang="en-GB" sz="1600" dirty="0"/>
              <a:t> platform.</a:t>
            </a:r>
          </a:p>
          <a:p>
            <a:r>
              <a:rPr lang="en-GB" sz="1600" dirty="0"/>
              <a:t>Registration is easy and can be completed on the website. For any issues or queries please contact Bravo Solutions directly. </a:t>
            </a:r>
          </a:p>
          <a:p>
            <a:r>
              <a:rPr lang="en-GB" sz="1600" dirty="0">
                <a:hlinkClick r:id="rId3"/>
              </a:rPr>
              <a:t>https://networkrail.bravosolution.co.uk/web/login.html</a:t>
            </a:r>
            <a:r>
              <a:rPr lang="en-GB" sz="1600" dirty="0"/>
              <a:t> </a:t>
            </a:r>
          </a:p>
        </p:txBody>
      </p:sp>
      <p:graphicFrame>
        <p:nvGraphicFramePr>
          <p:cNvPr id="5" name="Table 4">
            <a:extLst>
              <a:ext uri="{FF2B5EF4-FFF2-40B4-BE49-F238E27FC236}">
                <a16:creationId xmlns:a16="http://schemas.microsoft.com/office/drawing/2014/main" id="{B567FD05-D96B-4CAE-8C1F-AB2534AB1FF2}"/>
              </a:ext>
            </a:extLst>
          </p:cNvPr>
          <p:cNvGraphicFramePr>
            <a:graphicFrameLocks noGrp="1"/>
          </p:cNvGraphicFramePr>
          <p:nvPr>
            <p:extLst>
              <p:ext uri="{D42A27DB-BD31-4B8C-83A1-F6EECF244321}">
                <p14:modId xmlns:p14="http://schemas.microsoft.com/office/powerpoint/2010/main" val="2848932322"/>
              </p:ext>
            </p:extLst>
          </p:nvPr>
        </p:nvGraphicFramePr>
        <p:xfrm>
          <a:off x="840742" y="741844"/>
          <a:ext cx="10674669" cy="2555377"/>
        </p:xfrm>
        <a:graphic>
          <a:graphicData uri="http://schemas.openxmlformats.org/drawingml/2006/table">
            <a:tbl>
              <a:tblPr/>
              <a:tblGrid>
                <a:gridCol w="3202401">
                  <a:extLst>
                    <a:ext uri="{9D8B030D-6E8A-4147-A177-3AD203B41FA5}">
                      <a16:colId xmlns:a16="http://schemas.microsoft.com/office/drawing/2014/main" val="2288918455"/>
                    </a:ext>
                  </a:extLst>
                </a:gridCol>
                <a:gridCol w="3634470">
                  <a:extLst>
                    <a:ext uri="{9D8B030D-6E8A-4147-A177-3AD203B41FA5}">
                      <a16:colId xmlns:a16="http://schemas.microsoft.com/office/drawing/2014/main" val="3409154401"/>
                    </a:ext>
                  </a:extLst>
                </a:gridCol>
                <a:gridCol w="3837798">
                  <a:extLst>
                    <a:ext uri="{9D8B030D-6E8A-4147-A177-3AD203B41FA5}">
                      <a16:colId xmlns:a16="http://schemas.microsoft.com/office/drawing/2014/main" val="3579273937"/>
                    </a:ext>
                  </a:extLst>
                </a:gridCol>
              </a:tblGrid>
              <a:tr h="105726">
                <a:tc>
                  <a:txBody>
                    <a:bodyPr/>
                    <a:lstStyle/>
                    <a:p>
                      <a:pPr algn="ctr" fontAlgn="b"/>
                      <a:r>
                        <a:rPr lang="en-GB" sz="1600" b="1" i="0" u="none" strike="noStrike">
                          <a:solidFill>
                            <a:srgbClr val="000000"/>
                          </a:solidFill>
                          <a:effectLst/>
                          <a:latin typeface="Calibri" panose="020F0502020204030204" pitchFamily="34" charset="0"/>
                        </a:rPr>
                        <a:t>Phase</a:t>
                      </a:r>
                    </a:p>
                  </a:txBody>
                  <a:tcPr marL="5217" marR="5217" marT="521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GB" sz="1600" b="1" i="0" u="none" strike="noStrike">
                          <a:solidFill>
                            <a:srgbClr val="000000"/>
                          </a:solidFill>
                          <a:effectLst/>
                          <a:latin typeface="Calibri" panose="020F0502020204030204" pitchFamily="34" charset="0"/>
                        </a:rPr>
                        <a:t>Start date </a:t>
                      </a:r>
                    </a:p>
                  </a:txBody>
                  <a:tcPr marL="5217" marR="5217" marT="521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GB" sz="1600" b="1" i="0" u="none" strike="noStrike" dirty="0">
                          <a:solidFill>
                            <a:srgbClr val="000000"/>
                          </a:solidFill>
                          <a:effectLst/>
                          <a:latin typeface="Calibri" panose="020F0502020204030204" pitchFamily="34" charset="0"/>
                        </a:rPr>
                        <a:t>Completed date </a:t>
                      </a:r>
                    </a:p>
                  </a:txBody>
                  <a:tcPr marL="5217" marR="5217" marT="521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96595832"/>
                  </a:ext>
                </a:extLst>
              </a:tr>
              <a:tr h="202995">
                <a:tc>
                  <a:txBody>
                    <a:bodyPr/>
                    <a:lstStyle/>
                    <a:p>
                      <a:pPr algn="l" fontAlgn="t"/>
                      <a:r>
                        <a:rPr lang="en-GB" sz="1600" b="0" i="0" u="none" strike="noStrike" dirty="0">
                          <a:solidFill>
                            <a:srgbClr val="000000"/>
                          </a:solidFill>
                          <a:effectLst/>
                          <a:latin typeface="Calibri" panose="020F0502020204030204" pitchFamily="34" charset="0"/>
                        </a:rPr>
                        <a:t>EOI/PQQ Live</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18-Jan-21</a:t>
                      </a:r>
                    </a:p>
                  </a:txBody>
                  <a:tcPr marL="5217" marR="5217" marT="52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18-Feb-21</a:t>
                      </a:r>
                    </a:p>
                  </a:txBody>
                  <a:tcPr marL="5217" marR="5217" marT="5217" marB="0">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237885"/>
                  </a:ext>
                </a:extLst>
              </a:tr>
              <a:tr h="103052">
                <a:tc>
                  <a:txBody>
                    <a:bodyPr/>
                    <a:lstStyle/>
                    <a:p>
                      <a:pPr algn="l" fontAlgn="t"/>
                      <a:r>
                        <a:rPr lang="en-GB" sz="1600" b="0" i="0" u="none" strike="noStrike" dirty="0">
                          <a:solidFill>
                            <a:srgbClr val="000000"/>
                          </a:solidFill>
                          <a:effectLst/>
                          <a:latin typeface="Calibri" panose="020F0502020204030204" pitchFamily="34" charset="0"/>
                        </a:rPr>
                        <a:t>PQQ Evaluation</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18-Feb-21</a:t>
                      </a:r>
                    </a:p>
                  </a:txBody>
                  <a:tcPr marL="5217" marR="5217" marT="52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09-Mar-21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081164"/>
                  </a:ext>
                </a:extLst>
              </a:tr>
              <a:tr h="304492">
                <a:tc>
                  <a:txBody>
                    <a:bodyPr/>
                    <a:lstStyle/>
                    <a:p>
                      <a:pPr algn="l" fontAlgn="t"/>
                      <a:r>
                        <a:rPr lang="en-GB" sz="1600" b="0" i="0" u="none" strike="noStrike" dirty="0">
                          <a:solidFill>
                            <a:srgbClr val="000000"/>
                          </a:solidFill>
                          <a:effectLst/>
                          <a:latin typeface="Calibri" panose="020F0502020204030204" pitchFamily="34" charset="0"/>
                        </a:rPr>
                        <a:t>ITT Live</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10-Mar-21</a:t>
                      </a:r>
                    </a:p>
                  </a:txBody>
                  <a:tcPr marL="5217" marR="5217" marT="52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5-Apr-21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3553759"/>
                  </a:ext>
                </a:extLst>
              </a:tr>
              <a:tr h="507486">
                <a:tc>
                  <a:txBody>
                    <a:bodyPr/>
                    <a:lstStyle/>
                    <a:p>
                      <a:pPr algn="l" fontAlgn="t"/>
                      <a:r>
                        <a:rPr lang="en-GB" sz="1600" b="0" i="0" u="none" strike="noStrike" dirty="0">
                          <a:solidFill>
                            <a:srgbClr val="000000"/>
                          </a:solidFill>
                          <a:effectLst/>
                          <a:latin typeface="Calibri" panose="020F0502020204030204" pitchFamily="34" charset="0"/>
                        </a:rPr>
                        <a:t>ITT Evaluation</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5-Apr-21</a:t>
                      </a:r>
                    </a:p>
                  </a:txBody>
                  <a:tcPr marL="5217" marR="5217" marT="52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24-May-21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29796"/>
                  </a:ext>
                </a:extLst>
              </a:tr>
              <a:tr h="103052">
                <a:tc>
                  <a:txBody>
                    <a:bodyPr/>
                    <a:lstStyle/>
                    <a:p>
                      <a:pPr algn="l" fontAlgn="t"/>
                      <a:r>
                        <a:rPr lang="en-GB" sz="1600" b="0" i="0" u="none" strike="noStrike" dirty="0">
                          <a:solidFill>
                            <a:srgbClr val="000000"/>
                          </a:solidFill>
                          <a:effectLst/>
                          <a:latin typeface="Calibri" panose="020F0502020204030204" pitchFamily="34" charset="0"/>
                        </a:rPr>
                        <a:t>Standstill 10 days</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25-May-21</a:t>
                      </a:r>
                    </a:p>
                  </a:txBody>
                  <a:tcPr marL="5217" marR="5217" marT="521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4-Jun-21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2940943"/>
                  </a:ext>
                </a:extLst>
              </a:tr>
              <a:tr h="103052">
                <a:tc>
                  <a:txBody>
                    <a:bodyPr/>
                    <a:lstStyle/>
                    <a:p>
                      <a:pPr algn="l" fontAlgn="t"/>
                      <a:r>
                        <a:rPr lang="en-GB" sz="1600" b="0" i="0" u="none" strike="noStrike">
                          <a:solidFill>
                            <a:srgbClr val="000000"/>
                          </a:solidFill>
                          <a:effectLst/>
                          <a:latin typeface="Calibri" panose="020F0502020204030204" pitchFamily="34" charset="0"/>
                        </a:rPr>
                        <a:t>Contract Signed</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t"/>
                      <a:r>
                        <a:rPr lang="en-GB" sz="1600" b="0" i="0" u="none" strike="noStrike" dirty="0">
                          <a:solidFill>
                            <a:srgbClr val="000000"/>
                          </a:solidFill>
                          <a:effectLst/>
                          <a:latin typeface="Calibri" panose="020F0502020204030204" pitchFamily="34" charset="0"/>
                        </a:rPr>
                        <a:t>8-Jun-21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414598918"/>
                  </a:ext>
                </a:extLst>
              </a:tr>
              <a:tr h="105726">
                <a:tc>
                  <a:txBody>
                    <a:bodyPr/>
                    <a:lstStyle/>
                    <a:p>
                      <a:pPr algn="l" fontAlgn="t"/>
                      <a:r>
                        <a:rPr lang="en-GB" sz="1600" b="0" i="0" u="none" strike="noStrike" dirty="0">
                          <a:solidFill>
                            <a:srgbClr val="000000"/>
                          </a:solidFill>
                          <a:effectLst/>
                          <a:latin typeface="Calibri" panose="020F0502020204030204" pitchFamily="34" charset="0"/>
                        </a:rPr>
                        <a:t>Contact Mobilisation</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a:solidFill>
                            <a:srgbClr val="000000"/>
                          </a:solidFill>
                          <a:effectLst/>
                          <a:latin typeface="Calibri" panose="020F0502020204030204" pitchFamily="34" charset="0"/>
                        </a:rPr>
                        <a:t>8-Jun-21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600" b="0" i="0" u="none" strike="noStrike" dirty="0">
                          <a:solidFill>
                            <a:srgbClr val="000000"/>
                          </a:solidFill>
                          <a:effectLst/>
                          <a:latin typeface="Calibri" panose="020F0502020204030204" pitchFamily="34" charset="0"/>
                        </a:rPr>
                        <a:t>6-Jul-21</a:t>
                      </a:r>
                    </a:p>
                  </a:txBody>
                  <a:tcPr marL="5217" marR="5217" marT="521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1872553"/>
                  </a:ext>
                </a:extLst>
              </a:tr>
              <a:tr h="105726">
                <a:tc>
                  <a:txBody>
                    <a:bodyPr/>
                    <a:lstStyle/>
                    <a:p>
                      <a:pPr algn="l" fontAlgn="t"/>
                      <a:r>
                        <a:rPr lang="en-GB" sz="1600" b="0" i="0" u="none" strike="noStrike">
                          <a:solidFill>
                            <a:srgbClr val="000000"/>
                          </a:solidFill>
                          <a:effectLst/>
                          <a:latin typeface="Calibri" panose="020F0502020204030204" pitchFamily="34" charset="0"/>
                        </a:rPr>
                        <a:t>Contact Start</a:t>
                      </a:r>
                    </a:p>
                  </a:txBody>
                  <a:tcPr marL="5217" marR="5217" marT="521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t"/>
                      <a:r>
                        <a:rPr lang="en-GB" sz="1600" b="0" i="0" u="none" strike="noStrike" dirty="0">
                          <a:solidFill>
                            <a:srgbClr val="000000"/>
                          </a:solidFill>
                          <a:effectLst/>
                          <a:latin typeface="Calibri" panose="020F0502020204030204" pitchFamily="34" charset="0"/>
                        </a:rPr>
                        <a:t>6-Jul-21</a:t>
                      </a:r>
                    </a:p>
                  </a:txBody>
                  <a:tcPr marL="5217" marR="5217" marT="521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618586948"/>
                  </a:ext>
                </a:extLst>
              </a:tr>
            </a:tbl>
          </a:graphicData>
        </a:graphic>
      </p:graphicFrame>
    </p:spTree>
    <p:extLst>
      <p:ext uri="{BB962C8B-B14F-4D97-AF65-F5344CB8AC3E}">
        <p14:creationId xmlns:p14="http://schemas.microsoft.com/office/powerpoint/2010/main" val="1441102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11</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3.2 Contract Outline</a:t>
            </a:r>
          </a:p>
        </p:txBody>
      </p:sp>
      <p:sp>
        <p:nvSpPr>
          <p:cNvPr id="5" name="TextBox 4">
            <a:extLst>
              <a:ext uri="{FF2B5EF4-FFF2-40B4-BE49-F238E27FC236}">
                <a16:creationId xmlns:a16="http://schemas.microsoft.com/office/drawing/2014/main" id="{08431783-DBD7-4653-97E2-9809AE5A120C}"/>
              </a:ext>
            </a:extLst>
          </p:cNvPr>
          <p:cNvSpPr txBox="1"/>
          <p:nvPr/>
        </p:nvSpPr>
        <p:spPr>
          <a:xfrm>
            <a:off x="858685" y="920477"/>
            <a:ext cx="10818965" cy="4031873"/>
          </a:xfrm>
          <a:prstGeom prst="rect">
            <a:avLst/>
          </a:prstGeom>
          <a:noFill/>
        </p:spPr>
        <p:txBody>
          <a:bodyPr wrap="square" rtlCol="0">
            <a:spAutoFit/>
          </a:bodyPr>
          <a:lstStyle/>
          <a:p>
            <a:r>
              <a:rPr lang="en-GB" sz="1600" dirty="0"/>
              <a:t>Dual Lot Framework – Suppliers able to bid for both lots if they wish.</a:t>
            </a:r>
          </a:p>
          <a:p>
            <a:endParaRPr lang="en-GB" sz="1600" dirty="0"/>
          </a:p>
          <a:p>
            <a:r>
              <a:rPr lang="en-GB" sz="1600" dirty="0"/>
              <a:t>Contract Length: 2 Years (with 2 optional extension years (1 + 1))</a:t>
            </a:r>
          </a:p>
          <a:p>
            <a:endParaRPr lang="en-GB" sz="1600" dirty="0"/>
          </a:p>
          <a:p>
            <a:r>
              <a:rPr lang="en-GB" sz="1600" dirty="0"/>
              <a:t>Anticipated Value: £5m -£9m per annum</a:t>
            </a:r>
          </a:p>
          <a:p>
            <a:r>
              <a:rPr lang="en-GB" sz="1600" dirty="0"/>
              <a:t>Lot 1:</a:t>
            </a:r>
          </a:p>
          <a:p>
            <a:r>
              <a:rPr lang="en-GB" sz="1600" dirty="0"/>
              <a:t>	Y1 – £2.28m (60% committed, commitment will be to deliver services in Kent and Sussex 		                       Routes)</a:t>
            </a:r>
          </a:p>
          <a:p>
            <a:r>
              <a:rPr lang="en-GB" sz="1600" dirty="0"/>
              <a:t>	Y2 - £2m – £4.5m (20% commitment of Year 1 spend)</a:t>
            </a:r>
          </a:p>
          <a:p>
            <a:r>
              <a:rPr lang="en-GB" sz="1600" dirty="0"/>
              <a:t>Lot 2:</a:t>
            </a:r>
          </a:p>
          <a:p>
            <a:r>
              <a:rPr lang="en-GB" sz="1600" dirty="0"/>
              <a:t>	Y1 – £3.25m (60% committed, commitment will be to deliver services in the Wessex Route)</a:t>
            </a:r>
          </a:p>
          <a:p>
            <a:r>
              <a:rPr lang="en-GB" sz="1600" dirty="0"/>
              <a:t>	Y2 - £2m – £4.5m (20% commitment of Year 1 spend)</a:t>
            </a:r>
          </a:p>
          <a:p>
            <a:endParaRPr lang="en-GB" sz="1600" dirty="0"/>
          </a:p>
          <a:p>
            <a:r>
              <a:rPr lang="en-GB" sz="1600" dirty="0"/>
              <a:t>A minimum annual turnover requirement will be set at £3.2m. Due to </a:t>
            </a:r>
            <a:r>
              <a:rPr lang="en-GB" sz="1600" dirty="0" err="1"/>
              <a:t>Covid</a:t>
            </a:r>
            <a:r>
              <a:rPr lang="en-GB" sz="1600" dirty="0"/>
              <a:t> 19 we will allow this to be an average over the last 3 years. </a:t>
            </a:r>
          </a:p>
          <a:p>
            <a:r>
              <a:rPr lang="en-GB" sz="1600" dirty="0"/>
              <a:t>  </a:t>
            </a:r>
          </a:p>
        </p:txBody>
      </p:sp>
      <p:sp>
        <p:nvSpPr>
          <p:cNvPr id="4" name="TextBox 3">
            <a:extLst>
              <a:ext uri="{FF2B5EF4-FFF2-40B4-BE49-F238E27FC236}">
                <a16:creationId xmlns:a16="http://schemas.microsoft.com/office/drawing/2014/main" id="{227E5699-E967-4CFE-9AC6-4603B7D00EE1}"/>
              </a:ext>
            </a:extLst>
          </p:cNvPr>
          <p:cNvSpPr txBox="1"/>
          <p:nvPr/>
        </p:nvSpPr>
        <p:spPr>
          <a:xfrm>
            <a:off x="3205424" y="4682532"/>
            <a:ext cx="6611816"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b="1" dirty="0"/>
              <a:t>UPDATE: </a:t>
            </a:r>
            <a:r>
              <a:rPr lang="en-GB" dirty="0"/>
              <a:t>The methodology of commitment has been amended slightly since this presentation. Please see clause 4.8 of the Instructions to Participants which states the levels of committed spend which will be implemented as a contractual requirement in these Framework Agreements. </a:t>
            </a:r>
          </a:p>
        </p:txBody>
      </p:sp>
    </p:spTree>
    <p:extLst>
      <p:ext uri="{BB962C8B-B14F-4D97-AF65-F5344CB8AC3E}">
        <p14:creationId xmlns:p14="http://schemas.microsoft.com/office/powerpoint/2010/main" val="4098621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12</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3.2 Contract Outline</a:t>
            </a:r>
          </a:p>
        </p:txBody>
      </p:sp>
      <p:sp>
        <p:nvSpPr>
          <p:cNvPr id="5" name="TextBox 4">
            <a:extLst>
              <a:ext uri="{FF2B5EF4-FFF2-40B4-BE49-F238E27FC236}">
                <a16:creationId xmlns:a16="http://schemas.microsoft.com/office/drawing/2014/main" id="{08431783-DBD7-4653-97E2-9809AE5A120C}"/>
              </a:ext>
            </a:extLst>
          </p:cNvPr>
          <p:cNvSpPr txBox="1"/>
          <p:nvPr/>
        </p:nvSpPr>
        <p:spPr>
          <a:xfrm>
            <a:off x="858685" y="920477"/>
            <a:ext cx="10818965" cy="3046988"/>
          </a:xfrm>
          <a:prstGeom prst="rect">
            <a:avLst/>
          </a:prstGeom>
          <a:noFill/>
        </p:spPr>
        <p:txBody>
          <a:bodyPr wrap="square" rtlCol="0">
            <a:spAutoFit/>
          </a:bodyPr>
          <a:lstStyle/>
          <a:p>
            <a:endParaRPr lang="en-GB" sz="1600" dirty="0"/>
          </a:p>
          <a:p>
            <a:r>
              <a:rPr lang="en-GB" sz="1600" dirty="0"/>
              <a:t>Region of works: Southern Region</a:t>
            </a:r>
          </a:p>
          <a:p>
            <a:endParaRPr lang="en-GB" sz="1600" dirty="0"/>
          </a:p>
          <a:p>
            <a:pPr marL="285750" indent="-285750">
              <a:buFontTx/>
              <a:buChar char="-"/>
            </a:pPr>
            <a:r>
              <a:rPr lang="en-GB" sz="1600" dirty="0"/>
              <a:t>Regular security and welfare services will be required as per Route plans, to be shared with the winning supplier. Indicative route plans will be shared as part of the scope.</a:t>
            </a:r>
          </a:p>
          <a:p>
            <a:pPr marL="285750" indent="-285750">
              <a:buFontTx/>
              <a:buChar char="-"/>
            </a:pPr>
            <a:r>
              <a:rPr lang="en-GB" sz="1600" dirty="0"/>
              <a:t>Additional services instructed via Contract Order</a:t>
            </a:r>
          </a:p>
          <a:p>
            <a:endParaRPr lang="en-GB" sz="1600" dirty="0"/>
          </a:p>
          <a:p>
            <a:r>
              <a:rPr lang="en-GB" sz="1600" dirty="0"/>
              <a:t>The contract form will be NRs Standard NR2(MT) contract. Templates on these can be found on our website. </a:t>
            </a:r>
            <a:r>
              <a:rPr lang="en-GB" sz="1600" dirty="0">
                <a:hlinkClick r:id="rId2"/>
              </a:rPr>
              <a:t>https://www.networkrail.co.uk/industry-and-commercial/supply-chain/supply-of-works-services-or-products/standard-suite-of-contracts/</a:t>
            </a:r>
            <a:r>
              <a:rPr lang="en-GB" sz="1600" dirty="0"/>
              <a:t> </a:t>
            </a:r>
          </a:p>
          <a:p>
            <a:endParaRPr lang="en-GB" sz="1600" dirty="0"/>
          </a:p>
          <a:p>
            <a:r>
              <a:rPr lang="en-GB" sz="1600" dirty="0"/>
              <a:t>  </a:t>
            </a:r>
          </a:p>
        </p:txBody>
      </p:sp>
    </p:spTree>
    <p:extLst>
      <p:ext uri="{BB962C8B-B14F-4D97-AF65-F5344CB8AC3E}">
        <p14:creationId xmlns:p14="http://schemas.microsoft.com/office/powerpoint/2010/main" val="1681164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13</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4367260" y="3013501"/>
            <a:ext cx="3457479" cy="830997"/>
          </a:xfrm>
          <a:prstGeom prst="rect">
            <a:avLst/>
          </a:prstGeom>
          <a:noFill/>
        </p:spPr>
        <p:txBody>
          <a:bodyPr wrap="square" rtlCol="0">
            <a:spAutoFit/>
          </a:bodyPr>
          <a:lstStyle/>
          <a:p>
            <a:pPr algn="ctr"/>
            <a:r>
              <a:rPr lang="en-GB" sz="2400" dirty="0"/>
              <a:t>4. General Procurement Insights</a:t>
            </a:r>
          </a:p>
        </p:txBody>
      </p:sp>
    </p:spTree>
    <p:extLst>
      <p:ext uri="{BB962C8B-B14F-4D97-AF65-F5344CB8AC3E}">
        <p14:creationId xmlns:p14="http://schemas.microsoft.com/office/powerpoint/2010/main" val="2531828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14</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4.1 Process</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2944396"/>
          </a:xfrm>
          <a:prstGeom prst="rect">
            <a:avLst/>
          </a:prstGeom>
          <a:noFill/>
        </p:spPr>
        <p:txBody>
          <a:bodyPr wrap="square" rtlCol="0">
            <a:spAutoFit/>
          </a:bodyPr>
          <a:lstStyle/>
          <a:p>
            <a:pPr marL="299085" indent="-287020">
              <a:lnSpc>
                <a:spcPct val="100000"/>
              </a:lnSpc>
              <a:buClr>
                <a:srgbClr val="A4CDDC"/>
              </a:buClr>
              <a:buSzPct val="50000"/>
              <a:buFont typeface="Arial"/>
              <a:buChar char="•"/>
              <a:tabLst>
                <a:tab pos="299085" algn="l"/>
              </a:tabLst>
            </a:pPr>
            <a:r>
              <a:rPr lang="en-GB" sz="1600" dirty="0">
                <a:solidFill>
                  <a:srgbClr val="292929"/>
                </a:solidFill>
                <a:cs typeface="Arial"/>
              </a:rPr>
              <a:t>Pl</a:t>
            </a:r>
            <a:r>
              <a:rPr lang="en-GB" sz="1600" spc="-10" dirty="0">
                <a:solidFill>
                  <a:srgbClr val="292929"/>
                </a:solidFill>
                <a:cs typeface="Arial"/>
              </a:rPr>
              <a:t>e</a:t>
            </a:r>
            <a:r>
              <a:rPr lang="en-GB" sz="1600" dirty="0">
                <a:solidFill>
                  <a:srgbClr val="292929"/>
                </a:solidFill>
                <a:cs typeface="Arial"/>
              </a:rPr>
              <a:t>ase</a:t>
            </a:r>
            <a:r>
              <a:rPr lang="en-GB" sz="1600" spc="5"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a:t>
            </a:r>
            <a:r>
              <a:rPr lang="en-GB" sz="1600" dirty="0">
                <a:solidFill>
                  <a:srgbClr val="292929"/>
                </a:solidFill>
                <a:cs typeface="Arial"/>
              </a:rPr>
              <a:t>t</a:t>
            </a:r>
            <a:r>
              <a:rPr lang="en-GB" sz="1600" spc="15" dirty="0">
                <a:solidFill>
                  <a:srgbClr val="292929"/>
                </a:solidFill>
                <a:cs typeface="Arial"/>
              </a:rPr>
              <a:t> </a:t>
            </a:r>
            <a:r>
              <a:rPr lang="en-GB" sz="1600" dirty="0">
                <a:solidFill>
                  <a:srgbClr val="292929"/>
                </a:solidFill>
                <a:cs typeface="Arial"/>
              </a:rPr>
              <a:t>re</a:t>
            </a:r>
            <a:r>
              <a:rPr lang="en-GB" sz="1600" spc="-10" dirty="0">
                <a:solidFill>
                  <a:srgbClr val="292929"/>
                </a:solidFill>
                <a:cs typeface="Arial"/>
              </a:rPr>
              <a:t>g</a:t>
            </a:r>
            <a:r>
              <a:rPr lang="en-GB" sz="1600" dirty="0">
                <a:solidFill>
                  <a:srgbClr val="292929"/>
                </a:solidFill>
                <a:cs typeface="Arial"/>
              </a:rPr>
              <a:t>ister mu</a:t>
            </a:r>
            <a:r>
              <a:rPr lang="en-GB" sz="1600" spc="-10" dirty="0">
                <a:solidFill>
                  <a:srgbClr val="292929"/>
                </a:solidFill>
                <a:cs typeface="Arial"/>
              </a:rPr>
              <a:t>l</a:t>
            </a:r>
            <a:r>
              <a:rPr lang="en-GB" sz="1600" dirty="0">
                <a:solidFill>
                  <a:srgbClr val="292929"/>
                </a:solidFill>
                <a:cs typeface="Arial"/>
              </a:rPr>
              <a:t>tip</a:t>
            </a:r>
            <a:r>
              <a:rPr lang="en-GB" sz="1600" spc="-10" dirty="0">
                <a:solidFill>
                  <a:srgbClr val="292929"/>
                </a:solidFill>
                <a:cs typeface="Arial"/>
              </a:rPr>
              <a:t>l</a:t>
            </a:r>
            <a:r>
              <a:rPr lang="en-GB" sz="1600" dirty="0">
                <a:solidFill>
                  <a:srgbClr val="292929"/>
                </a:solidFill>
                <a:cs typeface="Arial"/>
              </a:rPr>
              <a:t>e</a:t>
            </a:r>
            <a:r>
              <a:rPr lang="en-GB" sz="1600" spc="20" dirty="0">
                <a:solidFill>
                  <a:srgbClr val="292929"/>
                </a:solidFill>
                <a:cs typeface="Arial"/>
              </a:rPr>
              <a:t> </a:t>
            </a:r>
            <a:r>
              <a:rPr lang="en-GB" sz="1600" dirty="0">
                <a:solidFill>
                  <a:srgbClr val="292929"/>
                </a:solidFill>
                <a:cs typeface="Arial"/>
              </a:rPr>
              <a:t>acc</a:t>
            </a:r>
            <a:r>
              <a:rPr lang="en-GB" sz="1600" spc="-10" dirty="0">
                <a:solidFill>
                  <a:srgbClr val="292929"/>
                </a:solidFill>
                <a:cs typeface="Arial"/>
              </a:rPr>
              <a:t>o</a:t>
            </a:r>
            <a:r>
              <a:rPr lang="en-GB" sz="1600" dirty="0">
                <a:solidFill>
                  <a:srgbClr val="292929"/>
                </a:solidFill>
                <a:cs typeface="Arial"/>
              </a:rPr>
              <a:t>u</a:t>
            </a:r>
            <a:r>
              <a:rPr lang="en-GB" sz="1600" spc="-10" dirty="0">
                <a:solidFill>
                  <a:srgbClr val="292929"/>
                </a:solidFill>
                <a:cs typeface="Arial"/>
              </a:rPr>
              <a:t>n</a:t>
            </a:r>
            <a:r>
              <a:rPr lang="en-GB" sz="1600" dirty="0">
                <a:solidFill>
                  <a:srgbClr val="292929"/>
                </a:solidFill>
                <a:cs typeface="Arial"/>
              </a:rPr>
              <a:t>ts on Bravo</a:t>
            </a:r>
            <a:r>
              <a:rPr lang="en-GB" sz="1600" spc="15"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this </a:t>
            </a:r>
            <a:r>
              <a:rPr lang="en-GB" sz="1600" spc="-10" dirty="0">
                <a:solidFill>
                  <a:srgbClr val="292929"/>
                </a:solidFill>
                <a:cs typeface="Arial"/>
              </a:rPr>
              <a:t>g</a:t>
            </a:r>
            <a:r>
              <a:rPr lang="en-GB" sz="1600" dirty="0">
                <a:solidFill>
                  <a:srgbClr val="292929"/>
                </a:solidFill>
                <a:cs typeface="Arial"/>
              </a:rPr>
              <a:t>ets co</a:t>
            </a:r>
            <a:r>
              <a:rPr lang="en-GB" sz="1600" spc="-10" dirty="0">
                <a:solidFill>
                  <a:srgbClr val="292929"/>
                </a:solidFill>
                <a:cs typeface="Arial"/>
              </a:rPr>
              <a:t>n</a:t>
            </a:r>
            <a:r>
              <a:rPr lang="en-GB" sz="1600" dirty="0">
                <a:solidFill>
                  <a:srgbClr val="292929"/>
                </a:solidFill>
                <a:cs typeface="Arial"/>
              </a:rPr>
              <a:t>fusi</a:t>
            </a:r>
            <a:r>
              <a:rPr lang="en-GB" sz="1600" spc="-10" dirty="0">
                <a:solidFill>
                  <a:srgbClr val="292929"/>
                </a:solidFill>
                <a:cs typeface="Arial"/>
              </a:rPr>
              <a:t>n</a:t>
            </a:r>
            <a:r>
              <a:rPr lang="en-GB" sz="1600" dirty="0">
                <a:solidFill>
                  <a:srgbClr val="292929"/>
                </a:solidFill>
                <a:cs typeface="Arial"/>
              </a:rPr>
              <a:t>g</a:t>
            </a:r>
            <a:endParaRPr lang="en-GB" sz="1600" dirty="0">
              <a:cs typeface="Arial"/>
            </a:endParaRP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y tec</a:t>
            </a:r>
            <a:r>
              <a:rPr lang="en-GB" sz="1600" spc="-10" dirty="0">
                <a:solidFill>
                  <a:srgbClr val="292929"/>
                </a:solidFill>
                <a:cs typeface="Arial"/>
              </a:rPr>
              <a:t>h</a:t>
            </a:r>
            <a:r>
              <a:rPr lang="en-GB" sz="1600" dirty="0">
                <a:solidFill>
                  <a:srgbClr val="292929"/>
                </a:solidFill>
                <a:cs typeface="Arial"/>
              </a:rPr>
              <a:t>n</a:t>
            </a:r>
            <a:r>
              <a:rPr lang="en-GB" sz="1600" spc="-10" dirty="0">
                <a:solidFill>
                  <a:srgbClr val="292929"/>
                </a:solidFill>
                <a:cs typeface="Arial"/>
              </a:rPr>
              <a:t>i</a:t>
            </a:r>
            <a:r>
              <a:rPr lang="en-GB" sz="1600" dirty="0">
                <a:solidFill>
                  <a:srgbClr val="292929"/>
                </a:solidFill>
                <a:cs typeface="Arial"/>
              </a:rPr>
              <a:t>cal</a:t>
            </a:r>
            <a:r>
              <a:rPr lang="en-GB" sz="1600" spc="5"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i</a:t>
            </a:r>
            <a:r>
              <a:rPr lang="en-GB" sz="1600" spc="-35" dirty="0">
                <a:solidFill>
                  <a:srgbClr val="292929"/>
                </a:solidFill>
                <a:cs typeface="Arial"/>
              </a:rPr>
              <a:t>f</a:t>
            </a:r>
            <a:r>
              <a:rPr lang="en-GB" sz="1600" dirty="0">
                <a:solidFill>
                  <a:srgbClr val="292929"/>
                </a:solidFill>
                <a:cs typeface="Arial"/>
              </a:rPr>
              <a:t>ficu</a:t>
            </a:r>
            <a:r>
              <a:rPr lang="en-GB" sz="1600" spc="-10" dirty="0">
                <a:solidFill>
                  <a:srgbClr val="292929"/>
                </a:solidFill>
                <a:cs typeface="Arial"/>
              </a:rPr>
              <a:t>l</a:t>
            </a:r>
            <a:r>
              <a:rPr lang="en-GB" sz="1600" dirty="0">
                <a:solidFill>
                  <a:srgbClr val="292929"/>
                </a:solidFill>
                <a:cs typeface="Arial"/>
              </a:rPr>
              <a:t>ties,</a:t>
            </a:r>
            <a:r>
              <a:rPr lang="en-GB" sz="1600" spc="10" dirty="0">
                <a:solidFill>
                  <a:srgbClr val="292929"/>
                </a:solidFill>
                <a:cs typeface="Arial"/>
              </a:rPr>
              <a:t> </a:t>
            </a:r>
            <a:r>
              <a:rPr lang="en-GB" sz="1600" dirty="0">
                <a:solidFill>
                  <a:srgbClr val="292929"/>
                </a:solidFill>
                <a:cs typeface="Arial"/>
              </a:rPr>
              <a:t>ca</a:t>
            </a:r>
            <a:r>
              <a:rPr lang="en-GB" sz="1600" spc="-10" dirty="0">
                <a:solidFill>
                  <a:srgbClr val="292929"/>
                </a:solidFill>
                <a:cs typeface="Arial"/>
              </a:rPr>
              <a:t>l</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Bravo </a:t>
            </a:r>
            <a:r>
              <a:rPr lang="en-GB" sz="1600" dirty="0">
                <a:solidFill>
                  <a:srgbClr val="292929"/>
                </a:solidFill>
                <a:cs typeface="Arial"/>
              </a:rPr>
              <a:t>h</a:t>
            </a:r>
            <a:r>
              <a:rPr lang="en-GB" sz="1600" spc="-10" dirty="0">
                <a:solidFill>
                  <a:srgbClr val="292929"/>
                </a:solidFill>
                <a:cs typeface="Arial"/>
              </a:rPr>
              <a:t>e</a:t>
            </a:r>
            <a:r>
              <a:rPr lang="en-GB" sz="1600" dirty="0">
                <a:solidFill>
                  <a:srgbClr val="292929"/>
                </a:solidFill>
                <a:cs typeface="Arial"/>
              </a:rPr>
              <a:t>l</a:t>
            </a:r>
            <a:r>
              <a:rPr lang="en-GB" sz="1600" spc="-10" dirty="0">
                <a:solidFill>
                  <a:srgbClr val="292929"/>
                </a:solidFill>
                <a:cs typeface="Arial"/>
              </a:rPr>
              <a:t>p</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sk</a:t>
            </a:r>
            <a:r>
              <a:rPr lang="en-GB" sz="1600" spc="25" dirty="0">
                <a:solidFill>
                  <a:srgbClr val="292929"/>
                </a:solidFill>
                <a:cs typeface="Arial"/>
              </a:rPr>
              <a:t> </a:t>
            </a:r>
            <a:r>
              <a:rPr lang="en-GB" sz="1600" dirty="0">
                <a:solidFill>
                  <a:srgbClr val="292929"/>
                </a:solidFill>
                <a:cs typeface="Arial"/>
              </a:rPr>
              <a:t>on</a:t>
            </a:r>
            <a:r>
              <a:rPr lang="en-GB" sz="1600" spc="-10" dirty="0">
                <a:solidFill>
                  <a:srgbClr val="292929"/>
                </a:solidFill>
                <a:cs typeface="Arial"/>
              </a:rPr>
              <a:t> </a:t>
            </a:r>
            <a:r>
              <a:rPr lang="en-GB" sz="1600" dirty="0">
                <a:solidFill>
                  <a:srgbClr val="292929"/>
                </a:solidFill>
                <a:cs typeface="Arial"/>
              </a:rPr>
              <a:t>0</a:t>
            </a:r>
            <a:r>
              <a:rPr lang="en-GB" sz="1600" spc="-10" dirty="0">
                <a:solidFill>
                  <a:srgbClr val="292929"/>
                </a:solidFill>
                <a:cs typeface="Arial"/>
              </a:rPr>
              <a:t>8</a:t>
            </a:r>
            <a:r>
              <a:rPr lang="en-GB" sz="1600" dirty="0">
                <a:solidFill>
                  <a:srgbClr val="292929"/>
                </a:solidFill>
                <a:cs typeface="Arial"/>
              </a:rPr>
              <a:t>00</a:t>
            </a:r>
            <a:r>
              <a:rPr lang="en-GB" sz="1600" spc="5" dirty="0">
                <a:solidFill>
                  <a:srgbClr val="292929"/>
                </a:solidFill>
                <a:cs typeface="Arial"/>
              </a:rPr>
              <a:t> </a:t>
            </a:r>
            <a:r>
              <a:rPr lang="en-GB" sz="1600" dirty="0">
                <a:solidFill>
                  <a:srgbClr val="292929"/>
                </a:solidFill>
                <a:cs typeface="Arial"/>
              </a:rPr>
              <a:t>0</a:t>
            </a:r>
            <a:r>
              <a:rPr lang="en-GB" sz="1600" spc="-10" dirty="0">
                <a:solidFill>
                  <a:srgbClr val="292929"/>
                </a:solidFill>
                <a:cs typeface="Arial"/>
              </a:rPr>
              <a:t>6</a:t>
            </a:r>
            <a:r>
              <a:rPr lang="en-GB" sz="1600" dirty="0">
                <a:solidFill>
                  <a:srgbClr val="292929"/>
                </a:solidFill>
                <a:cs typeface="Arial"/>
              </a:rPr>
              <a:t>9</a:t>
            </a:r>
            <a:r>
              <a:rPr lang="en-GB" sz="1600" spc="5" dirty="0">
                <a:solidFill>
                  <a:srgbClr val="292929"/>
                </a:solidFill>
                <a:cs typeface="Arial"/>
              </a:rPr>
              <a:t> </a:t>
            </a:r>
            <a:r>
              <a:rPr lang="en-GB" sz="1600" dirty="0">
                <a:solidFill>
                  <a:srgbClr val="292929"/>
                </a:solidFill>
                <a:cs typeface="Arial"/>
              </a:rPr>
              <a:t>8</a:t>
            </a:r>
            <a:r>
              <a:rPr lang="en-GB" sz="1600" spc="-10" dirty="0">
                <a:solidFill>
                  <a:srgbClr val="292929"/>
                </a:solidFill>
                <a:cs typeface="Arial"/>
              </a:rPr>
              <a:t>6</a:t>
            </a:r>
            <a:r>
              <a:rPr lang="en-GB" sz="1600" dirty="0">
                <a:solidFill>
                  <a:srgbClr val="292929"/>
                </a:solidFill>
                <a:cs typeface="Arial"/>
              </a:rPr>
              <a:t>30</a:t>
            </a:r>
            <a:endParaRPr lang="en-GB" sz="1600" dirty="0">
              <a:cs typeface="Arial"/>
            </a:endParaRPr>
          </a:p>
          <a:p>
            <a:pPr marL="299085" marR="12700" indent="-287020">
              <a:lnSpc>
                <a:spcPct val="100099"/>
              </a:lnSpc>
              <a:spcBef>
                <a:spcPts val="430"/>
              </a:spcBef>
              <a:buClr>
                <a:srgbClr val="A4CDDC"/>
              </a:buClr>
              <a:buSzPct val="50000"/>
              <a:buFont typeface="Arial"/>
              <a:buChar char="•"/>
              <a:tabLst>
                <a:tab pos="299085" algn="l"/>
              </a:tabLst>
            </a:pPr>
            <a:r>
              <a:rPr lang="en-GB" sz="1600" dirty="0">
                <a:solidFill>
                  <a:srgbClr val="292929"/>
                </a:solidFill>
                <a:cs typeface="Arial"/>
              </a:rPr>
              <a:t>All</a:t>
            </a:r>
            <a:r>
              <a:rPr lang="en-GB" sz="1600" spc="-10" dirty="0">
                <a:solidFill>
                  <a:srgbClr val="292929"/>
                </a:solidFill>
                <a:cs typeface="Arial"/>
              </a:rPr>
              <a:t> </a:t>
            </a:r>
            <a:r>
              <a:rPr lang="en-GB" sz="1600" spc="5" dirty="0">
                <a:solidFill>
                  <a:srgbClr val="292929"/>
                </a:solidFill>
                <a:cs typeface="Arial"/>
              </a:rPr>
              <a:t>t</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r</a:t>
            </a:r>
            <a:r>
              <a:rPr lang="en-GB" sz="1600" spc="10"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cum</a:t>
            </a:r>
            <a:r>
              <a:rPr lang="en-GB" sz="1600" spc="-10" dirty="0">
                <a:solidFill>
                  <a:srgbClr val="292929"/>
                </a:solidFill>
                <a:cs typeface="Arial"/>
              </a:rPr>
              <a:t>e</a:t>
            </a:r>
            <a:r>
              <a:rPr lang="en-GB" sz="1600" dirty="0">
                <a:solidFill>
                  <a:srgbClr val="292929"/>
                </a:solidFill>
                <a:cs typeface="Arial"/>
              </a:rPr>
              <a:t>nts</a:t>
            </a:r>
            <a:r>
              <a:rPr lang="en-GB" sz="1600" spc="10" dirty="0">
                <a:solidFill>
                  <a:srgbClr val="292929"/>
                </a:solidFill>
                <a:cs typeface="Arial"/>
              </a:rPr>
              <a:t> </a:t>
            </a:r>
            <a:r>
              <a:rPr lang="en-GB" sz="1600" dirty="0">
                <a:solidFill>
                  <a:srgbClr val="292929"/>
                </a:solidFill>
                <a:cs typeface="Arial"/>
              </a:rPr>
              <a:t>are</a:t>
            </a:r>
            <a:r>
              <a:rPr lang="en-GB" sz="1600" spc="-10" dirty="0">
                <a:solidFill>
                  <a:srgbClr val="292929"/>
                </a:solidFill>
                <a:cs typeface="Arial"/>
              </a:rPr>
              <a:t> </a:t>
            </a:r>
            <a:r>
              <a:rPr lang="en-GB" sz="1600" dirty="0">
                <a:solidFill>
                  <a:srgbClr val="292929"/>
                </a:solidFill>
                <a:cs typeface="Arial"/>
              </a:rPr>
              <a:t>p</a:t>
            </a:r>
            <a:r>
              <a:rPr lang="en-GB" sz="1600" spc="-10" dirty="0">
                <a:solidFill>
                  <a:srgbClr val="292929"/>
                </a:solidFill>
                <a:cs typeface="Arial"/>
              </a:rPr>
              <a:t>u</a:t>
            </a:r>
            <a:r>
              <a:rPr lang="en-GB" sz="1600" dirty="0">
                <a:solidFill>
                  <a:srgbClr val="292929"/>
                </a:solidFill>
                <a:cs typeface="Arial"/>
              </a:rPr>
              <a:t>b</a:t>
            </a:r>
            <a:r>
              <a:rPr lang="en-GB" sz="1600" spc="-10" dirty="0">
                <a:solidFill>
                  <a:srgbClr val="292929"/>
                </a:solidFill>
                <a:cs typeface="Arial"/>
              </a:rPr>
              <a:t>l</a:t>
            </a:r>
            <a:r>
              <a:rPr lang="en-GB" sz="1600" dirty="0">
                <a:solidFill>
                  <a:srgbClr val="292929"/>
                </a:solidFill>
                <a:cs typeface="Arial"/>
              </a:rPr>
              <a:t>is</a:t>
            </a:r>
            <a:r>
              <a:rPr lang="en-GB" sz="1600" spc="-10" dirty="0">
                <a:solidFill>
                  <a:srgbClr val="292929"/>
                </a:solidFill>
                <a:cs typeface="Arial"/>
              </a:rPr>
              <a:t>h</a:t>
            </a:r>
            <a:r>
              <a:rPr lang="en-GB" sz="1600" dirty="0">
                <a:solidFill>
                  <a:srgbClr val="292929"/>
                </a:solidFill>
                <a:cs typeface="Arial"/>
              </a:rPr>
              <a:t>ed</a:t>
            </a:r>
            <a:r>
              <a:rPr lang="en-GB" sz="1600" spc="25" dirty="0">
                <a:solidFill>
                  <a:srgbClr val="292929"/>
                </a:solidFill>
                <a:cs typeface="Arial"/>
              </a:rPr>
              <a:t> </a:t>
            </a:r>
            <a:r>
              <a:rPr lang="en-GB" sz="1600" dirty="0">
                <a:solidFill>
                  <a:srgbClr val="292929"/>
                </a:solidFill>
                <a:cs typeface="Arial"/>
              </a:rPr>
              <a:t>at</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same</a:t>
            </a:r>
            <a:r>
              <a:rPr lang="en-GB" sz="1600" spc="5" dirty="0">
                <a:solidFill>
                  <a:srgbClr val="292929"/>
                </a:solidFill>
                <a:cs typeface="Arial"/>
              </a:rPr>
              <a:t> </a:t>
            </a:r>
            <a:r>
              <a:rPr lang="en-GB" sz="1600" dirty="0">
                <a:solidFill>
                  <a:srgbClr val="292929"/>
                </a:solidFill>
                <a:cs typeface="Arial"/>
              </a:rPr>
              <a:t>time</a:t>
            </a:r>
            <a:r>
              <a:rPr lang="en-GB" sz="1600" spc="10"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20" dirty="0">
                <a:solidFill>
                  <a:srgbClr val="292929"/>
                </a:solidFill>
                <a:cs typeface="Arial"/>
              </a:rPr>
              <a:t> </a:t>
            </a:r>
            <a:r>
              <a:rPr lang="en-GB" sz="1600" dirty="0">
                <a:solidFill>
                  <a:srgbClr val="292929"/>
                </a:solidFill>
                <a:cs typeface="Arial"/>
              </a:rPr>
              <a:t>do</a:t>
            </a:r>
            <a:r>
              <a:rPr lang="en-GB" sz="1600" spc="-10" dirty="0">
                <a:solidFill>
                  <a:srgbClr val="292929"/>
                </a:solidFill>
                <a:cs typeface="Arial"/>
              </a:rPr>
              <a:t>n</a:t>
            </a:r>
            <a:r>
              <a:rPr lang="en-GB" sz="1600" dirty="0">
                <a:solidFill>
                  <a:srgbClr val="292929"/>
                </a:solidFill>
                <a:cs typeface="Arial"/>
              </a:rPr>
              <a:t>’t </a:t>
            </a:r>
            <a:r>
              <a:rPr lang="en-GB" sz="1600" spc="-10" dirty="0">
                <a:solidFill>
                  <a:srgbClr val="292929"/>
                </a:solidFill>
                <a:cs typeface="Arial"/>
              </a:rPr>
              <a:t>ha</a:t>
            </a:r>
            <a:r>
              <a:rPr lang="en-GB" sz="1600" dirty="0">
                <a:solidFill>
                  <a:srgbClr val="292929"/>
                </a:solidFill>
                <a:cs typeface="Arial"/>
              </a:rPr>
              <a:t>ve</a:t>
            </a:r>
            <a:r>
              <a:rPr lang="en-GB" sz="1600" spc="5" dirty="0">
                <a:solidFill>
                  <a:srgbClr val="292929"/>
                </a:solidFill>
                <a:cs typeface="Arial"/>
              </a:rPr>
              <a:t> </a:t>
            </a:r>
            <a:r>
              <a:rPr lang="en-GB" sz="1600" dirty="0">
                <a:solidFill>
                  <a:srgbClr val="292929"/>
                </a:solidFill>
                <a:cs typeface="Arial"/>
              </a:rPr>
              <a:t>to</a:t>
            </a:r>
            <a:r>
              <a:rPr lang="en-GB" sz="1600" spc="-15" dirty="0">
                <a:solidFill>
                  <a:srgbClr val="292929"/>
                </a:solidFill>
                <a:cs typeface="Arial"/>
              </a:rPr>
              <a:t> </a:t>
            </a:r>
            <a:r>
              <a:rPr lang="en-GB" sz="1600" spc="-45" dirty="0">
                <a:solidFill>
                  <a:srgbClr val="292929"/>
                </a:solidFill>
                <a:cs typeface="Arial"/>
              </a:rPr>
              <a:t>w</a:t>
            </a:r>
            <a:r>
              <a:rPr lang="en-GB" sz="1600" spc="-10" dirty="0">
                <a:solidFill>
                  <a:srgbClr val="292929"/>
                </a:solidFill>
                <a:cs typeface="Arial"/>
              </a:rPr>
              <a:t>a</a:t>
            </a:r>
            <a:r>
              <a:rPr lang="en-GB" sz="1600" dirty="0">
                <a:solidFill>
                  <a:srgbClr val="292929"/>
                </a:solidFill>
                <a:cs typeface="Arial"/>
              </a:rPr>
              <a:t>it</a:t>
            </a:r>
            <a:r>
              <a:rPr lang="en-GB" sz="1600" spc="45" dirty="0">
                <a:solidFill>
                  <a:srgbClr val="292929"/>
                </a:solidFill>
                <a:cs typeface="Arial"/>
              </a:rPr>
              <a:t> </a:t>
            </a:r>
            <a:r>
              <a:rPr lang="en-GB" sz="1600" spc="-10" dirty="0">
                <a:solidFill>
                  <a:srgbClr val="292929"/>
                </a:solidFill>
                <a:cs typeface="Arial"/>
              </a:rPr>
              <a:t>un</a:t>
            </a:r>
            <a:r>
              <a:rPr lang="en-GB" sz="1600" dirty="0">
                <a:solidFill>
                  <a:srgbClr val="292929"/>
                </a:solidFill>
                <a:cs typeface="Arial"/>
              </a:rPr>
              <a:t>til </a:t>
            </a:r>
            <a:r>
              <a:rPr lang="en-GB" sz="1600" spc="-10" dirty="0">
                <a:solidFill>
                  <a:srgbClr val="292929"/>
                </a:solidFill>
                <a:cs typeface="Arial"/>
              </a:rPr>
              <a:t>be</a:t>
            </a:r>
            <a:r>
              <a:rPr lang="en-GB" sz="1600" dirty="0">
                <a:solidFill>
                  <a:srgbClr val="292929"/>
                </a:solidFill>
                <a:cs typeface="Arial"/>
              </a:rPr>
              <a:t>i</a:t>
            </a:r>
            <a:r>
              <a:rPr lang="en-GB" sz="1600" spc="-15" dirty="0">
                <a:solidFill>
                  <a:srgbClr val="292929"/>
                </a:solidFill>
                <a:cs typeface="Arial"/>
              </a:rPr>
              <a:t>n</a:t>
            </a:r>
            <a:r>
              <a:rPr lang="en-GB" sz="1600" dirty="0">
                <a:solidFill>
                  <a:srgbClr val="292929"/>
                </a:solidFill>
                <a:cs typeface="Arial"/>
              </a:rPr>
              <a:t>g</a:t>
            </a:r>
            <a:r>
              <a:rPr lang="en-GB" sz="1600" spc="20" dirty="0">
                <a:solidFill>
                  <a:srgbClr val="292929"/>
                </a:solidFill>
                <a:cs typeface="Arial"/>
              </a:rPr>
              <a:t> </a:t>
            </a:r>
            <a:r>
              <a:rPr lang="en-GB" sz="1600" dirty="0">
                <a:solidFill>
                  <a:srgbClr val="292929"/>
                </a:solidFill>
                <a:cs typeface="Arial"/>
              </a:rPr>
              <a:t>to</a:t>
            </a:r>
            <a:r>
              <a:rPr lang="en-GB" sz="1600" spc="-10" dirty="0">
                <a:solidFill>
                  <a:srgbClr val="292929"/>
                </a:solidFill>
                <a:cs typeface="Arial"/>
              </a:rPr>
              <a:t>l</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t</a:t>
            </a:r>
            <a:r>
              <a:rPr lang="en-GB" sz="1600" spc="-10" dirty="0">
                <a:solidFill>
                  <a:srgbClr val="292929"/>
                </a:solidFill>
                <a:cs typeface="Arial"/>
              </a:rPr>
              <a:t>h</a:t>
            </a:r>
            <a:r>
              <a:rPr lang="en-GB" sz="1600" dirty="0">
                <a:solidFill>
                  <a:srgbClr val="292929"/>
                </a:solidFill>
                <a:cs typeface="Arial"/>
              </a:rPr>
              <a:t>e</a:t>
            </a:r>
            <a:r>
              <a:rPr lang="en-GB" sz="1600" spc="-5" dirty="0">
                <a:solidFill>
                  <a:srgbClr val="292929"/>
                </a:solidFill>
                <a:cs typeface="Arial"/>
              </a:rPr>
              <a:t> </a:t>
            </a:r>
            <a:r>
              <a:rPr lang="en-GB" sz="1600" dirty="0">
                <a:solidFill>
                  <a:srgbClr val="292929"/>
                </a:solidFill>
                <a:cs typeface="Arial"/>
              </a:rPr>
              <a:t>res</a:t>
            </a:r>
            <a:r>
              <a:rPr lang="en-GB" sz="1600" spc="-15" dirty="0">
                <a:solidFill>
                  <a:srgbClr val="292929"/>
                </a:solidFill>
                <a:cs typeface="Arial"/>
              </a:rPr>
              <a:t>u</a:t>
            </a:r>
            <a:r>
              <a:rPr lang="en-GB" sz="1600" dirty="0">
                <a:solidFill>
                  <a:srgbClr val="292929"/>
                </a:solidFill>
                <a:cs typeface="Arial"/>
              </a:rPr>
              <a:t>lts </a:t>
            </a:r>
            <a:r>
              <a:rPr lang="en-GB" sz="1600" spc="-10" dirty="0">
                <a:solidFill>
                  <a:srgbClr val="292929"/>
                </a:solidFill>
                <a:cs typeface="Arial"/>
              </a:rPr>
              <a:t>o</a:t>
            </a:r>
            <a:r>
              <a:rPr lang="en-GB" sz="1600" dirty="0">
                <a:solidFill>
                  <a:srgbClr val="292929"/>
                </a:solidFill>
                <a:cs typeface="Arial"/>
              </a:rPr>
              <a:t>f the</a:t>
            </a:r>
            <a:r>
              <a:rPr lang="en-GB" sz="1600" spc="-10" dirty="0">
                <a:solidFill>
                  <a:srgbClr val="292929"/>
                </a:solidFill>
                <a:cs typeface="Arial"/>
              </a:rPr>
              <a:t> </a:t>
            </a:r>
            <a:r>
              <a:rPr lang="en-GB" sz="1600" dirty="0">
                <a:solidFill>
                  <a:srgbClr val="292929"/>
                </a:solidFill>
                <a:cs typeface="Arial"/>
              </a:rPr>
              <a:t>PQQ to</a:t>
            </a:r>
            <a:r>
              <a:rPr lang="en-GB" sz="1600" spc="-10" dirty="0">
                <a:solidFill>
                  <a:srgbClr val="292929"/>
                </a:solidFill>
                <a:cs typeface="Arial"/>
              </a:rPr>
              <a:t> </a:t>
            </a:r>
            <a:r>
              <a:rPr lang="en-GB" sz="1600" dirty="0">
                <a:solidFill>
                  <a:srgbClr val="292929"/>
                </a:solidFill>
                <a:cs typeface="Arial"/>
              </a:rPr>
              <a:t>start</a:t>
            </a:r>
            <a:r>
              <a:rPr lang="en-GB" sz="1600" spc="-10" dirty="0">
                <a:solidFill>
                  <a:srgbClr val="292929"/>
                </a:solidFill>
                <a:cs typeface="Arial"/>
              </a:rPr>
              <a:t> </a:t>
            </a:r>
            <a:r>
              <a:rPr lang="en-GB" sz="1600" dirty="0">
                <a:solidFill>
                  <a:srgbClr val="292929"/>
                </a:solidFill>
                <a:cs typeface="Arial"/>
              </a:rPr>
              <a:t>l</a:t>
            </a:r>
            <a:r>
              <a:rPr lang="en-GB" sz="1600" spc="-15" dirty="0">
                <a:solidFill>
                  <a:srgbClr val="292929"/>
                </a:solidFill>
                <a:cs typeface="Arial"/>
              </a:rPr>
              <a:t>o</a:t>
            </a:r>
            <a:r>
              <a:rPr lang="en-GB" sz="1600" spc="-10" dirty="0">
                <a:solidFill>
                  <a:srgbClr val="292929"/>
                </a:solidFill>
                <a:cs typeface="Arial"/>
              </a:rPr>
              <a:t>o</a:t>
            </a:r>
            <a:r>
              <a:rPr lang="en-GB" sz="1600" dirty="0">
                <a:solidFill>
                  <a:srgbClr val="292929"/>
                </a:solidFill>
                <a:cs typeface="Arial"/>
              </a:rPr>
              <a:t>ki</a:t>
            </a:r>
            <a:r>
              <a:rPr lang="en-GB" sz="1600" spc="-15" dirty="0">
                <a:solidFill>
                  <a:srgbClr val="292929"/>
                </a:solidFill>
                <a:cs typeface="Arial"/>
              </a:rPr>
              <a:t>n</a:t>
            </a:r>
            <a:r>
              <a:rPr lang="en-GB" sz="1600" dirty="0">
                <a:solidFill>
                  <a:srgbClr val="292929"/>
                </a:solidFill>
                <a:cs typeface="Arial"/>
              </a:rPr>
              <a:t>g</a:t>
            </a:r>
            <a:r>
              <a:rPr lang="en-GB" sz="1600" spc="20" dirty="0">
                <a:solidFill>
                  <a:srgbClr val="292929"/>
                </a:solidFill>
                <a:cs typeface="Arial"/>
              </a:rPr>
              <a:t> </a:t>
            </a:r>
            <a:r>
              <a:rPr lang="en-GB" sz="1600" spc="-10" dirty="0">
                <a:solidFill>
                  <a:srgbClr val="292929"/>
                </a:solidFill>
                <a:cs typeface="Arial"/>
              </a:rPr>
              <a:t>a</a:t>
            </a:r>
            <a:r>
              <a:rPr lang="en-GB" sz="1600" dirty="0">
                <a:solidFill>
                  <a:srgbClr val="292929"/>
                </a:solidFill>
                <a:cs typeface="Arial"/>
              </a:rPr>
              <a:t>t the</a:t>
            </a:r>
            <a:r>
              <a:rPr lang="en-GB" sz="1600" spc="-10" dirty="0">
                <a:solidFill>
                  <a:srgbClr val="292929"/>
                </a:solidFill>
                <a:cs typeface="Arial"/>
              </a:rPr>
              <a:t> </a:t>
            </a:r>
            <a:r>
              <a:rPr lang="en-GB" sz="1600" spc="5" dirty="0">
                <a:solidFill>
                  <a:srgbClr val="292929"/>
                </a:solidFill>
                <a:cs typeface="Arial"/>
              </a:rPr>
              <a:t>I</a:t>
            </a:r>
            <a:r>
              <a:rPr lang="en-GB" sz="1600" spc="10" dirty="0">
                <a:solidFill>
                  <a:srgbClr val="292929"/>
                </a:solidFill>
                <a:cs typeface="Arial"/>
              </a:rPr>
              <a:t>T</a:t>
            </a:r>
            <a:r>
              <a:rPr lang="en-GB" sz="1600" dirty="0">
                <a:solidFill>
                  <a:srgbClr val="292929"/>
                </a:solidFill>
                <a:cs typeface="Arial"/>
              </a:rPr>
              <a:t>T</a:t>
            </a:r>
            <a:r>
              <a:rPr lang="en-GB" sz="1600" spc="-5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l</a:t>
            </a:r>
            <a:r>
              <a:rPr lang="en-GB" sz="1600" dirty="0">
                <a:solidFill>
                  <a:srgbClr val="292929"/>
                </a:solidFill>
                <a:cs typeface="Arial"/>
              </a:rPr>
              <a:t>th</a:t>
            </a:r>
            <a:r>
              <a:rPr lang="en-GB" sz="1600" spc="-10" dirty="0">
                <a:solidFill>
                  <a:srgbClr val="292929"/>
                </a:solidFill>
                <a:cs typeface="Arial"/>
              </a:rPr>
              <a:t>o</a:t>
            </a:r>
            <a:r>
              <a:rPr lang="en-GB" sz="1600" dirty="0">
                <a:solidFill>
                  <a:srgbClr val="292929"/>
                </a:solidFill>
                <a:cs typeface="Arial"/>
              </a:rPr>
              <a:t>u</a:t>
            </a:r>
            <a:r>
              <a:rPr lang="en-GB" sz="1600" spc="-10" dirty="0">
                <a:solidFill>
                  <a:srgbClr val="292929"/>
                </a:solidFill>
                <a:cs typeface="Arial"/>
              </a:rPr>
              <a:t>g</a:t>
            </a:r>
            <a:r>
              <a:rPr lang="en-GB" sz="1600" dirty="0">
                <a:solidFill>
                  <a:srgbClr val="292929"/>
                </a:solidFill>
                <a:cs typeface="Arial"/>
              </a:rPr>
              <a:t>h</a:t>
            </a:r>
            <a:r>
              <a:rPr lang="en-GB" sz="1600" spc="20"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ca</a:t>
            </a:r>
            <a:r>
              <a:rPr lang="en-GB" sz="1600" spc="-10" dirty="0">
                <a:solidFill>
                  <a:srgbClr val="292929"/>
                </a:solidFill>
                <a:cs typeface="Arial"/>
              </a:rPr>
              <a:t>n</a:t>
            </a:r>
            <a:r>
              <a:rPr lang="en-GB" sz="1600" dirty="0">
                <a:solidFill>
                  <a:srgbClr val="292929"/>
                </a:solidFill>
                <a:cs typeface="Arial"/>
              </a:rPr>
              <a:t>’t </a:t>
            </a:r>
            <a:r>
              <a:rPr lang="en-GB" sz="1600" spc="5" dirty="0">
                <a:solidFill>
                  <a:srgbClr val="292929"/>
                </a:solidFill>
                <a:cs typeface="Arial"/>
              </a:rPr>
              <a:t>f</a:t>
            </a:r>
            <a:r>
              <a:rPr lang="en-GB" sz="1600" dirty="0">
                <a:solidFill>
                  <a:srgbClr val="292929"/>
                </a:solidFill>
                <a:cs typeface="Arial"/>
              </a:rPr>
              <a:t>i</a:t>
            </a:r>
            <a:r>
              <a:rPr lang="en-GB" sz="1600" spc="-10" dirty="0">
                <a:solidFill>
                  <a:srgbClr val="292929"/>
                </a:solidFill>
                <a:cs typeface="Arial"/>
              </a:rPr>
              <a:t>l</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it</a:t>
            </a:r>
            <a:r>
              <a:rPr lang="en-GB" sz="1600" spc="-10" dirty="0">
                <a:solidFill>
                  <a:srgbClr val="292929"/>
                </a:solidFill>
                <a:cs typeface="Arial"/>
              </a:rPr>
              <a:t> </a:t>
            </a:r>
            <a:r>
              <a:rPr lang="en-GB" sz="1600" dirty="0">
                <a:solidFill>
                  <a:srgbClr val="292929"/>
                </a:solidFill>
                <a:cs typeface="Arial"/>
              </a:rPr>
              <a:t>i</a:t>
            </a:r>
            <a:r>
              <a:rPr lang="en-GB" sz="1600" spc="-10" dirty="0">
                <a:solidFill>
                  <a:srgbClr val="292929"/>
                </a:solidFill>
                <a:cs typeface="Arial"/>
              </a:rPr>
              <a:t>n</a:t>
            </a:r>
            <a:r>
              <a:rPr lang="en-GB" sz="1600" dirty="0">
                <a:solidFill>
                  <a:srgbClr val="292929"/>
                </a:solidFill>
                <a:cs typeface="Arial"/>
              </a:rPr>
              <a:t>)</a:t>
            </a:r>
            <a:endParaRPr lang="en-GB" sz="1600" dirty="0">
              <a:cs typeface="Arial"/>
            </a:endParaRP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Make</a:t>
            </a:r>
            <a:r>
              <a:rPr lang="en-GB" sz="1600" spc="-10" dirty="0">
                <a:solidFill>
                  <a:srgbClr val="292929"/>
                </a:solidFill>
                <a:cs typeface="Arial"/>
              </a:rPr>
              <a:t> </a:t>
            </a:r>
            <a:r>
              <a:rPr lang="en-GB" sz="1600" dirty="0">
                <a:solidFill>
                  <a:srgbClr val="292929"/>
                </a:solidFill>
                <a:cs typeface="Arial"/>
              </a:rPr>
              <a:t>sure</a:t>
            </a:r>
            <a:r>
              <a:rPr lang="en-GB" sz="1600" spc="5"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spc="-40" dirty="0">
                <a:solidFill>
                  <a:srgbClr val="292929"/>
                </a:solidFill>
                <a:cs typeface="Arial"/>
              </a:rPr>
              <a:t>w</a:t>
            </a:r>
            <a:r>
              <a:rPr lang="en-GB" sz="1600" dirty="0">
                <a:solidFill>
                  <a:srgbClr val="292929"/>
                </a:solidFill>
                <a:cs typeface="Arial"/>
              </a:rPr>
              <a:t>n</a:t>
            </a:r>
            <a:r>
              <a:rPr lang="en-GB" sz="1600" spc="-10" dirty="0">
                <a:solidFill>
                  <a:srgbClr val="292929"/>
                </a:solidFill>
                <a:cs typeface="Arial"/>
              </a:rPr>
              <a:t>l</a:t>
            </a:r>
            <a:r>
              <a:rPr lang="en-GB" sz="1600" dirty="0">
                <a:solidFill>
                  <a:srgbClr val="292929"/>
                </a:solidFill>
                <a:cs typeface="Arial"/>
              </a:rPr>
              <a:t>oad</a:t>
            </a:r>
            <a:r>
              <a:rPr lang="en-GB" sz="1600" spc="4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re</a:t>
            </a:r>
            <a:r>
              <a:rPr lang="en-GB" sz="1600" spc="-10" dirty="0">
                <a:solidFill>
                  <a:srgbClr val="292929"/>
                </a:solidFill>
                <a:cs typeface="Arial"/>
              </a:rPr>
              <a:t>a</a:t>
            </a:r>
            <a:r>
              <a:rPr lang="en-GB" sz="1600" dirty="0">
                <a:solidFill>
                  <a:srgbClr val="292929"/>
                </a:solidFill>
                <a:cs typeface="Arial"/>
              </a:rPr>
              <a:t>d</a:t>
            </a:r>
            <a:r>
              <a:rPr lang="en-GB" sz="1600" spc="20" dirty="0">
                <a:solidFill>
                  <a:srgbClr val="292929"/>
                </a:solidFill>
                <a:cs typeface="Arial"/>
              </a:rPr>
              <a:t> </a:t>
            </a:r>
            <a:r>
              <a:rPr lang="en-GB" sz="1600" b="1" i="1" dirty="0">
                <a:solidFill>
                  <a:srgbClr val="292929"/>
                </a:solidFill>
                <a:cs typeface="Arial"/>
              </a:rPr>
              <a:t>all</a:t>
            </a:r>
            <a:r>
              <a:rPr lang="en-GB" sz="1600" b="1" i="1"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cum</a:t>
            </a:r>
            <a:r>
              <a:rPr lang="en-GB" sz="1600" spc="-10" dirty="0">
                <a:solidFill>
                  <a:srgbClr val="292929"/>
                </a:solidFill>
                <a:cs typeface="Arial"/>
              </a:rPr>
              <a:t>e</a:t>
            </a:r>
            <a:r>
              <a:rPr lang="en-GB" sz="1600" dirty="0">
                <a:solidFill>
                  <a:srgbClr val="292929"/>
                </a:solidFill>
                <a:cs typeface="Arial"/>
              </a:rPr>
              <a:t>nts</a:t>
            </a:r>
            <a:endParaRPr lang="en-GB" sz="1600" dirty="0">
              <a:cs typeface="Arial"/>
            </a:endParaRPr>
          </a:p>
          <a:p>
            <a:pPr marL="299085" indent="-287020">
              <a:lnSpc>
                <a:spcPct val="100000"/>
              </a:lnSpc>
              <a:spcBef>
                <a:spcPts val="434"/>
              </a:spcBef>
              <a:buClr>
                <a:srgbClr val="A4CDDC"/>
              </a:buClr>
              <a:buSzPct val="50000"/>
              <a:buFont typeface="Arial"/>
              <a:buChar char="•"/>
              <a:tabLst>
                <a:tab pos="299085" algn="l"/>
              </a:tabLst>
            </a:pPr>
            <a:r>
              <a:rPr lang="en-GB" sz="1600" dirty="0">
                <a:solidFill>
                  <a:srgbClr val="292929"/>
                </a:solidFill>
                <a:cs typeface="Arial"/>
              </a:rPr>
              <a:t>If</a:t>
            </a:r>
            <a:r>
              <a:rPr lang="en-GB" sz="1600" spc="-5"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find</a:t>
            </a:r>
            <a:r>
              <a:rPr lang="en-GB" sz="1600" spc="5" dirty="0">
                <a:solidFill>
                  <a:srgbClr val="292929"/>
                </a:solidFill>
                <a:cs typeface="Arial"/>
              </a:rPr>
              <a:t> </a:t>
            </a:r>
            <a:r>
              <a:rPr lang="en-GB" sz="1600" dirty="0">
                <a:solidFill>
                  <a:srgbClr val="292929"/>
                </a:solidFill>
                <a:cs typeface="Arial"/>
              </a:rPr>
              <a:t>an</a:t>
            </a:r>
            <a:r>
              <a:rPr lang="en-GB" sz="1600" spc="-10" dirty="0">
                <a:solidFill>
                  <a:srgbClr val="292929"/>
                </a:solidFill>
                <a:cs typeface="Arial"/>
              </a:rPr>
              <a:t> </a:t>
            </a:r>
            <a:r>
              <a:rPr lang="en-GB" sz="1600" dirty="0">
                <a:solidFill>
                  <a:srgbClr val="292929"/>
                </a:solidFill>
                <a:cs typeface="Arial"/>
              </a:rPr>
              <a:t>erro</a:t>
            </a:r>
            <a:r>
              <a:rPr lang="en-GB" sz="1600" spc="-105" dirty="0">
                <a:solidFill>
                  <a:srgbClr val="292929"/>
                </a:solidFill>
                <a:cs typeface="Arial"/>
              </a:rPr>
              <a:t>r</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tell</a:t>
            </a:r>
            <a:r>
              <a:rPr lang="en-GB" sz="1600" spc="-10" dirty="0">
                <a:solidFill>
                  <a:srgbClr val="292929"/>
                </a:solidFill>
                <a:cs typeface="Arial"/>
              </a:rPr>
              <a:t> </a:t>
            </a:r>
            <a:r>
              <a:rPr lang="en-GB" sz="1600" dirty="0">
                <a:solidFill>
                  <a:srgbClr val="292929"/>
                </a:solidFill>
                <a:cs typeface="Arial"/>
              </a:rPr>
              <a:t>us</a:t>
            </a:r>
            <a:r>
              <a:rPr lang="en-GB" sz="1600" spc="10"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a:t>
            </a:r>
            <a:r>
              <a:rPr lang="en-GB" sz="1600" dirty="0">
                <a:solidFill>
                  <a:srgbClr val="292929"/>
                </a:solidFill>
                <a:cs typeface="Arial"/>
              </a:rPr>
              <a:t>t</a:t>
            </a:r>
            <a:r>
              <a:rPr lang="en-GB" sz="1600" spc="15" dirty="0">
                <a:solidFill>
                  <a:srgbClr val="292929"/>
                </a:solidFill>
                <a:cs typeface="Arial"/>
              </a:rPr>
              <a:t> </a:t>
            </a:r>
            <a:r>
              <a:rPr lang="en-GB" sz="1600" dirty="0">
                <a:solidFill>
                  <a:srgbClr val="292929"/>
                </a:solidFill>
                <a:cs typeface="Arial"/>
              </a:rPr>
              <a:t>sec</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d</a:t>
            </a:r>
            <a:r>
              <a:rPr lang="en-GB" sz="1600" dirty="0">
                <a:solidFill>
                  <a:srgbClr val="292929"/>
                </a:solidFill>
                <a:cs typeface="Arial"/>
              </a:rPr>
              <a:t>-g</a:t>
            </a:r>
            <a:r>
              <a:rPr lang="en-GB" sz="1600" spc="-10" dirty="0">
                <a:solidFill>
                  <a:srgbClr val="292929"/>
                </a:solidFill>
                <a:cs typeface="Arial"/>
              </a:rPr>
              <a:t>u</a:t>
            </a:r>
            <a:r>
              <a:rPr lang="en-GB" sz="1600" dirty="0">
                <a:solidFill>
                  <a:srgbClr val="292929"/>
                </a:solidFill>
                <a:cs typeface="Arial"/>
              </a:rPr>
              <a:t>ess</a:t>
            </a:r>
            <a:r>
              <a:rPr lang="en-GB" sz="1600" spc="2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t</a:t>
            </a:r>
            <a:r>
              <a:rPr lang="en-GB" sz="1600" spc="4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e</a:t>
            </a:r>
            <a:r>
              <a:rPr lang="en-GB" sz="1600" spc="3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ted</a:t>
            </a:r>
            <a:endParaRPr lang="en-GB" sz="1600" dirty="0">
              <a:cs typeface="Arial"/>
            </a:endParaRPr>
          </a:p>
          <a:p>
            <a:pPr marL="299085" marR="254000"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All</a:t>
            </a:r>
            <a:r>
              <a:rPr lang="en-GB" sz="1600" spc="-10" dirty="0">
                <a:solidFill>
                  <a:srgbClr val="292929"/>
                </a:solidFill>
                <a:cs typeface="Arial"/>
              </a:rPr>
              <a:t> </a:t>
            </a:r>
            <a:r>
              <a:rPr lang="en-GB" sz="1600" dirty="0">
                <a:solidFill>
                  <a:srgbClr val="292929"/>
                </a:solidFill>
                <a:cs typeface="Arial"/>
              </a:rPr>
              <a:t>commu</a:t>
            </a:r>
            <a:r>
              <a:rPr lang="en-GB" sz="1600" spc="-10" dirty="0">
                <a:solidFill>
                  <a:srgbClr val="292929"/>
                </a:solidFill>
                <a:cs typeface="Arial"/>
              </a:rPr>
              <a:t>n</a:t>
            </a:r>
            <a:r>
              <a:rPr lang="en-GB" sz="1600" dirty="0">
                <a:solidFill>
                  <a:srgbClr val="292929"/>
                </a:solidFill>
                <a:cs typeface="Arial"/>
              </a:rPr>
              <a:t>ic</a:t>
            </a:r>
            <a:r>
              <a:rPr lang="en-GB" sz="1600" spc="-10" dirty="0">
                <a:solidFill>
                  <a:srgbClr val="292929"/>
                </a:solidFill>
                <a:cs typeface="Arial"/>
              </a:rPr>
              <a:t>a</a:t>
            </a:r>
            <a:r>
              <a:rPr lang="en-GB" sz="1600" dirty="0">
                <a:solidFill>
                  <a:srgbClr val="292929"/>
                </a:solidFill>
                <a:cs typeface="Arial"/>
              </a:rPr>
              <a:t>tio</a:t>
            </a:r>
            <a:r>
              <a:rPr lang="en-GB" sz="1600" spc="-10" dirty="0">
                <a:solidFill>
                  <a:srgbClr val="292929"/>
                </a:solidFill>
                <a:cs typeface="Arial"/>
              </a:rPr>
              <a:t>n</a:t>
            </a:r>
            <a:r>
              <a:rPr lang="en-GB" sz="1600" dirty="0">
                <a:solidFill>
                  <a:srgbClr val="292929"/>
                </a:solidFill>
                <a:cs typeface="Arial"/>
              </a:rPr>
              <a:t>s</a:t>
            </a:r>
            <a:r>
              <a:rPr lang="en-GB" sz="1600" spc="25" dirty="0">
                <a:solidFill>
                  <a:srgbClr val="292929"/>
                </a:solidFill>
                <a:cs typeface="Arial"/>
              </a:rPr>
              <a:t> </a:t>
            </a:r>
            <a:r>
              <a:rPr lang="en-GB" sz="1600" dirty="0">
                <a:solidFill>
                  <a:srgbClr val="292929"/>
                </a:solidFill>
                <a:cs typeface="Arial"/>
              </a:rPr>
              <a:t>must be</a:t>
            </a:r>
            <a:r>
              <a:rPr lang="en-GB" sz="1600" spc="-10" dirty="0">
                <a:solidFill>
                  <a:srgbClr val="292929"/>
                </a:solidFill>
                <a:cs typeface="Arial"/>
              </a:rPr>
              <a:t> </a:t>
            </a:r>
            <a:r>
              <a:rPr lang="en-GB" sz="1600" dirty="0">
                <a:solidFill>
                  <a:srgbClr val="292929"/>
                </a:solidFill>
                <a:cs typeface="Arial"/>
              </a:rPr>
              <a:t>p</a:t>
            </a:r>
            <a:r>
              <a:rPr lang="en-GB" sz="1600" spc="-10" dirty="0">
                <a:solidFill>
                  <a:srgbClr val="292929"/>
                </a:solidFill>
                <a:cs typeface="Arial"/>
              </a:rPr>
              <a:t>u</a:t>
            </a:r>
            <a:r>
              <a:rPr lang="en-GB" sz="1600" dirty="0">
                <a:solidFill>
                  <a:srgbClr val="292929"/>
                </a:solidFill>
                <a:cs typeface="Arial"/>
              </a:rPr>
              <a:t>t</a:t>
            </a:r>
            <a:r>
              <a:rPr lang="en-GB" sz="1600" spc="5" dirty="0">
                <a:solidFill>
                  <a:srgbClr val="292929"/>
                </a:solidFill>
                <a:cs typeface="Arial"/>
              </a:rPr>
              <a:t> </a:t>
            </a:r>
            <a:r>
              <a:rPr lang="en-GB" sz="1600" dirty="0">
                <a:solidFill>
                  <a:srgbClr val="292929"/>
                </a:solidFill>
                <a:cs typeface="Arial"/>
              </a:rPr>
              <a:t>thr</a:t>
            </a:r>
            <a:r>
              <a:rPr lang="en-GB" sz="1600" spc="-10" dirty="0">
                <a:solidFill>
                  <a:srgbClr val="292929"/>
                </a:solidFill>
                <a:cs typeface="Arial"/>
              </a:rPr>
              <a:t>o</a:t>
            </a:r>
            <a:r>
              <a:rPr lang="en-GB" sz="1600" dirty="0">
                <a:solidFill>
                  <a:srgbClr val="292929"/>
                </a:solidFill>
                <a:cs typeface="Arial"/>
              </a:rPr>
              <a:t>u</a:t>
            </a:r>
            <a:r>
              <a:rPr lang="en-GB" sz="1600" spc="-10" dirty="0">
                <a:solidFill>
                  <a:srgbClr val="292929"/>
                </a:solidFill>
                <a:cs typeface="Arial"/>
              </a:rPr>
              <a:t>g</a:t>
            </a:r>
            <a:r>
              <a:rPr lang="en-GB" sz="1600" dirty="0">
                <a:solidFill>
                  <a:srgbClr val="292929"/>
                </a:solidFill>
                <a:cs typeface="Arial"/>
              </a:rPr>
              <a:t>h</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mess</a:t>
            </a:r>
            <a:r>
              <a:rPr lang="en-GB" sz="1600" spc="-10" dirty="0">
                <a:solidFill>
                  <a:srgbClr val="292929"/>
                </a:solidFill>
                <a:cs typeface="Arial"/>
              </a:rPr>
              <a:t>a</a:t>
            </a:r>
            <a:r>
              <a:rPr lang="en-GB" sz="1600" dirty="0">
                <a:solidFill>
                  <a:srgbClr val="292929"/>
                </a:solidFill>
                <a:cs typeface="Arial"/>
              </a:rPr>
              <a:t>g</a:t>
            </a:r>
            <a:r>
              <a:rPr lang="en-GB" sz="1600" spc="-10" dirty="0">
                <a:solidFill>
                  <a:srgbClr val="292929"/>
                </a:solidFill>
                <a:cs typeface="Arial"/>
              </a:rPr>
              <a:t>i</a:t>
            </a:r>
            <a:r>
              <a:rPr lang="en-GB" sz="1600" dirty="0">
                <a:solidFill>
                  <a:srgbClr val="292929"/>
                </a:solidFill>
                <a:cs typeface="Arial"/>
              </a:rPr>
              <a:t>ng</a:t>
            </a:r>
            <a:r>
              <a:rPr lang="en-GB" sz="1600" spc="15" dirty="0">
                <a:solidFill>
                  <a:srgbClr val="292929"/>
                </a:solidFill>
                <a:cs typeface="Arial"/>
              </a:rPr>
              <a:t> </a:t>
            </a:r>
            <a:r>
              <a:rPr lang="en-GB" sz="1600" dirty="0">
                <a:solidFill>
                  <a:srgbClr val="292929"/>
                </a:solidFill>
                <a:cs typeface="Arial"/>
              </a:rPr>
              <a:t>s</a:t>
            </a:r>
            <a:r>
              <a:rPr lang="en-GB" sz="1600" spc="-25" dirty="0">
                <a:solidFill>
                  <a:srgbClr val="292929"/>
                </a:solidFill>
                <a:cs typeface="Arial"/>
              </a:rPr>
              <a:t>y</a:t>
            </a:r>
            <a:r>
              <a:rPr lang="en-GB" sz="1600" dirty="0">
                <a:solidFill>
                  <a:srgbClr val="292929"/>
                </a:solidFill>
                <a:cs typeface="Arial"/>
              </a:rPr>
              <a:t>stem</a:t>
            </a:r>
            <a:r>
              <a:rPr lang="en-GB" sz="1600" spc="25" dirty="0">
                <a:solidFill>
                  <a:srgbClr val="292929"/>
                </a:solidFill>
                <a:cs typeface="Arial"/>
              </a:rPr>
              <a:t> </a:t>
            </a:r>
            <a:r>
              <a:rPr lang="en-GB" sz="1600" dirty="0">
                <a:solidFill>
                  <a:srgbClr val="292929"/>
                </a:solidFill>
                <a:cs typeface="Arial"/>
              </a:rPr>
              <a:t>in </a:t>
            </a:r>
            <a:r>
              <a:rPr lang="en-GB" sz="1600" dirty="0" err="1">
                <a:solidFill>
                  <a:srgbClr val="292929"/>
                </a:solidFill>
                <a:cs typeface="Arial"/>
              </a:rPr>
              <a:t>Brav</a:t>
            </a:r>
            <a:r>
              <a:rPr lang="en-GB" sz="1600" spc="-10" dirty="0" err="1">
                <a:solidFill>
                  <a:srgbClr val="292929"/>
                </a:solidFill>
                <a:cs typeface="Arial"/>
              </a:rPr>
              <a:t>o</a:t>
            </a:r>
            <a:r>
              <a:rPr lang="en-GB" sz="1600" dirty="0" err="1">
                <a:solidFill>
                  <a:srgbClr val="292929"/>
                </a:solidFill>
                <a:cs typeface="Arial"/>
              </a:rPr>
              <a:t>NR</a:t>
            </a:r>
            <a:endParaRPr lang="en-GB" sz="1600" dirty="0">
              <a:cs typeface="Arial"/>
            </a:endParaRP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K</a:t>
            </a:r>
            <a:r>
              <a:rPr lang="en-GB" sz="1600" spc="-10" dirty="0">
                <a:solidFill>
                  <a:srgbClr val="292929"/>
                </a:solidFill>
                <a:cs typeface="Arial"/>
              </a:rPr>
              <a:t>ee</a:t>
            </a:r>
            <a:r>
              <a:rPr lang="en-GB" sz="1600" dirty="0">
                <a:solidFill>
                  <a:srgbClr val="292929"/>
                </a:solidFill>
                <a:cs typeface="Arial"/>
              </a:rPr>
              <a:t>p</a:t>
            </a:r>
            <a:r>
              <a:rPr lang="en-GB" sz="1600" spc="5" dirty="0">
                <a:solidFill>
                  <a:srgbClr val="292929"/>
                </a:solidFill>
                <a:cs typeface="Arial"/>
              </a:rPr>
              <a:t> </a:t>
            </a:r>
            <a:r>
              <a:rPr lang="en-GB" sz="1600" dirty="0">
                <a:solidFill>
                  <a:srgbClr val="292929"/>
                </a:solidFill>
                <a:cs typeface="Arial"/>
              </a:rPr>
              <a:t>to</a:t>
            </a:r>
            <a:r>
              <a:rPr lang="en-GB" sz="1600" spc="-1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spc="-40" dirty="0">
                <a:solidFill>
                  <a:srgbClr val="292929"/>
                </a:solidFill>
                <a:cs typeface="Arial"/>
              </a:rPr>
              <a:t>w</a:t>
            </a:r>
            <a:r>
              <a:rPr lang="en-GB" sz="1600" spc="-10" dirty="0">
                <a:solidFill>
                  <a:srgbClr val="292929"/>
                </a:solidFill>
                <a:cs typeface="Arial"/>
              </a:rPr>
              <a:t>o</a:t>
            </a:r>
            <a:r>
              <a:rPr lang="en-GB" sz="1600" dirty="0">
                <a:solidFill>
                  <a:srgbClr val="292929"/>
                </a:solidFill>
                <a:cs typeface="Arial"/>
              </a:rPr>
              <a:t>rd/page</a:t>
            </a:r>
            <a:r>
              <a:rPr lang="en-GB" sz="1600" spc="40" dirty="0">
                <a:solidFill>
                  <a:srgbClr val="292929"/>
                </a:solidFill>
                <a:cs typeface="Arial"/>
              </a:rPr>
              <a:t> </a:t>
            </a:r>
            <a:r>
              <a:rPr lang="en-GB" sz="1600" dirty="0">
                <a:solidFill>
                  <a:srgbClr val="292929"/>
                </a:solidFill>
                <a:cs typeface="Arial"/>
              </a:rPr>
              <a:t>l</a:t>
            </a:r>
            <a:r>
              <a:rPr lang="en-GB" sz="1600" spc="-10" dirty="0">
                <a:solidFill>
                  <a:srgbClr val="292929"/>
                </a:solidFill>
                <a:cs typeface="Arial"/>
              </a:rPr>
              <a:t>i</a:t>
            </a:r>
            <a:r>
              <a:rPr lang="en-GB" sz="1600" dirty="0">
                <a:solidFill>
                  <a:srgbClr val="292929"/>
                </a:solidFill>
                <a:cs typeface="Arial"/>
              </a:rPr>
              <a:t>m</a:t>
            </a:r>
            <a:r>
              <a:rPr lang="en-GB" sz="1600" spc="-10" dirty="0">
                <a:solidFill>
                  <a:srgbClr val="292929"/>
                </a:solidFill>
                <a:cs typeface="Arial"/>
              </a:rPr>
              <a:t>i</a:t>
            </a:r>
            <a:r>
              <a:rPr lang="en-GB" sz="1600" dirty="0">
                <a:solidFill>
                  <a:srgbClr val="292929"/>
                </a:solidFill>
                <a:cs typeface="Arial"/>
              </a:rPr>
              <a:t>t specified (Page counts are stated in the question)</a:t>
            </a: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Give </a:t>
            </a:r>
            <a:r>
              <a:rPr lang="en-GB" sz="1600" spc="-30" dirty="0">
                <a:solidFill>
                  <a:srgbClr val="292929"/>
                </a:solidFill>
                <a:cs typeface="Arial"/>
              </a:rPr>
              <a:t>y</a:t>
            </a:r>
            <a:r>
              <a:rPr lang="en-GB" sz="1600" dirty="0">
                <a:solidFill>
                  <a:srgbClr val="292929"/>
                </a:solidFill>
                <a:cs typeface="Arial"/>
              </a:rPr>
              <a:t>o</a:t>
            </a:r>
            <a:r>
              <a:rPr lang="en-GB" sz="1600" spc="-10" dirty="0">
                <a:solidFill>
                  <a:srgbClr val="292929"/>
                </a:solidFill>
                <a:cs typeface="Arial"/>
              </a:rPr>
              <a:t>u</a:t>
            </a:r>
            <a:r>
              <a:rPr lang="en-GB" sz="1600" dirty="0">
                <a:solidFill>
                  <a:srgbClr val="292929"/>
                </a:solidFill>
                <a:cs typeface="Arial"/>
              </a:rPr>
              <a:t>rse</a:t>
            </a:r>
            <a:r>
              <a:rPr lang="en-GB" sz="1600" spc="-10" dirty="0">
                <a:solidFill>
                  <a:srgbClr val="292929"/>
                </a:solidFill>
                <a:cs typeface="Arial"/>
              </a:rPr>
              <a:t>l</a:t>
            </a:r>
            <a:r>
              <a:rPr lang="en-GB" sz="1600" dirty="0">
                <a:solidFill>
                  <a:srgbClr val="292929"/>
                </a:solidFill>
                <a:cs typeface="Arial"/>
              </a:rPr>
              <a:t>f</a:t>
            </a:r>
            <a:r>
              <a:rPr lang="en-GB" sz="1600" spc="40" dirty="0">
                <a:solidFill>
                  <a:srgbClr val="292929"/>
                </a:solidFill>
                <a:cs typeface="Arial"/>
              </a:rPr>
              <a:t> </a:t>
            </a:r>
            <a:r>
              <a:rPr lang="en-GB" sz="1600" dirty="0">
                <a:solidFill>
                  <a:srgbClr val="292929"/>
                </a:solidFill>
                <a:cs typeface="Arial"/>
              </a:rPr>
              <a:t>p</a:t>
            </a:r>
            <a:r>
              <a:rPr lang="en-GB" sz="1600" spc="-10" dirty="0">
                <a:solidFill>
                  <a:srgbClr val="292929"/>
                </a:solidFill>
                <a:cs typeface="Arial"/>
              </a:rPr>
              <a:t>l</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ty</a:t>
            </a:r>
            <a:r>
              <a:rPr lang="en-GB" sz="1600" spc="5" dirty="0">
                <a:solidFill>
                  <a:srgbClr val="292929"/>
                </a:solidFill>
                <a:cs typeface="Arial"/>
              </a:rPr>
              <a:t> </a:t>
            </a:r>
            <a:r>
              <a:rPr lang="en-GB" sz="1600" dirty="0">
                <a:solidFill>
                  <a:srgbClr val="292929"/>
                </a:solidFill>
                <a:cs typeface="Arial"/>
              </a:rPr>
              <a:t>of time</a:t>
            </a:r>
            <a:r>
              <a:rPr lang="en-GB" sz="1600" spc="-10" dirty="0">
                <a:solidFill>
                  <a:srgbClr val="292929"/>
                </a:solidFill>
                <a:cs typeface="Arial"/>
              </a:rPr>
              <a:t> </a:t>
            </a:r>
            <a:r>
              <a:rPr lang="en-GB" sz="1600" spc="5" dirty="0">
                <a:solidFill>
                  <a:srgbClr val="292929"/>
                </a:solidFill>
                <a:cs typeface="Arial"/>
              </a:rPr>
              <a:t>t</a:t>
            </a:r>
            <a:r>
              <a:rPr lang="en-GB" sz="1600" dirty="0">
                <a:solidFill>
                  <a:srgbClr val="292929"/>
                </a:solidFill>
                <a:cs typeface="Arial"/>
              </a:rPr>
              <a:t>o c</a:t>
            </a:r>
            <a:r>
              <a:rPr lang="en-GB" sz="1600" spc="-10" dirty="0">
                <a:solidFill>
                  <a:srgbClr val="292929"/>
                </a:solidFill>
                <a:cs typeface="Arial"/>
              </a:rPr>
              <a:t>o</a:t>
            </a:r>
            <a:r>
              <a:rPr lang="en-GB" sz="1600" dirty="0">
                <a:solidFill>
                  <a:srgbClr val="292929"/>
                </a:solidFill>
                <a:cs typeface="Arial"/>
              </a:rPr>
              <a:t>mp</a:t>
            </a:r>
            <a:r>
              <a:rPr lang="en-GB" sz="1600" spc="-10" dirty="0">
                <a:solidFill>
                  <a:srgbClr val="292929"/>
                </a:solidFill>
                <a:cs typeface="Arial"/>
              </a:rPr>
              <a:t>l</a:t>
            </a:r>
            <a:r>
              <a:rPr lang="en-GB" sz="1600" dirty="0">
                <a:solidFill>
                  <a:srgbClr val="292929"/>
                </a:solidFill>
                <a:cs typeface="Arial"/>
              </a:rPr>
              <a:t>ete</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ns</a:t>
            </a:r>
            <a:endParaRPr lang="en-GB" sz="1600" dirty="0">
              <a:cs typeface="Arial"/>
            </a:endParaRPr>
          </a:p>
          <a:p>
            <a:endParaRPr lang="en-GB" sz="1600" dirty="0"/>
          </a:p>
        </p:txBody>
      </p:sp>
    </p:spTree>
    <p:extLst>
      <p:ext uri="{BB962C8B-B14F-4D97-AF65-F5344CB8AC3E}">
        <p14:creationId xmlns:p14="http://schemas.microsoft.com/office/powerpoint/2010/main" val="2150288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15</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4.2 Principles</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2913618"/>
          </a:xfrm>
          <a:prstGeom prst="rect">
            <a:avLst/>
          </a:prstGeom>
          <a:noFill/>
        </p:spPr>
        <p:txBody>
          <a:bodyPr wrap="square" rtlCol="0">
            <a:spAutoFit/>
          </a:bodyPr>
          <a:lstStyle/>
          <a:p>
            <a:pPr marL="299085" indent="-287020">
              <a:lnSpc>
                <a:spcPct val="100000"/>
              </a:lnSpc>
              <a:buClr>
                <a:srgbClr val="A4CDDC"/>
              </a:buClr>
              <a:buSzPct val="50000"/>
              <a:buFont typeface="Arial"/>
              <a:buChar char="•"/>
              <a:tabLst>
                <a:tab pos="299085" algn="l"/>
              </a:tabLst>
            </a:pP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s</a:t>
            </a:r>
            <a:r>
              <a:rPr lang="en-GB" sz="1600" spc="-40" dirty="0">
                <a:solidFill>
                  <a:srgbClr val="292929"/>
                </a:solidFill>
                <a:cs typeface="Arial"/>
              </a:rPr>
              <a:t>w</a:t>
            </a:r>
            <a:r>
              <a:rPr lang="en-GB" sz="1600" dirty="0">
                <a:solidFill>
                  <a:srgbClr val="292929"/>
                </a:solidFill>
                <a:cs typeface="Arial"/>
              </a:rPr>
              <a:t>er</a:t>
            </a:r>
            <a:r>
              <a:rPr lang="en-GB" sz="1600" spc="4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t</a:t>
            </a:r>
            <a:r>
              <a:rPr lang="en-GB" sz="1600" spc="4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e</a:t>
            </a:r>
            <a:r>
              <a:rPr lang="en-GB" sz="1600" spc="30" dirty="0">
                <a:solidFill>
                  <a:srgbClr val="292929"/>
                </a:solidFill>
                <a:cs typeface="Arial"/>
              </a:rPr>
              <a:t> </a:t>
            </a:r>
            <a:r>
              <a:rPr lang="en-GB" sz="1600" dirty="0">
                <a:solidFill>
                  <a:srgbClr val="292929"/>
                </a:solidFill>
                <a:cs typeface="Arial"/>
              </a:rPr>
              <a:t>ask, n</a:t>
            </a:r>
            <a:r>
              <a:rPr lang="en-GB" sz="1600" spc="-10" dirty="0">
                <a:solidFill>
                  <a:srgbClr val="292929"/>
                </a:solidFill>
                <a:cs typeface="Arial"/>
              </a:rPr>
              <a:t>o</a:t>
            </a:r>
            <a:r>
              <a:rPr lang="en-GB" sz="1600" dirty="0">
                <a:solidFill>
                  <a:srgbClr val="292929"/>
                </a:solidFill>
                <a:cs typeface="Arial"/>
              </a:rPr>
              <a:t>t</a:t>
            </a:r>
            <a:r>
              <a:rPr lang="en-GB" sz="1600" spc="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t</a:t>
            </a:r>
            <a:r>
              <a:rPr lang="en-GB" sz="1600" spc="40"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2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t</a:t>
            </a:r>
            <a:r>
              <a:rPr lang="en-GB" sz="1600" spc="40" dirty="0">
                <a:solidFill>
                  <a:srgbClr val="292929"/>
                </a:solidFill>
                <a:cs typeface="Arial"/>
              </a:rPr>
              <a:t> </a:t>
            </a:r>
            <a:r>
              <a:rPr lang="en-GB" sz="1600" dirty="0">
                <a:solidFill>
                  <a:srgbClr val="292929"/>
                </a:solidFill>
                <a:cs typeface="Arial"/>
              </a:rPr>
              <a:t>to te</a:t>
            </a:r>
            <a:r>
              <a:rPr lang="en-GB" sz="1600" spc="-10" dirty="0">
                <a:solidFill>
                  <a:srgbClr val="292929"/>
                </a:solidFill>
                <a:cs typeface="Arial"/>
              </a:rPr>
              <a:t>l</a:t>
            </a:r>
            <a:r>
              <a:rPr lang="en-GB" sz="1600" dirty="0">
                <a:solidFill>
                  <a:srgbClr val="292929"/>
                </a:solidFill>
                <a:cs typeface="Arial"/>
              </a:rPr>
              <a:t>l us</a:t>
            </a:r>
            <a:endParaRPr lang="en-GB" sz="1600" dirty="0">
              <a:cs typeface="Arial"/>
            </a:endParaRPr>
          </a:p>
          <a:p>
            <a:pPr marL="299085" marR="128270" indent="-287020">
              <a:lnSpc>
                <a:spcPct val="100099"/>
              </a:lnSpc>
              <a:spcBef>
                <a:spcPts val="430"/>
              </a:spcBef>
              <a:buClr>
                <a:srgbClr val="A4CDDC"/>
              </a:buClr>
              <a:buSzPct val="50000"/>
              <a:buFont typeface="Arial"/>
              <a:buChar char="•"/>
              <a:tabLst>
                <a:tab pos="299085" algn="l"/>
              </a:tabLst>
            </a:pPr>
            <a:r>
              <a:rPr lang="en-GB" sz="1600" dirty="0">
                <a:solidFill>
                  <a:srgbClr val="292929"/>
                </a:solidFill>
                <a:cs typeface="Arial"/>
              </a:rPr>
              <a:t>Do</a:t>
            </a:r>
            <a:r>
              <a:rPr lang="en-GB" sz="1600" spc="-10" dirty="0">
                <a:solidFill>
                  <a:srgbClr val="292929"/>
                </a:solidFill>
                <a:cs typeface="Arial"/>
              </a:rPr>
              <a:t> </a:t>
            </a:r>
            <a:r>
              <a:rPr lang="en-GB" sz="1600" dirty="0">
                <a:solidFill>
                  <a:srgbClr val="292929"/>
                </a:solidFill>
                <a:cs typeface="Arial"/>
              </a:rPr>
              <a:t>n</a:t>
            </a:r>
            <a:r>
              <a:rPr lang="en-GB" sz="1600" spc="-10" dirty="0">
                <a:solidFill>
                  <a:srgbClr val="292929"/>
                </a:solidFill>
                <a:cs typeface="Arial"/>
              </a:rPr>
              <a:t>o</a:t>
            </a:r>
            <a:r>
              <a:rPr lang="en-GB" sz="1600" dirty="0">
                <a:solidFill>
                  <a:srgbClr val="292929"/>
                </a:solidFill>
                <a:cs typeface="Arial"/>
              </a:rPr>
              <a:t>t</a:t>
            </a:r>
            <a:r>
              <a:rPr lang="en-GB" sz="1600" spc="5" dirty="0">
                <a:solidFill>
                  <a:srgbClr val="292929"/>
                </a:solidFill>
                <a:cs typeface="Arial"/>
              </a:rPr>
              <a:t> </a:t>
            </a:r>
            <a:r>
              <a:rPr lang="en-GB" sz="1600" dirty="0">
                <a:solidFill>
                  <a:srgbClr val="292929"/>
                </a:solidFill>
                <a:cs typeface="Arial"/>
              </a:rPr>
              <a:t>attach</a:t>
            </a:r>
            <a:r>
              <a:rPr lang="en-GB" sz="1600" spc="-10" dirty="0">
                <a:solidFill>
                  <a:srgbClr val="292929"/>
                </a:solidFill>
                <a:cs typeface="Arial"/>
              </a:rPr>
              <a:t> </a:t>
            </a:r>
            <a:r>
              <a:rPr lang="en-GB" sz="1600" dirty="0">
                <a:solidFill>
                  <a:srgbClr val="292929"/>
                </a:solidFill>
                <a:cs typeface="Arial"/>
              </a:rPr>
              <a:t>irre</a:t>
            </a:r>
            <a:r>
              <a:rPr lang="en-GB" sz="1600" spc="-10" dirty="0">
                <a:solidFill>
                  <a:srgbClr val="292929"/>
                </a:solidFill>
                <a:cs typeface="Arial"/>
              </a:rPr>
              <a:t>l</a:t>
            </a:r>
            <a:r>
              <a:rPr lang="en-GB" sz="1600" dirty="0">
                <a:solidFill>
                  <a:srgbClr val="292929"/>
                </a:solidFill>
                <a:cs typeface="Arial"/>
              </a:rPr>
              <a:t>ev</a:t>
            </a:r>
            <a:r>
              <a:rPr lang="en-GB" sz="1600" spc="-10" dirty="0">
                <a:solidFill>
                  <a:srgbClr val="292929"/>
                </a:solidFill>
                <a:cs typeface="Arial"/>
              </a:rPr>
              <a:t>a</a:t>
            </a:r>
            <a:r>
              <a:rPr lang="en-GB" sz="1600" dirty="0">
                <a:solidFill>
                  <a:srgbClr val="292929"/>
                </a:solidFill>
                <a:cs typeface="Arial"/>
              </a:rPr>
              <a:t>nt</a:t>
            </a:r>
            <a:r>
              <a:rPr lang="en-GB" sz="1600" spc="25" dirty="0">
                <a:solidFill>
                  <a:srgbClr val="292929"/>
                </a:solidFill>
                <a:cs typeface="Arial"/>
              </a:rPr>
              <a:t> </a:t>
            </a:r>
            <a:r>
              <a:rPr lang="en-GB" sz="1600" dirty="0">
                <a:solidFill>
                  <a:srgbClr val="292929"/>
                </a:solidFill>
                <a:cs typeface="Arial"/>
              </a:rPr>
              <a:t>mark</a:t>
            </a:r>
            <a:r>
              <a:rPr lang="en-GB" sz="1600" spc="-10" dirty="0">
                <a:solidFill>
                  <a:srgbClr val="292929"/>
                </a:solidFill>
                <a:cs typeface="Arial"/>
              </a:rPr>
              <a:t>e</a:t>
            </a:r>
            <a:r>
              <a:rPr lang="en-GB" sz="1600" dirty="0">
                <a:solidFill>
                  <a:srgbClr val="292929"/>
                </a:solidFill>
                <a:cs typeface="Arial"/>
              </a:rPr>
              <a:t>ting</a:t>
            </a:r>
            <a:r>
              <a:rPr lang="en-GB" sz="1600" spc="5" dirty="0">
                <a:solidFill>
                  <a:srgbClr val="292929"/>
                </a:solidFill>
                <a:cs typeface="Arial"/>
              </a:rPr>
              <a:t> </a:t>
            </a:r>
            <a:r>
              <a:rPr lang="en-GB" sz="1600" dirty="0">
                <a:solidFill>
                  <a:srgbClr val="292929"/>
                </a:solidFill>
                <a:cs typeface="Arial"/>
              </a:rPr>
              <a:t>mat</a:t>
            </a:r>
            <a:r>
              <a:rPr lang="en-GB" sz="1600" spc="-10" dirty="0">
                <a:solidFill>
                  <a:srgbClr val="292929"/>
                </a:solidFill>
                <a:cs typeface="Arial"/>
              </a:rPr>
              <a:t>e</a:t>
            </a:r>
            <a:r>
              <a:rPr lang="en-GB" sz="1600" dirty="0">
                <a:solidFill>
                  <a:srgbClr val="292929"/>
                </a:solidFill>
                <a:cs typeface="Arial"/>
              </a:rPr>
              <a:t>ri</a:t>
            </a:r>
            <a:r>
              <a:rPr lang="en-GB" sz="1600" spc="-10" dirty="0">
                <a:solidFill>
                  <a:srgbClr val="292929"/>
                </a:solidFill>
                <a:cs typeface="Arial"/>
              </a:rPr>
              <a:t>a</a:t>
            </a:r>
            <a:r>
              <a:rPr lang="en-GB" sz="1600" dirty="0">
                <a:solidFill>
                  <a:srgbClr val="292929"/>
                </a:solidFill>
                <a:cs typeface="Arial"/>
              </a:rPr>
              <a:t>l</a:t>
            </a:r>
            <a:r>
              <a:rPr lang="en-GB" sz="1600" spc="20"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e</a:t>
            </a:r>
            <a:r>
              <a:rPr lang="en-GB" sz="1600" spc="30" dirty="0">
                <a:solidFill>
                  <a:srgbClr val="292929"/>
                </a:solidFill>
                <a:cs typeface="Arial"/>
              </a:rPr>
              <a:t> </a:t>
            </a:r>
            <a:r>
              <a:rPr lang="en-GB" sz="1600" dirty="0">
                <a:solidFill>
                  <a:srgbClr val="292929"/>
                </a:solidFill>
                <a:cs typeface="Arial"/>
              </a:rPr>
              <a:t>e</a:t>
            </a:r>
            <a:r>
              <a:rPr lang="en-GB" sz="1600" spc="-10" dirty="0">
                <a:solidFill>
                  <a:srgbClr val="292929"/>
                </a:solidFill>
                <a:cs typeface="Arial"/>
              </a:rPr>
              <a:t>i</a:t>
            </a:r>
            <a:r>
              <a:rPr lang="en-GB" sz="1600" dirty="0">
                <a:solidFill>
                  <a:srgbClr val="292929"/>
                </a:solidFill>
                <a:cs typeface="Arial"/>
              </a:rPr>
              <a:t>th</a:t>
            </a:r>
            <a:r>
              <a:rPr lang="en-GB" sz="1600" spc="-10" dirty="0">
                <a:solidFill>
                  <a:srgbClr val="292929"/>
                </a:solidFill>
                <a:cs typeface="Arial"/>
              </a:rPr>
              <a:t>e</a:t>
            </a:r>
            <a:r>
              <a:rPr lang="en-GB" sz="1600" dirty="0">
                <a:solidFill>
                  <a:srgbClr val="292929"/>
                </a:solidFill>
                <a:cs typeface="Arial"/>
              </a:rPr>
              <a:t>r</a:t>
            </a:r>
            <a:r>
              <a:rPr lang="en-GB" sz="1600" spc="1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o</a:t>
            </a:r>
            <a:r>
              <a:rPr lang="en-GB" sz="1600" spc="-10" dirty="0">
                <a:solidFill>
                  <a:srgbClr val="292929"/>
                </a:solidFill>
                <a:cs typeface="Arial"/>
              </a:rPr>
              <a:t>n</a:t>
            </a:r>
            <a:r>
              <a:rPr lang="en-GB" sz="1600" dirty="0">
                <a:solidFill>
                  <a:srgbClr val="292929"/>
                </a:solidFill>
                <a:cs typeface="Arial"/>
              </a:rPr>
              <a:t>’t</a:t>
            </a:r>
            <a:r>
              <a:rPr lang="en-GB" sz="1600" spc="35" dirty="0">
                <a:solidFill>
                  <a:srgbClr val="292929"/>
                </a:solidFill>
                <a:cs typeface="Arial"/>
              </a:rPr>
              <a:t> </a:t>
            </a:r>
            <a:r>
              <a:rPr lang="en-GB" sz="1600" dirty="0">
                <a:solidFill>
                  <a:srgbClr val="292929"/>
                </a:solidFill>
                <a:cs typeface="Arial"/>
              </a:rPr>
              <a:t>re</a:t>
            </a:r>
            <a:r>
              <a:rPr lang="en-GB" sz="1600" spc="-10" dirty="0">
                <a:solidFill>
                  <a:srgbClr val="292929"/>
                </a:solidFill>
                <a:cs typeface="Arial"/>
              </a:rPr>
              <a:t>a</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it or may</a:t>
            </a:r>
            <a:r>
              <a:rPr lang="en-GB" sz="1600" spc="-5" dirty="0">
                <a:solidFill>
                  <a:srgbClr val="292929"/>
                </a:solidFill>
                <a:cs typeface="Arial"/>
              </a:rPr>
              <a:t> </a:t>
            </a:r>
            <a:r>
              <a:rPr lang="en-GB" sz="1600" dirty="0">
                <a:solidFill>
                  <a:srgbClr val="292929"/>
                </a:solidFill>
                <a:cs typeface="Arial"/>
              </a:rPr>
              <a:t>miss critic</a:t>
            </a:r>
            <a:r>
              <a:rPr lang="en-GB" sz="1600" spc="-10" dirty="0">
                <a:solidFill>
                  <a:srgbClr val="292929"/>
                </a:solidFill>
                <a:cs typeface="Arial"/>
              </a:rPr>
              <a:t>a</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as</a:t>
            </a:r>
            <a:r>
              <a:rPr lang="en-GB" sz="1600" spc="-10" dirty="0">
                <a:solidFill>
                  <a:srgbClr val="292929"/>
                </a:solidFill>
                <a:cs typeface="Arial"/>
              </a:rPr>
              <a:t>p</a:t>
            </a:r>
            <a:r>
              <a:rPr lang="en-GB" sz="1600" dirty="0">
                <a:solidFill>
                  <a:srgbClr val="292929"/>
                </a:solidFill>
                <a:cs typeface="Arial"/>
              </a:rPr>
              <a:t>ects</a:t>
            </a:r>
            <a:endParaRPr lang="en-GB" sz="1600" dirty="0">
              <a:cs typeface="Arial"/>
            </a:endParaRPr>
          </a:p>
          <a:p>
            <a:pPr marL="299085" marR="12700" indent="-287020">
              <a:lnSpc>
                <a:spcPct val="100000"/>
              </a:lnSpc>
              <a:spcBef>
                <a:spcPts val="430"/>
              </a:spcBef>
              <a:buClr>
                <a:srgbClr val="A4CDDC"/>
              </a:buClr>
              <a:buSzPct val="50000"/>
              <a:buFont typeface="Arial"/>
              <a:buChar char="•"/>
              <a:tabLst>
                <a:tab pos="299085" algn="l"/>
              </a:tabLst>
            </a:pPr>
            <a:r>
              <a:rPr lang="en-GB" sz="1600" spc="-35" dirty="0">
                <a:solidFill>
                  <a:srgbClr val="292929"/>
                </a:solidFill>
                <a:cs typeface="Arial"/>
              </a:rPr>
              <a:t>W</a:t>
            </a:r>
            <a:r>
              <a:rPr lang="en-GB" sz="1600" dirty="0">
                <a:solidFill>
                  <a:srgbClr val="292929"/>
                </a:solidFill>
                <a:cs typeface="Arial"/>
              </a:rPr>
              <a:t>e c</a:t>
            </a:r>
            <a:r>
              <a:rPr lang="en-GB" sz="1600" spc="-10" dirty="0">
                <a:solidFill>
                  <a:srgbClr val="292929"/>
                </a:solidFill>
                <a:cs typeface="Arial"/>
              </a:rPr>
              <a:t>a</a:t>
            </a:r>
            <a:r>
              <a:rPr lang="en-GB" sz="1600" dirty="0">
                <a:solidFill>
                  <a:srgbClr val="292929"/>
                </a:solidFill>
                <a:cs typeface="Arial"/>
              </a:rPr>
              <a:t>n </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l</a:t>
            </a:r>
            <a:r>
              <a:rPr lang="en-GB" sz="1600" dirty="0">
                <a:solidFill>
                  <a:srgbClr val="292929"/>
                </a:solidFill>
                <a:cs typeface="Arial"/>
              </a:rPr>
              <a:t>y</a:t>
            </a:r>
            <a:r>
              <a:rPr lang="en-GB" sz="1600" spc="10" dirty="0">
                <a:solidFill>
                  <a:srgbClr val="292929"/>
                </a:solidFill>
                <a:cs typeface="Arial"/>
              </a:rPr>
              <a:t> </a:t>
            </a:r>
            <a:r>
              <a:rPr lang="en-GB" sz="1600" dirty="0">
                <a:solidFill>
                  <a:srgbClr val="292929"/>
                </a:solidFill>
                <a:cs typeface="Arial"/>
              </a:rPr>
              <a:t>mark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t</a:t>
            </a:r>
            <a:r>
              <a:rPr lang="en-GB" sz="1600" spc="40"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25" dirty="0">
                <a:solidFill>
                  <a:srgbClr val="292929"/>
                </a:solidFill>
                <a:cs typeface="Arial"/>
              </a:rPr>
              <a:t> </a:t>
            </a:r>
            <a:r>
              <a:rPr lang="en-GB" sz="1600" dirty="0">
                <a:solidFill>
                  <a:srgbClr val="292929"/>
                </a:solidFill>
                <a:cs typeface="Arial"/>
              </a:rPr>
              <a:t>tell</a:t>
            </a:r>
            <a:r>
              <a:rPr lang="en-GB" sz="1600" spc="-10" dirty="0">
                <a:solidFill>
                  <a:srgbClr val="292929"/>
                </a:solidFill>
                <a:cs typeface="Arial"/>
              </a:rPr>
              <a:t> </a:t>
            </a:r>
            <a:r>
              <a:rPr lang="en-GB" sz="1600" dirty="0">
                <a:solidFill>
                  <a:srgbClr val="292929"/>
                </a:solidFill>
                <a:cs typeface="Arial"/>
              </a:rPr>
              <a:t>us</a:t>
            </a:r>
            <a:r>
              <a:rPr lang="en-GB" sz="1600" spc="5"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ass</a:t>
            </a:r>
            <a:r>
              <a:rPr lang="en-GB" sz="1600" spc="-10" dirty="0">
                <a:solidFill>
                  <a:srgbClr val="292929"/>
                </a:solidFill>
                <a:cs typeface="Arial"/>
              </a:rPr>
              <a:t>u</a:t>
            </a:r>
            <a:r>
              <a:rPr lang="en-GB" sz="1600" dirty="0">
                <a:solidFill>
                  <a:srgbClr val="292929"/>
                </a:solidFill>
                <a:cs typeface="Arial"/>
              </a:rPr>
              <a:t>me</a:t>
            </a:r>
            <a:r>
              <a:rPr lang="en-GB" sz="1600" spc="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e</a:t>
            </a:r>
            <a:r>
              <a:rPr lang="en-GB" sz="1600" spc="30" dirty="0">
                <a:solidFill>
                  <a:srgbClr val="292929"/>
                </a:solidFill>
                <a:cs typeface="Arial"/>
              </a:rPr>
              <a:t> </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ve</a:t>
            </a:r>
            <a:r>
              <a:rPr lang="en-GB" sz="1600" spc="5" dirty="0">
                <a:solidFill>
                  <a:srgbClr val="292929"/>
                </a:solidFill>
                <a:cs typeface="Arial"/>
              </a:rPr>
              <a:t> </a:t>
            </a:r>
            <a:r>
              <a:rPr lang="en-GB" sz="1600" dirty="0">
                <a:solidFill>
                  <a:srgbClr val="292929"/>
                </a:solidFill>
                <a:cs typeface="Arial"/>
              </a:rPr>
              <a:t>no</a:t>
            </a:r>
            <a:r>
              <a:rPr lang="en-GB" sz="1600" spc="-10" dirty="0">
                <a:solidFill>
                  <a:srgbClr val="292929"/>
                </a:solidFill>
                <a:cs typeface="Arial"/>
              </a:rPr>
              <a:t> </a:t>
            </a:r>
            <a:r>
              <a:rPr lang="en-GB" sz="1600" dirty="0">
                <a:solidFill>
                  <a:srgbClr val="292929"/>
                </a:solidFill>
                <a:cs typeface="Arial"/>
              </a:rPr>
              <a:t>kn</a:t>
            </a:r>
            <a:r>
              <a:rPr lang="en-GB" sz="1600" spc="-10" dirty="0">
                <a:solidFill>
                  <a:srgbClr val="292929"/>
                </a:solidFill>
                <a:cs typeface="Arial"/>
              </a:rPr>
              <a:t>o</a:t>
            </a:r>
            <a:r>
              <a:rPr lang="en-GB" sz="1600" spc="-40" dirty="0">
                <a:solidFill>
                  <a:srgbClr val="292929"/>
                </a:solidFill>
                <a:cs typeface="Arial"/>
              </a:rPr>
              <a:t>w</a:t>
            </a:r>
            <a:r>
              <a:rPr lang="en-GB" sz="1600" dirty="0">
                <a:solidFill>
                  <a:srgbClr val="292929"/>
                </a:solidFill>
                <a:cs typeface="Arial"/>
              </a:rPr>
              <a:t>l</a:t>
            </a:r>
            <a:r>
              <a:rPr lang="en-GB" sz="1600" spc="-10" dirty="0">
                <a:solidFill>
                  <a:srgbClr val="292929"/>
                </a:solidFill>
                <a:cs typeface="Arial"/>
              </a:rPr>
              <a:t>e</a:t>
            </a:r>
            <a:r>
              <a:rPr lang="en-GB" sz="1600" dirty="0">
                <a:solidFill>
                  <a:srgbClr val="292929"/>
                </a:solidFill>
                <a:cs typeface="Arial"/>
              </a:rPr>
              <a:t>dge of </a:t>
            </a:r>
            <a:r>
              <a:rPr lang="en-GB" sz="1600" spc="-25" dirty="0">
                <a:solidFill>
                  <a:srgbClr val="292929"/>
                </a:solidFill>
                <a:cs typeface="Arial"/>
              </a:rPr>
              <a:t>y</a:t>
            </a:r>
            <a:r>
              <a:rPr lang="en-GB" sz="1600" dirty="0">
                <a:solidFill>
                  <a:srgbClr val="292929"/>
                </a:solidFill>
                <a:cs typeface="Arial"/>
              </a:rPr>
              <a:t>o</a:t>
            </a:r>
            <a:r>
              <a:rPr lang="en-GB" sz="1600" spc="-10" dirty="0">
                <a:solidFill>
                  <a:srgbClr val="292929"/>
                </a:solidFill>
                <a:cs typeface="Arial"/>
              </a:rPr>
              <a:t>u</a:t>
            </a:r>
            <a:r>
              <a:rPr lang="en-GB" sz="1600" dirty="0">
                <a:solidFill>
                  <a:srgbClr val="292929"/>
                </a:solidFill>
                <a:cs typeface="Arial"/>
              </a:rPr>
              <a:t>r</a:t>
            </a:r>
            <a:r>
              <a:rPr lang="en-GB" sz="1600" spc="25" dirty="0">
                <a:solidFill>
                  <a:srgbClr val="292929"/>
                </a:solidFill>
                <a:cs typeface="Arial"/>
              </a:rPr>
              <a:t> </a:t>
            </a:r>
            <a:r>
              <a:rPr lang="en-GB" sz="1600" dirty="0">
                <a:solidFill>
                  <a:srgbClr val="292929"/>
                </a:solidFill>
                <a:cs typeface="Arial"/>
              </a:rPr>
              <a:t>b</a:t>
            </a:r>
            <a:r>
              <a:rPr lang="en-GB" sz="1600" spc="-10" dirty="0">
                <a:solidFill>
                  <a:srgbClr val="292929"/>
                </a:solidFill>
                <a:cs typeface="Arial"/>
              </a:rPr>
              <a:t>u</a:t>
            </a:r>
            <a:r>
              <a:rPr lang="en-GB" sz="1600" dirty="0">
                <a:solidFill>
                  <a:srgbClr val="292929"/>
                </a:solidFill>
                <a:cs typeface="Arial"/>
              </a:rPr>
              <a:t>si</a:t>
            </a:r>
            <a:r>
              <a:rPr lang="en-GB" sz="1600" spc="-10" dirty="0">
                <a:solidFill>
                  <a:srgbClr val="292929"/>
                </a:solidFill>
                <a:cs typeface="Arial"/>
              </a:rPr>
              <a:t>n</a:t>
            </a:r>
            <a:r>
              <a:rPr lang="en-GB" sz="1600" dirty="0">
                <a:solidFill>
                  <a:srgbClr val="292929"/>
                </a:solidFill>
                <a:cs typeface="Arial"/>
              </a:rPr>
              <a:t>ess</a:t>
            </a:r>
            <a:endParaRPr lang="en-GB" sz="1600" dirty="0">
              <a:cs typeface="Arial"/>
            </a:endParaRPr>
          </a:p>
          <a:p>
            <a:pPr marL="299085" marR="444500" indent="-287020">
              <a:lnSpc>
                <a:spcPct val="100099"/>
              </a:lnSpc>
              <a:spcBef>
                <a:spcPts val="430"/>
              </a:spcBef>
              <a:buClr>
                <a:srgbClr val="A4CDDC"/>
              </a:buClr>
              <a:buSzPct val="50000"/>
              <a:buFont typeface="Arial"/>
              <a:buChar char="•"/>
              <a:tabLst>
                <a:tab pos="299085" algn="l"/>
              </a:tabLst>
            </a:pPr>
            <a:r>
              <a:rPr lang="en-GB" sz="1600" dirty="0">
                <a:solidFill>
                  <a:srgbClr val="292929"/>
                </a:solidFill>
                <a:cs typeface="Arial"/>
              </a:rPr>
              <a:t>Do</a:t>
            </a:r>
            <a:r>
              <a:rPr lang="en-GB" sz="1600" spc="-10" dirty="0">
                <a:solidFill>
                  <a:srgbClr val="292929"/>
                </a:solidFill>
                <a:cs typeface="Arial"/>
              </a:rPr>
              <a:t> </a:t>
            </a:r>
            <a:r>
              <a:rPr lang="en-GB" sz="1600" dirty="0">
                <a:solidFill>
                  <a:srgbClr val="292929"/>
                </a:solidFill>
                <a:cs typeface="Arial"/>
              </a:rPr>
              <a:t>n</a:t>
            </a:r>
            <a:r>
              <a:rPr lang="en-GB" sz="1600" spc="-10" dirty="0">
                <a:solidFill>
                  <a:srgbClr val="292929"/>
                </a:solidFill>
                <a:cs typeface="Arial"/>
              </a:rPr>
              <a:t>o</a:t>
            </a:r>
            <a:r>
              <a:rPr lang="en-GB" sz="1600" dirty="0">
                <a:solidFill>
                  <a:srgbClr val="292929"/>
                </a:solidFill>
                <a:cs typeface="Arial"/>
              </a:rPr>
              <a:t>t</a:t>
            </a:r>
            <a:r>
              <a:rPr lang="en-GB" sz="1600" spc="5" dirty="0">
                <a:solidFill>
                  <a:srgbClr val="292929"/>
                </a:solidFill>
                <a:cs typeface="Arial"/>
              </a:rPr>
              <a:t> </a:t>
            </a:r>
            <a:r>
              <a:rPr lang="en-GB" sz="1600" dirty="0">
                <a:solidFill>
                  <a:srgbClr val="292929"/>
                </a:solidFill>
                <a:cs typeface="Arial"/>
              </a:rPr>
              <a:t>thi</a:t>
            </a:r>
            <a:r>
              <a:rPr lang="en-GB" sz="1600" spc="-10" dirty="0">
                <a:solidFill>
                  <a:srgbClr val="292929"/>
                </a:solidFill>
                <a:cs typeface="Arial"/>
              </a:rPr>
              <a:t>n</a:t>
            </a:r>
            <a:r>
              <a:rPr lang="en-GB" sz="1600" dirty="0">
                <a:solidFill>
                  <a:srgbClr val="292929"/>
                </a:solidFill>
                <a:cs typeface="Arial"/>
              </a:rPr>
              <a:t>k</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more </a:t>
            </a:r>
            <a:r>
              <a:rPr lang="en-GB" sz="1600" spc="-30"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rite</a:t>
            </a:r>
            <a:r>
              <a:rPr lang="en-GB" sz="1600" spc="45" dirty="0">
                <a:solidFill>
                  <a:srgbClr val="292929"/>
                </a:solidFill>
                <a:cs typeface="Arial"/>
              </a:rPr>
              <a:t> </a:t>
            </a:r>
            <a:r>
              <a:rPr lang="en-GB" sz="1600" dirty="0">
                <a:solidFill>
                  <a:srgbClr val="292929"/>
                </a:solidFill>
                <a:cs typeface="Arial"/>
              </a:rPr>
              <a:t>mak</a:t>
            </a:r>
            <a:r>
              <a:rPr lang="en-GB" sz="1600" spc="-10" dirty="0">
                <a:solidFill>
                  <a:srgbClr val="292929"/>
                </a:solidFill>
                <a:cs typeface="Arial"/>
              </a:rPr>
              <a:t>e</a:t>
            </a:r>
            <a:r>
              <a:rPr lang="en-GB" sz="1600" dirty="0">
                <a:solidFill>
                  <a:srgbClr val="292929"/>
                </a:solidFill>
                <a:cs typeface="Arial"/>
              </a:rPr>
              <a:t>s a b</a:t>
            </a:r>
            <a:r>
              <a:rPr lang="en-GB" sz="1600" spc="-10" dirty="0">
                <a:solidFill>
                  <a:srgbClr val="292929"/>
                </a:solidFill>
                <a:cs typeface="Arial"/>
              </a:rPr>
              <a:t>e</a:t>
            </a:r>
            <a:r>
              <a:rPr lang="en-GB" sz="1600" dirty="0">
                <a:solidFill>
                  <a:srgbClr val="292929"/>
                </a:solidFill>
                <a:cs typeface="Arial"/>
              </a:rPr>
              <a:t>t</a:t>
            </a:r>
            <a:r>
              <a:rPr lang="en-GB" sz="1600" spc="5" dirty="0">
                <a:solidFill>
                  <a:srgbClr val="292929"/>
                </a:solidFill>
                <a:cs typeface="Arial"/>
              </a:rPr>
              <a:t>t</a:t>
            </a:r>
            <a:r>
              <a:rPr lang="en-GB" sz="1600" dirty="0">
                <a:solidFill>
                  <a:srgbClr val="292929"/>
                </a:solidFill>
                <a:cs typeface="Arial"/>
              </a:rPr>
              <a:t>er </a:t>
            </a:r>
            <a:r>
              <a:rPr lang="en-GB" sz="1600" spc="-10" dirty="0">
                <a:solidFill>
                  <a:srgbClr val="292929"/>
                </a:solidFill>
                <a:cs typeface="Arial"/>
              </a:rPr>
              <a:t>a</a:t>
            </a:r>
            <a:r>
              <a:rPr lang="en-GB" sz="1600" dirty="0">
                <a:solidFill>
                  <a:srgbClr val="292929"/>
                </a:solidFill>
                <a:cs typeface="Arial"/>
              </a:rPr>
              <a:t>ns</a:t>
            </a:r>
            <a:r>
              <a:rPr lang="en-GB" sz="1600" spc="-45" dirty="0">
                <a:solidFill>
                  <a:srgbClr val="292929"/>
                </a:solidFill>
                <a:cs typeface="Arial"/>
              </a:rPr>
              <a:t>w</a:t>
            </a:r>
            <a:r>
              <a:rPr lang="en-GB" sz="1600" dirty="0">
                <a:solidFill>
                  <a:srgbClr val="292929"/>
                </a:solidFill>
                <a:cs typeface="Arial"/>
              </a:rPr>
              <a:t>er</a:t>
            </a:r>
            <a:r>
              <a:rPr lang="en-GB" sz="1600" spc="60" dirty="0">
                <a:solidFill>
                  <a:srgbClr val="292929"/>
                </a:solidFill>
                <a:cs typeface="Arial"/>
              </a:rPr>
              <a:t> </a:t>
            </a:r>
            <a:r>
              <a:rPr lang="en-GB" sz="1600" dirty="0">
                <a:solidFill>
                  <a:srgbClr val="292929"/>
                </a:solidFill>
                <a:cs typeface="Arial"/>
              </a:rPr>
              <a:t>– ke</a:t>
            </a:r>
            <a:r>
              <a:rPr lang="en-GB" sz="1600" spc="-10" dirty="0">
                <a:solidFill>
                  <a:srgbClr val="292929"/>
                </a:solidFill>
                <a:cs typeface="Arial"/>
              </a:rPr>
              <a:t>e</a:t>
            </a:r>
            <a:r>
              <a:rPr lang="en-GB" sz="1600" dirty="0">
                <a:solidFill>
                  <a:srgbClr val="292929"/>
                </a:solidFill>
                <a:cs typeface="Arial"/>
              </a:rPr>
              <a:t>p</a:t>
            </a:r>
            <a:r>
              <a:rPr lang="en-GB" sz="1600" spc="5" dirty="0">
                <a:solidFill>
                  <a:srgbClr val="292929"/>
                </a:solidFill>
                <a:cs typeface="Arial"/>
              </a:rPr>
              <a:t> </a:t>
            </a:r>
            <a:r>
              <a:rPr lang="en-GB" sz="1600" dirty="0">
                <a:solidFill>
                  <a:srgbClr val="292929"/>
                </a:solidFill>
                <a:cs typeface="Arial"/>
              </a:rPr>
              <a:t>it co</a:t>
            </a:r>
            <a:r>
              <a:rPr lang="en-GB" sz="1600" spc="-10" dirty="0">
                <a:solidFill>
                  <a:srgbClr val="292929"/>
                </a:solidFill>
                <a:cs typeface="Arial"/>
              </a:rPr>
              <a:t>n</a:t>
            </a:r>
            <a:r>
              <a:rPr lang="en-GB" sz="1600" dirty="0">
                <a:solidFill>
                  <a:srgbClr val="292929"/>
                </a:solidFill>
                <a:cs typeface="Arial"/>
              </a:rPr>
              <a:t>cise</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d</a:t>
            </a:r>
            <a:r>
              <a:rPr lang="en-GB" sz="1600" dirty="0">
                <a:solidFill>
                  <a:srgbClr val="292929"/>
                </a:solidFill>
                <a:cs typeface="Arial"/>
              </a:rPr>
              <a:t>dr</a:t>
            </a:r>
            <a:r>
              <a:rPr lang="en-GB" sz="1600" spc="-10" dirty="0">
                <a:solidFill>
                  <a:srgbClr val="292929"/>
                </a:solidFill>
                <a:cs typeface="Arial"/>
              </a:rPr>
              <a:t>e</a:t>
            </a:r>
            <a:r>
              <a:rPr lang="en-GB" sz="1600" dirty="0">
                <a:solidFill>
                  <a:srgbClr val="292929"/>
                </a:solidFill>
                <a:cs typeface="Arial"/>
              </a:rPr>
              <a:t>ss</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a:t>
            </a:r>
            <a:endParaRPr lang="en-GB" sz="1600" dirty="0">
              <a:cs typeface="Arial"/>
            </a:endParaRPr>
          </a:p>
          <a:p>
            <a:pPr marL="299085" marR="600710"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a:t>
            </a:r>
            <a:r>
              <a:rPr lang="en-GB" sz="1600" dirty="0">
                <a:solidFill>
                  <a:srgbClr val="292929"/>
                </a:solidFill>
                <a:cs typeface="Arial"/>
              </a:rPr>
              <a:t>t</a:t>
            </a:r>
            <a:r>
              <a:rPr lang="en-GB" sz="1600" spc="15" dirty="0">
                <a:solidFill>
                  <a:srgbClr val="292929"/>
                </a:solidFill>
                <a:cs typeface="Arial"/>
              </a:rPr>
              <a:t> </a:t>
            </a:r>
            <a:r>
              <a:rPr lang="en-GB" sz="1600" dirty="0">
                <a:solidFill>
                  <a:srgbClr val="292929"/>
                </a:solidFill>
                <a:cs typeface="Arial"/>
              </a:rPr>
              <a:t>ch</a:t>
            </a:r>
            <a:r>
              <a:rPr lang="en-GB" sz="1600" spc="-10" dirty="0">
                <a:solidFill>
                  <a:srgbClr val="292929"/>
                </a:solidFill>
                <a:cs typeface="Arial"/>
              </a:rPr>
              <a:t>a</a:t>
            </a:r>
            <a:r>
              <a:rPr lang="en-GB" sz="1600" dirty="0">
                <a:solidFill>
                  <a:srgbClr val="292929"/>
                </a:solidFill>
                <a:cs typeface="Arial"/>
              </a:rPr>
              <a:t>n</a:t>
            </a:r>
            <a:r>
              <a:rPr lang="en-GB" sz="1600" spc="-10" dirty="0">
                <a:solidFill>
                  <a:srgbClr val="292929"/>
                </a:solidFill>
                <a:cs typeface="Arial"/>
              </a:rPr>
              <a:t>g</a:t>
            </a:r>
            <a:r>
              <a:rPr lang="en-GB" sz="1600" dirty="0">
                <a:solidFill>
                  <a:srgbClr val="292929"/>
                </a:solidFill>
                <a:cs typeface="Arial"/>
              </a:rPr>
              <a:t>e</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y of the</a:t>
            </a:r>
            <a:r>
              <a:rPr lang="en-GB" sz="1600" spc="-10" dirty="0">
                <a:solidFill>
                  <a:srgbClr val="292929"/>
                </a:solidFill>
                <a:cs typeface="Arial"/>
              </a:rPr>
              <a:t> </a:t>
            </a:r>
            <a:r>
              <a:rPr lang="en-GB" sz="1600" spc="5" dirty="0">
                <a:solidFill>
                  <a:srgbClr val="292929"/>
                </a:solidFill>
                <a:cs typeface="Arial"/>
              </a:rPr>
              <a:t>t</a:t>
            </a:r>
            <a:r>
              <a:rPr lang="en-GB" sz="1600" dirty="0">
                <a:solidFill>
                  <a:srgbClr val="292929"/>
                </a:solidFill>
                <a:cs typeface="Arial"/>
              </a:rPr>
              <a:t>em</a:t>
            </a:r>
            <a:r>
              <a:rPr lang="en-GB" sz="1600" spc="-10" dirty="0">
                <a:solidFill>
                  <a:srgbClr val="292929"/>
                </a:solidFill>
                <a:cs typeface="Arial"/>
              </a:rPr>
              <a:t>p</a:t>
            </a:r>
            <a:r>
              <a:rPr lang="en-GB" sz="1600" dirty="0">
                <a:solidFill>
                  <a:srgbClr val="292929"/>
                </a:solidFill>
                <a:cs typeface="Arial"/>
              </a:rPr>
              <a:t>l</a:t>
            </a:r>
            <a:r>
              <a:rPr lang="en-GB" sz="1600" spc="-10" dirty="0">
                <a:solidFill>
                  <a:srgbClr val="292929"/>
                </a:solidFill>
                <a:cs typeface="Arial"/>
              </a:rPr>
              <a:t>a</a:t>
            </a:r>
            <a:r>
              <a:rPr lang="en-GB" sz="1600" dirty="0">
                <a:solidFill>
                  <a:srgbClr val="292929"/>
                </a:solidFill>
                <a:cs typeface="Arial"/>
              </a:rPr>
              <a:t>tes</a:t>
            </a:r>
            <a:r>
              <a:rPr lang="en-GB" sz="1600" spc="10" dirty="0">
                <a:solidFill>
                  <a:srgbClr val="292929"/>
                </a:solidFill>
                <a:cs typeface="Arial"/>
              </a:rPr>
              <a:t> </a:t>
            </a:r>
            <a:r>
              <a:rPr lang="en-GB" sz="1600" dirty="0">
                <a:solidFill>
                  <a:srgbClr val="292929"/>
                </a:solidFill>
                <a:cs typeface="Arial"/>
              </a:rPr>
              <a:t>u</a:t>
            </a:r>
            <a:r>
              <a:rPr lang="en-GB" sz="1600" spc="-10" dirty="0">
                <a:solidFill>
                  <a:srgbClr val="292929"/>
                </a:solidFill>
                <a:cs typeface="Arial"/>
              </a:rPr>
              <a:t>n</a:t>
            </a:r>
            <a:r>
              <a:rPr lang="en-GB" sz="1600" dirty="0">
                <a:solidFill>
                  <a:srgbClr val="292929"/>
                </a:solidFill>
                <a:cs typeface="Arial"/>
              </a:rPr>
              <a:t>l</a:t>
            </a:r>
            <a:r>
              <a:rPr lang="en-GB" sz="1600" spc="-10" dirty="0">
                <a:solidFill>
                  <a:srgbClr val="292929"/>
                </a:solidFill>
                <a:cs typeface="Arial"/>
              </a:rPr>
              <a:t>e</a:t>
            </a:r>
            <a:r>
              <a:rPr lang="en-GB" sz="1600" dirty="0">
                <a:solidFill>
                  <a:srgbClr val="292929"/>
                </a:solidFill>
                <a:cs typeface="Arial"/>
              </a:rPr>
              <a:t>ss</a:t>
            </a:r>
            <a:r>
              <a:rPr lang="en-GB" sz="1600" spc="10" dirty="0">
                <a:solidFill>
                  <a:srgbClr val="292929"/>
                </a:solidFill>
                <a:cs typeface="Arial"/>
              </a:rPr>
              <a:t> </a:t>
            </a:r>
            <a:r>
              <a:rPr lang="en-GB" sz="1600" dirty="0">
                <a:solidFill>
                  <a:srgbClr val="292929"/>
                </a:solidFill>
                <a:cs typeface="Arial"/>
              </a:rPr>
              <a:t>sp</a:t>
            </a:r>
            <a:r>
              <a:rPr lang="en-GB" sz="1600" spc="-10" dirty="0">
                <a:solidFill>
                  <a:srgbClr val="292929"/>
                </a:solidFill>
                <a:cs typeface="Arial"/>
              </a:rPr>
              <a:t>e</a:t>
            </a:r>
            <a:r>
              <a:rPr lang="en-GB" sz="1600" dirty="0">
                <a:solidFill>
                  <a:srgbClr val="292929"/>
                </a:solidFill>
                <a:cs typeface="Arial"/>
              </a:rPr>
              <a:t>cific</a:t>
            </a:r>
            <a:r>
              <a:rPr lang="en-GB" sz="1600" spc="-10" dirty="0">
                <a:solidFill>
                  <a:srgbClr val="292929"/>
                </a:solidFill>
                <a:cs typeface="Arial"/>
              </a:rPr>
              <a:t>a</a:t>
            </a:r>
            <a:r>
              <a:rPr lang="en-GB" sz="1600" dirty="0">
                <a:solidFill>
                  <a:srgbClr val="292929"/>
                </a:solidFill>
                <a:cs typeface="Arial"/>
              </a:rPr>
              <a:t>l</a:t>
            </a:r>
            <a:r>
              <a:rPr lang="en-GB" sz="1600" spc="-10" dirty="0">
                <a:solidFill>
                  <a:srgbClr val="292929"/>
                </a:solidFill>
                <a:cs typeface="Arial"/>
              </a:rPr>
              <a:t>l</a:t>
            </a:r>
            <a:r>
              <a:rPr lang="en-GB" sz="1600" dirty="0">
                <a:solidFill>
                  <a:srgbClr val="292929"/>
                </a:solidFill>
                <a:cs typeface="Arial"/>
              </a:rPr>
              <a:t>y</a:t>
            </a:r>
            <a:r>
              <a:rPr lang="en-GB" sz="1600" spc="10" dirty="0">
                <a:solidFill>
                  <a:srgbClr val="292929"/>
                </a:solidFill>
                <a:cs typeface="Arial"/>
              </a:rPr>
              <a:t> </a:t>
            </a:r>
            <a:r>
              <a:rPr lang="en-GB" sz="1600" dirty="0">
                <a:solidFill>
                  <a:srgbClr val="292929"/>
                </a:solidFill>
                <a:cs typeface="Arial"/>
              </a:rPr>
              <a:t>told</a:t>
            </a:r>
            <a:r>
              <a:rPr lang="en-GB" sz="1600" spc="5" dirty="0">
                <a:solidFill>
                  <a:srgbClr val="292929"/>
                </a:solidFill>
                <a:cs typeface="Arial"/>
              </a:rPr>
              <a:t> </a:t>
            </a:r>
            <a:r>
              <a:rPr lang="en-GB" sz="1600" dirty="0">
                <a:solidFill>
                  <a:srgbClr val="292929"/>
                </a:solidFill>
                <a:cs typeface="Arial"/>
              </a:rPr>
              <a:t>to</a:t>
            </a:r>
            <a:r>
              <a:rPr lang="en-GB" sz="1600" spc="-10" dirty="0">
                <a:solidFill>
                  <a:srgbClr val="292929"/>
                </a:solidFill>
                <a:cs typeface="Arial"/>
              </a:rPr>
              <a:t> </a:t>
            </a:r>
            <a:r>
              <a:rPr lang="en-GB" sz="1600" dirty="0">
                <a:solidFill>
                  <a:srgbClr val="292929"/>
                </a:solidFill>
                <a:cs typeface="Arial"/>
              </a:rPr>
              <a:t>or fol</a:t>
            </a:r>
            <a:r>
              <a:rPr lang="en-GB" sz="1600" spc="-10" dirty="0">
                <a:solidFill>
                  <a:srgbClr val="292929"/>
                </a:solidFill>
                <a:cs typeface="Arial"/>
              </a:rPr>
              <a:t>l</a:t>
            </a:r>
            <a:r>
              <a:rPr lang="en-GB" sz="1600" dirty="0">
                <a:solidFill>
                  <a:srgbClr val="292929"/>
                </a:solidFill>
                <a:cs typeface="Arial"/>
              </a:rPr>
              <a:t>o</a:t>
            </a:r>
            <a:r>
              <a:rPr lang="en-GB" sz="1600" spc="-45" dirty="0">
                <a:solidFill>
                  <a:srgbClr val="292929"/>
                </a:solidFill>
                <a:cs typeface="Arial"/>
              </a:rPr>
              <a:t>w</a:t>
            </a:r>
            <a:r>
              <a:rPr lang="en-GB" sz="1600" dirty="0">
                <a:solidFill>
                  <a:srgbClr val="292929"/>
                </a:solidFill>
                <a:cs typeface="Arial"/>
              </a:rPr>
              <a:t>i</a:t>
            </a:r>
            <a:r>
              <a:rPr lang="en-GB" sz="1600" spc="-10" dirty="0">
                <a:solidFill>
                  <a:srgbClr val="292929"/>
                </a:solidFill>
                <a:cs typeface="Arial"/>
              </a:rPr>
              <a:t>n</a:t>
            </a:r>
            <a:r>
              <a:rPr lang="en-GB" sz="1600" dirty="0">
                <a:solidFill>
                  <a:srgbClr val="292929"/>
                </a:solidFill>
                <a:cs typeface="Arial"/>
              </a:rPr>
              <a:t>g</a:t>
            </a:r>
            <a:r>
              <a:rPr lang="en-GB" sz="1600" spc="5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g</a:t>
            </a:r>
            <a:r>
              <a:rPr lang="en-GB" sz="1600" dirty="0">
                <a:solidFill>
                  <a:srgbClr val="292929"/>
                </a:solidFill>
                <a:cs typeface="Arial"/>
              </a:rPr>
              <a:t>re</a:t>
            </a:r>
            <a:r>
              <a:rPr lang="en-GB" sz="1600" spc="-10" dirty="0">
                <a:solidFill>
                  <a:srgbClr val="292929"/>
                </a:solidFill>
                <a:cs typeface="Arial"/>
              </a:rPr>
              <a:t>e</a:t>
            </a:r>
            <a:r>
              <a:rPr lang="en-GB" sz="1600" dirty="0">
                <a:solidFill>
                  <a:srgbClr val="292929"/>
                </a:solidFill>
                <a:cs typeface="Arial"/>
              </a:rPr>
              <a:t>me</a:t>
            </a:r>
            <a:r>
              <a:rPr lang="en-GB" sz="1600" spc="-10" dirty="0">
                <a:solidFill>
                  <a:srgbClr val="292929"/>
                </a:solidFill>
                <a:cs typeface="Arial"/>
              </a:rPr>
              <a:t>n</a:t>
            </a:r>
            <a:r>
              <a:rPr lang="en-GB" sz="1600" dirty="0">
                <a:solidFill>
                  <a:srgbClr val="292929"/>
                </a:solidFill>
                <a:cs typeface="Arial"/>
              </a:rPr>
              <a:t>t</a:t>
            </a:r>
            <a:endParaRPr lang="en-GB" sz="1600" dirty="0">
              <a:cs typeface="Arial"/>
            </a:endParaRP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If</a:t>
            </a:r>
            <a:r>
              <a:rPr lang="en-GB" sz="1600" spc="-5" dirty="0">
                <a:solidFill>
                  <a:srgbClr val="292929"/>
                </a:solidFill>
                <a:cs typeface="Arial"/>
              </a:rPr>
              <a:t> </a:t>
            </a:r>
            <a:r>
              <a:rPr lang="en-GB" sz="1600" dirty="0">
                <a:solidFill>
                  <a:srgbClr val="292929"/>
                </a:solidFill>
                <a:cs typeface="Arial"/>
              </a:rPr>
              <a:t>in</a:t>
            </a:r>
            <a:r>
              <a:rPr lang="en-GB" sz="1600" spc="-10"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u</a:t>
            </a:r>
            <a:r>
              <a:rPr lang="en-GB" sz="1600" spc="-10" dirty="0">
                <a:solidFill>
                  <a:srgbClr val="292929"/>
                </a:solidFill>
                <a:cs typeface="Arial"/>
              </a:rPr>
              <a:t>b</a:t>
            </a:r>
            <a:r>
              <a:rPr lang="en-GB" sz="1600" dirty="0">
                <a:solidFill>
                  <a:srgbClr val="292929"/>
                </a:solidFill>
                <a:cs typeface="Arial"/>
              </a:rPr>
              <a:t>t,</a:t>
            </a:r>
            <a:r>
              <a:rPr lang="en-GB" sz="1600" spc="15" dirty="0">
                <a:solidFill>
                  <a:srgbClr val="292929"/>
                </a:solidFill>
                <a:cs typeface="Arial"/>
              </a:rPr>
              <a:t> </a:t>
            </a:r>
            <a:r>
              <a:rPr lang="en-GB" sz="1600" dirty="0">
                <a:solidFill>
                  <a:srgbClr val="292929"/>
                </a:solidFill>
                <a:cs typeface="Arial"/>
              </a:rPr>
              <a:t>ask for</a:t>
            </a:r>
            <a:r>
              <a:rPr lang="en-GB" sz="1600" spc="-15" dirty="0">
                <a:solidFill>
                  <a:srgbClr val="292929"/>
                </a:solidFill>
                <a:cs typeface="Arial"/>
              </a:rPr>
              <a:t> </a:t>
            </a:r>
            <a:r>
              <a:rPr lang="en-GB" sz="1600" dirty="0">
                <a:solidFill>
                  <a:srgbClr val="292929"/>
                </a:solidFill>
                <a:cs typeface="Arial"/>
              </a:rPr>
              <a:t>cl</a:t>
            </a:r>
            <a:r>
              <a:rPr lang="en-GB" sz="1600" spc="-10" dirty="0">
                <a:solidFill>
                  <a:srgbClr val="292929"/>
                </a:solidFill>
                <a:cs typeface="Arial"/>
              </a:rPr>
              <a:t>a</a:t>
            </a:r>
            <a:r>
              <a:rPr lang="en-GB" sz="1600" dirty="0">
                <a:solidFill>
                  <a:srgbClr val="292929"/>
                </a:solidFill>
                <a:cs typeface="Arial"/>
              </a:rPr>
              <a:t>rific</a:t>
            </a:r>
            <a:r>
              <a:rPr lang="en-GB" sz="1600" spc="-10" dirty="0">
                <a:solidFill>
                  <a:srgbClr val="292929"/>
                </a:solidFill>
                <a:cs typeface="Arial"/>
              </a:rPr>
              <a:t>a</a:t>
            </a:r>
            <a:r>
              <a:rPr lang="en-GB" sz="1600" dirty="0">
                <a:solidFill>
                  <a:srgbClr val="292929"/>
                </a:solidFill>
                <a:cs typeface="Arial"/>
              </a:rPr>
              <a:t>tion</a:t>
            </a:r>
            <a:endParaRPr lang="en-GB" sz="1600" dirty="0">
              <a:cs typeface="Arial"/>
            </a:endParaRPr>
          </a:p>
          <a:p>
            <a:pPr marL="299085" marR="485140" indent="-287020">
              <a:lnSpc>
                <a:spcPct val="100000"/>
              </a:lnSpc>
              <a:spcBef>
                <a:spcPts val="434"/>
              </a:spcBef>
              <a:buClr>
                <a:srgbClr val="A4CDDC"/>
              </a:buClr>
              <a:buSzPct val="50000"/>
              <a:buFont typeface="Arial"/>
              <a:buChar char="•"/>
              <a:tabLst>
                <a:tab pos="299085" algn="l"/>
              </a:tabLst>
            </a:pP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y cl</a:t>
            </a:r>
            <a:r>
              <a:rPr lang="en-GB" sz="1600" spc="-10" dirty="0">
                <a:solidFill>
                  <a:srgbClr val="292929"/>
                </a:solidFill>
                <a:cs typeface="Arial"/>
              </a:rPr>
              <a:t>a</a:t>
            </a:r>
            <a:r>
              <a:rPr lang="en-GB" sz="1600" dirty="0">
                <a:solidFill>
                  <a:srgbClr val="292929"/>
                </a:solidFill>
                <a:cs typeface="Arial"/>
              </a:rPr>
              <a:t>rific</a:t>
            </a:r>
            <a:r>
              <a:rPr lang="en-GB" sz="1600" spc="-10" dirty="0">
                <a:solidFill>
                  <a:srgbClr val="292929"/>
                </a:solidFill>
                <a:cs typeface="Arial"/>
              </a:rPr>
              <a:t>a</a:t>
            </a:r>
            <a:r>
              <a:rPr lang="en-GB" sz="1600" dirty="0">
                <a:solidFill>
                  <a:srgbClr val="292929"/>
                </a:solidFill>
                <a:cs typeface="Arial"/>
              </a:rPr>
              <a:t>tio</a:t>
            </a:r>
            <a:r>
              <a:rPr lang="en-GB" sz="1600" spc="-10" dirty="0">
                <a:solidFill>
                  <a:srgbClr val="292929"/>
                </a:solidFill>
                <a:cs typeface="Arial"/>
              </a:rPr>
              <a:t>n</a:t>
            </a:r>
            <a:r>
              <a:rPr lang="en-GB" sz="1600" dirty="0">
                <a:solidFill>
                  <a:srgbClr val="292929"/>
                </a:solidFill>
                <a:cs typeface="Arial"/>
              </a:rPr>
              <a:t>s</a:t>
            </a:r>
            <a:r>
              <a:rPr lang="en-GB" sz="1600" spc="25"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do</a:t>
            </a:r>
            <a:r>
              <a:rPr lang="en-GB" sz="1600" spc="-10" dirty="0">
                <a:solidFill>
                  <a:srgbClr val="292929"/>
                </a:solidFill>
                <a:cs typeface="Arial"/>
              </a:rPr>
              <a:t> </a:t>
            </a:r>
            <a:r>
              <a:rPr lang="en-GB" sz="1600" dirty="0">
                <a:solidFill>
                  <a:srgbClr val="292929"/>
                </a:solidFill>
                <a:cs typeface="Arial"/>
              </a:rPr>
              <a:t>ask may be</a:t>
            </a:r>
            <a:r>
              <a:rPr lang="en-GB" sz="1600" spc="5" dirty="0">
                <a:solidFill>
                  <a:srgbClr val="292929"/>
                </a:solidFill>
                <a:cs typeface="Arial"/>
              </a:rPr>
              <a:t> </a:t>
            </a:r>
            <a:r>
              <a:rPr lang="en-GB" sz="1600" dirty="0">
                <a:solidFill>
                  <a:srgbClr val="292929"/>
                </a:solidFill>
                <a:cs typeface="Arial"/>
              </a:rPr>
              <a:t>sh</a:t>
            </a:r>
            <a:r>
              <a:rPr lang="en-GB" sz="1600" spc="-10" dirty="0">
                <a:solidFill>
                  <a:srgbClr val="292929"/>
                </a:solidFill>
                <a:cs typeface="Arial"/>
              </a:rPr>
              <a:t>a</a:t>
            </a:r>
            <a:r>
              <a:rPr lang="en-GB" sz="1600" dirty="0">
                <a:solidFill>
                  <a:srgbClr val="292929"/>
                </a:solidFill>
                <a:cs typeface="Arial"/>
              </a:rPr>
              <a:t>red</a:t>
            </a:r>
            <a:r>
              <a:rPr lang="en-GB" sz="1600" spc="5"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ith</a:t>
            </a:r>
            <a:r>
              <a:rPr lang="en-GB" sz="1600" spc="30"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l</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te</a:t>
            </a:r>
            <a:r>
              <a:rPr lang="en-GB" sz="1600" spc="-10" dirty="0">
                <a:solidFill>
                  <a:srgbClr val="292929"/>
                </a:solidFill>
                <a:cs typeface="Arial"/>
              </a:rPr>
              <a:t>n</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rers</a:t>
            </a:r>
            <a:r>
              <a:rPr lang="en-GB" sz="1600" spc="10" dirty="0">
                <a:solidFill>
                  <a:srgbClr val="292929"/>
                </a:solidFill>
                <a:cs typeface="Arial"/>
              </a:rPr>
              <a:t> </a:t>
            </a:r>
            <a:r>
              <a:rPr lang="en-GB" sz="1600" dirty="0">
                <a:solidFill>
                  <a:srgbClr val="292929"/>
                </a:solidFill>
                <a:cs typeface="Arial"/>
              </a:rPr>
              <a:t>if re</a:t>
            </a:r>
            <a:r>
              <a:rPr lang="en-GB" sz="1600" spc="-10" dirty="0">
                <a:solidFill>
                  <a:srgbClr val="292929"/>
                </a:solidFill>
                <a:cs typeface="Arial"/>
              </a:rPr>
              <a:t>l</a:t>
            </a:r>
            <a:r>
              <a:rPr lang="en-GB" sz="1600" dirty="0">
                <a:solidFill>
                  <a:srgbClr val="292929"/>
                </a:solidFill>
                <a:cs typeface="Arial"/>
              </a:rPr>
              <a:t>ev</a:t>
            </a:r>
            <a:r>
              <a:rPr lang="en-GB" sz="1600" spc="-10" dirty="0">
                <a:solidFill>
                  <a:srgbClr val="292929"/>
                </a:solidFill>
                <a:cs typeface="Arial"/>
              </a:rPr>
              <a:t>a</a:t>
            </a:r>
            <a:r>
              <a:rPr lang="en-GB" sz="1600" dirty="0">
                <a:solidFill>
                  <a:srgbClr val="292929"/>
                </a:solidFill>
                <a:cs typeface="Arial"/>
              </a:rPr>
              <a:t>nt</a:t>
            </a:r>
            <a:r>
              <a:rPr lang="en-GB" sz="1600" spc="10" dirty="0">
                <a:solidFill>
                  <a:srgbClr val="292929"/>
                </a:solidFill>
                <a:cs typeface="Arial"/>
              </a:rPr>
              <a:t> </a:t>
            </a:r>
            <a:r>
              <a:rPr lang="en-GB" sz="1600" dirty="0">
                <a:solidFill>
                  <a:srgbClr val="292929"/>
                </a:solidFill>
                <a:cs typeface="Arial"/>
              </a:rPr>
              <a:t>to th</a:t>
            </a:r>
            <a:r>
              <a:rPr lang="en-GB" sz="1600" spc="-10" dirty="0">
                <a:solidFill>
                  <a:srgbClr val="292929"/>
                </a:solidFill>
                <a:cs typeface="Arial"/>
              </a:rPr>
              <a:t>e</a:t>
            </a:r>
            <a:r>
              <a:rPr lang="en-GB" sz="1600" dirty="0">
                <a:solidFill>
                  <a:srgbClr val="292929"/>
                </a:solidFill>
                <a:cs typeface="Arial"/>
              </a:rPr>
              <a:t>m</a:t>
            </a:r>
            <a:endParaRPr lang="en-GB" sz="1600" dirty="0">
              <a:cs typeface="Arial"/>
            </a:endParaRPr>
          </a:p>
          <a:p>
            <a:pPr marL="299085" marR="13906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If</a:t>
            </a:r>
            <a:r>
              <a:rPr lang="en-GB" sz="1600" spc="-5" dirty="0">
                <a:solidFill>
                  <a:srgbClr val="292929"/>
                </a:solidFill>
                <a:cs typeface="Arial"/>
              </a:rPr>
              <a:t> </a:t>
            </a:r>
            <a:r>
              <a:rPr lang="en-GB" sz="1600" dirty="0">
                <a:solidFill>
                  <a:srgbClr val="292929"/>
                </a:solidFill>
                <a:cs typeface="Arial"/>
              </a:rPr>
              <a:t>th</a:t>
            </a:r>
            <a:r>
              <a:rPr lang="en-GB" sz="1600" spc="-10" dirty="0">
                <a:solidFill>
                  <a:srgbClr val="292929"/>
                </a:solidFill>
                <a:cs typeface="Arial"/>
              </a:rPr>
              <a:t>e</a:t>
            </a:r>
            <a:r>
              <a:rPr lang="en-GB" sz="1600" dirty="0">
                <a:solidFill>
                  <a:srgbClr val="292929"/>
                </a:solidFill>
                <a:cs typeface="Arial"/>
              </a:rPr>
              <a:t>re</a:t>
            </a:r>
            <a:r>
              <a:rPr lang="en-GB" sz="1600" spc="-45" dirty="0">
                <a:solidFill>
                  <a:srgbClr val="292929"/>
                </a:solidFill>
                <a:cs typeface="Arial"/>
              </a:rPr>
              <a:t>’</a:t>
            </a:r>
            <a:r>
              <a:rPr lang="en-GB" sz="1600" dirty="0">
                <a:solidFill>
                  <a:srgbClr val="292929"/>
                </a:solidFill>
                <a:cs typeface="Arial"/>
              </a:rPr>
              <a:t>s</a:t>
            </a:r>
            <a:r>
              <a:rPr lang="en-GB" sz="1600" spc="10" dirty="0">
                <a:solidFill>
                  <a:srgbClr val="292929"/>
                </a:solidFill>
                <a:cs typeface="Arial"/>
              </a:rPr>
              <a:t> </a:t>
            </a:r>
            <a:r>
              <a:rPr lang="en-GB" sz="1600" dirty="0">
                <a:solidFill>
                  <a:srgbClr val="292929"/>
                </a:solidFill>
                <a:cs typeface="Arial"/>
              </a:rPr>
              <a:t>a l</a:t>
            </a:r>
            <a:r>
              <a:rPr lang="en-GB" sz="1600" spc="-10" dirty="0">
                <a:solidFill>
                  <a:srgbClr val="292929"/>
                </a:solidFill>
                <a:cs typeface="Arial"/>
              </a:rPr>
              <a:t>i</a:t>
            </a:r>
            <a:r>
              <a:rPr lang="en-GB" sz="1600" dirty="0">
                <a:solidFill>
                  <a:srgbClr val="292929"/>
                </a:solidFill>
                <a:cs typeface="Arial"/>
              </a:rPr>
              <a:t>st</a:t>
            </a:r>
            <a:r>
              <a:rPr lang="en-GB" sz="1600" spc="5" dirty="0">
                <a:solidFill>
                  <a:srgbClr val="292929"/>
                </a:solidFill>
                <a:cs typeface="Arial"/>
              </a:rPr>
              <a:t> </a:t>
            </a:r>
            <a:r>
              <a:rPr lang="en-GB" sz="1600" dirty="0">
                <a:solidFill>
                  <a:srgbClr val="292929"/>
                </a:solidFill>
                <a:cs typeface="Arial"/>
              </a:rPr>
              <a:t>of th</a:t>
            </a:r>
            <a:r>
              <a:rPr lang="en-GB" sz="1600" spc="-10" dirty="0">
                <a:solidFill>
                  <a:srgbClr val="292929"/>
                </a:solidFill>
                <a:cs typeface="Arial"/>
              </a:rPr>
              <a:t>i</a:t>
            </a:r>
            <a:r>
              <a:rPr lang="en-GB" sz="1600" dirty="0">
                <a:solidFill>
                  <a:srgbClr val="292929"/>
                </a:solidFill>
                <a:cs typeface="Arial"/>
              </a:rPr>
              <a:t>n</a:t>
            </a:r>
            <a:r>
              <a:rPr lang="en-GB" sz="1600" spc="-10" dirty="0">
                <a:solidFill>
                  <a:srgbClr val="292929"/>
                </a:solidFill>
                <a:cs typeface="Arial"/>
              </a:rPr>
              <a:t>g</a:t>
            </a:r>
            <a:r>
              <a:rPr lang="en-GB" sz="1600" dirty="0">
                <a:solidFill>
                  <a:srgbClr val="292929"/>
                </a:solidFill>
                <a:cs typeface="Arial"/>
              </a:rPr>
              <a:t>s </a:t>
            </a:r>
            <a:r>
              <a:rPr lang="en-GB" sz="1600" spc="5" dirty="0">
                <a:solidFill>
                  <a:srgbClr val="292929"/>
                </a:solidFill>
                <a:cs typeface="Arial"/>
              </a:rPr>
              <a:t>t</a:t>
            </a:r>
            <a:r>
              <a:rPr lang="en-GB" sz="1600" dirty="0">
                <a:solidFill>
                  <a:srgbClr val="292929"/>
                </a:solidFill>
                <a:cs typeface="Arial"/>
              </a:rPr>
              <a:t>o i</a:t>
            </a:r>
            <a:r>
              <a:rPr lang="en-GB" sz="1600" spc="-10" dirty="0">
                <a:solidFill>
                  <a:srgbClr val="292929"/>
                </a:solidFill>
                <a:cs typeface="Arial"/>
              </a:rPr>
              <a:t>n</a:t>
            </a:r>
            <a:r>
              <a:rPr lang="en-GB" sz="1600" dirty="0">
                <a:solidFill>
                  <a:srgbClr val="292929"/>
                </a:solidFill>
                <a:cs typeface="Arial"/>
              </a:rPr>
              <a:t>cl</a:t>
            </a:r>
            <a:r>
              <a:rPr lang="en-GB" sz="1600" spc="-10" dirty="0">
                <a:solidFill>
                  <a:srgbClr val="292929"/>
                </a:solidFill>
                <a:cs typeface="Arial"/>
              </a:rPr>
              <a:t>u</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a:t>
            </a:r>
            <a:r>
              <a:rPr lang="en-GB" sz="1600" spc="15" dirty="0">
                <a:solidFill>
                  <a:srgbClr val="292929"/>
                </a:solidFill>
                <a:cs typeface="Arial"/>
              </a:rPr>
              <a:t> </a:t>
            </a:r>
            <a:r>
              <a:rPr lang="en-GB" sz="1600" dirty="0">
                <a:solidFill>
                  <a:srgbClr val="292929"/>
                </a:solidFill>
                <a:cs typeface="Arial"/>
              </a:rPr>
              <a:t>it</a:t>
            </a:r>
            <a:r>
              <a:rPr lang="en-GB" sz="1600" spc="-40" dirty="0">
                <a:solidFill>
                  <a:srgbClr val="292929"/>
                </a:solidFill>
                <a:cs typeface="Arial"/>
              </a:rPr>
              <a:t>’</a:t>
            </a:r>
            <a:r>
              <a:rPr lang="en-GB" sz="1600" dirty="0">
                <a:solidFill>
                  <a:srgbClr val="292929"/>
                </a:solidFill>
                <a:cs typeface="Arial"/>
              </a:rPr>
              <a:t>s</a:t>
            </a:r>
            <a:r>
              <a:rPr lang="en-GB" sz="1600" spc="10" dirty="0">
                <a:solidFill>
                  <a:srgbClr val="292929"/>
                </a:solidFill>
                <a:cs typeface="Arial"/>
              </a:rPr>
              <a:t> </a:t>
            </a:r>
            <a:r>
              <a:rPr lang="en-GB" sz="1600" dirty="0">
                <a:solidFill>
                  <a:srgbClr val="292929"/>
                </a:solidFill>
                <a:cs typeface="Arial"/>
              </a:rPr>
              <a:t>h</a:t>
            </a:r>
            <a:r>
              <a:rPr lang="en-GB" sz="1600" spc="-10" dirty="0">
                <a:solidFill>
                  <a:srgbClr val="292929"/>
                </a:solidFill>
                <a:cs typeface="Arial"/>
              </a:rPr>
              <a:t>e</a:t>
            </a:r>
            <a:r>
              <a:rPr lang="en-GB" sz="1600" dirty="0">
                <a:solidFill>
                  <a:srgbClr val="292929"/>
                </a:solidFill>
                <a:cs typeface="Arial"/>
              </a:rPr>
              <a:t>l</a:t>
            </a:r>
            <a:r>
              <a:rPr lang="en-GB" sz="1600" spc="-10" dirty="0">
                <a:solidFill>
                  <a:srgbClr val="292929"/>
                </a:solidFill>
                <a:cs typeface="Arial"/>
              </a:rPr>
              <a:t>p</a:t>
            </a:r>
            <a:r>
              <a:rPr lang="en-GB" sz="1600" dirty="0">
                <a:solidFill>
                  <a:srgbClr val="292929"/>
                </a:solidFill>
                <a:cs typeface="Arial"/>
              </a:rPr>
              <a:t>ful</a:t>
            </a:r>
            <a:r>
              <a:rPr lang="en-GB" sz="1600" spc="5" dirty="0">
                <a:solidFill>
                  <a:srgbClr val="292929"/>
                </a:solidFill>
                <a:cs typeface="Arial"/>
              </a:rPr>
              <a:t> </a:t>
            </a:r>
            <a:r>
              <a:rPr lang="en-GB" sz="1600" dirty="0">
                <a:solidFill>
                  <a:srgbClr val="292929"/>
                </a:solidFill>
                <a:cs typeface="Arial"/>
              </a:rPr>
              <a:t>if </a:t>
            </a:r>
            <a:r>
              <a:rPr lang="en-GB" sz="1600" spc="-20"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fol</a:t>
            </a:r>
            <a:r>
              <a:rPr lang="en-GB" sz="1600" spc="-10" dirty="0">
                <a:solidFill>
                  <a:srgbClr val="292929"/>
                </a:solidFill>
                <a:cs typeface="Arial"/>
              </a:rPr>
              <a:t>l</a:t>
            </a:r>
            <a:r>
              <a:rPr lang="en-GB" sz="1600" dirty="0">
                <a:solidFill>
                  <a:srgbClr val="292929"/>
                </a:solidFill>
                <a:cs typeface="Arial"/>
              </a:rPr>
              <a:t>ow</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same structur</a:t>
            </a:r>
            <a:r>
              <a:rPr lang="en-GB" sz="1600" spc="-10" dirty="0">
                <a:solidFill>
                  <a:srgbClr val="292929"/>
                </a:solidFill>
                <a:cs typeface="Arial"/>
              </a:rPr>
              <a:t>e</a:t>
            </a:r>
            <a:r>
              <a:rPr lang="en-GB" sz="1600" dirty="0">
                <a:solidFill>
                  <a:srgbClr val="292929"/>
                </a:solidFill>
                <a:cs typeface="Arial"/>
              </a:rPr>
              <a:t>.</a:t>
            </a:r>
            <a:r>
              <a:rPr lang="en-GB" sz="1600" spc="-30" dirty="0">
                <a:solidFill>
                  <a:srgbClr val="292929"/>
                </a:solidFill>
                <a:cs typeface="Arial"/>
              </a:rPr>
              <a:t> </a:t>
            </a:r>
            <a:r>
              <a:rPr lang="en-GB" sz="1600" spc="-190" dirty="0">
                <a:solidFill>
                  <a:srgbClr val="292929"/>
                </a:solidFill>
                <a:cs typeface="Arial"/>
              </a:rPr>
              <a:t>T</a:t>
            </a:r>
            <a:r>
              <a:rPr lang="en-GB" sz="1600" dirty="0">
                <a:solidFill>
                  <a:srgbClr val="292929"/>
                </a:solidFill>
                <a:cs typeface="Arial"/>
              </a:rPr>
              <a:t>ake</a:t>
            </a:r>
            <a:r>
              <a:rPr lang="en-GB" sz="1600" spc="-20" dirty="0">
                <a:solidFill>
                  <a:srgbClr val="292929"/>
                </a:solidFill>
                <a:cs typeface="Arial"/>
              </a:rPr>
              <a:t> </a:t>
            </a:r>
            <a:r>
              <a:rPr lang="en-GB" sz="1600" dirty="0">
                <a:solidFill>
                  <a:srgbClr val="292929"/>
                </a:solidFill>
                <a:cs typeface="Arial"/>
              </a:rPr>
              <a:t>n</a:t>
            </a:r>
            <a:r>
              <a:rPr lang="en-GB" sz="1600" spc="-10" dirty="0">
                <a:solidFill>
                  <a:srgbClr val="292929"/>
                </a:solidFill>
                <a:cs typeface="Arial"/>
              </a:rPr>
              <a:t>o</a:t>
            </a:r>
            <a:r>
              <a:rPr lang="en-GB" sz="1600" dirty="0">
                <a:solidFill>
                  <a:srgbClr val="292929"/>
                </a:solidFill>
                <a:cs typeface="Arial"/>
              </a:rPr>
              <a:t>tice</a:t>
            </a:r>
            <a:r>
              <a:rPr lang="en-GB" sz="1600" spc="5" dirty="0">
                <a:solidFill>
                  <a:srgbClr val="292929"/>
                </a:solidFill>
                <a:cs typeface="Arial"/>
              </a:rPr>
              <a:t> </a:t>
            </a:r>
            <a:r>
              <a:rPr lang="en-GB" sz="1600" dirty="0">
                <a:solidFill>
                  <a:srgbClr val="292929"/>
                </a:solidFill>
                <a:cs typeface="Arial"/>
              </a:rPr>
              <a:t>of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e</a:t>
            </a:r>
            <a:r>
              <a:rPr lang="en-GB" sz="1600" dirty="0">
                <a:solidFill>
                  <a:srgbClr val="292929"/>
                </a:solidFill>
                <a:cs typeface="Arial"/>
              </a:rPr>
              <a:t>th</a:t>
            </a:r>
            <a:r>
              <a:rPr lang="en-GB" sz="1600" spc="-10" dirty="0">
                <a:solidFill>
                  <a:srgbClr val="292929"/>
                </a:solidFill>
                <a:cs typeface="Arial"/>
              </a:rPr>
              <a:t>e</a:t>
            </a:r>
            <a:r>
              <a:rPr lang="en-GB" sz="1600" dirty="0">
                <a:solidFill>
                  <a:srgbClr val="292929"/>
                </a:solidFill>
                <a:cs typeface="Arial"/>
              </a:rPr>
              <a:t>r</a:t>
            </a:r>
            <a:r>
              <a:rPr lang="en-GB" sz="1600" spc="50" dirty="0">
                <a:solidFill>
                  <a:srgbClr val="292929"/>
                </a:solidFill>
                <a:cs typeface="Arial"/>
              </a:rPr>
              <a:t> </a:t>
            </a:r>
            <a:r>
              <a:rPr lang="en-GB" sz="1600" dirty="0">
                <a:solidFill>
                  <a:srgbClr val="292929"/>
                </a:solidFill>
                <a:cs typeface="Arial"/>
              </a:rPr>
              <a:t>a l</a:t>
            </a:r>
            <a:r>
              <a:rPr lang="en-GB" sz="1600" spc="-10" dirty="0">
                <a:solidFill>
                  <a:srgbClr val="292929"/>
                </a:solidFill>
                <a:cs typeface="Arial"/>
              </a:rPr>
              <a:t>i</a:t>
            </a:r>
            <a:r>
              <a:rPr lang="en-GB" sz="1600" dirty="0">
                <a:solidFill>
                  <a:srgbClr val="292929"/>
                </a:solidFill>
                <a:cs typeface="Arial"/>
              </a:rPr>
              <a:t>st</a:t>
            </a:r>
            <a:r>
              <a:rPr lang="en-GB" sz="1600" spc="5" dirty="0">
                <a:solidFill>
                  <a:srgbClr val="292929"/>
                </a:solidFill>
                <a:cs typeface="Arial"/>
              </a:rPr>
              <a:t> </a:t>
            </a:r>
            <a:r>
              <a:rPr lang="en-GB" sz="1600" dirty="0">
                <a:solidFill>
                  <a:srgbClr val="292929"/>
                </a:solidFill>
                <a:cs typeface="Arial"/>
              </a:rPr>
              <a:t>is ‘</a:t>
            </a:r>
            <a:r>
              <a:rPr lang="en-GB" sz="1600" spc="-10" dirty="0">
                <a:solidFill>
                  <a:srgbClr val="292929"/>
                </a:solidFill>
                <a:cs typeface="Arial"/>
              </a:rPr>
              <a:t>i</a:t>
            </a:r>
            <a:r>
              <a:rPr lang="en-GB" sz="1600" dirty="0">
                <a:solidFill>
                  <a:srgbClr val="292929"/>
                </a:solidFill>
                <a:cs typeface="Arial"/>
              </a:rPr>
              <a:t>nc</a:t>
            </a:r>
            <a:r>
              <a:rPr lang="en-GB" sz="1600" spc="-10" dirty="0">
                <a:solidFill>
                  <a:srgbClr val="292929"/>
                </a:solidFill>
                <a:cs typeface="Arial"/>
              </a:rPr>
              <a:t>l</a:t>
            </a:r>
            <a:r>
              <a:rPr lang="en-GB" sz="1600" dirty="0">
                <a:solidFill>
                  <a:srgbClr val="292929"/>
                </a:solidFill>
                <a:cs typeface="Arial"/>
              </a:rPr>
              <a:t>u</a:t>
            </a:r>
            <a:r>
              <a:rPr lang="en-GB" sz="1600" spc="-10" dirty="0">
                <a:solidFill>
                  <a:srgbClr val="292929"/>
                </a:solidFill>
                <a:cs typeface="Arial"/>
              </a:rPr>
              <a:t>d</a:t>
            </a:r>
            <a:r>
              <a:rPr lang="en-GB" sz="1600" dirty="0">
                <a:solidFill>
                  <a:srgbClr val="292929"/>
                </a:solidFill>
                <a:cs typeface="Arial"/>
              </a:rPr>
              <a:t>i</a:t>
            </a:r>
            <a:r>
              <a:rPr lang="en-GB" sz="1600" spc="-10" dirty="0">
                <a:solidFill>
                  <a:srgbClr val="292929"/>
                </a:solidFill>
                <a:cs typeface="Arial"/>
              </a:rPr>
              <a:t>n</a:t>
            </a:r>
            <a:r>
              <a:rPr lang="en-GB" sz="1600" dirty="0">
                <a:solidFill>
                  <a:srgbClr val="292929"/>
                </a:solidFill>
                <a:cs typeface="Arial"/>
              </a:rPr>
              <a:t>g’</a:t>
            </a:r>
            <a:r>
              <a:rPr lang="en-GB" sz="1600" spc="-45" dirty="0">
                <a:solidFill>
                  <a:srgbClr val="292929"/>
                </a:solidFill>
                <a:cs typeface="Arial"/>
              </a:rPr>
              <a:t> </a:t>
            </a:r>
            <a:r>
              <a:rPr lang="en-GB" sz="1600" dirty="0">
                <a:solidFill>
                  <a:srgbClr val="292929"/>
                </a:solidFill>
                <a:cs typeface="Arial"/>
              </a:rPr>
              <a:t>or </a:t>
            </a:r>
            <a:r>
              <a:rPr lang="en-GB" sz="1600" spc="-10" dirty="0">
                <a:solidFill>
                  <a:srgbClr val="292929"/>
                </a:solidFill>
                <a:cs typeface="Arial"/>
              </a:rPr>
              <a:t>e</a:t>
            </a:r>
            <a:r>
              <a:rPr lang="en-GB" sz="1600" spc="-15" dirty="0">
                <a:solidFill>
                  <a:srgbClr val="292929"/>
                </a:solidFill>
                <a:cs typeface="Arial"/>
              </a:rPr>
              <a:t>x</a:t>
            </a:r>
            <a:r>
              <a:rPr lang="en-GB" sz="1600" dirty="0">
                <a:solidFill>
                  <a:srgbClr val="292929"/>
                </a:solidFill>
                <a:cs typeface="Arial"/>
              </a:rPr>
              <a:t>h</a:t>
            </a:r>
            <a:r>
              <a:rPr lang="en-GB" sz="1600" spc="-10" dirty="0">
                <a:solidFill>
                  <a:srgbClr val="292929"/>
                </a:solidFill>
                <a:cs typeface="Arial"/>
              </a:rPr>
              <a:t>a</a:t>
            </a:r>
            <a:r>
              <a:rPr lang="en-GB" sz="1600" dirty="0">
                <a:solidFill>
                  <a:srgbClr val="292929"/>
                </a:solidFill>
                <a:cs typeface="Arial"/>
              </a:rPr>
              <a:t>ustive</a:t>
            </a:r>
            <a:endParaRPr lang="en-GB" sz="1600" dirty="0">
              <a:cs typeface="Arial"/>
            </a:endParaRPr>
          </a:p>
        </p:txBody>
      </p:sp>
    </p:spTree>
    <p:extLst>
      <p:ext uri="{BB962C8B-B14F-4D97-AF65-F5344CB8AC3E}">
        <p14:creationId xmlns:p14="http://schemas.microsoft.com/office/powerpoint/2010/main" val="2414948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16</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4.3 Common Pitfalls</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2821285"/>
          </a:xfrm>
          <a:prstGeom prst="rect">
            <a:avLst/>
          </a:prstGeom>
          <a:noFill/>
        </p:spPr>
        <p:txBody>
          <a:bodyPr wrap="square" rtlCol="0">
            <a:spAutoFit/>
          </a:bodyPr>
          <a:lstStyle/>
          <a:p>
            <a:pPr marL="299085" marR="113664" indent="-287020">
              <a:lnSpc>
                <a:spcPct val="100000"/>
              </a:lnSpc>
              <a:buClr>
                <a:srgbClr val="A4CDDC"/>
              </a:buClr>
              <a:buSzPct val="50000"/>
              <a:buFont typeface="Arial"/>
              <a:buChar char="•"/>
              <a:tabLst>
                <a:tab pos="299085" algn="l"/>
              </a:tabLst>
            </a:pPr>
            <a:r>
              <a:rPr lang="en-GB" sz="1600" dirty="0">
                <a:solidFill>
                  <a:srgbClr val="292929"/>
                </a:solidFill>
                <a:cs typeface="Arial"/>
              </a:rPr>
              <a:t>Make</a:t>
            </a:r>
            <a:r>
              <a:rPr lang="en-GB" sz="1600" spc="-10" dirty="0">
                <a:solidFill>
                  <a:srgbClr val="292929"/>
                </a:solidFill>
                <a:cs typeface="Arial"/>
              </a:rPr>
              <a:t> </a:t>
            </a:r>
            <a:r>
              <a:rPr lang="en-GB" sz="1600" dirty="0">
                <a:solidFill>
                  <a:srgbClr val="292929"/>
                </a:solidFill>
                <a:cs typeface="Arial"/>
              </a:rPr>
              <a:t>sure</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acc</a:t>
            </a:r>
            <a:r>
              <a:rPr lang="en-GB" sz="1600" spc="-10" dirty="0">
                <a:solidFill>
                  <a:srgbClr val="292929"/>
                </a:solidFill>
                <a:cs typeface="Arial"/>
              </a:rPr>
              <a:t>o</a:t>
            </a:r>
            <a:r>
              <a:rPr lang="en-GB" sz="1600" dirty="0">
                <a:solidFill>
                  <a:srgbClr val="292929"/>
                </a:solidFill>
                <a:cs typeface="Arial"/>
              </a:rPr>
              <a:t>u</a:t>
            </a:r>
            <a:r>
              <a:rPr lang="en-GB" sz="1600" spc="-10" dirty="0">
                <a:solidFill>
                  <a:srgbClr val="292929"/>
                </a:solidFill>
                <a:cs typeface="Arial"/>
              </a:rPr>
              <a:t>n</a:t>
            </a:r>
            <a:r>
              <a:rPr lang="en-GB" sz="1600" dirty="0">
                <a:solidFill>
                  <a:srgbClr val="292929"/>
                </a:solidFill>
                <a:cs typeface="Arial"/>
              </a:rPr>
              <a:t>ts</a:t>
            </a:r>
            <a:r>
              <a:rPr lang="en-GB" sz="1600" spc="5" dirty="0">
                <a:solidFill>
                  <a:srgbClr val="292929"/>
                </a:solidFill>
                <a:cs typeface="Arial"/>
              </a:rPr>
              <a:t> </a:t>
            </a:r>
            <a:r>
              <a:rPr lang="en-GB" sz="1600" dirty="0">
                <a:solidFill>
                  <a:srgbClr val="292929"/>
                </a:solidFill>
                <a:cs typeface="Arial"/>
              </a:rPr>
              <a:t>attac</a:t>
            </a:r>
            <a:r>
              <a:rPr lang="en-GB" sz="1600" spc="-10" dirty="0">
                <a:solidFill>
                  <a:srgbClr val="292929"/>
                </a:solidFill>
                <a:cs typeface="Arial"/>
              </a:rPr>
              <a:t>h</a:t>
            </a:r>
            <a:r>
              <a:rPr lang="en-GB" sz="1600" dirty="0">
                <a:solidFill>
                  <a:srgbClr val="292929"/>
                </a:solidFill>
                <a:cs typeface="Arial"/>
              </a:rPr>
              <a:t>ed</a:t>
            </a:r>
            <a:r>
              <a:rPr lang="en-GB" sz="1600" spc="5" dirty="0">
                <a:solidFill>
                  <a:srgbClr val="292929"/>
                </a:solidFill>
                <a:cs typeface="Arial"/>
              </a:rPr>
              <a:t> </a:t>
            </a:r>
            <a:r>
              <a:rPr lang="en-GB" sz="1600" dirty="0">
                <a:solidFill>
                  <a:srgbClr val="292929"/>
                </a:solidFill>
                <a:cs typeface="Arial"/>
              </a:rPr>
              <a:t>are</a:t>
            </a:r>
            <a:r>
              <a:rPr lang="en-GB" sz="1600" spc="-10" dirty="0">
                <a:solidFill>
                  <a:srgbClr val="292929"/>
                </a:solidFill>
                <a:cs typeface="Arial"/>
              </a:rPr>
              <a:t> </a:t>
            </a:r>
            <a:r>
              <a:rPr lang="en-GB" sz="1600" spc="5" dirty="0">
                <a:solidFill>
                  <a:srgbClr val="292929"/>
                </a:solidFill>
                <a:cs typeface="Arial"/>
              </a:rPr>
              <a:t>f</a:t>
            </a:r>
            <a:r>
              <a:rPr lang="en-GB" sz="1600" dirty="0">
                <a:solidFill>
                  <a:srgbClr val="292929"/>
                </a:solidFill>
                <a:cs typeface="Arial"/>
              </a:rPr>
              <a:t>or the</a:t>
            </a:r>
            <a:r>
              <a:rPr lang="en-GB" sz="1600" spc="-10" dirty="0">
                <a:solidFill>
                  <a:srgbClr val="292929"/>
                </a:solidFill>
                <a:cs typeface="Arial"/>
              </a:rPr>
              <a:t> </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tity</a:t>
            </a:r>
            <a:r>
              <a:rPr lang="en-GB" sz="1600" spc="5" dirty="0">
                <a:solidFill>
                  <a:srgbClr val="292929"/>
                </a:solidFill>
                <a:cs typeface="Arial"/>
              </a:rPr>
              <a:t> </a:t>
            </a:r>
            <a:r>
              <a:rPr lang="en-GB" sz="1600" dirty="0">
                <a:solidFill>
                  <a:srgbClr val="292929"/>
                </a:solidFill>
                <a:cs typeface="Arial"/>
              </a:rPr>
              <a:t>te</a:t>
            </a:r>
            <a:r>
              <a:rPr lang="en-GB" sz="1600" spc="-10" dirty="0">
                <a:solidFill>
                  <a:srgbClr val="292929"/>
                </a:solidFill>
                <a:cs typeface="Arial"/>
              </a:rPr>
              <a:t>n</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ri</a:t>
            </a:r>
            <a:r>
              <a:rPr lang="en-GB" sz="1600" spc="-10" dirty="0">
                <a:solidFill>
                  <a:srgbClr val="292929"/>
                </a:solidFill>
                <a:cs typeface="Arial"/>
              </a:rPr>
              <a:t>n</a:t>
            </a:r>
            <a:r>
              <a:rPr lang="en-GB" sz="1600" dirty="0">
                <a:solidFill>
                  <a:srgbClr val="292929"/>
                </a:solidFill>
                <a:cs typeface="Arial"/>
              </a:rPr>
              <a:t>g</a:t>
            </a:r>
            <a:r>
              <a:rPr lang="en-GB" sz="1600" spc="20" dirty="0">
                <a:solidFill>
                  <a:srgbClr val="292929"/>
                </a:solidFill>
                <a:cs typeface="Arial"/>
              </a:rPr>
              <a:t> </a:t>
            </a:r>
            <a:r>
              <a:rPr lang="en-GB" sz="1600" dirty="0">
                <a:solidFill>
                  <a:srgbClr val="292929"/>
                </a:solidFill>
                <a:cs typeface="Arial"/>
              </a:rPr>
              <a:t>(or for the</a:t>
            </a:r>
            <a:r>
              <a:rPr lang="en-GB" sz="1600" spc="-10" dirty="0">
                <a:solidFill>
                  <a:srgbClr val="292929"/>
                </a:solidFill>
                <a:cs typeface="Arial"/>
              </a:rPr>
              <a:t> </a:t>
            </a:r>
            <a:r>
              <a:rPr lang="en-GB" sz="1600" dirty="0">
                <a:solidFill>
                  <a:srgbClr val="292929"/>
                </a:solidFill>
                <a:cs typeface="Arial"/>
              </a:rPr>
              <a:t>com</a:t>
            </a:r>
            <a:r>
              <a:rPr lang="en-GB" sz="1600" spc="-10" dirty="0">
                <a:solidFill>
                  <a:srgbClr val="292929"/>
                </a:solidFill>
                <a:cs typeface="Arial"/>
              </a:rPr>
              <a:t>p</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y</a:t>
            </a:r>
            <a:r>
              <a:rPr lang="en-GB" sz="1600" spc="10" dirty="0">
                <a:solidFill>
                  <a:srgbClr val="292929"/>
                </a:solidFill>
                <a:cs typeface="Arial"/>
              </a:rPr>
              <a:t> </a:t>
            </a:r>
            <a:r>
              <a:rPr lang="en-GB" sz="1600" dirty="0">
                <a:solidFill>
                  <a:srgbClr val="292929"/>
                </a:solidFill>
                <a:cs typeface="Arial"/>
              </a:rPr>
              <a:t>on</a:t>
            </a:r>
            <a:r>
              <a:rPr lang="en-GB" sz="1600" spc="-1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i</a:t>
            </a:r>
            <a:r>
              <a:rPr lang="en-GB" sz="1600" dirty="0">
                <a:solidFill>
                  <a:srgbClr val="292929"/>
                </a:solidFill>
                <a:cs typeface="Arial"/>
              </a:rPr>
              <a:t>ch</a:t>
            </a:r>
            <a:r>
              <a:rPr lang="en-GB" sz="1600" spc="4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spc="5" dirty="0">
                <a:solidFill>
                  <a:srgbClr val="292929"/>
                </a:solidFill>
                <a:cs typeface="Arial"/>
              </a:rPr>
              <a:t>t</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rer</a:t>
            </a:r>
            <a:r>
              <a:rPr lang="en-GB" sz="1600" spc="10" dirty="0">
                <a:solidFill>
                  <a:srgbClr val="292929"/>
                </a:solidFill>
                <a:cs typeface="Arial"/>
              </a:rPr>
              <a:t> </a:t>
            </a:r>
            <a:r>
              <a:rPr lang="en-GB" sz="1600" dirty="0">
                <a:solidFill>
                  <a:srgbClr val="292929"/>
                </a:solidFill>
                <a:cs typeface="Arial"/>
              </a:rPr>
              <a:t>is re</a:t>
            </a:r>
            <a:r>
              <a:rPr lang="en-GB" sz="1600" spc="-10" dirty="0">
                <a:solidFill>
                  <a:srgbClr val="292929"/>
                </a:solidFill>
                <a:cs typeface="Arial"/>
              </a:rPr>
              <a:t>l</a:t>
            </a:r>
            <a:r>
              <a:rPr lang="en-GB" sz="1600" spc="-25" dirty="0">
                <a:solidFill>
                  <a:srgbClr val="292929"/>
                </a:solidFill>
                <a:cs typeface="Arial"/>
              </a:rPr>
              <a:t>y</a:t>
            </a:r>
            <a:r>
              <a:rPr lang="en-GB" sz="1600" dirty="0">
                <a:solidFill>
                  <a:srgbClr val="292929"/>
                </a:solidFill>
                <a:cs typeface="Arial"/>
              </a:rPr>
              <a:t>i</a:t>
            </a:r>
            <a:r>
              <a:rPr lang="en-GB" sz="1600" spc="-10" dirty="0">
                <a:solidFill>
                  <a:srgbClr val="292929"/>
                </a:solidFill>
                <a:cs typeface="Arial"/>
              </a:rPr>
              <a:t>n</a:t>
            </a:r>
            <a:r>
              <a:rPr lang="en-GB" sz="1600" dirty="0">
                <a:solidFill>
                  <a:srgbClr val="292929"/>
                </a:solidFill>
                <a:cs typeface="Arial"/>
              </a:rPr>
              <a:t>g</a:t>
            </a:r>
            <a:r>
              <a:rPr lang="en-GB" sz="1600" spc="45" dirty="0">
                <a:solidFill>
                  <a:srgbClr val="292929"/>
                </a:solidFill>
                <a:cs typeface="Arial"/>
              </a:rPr>
              <a:t> </a:t>
            </a:r>
            <a:r>
              <a:rPr lang="en-GB" sz="1600" dirty="0">
                <a:solidFill>
                  <a:srgbClr val="292929"/>
                </a:solidFill>
                <a:cs typeface="Arial"/>
              </a:rPr>
              <a:t>if</a:t>
            </a:r>
            <a:r>
              <a:rPr lang="en-GB" sz="1600" spc="-10"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p</a:t>
            </a:r>
            <a:r>
              <a:rPr lang="en-GB" sz="1600" dirty="0">
                <a:solidFill>
                  <a:srgbClr val="292929"/>
                </a:solidFill>
                <a:cs typeface="Arial"/>
              </a:rPr>
              <a:t>p</a:t>
            </a:r>
            <a:r>
              <a:rPr lang="en-GB" sz="1600" spc="-10" dirty="0">
                <a:solidFill>
                  <a:srgbClr val="292929"/>
                </a:solidFill>
                <a:cs typeface="Arial"/>
              </a:rPr>
              <a:t>l</a:t>
            </a:r>
            <a:r>
              <a:rPr lang="en-GB" sz="1600" dirty="0">
                <a:solidFill>
                  <a:srgbClr val="292929"/>
                </a:solidFill>
                <a:cs typeface="Arial"/>
              </a:rPr>
              <a:t>ic</a:t>
            </a:r>
            <a:r>
              <a:rPr lang="en-GB" sz="1600" spc="-10" dirty="0">
                <a:solidFill>
                  <a:srgbClr val="292929"/>
                </a:solidFill>
                <a:cs typeface="Arial"/>
              </a:rPr>
              <a:t>a</a:t>
            </a:r>
            <a:r>
              <a:rPr lang="en-GB" sz="1600" dirty="0">
                <a:solidFill>
                  <a:srgbClr val="292929"/>
                </a:solidFill>
                <a:cs typeface="Arial"/>
              </a:rPr>
              <a:t>b</a:t>
            </a:r>
            <a:r>
              <a:rPr lang="en-GB" sz="1600" spc="-10" dirty="0">
                <a:solidFill>
                  <a:srgbClr val="292929"/>
                </a:solidFill>
                <a:cs typeface="Arial"/>
              </a:rPr>
              <a:t>l</a:t>
            </a:r>
            <a:r>
              <a:rPr lang="en-GB" sz="1600" dirty="0">
                <a:solidFill>
                  <a:srgbClr val="292929"/>
                </a:solidFill>
                <a:cs typeface="Arial"/>
              </a:rPr>
              <a:t>e)</a:t>
            </a:r>
            <a:endParaRPr lang="en-GB" sz="1600" dirty="0">
              <a:cs typeface="Arial"/>
            </a:endParaRPr>
          </a:p>
          <a:p>
            <a:pPr marL="299085" marR="267335" indent="-287020">
              <a:lnSpc>
                <a:spcPct val="100000"/>
              </a:lnSpc>
              <a:spcBef>
                <a:spcPts val="434"/>
              </a:spcBef>
              <a:buClr>
                <a:srgbClr val="A4CDDC"/>
              </a:buClr>
              <a:buSzPct val="50000"/>
              <a:buFont typeface="Arial"/>
              <a:buChar char="•"/>
              <a:tabLst>
                <a:tab pos="299085" algn="l"/>
              </a:tabLst>
            </a:pPr>
            <a:r>
              <a:rPr lang="en-GB" sz="1600" spc="10" dirty="0">
                <a:solidFill>
                  <a:srgbClr val="292929"/>
                </a:solidFill>
                <a:cs typeface="Arial"/>
              </a:rPr>
              <a:t>T</a:t>
            </a:r>
            <a:r>
              <a:rPr lang="en-GB" sz="1600" dirty="0">
                <a:solidFill>
                  <a:srgbClr val="292929"/>
                </a:solidFill>
                <a:cs typeface="Arial"/>
              </a:rPr>
              <a:t>he</a:t>
            </a:r>
            <a:r>
              <a:rPr lang="en-GB" sz="1600" spc="-20" dirty="0">
                <a:solidFill>
                  <a:srgbClr val="292929"/>
                </a:solidFill>
                <a:cs typeface="Arial"/>
              </a:rPr>
              <a:t> </a:t>
            </a:r>
            <a:r>
              <a:rPr lang="en-GB" sz="1600" dirty="0">
                <a:solidFill>
                  <a:srgbClr val="292929"/>
                </a:solidFill>
                <a:cs typeface="Arial"/>
              </a:rPr>
              <a:t>scor</a:t>
            </a:r>
            <a:r>
              <a:rPr lang="en-GB" sz="1600" spc="-10" dirty="0">
                <a:solidFill>
                  <a:srgbClr val="292929"/>
                </a:solidFill>
                <a:cs typeface="Arial"/>
              </a:rPr>
              <a:t>i</a:t>
            </a:r>
            <a:r>
              <a:rPr lang="en-GB" sz="1600" dirty="0">
                <a:solidFill>
                  <a:srgbClr val="292929"/>
                </a:solidFill>
                <a:cs typeface="Arial"/>
              </a:rPr>
              <a:t>ng</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criter</a:t>
            </a:r>
            <a:r>
              <a:rPr lang="en-GB" sz="1600" spc="-10" dirty="0">
                <a:solidFill>
                  <a:srgbClr val="292929"/>
                </a:solidFill>
                <a:cs typeface="Arial"/>
              </a:rPr>
              <a:t>i</a:t>
            </a:r>
            <a:r>
              <a:rPr lang="en-GB" sz="1600" dirty="0">
                <a:solidFill>
                  <a:srgbClr val="292929"/>
                </a:solidFill>
                <a:cs typeface="Arial"/>
              </a:rPr>
              <a:t>a </a:t>
            </a:r>
            <a:r>
              <a:rPr lang="en-GB" sz="1600" spc="-10" dirty="0">
                <a:solidFill>
                  <a:srgbClr val="292929"/>
                </a:solidFill>
                <a:cs typeface="Arial"/>
              </a:rPr>
              <a:t>d</a:t>
            </a:r>
            <a:r>
              <a:rPr lang="en-GB" sz="1600" dirty="0">
                <a:solidFill>
                  <a:srgbClr val="292929"/>
                </a:solidFill>
                <a:cs typeface="Arial"/>
              </a:rPr>
              <a:t>oc</a:t>
            </a:r>
            <a:r>
              <a:rPr lang="en-GB" sz="1600" spc="-10" dirty="0">
                <a:solidFill>
                  <a:srgbClr val="292929"/>
                </a:solidFill>
                <a:cs typeface="Arial"/>
              </a:rPr>
              <a:t>u</a:t>
            </a:r>
            <a:r>
              <a:rPr lang="en-GB" sz="1600" dirty="0">
                <a:solidFill>
                  <a:srgbClr val="292929"/>
                </a:solidFill>
                <a:cs typeface="Arial"/>
              </a:rPr>
              <a:t>me</a:t>
            </a:r>
            <a:r>
              <a:rPr lang="en-GB" sz="1600" spc="-10" dirty="0">
                <a:solidFill>
                  <a:srgbClr val="292929"/>
                </a:solidFill>
                <a:cs typeface="Arial"/>
              </a:rPr>
              <a:t>n</a:t>
            </a:r>
            <a:r>
              <a:rPr lang="en-GB" sz="1600" dirty="0">
                <a:solidFill>
                  <a:srgbClr val="292929"/>
                </a:solidFill>
                <a:cs typeface="Arial"/>
              </a:rPr>
              <a:t>t</a:t>
            </a:r>
            <a:r>
              <a:rPr lang="en-GB" sz="1600" spc="15" dirty="0">
                <a:solidFill>
                  <a:srgbClr val="292929"/>
                </a:solidFill>
                <a:cs typeface="Arial"/>
              </a:rPr>
              <a:t> </a:t>
            </a:r>
            <a:r>
              <a:rPr lang="en-GB" sz="1600" dirty="0">
                <a:solidFill>
                  <a:srgbClr val="292929"/>
                </a:solidFill>
                <a:cs typeface="Arial"/>
              </a:rPr>
              <a:t>i</a:t>
            </a:r>
            <a:r>
              <a:rPr lang="en-GB" sz="1600" spc="-10" dirty="0">
                <a:solidFill>
                  <a:srgbClr val="292929"/>
                </a:solidFill>
                <a:cs typeface="Arial"/>
              </a:rPr>
              <a:t>n</a:t>
            </a:r>
            <a:r>
              <a:rPr lang="en-GB" sz="1600" dirty="0">
                <a:solidFill>
                  <a:srgbClr val="292929"/>
                </a:solidFill>
                <a:cs typeface="Arial"/>
              </a:rPr>
              <a:t>cl</a:t>
            </a:r>
            <a:r>
              <a:rPr lang="en-GB" sz="1600" spc="-10" dirty="0">
                <a:solidFill>
                  <a:srgbClr val="292929"/>
                </a:solidFill>
                <a:cs typeface="Arial"/>
              </a:rPr>
              <a:t>u</a:t>
            </a:r>
            <a:r>
              <a:rPr lang="en-GB" sz="1600" dirty="0">
                <a:solidFill>
                  <a:srgbClr val="292929"/>
                </a:solidFill>
                <a:cs typeface="Arial"/>
              </a:rPr>
              <a:t>d</a:t>
            </a:r>
            <a:r>
              <a:rPr lang="en-GB" sz="1600" spc="-10" dirty="0">
                <a:solidFill>
                  <a:srgbClr val="292929"/>
                </a:solidFill>
                <a:cs typeface="Arial"/>
              </a:rPr>
              <a:t>e</a:t>
            </a:r>
            <a:r>
              <a:rPr lang="en-GB" sz="1600" dirty="0">
                <a:solidFill>
                  <a:srgbClr val="292929"/>
                </a:solidFill>
                <a:cs typeface="Arial"/>
              </a:rPr>
              <a:t>s</a:t>
            </a:r>
            <a:r>
              <a:rPr lang="en-GB" sz="1600" spc="25" dirty="0">
                <a:solidFill>
                  <a:srgbClr val="292929"/>
                </a:solidFill>
                <a:cs typeface="Arial"/>
              </a:rPr>
              <a:t> </a:t>
            </a:r>
            <a:r>
              <a:rPr lang="en-GB" sz="1600" dirty="0">
                <a:solidFill>
                  <a:srgbClr val="292929"/>
                </a:solidFill>
                <a:cs typeface="Arial"/>
              </a:rPr>
              <a:t>some</a:t>
            </a:r>
            <a:r>
              <a:rPr lang="en-GB" sz="1600" spc="-10" dirty="0">
                <a:solidFill>
                  <a:srgbClr val="292929"/>
                </a:solidFill>
                <a:cs typeface="Arial"/>
              </a:rPr>
              <a:t> </a:t>
            </a:r>
            <a:r>
              <a:rPr lang="en-GB" sz="1600" dirty="0">
                <a:solidFill>
                  <a:srgbClr val="292929"/>
                </a:solidFill>
                <a:cs typeface="Arial"/>
              </a:rPr>
              <a:t>inf</a:t>
            </a:r>
            <a:r>
              <a:rPr lang="en-GB" sz="1600" spc="-10" dirty="0">
                <a:solidFill>
                  <a:srgbClr val="292929"/>
                </a:solidFill>
                <a:cs typeface="Arial"/>
              </a:rPr>
              <a:t>o</a:t>
            </a:r>
            <a:r>
              <a:rPr lang="en-GB" sz="1600" dirty="0">
                <a:solidFill>
                  <a:srgbClr val="292929"/>
                </a:solidFill>
                <a:cs typeface="Arial"/>
              </a:rPr>
              <a:t>rmati</a:t>
            </a:r>
            <a:r>
              <a:rPr lang="en-GB" sz="1600" spc="-10" dirty="0">
                <a:solidFill>
                  <a:srgbClr val="292929"/>
                </a:solidFill>
                <a:cs typeface="Arial"/>
              </a:rPr>
              <a:t>o</a:t>
            </a:r>
            <a:r>
              <a:rPr lang="en-GB" sz="1600" dirty="0">
                <a:solidFill>
                  <a:srgbClr val="292929"/>
                </a:solidFill>
                <a:cs typeface="Arial"/>
              </a:rPr>
              <a:t>n</a:t>
            </a:r>
            <a:r>
              <a:rPr lang="en-GB" sz="1600" spc="20" dirty="0">
                <a:solidFill>
                  <a:srgbClr val="292929"/>
                </a:solidFill>
                <a:cs typeface="Arial"/>
              </a:rPr>
              <a:t> </a:t>
            </a:r>
            <a:r>
              <a:rPr lang="en-GB" sz="1600" dirty="0">
                <a:solidFill>
                  <a:srgbClr val="292929"/>
                </a:solidFill>
                <a:cs typeface="Arial"/>
              </a:rPr>
              <a:t>th</a:t>
            </a:r>
            <a:r>
              <a:rPr lang="en-GB" sz="1600" spc="-10" dirty="0">
                <a:solidFill>
                  <a:srgbClr val="292929"/>
                </a:solidFill>
                <a:cs typeface="Arial"/>
              </a:rPr>
              <a:t>a</a:t>
            </a:r>
            <a:r>
              <a:rPr lang="en-GB" sz="1600" dirty="0">
                <a:solidFill>
                  <a:srgbClr val="292929"/>
                </a:solidFill>
                <a:cs typeface="Arial"/>
              </a:rPr>
              <a:t>t the</a:t>
            </a:r>
            <a:r>
              <a:rPr lang="en-GB" sz="1600" spc="-10" dirty="0">
                <a:solidFill>
                  <a:srgbClr val="292929"/>
                </a:solidFill>
                <a:cs typeface="Arial"/>
              </a:rPr>
              <a:t> </a:t>
            </a:r>
            <a:r>
              <a:rPr lang="en-GB" sz="1600" dirty="0">
                <a:solidFill>
                  <a:srgbClr val="292929"/>
                </a:solidFill>
                <a:cs typeface="Arial"/>
              </a:rPr>
              <a:t>Bravo</a:t>
            </a:r>
            <a:r>
              <a:rPr lang="en-GB" sz="1600" spc="-10" dirty="0">
                <a:solidFill>
                  <a:srgbClr val="292929"/>
                </a:solidFill>
                <a:cs typeface="Arial"/>
              </a:rPr>
              <a:t> </a:t>
            </a:r>
            <a:r>
              <a:rPr lang="en-GB" sz="1600" dirty="0">
                <a:solidFill>
                  <a:srgbClr val="292929"/>
                </a:solidFill>
                <a:cs typeface="Arial"/>
              </a:rPr>
              <a:t>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ns</a:t>
            </a:r>
            <a:r>
              <a:rPr lang="en-GB" sz="1600" spc="20" dirty="0">
                <a:solidFill>
                  <a:srgbClr val="292929"/>
                </a:solidFill>
                <a:cs typeface="Arial"/>
              </a:rPr>
              <a:t> </a:t>
            </a:r>
            <a:r>
              <a:rPr lang="en-GB" sz="1600" dirty="0">
                <a:solidFill>
                  <a:srgbClr val="292929"/>
                </a:solidFill>
                <a:cs typeface="Arial"/>
              </a:rPr>
              <a:t>d</a:t>
            </a:r>
            <a:r>
              <a:rPr lang="en-GB" sz="1600" spc="-10" dirty="0">
                <a:solidFill>
                  <a:srgbClr val="292929"/>
                </a:solidFill>
                <a:cs typeface="Arial"/>
              </a:rPr>
              <a:t>o</a:t>
            </a:r>
            <a:r>
              <a:rPr lang="en-GB" sz="1600" dirty="0">
                <a:solidFill>
                  <a:srgbClr val="292929"/>
                </a:solidFill>
                <a:cs typeface="Arial"/>
              </a:rPr>
              <a:t>n</a:t>
            </a:r>
            <a:r>
              <a:rPr lang="en-GB" sz="1600" spc="-10" dirty="0">
                <a:solidFill>
                  <a:srgbClr val="292929"/>
                </a:solidFill>
                <a:cs typeface="Arial"/>
              </a:rPr>
              <a:t>’</a:t>
            </a:r>
            <a:r>
              <a:rPr lang="en-GB" sz="1600" dirty="0">
                <a:solidFill>
                  <a:srgbClr val="292929"/>
                </a:solidFill>
                <a:cs typeface="Arial"/>
              </a:rPr>
              <a:t>t</a:t>
            </a:r>
            <a:r>
              <a:rPr lang="en-GB" sz="1600" spc="10" dirty="0">
                <a:solidFill>
                  <a:srgbClr val="292929"/>
                </a:solidFill>
                <a:cs typeface="Arial"/>
              </a:rPr>
              <a:t> </a:t>
            </a:r>
            <a:r>
              <a:rPr lang="en-GB" sz="1600" spc="-5" dirty="0" err="1">
                <a:solidFill>
                  <a:srgbClr val="292929"/>
                </a:solidFill>
                <a:cs typeface="Arial"/>
              </a:rPr>
              <a:t>nb</a:t>
            </a:r>
            <a:r>
              <a:rPr lang="en-GB" sz="1600" dirty="0" err="1">
                <a:solidFill>
                  <a:srgbClr val="292929"/>
                </a:solidFill>
                <a:cs typeface="Arial"/>
              </a:rPr>
              <a:t>.</a:t>
            </a:r>
            <a:r>
              <a:rPr lang="en-GB" sz="1600" spc="5" dirty="0">
                <a:solidFill>
                  <a:srgbClr val="292929"/>
                </a:solidFill>
                <a:cs typeface="Arial"/>
              </a:rPr>
              <a:t> </a:t>
            </a:r>
            <a:r>
              <a:rPr lang="en-GB" sz="1600" dirty="0">
                <a:solidFill>
                  <a:srgbClr val="292929"/>
                </a:solidFill>
                <a:cs typeface="Arial"/>
              </a:rPr>
              <a:t>‘</a:t>
            </a:r>
            <a:r>
              <a:rPr lang="en-GB" sz="1600" spc="-10" dirty="0">
                <a:solidFill>
                  <a:srgbClr val="292929"/>
                </a:solidFill>
                <a:cs typeface="Arial"/>
              </a:rPr>
              <a:t>e</a:t>
            </a:r>
            <a:r>
              <a:rPr lang="en-GB" sz="1600" dirty="0">
                <a:solidFill>
                  <a:srgbClr val="292929"/>
                </a:solidFill>
                <a:cs typeface="Arial"/>
              </a:rPr>
              <a:t>vi</a:t>
            </a:r>
            <a:r>
              <a:rPr lang="en-GB" sz="1600" spc="-10" dirty="0">
                <a:solidFill>
                  <a:srgbClr val="292929"/>
                </a:solidFill>
                <a:cs typeface="Arial"/>
              </a:rPr>
              <a:t>d</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ce’</a:t>
            </a:r>
            <a:r>
              <a:rPr lang="en-GB" sz="1600" spc="-60" dirty="0">
                <a:solidFill>
                  <a:srgbClr val="292929"/>
                </a:solidFill>
                <a:cs typeface="Arial"/>
              </a:rPr>
              <a:t> </a:t>
            </a:r>
            <a:r>
              <a:rPr lang="en-GB" sz="1600" dirty="0">
                <a:solidFill>
                  <a:srgbClr val="292929"/>
                </a:solidFill>
                <a:cs typeface="Arial"/>
              </a:rPr>
              <a:t>= </a:t>
            </a:r>
            <a:r>
              <a:rPr lang="en-GB" sz="1600" spc="-10" dirty="0">
                <a:solidFill>
                  <a:srgbClr val="292929"/>
                </a:solidFill>
                <a:cs typeface="Arial"/>
              </a:rPr>
              <a:t>e</a:t>
            </a:r>
            <a:r>
              <a:rPr lang="en-GB" sz="1600" dirty="0">
                <a:solidFill>
                  <a:srgbClr val="292929"/>
                </a:solidFill>
                <a:cs typeface="Arial"/>
              </a:rPr>
              <a:t>vi</a:t>
            </a:r>
            <a:r>
              <a:rPr lang="en-GB" sz="1600" spc="-10" dirty="0">
                <a:solidFill>
                  <a:srgbClr val="292929"/>
                </a:solidFill>
                <a:cs typeface="Arial"/>
              </a:rPr>
              <a:t>d</a:t>
            </a:r>
            <a:r>
              <a:rPr lang="en-GB" sz="1600" dirty="0">
                <a:solidFill>
                  <a:srgbClr val="292929"/>
                </a:solidFill>
                <a:cs typeface="Arial"/>
              </a:rPr>
              <a:t>e</a:t>
            </a:r>
            <a:r>
              <a:rPr lang="en-GB" sz="1600" spc="-10" dirty="0">
                <a:solidFill>
                  <a:srgbClr val="292929"/>
                </a:solidFill>
                <a:cs typeface="Arial"/>
              </a:rPr>
              <a:t>n</a:t>
            </a:r>
            <a:r>
              <a:rPr lang="en-GB" sz="1600" dirty="0">
                <a:solidFill>
                  <a:srgbClr val="292929"/>
                </a:solidFill>
                <a:cs typeface="Arial"/>
              </a:rPr>
              <a:t>ce(</a:t>
            </a:r>
            <a:r>
              <a:rPr lang="en-GB" sz="1600" spc="-40" dirty="0">
                <a:solidFill>
                  <a:srgbClr val="292929"/>
                </a:solidFill>
                <a:cs typeface="Arial"/>
              </a:rPr>
              <a:t>!</a:t>
            </a:r>
            <a:r>
              <a:rPr lang="en-GB" sz="1600" dirty="0">
                <a:solidFill>
                  <a:srgbClr val="292929"/>
                </a:solidFill>
                <a:cs typeface="Arial"/>
              </a:rPr>
              <a:t>)</a:t>
            </a:r>
            <a:endParaRPr lang="en-GB" sz="1600" dirty="0">
              <a:cs typeface="Arial"/>
            </a:endParaRPr>
          </a:p>
          <a:p>
            <a:pPr marL="299085"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Fam</a:t>
            </a:r>
            <a:r>
              <a:rPr lang="en-GB" sz="1600" spc="-10" dirty="0">
                <a:solidFill>
                  <a:srgbClr val="292929"/>
                </a:solidFill>
                <a:cs typeface="Arial"/>
              </a:rPr>
              <a:t>i</a:t>
            </a:r>
            <a:r>
              <a:rPr lang="en-GB" sz="1600" dirty="0">
                <a:solidFill>
                  <a:srgbClr val="292929"/>
                </a:solidFill>
                <a:cs typeface="Arial"/>
              </a:rPr>
              <a:t>l</a:t>
            </a:r>
            <a:r>
              <a:rPr lang="en-GB" sz="1600" spc="-10" dirty="0">
                <a:solidFill>
                  <a:srgbClr val="292929"/>
                </a:solidFill>
                <a:cs typeface="Arial"/>
              </a:rPr>
              <a:t>ia</a:t>
            </a:r>
            <a:r>
              <a:rPr lang="en-GB" sz="1600" dirty="0">
                <a:solidFill>
                  <a:srgbClr val="292929"/>
                </a:solidFill>
                <a:cs typeface="Arial"/>
              </a:rPr>
              <a:t>ri</a:t>
            </a:r>
            <a:r>
              <a:rPr lang="en-GB" sz="1600" spc="-10" dirty="0">
                <a:solidFill>
                  <a:srgbClr val="292929"/>
                </a:solidFill>
                <a:cs typeface="Arial"/>
              </a:rPr>
              <a:t>s</a:t>
            </a:r>
            <a:r>
              <a:rPr lang="en-GB" sz="1600" dirty="0">
                <a:solidFill>
                  <a:srgbClr val="292929"/>
                </a:solidFill>
                <a:cs typeface="Arial"/>
              </a:rPr>
              <a:t>e</a:t>
            </a:r>
            <a:r>
              <a:rPr lang="en-GB" sz="1600" spc="20" dirty="0">
                <a:solidFill>
                  <a:srgbClr val="292929"/>
                </a:solidFill>
                <a:cs typeface="Arial"/>
              </a:rPr>
              <a:t> </a:t>
            </a:r>
            <a:r>
              <a:rPr lang="en-GB" sz="1600" spc="-30" dirty="0">
                <a:solidFill>
                  <a:srgbClr val="292929"/>
                </a:solidFill>
                <a:cs typeface="Arial"/>
              </a:rPr>
              <a:t>y</a:t>
            </a:r>
            <a:r>
              <a:rPr lang="en-GB" sz="1600" spc="-10" dirty="0">
                <a:solidFill>
                  <a:srgbClr val="292929"/>
                </a:solidFill>
                <a:cs typeface="Arial"/>
              </a:rPr>
              <a:t>ou</a:t>
            </a:r>
            <a:r>
              <a:rPr lang="en-GB" sz="1600" dirty="0">
                <a:solidFill>
                  <a:srgbClr val="292929"/>
                </a:solidFill>
                <a:cs typeface="Arial"/>
              </a:rPr>
              <a:t>rs</a:t>
            </a:r>
            <a:r>
              <a:rPr lang="en-GB" sz="1600" spc="-10" dirty="0">
                <a:solidFill>
                  <a:srgbClr val="292929"/>
                </a:solidFill>
                <a:cs typeface="Arial"/>
              </a:rPr>
              <a:t>e</a:t>
            </a:r>
            <a:r>
              <a:rPr lang="en-GB" sz="1600" dirty="0">
                <a:solidFill>
                  <a:srgbClr val="292929"/>
                </a:solidFill>
                <a:cs typeface="Arial"/>
              </a:rPr>
              <a:t>lf</a:t>
            </a:r>
            <a:r>
              <a:rPr lang="en-GB" sz="1600" spc="20" dirty="0">
                <a:solidFill>
                  <a:srgbClr val="292929"/>
                </a:solidFill>
                <a:cs typeface="Arial"/>
              </a:rPr>
              <a:t> </a:t>
            </a:r>
            <a:r>
              <a:rPr lang="en-GB" sz="1600" spc="-45" dirty="0">
                <a:solidFill>
                  <a:srgbClr val="292929"/>
                </a:solidFill>
                <a:cs typeface="Arial"/>
              </a:rPr>
              <a:t>w</a:t>
            </a:r>
            <a:r>
              <a:rPr lang="en-GB" sz="1600" dirty="0">
                <a:solidFill>
                  <a:srgbClr val="292929"/>
                </a:solidFill>
                <a:cs typeface="Arial"/>
              </a:rPr>
              <a:t>ith</a:t>
            </a:r>
            <a:r>
              <a:rPr lang="en-GB" sz="1600" spc="4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cl</a:t>
            </a:r>
            <a:r>
              <a:rPr lang="en-GB" sz="1600" spc="-10" dirty="0">
                <a:solidFill>
                  <a:srgbClr val="292929"/>
                </a:solidFill>
                <a:cs typeface="Arial"/>
              </a:rPr>
              <a:t>o</a:t>
            </a:r>
            <a:r>
              <a:rPr lang="en-GB" sz="1600" dirty="0">
                <a:solidFill>
                  <a:srgbClr val="292929"/>
                </a:solidFill>
                <a:cs typeface="Arial"/>
              </a:rPr>
              <a:t>si</a:t>
            </a:r>
            <a:r>
              <a:rPr lang="en-GB" sz="1600" spc="-15" dirty="0">
                <a:solidFill>
                  <a:srgbClr val="292929"/>
                </a:solidFill>
                <a:cs typeface="Arial"/>
              </a:rPr>
              <a:t>n</a:t>
            </a:r>
            <a:r>
              <a:rPr lang="en-GB" sz="1600" dirty="0">
                <a:solidFill>
                  <a:srgbClr val="292929"/>
                </a:solidFill>
                <a:cs typeface="Arial"/>
              </a:rPr>
              <a:t>g</a:t>
            </a:r>
            <a:r>
              <a:rPr lang="en-GB" sz="1600" spc="5" dirty="0">
                <a:solidFill>
                  <a:srgbClr val="292929"/>
                </a:solidFill>
                <a:cs typeface="Arial"/>
              </a:rPr>
              <a:t> </a:t>
            </a:r>
            <a:r>
              <a:rPr lang="en-GB" sz="1600" spc="-10" dirty="0">
                <a:solidFill>
                  <a:srgbClr val="292929"/>
                </a:solidFill>
                <a:cs typeface="Arial"/>
              </a:rPr>
              <a:t>da</a:t>
            </a:r>
            <a:r>
              <a:rPr lang="en-GB" sz="1600" dirty="0">
                <a:solidFill>
                  <a:srgbClr val="292929"/>
                </a:solidFill>
                <a:cs typeface="Arial"/>
              </a:rPr>
              <a:t>te</a:t>
            </a:r>
            <a:r>
              <a:rPr lang="en-GB" sz="1600" spc="10" dirty="0">
                <a:solidFill>
                  <a:srgbClr val="292929"/>
                </a:solidFill>
                <a:cs typeface="Arial"/>
              </a:rPr>
              <a:t> </a:t>
            </a:r>
            <a:r>
              <a:rPr lang="en-GB" sz="1600" b="1" i="1" spc="-10" dirty="0">
                <a:solidFill>
                  <a:srgbClr val="292929"/>
                </a:solidFill>
                <a:cs typeface="Arial"/>
              </a:rPr>
              <a:t>a</a:t>
            </a:r>
            <a:r>
              <a:rPr lang="en-GB" sz="1600" b="1" i="1" dirty="0">
                <a:solidFill>
                  <a:srgbClr val="292929"/>
                </a:solidFill>
                <a:cs typeface="Arial"/>
              </a:rPr>
              <a:t>nd ti</a:t>
            </a:r>
            <a:r>
              <a:rPr lang="en-GB" sz="1600" b="1" i="1" spc="-10" dirty="0">
                <a:solidFill>
                  <a:srgbClr val="292929"/>
                </a:solidFill>
                <a:cs typeface="Arial"/>
              </a:rPr>
              <a:t>m</a:t>
            </a:r>
            <a:r>
              <a:rPr lang="en-GB" sz="1600" b="1" i="1" dirty="0">
                <a:solidFill>
                  <a:srgbClr val="292929"/>
                </a:solidFill>
                <a:cs typeface="Arial"/>
              </a:rPr>
              <a:t>e </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it</a:t>
            </a:r>
            <a:r>
              <a:rPr lang="en-GB" sz="1600" spc="-15" dirty="0">
                <a:solidFill>
                  <a:srgbClr val="292929"/>
                </a:solidFill>
                <a:cs typeface="Arial"/>
              </a:rPr>
              <a:t> </a:t>
            </a:r>
            <a:r>
              <a:rPr lang="en-GB" sz="1600" dirty="0">
                <a:solidFill>
                  <a:srgbClr val="292929"/>
                </a:solidFill>
                <a:cs typeface="Arial"/>
              </a:rPr>
              <a:t>cl</a:t>
            </a:r>
            <a:r>
              <a:rPr lang="en-GB" sz="1600" spc="-15" dirty="0">
                <a:solidFill>
                  <a:srgbClr val="292929"/>
                </a:solidFill>
                <a:cs typeface="Arial"/>
              </a:rPr>
              <a:t>o</a:t>
            </a:r>
            <a:r>
              <a:rPr lang="en-GB" sz="1600" dirty="0">
                <a:solidFill>
                  <a:srgbClr val="292929"/>
                </a:solidFill>
                <a:cs typeface="Arial"/>
              </a:rPr>
              <a:t>s</a:t>
            </a:r>
            <a:r>
              <a:rPr lang="en-GB" sz="1600" spc="-10" dirty="0">
                <a:solidFill>
                  <a:srgbClr val="292929"/>
                </a:solidFill>
                <a:cs typeface="Arial"/>
              </a:rPr>
              <a:t>e</a:t>
            </a:r>
            <a:r>
              <a:rPr lang="en-GB" sz="1600" dirty="0">
                <a:solidFill>
                  <a:srgbClr val="292929"/>
                </a:solidFill>
                <a:cs typeface="Arial"/>
              </a:rPr>
              <a:t>s</a:t>
            </a:r>
            <a:r>
              <a:rPr lang="en-GB" sz="1600" spc="10" dirty="0">
                <a:solidFill>
                  <a:srgbClr val="292929"/>
                </a:solidFill>
                <a:cs typeface="Arial"/>
              </a:rPr>
              <a:t> </a:t>
            </a:r>
            <a:r>
              <a:rPr lang="en-GB" sz="1600" dirty="0">
                <a:solidFill>
                  <a:srgbClr val="292929"/>
                </a:solidFill>
                <a:cs typeface="Arial"/>
              </a:rPr>
              <a:t>to the</a:t>
            </a:r>
            <a:endParaRPr lang="en-GB" sz="1600" dirty="0">
              <a:cs typeface="Arial"/>
            </a:endParaRPr>
          </a:p>
          <a:p>
            <a:pPr marL="299085">
              <a:lnSpc>
                <a:spcPct val="100000"/>
              </a:lnSpc>
            </a:pPr>
            <a:r>
              <a:rPr lang="en-GB" sz="1600" dirty="0">
                <a:solidFill>
                  <a:srgbClr val="292929"/>
                </a:solidFill>
                <a:cs typeface="Arial"/>
              </a:rPr>
              <a:t>sec</a:t>
            </a:r>
            <a:r>
              <a:rPr lang="en-GB" sz="1600" spc="-10" dirty="0">
                <a:solidFill>
                  <a:srgbClr val="292929"/>
                </a:solidFill>
                <a:cs typeface="Arial"/>
              </a:rPr>
              <a:t>o</a:t>
            </a:r>
            <a:r>
              <a:rPr lang="en-GB" sz="1600" dirty="0">
                <a:solidFill>
                  <a:srgbClr val="292929"/>
                </a:solidFill>
                <a:cs typeface="Arial"/>
              </a:rPr>
              <a:t>nd</a:t>
            </a:r>
            <a:endParaRPr lang="en-GB" sz="1600" dirty="0">
              <a:cs typeface="Arial"/>
            </a:endParaRPr>
          </a:p>
          <a:p>
            <a:pPr marL="299085" marR="29209" indent="-287020">
              <a:lnSpc>
                <a:spcPct val="100000"/>
              </a:lnSpc>
              <a:spcBef>
                <a:spcPts val="430"/>
              </a:spcBef>
              <a:buClr>
                <a:srgbClr val="A4CDDC"/>
              </a:buClr>
              <a:buSzPct val="50000"/>
              <a:buFont typeface="Arial"/>
              <a:buChar char="•"/>
              <a:tabLst>
                <a:tab pos="299085" algn="l"/>
              </a:tabLst>
            </a:pPr>
            <a:r>
              <a:rPr lang="en-GB" sz="1600" dirty="0">
                <a:solidFill>
                  <a:srgbClr val="292929"/>
                </a:solidFill>
                <a:cs typeface="Arial"/>
              </a:rPr>
              <a:t>Make</a:t>
            </a:r>
            <a:r>
              <a:rPr lang="en-GB" sz="1600" spc="-10" dirty="0">
                <a:solidFill>
                  <a:srgbClr val="292929"/>
                </a:solidFill>
                <a:cs typeface="Arial"/>
              </a:rPr>
              <a:t> </a:t>
            </a:r>
            <a:r>
              <a:rPr lang="en-GB" sz="1600" dirty="0">
                <a:solidFill>
                  <a:srgbClr val="292929"/>
                </a:solidFill>
                <a:cs typeface="Arial"/>
              </a:rPr>
              <a:t>sure</a:t>
            </a:r>
            <a:r>
              <a:rPr lang="en-GB" sz="1600" spc="5" dirty="0">
                <a:solidFill>
                  <a:srgbClr val="292929"/>
                </a:solidFill>
                <a:cs typeface="Arial"/>
              </a:rPr>
              <a:t> </a:t>
            </a:r>
            <a:r>
              <a:rPr lang="en-GB" sz="1600" spc="-25" dirty="0">
                <a:solidFill>
                  <a:srgbClr val="292929"/>
                </a:solidFill>
                <a:cs typeface="Arial"/>
              </a:rPr>
              <a:t>y</a:t>
            </a:r>
            <a:r>
              <a:rPr lang="en-GB" sz="1600" dirty="0">
                <a:solidFill>
                  <a:srgbClr val="292929"/>
                </a:solidFill>
                <a:cs typeface="Arial"/>
              </a:rPr>
              <a:t>ou</a:t>
            </a:r>
            <a:r>
              <a:rPr lang="en-GB" sz="1600" spc="1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s</a:t>
            </a:r>
            <a:r>
              <a:rPr lang="en-GB" sz="1600" spc="-40" dirty="0">
                <a:solidFill>
                  <a:srgbClr val="292929"/>
                </a:solidFill>
                <a:cs typeface="Arial"/>
              </a:rPr>
              <a:t>w</a:t>
            </a:r>
            <a:r>
              <a:rPr lang="en-GB" sz="1600" dirty="0">
                <a:solidFill>
                  <a:srgbClr val="292929"/>
                </a:solidFill>
                <a:cs typeface="Arial"/>
              </a:rPr>
              <a:t>er</a:t>
            </a:r>
            <a:r>
              <a:rPr lang="en-GB" sz="1600" spc="4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l</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ma</a:t>
            </a:r>
            <a:r>
              <a:rPr lang="en-GB" sz="1600" spc="-10" dirty="0">
                <a:solidFill>
                  <a:srgbClr val="292929"/>
                </a:solidFill>
                <a:cs typeface="Arial"/>
              </a:rPr>
              <a:t>n</a:t>
            </a:r>
            <a:r>
              <a:rPr lang="en-GB" sz="1600" dirty="0">
                <a:solidFill>
                  <a:srgbClr val="292929"/>
                </a:solidFill>
                <a:cs typeface="Arial"/>
              </a:rPr>
              <a:t>d</a:t>
            </a:r>
            <a:r>
              <a:rPr lang="en-GB" sz="1600" spc="-10" dirty="0">
                <a:solidFill>
                  <a:srgbClr val="292929"/>
                </a:solidFill>
                <a:cs typeface="Arial"/>
              </a:rPr>
              <a:t>a</a:t>
            </a:r>
            <a:r>
              <a:rPr lang="en-GB" sz="1600" dirty="0">
                <a:solidFill>
                  <a:srgbClr val="292929"/>
                </a:solidFill>
                <a:cs typeface="Arial"/>
              </a:rPr>
              <a:t>tory</a:t>
            </a:r>
            <a:r>
              <a:rPr lang="en-GB" sz="1600" spc="10" dirty="0">
                <a:solidFill>
                  <a:srgbClr val="292929"/>
                </a:solidFill>
                <a:cs typeface="Arial"/>
              </a:rPr>
              <a:t> </a:t>
            </a:r>
            <a:r>
              <a:rPr lang="en-GB" sz="1600" dirty="0">
                <a:solidFill>
                  <a:srgbClr val="292929"/>
                </a:solidFill>
                <a:cs typeface="Arial"/>
              </a:rPr>
              <a:t>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ns</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d</a:t>
            </a:r>
            <a:r>
              <a:rPr lang="en-GB" sz="1600" spc="5" dirty="0">
                <a:solidFill>
                  <a:srgbClr val="292929"/>
                </a:solidFill>
                <a:cs typeface="Arial"/>
              </a:rPr>
              <a:t> </a:t>
            </a:r>
            <a:r>
              <a:rPr lang="en-GB" sz="1600" dirty="0">
                <a:solidFill>
                  <a:srgbClr val="292929"/>
                </a:solidFill>
                <a:cs typeface="Arial"/>
              </a:rPr>
              <a:t>be</a:t>
            </a:r>
            <a:r>
              <a:rPr lang="en-GB" sz="1600" spc="-10" dirty="0">
                <a:solidFill>
                  <a:srgbClr val="292929"/>
                </a:solidFill>
                <a:cs typeface="Arial"/>
              </a:rPr>
              <a:t> </a:t>
            </a:r>
            <a:r>
              <a:rPr lang="en-GB" sz="1600" dirty="0">
                <a:solidFill>
                  <a:srgbClr val="292929"/>
                </a:solidFill>
                <a:cs typeface="Arial"/>
              </a:rPr>
              <a:t>sure</a:t>
            </a:r>
            <a:r>
              <a:rPr lang="en-GB" sz="1600" spc="-10" dirty="0">
                <a:solidFill>
                  <a:srgbClr val="292929"/>
                </a:solidFill>
                <a:cs typeface="Arial"/>
              </a:rPr>
              <a:t> </a:t>
            </a:r>
            <a:r>
              <a:rPr lang="en-GB" sz="1600" spc="-20" dirty="0">
                <a:solidFill>
                  <a:srgbClr val="292929"/>
                </a:solidFill>
                <a:cs typeface="Arial"/>
              </a:rPr>
              <a:t>y</a:t>
            </a:r>
            <a:r>
              <a:rPr lang="en-GB" sz="1600" dirty="0">
                <a:solidFill>
                  <a:srgbClr val="292929"/>
                </a:solidFill>
                <a:cs typeface="Arial"/>
              </a:rPr>
              <a:t>ou h</a:t>
            </a:r>
            <a:r>
              <a:rPr lang="en-GB" sz="1600" spc="-10" dirty="0">
                <a:solidFill>
                  <a:srgbClr val="292929"/>
                </a:solidFill>
                <a:cs typeface="Arial"/>
              </a:rPr>
              <a:t>a</a:t>
            </a:r>
            <a:r>
              <a:rPr lang="en-GB" sz="1600" dirty="0">
                <a:solidFill>
                  <a:srgbClr val="292929"/>
                </a:solidFill>
                <a:cs typeface="Arial"/>
              </a:rPr>
              <a:t>ve</a:t>
            </a:r>
            <a:r>
              <a:rPr lang="en-GB" sz="1600" spc="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n</a:t>
            </a:r>
            <a:r>
              <a:rPr lang="en-GB" sz="1600" dirty="0">
                <a:solidFill>
                  <a:srgbClr val="292929"/>
                </a:solidFill>
                <a:cs typeface="Arial"/>
              </a:rPr>
              <a:t>s</a:t>
            </a:r>
            <a:r>
              <a:rPr lang="en-GB" sz="1600" spc="-40" dirty="0">
                <a:solidFill>
                  <a:srgbClr val="292929"/>
                </a:solidFill>
                <a:cs typeface="Arial"/>
              </a:rPr>
              <a:t>w</a:t>
            </a:r>
            <a:r>
              <a:rPr lang="en-GB" sz="1600" dirty="0">
                <a:solidFill>
                  <a:srgbClr val="292929"/>
                </a:solidFill>
                <a:cs typeface="Arial"/>
              </a:rPr>
              <a:t>er</a:t>
            </a:r>
            <a:r>
              <a:rPr lang="en-GB" sz="1600" spc="-10" dirty="0">
                <a:solidFill>
                  <a:srgbClr val="292929"/>
                </a:solidFill>
                <a:cs typeface="Arial"/>
              </a:rPr>
              <a:t>e</a:t>
            </a:r>
            <a:r>
              <a:rPr lang="en-GB" sz="1600" dirty="0">
                <a:solidFill>
                  <a:srgbClr val="292929"/>
                </a:solidFill>
                <a:cs typeface="Arial"/>
              </a:rPr>
              <a:t>d</a:t>
            </a:r>
            <a:r>
              <a:rPr lang="en-GB" sz="1600" spc="45" dirty="0">
                <a:solidFill>
                  <a:srgbClr val="292929"/>
                </a:solidFill>
                <a:cs typeface="Arial"/>
              </a:rPr>
              <a:t> </a:t>
            </a:r>
            <a:r>
              <a:rPr lang="en-GB" sz="1600" dirty="0">
                <a:solidFill>
                  <a:srgbClr val="292929"/>
                </a:solidFill>
                <a:cs typeface="Arial"/>
              </a:rPr>
              <a:t>a</a:t>
            </a:r>
            <a:r>
              <a:rPr lang="en-GB" sz="1600" spc="-10" dirty="0">
                <a:solidFill>
                  <a:srgbClr val="292929"/>
                </a:solidFill>
                <a:cs typeface="Arial"/>
              </a:rPr>
              <a:t>l</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oth</a:t>
            </a:r>
            <a:r>
              <a:rPr lang="en-GB" sz="1600" spc="-10" dirty="0">
                <a:solidFill>
                  <a:srgbClr val="292929"/>
                </a:solidFill>
                <a:cs typeface="Arial"/>
              </a:rPr>
              <a:t>e</a:t>
            </a:r>
            <a:r>
              <a:rPr lang="en-GB" sz="1600" dirty="0">
                <a:solidFill>
                  <a:srgbClr val="292929"/>
                </a:solidFill>
                <a:cs typeface="Arial"/>
              </a:rPr>
              <a:t>r 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ns</a:t>
            </a:r>
            <a:r>
              <a:rPr lang="en-GB" sz="1600" spc="20" dirty="0">
                <a:solidFill>
                  <a:srgbClr val="292929"/>
                </a:solidFill>
                <a:cs typeface="Arial"/>
              </a:rPr>
              <a:t> </a:t>
            </a:r>
            <a:r>
              <a:rPr lang="en-GB" sz="1600" dirty="0">
                <a:solidFill>
                  <a:srgbClr val="292929"/>
                </a:solidFill>
                <a:cs typeface="Arial"/>
              </a:rPr>
              <a:t>th</a:t>
            </a:r>
            <a:r>
              <a:rPr lang="en-GB" sz="1600" spc="-10" dirty="0">
                <a:solidFill>
                  <a:srgbClr val="292929"/>
                </a:solidFill>
                <a:cs typeface="Arial"/>
              </a:rPr>
              <a:t>a</a:t>
            </a:r>
            <a:r>
              <a:rPr lang="en-GB" sz="1600" dirty="0">
                <a:solidFill>
                  <a:srgbClr val="292929"/>
                </a:solidFill>
                <a:cs typeface="Arial"/>
              </a:rPr>
              <a:t>t </a:t>
            </a:r>
            <a:r>
              <a:rPr lang="en-GB" sz="1600" spc="-30" dirty="0">
                <a:solidFill>
                  <a:srgbClr val="292929"/>
                </a:solidFill>
                <a:cs typeface="Arial"/>
              </a:rPr>
              <a:t>y</a:t>
            </a:r>
            <a:r>
              <a:rPr lang="en-GB" sz="1600" dirty="0">
                <a:solidFill>
                  <a:srgbClr val="292929"/>
                </a:solidFill>
                <a:cs typeface="Arial"/>
              </a:rPr>
              <a:t>ou</a:t>
            </a:r>
            <a:r>
              <a:rPr lang="en-GB" sz="1600" spc="25" dirty="0">
                <a:solidFill>
                  <a:srgbClr val="292929"/>
                </a:solidFill>
                <a:cs typeface="Arial"/>
              </a:rPr>
              <a:t> </a:t>
            </a:r>
            <a:r>
              <a:rPr lang="en-GB" sz="1600" dirty="0">
                <a:solidFill>
                  <a:srgbClr val="292929"/>
                </a:solidFill>
                <a:cs typeface="Arial"/>
              </a:rPr>
              <a:t>can</a:t>
            </a:r>
            <a:endParaRPr lang="en-GB" sz="1600" dirty="0">
              <a:cs typeface="Arial"/>
            </a:endParaRPr>
          </a:p>
          <a:p>
            <a:pPr marL="299085" marR="12700" indent="-287020">
              <a:lnSpc>
                <a:spcPct val="100000"/>
              </a:lnSpc>
              <a:spcBef>
                <a:spcPts val="430"/>
              </a:spcBef>
              <a:buClr>
                <a:srgbClr val="A4CDDC"/>
              </a:buClr>
              <a:buSzPct val="50000"/>
              <a:buFont typeface="Arial"/>
              <a:buChar char="•"/>
              <a:tabLst>
                <a:tab pos="299085" algn="l"/>
              </a:tabLst>
            </a:pPr>
            <a:r>
              <a:rPr lang="en-GB" sz="1600" spc="-10" dirty="0">
                <a:solidFill>
                  <a:srgbClr val="292929"/>
                </a:solidFill>
                <a:cs typeface="Arial"/>
              </a:rPr>
              <a:t>Loo</a:t>
            </a:r>
            <a:r>
              <a:rPr lang="en-GB" sz="1600" dirty="0">
                <a:solidFill>
                  <a:srgbClr val="292929"/>
                </a:solidFill>
                <a:cs typeface="Arial"/>
              </a:rPr>
              <a:t>k</a:t>
            </a:r>
            <a:r>
              <a:rPr lang="en-GB" sz="1600" spc="10" dirty="0">
                <a:solidFill>
                  <a:srgbClr val="292929"/>
                </a:solidFill>
                <a:cs typeface="Arial"/>
              </a:rPr>
              <a:t> </a:t>
            </a:r>
            <a:r>
              <a:rPr lang="en-GB" sz="1600" spc="-10" dirty="0">
                <a:solidFill>
                  <a:srgbClr val="292929"/>
                </a:solidFill>
                <a:cs typeface="Arial"/>
              </a:rPr>
              <a:t>a</a:t>
            </a:r>
            <a:r>
              <a:rPr lang="en-GB" sz="1600" dirty="0">
                <a:solidFill>
                  <a:srgbClr val="292929"/>
                </a:solidFill>
                <a:cs typeface="Arial"/>
              </a:rPr>
              <a:t>t</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spc="-40" dirty="0">
                <a:solidFill>
                  <a:srgbClr val="292929"/>
                </a:solidFill>
                <a:cs typeface="Arial"/>
              </a:rPr>
              <a:t>w</a:t>
            </a:r>
            <a:r>
              <a:rPr lang="en-GB" sz="1600" spc="-10" dirty="0">
                <a:solidFill>
                  <a:srgbClr val="292929"/>
                </a:solidFill>
                <a:cs typeface="Arial"/>
              </a:rPr>
              <a:t>e</a:t>
            </a:r>
            <a:r>
              <a:rPr lang="en-GB" sz="1600" dirty="0">
                <a:solidFill>
                  <a:srgbClr val="292929"/>
                </a:solidFill>
                <a:cs typeface="Arial"/>
              </a:rPr>
              <a:t>i</a:t>
            </a:r>
            <a:r>
              <a:rPr lang="en-GB" sz="1600" spc="-15" dirty="0">
                <a:solidFill>
                  <a:srgbClr val="292929"/>
                </a:solidFill>
                <a:cs typeface="Arial"/>
              </a:rPr>
              <a:t>g</a:t>
            </a:r>
            <a:r>
              <a:rPr lang="en-GB" sz="1600" spc="-10" dirty="0">
                <a:solidFill>
                  <a:srgbClr val="292929"/>
                </a:solidFill>
                <a:cs typeface="Arial"/>
              </a:rPr>
              <a:t>h</a:t>
            </a:r>
            <a:r>
              <a:rPr lang="en-GB" sz="1600" dirty="0">
                <a:solidFill>
                  <a:srgbClr val="292929"/>
                </a:solidFill>
                <a:cs typeface="Arial"/>
              </a:rPr>
              <a:t>tings</a:t>
            </a:r>
            <a:r>
              <a:rPr lang="en-GB" sz="1600" spc="45" dirty="0">
                <a:solidFill>
                  <a:srgbClr val="292929"/>
                </a:solidFill>
                <a:cs typeface="Arial"/>
              </a:rPr>
              <a:t> </a:t>
            </a:r>
            <a:r>
              <a:rPr lang="en-GB" sz="1600" dirty="0">
                <a:solidFill>
                  <a:srgbClr val="292929"/>
                </a:solidFill>
                <a:cs typeface="Arial"/>
              </a:rPr>
              <a:t>–</a:t>
            </a:r>
            <a:r>
              <a:rPr lang="en-GB" sz="1600" spc="-5" dirty="0">
                <a:solidFill>
                  <a:srgbClr val="292929"/>
                </a:solidFill>
                <a:cs typeface="Arial"/>
              </a:rPr>
              <a:t> </a:t>
            </a:r>
            <a:r>
              <a:rPr lang="en-GB" sz="1600" dirty="0">
                <a:solidFill>
                  <a:srgbClr val="292929"/>
                </a:solidFill>
                <a:cs typeface="Arial"/>
              </a:rPr>
              <a:t>th</a:t>
            </a:r>
            <a:r>
              <a:rPr lang="en-GB" sz="1600" spc="-10" dirty="0">
                <a:solidFill>
                  <a:srgbClr val="292929"/>
                </a:solidFill>
                <a:cs typeface="Arial"/>
              </a:rPr>
              <a:t>i</a:t>
            </a:r>
            <a:r>
              <a:rPr lang="en-GB" sz="1600" dirty="0">
                <a:solidFill>
                  <a:srgbClr val="292929"/>
                </a:solidFill>
                <a:cs typeface="Arial"/>
              </a:rPr>
              <a:t>s is </a:t>
            </a:r>
            <a:r>
              <a:rPr lang="en-GB" sz="1600" spc="-10" dirty="0">
                <a:solidFill>
                  <a:srgbClr val="292929"/>
                </a:solidFill>
                <a:cs typeface="Arial"/>
              </a:rPr>
              <a:t>a</a:t>
            </a:r>
            <a:r>
              <a:rPr lang="en-GB" sz="1600" dirty="0">
                <a:solidFill>
                  <a:srgbClr val="292929"/>
                </a:solidFill>
                <a:cs typeface="Arial"/>
              </a:rPr>
              <a:t>n</a:t>
            </a:r>
            <a:r>
              <a:rPr lang="en-GB" sz="1600" spc="5" dirty="0">
                <a:solidFill>
                  <a:srgbClr val="292929"/>
                </a:solidFill>
                <a:cs typeface="Arial"/>
              </a:rPr>
              <a:t> </a:t>
            </a:r>
            <a:r>
              <a:rPr lang="en-GB" sz="1600" dirty="0">
                <a:solidFill>
                  <a:srgbClr val="292929"/>
                </a:solidFill>
                <a:cs typeface="Arial"/>
              </a:rPr>
              <a:t>i</a:t>
            </a:r>
            <a:r>
              <a:rPr lang="en-GB" sz="1600" spc="-15" dirty="0">
                <a:solidFill>
                  <a:srgbClr val="292929"/>
                </a:solidFill>
                <a:cs typeface="Arial"/>
              </a:rPr>
              <a:t>n</a:t>
            </a:r>
            <a:r>
              <a:rPr lang="en-GB" sz="1600" spc="-10" dirty="0">
                <a:solidFill>
                  <a:srgbClr val="292929"/>
                </a:solidFill>
                <a:cs typeface="Arial"/>
              </a:rPr>
              <a:t>d</a:t>
            </a:r>
            <a:r>
              <a:rPr lang="en-GB" sz="1600" dirty="0">
                <a:solidFill>
                  <a:srgbClr val="292929"/>
                </a:solidFill>
                <a:cs typeface="Arial"/>
              </a:rPr>
              <a:t>ic</a:t>
            </a:r>
            <a:r>
              <a:rPr lang="en-GB" sz="1600" spc="-15" dirty="0">
                <a:solidFill>
                  <a:srgbClr val="292929"/>
                </a:solidFill>
                <a:cs typeface="Arial"/>
              </a:rPr>
              <a:t>a</a:t>
            </a:r>
            <a:r>
              <a:rPr lang="en-GB" sz="1600" dirty="0">
                <a:solidFill>
                  <a:srgbClr val="292929"/>
                </a:solidFill>
                <a:cs typeface="Arial"/>
              </a:rPr>
              <a:t>ti</a:t>
            </a:r>
            <a:r>
              <a:rPr lang="en-GB" sz="1600" spc="-10" dirty="0">
                <a:solidFill>
                  <a:srgbClr val="292929"/>
                </a:solidFill>
                <a:cs typeface="Arial"/>
              </a:rPr>
              <a:t>o</a:t>
            </a:r>
            <a:r>
              <a:rPr lang="en-GB" sz="1600" dirty="0">
                <a:solidFill>
                  <a:srgbClr val="292929"/>
                </a:solidFill>
                <a:cs typeface="Arial"/>
              </a:rPr>
              <a:t>n</a:t>
            </a:r>
            <a:r>
              <a:rPr lang="en-GB" sz="1600" spc="20" dirty="0">
                <a:solidFill>
                  <a:srgbClr val="292929"/>
                </a:solidFill>
                <a:cs typeface="Arial"/>
              </a:rPr>
              <a:t> </a:t>
            </a:r>
            <a:r>
              <a:rPr lang="en-GB" sz="1600" spc="-10" dirty="0">
                <a:solidFill>
                  <a:srgbClr val="292929"/>
                </a:solidFill>
                <a:cs typeface="Arial"/>
              </a:rPr>
              <a:t>o</a:t>
            </a:r>
            <a:r>
              <a:rPr lang="en-GB" sz="1600" dirty="0">
                <a:solidFill>
                  <a:srgbClr val="292929"/>
                </a:solidFill>
                <a:cs typeface="Arial"/>
              </a:rPr>
              <a:t>f</a:t>
            </a:r>
            <a:r>
              <a:rPr lang="en-GB" sz="1600" spc="-5" dirty="0">
                <a:solidFill>
                  <a:srgbClr val="292929"/>
                </a:solidFill>
                <a:cs typeface="Arial"/>
              </a:rPr>
              <a:t> </a:t>
            </a:r>
            <a:r>
              <a:rPr lang="en-GB" sz="1600" dirty="0">
                <a:solidFill>
                  <a:srgbClr val="292929"/>
                </a:solidFill>
                <a:cs typeface="Arial"/>
              </a:rPr>
              <a:t>the</a:t>
            </a:r>
            <a:r>
              <a:rPr lang="en-GB" sz="1600" spc="-10" dirty="0">
                <a:solidFill>
                  <a:srgbClr val="292929"/>
                </a:solidFill>
                <a:cs typeface="Arial"/>
              </a:rPr>
              <a:t> </a:t>
            </a:r>
            <a:r>
              <a:rPr lang="en-GB" sz="1600" dirty="0">
                <a:solidFill>
                  <a:srgbClr val="292929"/>
                </a:solidFill>
                <a:cs typeface="Arial"/>
              </a:rPr>
              <a:t>co</a:t>
            </a:r>
            <a:r>
              <a:rPr lang="en-GB" sz="1600" spc="-10" dirty="0">
                <a:solidFill>
                  <a:srgbClr val="292929"/>
                </a:solidFill>
                <a:cs typeface="Arial"/>
              </a:rPr>
              <a:t>mpa</a:t>
            </a:r>
            <a:r>
              <a:rPr lang="en-GB" sz="1600" dirty="0">
                <a:solidFill>
                  <a:srgbClr val="292929"/>
                </a:solidFill>
                <a:cs typeface="Arial"/>
              </a:rPr>
              <a:t>r</a:t>
            </a:r>
            <a:r>
              <a:rPr lang="en-GB" sz="1600" spc="-10" dirty="0">
                <a:solidFill>
                  <a:srgbClr val="292929"/>
                </a:solidFill>
                <a:cs typeface="Arial"/>
              </a:rPr>
              <a:t>a</a:t>
            </a:r>
            <a:r>
              <a:rPr lang="en-GB" sz="1600" dirty="0">
                <a:solidFill>
                  <a:srgbClr val="292929"/>
                </a:solidFill>
                <a:cs typeface="Arial"/>
              </a:rPr>
              <a:t>tive im</a:t>
            </a:r>
            <a:r>
              <a:rPr lang="en-GB" sz="1600" spc="-10" dirty="0">
                <a:solidFill>
                  <a:srgbClr val="292929"/>
                </a:solidFill>
                <a:cs typeface="Arial"/>
              </a:rPr>
              <a:t>p</a:t>
            </a:r>
            <a:r>
              <a:rPr lang="en-GB" sz="1600" dirty="0">
                <a:solidFill>
                  <a:srgbClr val="292929"/>
                </a:solidFill>
                <a:cs typeface="Arial"/>
              </a:rPr>
              <a:t>ort</a:t>
            </a:r>
            <a:r>
              <a:rPr lang="en-GB" sz="1600" spc="-10" dirty="0">
                <a:solidFill>
                  <a:srgbClr val="292929"/>
                </a:solidFill>
                <a:cs typeface="Arial"/>
              </a:rPr>
              <a:t>a</a:t>
            </a:r>
            <a:r>
              <a:rPr lang="en-GB" sz="1600" dirty="0">
                <a:solidFill>
                  <a:srgbClr val="292929"/>
                </a:solidFill>
                <a:cs typeface="Arial"/>
              </a:rPr>
              <a:t>nce</a:t>
            </a:r>
            <a:r>
              <a:rPr lang="en-GB" sz="1600" spc="5" dirty="0">
                <a:solidFill>
                  <a:srgbClr val="292929"/>
                </a:solidFill>
                <a:cs typeface="Arial"/>
              </a:rPr>
              <a:t> </a:t>
            </a:r>
            <a:r>
              <a:rPr lang="en-GB" sz="1600" dirty="0">
                <a:solidFill>
                  <a:srgbClr val="292929"/>
                </a:solidFill>
                <a:cs typeface="Arial"/>
              </a:rPr>
              <a:t>of the</a:t>
            </a:r>
            <a:r>
              <a:rPr lang="en-GB" sz="1600" spc="-10" dirty="0">
                <a:solidFill>
                  <a:srgbClr val="292929"/>
                </a:solidFill>
                <a:cs typeface="Arial"/>
              </a:rPr>
              <a:t> </a:t>
            </a:r>
            <a:r>
              <a:rPr lang="en-GB" sz="1600" dirty="0">
                <a:solidFill>
                  <a:srgbClr val="292929"/>
                </a:solidFill>
                <a:cs typeface="Arial"/>
              </a:rPr>
              <a:t>q</a:t>
            </a:r>
            <a:r>
              <a:rPr lang="en-GB" sz="1600" spc="-10" dirty="0">
                <a:solidFill>
                  <a:srgbClr val="292929"/>
                </a:solidFill>
                <a:cs typeface="Arial"/>
              </a:rPr>
              <a:t>u</a:t>
            </a:r>
            <a:r>
              <a:rPr lang="en-GB" sz="1600" dirty="0">
                <a:solidFill>
                  <a:srgbClr val="292929"/>
                </a:solidFill>
                <a:cs typeface="Arial"/>
              </a:rPr>
              <a:t>esti</a:t>
            </a:r>
            <a:r>
              <a:rPr lang="en-GB" sz="1600" spc="-10" dirty="0">
                <a:solidFill>
                  <a:srgbClr val="292929"/>
                </a:solidFill>
                <a:cs typeface="Arial"/>
              </a:rPr>
              <a:t>o</a:t>
            </a:r>
            <a:r>
              <a:rPr lang="en-GB" sz="1600" dirty="0">
                <a:solidFill>
                  <a:srgbClr val="292929"/>
                </a:solidFill>
                <a:cs typeface="Arial"/>
              </a:rPr>
              <a:t>ns.</a:t>
            </a:r>
            <a:r>
              <a:rPr lang="en-GB" sz="1600" spc="10" dirty="0">
                <a:solidFill>
                  <a:srgbClr val="292929"/>
                </a:solidFill>
                <a:cs typeface="Arial"/>
              </a:rPr>
              <a:t> </a:t>
            </a:r>
            <a:r>
              <a:rPr lang="en-GB" sz="1600" dirty="0">
                <a:solidFill>
                  <a:srgbClr val="292929"/>
                </a:solidFill>
                <a:cs typeface="Arial"/>
              </a:rPr>
              <a:t>Be</a:t>
            </a:r>
            <a:r>
              <a:rPr lang="en-GB" sz="1600" spc="-10" dirty="0">
                <a:solidFill>
                  <a:srgbClr val="292929"/>
                </a:solidFill>
                <a:cs typeface="Arial"/>
              </a:rPr>
              <a:t> </a:t>
            </a:r>
            <a:r>
              <a:rPr lang="en-GB" sz="1600" dirty="0">
                <a:solidFill>
                  <a:srgbClr val="292929"/>
                </a:solidFill>
                <a:cs typeface="Arial"/>
              </a:rPr>
              <a:t>p</a:t>
            </a:r>
            <a:r>
              <a:rPr lang="en-GB" sz="1600" spc="-10" dirty="0">
                <a:solidFill>
                  <a:srgbClr val="292929"/>
                </a:solidFill>
                <a:cs typeface="Arial"/>
              </a:rPr>
              <a:t>a</a:t>
            </a:r>
            <a:r>
              <a:rPr lang="en-GB" sz="1600" dirty="0">
                <a:solidFill>
                  <a:srgbClr val="292929"/>
                </a:solidFill>
                <a:cs typeface="Arial"/>
              </a:rPr>
              <a:t>rticu</a:t>
            </a:r>
            <a:r>
              <a:rPr lang="en-GB" sz="1600" spc="-10" dirty="0">
                <a:solidFill>
                  <a:srgbClr val="292929"/>
                </a:solidFill>
                <a:cs typeface="Arial"/>
              </a:rPr>
              <a:t>l</a:t>
            </a:r>
            <a:r>
              <a:rPr lang="en-GB" sz="1600" dirty="0">
                <a:solidFill>
                  <a:srgbClr val="292929"/>
                </a:solidFill>
                <a:cs typeface="Arial"/>
              </a:rPr>
              <a:t>ar</a:t>
            </a:r>
            <a:r>
              <a:rPr lang="en-GB" sz="1600" spc="-10" dirty="0">
                <a:solidFill>
                  <a:srgbClr val="292929"/>
                </a:solidFill>
                <a:cs typeface="Arial"/>
              </a:rPr>
              <a:t>l</a:t>
            </a:r>
            <a:r>
              <a:rPr lang="en-GB" sz="1600" dirty="0">
                <a:solidFill>
                  <a:srgbClr val="292929"/>
                </a:solidFill>
                <a:cs typeface="Arial"/>
              </a:rPr>
              <a:t>y</a:t>
            </a:r>
            <a:r>
              <a:rPr lang="en-GB" sz="1600" spc="25" dirty="0">
                <a:solidFill>
                  <a:srgbClr val="292929"/>
                </a:solidFill>
                <a:cs typeface="Arial"/>
              </a:rPr>
              <a:t> </a:t>
            </a:r>
            <a:r>
              <a:rPr lang="en-GB" sz="1600" dirty="0">
                <a:solidFill>
                  <a:srgbClr val="292929"/>
                </a:solidFill>
                <a:cs typeface="Arial"/>
              </a:rPr>
              <a:t>mi</a:t>
            </a:r>
            <a:r>
              <a:rPr lang="en-GB" sz="1600" spc="-10" dirty="0">
                <a:solidFill>
                  <a:srgbClr val="292929"/>
                </a:solidFill>
                <a:cs typeface="Arial"/>
              </a:rPr>
              <a:t>n</a:t>
            </a:r>
            <a:r>
              <a:rPr lang="en-GB" sz="1600" dirty="0">
                <a:solidFill>
                  <a:srgbClr val="292929"/>
                </a:solidFill>
                <a:cs typeface="Arial"/>
              </a:rPr>
              <a:t>df</a:t>
            </a:r>
            <a:r>
              <a:rPr lang="en-GB" sz="1600" spc="-10" dirty="0">
                <a:solidFill>
                  <a:srgbClr val="292929"/>
                </a:solidFill>
                <a:cs typeface="Arial"/>
              </a:rPr>
              <a:t>u</a:t>
            </a:r>
            <a:r>
              <a:rPr lang="en-GB" sz="1600" dirty="0">
                <a:solidFill>
                  <a:srgbClr val="292929"/>
                </a:solidFill>
                <a:cs typeface="Arial"/>
              </a:rPr>
              <a:t>l</a:t>
            </a:r>
            <a:r>
              <a:rPr lang="en-GB" sz="1600" spc="10" dirty="0">
                <a:solidFill>
                  <a:srgbClr val="292929"/>
                </a:solidFill>
                <a:cs typeface="Arial"/>
              </a:rPr>
              <a:t> </a:t>
            </a:r>
            <a:r>
              <a:rPr lang="en-GB" sz="1600" spc="-40" dirty="0">
                <a:solidFill>
                  <a:srgbClr val="292929"/>
                </a:solidFill>
                <a:cs typeface="Arial"/>
              </a:rPr>
              <a:t>w</a:t>
            </a:r>
            <a:r>
              <a:rPr lang="en-GB" sz="1600" dirty="0">
                <a:solidFill>
                  <a:srgbClr val="292929"/>
                </a:solidFill>
                <a:cs typeface="Arial"/>
              </a:rPr>
              <a:t>h</a:t>
            </a:r>
            <a:r>
              <a:rPr lang="en-GB" sz="1600" spc="-10" dirty="0">
                <a:solidFill>
                  <a:srgbClr val="292929"/>
                </a:solidFill>
                <a:cs typeface="Arial"/>
              </a:rPr>
              <a:t>e</a:t>
            </a:r>
            <a:r>
              <a:rPr lang="en-GB" sz="1600" dirty="0">
                <a:solidFill>
                  <a:srgbClr val="292929"/>
                </a:solidFill>
                <a:cs typeface="Arial"/>
              </a:rPr>
              <a:t>re</a:t>
            </a:r>
            <a:r>
              <a:rPr lang="en-GB" sz="1600" spc="45" dirty="0">
                <a:solidFill>
                  <a:srgbClr val="292929"/>
                </a:solidFill>
                <a:cs typeface="Arial"/>
              </a:rPr>
              <a:t> </a:t>
            </a:r>
            <a:r>
              <a:rPr lang="en-GB" sz="1600" dirty="0">
                <a:solidFill>
                  <a:srgbClr val="292929"/>
                </a:solidFill>
                <a:cs typeface="Arial"/>
              </a:rPr>
              <a:t>th</a:t>
            </a:r>
            <a:r>
              <a:rPr lang="en-GB" sz="1600" spc="-10" dirty="0">
                <a:solidFill>
                  <a:srgbClr val="292929"/>
                </a:solidFill>
                <a:cs typeface="Arial"/>
              </a:rPr>
              <a:t>e</a:t>
            </a:r>
            <a:r>
              <a:rPr lang="en-GB" sz="1600" dirty="0">
                <a:solidFill>
                  <a:srgbClr val="292929"/>
                </a:solidFill>
                <a:cs typeface="Arial"/>
              </a:rPr>
              <a:t>re is a p</a:t>
            </a:r>
            <a:r>
              <a:rPr lang="en-GB" sz="1600" spc="-10" dirty="0">
                <a:solidFill>
                  <a:srgbClr val="292929"/>
                </a:solidFill>
                <a:cs typeface="Arial"/>
              </a:rPr>
              <a:t>a</a:t>
            </a:r>
            <a:r>
              <a:rPr lang="en-GB" sz="1600" dirty="0">
                <a:solidFill>
                  <a:srgbClr val="292929"/>
                </a:solidFill>
                <a:cs typeface="Arial"/>
              </a:rPr>
              <a:t>ss/</a:t>
            </a:r>
            <a:r>
              <a:rPr lang="en-GB" sz="1600" spc="5" dirty="0">
                <a:solidFill>
                  <a:srgbClr val="292929"/>
                </a:solidFill>
                <a:cs typeface="Arial"/>
              </a:rPr>
              <a:t>f</a:t>
            </a:r>
            <a:r>
              <a:rPr lang="en-GB" sz="1600" dirty="0">
                <a:solidFill>
                  <a:srgbClr val="292929"/>
                </a:solidFill>
                <a:cs typeface="Arial"/>
              </a:rPr>
              <a:t>a</a:t>
            </a:r>
            <a:r>
              <a:rPr lang="en-GB" sz="1600" spc="-10" dirty="0">
                <a:solidFill>
                  <a:srgbClr val="292929"/>
                </a:solidFill>
                <a:cs typeface="Arial"/>
              </a:rPr>
              <a:t>i</a:t>
            </a:r>
            <a:r>
              <a:rPr lang="en-GB" sz="1600" dirty="0">
                <a:solidFill>
                  <a:srgbClr val="292929"/>
                </a:solidFill>
                <a:cs typeface="Arial"/>
              </a:rPr>
              <a:t>l</a:t>
            </a:r>
            <a:r>
              <a:rPr lang="en-GB" sz="1600" spc="10" dirty="0">
                <a:solidFill>
                  <a:srgbClr val="292929"/>
                </a:solidFill>
                <a:cs typeface="Arial"/>
              </a:rPr>
              <a:t> </a:t>
            </a:r>
            <a:r>
              <a:rPr lang="en-GB" sz="1600" dirty="0">
                <a:solidFill>
                  <a:srgbClr val="292929"/>
                </a:solidFill>
                <a:cs typeface="Arial"/>
              </a:rPr>
              <a:t>or mi</a:t>
            </a:r>
            <a:r>
              <a:rPr lang="en-GB" sz="1600" spc="-10" dirty="0">
                <a:solidFill>
                  <a:srgbClr val="292929"/>
                </a:solidFill>
                <a:cs typeface="Arial"/>
              </a:rPr>
              <a:t>n</a:t>
            </a:r>
            <a:r>
              <a:rPr lang="en-GB" sz="1600" dirty="0">
                <a:solidFill>
                  <a:srgbClr val="292929"/>
                </a:solidFill>
                <a:cs typeface="Arial"/>
              </a:rPr>
              <a:t>im</a:t>
            </a:r>
            <a:r>
              <a:rPr lang="en-GB" sz="1600" spc="-10" dirty="0">
                <a:solidFill>
                  <a:srgbClr val="292929"/>
                </a:solidFill>
                <a:cs typeface="Arial"/>
              </a:rPr>
              <a:t>u</a:t>
            </a:r>
            <a:r>
              <a:rPr lang="en-GB" sz="1600" dirty="0">
                <a:solidFill>
                  <a:srgbClr val="292929"/>
                </a:solidFill>
                <a:cs typeface="Arial"/>
              </a:rPr>
              <a:t>m</a:t>
            </a:r>
            <a:r>
              <a:rPr lang="en-GB" sz="1600" spc="10" dirty="0">
                <a:solidFill>
                  <a:srgbClr val="292929"/>
                </a:solidFill>
                <a:cs typeface="Arial"/>
              </a:rPr>
              <a:t> </a:t>
            </a:r>
            <a:r>
              <a:rPr lang="en-GB" sz="1600" dirty="0">
                <a:solidFill>
                  <a:srgbClr val="292929"/>
                </a:solidFill>
                <a:cs typeface="Arial"/>
              </a:rPr>
              <a:t>p</a:t>
            </a:r>
            <a:r>
              <a:rPr lang="en-GB" sz="1600" spc="-10" dirty="0">
                <a:solidFill>
                  <a:srgbClr val="292929"/>
                </a:solidFill>
                <a:cs typeface="Arial"/>
              </a:rPr>
              <a:t>a</a:t>
            </a:r>
            <a:r>
              <a:rPr lang="en-GB" sz="1600" dirty="0">
                <a:solidFill>
                  <a:srgbClr val="292929"/>
                </a:solidFill>
                <a:cs typeface="Arial"/>
              </a:rPr>
              <a:t>ss mark</a:t>
            </a:r>
            <a:endParaRPr lang="en-GB" sz="1600" dirty="0">
              <a:cs typeface="Arial"/>
            </a:endParaRPr>
          </a:p>
        </p:txBody>
      </p:sp>
    </p:spTree>
    <p:extLst>
      <p:ext uri="{BB962C8B-B14F-4D97-AF65-F5344CB8AC3E}">
        <p14:creationId xmlns:p14="http://schemas.microsoft.com/office/powerpoint/2010/main" val="3210518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17</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Questions:</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52812"/>
            <a:ext cx="9306839" cy="369332"/>
          </a:xfrm>
          <a:prstGeom prst="rect">
            <a:avLst/>
          </a:prstGeom>
          <a:noFill/>
        </p:spPr>
        <p:txBody>
          <a:bodyPr wrap="square" rtlCol="0">
            <a:spAutoFit/>
          </a:bodyPr>
          <a:lstStyle/>
          <a:p>
            <a:r>
              <a:rPr lang="en-GB" dirty="0"/>
              <a:t>Please ask any questions you may have. </a:t>
            </a:r>
          </a:p>
        </p:txBody>
      </p:sp>
    </p:spTree>
    <p:extLst>
      <p:ext uri="{BB962C8B-B14F-4D97-AF65-F5344CB8AC3E}">
        <p14:creationId xmlns:p14="http://schemas.microsoft.com/office/powerpoint/2010/main" val="2166062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18</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Feedback</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62751"/>
            <a:ext cx="9306839" cy="2585323"/>
          </a:xfrm>
          <a:prstGeom prst="rect">
            <a:avLst/>
          </a:prstGeom>
          <a:noFill/>
        </p:spPr>
        <p:txBody>
          <a:bodyPr wrap="square" rtlCol="0">
            <a:spAutoFit/>
          </a:bodyPr>
          <a:lstStyle/>
          <a:p>
            <a:r>
              <a:rPr lang="en-GB" dirty="0"/>
              <a:t>Could you please take some time to share the following: </a:t>
            </a:r>
          </a:p>
          <a:p>
            <a:r>
              <a:rPr lang="en-GB" dirty="0"/>
              <a:t>Name and position within the organisation</a:t>
            </a:r>
          </a:p>
          <a:p>
            <a:r>
              <a:rPr lang="en-GB" dirty="0"/>
              <a:t>Feedback on this event (What was useful? what wasn’t? How can it be improved?)</a:t>
            </a:r>
          </a:p>
          <a:p>
            <a:endParaRPr lang="en-GB" dirty="0"/>
          </a:p>
          <a:p>
            <a:r>
              <a:rPr lang="en-GB" dirty="0"/>
              <a:t>Please send this to the following email address:</a:t>
            </a:r>
            <a:endParaRPr lang="en-GB" dirty="0">
              <a:hlinkClick r:id="rId2"/>
            </a:endParaRPr>
          </a:p>
          <a:p>
            <a:r>
              <a:rPr lang="en-GB" dirty="0">
                <a:hlinkClick r:id="rId2"/>
              </a:rPr>
              <a:t>Zeeshan.sadiq@networkrail.co.uk</a:t>
            </a:r>
            <a:endParaRPr lang="en-GB" dirty="0"/>
          </a:p>
          <a:p>
            <a:endParaRPr lang="en-GB" dirty="0"/>
          </a:p>
          <a:p>
            <a:endParaRPr lang="en-GB" dirty="0"/>
          </a:p>
          <a:p>
            <a:r>
              <a:rPr lang="en-GB" dirty="0"/>
              <a:t>Your feedback is important and will help us plan and improve events in future. </a:t>
            </a:r>
          </a:p>
        </p:txBody>
      </p:sp>
    </p:spTree>
    <p:extLst>
      <p:ext uri="{BB962C8B-B14F-4D97-AF65-F5344CB8AC3E}">
        <p14:creationId xmlns:p14="http://schemas.microsoft.com/office/powerpoint/2010/main" val="3419921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2</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Housekeeping</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2308324"/>
          </a:xfrm>
          <a:prstGeom prst="rect">
            <a:avLst/>
          </a:prstGeom>
          <a:noFill/>
        </p:spPr>
        <p:txBody>
          <a:bodyPr wrap="square" rtlCol="0">
            <a:spAutoFit/>
          </a:bodyPr>
          <a:lstStyle/>
          <a:p>
            <a:r>
              <a:rPr lang="en-GB" sz="1600" dirty="0"/>
              <a:t>Please be advised that this session is being recorded and will be shared as part of the PQQ pack released to all suppliers to formally express an interest. </a:t>
            </a:r>
          </a:p>
          <a:p>
            <a:endParaRPr lang="en-GB" sz="1600" dirty="0"/>
          </a:p>
          <a:p>
            <a:r>
              <a:rPr lang="en-GB" sz="1600" dirty="0"/>
              <a:t>You have been invited to this event as you responded to the public invitation issued on Contracts Finder and Bravo NR. </a:t>
            </a:r>
          </a:p>
          <a:p>
            <a:endParaRPr lang="en-GB" sz="1600" dirty="0"/>
          </a:p>
          <a:p>
            <a:r>
              <a:rPr lang="en-GB" sz="1600" dirty="0"/>
              <a:t>You have responded to accepting an invite to this event – you have NOT formally expressed an interest in being included in the PQQ phase of this tender. </a:t>
            </a:r>
          </a:p>
          <a:p>
            <a:endParaRPr lang="en-GB" sz="1600" dirty="0"/>
          </a:p>
        </p:txBody>
      </p:sp>
    </p:spTree>
    <p:extLst>
      <p:ext uri="{BB962C8B-B14F-4D97-AF65-F5344CB8AC3E}">
        <p14:creationId xmlns:p14="http://schemas.microsoft.com/office/powerpoint/2010/main" val="1778583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140F2B-CF17-494F-BA14-0FCC6E9E0F73}"/>
              </a:ext>
            </a:extLst>
          </p:cNvPr>
          <p:cNvSpPr>
            <a:spLocks noGrp="1"/>
          </p:cNvSpPr>
          <p:nvPr>
            <p:ph type="sldNum" sz="quarter" idx="15"/>
          </p:nvPr>
        </p:nvSpPr>
        <p:spPr/>
        <p:txBody>
          <a:bodyPr/>
          <a:lstStyle/>
          <a:p>
            <a:fld id="{229EAAAC-928A-40C1-AC39-D34FD1799CA9}" type="slidenum">
              <a:rPr lang="en-GB" smtClean="0"/>
              <a:pPr/>
              <a:t>3</a:t>
            </a:fld>
            <a:endParaRPr lang="en-GB" dirty="0"/>
          </a:p>
        </p:txBody>
      </p:sp>
      <p:sp>
        <p:nvSpPr>
          <p:cNvPr id="3" name="Text Placeholder 2">
            <a:extLst>
              <a:ext uri="{FF2B5EF4-FFF2-40B4-BE49-F238E27FC236}">
                <a16:creationId xmlns:a16="http://schemas.microsoft.com/office/drawing/2014/main" id="{A5C4C2BE-9C68-41C1-A5DE-5A69F529213E}"/>
              </a:ext>
            </a:extLst>
          </p:cNvPr>
          <p:cNvSpPr>
            <a:spLocks noGrp="1"/>
          </p:cNvSpPr>
          <p:nvPr>
            <p:ph type="body" sz="quarter" idx="10"/>
          </p:nvPr>
        </p:nvSpPr>
        <p:spPr>
          <a:xfrm>
            <a:off x="3181612" y="1501151"/>
            <a:ext cx="5749446" cy="4320073"/>
          </a:xfrm>
        </p:spPr>
        <p:txBody>
          <a:bodyPr>
            <a:normAutofit fontScale="77500" lnSpcReduction="20000"/>
          </a:bodyPr>
          <a:lstStyle/>
          <a:p>
            <a:r>
              <a:rPr lang="en-GB" sz="5800" dirty="0"/>
              <a:t>Strategic Crime Intelligence, Security and Welfare Framework</a:t>
            </a:r>
            <a:r>
              <a:rPr lang="en-GB" dirty="0"/>
              <a:t>– Supplier Engagement Event</a:t>
            </a:r>
          </a:p>
        </p:txBody>
      </p:sp>
      <p:sp>
        <p:nvSpPr>
          <p:cNvPr id="4" name="TextBox 3">
            <a:extLst>
              <a:ext uri="{FF2B5EF4-FFF2-40B4-BE49-F238E27FC236}">
                <a16:creationId xmlns:a16="http://schemas.microsoft.com/office/drawing/2014/main" id="{81B5E7F2-D3EF-4F76-8853-397C978E0077}"/>
              </a:ext>
            </a:extLst>
          </p:cNvPr>
          <p:cNvSpPr txBox="1"/>
          <p:nvPr/>
        </p:nvSpPr>
        <p:spPr>
          <a:xfrm>
            <a:off x="0" y="212942"/>
            <a:ext cx="3614171" cy="369332"/>
          </a:xfrm>
          <a:prstGeom prst="rect">
            <a:avLst/>
          </a:prstGeom>
          <a:noFill/>
        </p:spPr>
        <p:txBody>
          <a:bodyPr wrap="square" rtlCol="0">
            <a:spAutoFit/>
          </a:bodyPr>
          <a:lstStyle/>
          <a:p>
            <a:r>
              <a:rPr lang="en-GB" dirty="0"/>
              <a:t>Tuesday 19/05/2020</a:t>
            </a:r>
          </a:p>
        </p:txBody>
      </p:sp>
    </p:spTree>
    <p:extLst>
      <p:ext uri="{BB962C8B-B14F-4D97-AF65-F5344CB8AC3E}">
        <p14:creationId xmlns:p14="http://schemas.microsoft.com/office/powerpoint/2010/main" val="179161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4</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Agenda</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2893100"/>
          </a:xfrm>
          <a:prstGeom prst="rect">
            <a:avLst/>
          </a:prstGeom>
          <a:noFill/>
        </p:spPr>
        <p:txBody>
          <a:bodyPr wrap="square" rtlCol="0">
            <a:spAutoFit/>
          </a:bodyPr>
          <a:lstStyle/>
          <a:p>
            <a:pPr marL="342900" indent="-342900">
              <a:buAutoNum type="arabicPeriod"/>
            </a:pPr>
            <a:r>
              <a:rPr lang="en-GB" sz="1600" dirty="0"/>
              <a:t>Introductions </a:t>
            </a:r>
          </a:p>
          <a:p>
            <a:pPr marL="342900" indent="-342900">
              <a:buAutoNum type="arabicPeriod"/>
            </a:pPr>
            <a:r>
              <a:rPr lang="en-GB" sz="1600" dirty="0"/>
              <a:t>The Southern Region</a:t>
            </a:r>
          </a:p>
          <a:p>
            <a:pPr marL="342900" indent="-342900">
              <a:buAutoNum type="arabicPeriod"/>
            </a:pPr>
            <a:r>
              <a:rPr lang="en-GB" sz="1600" dirty="0"/>
              <a:t>Description of Requirements </a:t>
            </a:r>
          </a:p>
          <a:p>
            <a:pPr marL="342900" indent="-342900">
              <a:buAutoNum type="arabicPeriod"/>
            </a:pPr>
            <a:r>
              <a:rPr lang="en-GB" sz="1600" dirty="0"/>
              <a:t>Overview of Sourcing Process</a:t>
            </a:r>
          </a:p>
          <a:p>
            <a:pPr lvl="1"/>
            <a:r>
              <a:rPr lang="en-GB" sz="1600" dirty="0"/>
              <a:t>3.1 Anticipated Timeline </a:t>
            </a:r>
          </a:p>
          <a:p>
            <a:pPr lvl="1"/>
            <a:r>
              <a:rPr lang="en-GB" sz="1600" dirty="0"/>
              <a:t>3.2 Contract Outline </a:t>
            </a:r>
          </a:p>
          <a:p>
            <a:pPr marL="342900" indent="-342900">
              <a:buAutoNum type="arabicPeriod"/>
            </a:pPr>
            <a:r>
              <a:rPr lang="en-GB" sz="1600" dirty="0"/>
              <a:t>General Procurement Insights</a:t>
            </a:r>
          </a:p>
          <a:p>
            <a:pPr lvl="1"/>
            <a:r>
              <a:rPr lang="en-GB" sz="1600" dirty="0"/>
              <a:t>4.1 Process</a:t>
            </a:r>
          </a:p>
          <a:p>
            <a:pPr lvl="1"/>
            <a:r>
              <a:rPr lang="en-GB" sz="1600" dirty="0"/>
              <a:t>4.2 Principles</a:t>
            </a:r>
          </a:p>
          <a:p>
            <a:pPr lvl="1"/>
            <a:r>
              <a:rPr lang="en-GB" sz="1600" dirty="0"/>
              <a:t>4.3 Common Pitfalls</a:t>
            </a:r>
          </a:p>
          <a:p>
            <a:pPr marL="342900" indent="-342900">
              <a:buAutoNum type="arabicPeriod"/>
            </a:pPr>
            <a:r>
              <a:rPr lang="en-GB" sz="1600" dirty="0"/>
              <a:t>Questions</a:t>
            </a:r>
          </a:p>
        </p:txBody>
      </p:sp>
    </p:spTree>
    <p:extLst>
      <p:ext uri="{BB962C8B-B14F-4D97-AF65-F5344CB8AC3E}">
        <p14:creationId xmlns:p14="http://schemas.microsoft.com/office/powerpoint/2010/main" val="3775888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5</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1. The Team</a:t>
            </a:r>
          </a:p>
        </p:txBody>
      </p:sp>
      <p:sp>
        <p:nvSpPr>
          <p:cNvPr id="4" name="TextBox 3">
            <a:extLst>
              <a:ext uri="{FF2B5EF4-FFF2-40B4-BE49-F238E27FC236}">
                <a16:creationId xmlns:a16="http://schemas.microsoft.com/office/drawing/2014/main" id="{5D8F4931-ABCB-4B92-BF2C-F0BE0DD5D66A}"/>
              </a:ext>
            </a:extLst>
          </p:cNvPr>
          <p:cNvSpPr txBox="1"/>
          <p:nvPr/>
        </p:nvSpPr>
        <p:spPr>
          <a:xfrm>
            <a:off x="1039660" y="1327759"/>
            <a:ext cx="9306839" cy="4031873"/>
          </a:xfrm>
          <a:prstGeom prst="rect">
            <a:avLst/>
          </a:prstGeom>
          <a:noFill/>
        </p:spPr>
        <p:txBody>
          <a:bodyPr wrap="square" rtlCol="0">
            <a:spAutoFit/>
          </a:bodyPr>
          <a:lstStyle/>
          <a:p>
            <a:r>
              <a:rPr lang="en-GB" sz="1600" dirty="0"/>
              <a:t>Sourcing Team:</a:t>
            </a:r>
          </a:p>
          <a:p>
            <a:r>
              <a:rPr lang="en-GB" sz="1600" dirty="0"/>
              <a:t>Zeeshan Sadiq – Senior Buyer, Southern Region</a:t>
            </a:r>
          </a:p>
          <a:p>
            <a:r>
              <a:rPr lang="en-GB" sz="1600" dirty="0"/>
              <a:t>Sasha Bradford – Senior Procurement Manager, Southern Region</a:t>
            </a:r>
          </a:p>
          <a:p>
            <a:endParaRPr lang="en-GB" sz="1600" dirty="0"/>
          </a:p>
          <a:p>
            <a:r>
              <a:rPr lang="en-GB" sz="1600" dirty="0"/>
              <a:t>Commercial Team:</a:t>
            </a:r>
          </a:p>
          <a:p>
            <a:r>
              <a:rPr lang="en-GB" sz="1600" dirty="0"/>
              <a:t>Zoe McMahon – Senior Commercial Manager, Kent and Sussex</a:t>
            </a:r>
          </a:p>
          <a:p>
            <a:endParaRPr lang="en-GB" sz="1600" dirty="0"/>
          </a:p>
          <a:p>
            <a:r>
              <a:rPr lang="en-GB" sz="1600" dirty="0"/>
              <a:t>Technical Team:</a:t>
            </a:r>
          </a:p>
          <a:p>
            <a:r>
              <a:rPr lang="en-GB" sz="1600" dirty="0"/>
              <a:t>Jon Ruch – Head of Crime, Security and Resilience, Southern Region</a:t>
            </a:r>
          </a:p>
          <a:p>
            <a:r>
              <a:rPr lang="en-GB" sz="1600" dirty="0"/>
              <a:t>Jason Bridges – Industry </a:t>
            </a:r>
            <a:r>
              <a:rPr lang="en-GB" sz="1600"/>
              <a:t>Programme Director, </a:t>
            </a:r>
            <a:r>
              <a:rPr lang="en-GB" sz="1600" dirty="0"/>
              <a:t>Wessex Route</a:t>
            </a:r>
          </a:p>
          <a:p>
            <a:endParaRPr lang="en-GB" sz="1600" dirty="0"/>
          </a:p>
          <a:p>
            <a:endParaRPr lang="en-GB" sz="1600" dirty="0"/>
          </a:p>
          <a:p>
            <a:endParaRPr lang="en-GB" sz="1600" dirty="0"/>
          </a:p>
          <a:p>
            <a:r>
              <a:rPr lang="en-GB" sz="1600" b="1" dirty="0"/>
              <a:t>ALL CONTACT REAGRDING THIS OPPORTUNITY SHOULD BE DIRECTED VIA THE SOURCING LEAD. </a:t>
            </a:r>
          </a:p>
          <a:p>
            <a:r>
              <a:rPr lang="en-GB" sz="1600" b="1" dirty="0"/>
              <a:t>Once the PQQ is published, this contact must be through the </a:t>
            </a:r>
            <a:r>
              <a:rPr lang="en-GB" sz="1600" b="1" dirty="0" err="1"/>
              <a:t>BravoNR</a:t>
            </a:r>
            <a:r>
              <a:rPr lang="en-GB" sz="1600" b="1" dirty="0"/>
              <a:t> system.  </a:t>
            </a:r>
          </a:p>
        </p:txBody>
      </p:sp>
    </p:spTree>
    <p:extLst>
      <p:ext uri="{BB962C8B-B14F-4D97-AF65-F5344CB8AC3E}">
        <p14:creationId xmlns:p14="http://schemas.microsoft.com/office/powerpoint/2010/main" val="434313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6</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1. The Southern Region</a:t>
            </a:r>
          </a:p>
        </p:txBody>
      </p:sp>
      <p:pic>
        <p:nvPicPr>
          <p:cNvPr id="5" name="Picture 4">
            <a:extLst>
              <a:ext uri="{FF2B5EF4-FFF2-40B4-BE49-F238E27FC236}">
                <a16:creationId xmlns:a16="http://schemas.microsoft.com/office/drawing/2014/main" id="{C0C9445E-8E4C-430E-8C10-915276222107}"/>
              </a:ext>
            </a:extLst>
          </p:cNvPr>
          <p:cNvPicPr/>
          <p:nvPr/>
        </p:nvPicPr>
        <p:blipFill>
          <a:blip r:embed="rId3">
            <a:extLst>
              <a:ext uri="{28A0092B-C50C-407E-A947-70E740481C1C}">
                <a14:useLocalDpi xmlns:a14="http://schemas.microsoft.com/office/drawing/2010/main" val="0"/>
              </a:ext>
            </a:extLst>
          </a:blip>
          <a:stretch>
            <a:fillRect/>
          </a:stretch>
        </p:blipFill>
        <p:spPr>
          <a:xfrm>
            <a:off x="964307" y="1182799"/>
            <a:ext cx="3108960" cy="2643505"/>
          </a:xfrm>
          <a:prstGeom prst="rect">
            <a:avLst/>
          </a:prstGeom>
        </p:spPr>
      </p:pic>
      <p:pic>
        <p:nvPicPr>
          <p:cNvPr id="6" name="Picture 5">
            <a:extLst>
              <a:ext uri="{FF2B5EF4-FFF2-40B4-BE49-F238E27FC236}">
                <a16:creationId xmlns:a16="http://schemas.microsoft.com/office/drawing/2014/main" id="{9E26AD66-BA36-4672-9891-7A1D97EEE1EB}"/>
              </a:ext>
            </a:extLst>
          </p:cNvPr>
          <p:cNvPicPr/>
          <p:nvPr/>
        </p:nvPicPr>
        <p:blipFill>
          <a:blip r:embed="rId4">
            <a:extLst>
              <a:ext uri="{28A0092B-C50C-407E-A947-70E740481C1C}">
                <a14:useLocalDpi xmlns:a14="http://schemas.microsoft.com/office/drawing/2010/main" val="0"/>
              </a:ext>
            </a:extLst>
          </a:blip>
          <a:stretch>
            <a:fillRect/>
          </a:stretch>
        </p:blipFill>
        <p:spPr>
          <a:xfrm>
            <a:off x="6430945" y="1621293"/>
            <a:ext cx="4401178" cy="1807707"/>
          </a:xfrm>
          <a:prstGeom prst="rect">
            <a:avLst/>
          </a:prstGeom>
        </p:spPr>
      </p:pic>
      <p:pic>
        <p:nvPicPr>
          <p:cNvPr id="7" name="Picture 6">
            <a:extLst>
              <a:ext uri="{FF2B5EF4-FFF2-40B4-BE49-F238E27FC236}">
                <a16:creationId xmlns:a16="http://schemas.microsoft.com/office/drawing/2014/main" id="{08E7AFF0-D1D6-4669-9884-35B96DD80A05}"/>
              </a:ext>
            </a:extLst>
          </p:cNvPr>
          <p:cNvPicPr/>
          <p:nvPr/>
        </p:nvPicPr>
        <p:blipFill>
          <a:blip r:embed="rId5">
            <a:extLst>
              <a:ext uri="{28A0092B-C50C-407E-A947-70E740481C1C}">
                <a14:useLocalDpi xmlns:a14="http://schemas.microsoft.com/office/drawing/2010/main" val="0"/>
              </a:ext>
            </a:extLst>
          </a:blip>
          <a:stretch>
            <a:fillRect/>
          </a:stretch>
        </p:blipFill>
        <p:spPr>
          <a:xfrm>
            <a:off x="849346" y="4387315"/>
            <a:ext cx="3482340" cy="2377440"/>
          </a:xfrm>
          <a:prstGeom prst="rect">
            <a:avLst/>
          </a:prstGeom>
        </p:spPr>
      </p:pic>
      <p:pic>
        <p:nvPicPr>
          <p:cNvPr id="8" name="Picture 7">
            <a:extLst>
              <a:ext uri="{FF2B5EF4-FFF2-40B4-BE49-F238E27FC236}">
                <a16:creationId xmlns:a16="http://schemas.microsoft.com/office/drawing/2014/main" id="{0E6C4F33-A3DE-419B-843D-73DE9D8630DD}"/>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4073267" y="4697694"/>
            <a:ext cx="3576320" cy="2019300"/>
          </a:xfrm>
          <a:prstGeom prst="rect">
            <a:avLst/>
          </a:prstGeom>
        </p:spPr>
      </p:pic>
      <p:pic>
        <p:nvPicPr>
          <p:cNvPr id="9" name="Picture 8">
            <a:extLst>
              <a:ext uri="{FF2B5EF4-FFF2-40B4-BE49-F238E27FC236}">
                <a16:creationId xmlns:a16="http://schemas.microsoft.com/office/drawing/2014/main" id="{576B7EA9-D54D-4452-AA6C-82A1C24AFBD2}"/>
              </a:ext>
            </a:extLst>
          </p:cNvPr>
          <p:cNvPicPr/>
          <p:nvPr/>
        </p:nvPicPr>
        <p:blipFill>
          <a:blip r:embed="rId7">
            <a:extLst>
              <a:ext uri="{28A0092B-C50C-407E-A947-70E740481C1C}">
                <a14:useLocalDpi xmlns:a14="http://schemas.microsoft.com/office/drawing/2010/main" val="0"/>
              </a:ext>
            </a:extLst>
          </a:blip>
          <a:stretch>
            <a:fillRect/>
          </a:stretch>
        </p:blipFill>
        <p:spPr>
          <a:xfrm>
            <a:off x="8227441" y="4610064"/>
            <a:ext cx="3886835" cy="2194560"/>
          </a:xfrm>
          <a:prstGeom prst="rect">
            <a:avLst/>
          </a:prstGeom>
        </p:spPr>
      </p:pic>
      <p:sp>
        <p:nvSpPr>
          <p:cNvPr id="10" name="TextBox 9">
            <a:extLst>
              <a:ext uri="{FF2B5EF4-FFF2-40B4-BE49-F238E27FC236}">
                <a16:creationId xmlns:a16="http://schemas.microsoft.com/office/drawing/2014/main" id="{138D349B-D1A9-4D2F-8B73-2A30CC023D31}"/>
              </a:ext>
            </a:extLst>
          </p:cNvPr>
          <p:cNvSpPr txBox="1"/>
          <p:nvPr/>
        </p:nvSpPr>
        <p:spPr>
          <a:xfrm>
            <a:off x="5421041" y="4017983"/>
            <a:ext cx="1527349" cy="369332"/>
          </a:xfrm>
          <a:prstGeom prst="rect">
            <a:avLst/>
          </a:prstGeom>
          <a:noFill/>
        </p:spPr>
        <p:txBody>
          <a:bodyPr wrap="square" rtlCol="0">
            <a:spAutoFit/>
          </a:bodyPr>
          <a:lstStyle/>
          <a:p>
            <a:r>
              <a:rPr lang="en-GB" u="sng" dirty="0"/>
              <a:t>Sussex</a:t>
            </a:r>
          </a:p>
        </p:txBody>
      </p:sp>
      <p:sp>
        <p:nvSpPr>
          <p:cNvPr id="11" name="TextBox 10">
            <a:extLst>
              <a:ext uri="{FF2B5EF4-FFF2-40B4-BE49-F238E27FC236}">
                <a16:creationId xmlns:a16="http://schemas.microsoft.com/office/drawing/2014/main" id="{B2A7AAFA-5DBF-4C19-96DB-055C977DD0E9}"/>
              </a:ext>
            </a:extLst>
          </p:cNvPr>
          <p:cNvSpPr txBox="1"/>
          <p:nvPr/>
        </p:nvSpPr>
        <p:spPr>
          <a:xfrm>
            <a:off x="1151220" y="4088626"/>
            <a:ext cx="1527349" cy="369332"/>
          </a:xfrm>
          <a:prstGeom prst="rect">
            <a:avLst/>
          </a:prstGeom>
          <a:noFill/>
        </p:spPr>
        <p:txBody>
          <a:bodyPr wrap="square" rtlCol="0">
            <a:spAutoFit/>
          </a:bodyPr>
          <a:lstStyle/>
          <a:p>
            <a:r>
              <a:rPr lang="en-GB" u="sng" dirty="0"/>
              <a:t>Wessex</a:t>
            </a:r>
          </a:p>
        </p:txBody>
      </p:sp>
      <p:sp>
        <p:nvSpPr>
          <p:cNvPr id="12" name="TextBox 11">
            <a:extLst>
              <a:ext uri="{FF2B5EF4-FFF2-40B4-BE49-F238E27FC236}">
                <a16:creationId xmlns:a16="http://schemas.microsoft.com/office/drawing/2014/main" id="{53D82BC3-07E9-457A-9E14-343DE486FB71}"/>
              </a:ext>
            </a:extLst>
          </p:cNvPr>
          <p:cNvSpPr txBox="1"/>
          <p:nvPr/>
        </p:nvSpPr>
        <p:spPr>
          <a:xfrm>
            <a:off x="8927187" y="4017983"/>
            <a:ext cx="1527349" cy="369332"/>
          </a:xfrm>
          <a:prstGeom prst="rect">
            <a:avLst/>
          </a:prstGeom>
          <a:noFill/>
        </p:spPr>
        <p:txBody>
          <a:bodyPr wrap="square" rtlCol="0">
            <a:spAutoFit/>
          </a:bodyPr>
          <a:lstStyle/>
          <a:p>
            <a:r>
              <a:rPr lang="en-GB" u="sng" dirty="0"/>
              <a:t>Kent</a:t>
            </a:r>
          </a:p>
        </p:txBody>
      </p:sp>
    </p:spTree>
    <p:extLst>
      <p:ext uri="{BB962C8B-B14F-4D97-AF65-F5344CB8AC3E}">
        <p14:creationId xmlns:p14="http://schemas.microsoft.com/office/powerpoint/2010/main" val="1108218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7</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1039660" y="551145"/>
            <a:ext cx="9231682" cy="369332"/>
          </a:xfrm>
          <a:prstGeom prst="rect">
            <a:avLst/>
          </a:prstGeom>
          <a:noFill/>
        </p:spPr>
        <p:txBody>
          <a:bodyPr wrap="square" rtlCol="0">
            <a:spAutoFit/>
          </a:bodyPr>
          <a:lstStyle/>
          <a:p>
            <a:r>
              <a:rPr lang="en-GB" dirty="0"/>
              <a:t>3. The Requirements </a:t>
            </a:r>
          </a:p>
        </p:txBody>
      </p:sp>
      <p:sp>
        <p:nvSpPr>
          <p:cNvPr id="5" name="Rectangle 4">
            <a:extLst>
              <a:ext uri="{FF2B5EF4-FFF2-40B4-BE49-F238E27FC236}">
                <a16:creationId xmlns:a16="http://schemas.microsoft.com/office/drawing/2014/main" id="{0B70CFA6-0F9B-479E-8E08-98D1066747E6}"/>
              </a:ext>
            </a:extLst>
          </p:cNvPr>
          <p:cNvSpPr/>
          <p:nvPr/>
        </p:nvSpPr>
        <p:spPr>
          <a:xfrm>
            <a:off x="733529" y="1020960"/>
            <a:ext cx="11304395" cy="523220"/>
          </a:xfrm>
          <a:prstGeom prst="rect">
            <a:avLst/>
          </a:prstGeom>
        </p:spPr>
        <p:txBody>
          <a:bodyPr wrap="square">
            <a:spAutoFit/>
          </a:bodyPr>
          <a:lstStyle/>
          <a:p>
            <a:r>
              <a:rPr lang="en-GB" sz="1400" dirty="0"/>
              <a:t>The core services shall be delivered as Lineside Services (mobile) and Station Services (static)  . Different approaches shall be deployed depending on location and route crime intelligence. </a:t>
            </a:r>
          </a:p>
        </p:txBody>
      </p:sp>
      <p:sp>
        <p:nvSpPr>
          <p:cNvPr id="4" name="TextBox 3">
            <a:extLst>
              <a:ext uri="{FF2B5EF4-FFF2-40B4-BE49-F238E27FC236}">
                <a16:creationId xmlns:a16="http://schemas.microsoft.com/office/drawing/2014/main" id="{002110C0-38DF-4444-958A-BC490414DB43}"/>
              </a:ext>
            </a:extLst>
          </p:cNvPr>
          <p:cNvSpPr txBox="1"/>
          <p:nvPr/>
        </p:nvSpPr>
        <p:spPr>
          <a:xfrm>
            <a:off x="818596" y="1644663"/>
            <a:ext cx="5049641" cy="4401205"/>
          </a:xfrm>
          <a:prstGeom prst="rect">
            <a:avLst/>
          </a:prstGeom>
          <a:noFill/>
        </p:spPr>
        <p:txBody>
          <a:bodyPr wrap="square" rtlCol="0">
            <a:spAutoFit/>
          </a:bodyPr>
          <a:lstStyle/>
          <a:p>
            <a:r>
              <a:rPr lang="en-GB" sz="1400" b="1" dirty="0"/>
              <a:t>Lot 1 – Lineside Services: </a:t>
            </a:r>
          </a:p>
          <a:p>
            <a:r>
              <a:rPr lang="en-GB" sz="1400" dirty="0"/>
              <a:t>Lot 1 encompasses predominantly mobile operatives patrolling a defined geographical area to achieve and provide the following (</a:t>
            </a:r>
            <a:r>
              <a:rPr lang="en-GB" sz="1400" b="1" dirty="0"/>
              <a:t>Will primarily take place in the Kent and Sussex Routes</a:t>
            </a:r>
            <a:r>
              <a:rPr lang="en-GB" sz="1400" dirty="0"/>
              <a:t>):</a:t>
            </a:r>
          </a:p>
          <a:p>
            <a:pPr marL="285750" lvl="0" indent="-285750">
              <a:buFont typeface="Arial" panose="020B0604020202020204" pitchFamily="34" charset="0"/>
              <a:buChar char="•"/>
            </a:pPr>
            <a:r>
              <a:rPr lang="en-GB" sz="1400" dirty="0"/>
              <a:t>Deter crime, trespass and reduce anti-social behaviour on and around NR infrastructure;</a:t>
            </a:r>
          </a:p>
          <a:p>
            <a:pPr marL="285750" lvl="0" indent="-285750">
              <a:buFont typeface="Arial" panose="020B0604020202020204" pitchFamily="34" charset="0"/>
              <a:buChar char="•"/>
            </a:pPr>
            <a:r>
              <a:rPr lang="en-GB" sz="1400" dirty="0"/>
              <a:t>Identify potentially suicidal persons and make interventions;</a:t>
            </a:r>
          </a:p>
          <a:p>
            <a:pPr marL="285750" lvl="0" indent="-285750">
              <a:buFont typeface="Arial" panose="020B0604020202020204" pitchFamily="34" charset="0"/>
              <a:buChar char="•"/>
            </a:pPr>
            <a:r>
              <a:rPr lang="en-GB" sz="1400" dirty="0"/>
              <a:t>Maintain intelligence reports</a:t>
            </a:r>
          </a:p>
          <a:p>
            <a:pPr marL="285750" lvl="0" indent="-285750">
              <a:buFont typeface="Arial" panose="020B0604020202020204" pitchFamily="34" charset="0"/>
              <a:buChar char="•"/>
            </a:pPr>
            <a:r>
              <a:rPr lang="en-GB" sz="1400" dirty="0"/>
              <a:t>Maintain intelligence reports</a:t>
            </a:r>
          </a:p>
          <a:p>
            <a:pPr marL="285750" lvl="0" indent="-285750">
              <a:buFont typeface="Arial" panose="020B0604020202020204" pitchFamily="34" charset="0"/>
              <a:buChar char="•"/>
            </a:pPr>
            <a:r>
              <a:rPr lang="en-GB" sz="1400" dirty="0"/>
              <a:t>Assist other parties (TOCs, BTP etc)  </a:t>
            </a:r>
          </a:p>
          <a:p>
            <a:pPr marL="285750" lvl="0" indent="-285750">
              <a:buFont typeface="Arial" panose="020B0604020202020204" pitchFamily="34" charset="0"/>
              <a:buChar char="•"/>
            </a:pPr>
            <a:r>
              <a:rPr lang="en-GB" sz="1400" dirty="0"/>
              <a:t>Assist with major incident response; </a:t>
            </a:r>
          </a:p>
          <a:p>
            <a:pPr marL="285750" lvl="0" indent="-285750">
              <a:buFont typeface="Arial" panose="020B0604020202020204" pitchFamily="34" charset="0"/>
              <a:buChar char="•"/>
            </a:pPr>
            <a:r>
              <a:rPr lang="en-GB" sz="1400" dirty="0"/>
              <a:t>Provide support to other stakeholders in joint operations and major incident response;</a:t>
            </a:r>
          </a:p>
          <a:p>
            <a:pPr marL="285750" lvl="0" indent="-285750">
              <a:buFont typeface="Arial" panose="020B0604020202020204" pitchFamily="34" charset="0"/>
              <a:buChar char="•"/>
            </a:pPr>
            <a:r>
              <a:rPr lang="en-GB" sz="1400" dirty="0"/>
              <a:t>Support railway staff in keeping the infrastructure and railway environment safe and secure;</a:t>
            </a:r>
          </a:p>
          <a:p>
            <a:pPr marL="285750" lvl="0" indent="-285750">
              <a:buFont typeface="Arial" panose="020B0604020202020204" pitchFamily="34" charset="0"/>
              <a:buChar char="•"/>
            </a:pPr>
            <a:r>
              <a:rPr lang="en-GB" sz="1400" dirty="0"/>
              <a:t>Temporary repairs to fencing and/or other access points.</a:t>
            </a:r>
          </a:p>
          <a:p>
            <a:pPr marL="285750" indent="-285750">
              <a:buFont typeface="Arial" panose="020B0604020202020204" pitchFamily="34" charset="0"/>
              <a:buChar char="•"/>
            </a:pPr>
            <a:r>
              <a:rPr lang="en-GB" sz="1400" dirty="0"/>
              <a:t>Ad-Hoc Services may also be required to deliver additional services. </a:t>
            </a:r>
          </a:p>
        </p:txBody>
      </p:sp>
      <p:sp>
        <p:nvSpPr>
          <p:cNvPr id="6" name="TextBox 5">
            <a:extLst>
              <a:ext uri="{FF2B5EF4-FFF2-40B4-BE49-F238E27FC236}">
                <a16:creationId xmlns:a16="http://schemas.microsoft.com/office/drawing/2014/main" id="{1B0B06C9-59ED-4023-BCFA-0442281E0BFA}"/>
              </a:ext>
            </a:extLst>
          </p:cNvPr>
          <p:cNvSpPr txBox="1"/>
          <p:nvPr/>
        </p:nvSpPr>
        <p:spPr>
          <a:xfrm>
            <a:off x="5868237" y="1544180"/>
            <a:ext cx="6169687" cy="4616648"/>
          </a:xfrm>
          <a:prstGeom prst="rect">
            <a:avLst/>
          </a:prstGeom>
          <a:noFill/>
        </p:spPr>
        <p:txBody>
          <a:bodyPr wrap="square" rtlCol="0">
            <a:spAutoFit/>
          </a:bodyPr>
          <a:lstStyle/>
          <a:p>
            <a:r>
              <a:rPr lang="en-GB" sz="1400" b="1" dirty="0"/>
              <a:t>Lot 2 – Stations Services:</a:t>
            </a:r>
          </a:p>
          <a:p>
            <a:r>
              <a:rPr lang="en-GB" sz="1400" dirty="0"/>
              <a:t>Lot 2 encompasses predominantly static and mobile operatives patrolling railway stations to achieve and provide the following (</a:t>
            </a:r>
            <a:r>
              <a:rPr lang="en-GB" sz="1400" b="1" dirty="0"/>
              <a:t>Will primarily take place in the Wessex Route</a:t>
            </a:r>
            <a:r>
              <a:rPr lang="en-GB" sz="1400" dirty="0"/>
              <a:t>):</a:t>
            </a:r>
          </a:p>
          <a:p>
            <a:pPr marL="171450" lvl="0" indent="-171450">
              <a:buFont typeface="Arial" panose="020B0604020202020204" pitchFamily="34" charset="0"/>
              <a:buChar char="•"/>
            </a:pPr>
            <a:r>
              <a:rPr lang="en-GB" sz="1400" dirty="0"/>
              <a:t>Identify potentially suicidal persons and make interventions;</a:t>
            </a:r>
          </a:p>
          <a:p>
            <a:pPr marL="171450" lvl="0" indent="-171450">
              <a:buFont typeface="Arial" panose="020B0604020202020204" pitchFamily="34" charset="0"/>
              <a:buChar char="•"/>
            </a:pPr>
            <a:r>
              <a:rPr lang="en-GB" sz="1400" dirty="0"/>
              <a:t>Assist with disorderly persons on the railway;</a:t>
            </a:r>
          </a:p>
          <a:p>
            <a:pPr marL="171450" lvl="0" indent="-171450">
              <a:buFont typeface="Arial" panose="020B0604020202020204" pitchFamily="34" charset="0"/>
              <a:buChar char="•"/>
            </a:pPr>
            <a:r>
              <a:rPr lang="en-GB" sz="1400" dirty="0"/>
              <a:t>Reduce acts of anti-social behaviour; </a:t>
            </a:r>
          </a:p>
          <a:p>
            <a:pPr marL="171450" lvl="0" indent="-171450">
              <a:buFont typeface="Arial" panose="020B0604020202020204" pitchFamily="34" charset="0"/>
              <a:buChar char="•"/>
            </a:pPr>
            <a:r>
              <a:rPr lang="en-GB" sz="1400" dirty="0"/>
              <a:t>Maintain intelligence reports</a:t>
            </a:r>
          </a:p>
          <a:p>
            <a:pPr marL="171450" lvl="0" indent="-171450">
              <a:buFont typeface="Arial" panose="020B0604020202020204" pitchFamily="34" charset="0"/>
              <a:buChar char="•"/>
            </a:pPr>
            <a:r>
              <a:rPr lang="en-GB" sz="1400" dirty="0"/>
              <a:t>Respond to potential acts of trespass;</a:t>
            </a:r>
          </a:p>
          <a:p>
            <a:pPr marL="171450" lvl="0" indent="-171450">
              <a:buFont typeface="Arial" panose="020B0604020202020204" pitchFamily="34" charset="0"/>
              <a:buChar char="•"/>
            </a:pPr>
            <a:r>
              <a:rPr lang="en-GB" sz="1400" dirty="0"/>
              <a:t>Assist with major incident response; </a:t>
            </a:r>
          </a:p>
          <a:p>
            <a:pPr marL="171450" lvl="0" indent="-171450">
              <a:buFont typeface="Arial" panose="020B0604020202020204" pitchFamily="34" charset="0"/>
              <a:buChar char="•"/>
            </a:pPr>
            <a:r>
              <a:rPr lang="en-GB" sz="1400" dirty="0"/>
              <a:t>Provide support to other stakeholders in joint operations and major incident response;</a:t>
            </a:r>
          </a:p>
          <a:p>
            <a:pPr marL="171450" lvl="0" indent="-171450">
              <a:buFont typeface="Arial" panose="020B0604020202020204" pitchFamily="34" charset="0"/>
              <a:buChar char="•"/>
            </a:pPr>
            <a:r>
              <a:rPr lang="en-GB" sz="1400" dirty="0"/>
              <a:t>Support railway staff in keeping the infrastructure and railway environment safe and secure;</a:t>
            </a:r>
          </a:p>
          <a:p>
            <a:pPr marL="171450" lvl="0" indent="-171450">
              <a:buFont typeface="Arial" panose="020B0604020202020204" pitchFamily="34" charset="0"/>
              <a:buChar char="•"/>
            </a:pPr>
            <a:r>
              <a:rPr lang="en-GB" sz="1400" dirty="0"/>
              <a:t>Potential to deliver an enhanced customer service experience at stations. </a:t>
            </a:r>
          </a:p>
          <a:p>
            <a:pPr marL="171450" lvl="0" indent="-171450">
              <a:buFont typeface="Arial" panose="020B0604020202020204" pitchFamily="34" charset="0"/>
              <a:buChar char="•"/>
            </a:pPr>
            <a:r>
              <a:rPr lang="en-GB" sz="1400" dirty="0"/>
              <a:t>Assist with major incident response; </a:t>
            </a:r>
          </a:p>
          <a:p>
            <a:pPr marL="171450" lvl="0" indent="-171450">
              <a:buFont typeface="Arial" panose="020B0604020202020204" pitchFamily="34" charset="0"/>
              <a:buChar char="•"/>
            </a:pPr>
            <a:r>
              <a:rPr lang="en-GB" sz="1400" dirty="0"/>
              <a:t>Provide support to other stakeholders in joint operations and major incident response;</a:t>
            </a:r>
          </a:p>
          <a:p>
            <a:pPr marL="171450" lvl="0" indent="-171450">
              <a:buFont typeface="Arial" panose="020B0604020202020204" pitchFamily="34" charset="0"/>
              <a:buChar char="•"/>
            </a:pPr>
            <a:r>
              <a:rPr lang="en-GB" sz="1400" dirty="0"/>
              <a:t>Support railway staff in keeping the infrastructure and railway environment safe and secure;</a:t>
            </a:r>
          </a:p>
          <a:p>
            <a:pPr marL="171450" lvl="0" indent="-171450">
              <a:buFont typeface="Arial" panose="020B0604020202020204" pitchFamily="34" charset="0"/>
              <a:buChar char="•"/>
            </a:pPr>
            <a:r>
              <a:rPr lang="en-GB" sz="1400" dirty="0"/>
              <a:t>Potential to deliver an enhanced customer service experience at stations. </a:t>
            </a:r>
          </a:p>
        </p:txBody>
      </p:sp>
      <p:sp>
        <p:nvSpPr>
          <p:cNvPr id="7" name="Rectangle 6">
            <a:extLst>
              <a:ext uri="{FF2B5EF4-FFF2-40B4-BE49-F238E27FC236}">
                <a16:creationId xmlns:a16="http://schemas.microsoft.com/office/drawing/2014/main" id="{C1507B76-EBA7-4FCC-8FCD-631FC80B7935}"/>
              </a:ext>
            </a:extLst>
          </p:cNvPr>
          <p:cNvSpPr/>
          <p:nvPr/>
        </p:nvSpPr>
        <p:spPr>
          <a:xfrm>
            <a:off x="887605" y="6251010"/>
            <a:ext cx="11304395" cy="307777"/>
          </a:xfrm>
          <a:prstGeom prst="rect">
            <a:avLst/>
          </a:prstGeom>
        </p:spPr>
        <p:txBody>
          <a:bodyPr wrap="square">
            <a:spAutoFit/>
          </a:bodyPr>
          <a:lstStyle/>
          <a:p>
            <a:r>
              <a:rPr lang="en-GB" sz="1400" dirty="0"/>
              <a:t>The Supplier(s) will be required to possess the relevant equipment required to fulfil the above requirements.</a:t>
            </a:r>
          </a:p>
        </p:txBody>
      </p:sp>
    </p:spTree>
    <p:extLst>
      <p:ext uri="{BB962C8B-B14F-4D97-AF65-F5344CB8AC3E}">
        <p14:creationId xmlns:p14="http://schemas.microsoft.com/office/powerpoint/2010/main" val="131156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8</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992035" y="551145"/>
            <a:ext cx="9231682" cy="369332"/>
          </a:xfrm>
          <a:prstGeom prst="rect">
            <a:avLst/>
          </a:prstGeom>
          <a:noFill/>
        </p:spPr>
        <p:txBody>
          <a:bodyPr wrap="square" rtlCol="0">
            <a:spAutoFit/>
          </a:bodyPr>
          <a:lstStyle/>
          <a:p>
            <a:r>
              <a:rPr lang="en-GB" dirty="0"/>
              <a:t>3. The Requirements </a:t>
            </a:r>
          </a:p>
        </p:txBody>
      </p:sp>
      <p:sp>
        <p:nvSpPr>
          <p:cNvPr id="5" name="Rectangle 4">
            <a:extLst>
              <a:ext uri="{FF2B5EF4-FFF2-40B4-BE49-F238E27FC236}">
                <a16:creationId xmlns:a16="http://schemas.microsoft.com/office/drawing/2014/main" id="{0B70CFA6-0F9B-479E-8E08-98D1066747E6}"/>
              </a:ext>
            </a:extLst>
          </p:cNvPr>
          <p:cNvSpPr/>
          <p:nvPr/>
        </p:nvSpPr>
        <p:spPr>
          <a:xfrm>
            <a:off x="733529" y="1020960"/>
            <a:ext cx="11304395" cy="307777"/>
          </a:xfrm>
          <a:prstGeom prst="rect">
            <a:avLst/>
          </a:prstGeom>
        </p:spPr>
        <p:txBody>
          <a:bodyPr wrap="square">
            <a:spAutoFit/>
          </a:bodyPr>
          <a:lstStyle/>
          <a:p>
            <a:r>
              <a:rPr lang="en-GB" sz="1400" dirty="0"/>
              <a:t>The additional services shall be required in both lots. </a:t>
            </a:r>
          </a:p>
        </p:txBody>
      </p:sp>
      <p:sp>
        <p:nvSpPr>
          <p:cNvPr id="4" name="TextBox 3">
            <a:extLst>
              <a:ext uri="{FF2B5EF4-FFF2-40B4-BE49-F238E27FC236}">
                <a16:creationId xmlns:a16="http://schemas.microsoft.com/office/drawing/2014/main" id="{002110C0-38DF-4444-958A-BC490414DB43}"/>
              </a:ext>
            </a:extLst>
          </p:cNvPr>
          <p:cNvSpPr txBox="1"/>
          <p:nvPr/>
        </p:nvSpPr>
        <p:spPr>
          <a:xfrm>
            <a:off x="818596" y="1644663"/>
            <a:ext cx="5049641" cy="3539430"/>
          </a:xfrm>
          <a:prstGeom prst="rect">
            <a:avLst/>
          </a:prstGeom>
          <a:noFill/>
        </p:spPr>
        <p:txBody>
          <a:bodyPr wrap="square" rtlCol="0">
            <a:spAutoFit/>
          </a:bodyPr>
          <a:lstStyle/>
          <a:p>
            <a:pPr marL="285750" lvl="0" indent="-285750">
              <a:buFont typeface="Arial" panose="020B0604020202020204" pitchFamily="34" charset="0"/>
              <a:buChar char="•"/>
            </a:pPr>
            <a:r>
              <a:rPr lang="en-GB" sz="1400" dirty="0"/>
              <a:t>Provision of additional mobile patrols and static staff to maintain security at major engineering sites and blockades</a:t>
            </a:r>
          </a:p>
          <a:p>
            <a:pPr marL="285750" lvl="0" indent="-285750">
              <a:buFont typeface="Arial" panose="020B0604020202020204" pitchFamily="34" charset="0"/>
              <a:buChar char="•"/>
            </a:pPr>
            <a:r>
              <a:rPr lang="en-GB" sz="1400" dirty="0"/>
              <a:t>Provision of additional staff to assist with security at key locations should there be a rise in the terrorism threat level</a:t>
            </a:r>
          </a:p>
          <a:p>
            <a:pPr marL="285750" lvl="0" indent="-285750">
              <a:buFont typeface="Arial" panose="020B0604020202020204" pitchFamily="34" charset="0"/>
              <a:buChar char="•"/>
            </a:pPr>
            <a:r>
              <a:rPr lang="en-GB" sz="1400" dirty="0"/>
              <a:t>Provision of additional staff to provide assistance should there be a significant rise in rail related crime at a specific location or route wide</a:t>
            </a:r>
          </a:p>
          <a:p>
            <a:pPr marL="285750" lvl="0" indent="-285750">
              <a:buFont typeface="Arial" panose="020B0604020202020204" pitchFamily="34" charset="0"/>
              <a:buChar char="•"/>
            </a:pPr>
            <a:r>
              <a:rPr lang="en-GB" sz="1400" dirty="0"/>
              <a:t>Provide additional staff to maintain safety and security should there be a significant failure of rail infrastructure</a:t>
            </a:r>
          </a:p>
          <a:p>
            <a:pPr marL="285750" lvl="0" indent="-285750">
              <a:buFont typeface="Arial" panose="020B0604020202020204" pitchFamily="34" charset="0"/>
              <a:buChar char="•"/>
            </a:pPr>
            <a:r>
              <a:rPr lang="en-GB" sz="1400" dirty="0"/>
              <a:t>Provision of staff to maintain security at key locations in the event of an access control failure</a:t>
            </a:r>
          </a:p>
          <a:p>
            <a:pPr marL="285750" lvl="0" indent="-285750">
              <a:buFont typeface="Arial" panose="020B0604020202020204" pitchFamily="34" charset="0"/>
              <a:buChar char="•"/>
            </a:pPr>
            <a:r>
              <a:rPr lang="en-GB" sz="1400" dirty="0"/>
              <a:t>Crowd Safety - Crowd Control</a:t>
            </a:r>
            <a:br>
              <a:rPr lang="en-GB" sz="1400" dirty="0"/>
            </a:br>
            <a:r>
              <a:rPr lang="en-GB" sz="1400" dirty="0"/>
              <a:t>This role is to facilitate movement of large crowds during specific events</a:t>
            </a:r>
          </a:p>
        </p:txBody>
      </p:sp>
      <p:sp>
        <p:nvSpPr>
          <p:cNvPr id="6" name="TextBox 5">
            <a:extLst>
              <a:ext uri="{FF2B5EF4-FFF2-40B4-BE49-F238E27FC236}">
                <a16:creationId xmlns:a16="http://schemas.microsoft.com/office/drawing/2014/main" id="{1B0B06C9-59ED-4023-BCFA-0442281E0BFA}"/>
              </a:ext>
            </a:extLst>
          </p:cNvPr>
          <p:cNvSpPr txBox="1"/>
          <p:nvPr/>
        </p:nvSpPr>
        <p:spPr>
          <a:xfrm>
            <a:off x="5868237" y="1544180"/>
            <a:ext cx="6169687" cy="4185761"/>
          </a:xfrm>
          <a:prstGeom prst="rect">
            <a:avLst/>
          </a:prstGeom>
          <a:noFill/>
        </p:spPr>
        <p:txBody>
          <a:bodyPr wrap="square" rtlCol="0">
            <a:spAutoFit/>
          </a:bodyPr>
          <a:lstStyle/>
          <a:p>
            <a:pPr marL="285750" lvl="0" indent="-285750">
              <a:buFont typeface="Arial" panose="020B0604020202020204" pitchFamily="34" charset="0"/>
              <a:buChar char="•"/>
            </a:pPr>
            <a:r>
              <a:rPr lang="en-GB" sz="1400" dirty="0"/>
              <a:t>Crowd Safety - Safety Officer</a:t>
            </a:r>
            <a:br>
              <a:rPr lang="en-GB" sz="1400" dirty="0"/>
            </a:br>
            <a:r>
              <a:rPr lang="en-GB" sz="1400" dirty="0"/>
              <a:t>This role acts as a source of information in and around the station directing passengers and users to key locations and infrastructure during periods of high footfall</a:t>
            </a:r>
          </a:p>
          <a:p>
            <a:pPr marL="285750" lvl="0" indent="-285750">
              <a:buFont typeface="Arial" panose="020B0604020202020204" pitchFamily="34" charset="0"/>
              <a:buChar char="•"/>
            </a:pPr>
            <a:r>
              <a:rPr lang="en-GB" sz="1400" dirty="0"/>
              <a:t>DU &amp; Operational Sites Patrol Officer</a:t>
            </a:r>
            <a:br>
              <a:rPr lang="en-GB" sz="1400" dirty="0"/>
            </a:br>
            <a:r>
              <a:rPr lang="en-GB" sz="1400" dirty="0"/>
              <a:t>This role is to be called on to patrol our operational sites should a risk assessment highlight the need</a:t>
            </a:r>
          </a:p>
          <a:p>
            <a:pPr marL="285750" lvl="0" indent="-285750">
              <a:buFont typeface="Arial" panose="020B0604020202020204" pitchFamily="34" charset="0"/>
              <a:buChar char="•"/>
            </a:pPr>
            <a:r>
              <a:rPr lang="en-GB" sz="1400" dirty="0"/>
              <a:t>Minor Repairs – to be decided on a case-by-case basis with approval from local NR representative</a:t>
            </a:r>
          </a:p>
          <a:p>
            <a:pPr marL="742950" lvl="1" indent="-285750">
              <a:buFont typeface="Arial" panose="020B0604020202020204" pitchFamily="34" charset="0"/>
              <a:buChar char="•"/>
            </a:pPr>
            <a:r>
              <a:rPr lang="en-GB" sz="1400" dirty="0"/>
              <a:t>Minor repairs such as fencing repairs and securing of access gates could be required following incidents of trespass, fly tipping, graffiti and/or vandalism.</a:t>
            </a:r>
          </a:p>
          <a:p>
            <a:pPr marL="285750" lvl="0" indent="-285750">
              <a:buFont typeface="Arial" panose="020B0604020202020204" pitchFamily="34" charset="0"/>
              <a:buChar char="•"/>
            </a:pPr>
            <a:r>
              <a:rPr lang="en-GB" sz="1400" dirty="0"/>
              <a:t>Remedial Works – to address identified security risks – approval must be sought from NR and/or BTP before actioning remedial works, which may include the following:</a:t>
            </a:r>
            <a:br>
              <a:rPr lang="en-GB" sz="1400" dirty="0"/>
            </a:br>
            <a:r>
              <a:rPr lang="en-GB" sz="1400" dirty="0"/>
              <a:t>- Temporary fence repairs to prevent access being gained to the Railway</a:t>
            </a:r>
            <a:br>
              <a:rPr lang="en-GB" sz="1400" dirty="0"/>
            </a:br>
            <a:r>
              <a:rPr lang="en-GB" sz="1400" dirty="0"/>
              <a:t>- Traffic and pedestrian diversion assistance</a:t>
            </a:r>
            <a:br>
              <a:rPr lang="en-GB" sz="1400" dirty="0"/>
            </a:br>
            <a:r>
              <a:rPr lang="en-GB" sz="1400" dirty="0"/>
              <a:t>- Ensuring security is maintained in the event of the failure of access control system</a:t>
            </a:r>
          </a:p>
        </p:txBody>
      </p:sp>
      <p:sp>
        <p:nvSpPr>
          <p:cNvPr id="7" name="Rectangle 6">
            <a:extLst>
              <a:ext uri="{FF2B5EF4-FFF2-40B4-BE49-F238E27FC236}">
                <a16:creationId xmlns:a16="http://schemas.microsoft.com/office/drawing/2014/main" id="{C1507B76-EBA7-4FCC-8FCD-631FC80B7935}"/>
              </a:ext>
            </a:extLst>
          </p:cNvPr>
          <p:cNvSpPr/>
          <p:nvPr/>
        </p:nvSpPr>
        <p:spPr>
          <a:xfrm>
            <a:off x="818596" y="6101678"/>
            <a:ext cx="11304395" cy="307777"/>
          </a:xfrm>
          <a:prstGeom prst="rect">
            <a:avLst/>
          </a:prstGeom>
        </p:spPr>
        <p:txBody>
          <a:bodyPr wrap="square">
            <a:spAutoFit/>
          </a:bodyPr>
          <a:lstStyle/>
          <a:p>
            <a:r>
              <a:rPr lang="en-GB" sz="1400" dirty="0"/>
              <a:t>The Supplier(s) will be required to possess the relevant equipment required to fulfil the above requirements.</a:t>
            </a:r>
          </a:p>
        </p:txBody>
      </p:sp>
    </p:spTree>
    <p:extLst>
      <p:ext uri="{BB962C8B-B14F-4D97-AF65-F5344CB8AC3E}">
        <p14:creationId xmlns:p14="http://schemas.microsoft.com/office/powerpoint/2010/main" val="1168159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0EA2AC-0431-42F5-B2CA-08AF4922C643}"/>
              </a:ext>
            </a:extLst>
          </p:cNvPr>
          <p:cNvSpPr>
            <a:spLocks noGrp="1"/>
          </p:cNvSpPr>
          <p:nvPr>
            <p:ph type="sldNum" sz="quarter" idx="15"/>
          </p:nvPr>
        </p:nvSpPr>
        <p:spPr/>
        <p:txBody>
          <a:bodyPr/>
          <a:lstStyle/>
          <a:p>
            <a:fld id="{229EAAAC-928A-40C1-AC39-D34FD1799CA9}" type="slidenum">
              <a:rPr lang="en-GB" smtClean="0"/>
              <a:pPr/>
              <a:t>9</a:t>
            </a:fld>
            <a:endParaRPr lang="en-GB" dirty="0"/>
          </a:p>
        </p:txBody>
      </p:sp>
      <p:sp>
        <p:nvSpPr>
          <p:cNvPr id="3" name="TextBox 2">
            <a:extLst>
              <a:ext uri="{FF2B5EF4-FFF2-40B4-BE49-F238E27FC236}">
                <a16:creationId xmlns:a16="http://schemas.microsoft.com/office/drawing/2014/main" id="{7BBDBA3E-3484-4F73-BEB7-A121ACCDC068}"/>
              </a:ext>
            </a:extLst>
          </p:cNvPr>
          <p:cNvSpPr txBox="1"/>
          <p:nvPr/>
        </p:nvSpPr>
        <p:spPr>
          <a:xfrm>
            <a:off x="4692608" y="3013501"/>
            <a:ext cx="2806783" cy="830997"/>
          </a:xfrm>
          <a:prstGeom prst="rect">
            <a:avLst/>
          </a:prstGeom>
          <a:noFill/>
        </p:spPr>
        <p:txBody>
          <a:bodyPr wrap="square" rtlCol="0">
            <a:spAutoFit/>
          </a:bodyPr>
          <a:lstStyle/>
          <a:p>
            <a:pPr algn="ctr"/>
            <a:r>
              <a:rPr lang="en-GB" sz="2400" dirty="0"/>
              <a:t>3. The Sourcing Process</a:t>
            </a:r>
          </a:p>
        </p:txBody>
      </p:sp>
    </p:spTree>
    <p:extLst>
      <p:ext uri="{BB962C8B-B14F-4D97-AF65-F5344CB8AC3E}">
        <p14:creationId xmlns:p14="http://schemas.microsoft.com/office/powerpoint/2010/main" val="2484073122"/>
      </p:ext>
    </p:extLst>
  </p:cSld>
  <p:clrMapOvr>
    <a:masterClrMapping/>
  </p:clrMapOvr>
</p:sld>
</file>

<file path=ppt/theme/theme1.xml><?xml version="1.0" encoding="utf-8"?>
<a:theme xmlns:a="http://schemas.openxmlformats.org/drawingml/2006/main" name="1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9AB99B49-7C51-4641-A658-12EAB32B26BF}" vid="{743D7A7F-C375-4659-AAD2-46A87105F4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23916</TotalTime>
  <Words>1991</Words>
  <Application>Microsoft Office PowerPoint</Application>
  <PresentationFormat>Widescreen</PresentationFormat>
  <Paragraphs>244</Paragraphs>
  <Slides>18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Interpublic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Sadiq Zeeshan</dc:creator>
  <cp:lastModifiedBy>Zeeshan Sadiq</cp:lastModifiedBy>
  <cp:revision>21</cp:revision>
  <dcterms:created xsi:type="dcterms:W3CDTF">2020-05-13T12:16:34Z</dcterms:created>
  <dcterms:modified xsi:type="dcterms:W3CDTF">2021-01-19T15:49:03Z</dcterms:modified>
</cp:coreProperties>
</file>