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revisionInfo.xml" ContentType="application/vnd.ms-powerpoint.revisioninfo+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21"/>
  </p:notesMasterIdLst>
  <p:sldIdLst>
    <p:sldId id="256" r:id="rId5"/>
    <p:sldId id="270" r:id="rId6"/>
    <p:sldId id="257" r:id="rId7"/>
    <p:sldId id="261" r:id="rId8"/>
    <p:sldId id="258" r:id="rId9"/>
    <p:sldId id="259" r:id="rId10"/>
    <p:sldId id="265" r:id="rId11"/>
    <p:sldId id="264" r:id="rId12"/>
    <p:sldId id="263" r:id="rId13"/>
    <p:sldId id="262" r:id="rId14"/>
    <p:sldId id="268" r:id="rId15"/>
    <p:sldId id="260" r:id="rId16"/>
    <p:sldId id="269" r:id="rId17"/>
    <p:sldId id="266" r:id="rId18"/>
    <p:sldId id="271" r:id="rId19"/>
    <p:sldId id="267"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ADDE7E8-5E4D-4A3A-9C0B-DEF541BB82C8}" v="652" dt="2020-09-18T09:24:59.95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5" d="100"/>
          <a:sy n="65" d="100"/>
        </p:scale>
        <p:origin x="700" y="4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microsoft.com/office/2015/10/relationships/revisionInfo" Target="revisionInfo.xml"/><Relationship Id="rId3" Type="http://schemas.openxmlformats.org/officeDocument/2006/relationships/customXml" Target="../customXml/item3.xml"/><Relationship Id="rId21" Type="http://schemas.openxmlformats.org/officeDocument/2006/relationships/notesMaster" Target="notesMasters/notes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presProps" Target="presProps.xml"/><Relationship Id="rId27"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imon Reid" userId="S::simon.reid@newham.gov.uk::fe8851eb-2948-428d-b5b7-62377e27608e" providerId="AD" clId="Web-{5ADDE7E8-5E4D-4A3A-9C0B-DEF541BB82C8}"/>
    <pc:docChg chg="addSld modSld sldOrd">
      <pc:chgData name="Simon Reid" userId="S::simon.reid@newham.gov.uk::fe8851eb-2948-428d-b5b7-62377e27608e" providerId="AD" clId="Web-{5ADDE7E8-5E4D-4A3A-9C0B-DEF541BB82C8}" dt="2020-09-18T09:24:59.950" v="647" actId="20577"/>
      <pc:docMkLst>
        <pc:docMk/>
      </pc:docMkLst>
      <pc:sldChg chg="modSp">
        <pc:chgData name="Simon Reid" userId="S::simon.reid@newham.gov.uk::fe8851eb-2948-428d-b5b7-62377e27608e" providerId="AD" clId="Web-{5ADDE7E8-5E4D-4A3A-9C0B-DEF541BB82C8}" dt="2020-09-18T09:23:20.761" v="615" actId="20577"/>
        <pc:sldMkLst>
          <pc:docMk/>
          <pc:sldMk cId="4133598920" sldId="258"/>
        </pc:sldMkLst>
        <pc:spChg chg="mod">
          <ac:chgData name="Simon Reid" userId="S::simon.reid@newham.gov.uk::fe8851eb-2948-428d-b5b7-62377e27608e" providerId="AD" clId="Web-{5ADDE7E8-5E4D-4A3A-9C0B-DEF541BB82C8}" dt="2020-09-18T09:23:20.761" v="615" actId="20577"/>
          <ac:spMkLst>
            <pc:docMk/>
            <pc:sldMk cId="4133598920" sldId="258"/>
            <ac:spMk id="2" creationId="{00000000-0000-0000-0000-000000000000}"/>
          </ac:spMkLst>
        </pc:spChg>
      </pc:sldChg>
      <pc:sldChg chg="delSp">
        <pc:chgData name="Simon Reid" userId="S::simon.reid@newham.gov.uk::fe8851eb-2948-428d-b5b7-62377e27608e" providerId="AD" clId="Web-{5ADDE7E8-5E4D-4A3A-9C0B-DEF541BB82C8}" dt="2020-09-18T09:11:42.785" v="0"/>
        <pc:sldMkLst>
          <pc:docMk/>
          <pc:sldMk cId="155889954" sldId="264"/>
        </pc:sldMkLst>
        <pc:spChg chg="del">
          <ac:chgData name="Simon Reid" userId="S::simon.reid@newham.gov.uk::fe8851eb-2948-428d-b5b7-62377e27608e" providerId="AD" clId="Web-{5ADDE7E8-5E4D-4A3A-9C0B-DEF541BB82C8}" dt="2020-09-18T09:11:42.785" v="0"/>
          <ac:spMkLst>
            <pc:docMk/>
            <pc:sldMk cId="155889954" sldId="264"/>
            <ac:spMk id="3" creationId="{00000000-0000-0000-0000-000000000000}"/>
          </ac:spMkLst>
        </pc:spChg>
      </pc:sldChg>
      <pc:sldChg chg="modSp ord">
        <pc:chgData name="Simon Reid" userId="S::simon.reid@newham.gov.uk::fe8851eb-2948-428d-b5b7-62377e27608e" providerId="AD" clId="Web-{5ADDE7E8-5E4D-4A3A-9C0B-DEF541BB82C8}" dt="2020-09-18T09:23:15.308" v="613" actId="20577"/>
        <pc:sldMkLst>
          <pc:docMk/>
          <pc:sldMk cId="3283092141" sldId="268"/>
        </pc:sldMkLst>
        <pc:spChg chg="mod">
          <ac:chgData name="Simon Reid" userId="S::simon.reid@newham.gov.uk::fe8851eb-2948-428d-b5b7-62377e27608e" providerId="AD" clId="Web-{5ADDE7E8-5E4D-4A3A-9C0B-DEF541BB82C8}" dt="2020-09-18T09:12:02.301" v="22" actId="20577"/>
          <ac:spMkLst>
            <pc:docMk/>
            <pc:sldMk cId="3283092141" sldId="268"/>
            <ac:spMk id="2" creationId="{00000000-0000-0000-0000-000000000000}"/>
          </ac:spMkLst>
        </pc:spChg>
        <pc:spChg chg="mod">
          <ac:chgData name="Simon Reid" userId="S::simon.reid@newham.gov.uk::fe8851eb-2948-428d-b5b7-62377e27608e" providerId="AD" clId="Web-{5ADDE7E8-5E4D-4A3A-9C0B-DEF541BB82C8}" dt="2020-09-18T09:23:15.308" v="613" actId="20577"/>
          <ac:spMkLst>
            <pc:docMk/>
            <pc:sldMk cId="3283092141" sldId="268"/>
            <ac:spMk id="3" creationId="{00000000-0000-0000-0000-000000000000}"/>
          </ac:spMkLst>
        </pc:spChg>
      </pc:sldChg>
      <pc:sldChg chg="modSp new ord">
        <pc:chgData name="Simon Reid" userId="S::simon.reid@newham.gov.uk::fe8851eb-2948-428d-b5b7-62377e27608e" providerId="AD" clId="Web-{5ADDE7E8-5E4D-4A3A-9C0B-DEF541BB82C8}" dt="2020-09-18T09:18:54.508" v="107" actId="20577"/>
        <pc:sldMkLst>
          <pc:docMk/>
          <pc:sldMk cId="3776545590" sldId="270"/>
        </pc:sldMkLst>
        <pc:spChg chg="mod">
          <ac:chgData name="Simon Reid" userId="S::simon.reid@newham.gov.uk::fe8851eb-2948-428d-b5b7-62377e27608e" providerId="AD" clId="Web-{5ADDE7E8-5E4D-4A3A-9C0B-DEF541BB82C8}" dt="2020-09-18T09:18:29.070" v="44" actId="20577"/>
          <ac:spMkLst>
            <pc:docMk/>
            <pc:sldMk cId="3776545590" sldId="270"/>
            <ac:spMk id="2" creationId="{8846C1C4-32AD-4B19-A4D2-8F361E4F10BF}"/>
          </ac:spMkLst>
        </pc:spChg>
        <pc:spChg chg="mod">
          <ac:chgData name="Simon Reid" userId="S::simon.reid@newham.gov.uk::fe8851eb-2948-428d-b5b7-62377e27608e" providerId="AD" clId="Web-{5ADDE7E8-5E4D-4A3A-9C0B-DEF541BB82C8}" dt="2020-09-18T09:18:54.508" v="107" actId="20577"/>
          <ac:spMkLst>
            <pc:docMk/>
            <pc:sldMk cId="3776545590" sldId="270"/>
            <ac:spMk id="3" creationId="{8A7A4477-F837-45F8-BA41-9AB636728BE9}"/>
          </ac:spMkLst>
        </pc:spChg>
      </pc:sldChg>
      <pc:sldChg chg="addSp delSp modSp add ord replId">
        <pc:chgData name="Simon Reid" userId="S::simon.reid@newham.gov.uk::fe8851eb-2948-428d-b5b7-62377e27608e" providerId="AD" clId="Web-{5ADDE7E8-5E4D-4A3A-9C0B-DEF541BB82C8}" dt="2020-09-18T09:24:58.668" v="645" actId="20577"/>
        <pc:sldMkLst>
          <pc:docMk/>
          <pc:sldMk cId="160109072" sldId="271"/>
        </pc:sldMkLst>
        <pc:spChg chg="mod">
          <ac:chgData name="Simon Reid" userId="S::simon.reid@newham.gov.uk::fe8851eb-2948-428d-b5b7-62377e27608e" providerId="AD" clId="Web-{5ADDE7E8-5E4D-4A3A-9C0B-DEF541BB82C8}" dt="2020-09-18T09:24:58.668" v="645" actId="20577"/>
          <ac:spMkLst>
            <pc:docMk/>
            <pc:sldMk cId="160109072" sldId="271"/>
            <ac:spMk id="2" creationId="{00000000-0000-0000-0000-000000000000}"/>
          </ac:spMkLst>
        </pc:spChg>
        <pc:spChg chg="del mod">
          <ac:chgData name="Simon Reid" userId="S::simon.reid@newham.gov.uk::fe8851eb-2948-428d-b5b7-62377e27608e" providerId="AD" clId="Web-{5ADDE7E8-5E4D-4A3A-9C0B-DEF541BB82C8}" dt="2020-09-18T09:24:12.246" v="634"/>
          <ac:spMkLst>
            <pc:docMk/>
            <pc:sldMk cId="160109072" sldId="271"/>
            <ac:spMk id="3" creationId="{00000000-0000-0000-0000-000000000000}"/>
          </ac:spMkLst>
        </pc:spChg>
        <pc:spChg chg="add del mod">
          <ac:chgData name="Simon Reid" userId="S::simon.reid@newham.gov.uk::fe8851eb-2948-428d-b5b7-62377e27608e" providerId="AD" clId="Web-{5ADDE7E8-5E4D-4A3A-9C0B-DEF541BB82C8}" dt="2020-09-18T09:24:17.387" v="635"/>
          <ac:spMkLst>
            <pc:docMk/>
            <pc:sldMk cId="160109072" sldId="271"/>
            <ac:spMk id="5" creationId="{7C1A926D-7459-4AAD-B1D7-9DF4E22DC1C9}"/>
          </ac:spMkLst>
        </pc:spChg>
      </pc:sldChg>
    </pc:docChg>
  </pc:docChgLst>
</pc:chgInfo>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A2F3895-084C-BA42-A91A-AB20B9F92B58}" type="doc">
      <dgm:prSet loTypeId="urn:microsoft.com/office/officeart/2005/8/layout/target3" loCatId="" qsTypeId="urn:microsoft.com/office/officeart/2005/8/quickstyle/3d1" qsCatId="3D" csTypeId="urn:microsoft.com/office/officeart/2005/8/colors/colorful2" csCatId="colorful" phldr="1"/>
      <dgm:spPr/>
      <dgm:t>
        <a:bodyPr/>
        <a:lstStyle/>
        <a:p>
          <a:endParaRPr lang="en-GB"/>
        </a:p>
      </dgm:t>
    </dgm:pt>
    <dgm:pt modelId="{41FCF7B3-46FA-7B48-AB25-3C160CA49822}">
      <dgm:prSet phldrT="[Text]"/>
      <dgm:spPr/>
      <dgm:t>
        <a:bodyPr/>
        <a:lstStyle/>
        <a:p>
          <a:r>
            <a:rPr lang="en-GB"/>
            <a:t>SPECIALIST SUPPORT SERVICES</a:t>
          </a:r>
        </a:p>
      </dgm:t>
    </dgm:pt>
    <dgm:pt modelId="{3C90D1B0-1FE6-FF45-A1BA-29174AB6895B}" type="parTrans" cxnId="{02B081BA-7ACA-CF41-9627-8A9C1F561847}">
      <dgm:prSet/>
      <dgm:spPr/>
      <dgm:t>
        <a:bodyPr/>
        <a:lstStyle/>
        <a:p>
          <a:endParaRPr lang="en-GB"/>
        </a:p>
      </dgm:t>
    </dgm:pt>
    <dgm:pt modelId="{587333D8-E8F1-034E-A811-61FC1E6B360D}" type="sibTrans" cxnId="{02B081BA-7ACA-CF41-9627-8A9C1F561847}">
      <dgm:prSet/>
      <dgm:spPr/>
      <dgm:t>
        <a:bodyPr/>
        <a:lstStyle/>
        <a:p>
          <a:endParaRPr lang="en-GB"/>
        </a:p>
      </dgm:t>
    </dgm:pt>
    <dgm:pt modelId="{014713CA-8CC7-B141-B8C4-C0B9DD8672E3}">
      <dgm:prSet phldrT="[Text]"/>
      <dgm:spPr/>
      <dgm:t>
        <a:bodyPr/>
        <a:lstStyle/>
        <a:p>
          <a:r>
            <a:rPr lang="en-GB"/>
            <a:t>Drugs and alcohol</a:t>
          </a:r>
        </a:p>
      </dgm:t>
    </dgm:pt>
    <dgm:pt modelId="{E9CC0843-67FF-AE41-919E-DC29EB8BF7EA}" type="parTrans" cxnId="{A2CC0A8D-DEBE-EC45-99DE-859F01082E19}">
      <dgm:prSet/>
      <dgm:spPr/>
      <dgm:t>
        <a:bodyPr/>
        <a:lstStyle/>
        <a:p>
          <a:endParaRPr lang="en-GB"/>
        </a:p>
      </dgm:t>
    </dgm:pt>
    <dgm:pt modelId="{B443870F-2F5E-2741-A1A8-C4D821F9A8ED}" type="sibTrans" cxnId="{A2CC0A8D-DEBE-EC45-99DE-859F01082E19}">
      <dgm:prSet/>
      <dgm:spPr/>
      <dgm:t>
        <a:bodyPr/>
        <a:lstStyle/>
        <a:p>
          <a:endParaRPr lang="en-GB"/>
        </a:p>
      </dgm:t>
    </dgm:pt>
    <dgm:pt modelId="{ACDD6E36-FDC8-AE4C-BDB3-EEA15498EAB4}">
      <dgm:prSet phldrT="[Text]"/>
      <dgm:spPr/>
      <dgm:t>
        <a:bodyPr/>
        <a:lstStyle/>
        <a:p>
          <a:r>
            <a:rPr lang="en-GB"/>
            <a:t>Mental Health &amp; Wellbeing </a:t>
          </a:r>
        </a:p>
      </dgm:t>
    </dgm:pt>
    <dgm:pt modelId="{F563B403-0D1D-CB4D-8623-D1E6B9B7C90E}" type="parTrans" cxnId="{8D7F312D-7327-1944-8B63-5BFD24EF60E7}">
      <dgm:prSet/>
      <dgm:spPr/>
      <dgm:t>
        <a:bodyPr/>
        <a:lstStyle/>
        <a:p>
          <a:endParaRPr lang="en-GB"/>
        </a:p>
      </dgm:t>
    </dgm:pt>
    <dgm:pt modelId="{7D73E3E1-E6BE-E447-A820-DF8E1141F904}" type="sibTrans" cxnId="{8D7F312D-7327-1944-8B63-5BFD24EF60E7}">
      <dgm:prSet/>
      <dgm:spPr/>
      <dgm:t>
        <a:bodyPr/>
        <a:lstStyle/>
        <a:p>
          <a:endParaRPr lang="en-GB"/>
        </a:p>
      </dgm:t>
    </dgm:pt>
    <dgm:pt modelId="{C5A970C2-8DDC-B646-901D-4BBF96B51CD9}">
      <dgm:prSet phldrT="[Text]"/>
      <dgm:spPr/>
      <dgm:t>
        <a:bodyPr/>
        <a:lstStyle/>
        <a:p>
          <a:r>
            <a:rPr lang="en-GB"/>
            <a:t>ACCOMMODATION</a:t>
          </a:r>
        </a:p>
      </dgm:t>
    </dgm:pt>
    <dgm:pt modelId="{069126F8-B62A-184B-9F97-4AFA697F4958}" type="parTrans" cxnId="{214D2D1B-8B1D-B742-AC34-D7EB9D512AFD}">
      <dgm:prSet/>
      <dgm:spPr/>
      <dgm:t>
        <a:bodyPr/>
        <a:lstStyle/>
        <a:p>
          <a:endParaRPr lang="en-GB"/>
        </a:p>
      </dgm:t>
    </dgm:pt>
    <dgm:pt modelId="{44961DC8-FDF2-2F4A-B55D-4C51FB194AA2}" type="sibTrans" cxnId="{214D2D1B-8B1D-B742-AC34-D7EB9D512AFD}">
      <dgm:prSet/>
      <dgm:spPr/>
      <dgm:t>
        <a:bodyPr/>
        <a:lstStyle/>
        <a:p>
          <a:endParaRPr lang="en-GB"/>
        </a:p>
      </dgm:t>
    </dgm:pt>
    <dgm:pt modelId="{44C45CCC-5649-6249-B417-F09435DB3928}">
      <dgm:prSet phldrT="[Text]"/>
      <dgm:spPr/>
      <dgm:t>
        <a:bodyPr/>
        <a:lstStyle/>
        <a:p>
          <a:r>
            <a:rPr lang="en-GB"/>
            <a:t>Supported accommodation</a:t>
          </a:r>
        </a:p>
      </dgm:t>
    </dgm:pt>
    <dgm:pt modelId="{FC490131-9E6B-6340-BF05-3B372A146B5F}" type="parTrans" cxnId="{59F0D823-3423-7248-AFA9-A728F6EFA700}">
      <dgm:prSet/>
      <dgm:spPr/>
      <dgm:t>
        <a:bodyPr/>
        <a:lstStyle/>
        <a:p>
          <a:endParaRPr lang="en-GB"/>
        </a:p>
      </dgm:t>
    </dgm:pt>
    <dgm:pt modelId="{BC5C3E7D-C330-BD4D-B566-50B10F3382A3}" type="sibTrans" cxnId="{59F0D823-3423-7248-AFA9-A728F6EFA700}">
      <dgm:prSet/>
      <dgm:spPr/>
      <dgm:t>
        <a:bodyPr/>
        <a:lstStyle/>
        <a:p>
          <a:endParaRPr lang="en-GB"/>
        </a:p>
      </dgm:t>
    </dgm:pt>
    <dgm:pt modelId="{9A0E0398-3D80-C240-B45D-A34BCCAB6FAE}">
      <dgm:prSet phldrT="[Text]"/>
      <dgm:spPr/>
      <dgm:t>
        <a:bodyPr/>
        <a:lstStyle/>
        <a:p>
          <a:r>
            <a:rPr lang="en-GB"/>
            <a:t>ROUGH SLEEPER</a:t>
          </a:r>
        </a:p>
      </dgm:t>
    </dgm:pt>
    <dgm:pt modelId="{EF81912A-F529-3A4B-BA27-F7DD2957B477}" type="parTrans" cxnId="{B73F80BE-FD76-9D49-8F61-CEFBF328DBB6}">
      <dgm:prSet/>
      <dgm:spPr/>
      <dgm:t>
        <a:bodyPr/>
        <a:lstStyle/>
        <a:p>
          <a:endParaRPr lang="en-GB"/>
        </a:p>
      </dgm:t>
    </dgm:pt>
    <dgm:pt modelId="{74C65A9C-3588-064F-B2D9-F11B7229C656}" type="sibTrans" cxnId="{B73F80BE-FD76-9D49-8F61-CEFBF328DBB6}">
      <dgm:prSet/>
      <dgm:spPr/>
      <dgm:t>
        <a:bodyPr/>
        <a:lstStyle/>
        <a:p>
          <a:endParaRPr lang="en-GB"/>
        </a:p>
      </dgm:t>
    </dgm:pt>
    <dgm:pt modelId="{A724B9C9-8B51-3247-B299-5D0EB03B960D}">
      <dgm:prSet phldrT="[Text]"/>
      <dgm:spPr/>
      <dgm:t>
        <a:bodyPr/>
        <a:lstStyle/>
        <a:p>
          <a:r>
            <a:rPr lang="en-GB"/>
            <a:t>Housing First</a:t>
          </a:r>
        </a:p>
      </dgm:t>
    </dgm:pt>
    <dgm:pt modelId="{B4978F1F-8000-8B40-9D61-21ECF2AFDB49}" type="parTrans" cxnId="{62127199-ECD9-9B43-95AA-AAD895A066B6}">
      <dgm:prSet/>
      <dgm:spPr/>
      <dgm:t>
        <a:bodyPr/>
        <a:lstStyle/>
        <a:p>
          <a:endParaRPr lang="en-GB"/>
        </a:p>
      </dgm:t>
    </dgm:pt>
    <dgm:pt modelId="{5B6D4EE3-254A-C84A-B88F-BA2506D289DA}" type="sibTrans" cxnId="{62127199-ECD9-9B43-95AA-AAD895A066B6}">
      <dgm:prSet/>
      <dgm:spPr/>
      <dgm:t>
        <a:bodyPr/>
        <a:lstStyle/>
        <a:p>
          <a:endParaRPr lang="en-GB"/>
        </a:p>
      </dgm:t>
    </dgm:pt>
    <dgm:pt modelId="{1655C4B3-5F88-EB44-AE1E-B9DF73A1826C}">
      <dgm:prSet phldrT="[Text]"/>
      <dgm:spPr/>
      <dgm:t>
        <a:bodyPr/>
        <a:lstStyle/>
        <a:p>
          <a:r>
            <a:rPr lang="en-GB"/>
            <a:t>PRS with Floating Support</a:t>
          </a:r>
        </a:p>
      </dgm:t>
    </dgm:pt>
    <dgm:pt modelId="{AF3EE6AB-799C-794A-B55F-5658C5EAE8BB}" type="parTrans" cxnId="{A4137F5B-D113-D841-8630-FEF8DC6303ED}">
      <dgm:prSet/>
      <dgm:spPr/>
      <dgm:t>
        <a:bodyPr/>
        <a:lstStyle/>
        <a:p>
          <a:endParaRPr lang="en-GB"/>
        </a:p>
      </dgm:t>
    </dgm:pt>
    <dgm:pt modelId="{4D165EFC-AD80-5340-8F7D-6FEC452D9DBB}" type="sibTrans" cxnId="{A4137F5B-D113-D841-8630-FEF8DC6303ED}">
      <dgm:prSet/>
      <dgm:spPr/>
      <dgm:t>
        <a:bodyPr/>
        <a:lstStyle/>
        <a:p>
          <a:endParaRPr lang="en-GB"/>
        </a:p>
      </dgm:t>
    </dgm:pt>
    <dgm:pt modelId="{FB4C3FE0-8A9B-0C40-96AC-27BA2DEF964F}">
      <dgm:prSet phldrT="[Text]"/>
      <dgm:spPr/>
      <dgm:t>
        <a:bodyPr/>
        <a:lstStyle/>
        <a:p>
          <a:r>
            <a:rPr lang="en-GB"/>
            <a:t>Education &amp; Training </a:t>
          </a:r>
        </a:p>
      </dgm:t>
    </dgm:pt>
    <dgm:pt modelId="{FBFFB986-CEE1-BC41-B02A-85DD670AFC51}" type="parTrans" cxnId="{C3570650-2B42-AA46-A1AB-E0F4C88AA2B5}">
      <dgm:prSet/>
      <dgm:spPr/>
      <dgm:t>
        <a:bodyPr/>
        <a:lstStyle/>
        <a:p>
          <a:endParaRPr lang="en-GB"/>
        </a:p>
      </dgm:t>
    </dgm:pt>
    <dgm:pt modelId="{8E9C4AC8-B460-AD47-A7C2-CE6C1D98813F}" type="sibTrans" cxnId="{C3570650-2B42-AA46-A1AB-E0F4C88AA2B5}">
      <dgm:prSet/>
      <dgm:spPr/>
      <dgm:t>
        <a:bodyPr/>
        <a:lstStyle/>
        <a:p>
          <a:endParaRPr lang="en-GB"/>
        </a:p>
      </dgm:t>
    </dgm:pt>
    <dgm:pt modelId="{ABB32F4D-18D1-BB4F-A290-84E547F955C3}">
      <dgm:prSet phldrT="[Text]"/>
      <dgm:spPr/>
      <dgm:t>
        <a:bodyPr/>
        <a:lstStyle/>
        <a:p>
          <a:r>
            <a:rPr lang="en-GB"/>
            <a:t>Employment</a:t>
          </a:r>
        </a:p>
      </dgm:t>
    </dgm:pt>
    <dgm:pt modelId="{03C36A2A-A6AF-8A45-889F-D13AC6A23957}" type="parTrans" cxnId="{512AA3C9-E40F-E247-AC82-45F3F35D446E}">
      <dgm:prSet/>
      <dgm:spPr/>
      <dgm:t>
        <a:bodyPr/>
        <a:lstStyle/>
        <a:p>
          <a:endParaRPr lang="en-GB"/>
        </a:p>
      </dgm:t>
    </dgm:pt>
    <dgm:pt modelId="{BF676BA8-7E2A-B544-8EF7-F0FBB078C772}" type="sibTrans" cxnId="{512AA3C9-E40F-E247-AC82-45F3F35D446E}">
      <dgm:prSet/>
      <dgm:spPr/>
      <dgm:t>
        <a:bodyPr/>
        <a:lstStyle/>
        <a:p>
          <a:endParaRPr lang="en-GB"/>
        </a:p>
      </dgm:t>
    </dgm:pt>
    <dgm:pt modelId="{3DF6E557-918E-4C4D-B303-93DADC4B09EB}">
      <dgm:prSet phldrT="[Text]"/>
      <dgm:spPr/>
      <dgm:t>
        <a:bodyPr/>
        <a:lstStyle/>
        <a:p>
          <a:endParaRPr lang="en-GB"/>
        </a:p>
      </dgm:t>
    </dgm:pt>
    <dgm:pt modelId="{F8AECDB5-856F-E549-BC7A-C0C3FE33D6F3}" type="parTrans" cxnId="{034F8E21-F542-1744-B8F8-36C9181683FA}">
      <dgm:prSet/>
      <dgm:spPr/>
      <dgm:t>
        <a:bodyPr/>
        <a:lstStyle/>
        <a:p>
          <a:endParaRPr lang="en-GB"/>
        </a:p>
      </dgm:t>
    </dgm:pt>
    <dgm:pt modelId="{1AA786FE-A2FE-B647-BA2B-5E9C37B259F6}" type="sibTrans" cxnId="{034F8E21-F542-1744-B8F8-36C9181683FA}">
      <dgm:prSet/>
      <dgm:spPr/>
      <dgm:t>
        <a:bodyPr/>
        <a:lstStyle/>
        <a:p>
          <a:endParaRPr lang="en-GB"/>
        </a:p>
      </dgm:t>
    </dgm:pt>
    <dgm:pt modelId="{12453DEB-170E-034E-889F-1EFF63A6F1AA}">
      <dgm:prSet phldrT="[Text]"/>
      <dgm:spPr/>
      <dgm:t>
        <a:bodyPr/>
        <a:lstStyle/>
        <a:p>
          <a:r>
            <a:rPr lang="en-GB"/>
            <a:t>Need (Minimimum Dataset inc CHAOS Index &amp; Outcomes Star)</a:t>
          </a:r>
        </a:p>
      </dgm:t>
    </dgm:pt>
    <dgm:pt modelId="{BFFDB928-41B3-5843-B695-E176C8969161}" type="parTrans" cxnId="{4E808FD5-2BFA-214D-906A-DF1F250C4730}">
      <dgm:prSet/>
      <dgm:spPr/>
      <dgm:t>
        <a:bodyPr/>
        <a:lstStyle/>
        <a:p>
          <a:endParaRPr lang="en-GB"/>
        </a:p>
      </dgm:t>
    </dgm:pt>
    <dgm:pt modelId="{FB05D894-7969-BB4B-BEB1-E8A13C38BC98}" type="sibTrans" cxnId="{4E808FD5-2BFA-214D-906A-DF1F250C4730}">
      <dgm:prSet/>
      <dgm:spPr/>
      <dgm:t>
        <a:bodyPr/>
        <a:lstStyle/>
        <a:p>
          <a:endParaRPr lang="en-GB"/>
        </a:p>
      </dgm:t>
    </dgm:pt>
    <dgm:pt modelId="{39848087-9B81-F24B-9511-A01837C17A7E}">
      <dgm:prSet phldrT="[Text]"/>
      <dgm:spPr/>
      <dgm:t>
        <a:bodyPr/>
        <a:lstStyle/>
        <a:p>
          <a:r>
            <a:rPr lang="en-GB"/>
            <a:t>Immigration</a:t>
          </a:r>
        </a:p>
      </dgm:t>
    </dgm:pt>
    <dgm:pt modelId="{B2A2F2FD-2AE0-EB44-906F-9C016A18E55F}" type="parTrans" cxnId="{23D3485F-3015-F347-8CB5-3FF98A4B754C}">
      <dgm:prSet/>
      <dgm:spPr/>
      <dgm:t>
        <a:bodyPr/>
        <a:lstStyle/>
        <a:p>
          <a:endParaRPr lang="en-GB"/>
        </a:p>
      </dgm:t>
    </dgm:pt>
    <dgm:pt modelId="{8B185042-7634-2B4D-A610-4BF1DD43AAE7}" type="sibTrans" cxnId="{23D3485F-3015-F347-8CB5-3FF98A4B754C}">
      <dgm:prSet/>
      <dgm:spPr/>
      <dgm:t>
        <a:bodyPr/>
        <a:lstStyle/>
        <a:p>
          <a:endParaRPr lang="en-GB"/>
        </a:p>
      </dgm:t>
    </dgm:pt>
    <dgm:pt modelId="{04A4D00A-BD88-8142-9BD0-D8FC806E901D}">
      <dgm:prSet phldrT="[Text]"/>
      <dgm:spPr/>
      <dgm:t>
        <a:bodyPr/>
        <a:lstStyle/>
        <a:p>
          <a:r>
            <a:rPr lang="en-GB"/>
            <a:t>Physical Health </a:t>
          </a:r>
        </a:p>
      </dgm:t>
    </dgm:pt>
    <dgm:pt modelId="{42E1CC0E-B7AE-8943-B521-90C76B0678A9}" type="parTrans" cxnId="{FF7FF352-16C6-6C4D-A5A9-EC93CC639FE0}">
      <dgm:prSet/>
      <dgm:spPr/>
      <dgm:t>
        <a:bodyPr/>
        <a:lstStyle/>
        <a:p>
          <a:endParaRPr lang="en-GB"/>
        </a:p>
      </dgm:t>
    </dgm:pt>
    <dgm:pt modelId="{96B98C3B-0EDE-E54A-AFC1-00A48FC81473}" type="sibTrans" cxnId="{FF7FF352-16C6-6C4D-A5A9-EC93CC639FE0}">
      <dgm:prSet/>
      <dgm:spPr/>
      <dgm:t>
        <a:bodyPr/>
        <a:lstStyle/>
        <a:p>
          <a:endParaRPr lang="en-GB"/>
        </a:p>
      </dgm:t>
    </dgm:pt>
    <dgm:pt modelId="{619F3D41-709B-4747-8F74-02954C2E33EB}">
      <dgm:prSet phldrT="[Text]"/>
      <dgm:spPr/>
      <dgm:t>
        <a:bodyPr/>
        <a:lstStyle/>
        <a:p>
          <a:r>
            <a:rPr lang="en-GB"/>
            <a:t>Emergency accommodation</a:t>
          </a:r>
        </a:p>
      </dgm:t>
    </dgm:pt>
    <dgm:pt modelId="{E84B100B-3C88-A144-BB4C-DAD1AA8AE8FD}" type="parTrans" cxnId="{D6A8D24D-6E5B-744D-8C3D-C1602F406E30}">
      <dgm:prSet/>
      <dgm:spPr/>
      <dgm:t>
        <a:bodyPr/>
        <a:lstStyle/>
        <a:p>
          <a:endParaRPr lang="en-GB"/>
        </a:p>
      </dgm:t>
    </dgm:pt>
    <dgm:pt modelId="{963648DB-7261-5543-8E38-32F5F8F9C094}" type="sibTrans" cxnId="{D6A8D24D-6E5B-744D-8C3D-C1602F406E30}">
      <dgm:prSet/>
      <dgm:spPr/>
      <dgm:t>
        <a:bodyPr/>
        <a:lstStyle/>
        <a:p>
          <a:endParaRPr lang="en-GB"/>
        </a:p>
      </dgm:t>
    </dgm:pt>
    <dgm:pt modelId="{928AEA3A-36AD-C94A-89A7-CF61C9387B76}">
      <dgm:prSet phldrT="[Text]"/>
      <dgm:spPr/>
      <dgm:t>
        <a:bodyPr/>
        <a:lstStyle/>
        <a:p>
          <a:r>
            <a:rPr lang="en-GB"/>
            <a:t>Aspirations and Strengths</a:t>
          </a:r>
        </a:p>
      </dgm:t>
    </dgm:pt>
    <dgm:pt modelId="{A72206FC-1AF0-4C41-9989-67F91774D48B}" type="parTrans" cxnId="{5D9DF554-2C47-3D40-9A54-5FE534C3B556}">
      <dgm:prSet/>
      <dgm:spPr/>
      <dgm:t>
        <a:bodyPr/>
        <a:lstStyle/>
        <a:p>
          <a:endParaRPr lang="en-GB"/>
        </a:p>
      </dgm:t>
    </dgm:pt>
    <dgm:pt modelId="{9DFE3E69-30DC-A141-8B6F-FAD7643E7C1F}" type="sibTrans" cxnId="{5D9DF554-2C47-3D40-9A54-5FE534C3B556}">
      <dgm:prSet/>
      <dgm:spPr/>
      <dgm:t>
        <a:bodyPr/>
        <a:lstStyle/>
        <a:p>
          <a:endParaRPr lang="en-GB"/>
        </a:p>
      </dgm:t>
    </dgm:pt>
    <dgm:pt modelId="{0C5B1974-AFA0-9244-87CC-1A5941B90DB1}" type="pres">
      <dgm:prSet presAssocID="{FA2F3895-084C-BA42-A91A-AB20B9F92B58}" presName="Name0" presStyleCnt="0">
        <dgm:presLayoutVars>
          <dgm:chMax val="7"/>
          <dgm:dir/>
          <dgm:animLvl val="lvl"/>
          <dgm:resizeHandles val="exact"/>
        </dgm:presLayoutVars>
      </dgm:prSet>
      <dgm:spPr/>
      <dgm:t>
        <a:bodyPr/>
        <a:lstStyle/>
        <a:p>
          <a:endParaRPr lang="en-US"/>
        </a:p>
      </dgm:t>
    </dgm:pt>
    <dgm:pt modelId="{230FC172-B927-3941-A6C2-AE06E9CB4E17}" type="pres">
      <dgm:prSet presAssocID="{41FCF7B3-46FA-7B48-AB25-3C160CA49822}" presName="circle1" presStyleLbl="node1" presStyleIdx="0" presStyleCnt="3"/>
      <dgm:spPr/>
    </dgm:pt>
    <dgm:pt modelId="{EA4A4BEA-9EB9-D64C-8B7F-2FA0941F294C}" type="pres">
      <dgm:prSet presAssocID="{41FCF7B3-46FA-7B48-AB25-3C160CA49822}" presName="space" presStyleCnt="0"/>
      <dgm:spPr/>
    </dgm:pt>
    <dgm:pt modelId="{C77483B0-14AA-3944-943D-545BF7A367BF}" type="pres">
      <dgm:prSet presAssocID="{41FCF7B3-46FA-7B48-AB25-3C160CA49822}" presName="rect1" presStyleLbl="alignAcc1" presStyleIdx="0" presStyleCnt="3" custScaleX="100000"/>
      <dgm:spPr/>
      <dgm:t>
        <a:bodyPr/>
        <a:lstStyle/>
        <a:p>
          <a:endParaRPr lang="en-US"/>
        </a:p>
      </dgm:t>
    </dgm:pt>
    <dgm:pt modelId="{D690B12D-01BB-784B-951B-4517F586FC62}" type="pres">
      <dgm:prSet presAssocID="{C5A970C2-8DDC-B646-901D-4BBF96B51CD9}" presName="vertSpace2" presStyleLbl="node1" presStyleIdx="0" presStyleCnt="3"/>
      <dgm:spPr/>
    </dgm:pt>
    <dgm:pt modelId="{FED6E217-492E-0342-A1DA-AD1D13795A21}" type="pres">
      <dgm:prSet presAssocID="{C5A970C2-8DDC-B646-901D-4BBF96B51CD9}" presName="circle2" presStyleLbl="node1" presStyleIdx="1" presStyleCnt="3"/>
      <dgm:spPr/>
    </dgm:pt>
    <dgm:pt modelId="{ADB00411-8B5B-6E40-894C-9531BE9D6E7A}" type="pres">
      <dgm:prSet presAssocID="{C5A970C2-8DDC-B646-901D-4BBF96B51CD9}" presName="rect2" presStyleLbl="alignAcc1" presStyleIdx="1" presStyleCnt="3"/>
      <dgm:spPr/>
      <dgm:t>
        <a:bodyPr/>
        <a:lstStyle/>
        <a:p>
          <a:endParaRPr lang="en-US"/>
        </a:p>
      </dgm:t>
    </dgm:pt>
    <dgm:pt modelId="{A47729A9-CE32-1248-B1F1-A4578895596E}" type="pres">
      <dgm:prSet presAssocID="{9A0E0398-3D80-C240-B45D-A34BCCAB6FAE}" presName="vertSpace3" presStyleLbl="node1" presStyleIdx="1" presStyleCnt="3"/>
      <dgm:spPr/>
    </dgm:pt>
    <dgm:pt modelId="{EBC86C0B-8B61-C740-8739-A2C9E68883FA}" type="pres">
      <dgm:prSet presAssocID="{9A0E0398-3D80-C240-B45D-A34BCCAB6FAE}" presName="circle3" presStyleLbl="node1" presStyleIdx="2" presStyleCnt="3"/>
      <dgm:spPr/>
    </dgm:pt>
    <dgm:pt modelId="{4762FFBD-12A0-4146-9F17-4104213DBF8D}" type="pres">
      <dgm:prSet presAssocID="{9A0E0398-3D80-C240-B45D-A34BCCAB6FAE}" presName="rect3" presStyleLbl="alignAcc1" presStyleIdx="2" presStyleCnt="3" custLinFactNeighborX="0" custLinFactNeighborY="1013"/>
      <dgm:spPr/>
      <dgm:t>
        <a:bodyPr/>
        <a:lstStyle/>
        <a:p>
          <a:endParaRPr lang="en-US"/>
        </a:p>
      </dgm:t>
    </dgm:pt>
    <dgm:pt modelId="{B0A4DFE9-FEF6-4F4B-AF2A-7C6A6756AEE5}" type="pres">
      <dgm:prSet presAssocID="{41FCF7B3-46FA-7B48-AB25-3C160CA49822}" presName="rect1ParTx" presStyleLbl="alignAcc1" presStyleIdx="2" presStyleCnt="3">
        <dgm:presLayoutVars>
          <dgm:chMax val="1"/>
          <dgm:bulletEnabled val="1"/>
        </dgm:presLayoutVars>
      </dgm:prSet>
      <dgm:spPr/>
      <dgm:t>
        <a:bodyPr/>
        <a:lstStyle/>
        <a:p>
          <a:endParaRPr lang="en-US"/>
        </a:p>
      </dgm:t>
    </dgm:pt>
    <dgm:pt modelId="{3A87D53C-FA72-A14F-AE75-4F9C8DAA1D58}" type="pres">
      <dgm:prSet presAssocID="{41FCF7B3-46FA-7B48-AB25-3C160CA49822}" presName="rect1ChTx" presStyleLbl="alignAcc1" presStyleIdx="2" presStyleCnt="3">
        <dgm:presLayoutVars>
          <dgm:bulletEnabled val="1"/>
        </dgm:presLayoutVars>
      </dgm:prSet>
      <dgm:spPr/>
      <dgm:t>
        <a:bodyPr/>
        <a:lstStyle/>
        <a:p>
          <a:endParaRPr lang="en-US"/>
        </a:p>
      </dgm:t>
    </dgm:pt>
    <dgm:pt modelId="{88F8B710-C10B-CD4D-A9FE-57677F3F8F8B}" type="pres">
      <dgm:prSet presAssocID="{C5A970C2-8DDC-B646-901D-4BBF96B51CD9}" presName="rect2ParTx" presStyleLbl="alignAcc1" presStyleIdx="2" presStyleCnt="3">
        <dgm:presLayoutVars>
          <dgm:chMax val="1"/>
          <dgm:bulletEnabled val="1"/>
        </dgm:presLayoutVars>
      </dgm:prSet>
      <dgm:spPr/>
      <dgm:t>
        <a:bodyPr/>
        <a:lstStyle/>
        <a:p>
          <a:endParaRPr lang="en-US"/>
        </a:p>
      </dgm:t>
    </dgm:pt>
    <dgm:pt modelId="{409FB0C3-6885-7146-BBB5-5DA257695AD9}" type="pres">
      <dgm:prSet presAssocID="{C5A970C2-8DDC-B646-901D-4BBF96B51CD9}" presName="rect2ChTx" presStyleLbl="alignAcc1" presStyleIdx="2" presStyleCnt="3">
        <dgm:presLayoutVars>
          <dgm:bulletEnabled val="1"/>
        </dgm:presLayoutVars>
      </dgm:prSet>
      <dgm:spPr/>
      <dgm:t>
        <a:bodyPr/>
        <a:lstStyle/>
        <a:p>
          <a:endParaRPr lang="en-US"/>
        </a:p>
      </dgm:t>
    </dgm:pt>
    <dgm:pt modelId="{CED56CFE-B0F0-8643-B485-FC98E3212487}" type="pres">
      <dgm:prSet presAssocID="{9A0E0398-3D80-C240-B45D-A34BCCAB6FAE}" presName="rect3ParTx" presStyleLbl="alignAcc1" presStyleIdx="2" presStyleCnt="3">
        <dgm:presLayoutVars>
          <dgm:chMax val="1"/>
          <dgm:bulletEnabled val="1"/>
        </dgm:presLayoutVars>
      </dgm:prSet>
      <dgm:spPr/>
      <dgm:t>
        <a:bodyPr/>
        <a:lstStyle/>
        <a:p>
          <a:endParaRPr lang="en-US"/>
        </a:p>
      </dgm:t>
    </dgm:pt>
    <dgm:pt modelId="{834D1566-2AC9-6742-9DB6-C169538FA37D}" type="pres">
      <dgm:prSet presAssocID="{9A0E0398-3D80-C240-B45D-A34BCCAB6FAE}" presName="rect3ChTx" presStyleLbl="alignAcc1" presStyleIdx="2" presStyleCnt="3">
        <dgm:presLayoutVars>
          <dgm:bulletEnabled val="1"/>
        </dgm:presLayoutVars>
      </dgm:prSet>
      <dgm:spPr/>
      <dgm:t>
        <a:bodyPr/>
        <a:lstStyle/>
        <a:p>
          <a:endParaRPr lang="en-US"/>
        </a:p>
      </dgm:t>
    </dgm:pt>
  </dgm:ptLst>
  <dgm:cxnLst>
    <dgm:cxn modelId="{A2CC0A8D-DEBE-EC45-99DE-859F01082E19}" srcId="{41FCF7B3-46FA-7B48-AB25-3C160CA49822}" destId="{014713CA-8CC7-B141-B8C4-C0B9DD8672E3}" srcOrd="0" destOrd="0" parTransId="{E9CC0843-67FF-AE41-919E-DC29EB8BF7EA}" sibTransId="{B443870F-2F5E-2741-A1A8-C4D821F9A8ED}"/>
    <dgm:cxn modelId="{FF7FF352-16C6-6C4D-A5A9-EC93CC639FE0}" srcId="{41FCF7B3-46FA-7B48-AB25-3C160CA49822}" destId="{04A4D00A-BD88-8142-9BD0-D8FC806E901D}" srcOrd="2" destOrd="0" parTransId="{42E1CC0E-B7AE-8943-B521-90C76B0678A9}" sibTransId="{96B98C3B-0EDE-E54A-AFC1-00A48FC81473}"/>
    <dgm:cxn modelId="{BC473947-F8E3-4A46-A858-A008F4E4DC7C}" type="presOf" srcId="{C5A970C2-8DDC-B646-901D-4BBF96B51CD9}" destId="{88F8B710-C10B-CD4D-A9FE-57677F3F8F8B}" srcOrd="1" destOrd="0" presId="urn:microsoft.com/office/officeart/2005/8/layout/target3"/>
    <dgm:cxn modelId="{59F0D823-3423-7248-AFA9-A728F6EFA700}" srcId="{C5A970C2-8DDC-B646-901D-4BBF96B51CD9}" destId="{44C45CCC-5649-6249-B417-F09435DB3928}" srcOrd="1" destOrd="0" parTransId="{FC490131-9E6B-6340-BF05-3B372A146B5F}" sibTransId="{BC5C3E7D-C330-BD4D-B566-50B10F3382A3}"/>
    <dgm:cxn modelId="{5D9DF554-2C47-3D40-9A54-5FE534C3B556}" srcId="{9A0E0398-3D80-C240-B45D-A34BCCAB6FAE}" destId="{928AEA3A-36AD-C94A-89A7-CF61C9387B76}" srcOrd="1" destOrd="0" parTransId="{A72206FC-1AF0-4C41-9989-67F91774D48B}" sibTransId="{9DFE3E69-30DC-A141-8B6F-FAD7643E7C1F}"/>
    <dgm:cxn modelId="{349C4251-222E-6240-804A-D099A0401E21}" type="presOf" srcId="{39848087-9B81-F24B-9511-A01837C17A7E}" destId="{3A87D53C-FA72-A14F-AE75-4F9C8DAA1D58}" srcOrd="0" destOrd="3" presId="urn:microsoft.com/office/officeart/2005/8/layout/target3"/>
    <dgm:cxn modelId="{D6A8D24D-6E5B-744D-8C3D-C1602F406E30}" srcId="{C5A970C2-8DDC-B646-901D-4BBF96B51CD9}" destId="{619F3D41-709B-4747-8F74-02954C2E33EB}" srcOrd="0" destOrd="0" parTransId="{E84B100B-3C88-A144-BB4C-DAD1AA8AE8FD}" sibTransId="{963648DB-7261-5543-8E38-32F5F8F9C094}"/>
    <dgm:cxn modelId="{7603FDF5-B21E-264B-B988-52D41BCE23E6}" type="presOf" srcId="{C5A970C2-8DDC-B646-901D-4BBF96B51CD9}" destId="{ADB00411-8B5B-6E40-894C-9531BE9D6E7A}" srcOrd="0" destOrd="0" presId="urn:microsoft.com/office/officeart/2005/8/layout/target3"/>
    <dgm:cxn modelId="{FEA4F946-2B32-1549-A2A1-E44B055FF581}" type="presOf" srcId="{928AEA3A-36AD-C94A-89A7-CF61C9387B76}" destId="{834D1566-2AC9-6742-9DB6-C169538FA37D}" srcOrd="0" destOrd="1" presId="urn:microsoft.com/office/officeart/2005/8/layout/target3"/>
    <dgm:cxn modelId="{034F8E21-F542-1744-B8F8-36C9181683FA}" srcId="{9A0E0398-3D80-C240-B45D-A34BCCAB6FAE}" destId="{3DF6E557-918E-4C4D-B303-93DADC4B09EB}" srcOrd="2" destOrd="0" parTransId="{F8AECDB5-856F-E549-BC7A-C0C3FE33D6F3}" sibTransId="{1AA786FE-A2FE-B647-BA2B-5E9C37B259F6}"/>
    <dgm:cxn modelId="{5C97EA49-C662-9847-A179-587F94EEE2A3}" type="presOf" srcId="{FA2F3895-084C-BA42-A91A-AB20B9F92B58}" destId="{0C5B1974-AFA0-9244-87CC-1A5941B90DB1}" srcOrd="0" destOrd="0" presId="urn:microsoft.com/office/officeart/2005/8/layout/target3"/>
    <dgm:cxn modelId="{456A9365-4FF7-864F-B81F-B057513913FB}" type="presOf" srcId="{9A0E0398-3D80-C240-B45D-A34BCCAB6FAE}" destId="{CED56CFE-B0F0-8643-B485-FC98E3212487}" srcOrd="1" destOrd="0" presId="urn:microsoft.com/office/officeart/2005/8/layout/target3"/>
    <dgm:cxn modelId="{B66CB6CA-C371-194D-9EE2-C8D1EA0DFD41}" type="presOf" srcId="{FB4C3FE0-8A9B-0C40-96AC-27BA2DEF964F}" destId="{3A87D53C-FA72-A14F-AE75-4F9C8DAA1D58}" srcOrd="0" destOrd="4" presId="urn:microsoft.com/office/officeart/2005/8/layout/target3"/>
    <dgm:cxn modelId="{B73F80BE-FD76-9D49-8F61-CEFBF328DBB6}" srcId="{FA2F3895-084C-BA42-A91A-AB20B9F92B58}" destId="{9A0E0398-3D80-C240-B45D-A34BCCAB6FAE}" srcOrd="2" destOrd="0" parTransId="{EF81912A-F529-3A4B-BA27-F7DD2957B477}" sibTransId="{74C65A9C-3588-064F-B2D9-F11B7229C656}"/>
    <dgm:cxn modelId="{9A38DFDE-AFE0-EB46-BB30-05D825555A4A}" type="presOf" srcId="{9A0E0398-3D80-C240-B45D-A34BCCAB6FAE}" destId="{4762FFBD-12A0-4146-9F17-4104213DBF8D}" srcOrd="0" destOrd="0" presId="urn:microsoft.com/office/officeart/2005/8/layout/target3"/>
    <dgm:cxn modelId="{6ECECE4A-1E34-6B44-998D-BC754361F23C}" type="presOf" srcId="{014713CA-8CC7-B141-B8C4-C0B9DD8672E3}" destId="{3A87D53C-FA72-A14F-AE75-4F9C8DAA1D58}" srcOrd="0" destOrd="0" presId="urn:microsoft.com/office/officeart/2005/8/layout/target3"/>
    <dgm:cxn modelId="{62127199-ECD9-9B43-95AA-AAD895A066B6}" srcId="{C5A970C2-8DDC-B646-901D-4BBF96B51CD9}" destId="{A724B9C9-8B51-3247-B299-5D0EB03B960D}" srcOrd="2" destOrd="0" parTransId="{B4978F1F-8000-8B40-9D61-21ECF2AFDB49}" sibTransId="{5B6D4EE3-254A-C84A-B88F-BA2506D289DA}"/>
    <dgm:cxn modelId="{CE753EBD-8CB8-1E4C-A321-A28A1613C2A3}" type="presOf" srcId="{41FCF7B3-46FA-7B48-AB25-3C160CA49822}" destId="{C77483B0-14AA-3944-943D-545BF7A367BF}" srcOrd="0" destOrd="0" presId="urn:microsoft.com/office/officeart/2005/8/layout/target3"/>
    <dgm:cxn modelId="{5C4B6BA4-2E94-A84D-887C-10FAC7CF590E}" type="presOf" srcId="{44C45CCC-5649-6249-B417-F09435DB3928}" destId="{409FB0C3-6885-7146-BBB5-5DA257695AD9}" srcOrd="0" destOrd="1" presId="urn:microsoft.com/office/officeart/2005/8/layout/target3"/>
    <dgm:cxn modelId="{23D3485F-3015-F347-8CB5-3FF98A4B754C}" srcId="{41FCF7B3-46FA-7B48-AB25-3C160CA49822}" destId="{39848087-9B81-F24B-9511-A01837C17A7E}" srcOrd="3" destOrd="0" parTransId="{B2A2F2FD-2AE0-EB44-906F-9C016A18E55F}" sibTransId="{8B185042-7634-2B4D-A610-4BF1DD43AAE7}"/>
    <dgm:cxn modelId="{512AA3C9-E40F-E247-AC82-45F3F35D446E}" srcId="{41FCF7B3-46FA-7B48-AB25-3C160CA49822}" destId="{ABB32F4D-18D1-BB4F-A290-84E547F955C3}" srcOrd="5" destOrd="0" parTransId="{03C36A2A-A6AF-8A45-889F-D13AC6A23957}" sibTransId="{BF676BA8-7E2A-B544-8EF7-F0FBB078C772}"/>
    <dgm:cxn modelId="{AEF621D9-EEE1-154B-8BF1-C813E2A0D263}" type="presOf" srcId="{12453DEB-170E-034E-889F-1EFF63A6F1AA}" destId="{834D1566-2AC9-6742-9DB6-C169538FA37D}" srcOrd="0" destOrd="0" presId="urn:microsoft.com/office/officeart/2005/8/layout/target3"/>
    <dgm:cxn modelId="{410B3616-6307-694A-933D-14361FB7D235}" type="presOf" srcId="{A724B9C9-8B51-3247-B299-5D0EB03B960D}" destId="{409FB0C3-6885-7146-BBB5-5DA257695AD9}" srcOrd="0" destOrd="2" presId="urn:microsoft.com/office/officeart/2005/8/layout/target3"/>
    <dgm:cxn modelId="{C793069E-5A68-2441-B683-985488064A66}" type="presOf" srcId="{ABB32F4D-18D1-BB4F-A290-84E547F955C3}" destId="{3A87D53C-FA72-A14F-AE75-4F9C8DAA1D58}" srcOrd="0" destOrd="5" presId="urn:microsoft.com/office/officeart/2005/8/layout/target3"/>
    <dgm:cxn modelId="{B8698061-E9BF-E645-AFCB-99553A41E90B}" type="presOf" srcId="{04A4D00A-BD88-8142-9BD0-D8FC806E901D}" destId="{3A87D53C-FA72-A14F-AE75-4F9C8DAA1D58}" srcOrd="0" destOrd="2" presId="urn:microsoft.com/office/officeart/2005/8/layout/target3"/>
    <dgm:cxn modelId="{EDF036E3-8419-3448-A01E-0E8A1639F62B}" type="presOf" srcId="{1655C4B3-5F88-EB44-AE1E-B9DF73A1826C}" destId="{409FB0C3-6885-7146-BBB5-5DA257695AD9}" srcOrd="0" destOrd="3" presId="urn:microsoft.com/office/officeart/2005/8/layout/target3"/>
    <dgm:cxn modelId="{7BA75E55-49A6-5444-9A89-EB6DA11C1FCC}" type="presOf" srcId="{3DF6E557-918E-4C4D-B303-93DADC4B09EB}" destId="{834D1566-2AC9-6742-9DB6-C169538FA37D}" srcOrd="0" destOrd="2" presId="urn:microsoft.com/office/officeart/2005/8/layout/target3"/>
    <dgm:cxn modelId="{5CBC951C-1AC9-5A43-A104-C6CB43C02C56}" type="presOf" srcId="{ACDD6E36-FDC8-AE4C-BDB3-EEA15498EAB4}" destId="{3A87D53C-FA72-A14F-AE75-4F9C8DAA1D58}" srcOrd="0" destOrd="1" presId="urn:microsoft.com/office/officeart/2005/8/layout/target3"/>
    <dgm:cxn modelId="{4E808FD5-2BFA-214D-906A-DF1F250C4730}" srcId="{9A0E0398-3D80-C240-B45D-A34BCCAB6FAE}" destId="{12453DEB-170E-034E-889F-1EFF63A6F1AA}" srcOrd="0" destOrd="0" parTransId="{BFFDB928-41B3-5843-B695-E176C8969161}" sibTransId="{FB05D894-7969-BB4B-BEB1-E8A13C38BC98}"/>
    <dgm:cxn modelId="{C3570650-2B42-AA46-A1AB-E0F4C88AA2B5}" srcId="{41FCF7B3-46FA-7B48-AB25-3C160CA49822}" destId="{FB4C3FE0-8A9B-0C40-96AC-27BA2DEF964F}" srcOrd="4" destOrd="0" parTransId="{FBFFB986-CEE1-BC41-B02A-85DD670AFC51}" sibTransId="{8E9C4AC8-B460-AD47-A7C2-CE6C1D98813F}"/>
    <dgm:cxn modelId="{AF314D4F-D9A1-8A44-9374-AEBFF9DB2B8D}" type="presOf" srcId="{41FCF7B3-46FA-7B48-AB25-3C160CA49822}" destId="{B0A4DFE9-FEF6-4F4B-AF2A-7C6A6756AEE5}" srcOrd="1" destOrd="0" presId="urn:microsoft.com/office/officeart/2005/8/layout/target3"/>
    <dgm:cxn modelId="{02B081BA-7ACA-CF41-9627-8A9C1F561847}" srcId="{FA2F3895-084C-BA42-A91A-AB20B9F92B58}" destId="{41FCF7B3-46FA-7B48-AB25-3C160CA49822}" srcOrd="0" destOrd="0" parTransId="{3C90D1B0-1FE6-FF45-A1BA-29174AB6895B}" sibTransId="{587333D8-E8F1-034E-A811-61FC1E6B360D}"/>
    <dgm:cxn modelId="{214D2D1B-8B1D-B742-AC34-D7EB9D512AFD}" srcId="{FA2F3895-084C-BA42-A91A-AB20B9F92B58}" destId="{C5A970C2-8DDC-B646-901D-4BBF96B51CD9}" srcOrd="1" destOrd="0" parTransId="{069126F8-B62A-184B-9F97-4AFA697F4958}" sibTransId="{44961DC8-FDF2-2F4A-B55D-4C51FB194AA2}"/>
    <dgm:cxn modelId="{8D7F312D-7327-1944-8B63-5BFD24EF60E7}" srcId="{41FCF7B3-46FA-7B48-AB25-3C160CA49822}" destId="{ACDD6E36-FDC8-AE4C-BDB3-EEA15498EAB4}" srcOrd="1" destOrd="0" parTransId="{F563B403-0D1D-CB4D-8623-D1E6B9B7C90E}" sibTransId="{7D73E3E1-E6BE-E447-A820-DF8E1141F904}"/>
    <dgm:cxn modelId="{1E4B2655-E190-D640-8E94-80B9F91025CD}" type="presOf" srcId="{619F3D41-709B-4747-8F74-02954C2E33EB}" destId="{409FB0C3-6885-7146-BBB5-5DA257695AD9}" srcOrd="0" destOrd="0" presId="urn:microsoft.com/office/officeart/2005/8/layout/target3"/>
    <dgm:cxn modelId="{A4137F5B-D113-D841-8630-FEF8DC6303ED}" srcId="{C5A970C2-8DDC-B646-901D-4BBF96B51CD9}" destId="{1655C4B3-5F88-EB44-AE1E-B9DF73A1826C}" srcOrd="3" destOrd="0" parTransId="{AF3EE6AB-799C-794A-B55F-5658C5EAE8BB}" sibTransId="{4D165EFC-AD80-5340-8F7D-6FEC452D9DBB}"/>
    <dgm:cxn modelId="{08910960-5A23-0F4B-B0DD-97E37A01C5E4}" type="presParOf" srcId="{0C5B1974-AFA0-9244-87CC-1A5941B90DB1}" destId="{230FC172-B927-3941-A6C2-AE06E9CB4E17}" srcOrd="0" destOrd="0" presId="urn:microsoft.com/office/officeart/2005/8/layout/target3"/>
    <dgm:cxn modelId="{5EB060C7-B484-CB49-B0FE-35A139C24311}" type="presParOf" srcId="{0C5B1974-AFA0-9244-87CC-1A5941B90DB1}" destId="{EA4A4BEA-9EB9-D64C-8B7F-2FA0941F294C}" srcOrd="1" destOrd="0" presId="urn:microsoft.com/office/officeart/2005/8/layout/target3"/>
    <dgm:cxn modelId="{51839C22-44AE-304D-BD93-2CB7834925D5}" type="presParOf" srcId="{0C5B1974-AFA0-9244-87CC-1A5941B90DB1}" destId="{C77483B0-14AA-3944-943D-545BF7A367BF}" srcOrd="2" destOrd="0" presId="urn:microsoft.com/office/officeart/2005/8/layout/target3"/>
    <dgm:cxn modelId="{10E0E9B1-04F0-1D45-80E9-31275C28A3E4}" type="presParOf" srcId="{0C5B1974-AFA0-9244-87CC-1A5941B90DB1}" destId="{D690B12D-01BB-784B-951B-4517F586FC62}" srcOrd="3" destOrd="0" presId="urn:microsoft.com/office/officeart/2005/8/layout/target3"/>
    <dgm:cxn modelId="{298F4782-4B29-BD48-8A7B-6D99FAE9C3B3}" type="presParOf" srcId="{0C5B1974-AFA0-9244-87CC-1A5941B90DB1}" destId="{FED6E217-492E-0342-A1DA-AD1D13795A21}" srcOrd="4" destOrd="0" presId="urn:microsoft.com/office/officeart/2005/8/layout/target3"/>
    <dgm:cxn modelId="{8B5A6749-180F-0949-9367-29321885EA49}" type="presParOf" srcId="{0C5B1974-AFA0-9244-87CC-1A5941B90DB1}" destId="{ADB00411-8B5B-6E40-894C-9531BE9D6E7A}" srcOrd="5" destOrd="0" presId="urn:microsoft.com/office/officeart/2005/8/layout/target3"/>
    <dgm:cxn modelId="{96E7B473-C31E-8340-93F0-A96483CCAA09}" type="presParOf" srcId="{0C5B1974-AFA0-9244-87CC-1A5941B90DB1}" destId="{A47729A9-CE32-1248-B1F1-A4578895596E}" srcOrd="6" destOrd="0" presId="urn:microsoft.com/office/officeart/2005/8/layout/target3"/>
    <dgm:cxn modelId="{54B7E44D-445D-934C-B7E9-D665F4F28B88}" type="presParOf" srcId="{0C5B1974-AFA0-9244-87CC-1A5941B90DB1}" destId="{EBC86C0B-8B61-C740-8739-A2C9E68883FA}" srcOrd="7" destOrd="0" presId="urn:microsoft.com/office/officeart/2005/8/layout/target3"/>
    <dgm:cxn modelId="{0F1B05E0-AB16-8845-810B-7FA007DEC834}" type="presParOf" srcId="{0C5B1974-AFA0-9244-87CC-1A5941B90DB1}" destId="{4762FFBD-12A0-4146-9F17-4104213DBF8D}" srcOrd="8" destOrd="0" presId="urn:microsoft.com/office/officeart/2005/8/layout/target3"/>
    <dgm:cxn modelId="{7F95D4DA-6426-9246-B2AB-0FC9737EEA95}" type="presParOf" srcId="{0C5B1974-AFA0-9244-87CC-1A5941B90DB1}" destId="{B0A4DFE9-FEF6-4F4B-AF2A-7C6A6756AEE5}" srcOrd="9" destOrd="0" presId="urn:microsoft.com/office/officeart/2005/8/layout/target3"/>
    <dgm:cxn modelId="{C5236122-A2D2-F849-9111-7B6926DB8E43}" type="presParOf" srcId="{0C5B1974-AFA0-9244-87CC-1A5941B90DB1}" destId="{3A87D53C-FA72-A14F-AE75-4F9C8DAA1D58}" srcOrd="10" destOrd="0" presId="urn:microsoft.com/office/officeart/2005/8/layout/target3"/>
    <dgm:cxn modelId="{7FA9F138-AA27-3C48-82CC-D7BEF9026924}" type="presParOf" srcId="{0C5B1974-AFA0-9244-87CC-1A5941B90DB1}" destId="{88F8B710-C10B-CD4D-A9FE-57677F3F8F8B}" srcOrd="11" destOrd="0" presId="urn:microsoft.com/office/officeart/2005/8/layout/target3"/>
    <dgm:cxn modelId="{ED244A54-B404-D648-AB63-6DFE7C103C3B}" type="presParOf" srcId="{0C5B1974-AFA0-9244-87CC-1A5941B90DB1}" destId="{409FB0C3-6885-7146-BBB5-5DA257695AD9}" srcOrd="12" destOrd="0" presId="urn:microsoft.com/office/officeart/2005/8/layout/target3"/>
    <dgm:cxn modelId="{A683F9F5-737C-F748-8B22-836FA4142183}" type="presParOf" srcId="{0C5B1974-AFA0-9244-87CC-1A5941B90DB1}" destId="{CED56CFE-B0F0-8643-B485-FC98E3212487}" srcOrd="13" destOrd="0" presId="urn:microsoft.com/office/officeart/2005/8/layout/target3"/>
    <dgm:cxn modelId="{7819513E-9E81-6B43-B4C1-D4B5F6EF9D29}" type="presParOf" srcId="{0C5B1974-AFA0-9244-87CC-1A5941B90DB1}" destId="{834D1566-2AC9-6742-9DB6-C169538FA37D}" srcOrd="14" destOrd="0" presId="urn:microsoft.com/office/officeart/2005/8/layout/target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800E0D09-91C8-41E1-B5D4-3FD06D3B0048}" type="doc">
      <dgm:prSet loTypeId="urn:microsoft.com/office/officeart/2005/8/layout/cycle7" loCatId="cycle" qsTypeId="urn:microsoft.com/office/officeart/2005/8/quickstyle/simple1" qsCatId="simple" csTypeId="urn:microsoft.com/office/officeart/2005/8/colors/accent1_2" csCatId="accent1" phldr="1"/>
      <dgm:spPr/>
      <dgm:t>
        <a:bodyPr/>
        <a:lstStyle/>
        <a:p>
          <a:endParaRPr lang="en-US"/>
        </a:p>
      </dgm:t>
    </dgm:pt>
    <dgm:pt modelId="{4BFE3308-300B-4747-8E0A-F7A4AAE93701}">
      <dgm:prSet phldrT="[Text]" custT="1"/>
      <dgm:spPr/>
      <dgm:t>
        <a:bodyPr/>
        <a:lstStyle/>
        <a:p>
          <a:pPr algn="ctr"/>
          <a:r>
            <a:rPr lang="en-US" sz="1100"/>
            <a:t>System Performance Measures</a:t>
          </a:r>
        </a:p>
        <a:p>
          <a:pPr algn="l"/>
          <a:r>
            <a:rPr lang="en-US" sz="800"/>
            <a:t>- Contract KPIs</a:t>
          </a:r>
        </a:p>
        <a:p>
          <a:pPr algn="l"/>
          <a:r>
            <a:rPr lang="en-US" sz="800"/>
            <a:t>- Financial incentives</a:t>
          </a:r>
        </a:p>
        <a:p>
          <a:pPr algn="l"/>
          <a:r>
            <a:rPr lang="en-US" sz="800"/>
            <a:t>- Pathway and service user outcomes</a:t>
          </a:r>
        </a:p>
      </dgm:t>
    </dgm:pt>
    <dgm:pt modelId="{7BB0EA63-8348-4F3B-88BC-E4F524A555B0}" type="parTrans" cxnId="{F290F71A-A77B-4532-A5A6-640C612E505A}">
      <dgm:prSet/>
      <dgm:spPr/>
      <dgm:t>
        <a:bodyPr/>
        <a:lstStyle/>
        <a:p>
          <a:endParaRPr lang="en-US"/>
        </a:p>
      </dgm:t>
    </dgm:pt>
    <dgm:pt modelId="{B6BB214A-50CD-4C9D-A311-120AB4A0DAA7}" type="sibTrans" cxnId="{F290F71A-A77B-4532-A5A6-640C612E505A}">
      <dgm:prSet/>
      <dgm:spPr/>
      <dgm:t>
        <a:bodyPr/>
        <a:lstStyle/>
        <a:p>
          <a:endParaRPr lang="en-US"/>
        </a:p>
      </dgm:t>
    </dgm:pt>
    <dgm:pt modelId="{985BAECA-7ED0-4985-9003-9326338AEFEA}">
      <dgm:prSet phldrT="[Text]" custT="1"/>
      <dgm:spPr>
        <a:solidFill>
          <a:srgbClr val="92D050"/>
        </a:solidFill>
      </dgm:spPr>
      <dgm:t>
        <a:bodyPr/>
        <a:lstStyle/>
        <a:p>
          <a:pPr algn="ctr"/>
          <a:r>
            <a:rPr lang="en-US" sz="1100"/>
            <a:t>Felt &amp; Expressed Measures</a:t>
          </a:r>
        </a:p>
        <a:p>
          <a:pPr algn="l"/>
          <a:r>
            <a:rPr lang="en-US" sz="600"/>
            <a:t>-</a:t>
          </a:r>
          <a:r>
            <a:rPr lang="en-US" sz="800"/>
            <a:t> Outcomes star or equiv</a:t>
          </a:r>
        </a:p>
        <a:p>
          <a:pPr algn="l"/>
          <a:r>
            <a:rPr lang="en-US" sz="800"/>
            <a:t>- Primary research </a:t>
          </a:r>
        </a:p>
        <a:p>
          <a:pPr algn="l"/>
          <a:r>
            <a:rPr lang="en-US" sz="800"/>
            <a:t>- Sevice user feedback</a:t>
          </a:r>
        </a:p>
        <a:p>
          <a:pPr algn="ctr"/>
          <a:endParaRPr lang="en-US" sz="600"/>
        </a:p>
      </dgm:t>
    </dgm:pt>
    <dgm:pt modelId="{4D9A57D6-A78E-4061-98E9-8CE53F62765A}" type="parTrans" cxnId="{44EE6BEC-CF3F-494C-8532-FE75FF064829}">
      <dgm:prSet/>
      <dgm:spPr/>
      <dgm:t>
        <a:bodyPr/>
        <a:lstStyle/>
        <a:p>
          <a:endParaRPr lang="en-US"/>
        </a:p>
      </dgm:t>
    </dgm:pt>
    <dgm:pt modelId="{C2FB5863-8A70-428E-949E-94AC75C359C8}" type="sibTrans" cxnId="{44EE6BEC-CF3F-494C-8532-FE75FF064829}">
      <dgm:prSet/>
      <dgm:spPr/>
      <dgm:t>
        <a:bodyPr/>
        <a:lstStyle/>
        <a:p>
          <a:endParaRPr lang="en-US"/>
        </a:p>
      </dgm:t>
    </dgm:pt>
    <dgm:pt modelId="{1B0CFBF3-5BAC-40BB-8793-3633ACFCB94E}">
      <dgm:prSet phldrT="[Text]" custT="1"/>
      <dgm:spPr>
        <a:solidFill>
          <a:schemeClr val="accent2"/>
        </a:solidFill>
      </dgm:spPr>
      <dgm:t>
        <a:bodyPr/>
        <a:lstStyle/>
        <a:p>
          <a:pPr algn="ctr"/>
          <a:r>
            <a:rPr lang="en-US" sz="1100"/>
            <a:t>Normative Measures</a:t>
          </a:r>
        </a:p>
        <a:p>
          <a:pPr algn="l"/>
          <a:r>
            <a:rPr lang="en-US" sz="800"/>
            <a:t>- CHAOS Index based on normative </a:t>
          </a:r>
          <a:r>
            <a:rPr lang="en-US" sz="800" err="1"/>
            <a:t>expeirence</a:t>
          </a:r>
          <a:endParaRPr lang="en-US" sz="800"/>
        </a:p>
        <a:p>
          <a:pPr algn="l"/>
          <a:r>
            <a:rPr lang="en-US" sz="800"/>
            <a:t>- Long term time CHAOS analysis</a:t>
          </a:r>
        </a:p>
        <a:p>
          <a:pPr algn="ctr"/>
          <a:endParaRPr lang="en-US" sz="800"/>
        </a:p>
      </dgm:t>
    </dgm:pt>
    <dgm:pt modelId="{B97A7963-5603-4971-B11A-F61E14B5F06D}" type="parTrans" cxnId="{1CE8C73F-C4CD-404D-AB47-DAC8E4F5FBF4}">
      <dgm:prSet/>
      <dgm:spPr/>
      <dgm:t>
        <a:bodyPr/>
        <a:lstStyle/>
        <a:p>
          <a:endParaRPr lang="en-US"/>
        </a:p>
      </dgm:t>
    </dgm:pt>
    <dgm:pt modelId="{A27E281F-9438-4A83-851F-557057F6CE4B}" type="sibTrans" cxnId="{1CE8C73F-C4CD-404D-AB47-DAC8E4F5FBF4}">
      <dgm:prSet/>
      <dgm:spPr/>
      <dgm:t>
        <a:bodyPr/>
        <a:lstStyle/>
        <a:p>
          <a:endParaRPr lang="en-US"/>
        </a:p>
      </dgm:t>
    </dgm:pt>
    <dgm:pt modelId="{5AF7A5C0-7CC6-410F-9E35-3FB78FD436AB}" type="pres">
      <dgm:prSet presAssocID="{800E0D09-91C8-41E1-B5D4-3FD06D3B0048}" presName="Name0" presStyleCnt="0">
        <dgm:presLayoutVars>
          <dgm:dir/>
          <dgm:resizeHandles val="exact"/>
        </dgm:presLayoutVars>
      </dgm:prSet>
      <dgm:spPr/>
      <dgm:t>
        <a:bodyPr/>
        <a:lstStyle/>
        <a:p>
          <a:endParaRPr lang="en-US"/>
        </a:p>
      </dgm:t>
    </dgm:pt>
    <dgm:pt modelId="{FBD32358-35C4-4DDE-8916-02298ACDC5C2}" type="pres">
      <dgm:prSet presAssocID="{4BFE3308-300B-4747-8E0A-F7A4AAE93701}" presName="node" presStyleLbl="node1" presStyleIdx="0" presStyleCnt="3">
        <dgm:presLayoutVars>
          <dgm:bulletEnabled val="1"/>
        </dgm:presLayoutVars>
      </dgm:prSet>
      <dgm:spPr/>
      <dgm:t>
        <a:bodyPr/>
        <a:lstStyle/>
        <a:p>
          <a:endParaRPr lang="en-US"/>
        </a:p>
      </dgm:t>
    </dgm:pt>
    <dgm:pt modelId="{1897D993-9763-4CF4-AF3B-95D04DFA2117}" type="pres">
      <dgm:prSet presAssocID="{B6BB214A-50CD-4C9D-A311-120AB4A0DAA7}" presName="sibTrans" presStyleLbl="sibTrans2D1" presStyleIdx="0" presStyleCnt="3"/>
      <dgm:spPr/>
      <dgm:t>
        <a:bodyPr/>
        <a:lstStyle/>
        <a:p>
          <a:endParaRPr lang="en-US"/>
        </a:p>
      </dgm:t>
    </dgm:pt>
    <dgm:pt modelId="{CB70185A-FD9D-4D88-B435-A25A35782BA7}" type="pres">
      <dgm:prSet presAssocID="{B6BB214A-50CD-4C9D-A311-120AB4A0DAA7}" presName="connectorText" presStyleLbl="sibTrans2D1" presStyleIdx="0" presStyleCnt="3"/>
      <dgm:spPr/>
      <dgm:t>
        <a:bodyPr/>
        <a:lstStyle/>
        <a:p>
          <a:endParaRPr lang="en-US"/>
        </a:p>
      </dgm:t>
    </dgm:pt>
    <dgm:pt modelId="{329056CB-8923-4FC1-807A-886B3EFB8005}" type="pres">
      <dgm:prSet presAssocID="{985BAECA-7ED0-4985-9003-9326338AEFEA}" presName="node" presStyleLbl="node1" presStyleIdx="1" presStyleCnt="3">
        <dgm:presLayoutVars>
          <dgm:bulletEnabled val="1"/>
        </dgm:presLayoutVars>
      </dgm:prSet>
      <dgm:spPr/>
      <dgm:t>
        <a:bodyPr/>
        <a:lstStyle/>
        <a:p>
          <a:endParaRPr lang="en-US"/>
        </a:p>
      </dgm:t>
    </dgm:pt>
    <dgm:pt modelId="{957D1FC4-B236-449C-AD91-46278144C866}" type="pres">
      <dgm:prSet presAssocID="{C2FB5863-8A70-428E-949E-94AC75C359C8}" presName="sibTrans" presStyleLbl="sibTrans2D1" presStyleIdx="1" presStyleCnt="3"/>
      <dgm:spPr/>
      <dgm:t>
        <a:bodyPr/>
        <a:lstStyle/>
        <a:p>
          <a:endParaRPr lang="en-US"/>
        </a:p>
      </dgm:t>
    </dgm:pt>
    <dgm:pt modelId="{CD3DBC7A-D684-49F4-81CB-4C7FD3806019}" type="pres">
      <dgm:prSet presAssocID="{C2FB5863-8A70-428E-949E-94AC75C359C8}" presName="connectorText" presStyleLbl="sibTrans2D1" presStyleIdx="1" presStyleCnt="3"/>
      <dgm:spPr/>
      <dgm:t>
        <a:bodyPr/>
        <a:lstStyle/>
        <a:p>
          <a:endParaRPr lang="en-US"/>
        </a:p>
      </dgm:t>
    </dgm:pt>
    <dgm:pt modelId="{71C458F6-2370-42F4-A83C-00777FD7FC44}" type="pres">
      <dgm:prSet presAssocID="{1B0CFBF3-5BAC-40BB-8793-3633ACFCB94E}" presName="node" presStyleLbl="node1" presStyleIdx="2" presStyleCnt="3">
        <dgm:presLayoutVars>
          <dgm:bulletEnabled val="1"/>
        </dgm:presLayoutVars>
      </dgm:prSet>
      <dgm:spPr/>
      <dgm:t>
        <a:bodyPr/>
        <a:lstStyle/>
        <a:p>
          <a:endParaRPr lang="en-US"/>
        </a:p>
      </dgm:t>
    </dgm:pt>
    <dgm:pt modelId="{C2E763DD-83A2-474E-9D92-4C78CAA060EA}" type="pres">
      <dgm:prSet presAssocID="{A27E281F-9438-4A83-851F-557057F6CE4B}" presName="sibTrans" presStyleLbl="sibTrans2D1" presStyleIdx="2" presStyleCnt="3"/>
      <dgm:spPr/>
      <dgm:t>
        <a:bodyPr/>
        <a:lstStyle/>
        <a:p>
          <a:endParaRPr lang="en-US"/>
        </a:p>
      </dgm:t>
    </dgm:pt>
    <dgm:pt modelId="{675CFB89-F4C8-4B89-89EC-2D7F548AE851}" type="pres">
      <dgm:prSet presAssocID="{A27E281F-9438-4A83-851F-557057F6CE4B}" presName="connectorText" presStyleLbl="sibTrans2D1" presStyleIdx="2" presStyleCnt="3"/>
      <dgm:spPr/>
      <dgm:t>
        <a:bodyPr/>
        <a:lstStyle/>
        <a:p>
          <a:endParaRPr lang="en-US"/>
        </a:p>
      </dgm:t>
    </dgm:pt>
  </dgm:ptLst>
  <dgm:cxnLst>
    <dgm:cxn modelId="{44EE6BEC-CF3F-494C-8532-FE75FF064829}" srcId="{800E0D09-91C8-41E1-B5D4-3FD06D3B0048}" destId="{985BAECA-7ED0-4985-9003-9326338AEFEA}" srcOrd="1" destOrd="0" parTransId="{4D9A57D6-A78E-4061-98E9-8CE53F62765A}" sibTransId="{C2FB5863-8A70-428E-949E-94AC75C359C8}"/>
    <dgm:cxn modelId="{19AAF159-053E-4F59-AE92-EDDB624408E5}" type="presOf" srcId="{C2FB5863-8A70-428E-949E-94AC75C359C8}" destId="{957D1FC4-B236-449C-AD91-46278144C866}" srcOrd="0" destOrd="0" presId="urn:microsoft.com/office/officeart/2005/8/layout/cycle7"/>
    <dgm:cxn modelId="{D9B61ED1-9637-4128-AFA4-44FA4C356CEC}" type="presOf" srcId="{A27E281F-9438-4A83-851F-557057F6CE4B}" destId="{C2E763DD-83A2-474E-9D92-4C78CAA060EA}" srcOrd="0" destOrd="0" presId="urn:microsoft.com/office/officeart/2005/8/layout/cycle7"/>
    <dgm:cxn modelId="{914D5B2F-BA42-4EF0-99FA-5E986A391F3D}" type="presOf" srcId="{985BAECA-7ED0-4985-9003-9326338AEFEA}" destId="{329056CB-8923-4FC1-807A-886B3EFB8005}" srcOrd="0" destOrd="0" presId="urn:microsoft.com/office/officeart/2005/8/layout/cycle7"/>
    <dgm:cxn modelId="{BA960FEE-69F8-4711-BD08-D7D4368FE598}" type="presOf" srcId="{A27E281F-9438-4A83-851F-557057F6CE4B}" destId="{675CFB89-F4C8-4B89-89EC-2D7F548AE851}" srcOrd="1" destOrd="0" presId="urn:microsoft.com/office/officeart/2005/8/layout/cycle7"/>
    <dgm:cxn modelId="{5A090033-CE56-4192-8C12-BA6B9143BB7D}" type="presOf" srcId="{800E0D09-91C8-41E1-B5D4-3FD06D3B0048}" destId="{5AF7A5C0-7CC6-410F-9E35-3FB78FD436AB}" srcOrd="0" destOrd="0" presId="urn:microsoft.com/office/officeart/2005/8/layout/cycle7"/>
    <dgm:cxn modelId="{A363D366-2FF5-4FFF-94B4-C829A76A4A70}" type="presOf" srcId="{B6BB214A-50CD-4C9D-A311-120AB4A0DAA7}" destId="{CB70185A-FD9D-4D88-B435-A25A35782BA7}" srcOrd="1" destOrd="0" presId="urn:microsoft.com/office/officeart/2005/8/layout/cycle7"/>
    <dgm:cxn modelId="{439A1672-2266-44F1-BDAD-7522E5B92166}" type="presOf" srcId="{4BFE3308-300B-4747-8E0A-F7A4AAE93701}" destId="{FBD32358-35C4-4DDE-8916-02298ACDC5C2}" srcOrd="0" destOrd="0" presId="urn:microsoft.com/office/officeart/2005/8/layout/cycle7"/>
    <dgm:cxn modelId="{F290F71A-A77B-4532-A5A6-640C612E505A}" srcId="{800E0D09-91C8-41E1-B5D4-3FD06D3B0048}" destId="{4BFE3308-300B-4747-8E0A-F7A4AAE93701}" srcOrd="0" destOrd="0" parTransId="{7BB0EA63-8348-4F3B-88BC-E4F524A555B0}" sibTransId="{B6BB214A-50CD-4C9D-A311-120AB4A0DAA7}"/>
    <dgm:cxn modelId="{3A15AEEC-A868-48E1-A9E5-8BF02DD98BB1}" type="presOf" srcId="{B6BB214A-50CD-4C9D-A311-120AB4A0DAA7}" destId="{1897D993-9763-4CF4-AF3B-95D04DFA2117}" srcOrd="0" destOrd="0" presId="urn:microsoft.com/office/officeart/2005/8/layout/cycle7"/>
    <dgm:cxn modelId="{1CE8C73F-C4CD-404D-AB47-DAC8E4F5FBF4}" srcId="{800E0D09-91C8-41E1-B5D4-3FD06D3B0048}" destId="{1B0CFBF3-5BAC-40BB-8793-3633ACFCB94E}" srcOrd="2" destOrd="0" parTransId="{B97A7963-5603-4971-B11A-F61E14B5F06D}" sibTransId="{A27E281F-9438-4A83-851F-557057F6CE4B}"/>
    <dgm:cxn modelId="{B17FDB2A-91A6-410D-8B4E-723CD06B4152}" type="presOf" srcId="{1B0CFBF3-5BAC-40BB-8793-3633ACFCB94E}" destId="{71C458F6-2370-42F4-A83C-00777FD7FC44}" srcOrd="0" destOrd="0" presId="urn:microsoft.com/office/officeart/2005/8/layout/cycle7"/>
    <dgm:cxn modelId="{96C116D1-D3F5-4DA1-B256-5AEBB14899F3}" type="presOf" srcId="{C2FB5863-8A70-428E-949E-94AC75C359C8}" destId="{CD3DBC7A-D684-49F4-81CB-4C7FD3806019}" srcOrd="1" destOrd="0" presId="urn:microsoft.com/office/officeart/2005/8/layout/cycle7"/>
    <dgm:cxn modelId="{C062C8B9-DAD9-4DD4-B9E7-A0B64CE39CA8}" type="presParOf" srcId="{5AF7A5C0-7CC6-410F-9E35-3FB78FD436AB}" destId="{FBD32358-35C4-4DDE-8916-02298ACDC5C2}" srcOrd="0" destOrd="0" presId="urn:microsoft.com/office/officeart/2005/8/layout/cycle7"/>
    <dgm:cxn modelId="{FFBC00F7-B69B-44F3-BFEE-6406D819A995}" type="presParOf" srcId="{5AF7A5C0-7CC6-410F-9E35-3FB78FD436AB}" destId="{1897D993-9763-4CF4-AF3B-95D04DFA2117}" srcOrd="1" destOrd="0" presId="urn:microsoft.com/office/officeart/2005/8/layout/cycle7"/>
    <dgm:cxn modelId="{61CADB4C-2E67-4A38-9D80-A1ABFC6B9B0B}" type="presParOf" srcId="{1897D993-9763-4CF4-AF3B-95D04DFA2117}" destId="{CB70185A-FD9D-4D88-B435-A25A35782BA7}" srcOrd="0" destOrd="0" presId="urn:microsoft.com/office/officeart/2005/8/layout/cycle7"/>
    <dgm:cxn modelId="{CA807B86-F9ED-4D9F-A605-1D23B218FD41}" type="presParOf" srcId="{5AF7A5C0-7CC6-410F-9E35-3FB78FD436AB}" destId="{329056CB-8923-4FC1-807A-886B3EFB8005}" srcOrd="2" destOrd="0" presId="urn:microsoft.com/office/officeart/2005/8/layout/cycle7"/>
    <dgm:cxn modelId="{1B509E05-CDDA-44A8-B54C-BE90A90AFBFD}" type="presParOf" srcId="{5AF7A5C0-7CC6-410F-9E35-3FB78FD436AB}" destId="{957D1FC4-B236-449C-AD91-46278144C866}" srcOrd="3" destOrd="0" presId="urn:microsoft.com/office/officeart/2005/8/layout/cycle7"/>
    <dgm:cxn modelId="{5106A7FD-F2FA-4303-8C5E-132768B63589}" type="presParOf" srcId="{957D1FC4-B236-449C-AD91-46278144C866}" destId="{CD3DBC7A-D684-49F4-81CB-4C7FD3806019}" srcOrd="0" destOrd="0" presId="urn:microsoft.com/office/officeart/2005/8/layout/cycle7"/>
    <dgm:cxn modelId="{37EDFF11-D441-49DA-A3B2-3BA1F01D05BD}" type="presParOf" srcId="{5AF7A5C0-7CC6-410F-9E35-3FB78FD436AB}" destId="{71C458F6-2370-42F4-A83C-00777FD7FC44}" srcOrd="4" destOrd="0" presId="urn:microsoft.com/office/officeart/2005/8/layout/cycle7"/>
    <dgm:cxn modelId="{98B82EA3-BE7C-412D-9D2C-703D181B814B}" type="presParOf" srcId="{5AF7A5C0-7CC6-410F-9E35-3FB78FD436AB}" destId="{C2E763DD-83A2-474E-9D92-4C78CAA060EA}" srcOrd="5" destOrd="0" presId="urn:microsoft.com/office/officeart/2005/8/layout/cycle7"/>
    <dgm:cxn modelId="{AC6DCE08-7BCF-4BBD-870E-D006E5D5BA7F}" type="presParOf" srcId="{C2E763DD-83A2-474E-9D92-4C78CAA060EA}" destId="{675CFB89-F4C8-4B89-89EC-2D7F548AE851}" srcOrd="0" destOrd="0" presId="urn:microsoft.com/office/officeart/2005/8/layout/cycle7"/>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E49AB287-9795-4E2A-BA11-1C8526AB9E14}" type="doc">
      <dgm:prSet loTypeId="urn:microsoft.com/office/officeart/2005/8/layout/pyramid2" loCatId="pyramid" qsTypeId="urn:microsoft.com/office/officeart/2005/8/quickstyle/simple1" qsCatId="simple" csTypeId="urn:microsoft.com/office/officeart/2005/8/colors/accent2_2" csCatId="accent2" phldr="1"/>
      <dgm:spPr/>
    </dgm:pt>
    <dgm:pt modelId="{59631A8E-B05D-4B0E-A79A-344DF5C19599}">
      <dgm:prSet phldrT="[Text]"/>
      <dgm:spPr/>
      <dgm:t>
        <a:bodyPr/>
        <a:lstStyle/>
        <a:p>
          <a:pPr algn="l"/>
          <a:r>
            <a:rPr lang="en-GB"/>
            <a:t>Complex Supported Accommodation Offer / Housing First</a:t>
          </a:r>
        </a:p>
        <a:p>
          <a:pPr algn="l"/>
          <a:r>
            <a:rPr lang="en-GB"/>
            <a:t>Enhanced Accommodation based Support</a:t>
          </a:r>
        </a:p>
        <a:p>
          <a:pPr algn="l"/>
          <a:r>
            <a:rPr lang="en-GB"/>
            <a:t>Enhanced Substance Misuse Model</a:t>
          </a:r>
        </a:p>
        <a:p>
          <a:pPr algn="l"/>
          <a:r>
            <a:rPr lang="en-GB"/>
            <a:t>Enhanced Mental Health Support</a:t>
          </a:r>
          <a:endParaRPr lang="en-US"/>
        </a:p>
      </dgm:t>
    </dgm:pt>
    <dgm:pt modelId="{3EE26BE3-8834-4A2D-B65C-E241AB521B04}" type="parTrans" cxnId="{7DA53503-825E-48DB-8A14-BD6E103A6D04}">
      <dgm:prSet/>
      <dgm:spPr/>
      <dgm:t>
        <a:bodyPr/>
        <a:lstStyle/>
        <a:p>
          <a:endParaRPr lang="en-US"/>
        </a:p>
      </dgm:t>
    </dgm:pt>
    <dgm:pt modelId="{195A3BB7-5566-46F4-A340-FED8504B2055}" type="sibTrans" cxnId="{7DA53503-825E-48DB-8A14-BD6E103A6D04}">
      <dgm:prSet/>
      <dgm:spPr/>
      <dgm:t>
        <a:bodyPr/>
        <a:lstStyle/>
        <a:p>
          <a:endParaRPr lang="en-US"/>
        </a:p>
      </dgm:t>
    </dgm:pt>
    <dgm:pt modelId="{F41AB31A-30E0-4205-AAD2-4E770AD758BA}">
      <dgm:prSet/>
      <dgm:spPr/>
      <dgm:t>
        <a:bodyPr/>
        <a:lstStyle/>
        <a:p>
          <a:pPr algn="l"/>
          <a:r>
            <a:rPr lang="en-GB"/>
            <a:t>Newham Specific Offer</a:t>
          </a:r>
        </a:p>
        <a:p>
          <a:pPr algn="l"/>
          <a:r>
            <a:rPr lang="en-GB"/>
            <a:t>Employment, Training &amp; Education Support</a:t>
          </a:r>
        </a:p>
        <a:p>
          <a:pPr algn="l"/>
          <a:r>
            <a:rPr lang="en-GB"/>
            <a:t>Rent Deposit Scheme</a:t>
          </a:r>
        </a:p>
        <a:p>
          <a:pPr algn="l"/>
          <a:r>
            <a:rPr lang="en-GB"/>
            <a:t>Floating Support and Tenancy Sustainment</a:t>
          </a:r>
        </a:p>
      </dgm:t>
    </dgm:pt>
    <dgm:pt modelId="{AC91B646-A71D-4DD7-8EF3-EB20F7FE38E6}" type="parTrans" cxnId="{734491DB-59FB-451E-B5D1-3426B0429B18}">
      <dgm:prSet/>
      <dgm:spPr/>
      <dgm:t>
        <a:bodyPr/>
        <a:lstStyle/>
        <a:p>
          <a:endParaRPr lang="en-US"/>
        </a:p>
      </dgm:t>
    </dgm:pt>
    <dgm:pt modelId="{C11E73A9-6354-47AB-8820-7B240DDF8EE3}" type="sibTrans" cxnId="{734491DB-59FB-451E-B5D1-3426B0429B18}">
      <dgm:prSet/>
      <dgm:spPr/>
      <dgm:t>
        <a:bodyPr/>
        <a:lstStyle/>
        <a:p>
          <a:endParaRPr lang="en-US"/>
        </a:p>
      </dgm:t>
    </dgm:pt>
    <dgm:pt modelId="{2DDD2D45-24A3-4021-8618-E61B0FACC8CC}" type="pres">
      <dgm:prSet presAssocID="{E49AB287-9795-4E2A-BA11-1C8526AB9E14}" presName="compositeShape" presStyleCnt="0">
        <dgm:presLayoutVars>
          <dgm:dir/>
          <dgm:resizeHandles/>
        </dgm:presLayoutVars>
      </dgm:prSet>
      <dgm:spPr/>
    </dgm:pt>
    <dgm:pt modelId="{3CCDC4AE-8BA1-4D8D-880E-414B2CFBDF56}" type="pres">
      <dgm:prSet presAssocID="{E49AB287-9795-4E2A-BA11-1C8526AB9E14}" presName="pyramid" presStyleLbl="node1" presStyleIdx="0" presStyleCnt="1"/>
      <dgm:spPr>
        <a:gradFill flip="none" rotWithShape="0">
          <a:gsLst>
            <a:gs pos="0">
              <a:schemeClr val="accent2">
                <a:hueOff val="0"/>
                <a:satOff val="0"/>
                <a:lumOff val="0"/>
                <a:tint val="66000"/>
                <a:satMod val="160000"/>
              </a:schemeClr>
            </a:gs>
            <a:gs pos="50000">
              <a:schemeClr val="accent2">
                <a:hueOff val="0"/>
                <a:satOff val="0"/>
                <a:lumOff val="0"/>
                <a:tint val="44500"/>
                <a:satMod val="160000"/>
              </a:schemeClr>
            </a:gs>
            <a:gs pos="100000">
              <a:schemeClr val="accent2">
                <a:hueOff val="0"/>
                <a:satOff val="0"/>
                <a:lumOff val="0"/>
                <a:tint val="23500"/>
                <a:satMod val="160000"/>
              </a:schemeClr>
            </a:gs>
          </a:gsLst>
          <a:lin ang="5400000" scaled="1"/>
          <a:tileRect/>
        </a:gradFill>
      </dgm:spPr>
    </dgm:pt>
    <dgm:pt modelId="{FEDD7724-5826-4F0A-9A69-9805452D4FAA}" type="pres">
      <dgm:prSet presAssocID="{E49AB287-9795-4E2A-BA11-1C8526AB9E14}" presName="theList" presStyleCnt="0"/>
      <dgm:spPr/>
    </dgm:pt>
    <dgm:pt modelId="{FD14DEE5-2342-4F9A-B27A-6BA79EAF8AE3}" type="pres">
      <dgm:prSet presAssocID="{59631A8E-B05D-4B0E-A79A-344DF5C19599}" presName="aNode" presStyleLbl="fgAcc1" presStyleIdx="0" presStyleCnt="2" custScaleY="48728" custLinFactNeighborX="27015" custLinFactNeighborY="3479">
        <dgm:presLayoutVars>
          <dgm:bulletEnabled val="1"/>
        </dgm:presLayoutVars>
      </dgm:prSet>
      <dgm:spPr/>
      <dgm:t>
        <a:bodyPr/>
        <a:lstStyle/>
        <a:p>
          <a:endParaRPr lang="en-US"/>
        </a:p>
      </dgm:t>
    </dgm:pt>
    <dgm:pt modelId="{491A3F6F-A042-4A27-9CBF-4D47C094FE27}" type="pres">
      <dgm:prSet presAssocID="{59631A8E-B05D-4B0E-A79A-344DF5C19599}" presName="aSpace" presStyleCnt="0"/>
      <dgm:spPr/>
    </dgm:pt>
    <dgm:pt modelId="{CE0764F2-267C-45A0-94CC-65605534C373}" type="pres">
      <dgm:prSet presAssocID="{F41AB31A-30E0-4205-AAD2-4E770AD758BA}" presName="aNode" presStyleLbl="fgAcc1" presStyleIdx="1" presStyleCnt="2" custScaleY="35718" custLinFactY="9641" custLinFactNeighborX="28846" custLinFactNeighborY="100000">
        <dgm:presLayoutVars>
          <dgm:bulletEnabled val="1"/>
        </dgm:presLayoutVars>
      </dgm:prSet>
      <dgm:spPr/>
      <dgm:t>
        <a:bodyPr/>
        <a:lstStyle/>
        <a:p>
          <a:endParaRPr lang="en-US"/>
        </a:p>
      </dgm:t>
    </dgm:pt>
    <dgm:pt modelId="{3C60AD52-BDD0-43D2-B7C2-58D92C6A7D10}" type="pres">
      <dgm:prSet presAssocID="{F41AB31A-30E0-4205-AAD2-4E770AD758BA}" presName="aSpace" presStyleCnt="0"/>
      <dgm:spPr/>
    </dgm:pt>
  </dgm:ptLst>
  <dgm:cxnLst>
    <dgm:cxn modelId="{A196EB29-25AD-46D4-A9CD-F4BA6D14DA01}" type="presOf" srcId="{F41AB31A-30E0-4205-AAD2-4E770AD758BA}" destId="{CE0764F2-267C-45A0-94CC-65605534C373}" srcOrd="0" destOrd="0" presId="urn:microsoft.com/office/officeart/2005/8/layout/pyramid2"/>
    <dgm:cxn modelId="{7DA53503-825E-48DB-8A14-BD6E103A6D04}" srcId="{E49AB287-9795-4E2A-BA11-1C8526AB9E14}" destId="{59631A8E-B05D-4B0E-A79A-344DF5C19599}" srcOrd="0" destOrd="0" parTransId="{3EE26BE3-8834-4A2D-B65C-E241AB521B04}" sibTransId="{195A3BB7-5566-46F4-A340-FED8504B2055}"/>
    <dgm:cxn modelId="{B0170A56-AEAD-4EDC-9DF4-7913B55BCC78}" type="presOf" srcId="{59631A8E-B05D-4B0E-A79A-344DF5C19599}" destId="{FD14DEE5-2342-4F9A-B27A-6BA79EAF8AE3}" srcOrd="0" destOrd="0" presId="urn:microsoft.com/office/officeart/2005/8/layout/pyramid2"/>
    <dgm:cxn modelId="{734491DB-59FB-451E-B5D1-3426B0429B18}" srcId="{E49AB287-9795-4E2A-BA11-1C8526AB9E14}" destId="{F41AB31A-30E0-4205-AAD2-4E770AD758BA}" srcOrd="1" destOrd="0" parTransId="{AC91B646-A71D-4DD7-8EF3-EB20F7FE38E6}" sibTransId="{C11E73A9-6354-47AB-8820-7B240DDF8EE3}"/>
    <dgm:cxn modelId="{65441604-EA7A-44DB-AD0B-58D507B573EB}" type="presOf" srcId="{E49AB287-9795-4E2A-BA11-1C8526AB9E14}" destId="{2DDD2D45-24A3-4021-8618-E61B0FACC8CC}" srcOrd="0" destOrd="0" presId="urn:microsoft.com/office/officeart/2005/8/layout/pyramid2"/>
    <dgm:cxn modelId="{64D310E1-93A7-4336-8967-39560D8293EB}" type="presParOf" srcId="{2DDD2D45-24A3-4021-8618-E61B0FACC8CC}" destId="{3CCDC4AE-8BA1-4D8D-880E-414B2CFBDF56}" srcOrd="0" destOrd="0" presId="urn:microsoft.com/office/officeart/2005/8/layout/pyramid2"/>
    <dgm:cxn modelId="{D96E59B6-0836-4AD1-94FC-7936840FEF39}" type="presParOf" srcId="{2DDD2D45-24A3-4021-8618-E61B0FACC8CC}" destId="{FEDD7724-5826-4F0A-9A69-9805452D4FAA}" srcOrd="1" destOrd="0" presId="urn:microsoft.com/office/officeart/2005/8/layout/pyramid2"/>
    <dgm:cxn modelId="{34F8BB66-1A6C-42E5-A0A7-B62136F4FDBB}" type="presParOf" srcId="{FEDD7724-5826-4F0A-9A69-9805452D4FAA}" destId="{FD14DEE5-2342-4F9A-B27A-6BA79EAF8AE3}" srcOrd="0" destOrd="0" presId="urn:microsoft.com/office/officeart/2005/8/layout/pyramid2"/>
    <dgm:cxn modelId="{B5E7E211-629C-49E6-9B18-8E98AF23F02E}" type="presParOf" srcId="{FEDD7724-5826-4F0A-9A69-9805452D4FAA}" destId="{491A3F6F-A042-4A27-9CBF-4D47C094FE27}" srcOrd="1" destOrd="0" presId="urn:microsoft.com/office/officeart/2005/8/layout/pyramid2"/>
    <dgm:cxn modelId="{F8DD5445-3DAE-423E-B93B-20288E7D3ED3}" type="presParOf" srcId="{FEDD7724-5826-4F0A-9A69-9805452D4FAA}" destId="{CE0764F2-267C-45A0-94CC-65605534C373}" srcOrd="2" destOrd="0" presId="urn:microsoft.com/office/officeart/2005/8/layout/pyramid2"/>
    <dgm:cxn modelId="{6777A923-38FB-47B7-B875-6D852E286264}" type="presParOf" srcId="{FEDD7724-5826-4F0A-9A69-9805452D4FAA}" destId="{3C60AD52-BDD0-43D2-B7C2-58D92C6A7D10}" srcOrd="3" destOrd="0" presId="urn:microsoft.com/office/officeart/2005/8/layout/pyramid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30FC172-B927-3941-A6C2-AE06E9CB4E17}">
      <dsp:nvSpPr>
        <dsp:cNvPr id="0" name=""/>
        <dsp:cNvSpPr/>
      </dsp:nvSpPr>
      <dsp:spPr>
        <a:xfrm>
          <a:off x="0" y="0"/>
          <a:ext cx="4351338" cy="4351338"/>
        </a:xfrm>
        <a:prstGeom prst="pie">
          <a:avLst>
            <a:gd name="adj1" fmla="val 5400000"/>
            <a:gd name="adj2" fmla="val 16200000"/>
          </a:avLst>
        </a:prstGeom>
        <a:gradFill rotWithShape="0">
          <a:gsLst>
            <a:gs pos="0">
              <a:schemeClr val="accent2">
                <a:hueOff val="0"/>
                <a:satOff val="0"/>
                <a:lumOff val="0"/>
                <a:alphaOff val="0"/>
                <a:satMod val="103000"/>
                <a:lumMod val="102000"/>
                <a:tint val="94000"/>
              </a:schemeClr>
            </a:gs>
            <a:gs pos="50000">
              <a:schemeClr val="accent2">
                <a:hueOff val="0"/>
                <a:satOff val="0"/>
                <a:lumOff val="0"/>
                <a:alphaOff val="0"/>
                <a:satMod val="110000"/>
                <a:lumMod val="100000"/>
                <a:shade val="100000"/>
              </a:schemeClr>
            </a:gs>
            <a:gs pos="100000">
              <a:schemeClr val="accent2">
                <a:hueOff val="0"/>
                <a:satOff val="0"/>
                <a:lumOff val="0"/>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sp>
    <dsp:sp modelId="{C77483B0-14AA-3944-943D-545BF7A367BF}">
      <dsp:nvSpPr>
        <dsp:cNvPr id="0" name=""/>
        <dsp:cNvSpPr/>
      </dsp:nvSpPr>
      <dsp:spPr>
        <a:xfrm>
          <a:off x="2175669" y="0"/>
          <a:ext cx="8339931" cy="4351338"/>
        </a:xfrm>
        <a:prstGeom prst="rect">
          <a:avLst/>
        </a:prstGeom>
        <a:solidFill>
          <a:schemeClr val="lt1">
            <a:alpha val="90000"/>
            <a:hueOff val="0"/>
            <a:satOff val="0"/>
            <a:lumOff val="0"/>
            <a:alphaOff val="0"/>
          </a:schemeClr>
        </a:solidFill>
        <a:ln w="6350" cap="flat" cmpd="sng" algn="ctr">
          <a:solidFill>
            <a:schemeClr val="accent2">
              <a:hueOff val="0"/>
              <a:satOff val="0"/>
              <a:lumOff val="0"/>
              <a:alphaOff val="0"/>
            </a:schemeClr>
          </a:solidFill>
          <a:prstDash val="solid"/>
          <a:miter lim="800000"/>
        </a:ln>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129540" tIns="129540" rIns="129540" bIns="129540" numCol="1" spcCol="1270" anchor="ctr" anchorCtr="0">
          <a:noAutofit/>
        </a:bodyPr>
        <a:lstStyle/>
        <a:p>
          <a:pPr lvl="0" algn="ctr" defTabSz="1511300">
            <a:lnSpc>
              <a:spcPct val="90000"/>
            </a:lnSpc>
            <a:spcBef>
              <a:spcPct val="0"/>
            </a:spcBef>
            <a:spcAft>
              <a:spcPct val="35000"/>
            </a:spcAft>
          </a:pPr>
          <a:r>
            <a:rPr lang="en-GB" sz="3400" kern="1200"/>
            <a:t>SPECIALIST SUPPORT SERVICES</a:t>
          </a:r>
        </a:p>
      </dsp:txBody>
      <dsp:txXfrm>
        <a:off x="2175669" y="0"/>
        <a:ext cx="4169965" cy="1305404"/>
      </dsp:txXfrm>
    </dsp:sp>
    <dsp:sp modelId="{FED6E217-492E-0342-A1DA-AD1D13795A21}">
      <dsp:nvSpPr>
        <dsp:cNvPr id="0" name=""/>
        <dsp:cNvSpPr/>
      </dsp:nvSpPr>
      <dsp:spPr>
        <a:xfrm>
          <a:off x="761485" y="1305404"/>
          <a:ext cx="2828366" cy="2828366"/>
        </a:xfrm>
        <a:prstGeom prst="pie">
          <a:avLst>
            <a:gd name="adj1" fmla="val 5400000"/>
            <a:gd name="adj2" fmla="val 16200000"/>
          </a:avLst>
        </a:prstGeom>
        <a:gradFill rotWithShape="0">
          <a:gsLst>
            <a:gs pos="0">
              <a:schemeClr val="accent2">
                <a:hueOff val="-727682"/>
                <a:satOff val="-41964"/>
                <a:lumOff val="4314"/>
                <a:alphaOff val="0"/>
                <a:satMod val="103000"/>
                <a:lumMod val="102000"/>
                <a:tint val="94000"/>
              </a:schemeClr>
            </a:gs>
            <a:gs pos="50000">
              <a:schemeClr val="accent2">
                <a:hueOff val="-727682"/>
                <a:satOff val="-41964"/>
                <a:lumOff val="4314"/>
                <a:alphaOff val="0"/>
                <a:satMod val="110000"/>
                <a:lumMod val="100000"/>
                <a:shade val="100000"/>
              </a:schemeClr>
            </a:gs>
            <a:gs pos="100000">
              <a:schemeClr val="accent2">
                <a:hueOff val="-727682"/>
                <a:satOff val="-41964"/>
                <a:lumOff val="4314"/>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sp>
    <dsp:sp modelId="{ADB00411-8B5B-6E40-894C-9531BE9D6E7A}">
      <dsp:nvSpPr>
        <dsp:cNvPr id="0" name=""/>
        <dsp:cNvSpPr/>
      </dsp:nvSpPr>
      <dsp:spPr>
        <a:xfrm>
          <a:off x="2175669" y="1305404"/>
          <a:ext cx="8339931" cy="2828366"/>
        </a:xfrm>
        <a:prstGeom prst="rect">
          <a:avLst/>
        </a:prstGeom>
        <a:solidFill>
          <a:schemeClr val="lt1">
            <a:alpha val="90000"/>
            <a:hueOff val="0"/>
            <a:satOff val="0"/>
            <a:lumOff val="0"/>
            <a:alphaOff val="0"/>
          </a:schemeClr>
        </a:solidFill>
        <a:ln w="6350" cap="flat" cmpd="sng" algn="ctr">
          <a:solidFill>
            <a:schemeClr val="accent2">
              <a:hueOff val="-727682"/>
              <a:satOff val="-41964"/>
              <a:lumOff val="4314"/>
              <a:alphaOff val="0"/>
            </a:schemeClr>
          </a:solidFill>
          <a:prstDash val="solid"/>
          <a:miter lim="800000"/>
        </a:ln>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129540" tIns="129540" rIns="129540" bIns="129540" numCol="1" spcCol="1270" anchor="ctr" anchorCtr="0">
          <a:noAutofit/>
        </a:bodyPr>
        <a:lstStyle/>
        <a:p>
          <a:pPr lvl="0" algn="ctr" defTabSz="1511300">
            <a:lnSpc>
              <a:spcPct val="90000"/>
            </a:lnSpc>
            <a:spcBef>
              <a:spcPct val="0"/>
            </a:spcBef>
            <a:spcAft>
              <a:spcPct val="35000"/>
            </a:spcAft>
          </a:pPr>
          <a:r>
            <a:rPr lang="en-GB" sz="3400" kern="1200"/>
            <a:t>ACCOMMODATION</a:t>
          </a:r>
        </a:p>
      </dsp:txBody>
      <dsp:txXfrm>
        <a:off x="2175669" y="1305404"/>
        <a:ext cx="4169965" cy="1305399"/>
      </dsp:txXfrm>
    </dsp:sp>
    <dsp:sp modelId="{EBC86C0B-8B61-C740-8739-A2C9E68883FA}">
      <dsp:nvSpPr>
        <dsp:cNvPr id="0" name=""/>
        <dsp:cNvSpPr/>
      </dsp:nvSpPr>
      <dsp:spPr>
        <a:xfrm>
          <a:off x="1522968" y="2610804"/>
          <a:ext cx="1305400" cy="1305400"/>
        </a:xfrm>
        <a:prstGeom prst="pie">
          <a:avLst>
            <a:gd name="adj1" fmla="val 5400000"/>
            <a:gd name="adj2" fmla="val 16200000"/>
          </a:avLst>
        </a:prstGeom>
        <a:gradFill rotWithShape="0">
          <a:gsLst>
            <a:gs pos="0">
              <a:schemeClr val="accent2">
                <a:hueOff val="-1455363"/>
                <a:satOff val="-83928"/>
                <a:lumOff val="8628"/>
                <a:alphaOff val="0"/>
                <a:satMod val="103000"/>
                <a:lumMod val="102000"/>
                <a:tint val="94000"/>
              </a:schemeClr>
            </a:gs>
            <a:gs pos="50000">
              <a:schemeClr val="accent2">
                <a:hueOff val="-1455363"/>
                <a:satOff val="-83928"/>
                <a:lumOff val="8628"/>
                <a:alphaOff val="0"/>
                <a:satMod val="110000"/>
                <a:lumMod val="100000"/>
                <a:shade val="100000"/>
              </a:schemeClr>
            </a:gs>
            <a:gs pos="100000">
              <a:schemeClr val="accent2">
                <a:hueOff val="-1455363"/>
                <a:satOff val="-83928"/>
                <a:lumOff val="8628"/>
                <a:alphaOff val="0"/>
                <a:lumMod val="99000"/>
                <a:satMod val="120000"/>
                <a:shade val="78000"/>
              </a:schemeClr>
            </a:gs>
          </a:gsLst>
          <a:lin ang="5400000" scaled="0"/>
        </a:gradFill>
        <a:ln>
          <a:noFill/>
        </a:ln>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sp>
    <dsp:sp modelId="{4762FFBD-12A0-4146-9F17-4104213DBF8D}">
      <dsp:nvSpPr>
        <dsp:cNvPr id="0" name=""/>
        <dsp:cNvSpPr/>
      </dsp:nvSpPr>
      <dsp:spPr>
        <a:xfrm>
          <a:off x="2175669" y="2624027"/>
          <a:ext cx="8339931" cy="1305400"/>
        </a:xfrm>
        <a:prstGeom prst="rect">
          <a:avLst/>
        </a:prstGeom>
        <a:solidFill>
          <a:schemeClr val="lt1">
            <a:alpha val="90000"/>
            <a:hueOff val="0"/>
            <a:satOff val="0"/>
            <a:lumOff val="0"/>
            <a:alphaOff val="0"/>
          </a:schemeClr>
        </a:solidFill>
        <a:ln w="6350" cap="flat" cmpd="sng" algn="ctr">
          <a:solidFill>
            <a:schemeClr val="accent2">
              <a:hueOff val="-1455363"/>
              <a:satOff val="-83928"/>
              <a:lumOff val="8628"/>
              <a:alphaOff val="0"/>
            </a:schemeClr>
          </a:solidFill>
          <a:prstDash val="solid"/>
          <a:miter lim="800000"/>
        </a:ln>
        <a:effectLst/>
        <a:scene3d>
          <a:camera prst="orthographicFront"/>
          <a:lightRig rig="flat" dir="t"/>
        </a:scene3d>
        <a:sp3d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129540" tIns="129540" rIns="129540" bIns="129540" numCol="1" spcCol="1270" anchor="ctr" anchorCtr="0">
          <a:noAutofit/>
        </a:bodyPr>
        <a:lstStyle/>
        <a:p>
          <a:pPr lvl="0" algn="ctr" defTabSz="1511300">
            <a:lnSpc>
              <a:spcPct val="90000"/>
            </a:lnSpc>
            <a:spcBef>
              <a:spcPct val="0"/>
            </a:spcBef>
            <a:spcAft>
              <a:spcPct val="35000"/>
            </a:spcAft>
          </a:pPr>
          <a:r>
            <a:rPr lang="en-GB" sz="3400" kern="1200"/>
            <a:t>ROUGH SLEEPER</a:t>
          </a:r>
        </a:p>
      </dsp:txBody>
      <dsp:txXfrm>
        <a:off x="2175669" y="2624027"/>
        <a:ext cx="4169965" cy="1305400"/>
      </dsp:txXfrm>
    </dsp:sp>
    <dsp:sp modelId="{3A87D53C-FA72-A14F-AE75-4F9C8DAA1D58}">
      <dsp:nvSpPr>
        <dsp:cNvPr id="0" name=""/>
        <dsp:cNvSpPr/>
      </dsp:nvSpPr>
      <dsp:spPr>
        <a:xfrm>
          <a:off x="6345634" y="0"/>
          <a:ext cx="4169965" cy="1305404"/>
        </a:xfrm>
        <a:prstGeom prst="rect">
          <a:avLst/>
        </a:prstGeom>
        <a:noFill/>
        <a:ln w="6350" cap="flat" cmpd="sng" algn="ctr">
          <a:noFill/>
          <a:prstDash val="solid"/>
          <a:miter lim="800000"/>
        </a:ln>
        <a:effectLst/>
        <a:scene3d>
          <a:camera prst="orthographicFront"/>
          <a:lightRig rig="flat" dir="t"/>
        </a:scene3d>
        <a:sp3d/>
      </dsp:spPr>
      <dsp:style>
        <a:lnRef idx="1">
          <a:scrgbClr r="0" g="0" b="0"/>
        </a:lnRef>
        <a:fillRef idx="1">
          <a:scrgbClr r="0" g="0" b="0"/>
        </a:fillRef>
        <a:effectRef idx="2">
          <a:scrgbClr r="0" g="0" b="0"/>
        </a:effectRef>
        <a:fontRef idx="minor"/>
      </dsp:style>
      <dsp:txBody>
        <a:bodyPr spcFirstLastPara="0" vert="horz" wrap="square" lIns="45720" tIns="45720" rIns="45720" bIns="45720" numCol="1" spcCol="1270" anchor="ctr" anchorCtr="0">
          <a:noAutofit/>
        </a:bodyPr>
        <a:lstStyle/>
        <a:p>
          <a:pPr marL="114300" lvl="1" indent="-114300" algn="l" defTabSz="533400">
            <a:lnSpc>
              <a:spcPct val="90000"/>
            </a:lnSpc>
            <a:spcBef>
              <a:spcPct val="0"/>
            </a:spcBef>
            <a:spcAft>
              <a:spcPct val="15000"/>
            </a:spcAft>
            <a:buChar char="••"/>
          </a:pPr>
          <a:r>
            <a:rPr lang="en-GB" sz="1200" kern="1200"/>
            <a:t>Drugs and alcohol</a:t>
          </a:r>
        </a:p>
        <a:p>
          <a:pPr marL="114300" lvl="1" indent="-114300" algn="l" defTabSz="533400">
            <a:lnSpc>
              <a:spcPct val="90000"/>
            </a:lnSpc>
            <a:spcBef>
              <a:spcPct val="0"/>
            </a:spcBef>
            <a:spcAft>
              <a:spcPct val="15000"/>
            </a:spcAft>
            <a:buChar char="••"/>
          </a:pPr>
          <a:r>
            <a:rPr lang="en-GB" sz="1200" kern="1200"/>
            <a:t>Mental Health &amp; Wellbeing </a:t>
          </a:r>
        </a:p>
        <a:p>
          <a:pPr marL="114300" lvl="1" indent="-114300" algn="l" defTabSz="533400">
            <a:lnSpc>
              <a:spcPct val="90000"/>
            </a:lnSpc>
            <a:spcBef>
              <a:spcPct val="0"/>
            </a:spcBef>
            <a:spcAft>
              <a:spcPct val="15000"/>
            </a:spcAft>
            <a:buChar char="••"/>
          </a:pPr>
          <a:r>
            <a:rPr lang="en-GB" sz="1200" kern="1200"/>
            <a:t>Physical Health </a:t>
          </a:r>
        </a:p>
        <a:p>
          <a:pPr marL="114300" lvl="1" indent="-114300" algn="l" defTabSz="533400">
            <a:lnSpc>
              <a:spcPct val="90000"/>
            </a:lnSpc>
            <a:spcBef>
              <a:spcPct val="0"/>
            </a:spcBef>
            <a:spcAft>
              <a:spcPct val="15000"/>
            </a:spcAft>
            <a:buChar char="••"/>
          </a:pPr>
          <a:r>
            <a:rPr lang="en-GB" sz="1200" kern="1200"/>
            <a:t>Immigration</a:t>
          </a:r>
        </a:p>
        <a:p>
          <a:pPr marL="114300" lvl="1" indent="-114300" algn="l" defTabSz="533400">
            <a:lnSpc>
              <a:spcPct val="90000"/>
            </a:lnSpc>
            <a:spcBef>
              <a:spcPct val="0"/>
            </a:spcBef>
            <a:spcAft>
              <a:spcPct val="15000"/>
            </a:spcAft>
            <a:buChar char="••"/>
          </a:pPr>
          <a:r>
            <a:rPr lang="en-GB" sz="1200" kern="1200"/>
            <a:t>Education &amp; Training </a:t>
          </a:r>
        </a:p>
        <a:p>
          <a:pPr marL="114300" lvl="1" indent="-114300" algn="l" defTabSz="533400">
            <a:lnSpc>
              <a:spcPct val="90000"/>
            </a:lnSpc>
            <a:spcBef>
              <a:spcPct val="0"/>
            </a:spcBef>
            <a:spcAft>
              <a:spcPct val="15000"/>
            </a:spcAft>
            <a:buChar char="••"/>
          </a:pPr>
          <a:r>
            <a:rPr lang="en-GB" sz="1200" kern="1200"/>
            <a:t>Employment</a:t>
          </a:r>
        </a:p>
      </dsp:txBody>
      <dsp:txXfrm>
        <a:off x="6345634" y="0"/>
        <a:ext cx="4169965" cy="1305404"/>
      </dsp:txXfrm>
    </dsp:sp>
    <dsp:sp modelId="{409FB0C3-6885-7146-BBB5-5DA257695AD9}">
      <dsp:nvSpPr>
        <dsp:cNvPr id="0" name=""/>
        <dsp:cNvSpPr/>
      </dsp:nvSpPr>
      <dsp:spPr>
        <a:xfrm>
          <a:off x="6345634" y="1305404"/>
          <a:ext cx="4169965" cy="1305399"/>
        </a:xfrm>
        <a:prstGeom prst="rect">
          <a:avLst/>
        </a:prstGeom>
        <a:noFill/>
        <a:ln w="6350" cap="flat" cmpd="sng" algn="ctr">
          <a:noFill/>
          <a:prstDash val="solid"/>
          <a:miter lim="800000"/>
        </a:ln>
        <a:effectLst/>
        <a:scene3d>
          <a:camera prst="orthographicFront"/>
          <a:lightRig rig="flat" dir="t"/>
        </a:scene3d>
        <a:sp3d/>
      </dsp:spPr>
      <dsp:style>
        <a:lnRef idx="1">
          <a:scrgbClr r="0" g="0" b="0"/>
        </a:lnRef>
        <a:fillRef idx="1">
          <a:scrgbClr r="0" g="0" b="0"/>
        </a:fillRef>
        <a:effectRef idx="2">
          <a:scrgbClr r="0" g="0" b="0"/>
        </a:effectRef>
        <a:fontRef idx="minor"/>
      </dsp:style>
      <dsp:txBody>
        <a:bodyPr spcFirstLastPara="0" vert="horz" wrap="square" lIns="45720" tIns="45720" rIns="45720" bIns="45720" numCol="1" spcCol="1270" anchor="ctr" anchorCtr="0">
          <a:noAutofit/>
        </a:bodyPr>
        <a:lstStyle/>
        <a:p>
          <a:pPr marL="114300" lvl="1" indent="-114300" algn="l" defTabSz="533400">
            <a:lnSpc>
              <a:spcPct val="90000"/>
            </a:lnSpc>
            <a:spcBef>
              <a:spcPct val="0"/>
            </a:spcBef>
            <a:spcAft>
              <a:spcPct val="15000"/>
            </a:spcAft>
            <a:buChar char="••"/>
          </a:pPr>
          <a:r>
            <a:rPr lang="en-GB" sz="1200" kern="1200"/>
            <a:t>Emergency accommodation</a:t>
          </a:r>
        </a:p>
        <a:p>
          <a:pPr marL="114300" lvl="1" indent="-114300" algn="l" defTabSz="533400">
            <a:lnSpc>
              <a:spcPct val="90000"/>
            </a:lnSpc>
            <a:spcBef>
              <a:spcPct val="0"/>
            </a:spcBef>
            <a:spcAft>
              <a:spcPct val="15000"/>
            </a:spcAft>
            <a:buChar char="••"/>
          </a:pPr>
          <a:r>
            <a:rPr lang="en-GB" sz="1200" kern="1200"/>
            <a:t>Supported accommodation</a:t>
          </a:r>
        </a:p>
        <a:p>
          <a:pPr marL="114300" lvl="1" indent="-114300" algn="l" defTabSz="533400">
            <a:lnSpc>
              <a:spcPct val="90000"/>
            </a:lnSpc>
            <a:spcBef>
              <a:spcPct val="0"/>
            </a:spcBef>
            <a:spcAft>
              <a:spcPct val="15000"/>
            </a:spcAft>
            <a:buChar char="••"/>
          </a:pPr>
          <a:r>
            <a:rPr lang="en-GB" sz="1200" kern="1200"/>
            <a:t>Housing First</a:t>
          </a:r>
        </a:p>
        <a:p>
          <a:pPr marL="114300" lvl="1" indent="-114300" algn="l" defTabSz="533400">
            <a:lnSpc>
              <a:spcPct val="90000"/>
            </a:lnSpc>
            <a:spcBef>
              <a:spcPct val="0"/>
            </a:spcBef>
            <a:spcAft>
              <a:spcPct val="15000"/>
            </a:spcAft>
            <a:buChar char="••"/>
          </a:pPr>
          <a:r>
            <a:rPr lang="en-GB" sz="1200" kern="1200"/>
            <a:t>PRS with Floating Support</a:t>
          </a:r>
        </a:p>
      </dsp:txBody>
      <dsp:txXfrm>
        <a:off x="6345634" y="1305404"/>
        <a:ext cx="4169965" cy="1305399"/>
      </dsp:txXfrm>
    </dsp:sp>
    <dsp:sp modelId="{834D1566-2AC9-6742-9DB6-C169538FA37D}">
      <dsp:nvSpPr>
        <dsp:cNvPr id="0" name=""/>
        <dsp:cNvSpPr/>
      </dsp:nvSpPr>
      <dsp:spPr>
        <a:xfrm>
          <a:off x="6345634" y="2610804"/>
          <a:ext cx="4169965" cy="1305400"/>
        </a:xfrm>
        <a:prstGeom prst="rect">
          <a:avLst/>
        </a:prstGeom>
        <a:noFill/>
        <a:ln w="6350" cap="flat" cmpd="sng" algn="ctr">
          <a:noFill/>
          <a:prstDash val="solid"/>
          <a:miter lim="800000"/>
        </a:ln>
        <a:effectLst/>
        <a:scene3d>
          <a:camera prst="orthographicFront"/>
          <a:lightRig rig="flat" dir="t"/>
        </a:scene3d>
        <a:sp3d/>
      </dsp:spPr>
      <dsp:style>
        <a:lnRef idx="1">
          <a:scrgbClr r="0" g="0" b="0"/>
        </a:lnRef>
        <a:fillRef idx="1">
          <a:scrgbClr r="0" g="0" b="0"/>
        </a:fillRef>
        <a:effectRef idx="2">
          <a:scrgbClr r="0" g="0" b="0"/>
        </a:effectRef>
        <a:fontRef idx="minor"/>
      </dsp:style>
      <dsp:txBody>
        <a:bodyPr spcFirstLastPara="0" vert="horz" wrap="square" lIns="45720" tIns="45720" rIns="45720" bIns="45720" numCol="1" spcCol="1270" anchor="ctr" anchorCtr="0">
          <a:noAutofit/>
        </a:bodyPr>
        <a:lstStyle/>
        <a:p>
          <a:pPr marL="114300" lvl="1" indent="-114300" algn="l" defTabSz="533400">
            <a:lnSpc>
              <a:spcPct val="90000"/>
            </a:lnSpc>
            <a:spcBef>
              <a:spcPct val="0"/>
            </a:spcBef>
            <a:spcAft>
              <a:spcPct val="15000"/>
            </a:spcAft>
            <a:buChar char="••"/>
          </a:pPr>
          <a:r>
            <a:rPr lang="en-GB" sz="1200" kern="1200"/>
            <a:t>Need (Minimimum Dataset inc CHAOS Index &amp; Outcomes Star)</a:t>
          </a:r>
        </a:p>
        <a:p>
          <a:pPr marL="114300" lvl="1" indent="-114300" algn="l" defTabSz="533400">
            <a:lnSpc>
              <a:spcPct val="90000"/>
            </a:lnSpc>
            <a:spcBef>
              <a:spcPct val="0"/>
            </a:spcBef>
            <a:spcAft>
              <a:spcPct val="15000"/>
            </a:spcAft>
            <a:buChar char="••"/>
          </a:pPr>
          <a:r>
            <a:rPr lang="en-GB" sz="1200" kern="1200"/>
            <a:t>Aspirations and Strengths</a:t>
          </a:r>
        </a:p>
        <a:p>
          <a:pPr marL="114300" lvl="1" indent="-114300" algn="l" defTabSz="533400">
            <a:lnSpc>
              <a:spcPct val="90000"/>
            </a:lnSpc>
            <a:spcBef>
              <a:spcPct val="0"/>
            </a:spcBef>
            <a:spcAft>
              <a:spcPct val="15000"/>
            </a:spcAft>
            <a:buChar char="••"/>
          </a:pPr>
          <a:endParaRPr lang="en-GB" sz="1200" kern="1200"/>
        </a:p>
      </dsp:txBody>
      <dsp:txXfrm>
        <a:off x="6345634" y="2610804"/>
        <a:ext cx="4169965" cy="130540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BD32358-35C4-4DDE-8916-02298ACDC5C2}">
      <dsp:nvSpPr>
        <dsp:cNvPr id="0" name=""/>
        <dsp:cNvSpPr/>
      </dsp:nvSpPr>
      <dsp:spPr>
        <a:xfrm>
          <a:off x="4387265" y="1934"/>
          <a:ext cx="2774466" cy="1387233"/>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en-US" sz="1100" kern="1200"/>
            <a:t>System Performance Measures</a:t>
          </a:r>
        </a:p>
        <a:p>
          <a:pPr lvl="0" algn="l" defTabSz="488950">
            <a:lnSpc>
              <a:spcPct val="90000"/>
            </a:lnSpc>
            <a:spcBef>
              <a:spcPct val="0"/>
            </a:spcBef>
            <a:spcAft>
              <a:spcPct val="35000"/>
            </a:spcAft>
          </a:pPr>
          <a:r>
            <a:rPr lang="en-US" sz="800" kern="1200"/>
            <a:t>- Contract KPIs</a:t>
          </a:r>
        </a:p>
        <a:p>
          <a:pPr lvl="0" algn="l" defTabSz="488950">
            <a:lnSpc>
              <a:spcPct val="90000"/>
            </a:lnSpc>
            <a:spcBef>
              <a:spcPct val="0"/>
            </a:spcBef>
            <a:spcAft>
              <a:spcPct val="35000"/>
            </a:spcAft>
          </a:pPr>
          <a:r>
            <a:rPr lang="en-US" sz="800" kern="1200"/>
            <a:t>- Financial incentives</a:t>
          </a:r>
        </a:p>
        <a:p>
          <a:pPr lvl="0" algn="l" defTabSz="488950">
            <a:lnSpc>
              <a:spcPct val="90000"/>
            </a:lnSpc>
            <a:spcBef>
              <a:spcPct val="0"/>
            </a:spcBef>
            <a:spcAft>
              <a:spcPct val="35000"/>
            </a:spcAft>
          </a:pPr>
          <a:r>
            <a:rPr lang="en-US" sz="800" kern="1200"/>
            <a:t>- Pathway and service user outcomes</a:t>
          </a:r>
        </a:p>
      </dsp:txBody>
      <dsp:txXfrm>
        <a:off x="4427896" y="42565"/>
        <a:ext cx="2693204" cy="1305971"/>
      </dsp:txXfrm>
    </dsp:sp>
    <dsp:sp modelId="{1897D993-9763-4CF4-AF3B-95D04DFA2117}">
      <dsp:nvSpPr>
        <dsp:cNvPr id="0" name=""/>
        <dsp:cNvSpPr/>
      </dsp:nvSpPr>
      <dsp:spPr>
        <a:xfrm rot="3600000">
          <a:off x="6196654" y="2437804"/>
          <a:ext cx="1447791" cy="485531"/>
        </a:xfrm>
        <a:prstGeom prst="lef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889000">
            <a:lnSpc>
              <a:spcPct val="90000"/>
            </a:lnSpc>
            <a:spcBef>
              <a:spcPct val="0"/>
            </a:spcBef>
            <a:spcAft>
              <a:spcPct val="35000"/>
            </a:spcAft>
          </a:pPr>
          <a:endParaRPr lang="en-US" sz="2000" kern="1200"/>
        </a:p>
      </dsp:txBody>
      <dsp:txXfrm>
        <a:off x="6342313" y="2534910"/>
        <a:ext cx="1156473" cy="291319"/>
      </dsp:txXfrm>
    </dsp:sp>
    <dsp:sp modelId="{329056CB-8923-4FC1-807A-886B3EFB8005}">
      <dsp:nvSpPr>
        <dsp:cNvPr id="0" name=""/>
        <dsp:cNvSpPr/>
      </dsp:nvSpPr>
      <dsp:spPr>
        <a:xfrm>
          <a:off x="6679368" y="3971972"/>
          <a:ext cx="2774466" cy="1387233"/>
        </a:xfrm>
        <a:prstGeom prst="roundRect">
          <a:avLst>
            <a:gd name="adj" fmla="val 10000"/>
          </a:avLst>
        </a:prstGeom>
        <a:solidFill>
          <a:srgbClr val="92D05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en-US" sz="1100" kern="1200"/>
            <a:t>Felt &amp; Expressed Measures</a:t>
          </a:r>
        </a:p>
        <a:p>
          <a:pPr lvl="0" algn="l" defTabSz="488950">
            <a:lnSpc>
              <a:spcPct val="90000"/>
            </a:lnSpc>
            <a:spcBef>
              <a:spcPct val="0"/>
            </a:spcBef>
            <a:spcAft>
              <a:spcPct val="35000"/>
            </a:spcAft>
          </a:pPr>
          <a:r>
            <a:rPr lang="en-US" sz="600" kern="1200"/>
            <a:t>-</a:t>
          </a:r>
          <a:r>
            <a:rPr lang="en-US" sz="800" kern="1200"/>
            <a:t> Outcomes star or equiv</a:t>
          </a:r>
        </a:p>
        <a:p>
          <a:pPr lvl="0" algn="l" defTabSz="488950">
            <a:lnSpc>
              <a:spcPct val="90000"/>
            </a:lnSpc>
            <a:spcBef>
              <a:spcPct val="0"/>
            </a:spcBef>
            <a:spcAft>
              <a:spcPct val="35000"/>
            </a:spcAft>
          </a:pPr>
          <a:r>
            <a:rPr lang="en-US" sz="800" kern="1200"/>
            <a:t>- Primary research </a:t>
          </a:r>
        </a:p>
        <a:p>
          <a:pPr lvl="0" algn="l" defTabSz="488950">
            <a:lnSpc>
              <a:spcPct val="90000"/>
            </a:lnSpc>
            <a:spcBef>
              <a:spcPct val="0"/>
            </a:spcBef>
            <a:spcAft>
              <a:spcPct val="35000"/>
            </a:spcAft>
          </a:pPr>
          <a:r>
            <a:rPr lang="en-US" sz="800" kern="1200"/>
            <a:t>- Sevice user feedback</a:t>
          </a:r>
        </a:p>
        <a:p>
          <a:pPr lvl="0" algn="ctr" defTabSz="488950">
            <a:lnSpc>
              <a:spcPct val="90000"/>
            </a:lnSpc>
            <a:spcBef>
              <a:spcPct val="0"/>
            </a:spcBef>
            <a:spcAft>
              <a:spcPct val="35000"/>
            </a:spcAft>
          </a:pPr>
          <a:endParaRPr lang="en-US" sz="600" kern="1200"/>
        </a:p>
      </dsp:txBody>
      <dsp:txXfrm>
        <a:off x="6719999" y="4012603"/>
        <a:ext cx="2693204" cy="1305971"/>
      </dsp:txXfrm>
    </dsp:sp>
    <dsp:sp modelId="{957D1FC4-B236-449C-AD91-46278144C866}">
      <dsp:nvSpPr>
        <dsp:cNvPr id="0" name=""/>
        <dsp:cNvSpPr/>
      </dsp:nvSpPr>
      <dsp:spPr>
        <a:xfrm rot="10800000">
          <a:off x="5050602" y="4422823"/>
          <a:ext cx="1447791" cy="485531"/>
        </a:xfrm>
        <a:prstGeom prst="lef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889000">
            <a:lnSpc>
              <a:spcPct val="90000"/>
            </a:lnSpc>
            <a:spcBef>
              <a:spcPct val="0"/>
            </a:spcBef>
            <a:spcAft>
              <a:spcPct val="35000"/>
            </a:spcAft>
          </a:pPr>
          <a:endParaRPr lang="en-US" sz="2000" kern="1200"/>
        </a:p>
      </dsp:txBody>
      <dsp:txXfrm rot="10800000">
        <a:off x="5196261" y="4519929"/>
        <a:ext cx="1156473" cy="291319"/>
      </dsp:txXfrm>
    </dsp:sp>
    <dsp:sp modelId="{71C458F6-2370-42F4-A83C-00777FD7FC44}">
      <dsp:nvSpPr>
        <dsp:cNvPr id="0" name=""/>
        <dsp:cNvSpPr/>
      </dsp:nvSpPr>
      <dsp:spPr>
        <a:xfrm>
          <a:off x="2095162" y="3971972"/>
          <a:ext cx="2774466" cy="1387233"/>
        </a:xfrm>
        <a:prstGeom prst="roundRect">
          <a:avLst>
            <a:gd name="adj" fmla="val 10000"/>
          </a:avLst>
        </a:prstGeom>
        <a:solidFill>
          <a:schemeClr val="accent2"/>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en-US" sz="1100" kern="1200"/>
            <a:t>Normative Measures</a:t>
          </a:r>
        </a:p>
        <a:p>
          <a:pPr lvl="0" algn="l" defTabSz="488950">
            <a:lnSpc>
              <a:spcPct val="90000"/>
            </a:lnSpc>
            <a:spcBef>
              <a:spcPct val="0"/>
            </a:spcBef>
            <a:spcAft>
              <a:spcPct val="35000"/>
            </a:spcAft>
          </a:pPr>
          <a:r>
            <a:rPr lang="en-US" sz="800" kern="1200"/>
            <a:t>- CHAOS Index based on normative </a:t>
          </a:r>
          <a:r>
            <a:rPr lang="en-US" sz="800" kern="1200" err="1"/>
            <a:t>expeirence</a:t>
          </a:r>
          <a:endParaRPr lang="en-US" sz="800" kern="1200"/>
        </a:p>
        <a:p>
          <a:pPr lvl="0" algn="l" defTabSz="488950">
            <a:lnSpc>
              <a:spcPct val="90000"/>
            </a:lnSpc>
            <a:spcBef>
              <a:spcPct val="0"/>
            </a:spcBef>
            <a:spcAft>
              <a:spcPct val="35000"/>
            </a:spcAft>
          </a:pPr>
          <a:r>
            <a:rPr lang="en-US" sz="800" kern="1200"/>
            <a:t>- Long term time CHAOS analysis</a:t>
          </a:r>
        </a:p>
        <a:p>
          <a:pPr lvl="0" algn="ctr" defTabSz="488950">
            <a:lnSpc>
              <a:spcPct val="90000"/>
            </a:lnSpc>
            <a:spcBef>
              <a:spcPct val="0"/>
            </a:spcBef>
            <a:spcAft>
              <a:spcPct val="35000"/>
            </a:spcAft>
          </a:pPr>
          <a:endParaRPr lang="en-US" sz="800" kern="1200"/>
        </a:p>
      </dsp:txBody>
      <dsp:txXfrm>
        <a:off x="2135793" y="4012603"/>
        <a:ext cx="2693204" cy="1305971"/>
      </dsp:txXfrm>
    </dsp:sp>
    <dsp:sp modelId="{C2E763DD-83A2-474E-9D92-4C78CAA060EA}">
      <dsp:nvSpPr>
        <dsp:cNvPr id="0" name=""/>
        <dsp:cNvSpPr/>
      </dsp:nvSpPr>
      <dsp:spPr>
        <a:xfrm rot="18000000">
          <a:off x="3904551" y="2437804"/>
          <a:ext cx="1447791" cy="485531"/>
        </a:xfrm>
        <a:prstGeom prst="lef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889000">
            <a:lnSpc>
              <a:spcPct val="90000"/>
            </a:lnSpc>
            <a:spcBef>
              <a:spcPct val="0"/>
            </a:spcBef>
            <a:spcAft>
              <a:spcPct val="35000"/>
            </a:spcAft>
          </a:pPr>
          <a:endParaRPr lang="en-US" sz="2000" kern="1200"/>
        </a:p>
      </dsp:txBody>
      <dsp:txXfrm>
        <a:off x="4050210" y="2534910"/>
        <a:ext cx="1156473" cy="291319"/>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CCDC4AE-8BA1-4D8D-880E-414B2CFBDF56}">
      <dsp:nvSpPr>
        <dsp:cNvPr id="0" name=""/>
        <dsp:cNvSpPr/>
      </dsp:nvSpPr>
      <dsp:spPr>
        <a:xfrm>
          <a:off x="542481" y="0"/>
          <a:ext cx="4847573" cy="4847573"/>
        </a:xfrm>
        <a:prstGeom prst="triangle">
          <a:avLst/>
        </a:prstGeom>
        <a:gradFill flip="none" rotWithShape="0">
          <a:gsLst>
            <a:gs pos="0">
              <a:schemeClr val="accent2">
                <a:hueOff val="0"/>
                <a:satOff val="0"/>
                <a:lumOff val="0"/>
                <a:tint val="66000"/>
                <a:satMod val="160000"/>
              </a:schemeClr>
            </a:gs>
            <a:gs pos="50000">
              <a:schemeClr val="accent2">
                <a:hueOff val="0"/>
                <a:satOff val="0"/>
                <a:lumOff val="0"/>
                <a:tint val="44500"/>
                <a:satMod val="160000"/>
              </a:schemeClr>
            </a:gs>
            <a:gs pos="100000">
              <a:schemeClr val="accent2">
                <a:hueOff val="0"/>
                <a:satOff val="0"/>
                <a:lumOff val="0"/>
                <a:tint val="23500"/>
                <a:satMod val="160000"/>
              </a:schemeClr>
            </a:gs>
          </a:gsLst>
          <a:lin ang="5400000" scaled="1"/>
          <a:tileRect/>
        </a:gra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FD14DEE5-2342-4F9A-B27A-6BA79EAF8AE3}">
      <dsp:nvSpPr>
        <dsp:cNvPr id="0" name=""/>
        <dsp:cNvSpPr/>
      </dsp:nvSpPr>
      <dsp:spPr>
        <a:xfrm>
          <a:off x="3508748" y="501443"/>
          <a:ext cx="3150922" cy="1725458"/>
        </a:xfrm>
        <a:prstGeom prst="roundRect">
          <a:avLst/>
        </a:prstGeom>
        <a:solidFill>
          <a:schemeClr val="lt1">
            <a:alpha val="90000"/>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9530" tIns="49530" rIns="49530" bIns="49530" numCol="1" spcCol="1270" anchor="ctr" anchorCtr="0">
          <a:noAutofit/>
        </a:bodyPr>
        <a:lstStyle/>
        <a:p>
          <a:pPr lvl="0" algn="l" defTabSz="577850">
            <a:lnSpc>
              <a:spcPct val="90000"/>
            </a:lnSpc>
            <a:spcBef>
              <a:spcPct val="0"/>
            </a:spcBef>
            <a:spcAft>
              <a:spcPct val="35000"/>
            </a:spcAft>
          </a:pPr>
          <a:r>
            <a:rPr lang="en-GB" sz="1300" kern="1200"/>
            <a:t>Complex Supported Accommodation Offer / Housing First</a:t>
          </a:r>
        </a:p>
        <a:p>
          <a:pPr lvl="0" algn="l" defTabSz="577850">
            <a:lnSpc>
              <a:spcPct val="90000"/>
            </a:lnSpc>
            <a:spcBef>
              <a:spcPct val="0"/>
            </a:spcBef>
            <a:spcAft>
              <a:spcPct val="35000"/>
            </a:spcAft>
          </a:pPr>
          <a:r>
            <a:rPr lang="en-GB" sz="1300" kern="1200"/>
            <a:t>Enhanced Accommodation based Support</a:t>
          </a:r>
        </a:p>
        <a:p>
          <a:pPr lvl="0" algn="l" defTabSz="577850">
            <a:lnSpc>
              <a:spcPct val="90000"/>
            </a:lnSpc>
            <a:spcBef>
              <a:spcPct val="0"/>
            </a:spcBef>
            <a:spcAft>
              <a:spcPct val="35000"/>
            </a:spcAft>
          </a:pPr>
          <a:r>
            <a:rPr lang="en-GB" sz="1300" kern="1200"/>
            <a:t>Enhanced Substance Misuse Model</a:t>
          </a:r>
        </a:p>
        <a:p>
          <a:pPr lvl="0" algn="l" defTabSz="577850">
            <a:lnSpc>
              <a:spcPct val="90000"/>
            </a:lnSpc>
            <a:spcBef>
              <a:spcPct val="0"/>
            </a:spcBef>
            <a:spcAft>
              <a:spcPct val="35000"/>
            </a:spcAft>
          </a:pPr>
          <a:r>
            <a:rPr lang="en-GB" sz="1300" kern="1200"/>
            <a:t>Enhanced Mental Health Support</a:t>
          </a:r>
          <a:endParaRPr lang="en-US" sz="1300" kern="1200"/>
        </a:p>
      </dsp:txBody>
      <dsp:txXfrm>
        <a:off x="3592978" y="585673"/>
        <a:ext cx="2982462" cy="1556998"/>
      </dsp:txXfrm>
    </dsp:sp>
    <dsp:sp modelId="{CE0764F2-267C-45A0-94CC-65605534C373}">
      <dsp:nvSpPr>
        <dsp:cNvPr id="0" name=""/>
        <dsp:cNvSpPr/>
      </dsp:nvSpPr>
      <dsp:spPr>
        <a:xfrm>
          <a:off x="3508748" y="3438141"/>
          <a:ext cx="3150922" cy="1264774"/>
        </a:xfrm>
        <a:prstGeom prst="roundRect">
          <a:avLst/>
        </a:prstGeom>
        <a:solidFill>
          <a:schemeClr val="lt1">
            <a:alpha val="90000"/>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9530" tIns="49530" rIns="49530" bIns="49530" numCol="1" spcCol="1270" anchor="ctr" anchorCtr="0">
          <a:noAutofit/>
        </a:bodyPr>
        <a:lstStyle/>
        <a:p>
          <a:pPr lvl="0" algn="l" defTabSz="577850">
            <a:lnSpc>
              <a:spcPct val="90000"/>
            </a:lnSpc>
            <a:spcBef>
              <a:spcPct val="0"/>
            </a:spcBef>
            <a:spcAft>
              <a:spcPct val="35000"/>
            </a:spcAft>
          </a:pPr>
          <a:r>
            <a:rPr lang="en-GB" sz="1300" kern="1200"/>
            <a:t>Newham Specific Offer</a:t>
          </a:r>
        </a:p>
        <a:p>
          <a:pPr lvl="0" algn="l" defTabSz="577850">
            <a:lnSpc>
              <a:spcPct val="90000"/>
            </a:lnSpc>
            <a:spcBef>
              <a:spcPct val="0"/>
            </a:spcBef>
            <a:spcAft>
              <a:spcPct val="35000"/>
            </a:spcAft>
          </a:pPr>
          <a:r>
            <a:rPr lang="en-GB" sz="1300" kern="1200"/>
            <a:t>Employment, Training &amp; Education Support</a:t>
          </a:r>
        </a:p>
        <a:p>
          <a:pPr lvl="0" algn="l" defTabSz="577850">
            <a:lnSpc>
              <a:spcPct val="90000"/>
            </a:lnSpc>
            <a:spcBef>
              <a:spcPct val="0"/>
            </a:spcBef>
            <a:spcAft>
              <a:spcPct val="35000"/>
            </a:spcAft>
          </a:pPr>
          <a:r>
            <a:rPr lang="en-GB" sz="1300" kern="1200"/>
            <a:t>Rent Deposit Scheme</a:t>
          </a:r>
        </a:p>
        <a:p>
          <a:pPr lvl="0" algn="l" defTabSz="577850">
            <a:lnSpc>
              <a:spcPct val="90000"/>
            </a:lnSpc>
            <a:spcBef>
              <a:spcPct val="0"/>
            </a:spcBef>
            <a:spcAft>
              <a:spcPct val="35000"/>
            </a:spcAft>
          </a:pPr>
          <a:r>
            <a:rPr lang="en-GB" sz="1300" kern="1200"/>
            <a:t>Floating Support and Tenancy Sustainment</a:t>
          </a:r>
        </a:p>
      </dsp:txBody>
      <dsp:txXfrm>
        <a:off x="3570489" y="3499882"/>
        <a:ext cx="3027440" cy="1141292"/>
      </dsp:txXfrm>
    </dsp:sp>
  </dsp:spTree>
</dsp:drawing>
</file>

<file path=ppt/diagrams/layout1.xml><?xml version="1.0" encoding="utf-8"?>
<dgm:layoutDef xmlns:dgm="http://schemas.openxmlformats.org/drawingml/2006/diagram" xmlns:a="http://schemas.openxmlformats.org/drawingml/2006/main" uniqueId="urn:microsoft.com/office/officeart/2005/8/layout/target3">
  <dgm:title val=""/>
  <dgm:desc val=""/>
  <dgm:catLst>
    <dgm:cat type="relationship" pri="11000"/>
    <dgm:cat type="list" pri="22000"/>
    <dgm:cat type="convert" pri="4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ampData>
  <dgm:style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styleData>
  <dgm:clrData>
    <dgm:dataModel>
      <dgm:ptLst>
        <dgm:pt modelId="0" type="doc"/>
        <dgm:pt modelId="1"/>
        <dgm:pt modelId="11"/>
        <dgm:pt modelId="12"/>
        <dgm:pt modelId="2"/>
        <dgm:pt modelId="21"/>
        <dgm:pt modelId="22"/>
        <dgm:pt modelId="3"/>
        <dgm:pt modelId="31"/>
        <dgm:pt modelId="32"/>
      </dgm:ptLst>
      <dgm:cxnLst>
        <dgm:cxn modelId="4" srcId="0" destId="1" srcOrd="0" destOrd="0"/>
        <dgm:cxn modelId="5" srcId="0" destId="2" srcOrd="1" destOrd="0"/>
        <dgm:cxn modelId="6" srcId="0" destId="3" srcOrd="2" destOrd="0"/>
        <dgm:cxn modelId="41" srcId="1" destId="11" srcOrd="0" destOrd="0"/>
        <dgm:cxn modelId="42" srcId="1" destId="12" srcOrd="1" destOrd="0"/>
        <dgm:cxn modelId="51" srcId="2" destId="21" srcOrd="0" destOrd="0"/>
        <dgm:cxn modelId="52" srcId="2" destId="22" srcOrd="1" destOrd="0"/>
        <dgm:cxn modelId="61" srcId="3" destId="31" srcOrd="0" destOrd="0"/>
        <dgm:cxn modelId="62" srcId="3" destId="32" srcOrd="1" destOrd="0"/>
      </dgm:cxnLst>
      <dgm:bg/>
      <dgm:whole/>
    </dgm:dataModel>
  </dgm:clrData>
  <dgm:layoutNode name="Name0">
    <dgm:varLst>
      <dgm:chMax val="7"/>
      <dgm:dir/>
      <dgm:animLvl val="lvl"/>
      <dgm:resizeHandles val="exact"/>
    </dgm:varLst>
    <dgm:alg type="composite"/>
    <dgm:shape xmlns:r="http://schemas.openxmlformats.org/officeDocument/2006/relationships" r:blip="">
      <dgm:adjLst/>
    </dgm:shape>
    <dgm:presOf/>
    <dgm:choose name="Name1">
      <dgm:if name="Name2" func="var" arg="dir" op="equ" val="norm">
        <dgm:choose name="Name3">
          <dgm:if name="Name4" axis="ch" ptType="node" func="cnt" op="equ" val="1">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rect1ParTx" refType="r" refFor="ch" refForName="space"/>
              <dgm:constr type="w" for="ch" forName="rect1ParTx" refType="w" refFor="ch" refForName="rect1" fact="0.5"/>
              <dgm:constr type="t" for="ch" forName="rect1ParTx" refType="t" refFor="ch" refForName="rect1"/>
              <dgm:constr type="b" for="ch" forName="rect1ParTx" refType="b" refFor="ch" refForName="rect1"/>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5" axis="ch" ptType="node" func="cnt" op="equ" val="2">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rect2ParTx" refType="r" refFor="ch" refForName="space"/>
              <dgm:constr type="w" for="ch" forName="rect2ParTx" refType="w" refFor="ch" refForName="rect2" fact="0.5"/>
              <dgm:constr type="t" for="ch" forName="rect2ParTx" refType="t" refFor="ch" refForName="rect2"/>
              <dgm:constr type="b" for="ch" forName="rect2ParTx" refType="b" refFor="ch" refForName="rect2"/>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b" refFor="ch" refForName="rect2"/>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6" axis="ch" ptType="node" func="cnt" op="equ" val="3">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rect3ParTx" refType="r" refFor="ch" refForName="space"/>
              <dgm:constr type="w" for="ch" forName="rect3ParTx" refType="w" refFor="ch" refForName="rect3" fact="0.5"/>
              <dgm:constr type="t" for="ch" forName="rect3ParTx" refType="t" refFor="ch" refForName="rect3"/>
              <dgm:constr type="b" for="ch" forName="rect3ParTx" refType="b" refFor="ch" refForName="rect3"/>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b" refFor="ch" refForName="rect3"/>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7" axis="ch" ptType="node" func="cnt" op="equ" val="4">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rect4ParTx" refType="r" refFor="ch" refForName="space"/>
              <dgm:constr type="w" for="ch" forName="rect4ParTx" refType="w" refFor="ch" refForName="rect4" fact="0.5"/>
              <dgm:constr type="t" for="ch" forName="rect4ParTx" refType="t" refFor="ch" refForName="rect4"/>
              <dgm:constr type="b" for="ch" forName="rect4ParTx" refType="b" refFor="ch" refForName="rect4"/>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b" refFor="ch" refForName="rect4"/>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8" axis="ch" ptType="node" func="cnt" op="equ" val="5">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rect5ParTx" refType="r" refFor="ch" refForName="space"/>
              <dgm:constr type="w" for="ch" forName="rect5ParTx" refType="w" refFor="ch" refForName="rect5" fact="0.5"/>
              <dgm:constr type="t" for="ch" forName="rect5ParTx" refType="t" refFor="ch" refForName="rect5"/>
              <dgm:constr type="b" for="ch" forName="rect5ParTx" refType="b" refFor="ch" refForName="rect5"/>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b" refFor="ch" refForName="rect5"/>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9" axis="ch" ptType="node" func="cnt" op="equ" val="6">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rect6ParTx" refType="r" refFor="ch" refForName="space"/>
              <dgm:constr type="w" for="ch" forName="rect6ParTx" refType="w" refFor="ch" refForName="rect6" fact="0.5"/>
              <dgm:constr type="t" for="ch" forName="rect6ParTx" refType="t" refFor="ch" refForName="rect6"/>
              <dgm:constr type="b" for="ch" forName="rect6ParTx" refType="b" refFor="ch" refForName="rect6"/>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b" refFor="ch" refForName="rect6"/>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10" axis="ch" ptType="node" func="cnt" op="gte" val="7">
            <dgm:constrLst>
              <dgm:constr type="userA" refType="w" fact="0.3"/>
              <dgm:constr type="w" for="ch" forName="circle1" refType="userA" fact="2"/>
              <dgm:constr type="h" for="ch" forName="circle1" refType="w" refFor="ch" refForName="circle1" op="equ"/>
              <dgm:constr type="l" for="ch" forName="circle1"/>
              <dgm:constr type="ctrY" for="ch" forName="circle1" refType="h" fact="0.5"/>
              <dgm:constr type="l" for="ch" forName="space" refType="ctrX" refFor="ch" refForName="circle1"/>
              <dgm:constr type="w" for="ch" forName="space"/>
              <dgm:constr type="h" for="ch" forName="space" refType="h" refFor="ch" refForName="circle1"/>
              <dgm:constr type="b" for="ch" forName="space" refType="b" refFor="ch" refForName="circle1"/>
              <dgm:constr type="l" for="ch" forName="rect1" refType="r" refFor="ch" refForName="space"/>
              <dgm:constr type="r" for="ch" forName="rect1" refType="w"/>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l"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l" for="ch" forName="rect2" refType="r" refFor="ch" refForName="space"/>
              <dgm:constr type="r" for="ch" forName="rect2" refType="w"/>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l"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l" for="ch" forName="rect3" refType="r" refFor="ch" refForName="space"/>
              <dgm:constr type="r" for="ch" forName="rect3" refType="w"/>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l"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l" for="ch" forName="rect4" refType="r" refFor="ch" refForName="space"/>
              <dgm:constr type="r" for="ch" forName="rect4" refType="w"/>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l"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l" for="ch" forName="rect5" refType="r" refFor="ch" refForName="space"/>
              <dgm:constr type="r" for="ch" forName="rect5" refType="w"/>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l"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l" for="ch" forName="rect6" refType="r" refFor="ch" refForName="space"/>
              <dgm:constr type="r" for="ch" forName="rect6" refType="w"/>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l"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l" for="ch" forName="rect7" refType="r" refFor="ch" refForName="space"/>
              <dgm:constr type="r" for="ch" forName="rect7" refType="w"/>
              <dgm:constr type="h" for="ch" forName="rect7" refType="h" refFor="ch" refForName="circle7"/>
              <dgm:constr type="hOff" for="ch" forName="rect7" refType="hOff" refFor="ch" refForName="circle7"/>
              <dgm:constr type="b" for="ch" forName="rect7" refType="b" refFor="ch" refForName="circle7"/>
              <dgm:constr type="l" for="ch" forName="rect7ParTx" refType="r" refFor="ch" refForName="space"/>
              <dgm:constr type="w" for="ch" forName="rect7ParTx" refType="w" refFor="ch" refForName="rect7" fact="0.5"/>
              <dgm:constr type="t" for="ch" forName="rect7ParTx" refType="t" refFor="ch" refForName="rect7"/>
              <dgm:constr type="b" for="ch" forName="rect7ParTx" refType="b" refFor="ch" refForName="rect7"/>
              <dgm:constr type="l" for="ch" forName="rect7ChTx" refType="r" refFor="ch" refForName="rect7ParTx"/>
              <dgm:constr type="w" for="ch" forName="rect7ChTx" refType="w" refFor="ch" refForName="rect7ParTx"/>
              <dgm:constr type="t" for="ch" forName="rect7ChTx" refType="t" refFor="ch" refForName="rect7ParTx"/>
              <dgm:constr type="b" for="ch" forName="rect7ChTx" refType="b" refFor="ch" refForName="rect7ParTx"/>
              <dgm:constr type="l" for="ch" forName="rect7ParTxNoCh" refType="r" refFor="ch" refForName="space"/>
              <dgm:constr type="w" for="ch" forName="rect7ParTxNoCh" refType="w" refFor="ch" refForName="rect7"/>
              <dgm:constr type="t" for="ch" forName="rect7ParTxNoCh" refType="t" refFor="ch" refForName="rect7"/>
              <dgm:constr type="b" for="ch" forName="rect7ParTxNoCh" refType="b" refFor="ch" refForName="rect7"/>
              <dgm:constr type="l" for="ch" forName="rect1ParTx" refType="r" refFor="ch" refForName="space"/>
              <dgm:constr type="w" for="ch" forName="rect1ParTx" refType="w" refFor="ch" refForName="rect1" fact="0.5"/>
              <dgm:constr type="t" for="ch" forName="rect1ParTx" refType="t" refFor="ch" refForName="rect1"/>
              <dgm:constr type="b" for="ch" forName="rect1ParTx" refType="t" refFor="ch" refForName="rect2"/>
              <dgm:constr type="l" for="ch" forName="rect1ChTx" refType="r" refFor="ch" refForName="rect1ParTx"/>
              <dgm:constr type="w" for="ch" forName="rect1ChTx" refType="w" refFor="ch" refForName="rect1ParTx"/>
              <dgm:constr type="t" for="ch" forName="rect1ChTx" refType="t" refFor="ch" refForName="rect1ParTx"/>
              <dgm:constr type="b" for="ch" forName="rect1ChTx" refType="b" refFor="ch" refForName="rect1ParTx"/>
              <dgm:constr type="l" for="ch" forName="rect1ParTxNoCh" refType="r" refFor="ch" refForName="space"/>
              <dgm:constr type="w" for="ch" forName="rect1ParTxNoCh" refType="w" refFor="ch" refForName="rect1"/>
              <dgm:constr type="t" for="ch" forName="rect1ParTxNoCh" refType="t" refFor="ch" refForName="rect1"/>
              <dgm:constr type="b" for="ch" forName="rect1ParTxNoCh" refType="t" refFor="ch" refForName="rect2"/>
              <dgm:constr type="l" for="ch" forName="rect2ParTx" refType="r" refFor="ch" refForName="space"/>
              <dgm:constr type="w" for="ch" forName="rect2ParTx" refType="w" refFor="ch" refForName="rect2" fact="0.5"/>
              <dgm:constr type="t" for="ch" forName="rect2ParTx" refType="t" refFor="ch" refForName="rect2"/>
              <dgm:constr type="b" for="ch" forName="rect2ParTx" refType="t" refFor="ch" refForName="rect3"/>
              <dgm:constr type="l" for="ch" forName="rect2ChTx" refType="r" refFor="ch" refForName="rect2ParTx"/>
              <dgm:constr type="w" for="ch" forName="rect2ChTx" refType="w" refFor="ch" refForName="rect2ParTx"/>
              <dgm:constr type="t" for="ch" forName="rect2ChTx" refType="t" refFor="ch" refForName="rect2ParTx"/>
              <dgm:constr type="b" for="ch" forName="rect2ChTx" refType="b" refFor="ch" refForName="rect2ParTx"/>
              <dgm:constr type="l" for="ch" forName="rect2ParTxNoCh" refType="r" refFor="ch" refForName="space"/>
              <dgm:constr type="w" for="ch" forName="rect2ParTxNoCh" refType="w" refFor="ch" refForName="rect2"/>
              <dgm:constr type="t" for="ch" forName="rect2ParTxNoCh" refType="t" refFor="ch" refForName="rect2"/>
              <dgm:constr type="b" for="ch" forName="rect2ParTxNoCh" refType="t" refFor="ch" refForName="rect3"/>
              <dgm:constr type="l" for="ch" forName="rect3ParTx" refType="r" refFor="ch" refForName="space"/>
              <dgm:constr type="w" for="ch" forName="rect3ParTx" refType="w" refFor="ch" refForName="rect3" fact="0.5"/>
              <dgm:constr type="t" for="ch" forName="rect3ParTx" refType="t" refFor="ch" refForName="rect3"/>
              <dgm:constr type="b" for="ch" forName="rect3ParTx" refType="t" refFor="ch" refForName="rect4"/>
              <dgm:constr type="l" for="ch" forName="rect3ChTx" refType="r" refFor="ch" refForName="rect3ParTx"/>
              <dgm:constr type="w" for="ch" forName="rect3ChTx" refType="w" refFor="ch" refForName="rect3ParTx"/>
              <dgm:constr type="t" for="ch" forName="rect3ChTx" refType="t" refFor="ch" refForName="rect3ParTx"/>
              <dgm:constr type="b" for="ch" forName="rect3ChTx" refType="b" refFor="ch" refForName="rect3ParTx"/>
              <dgm:constr type="l" for="ch" forName="rect3ParTxNoCh" refType="r" refFor="ch" refForName="space"/>
              <dgm:constr type="w" for="ch" forName="rect3ParTxNoCh" refType="w" refFor="ch" refForName="rect3"/>
              <dgm:constr type="t" for="ch" forName="rect3ParTxNoCh" refType="t" refFor="ch" refForName="rect3"/>
              <dgm:constr type="b" for="ch" forName="rect3ParTxNoCh" refType="t" refFor="ch" refForName="rect4"/>
              <dgm:constr type="l" for="ch" forName="rect4ParTx" refType="r" refFor="ch" refForName="space"/>
              <dgm:constr type="w" for="ch" forName="rect4ParTx" refType="w" refFor="ch" refForName="rect4" fact="0.5"/>
              <dgm:constr type="t" for="ch" forName="rect4ParTx" refType="t" refFor="ch" refForName="rect4"/>
              <dgm:constr type="b" for="ch" forName="rect4ParTx" refType="t" refFor="ch" refForName="rect5"/>
              <dgm:constr type="l" for="ch" forName="rect4ChTx" refType="r" refFor="ch" refForName="rect4ParTx"/>
              <dgm:constr type="w" for="ch" forName="rect4ChTx" refType="w" refFor="ch" refForName="rect4ParTx"/>
              <dgm:constr type="t" for="ch" forName="rect4ChTx" refType="t" refFor="ch" refForName="rect4ParTx"/>
              <dgm:constr type="b" for="ch" forName="rect4ChTx" refType="b" refFor="ch" refForName="rect4ParTx"/>
              <dgm:constr type="l" for="ch" forName="rect4ParTxNoCh" refType="r" refFor="ch" refForName="space"/>
              <dgm:constr type="w" for="ch" forName="rect4ParTxNoCh" refType="w" refFor="ch" refForName="rect4"/>
              <dgm:constr type="t" for="ch" forName="rect4ParTxNoCh" refType="t" refFor="ch" refForName="rect4"/>
              <dgm:constr type="b" for="ch" forName="rect4ParTxNoCh" refType="t" refFor="ch" refForName="rect5"/>
              <dgm:constr type="l" for="ch" forName="rect5ParTx" refType="r" refFor="ch" refForName="space"/>
              <dgm:constr type="w" for="ch" forName="rect5ParTx" refType="w" refFor="ch" refForName="rect5" fact="0.5"/>
              <dgm:constr type="t" for="ch" forName="rect5ParTx" refType="t" refFor="ch" refForName="rect5"/>
              <dgm:constr type="b" for="ch" forName="rect5ParTx" refType="t" refFor="ch" refForName="rect6"/>
              <dgm:constr type="l" for="ch" forName="rect5ChTx" refType="r" refFor="ch" refForName="rect5ParTx"/>
              <dgm:constr type="w" for="ch" forName="rect5ChTx" refType="w" refFor="ch" refForName="rect5ParTx"/>
              <dgm:constr type="t" for="ch" forName="rect5ChTx" refType="t" refFor="ch" refForName="rect5ParTx"/>
              <dgm:constr type="b" for="ch" forName="rect5ChTx" refType="b" refFor="ch" refForName="rect5ParTx"/>
              <dgm:constr type="l" for="ch" forName="rect5ParTxNoCh" refType="r" refFor="ch" refForName="space"/>
              <dgm:constr type="w" for="ch" forName="rect5ParTxNoCh" refType="w" refFor="ch" refForName="rect5"/>
              <dgm:constr type="t" for="ch" forName="rect5ParTxNoCh" refType="t" refFor="ch" refForName="rect5"/>
              <dgm:constr type="b" for="ch" forName="rect5ParTxNoCh" refType="t" refFor="ch" refForName="rect6"/>
              <dgm:constr type="l" for="ch" forName="rect6ParTx" refType="r" refFor="ch" refForName="space"/>
              <dgm:constr type="w" for="ch" forName="rect6ParTx" refType="w" refFor="ch" refForName="rect6" fact="0.5"/>
              <dgm:constr type="t" for="ch" forName="rect6ParTx" refType="t" refFor="ch" refForName="rect6"/>
              <dgm:constr type="b" for="ch" forName="rect6ParTx" refType="t" refFor="ch" refForName="rect7"/>
              <dgm:constr type="l" for="ch" forName="rect6ChTx" refType="r" refFor="ch" refForName="rect6ParTx"/>
              <dgm:constr type="w" for="ch" forName="rect6ChTx" refType="w" refFor="ch" refForName="rect6ParTx"/>
              <dgm:constr type="t" for="ch" forName="rect6ChTx" refType="t" refFor="ch" refForName="rect6ParTx"/>
              <dgm:constr type="b" for="ch" forName="rect6ChTx" refType="b" refFor="ch" refForName="rect6ParTx"/>
              <dgm:constr type="l" for="ch" forName="rect6ParTxNoCh" refType="r"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11">
            <dgm:constrLst/>
          </dgm:else>
        </dgm:choose>
      </dgm:if>
      <dgm:else name="Name12">
        <dgm:choose name="Name13">
          <dgm:if name="Name14" axis="ch" ptType="node" func="cnt" op="equ" val="1">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r" for="ch" forName="rect1ParTx" refType="l" refFor="ch" refForName="space"/>
              <dgm:constr type="w" for="ch" forName="rect1ParTx" refType="w" refFor="ch" refForName="rect1" fact="0.5"/>
              <dgm:constr type="t" for="ch" forName="rect1ParTx" refType="t" refFor="ch" refForName="rect1"/>
              <dgm:constr type="b" for="ch" forName="rect1ParTx" refType="b" refFor="ch" refForName="rect1"/>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b" refFor="ch" refForName="rect1"/>
              <dgm:constr type="primFontSz" for="ch" op="equ" val="65"/>
              <dgm:constr type="secFontSz" for="ch" op="equ" val="65"/>
            </dgm:constrLst>
          </dgm:if>
          <dgm:if name="Name15" axis="ch" ptType="node" func="cnt" op="equ" val="2">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5"/>
              <dgm:constr type="hOff" for="ch" forName="circle2" refType="h" refFor="ch" refForName="vertSpace2" fact="-0.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r" for="ch" forName="rect2ParTx" refType="l" refFor="ch" refForName="space"/>
              <dgm:constr type="w" for="ch" forName="rect2ParTx" refType="w" refFor="ch" refForName="rect2" fact="0.5"/>
              <dgm:constr type="t" for="ch" forName="rect2ParTx" refType="t" refFor="ch" refForName="rect2"/>
              <dgm:constr type="b" for="ch" forName="rect2ParTx" refType="b" refFor="ch" refForName="rect2"/>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b" refFor="ch" refForName="rect2"/>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primFontSz" for="ch" op="equ" val="65"/>
              <dgm:constr type="secFontSz" for="ch" op="equ" val="65"/>
            </dgm:constrLst>
          </dgm:if>
          <dgm:if name="Name16" axis="ch" ptType="node" func="cnt" op="equ" val="3">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66667"/>
              <dgm:constr type="hOff" for="ch" forName="circle2" refType="h" refFor="ch" refForName="vertSpace2" fact="-0.33333"/>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33333"/>
              <dgm:constr type="hOff" for="ch" forName="circle3" refType="h" refFor="ch" refForName="vertSpace2" fact="-0.66667"/>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r" for="ch" forName="rect3ParTx" refType="l" refFor="ch" refForName="space"/>
              <dgm:constr type="w" for="ch" forName="rect3ParTx" refType="w" refFor="ch" refForName="rect3" fact="0.5"/>
              <dgm:constr type="t" for="ch" forName="rect3ParTx" refType="t" refFor="ch" refForName="rect3"/>
              <dgm:constr type="b" for="ch" forName="rect3ParTx" refType="b" refFor="ch" refForName="rect3"/>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b" refFor="ch" refForName="rect3"/>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primFontSz" for="ch" op="equ" val="65"/>
              <dgm:constr type="secFontSz" for="ch" op="equ" val="65"/>
            </dgm:constrLst>
          </dgm:if>
          <dgm:if name="Name17" axis="ch" ptType="node" func="cnt" op="equ" val="4">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75"/>
              <dgm:constr type="hOff" for="ch" forName="circle2" refType="h" refFor="ch" refForName="vertSpace2" fact="-0.25"/>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5"/>
              <dgm:constr type="hOff" for="ch" forName="circle3" refType="h" refFor="ch" refForName="vertSpace2" fact="-0.5"/>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25"/>
              <dgm:constr type="hOff" for="ch" forName="circle4" refType="h" refFor="ch" refForName="vertSpace2" fact="-0.7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r" for="ch" forName="rect4ParTx" refType="l" refFor="ch" refForName="space"/>
              <dgm:constr type="w" for="ch" forName="rect4ParTx" refType="w" refFor="ch" refForName="rect4" fact="0.5"/>
              <dgm:constr type="t" for="ch" forName="rect4ParTx" refType="t" refFor="ch" refForName="rect4"/>
              <dgm:constr type="b" for="ch" forName="rect4ParTx" refType="b" refFor="ch" refForName="rect4"/>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b" refFor="ch" refForName="rect4"/>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primFontSz" for="ch" op="equ" val="65"/>
              <dgm:constr type="secFontSz" for="ch" op="equ" val="65"/>
            </dgm:constrLst>
          </dgm:if>
          <dgm:if name="Name18" axis="ch" ptType="node" func="cnt" op="equ" val="5">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
              <dgm:constr type="hOff" for="ch" forName="circle2" refType="h" refFor="ch" refForName="vertSpace2" fact="-0.2"/>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
              <dgm:constr type="hOff" for="ch" forName="circle3" refType="h" refFor="ch" refForName="vertSpace2" fact="-0.4"/>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4"/>
              <dgm:constr type="hOff" for="ch" forName="circle4" refType="h" refFor="ch" refForName="vertSpace2" fact="-0.6"/>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2"/>
              <dgm:constr type="hOff" for="ch" forName="circle5" refType="h" refFor="ch" refForName="vertSpace2" fact="-0.8"/>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r" for="ch" forName="rect5ParTx" refType="l" refFor="ch" refForName="space"/>
              <dgm:constr type="w" for="ch" forName="rect5ParTx" refType="w" refFor="ch" refForName="rect5" fact="0.5"/>
              <dgm:constr type="t" for="ch" forName="rect5ParTx" refType="t" refFor="ch" refForName="rect5"/>
              <dgm:constr type="b" for="ch" forName="rect5ParTx" refType="b" refFor="ch" refForName="rect5"/>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b" refFor="ch" refForName="rect5"/>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primFontSz" for="ch" op="equ" val="65"/>
              <dgm:constr type="secFontSz" for="ch" op="equ" val="65"/>
            </dgm:constrLst>
          </dgm:if>
          <dgm:if name="Name19" axis="ch" ptType="node" func="cnt" op="equ" val="6">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3333"/>
              <dgm:constr type="hOff" for="ch" forName="circle2" refType="h" refFor="ch" refForName="vertSpace2" fact="-0.16667"/>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66667"/>
              <dgm:constr type="hOff" for="ch" forName="circle3" refType="h" refFor="ch" refForName="vertSpace2" fact="-0.33333"/>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
              <dgm:constr type="hOff" for="ch" forName="circle4" refType="h" refFor="ch" refForName="vertSpace2" fact="-0.5"/>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33333"/>
              <dgm:constr type="hOff" for="ch" forName="circle5" refType="h" refFor="ch" refForName="vertSpace2" fact="-0.66667"/>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16667"/>
              <dgm:constr type="hOff" for="ch" forName="circle6" refType="h" refFor="ch" refForName="vertSpace2" fact="-0.83333"/>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r" for="ch" forName="rect6ParTx" refType="l" refFor="ch" refForName="space"/>
              <dgm:constr type="w" for="ch" forName="rect6ParTx" refType="w" refFor="ch" refForName="rect6" fact="0.5"/>
              <dgm:constr type="t" for="ch" forName="rect6ParTx" refType="t" refFor="ch" refForName="rect6"/>
              <dgm:constr type="b" for="ch" forName="rect6ParTx" refType="b" refFor="ch" refForName="rect6"/>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b" refFor="ch" refForName="rect6"/>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primFontSz" for="ch" op="equ" val="65"/>
              <dgm:constr type="secFontSz" for="ch" op="equ" val="65"/>
            </dgm:constrLst>
          </dgm:if>
          <dgm:if name="Name20" axis="ch" ptType="node" func="cnt" op="gte" val="7">
            <dgm:constrLst>
              <dgm:constr type="userA" refType="w" fact="0.3"/>
              <dgm:constr type="w" for="ch" forName="circle1" refType="userA" fact="2"/>
              <dgm:constr type="h" for="ch" forName="circle1" refType="w" refFor="ch" refForName="circle1" op="equ"/>
              <dgm:constr type="r" for="ch" forName="circle1" refType="w"/>
              <dgm:constr type="ctrY" for="ch" forName="circle1" refType="h" fact="0.5"/>
              <dgm:constr type="r" for="ch" forName="space" refType="ctrX" refFor="ch" refForName="circle1"/>
              <dgm:constr type="w" for="ch" forName="space"/>
              <dgm:constr type="h" for="ch" forName="space" refType="h" refFor="ch" refForName="circle1"/>
              <dgm:constr type="b" for="ch" forName="space" refType="b" refFor="ch" refForName="circle1"/>
              <dgm:constr type="r" for="ch" forName="rect1" refType="l" refFor="ch" refForName="space"/>
              <dgm:constr type="l" for="ch" forName="rect1"/>
              <dgm:constr type="h" for="ch" forName="rect1" refType="h" refFor="ch" refForName="circle1"/>
              <dgm:constr type="b" for="ch" forName="rect1" refType="b" refFor="ch" refForName="circle1"/>
              <dgm:constr type="l" for="ch" forName="vertSpace2"/>
              <dgm:constr type="w" for="ch" forName="vertSpace2" refType="w"/>
              <dgm:constr type="h" for="ch" forName="vertSpace2" refType="h" refFor="ch" refForName="circle1" fact="0.05"/>
              <dgm:constr type="b" for="ch" forName="vertSpace2" refType="b" refFor="ch" refForName="circle1"/>
              <dgm:constr type="ctrX" for="ch" forName="circle2" refType="r" refFor="ch" refForName="space"/>
              <dgm:constr type="h" for="ch" forName="circle2" refType="h" refFor="ch" refForName="circle1" fact="0.85714"/>
              <dgm:constr type="hOff" for="ch" forName="circle2" refType="h" refFor="ch" refForName="vertSpace2" fact="-0.14286"/>
              <dgm:constr type="w" for="ch" forName="circle2" refType="h" refFor="ch" refForName="circle2" op="equ"/>
              <dgm:constr type="wOff" for="ch" forName="circle2" refType="hOff" refFor="ch" refForName="circle2" op="equ"/>
              <dgm:constr type="b" for="ch" forName="circle2" refType="t" refFor="ch" refForName="vertSpace2"/>
              <dgm:constr type="r" for="ch" forName="rect2" refType="l" refFor="ch" refForName="space"/>
              <dgm:constr type="l" for="ch" forName="rect2"/>
              <dgm:constr type="h" for="ch" forName="rect2" refType="h" refFor="ch" refForName="circle2"/>
              <dgm:constr type="hOff" for="ch" forName="rect2" refType="hOff" refFor="ch" refForName="circle2"/>
              <dgm:constr type="b" for="ch" forName="rect2" refType="b" refFor="ch" refForName="circle2"/>
              <dgm:constr type="l" for="ch" forName="vertSpace3"/>
              <dgm:constr type="w" for="ch" forName="vertSpace3" refType="w"/>
              <dgm:constr type="h" for="ch" forName="vertSpace3" refType="h" refFor="ch" refForName="vertSpace2"/>
              <dgm:constr type="b" for="ch" forName="vertSpace3" refType="t" refFor="ch" refForName="vertSpace2"/>
              <dgm:constr type="ctrX" for="ch" forName="circle3" refType="r" refFor="ch" refForName="space"/>
              <dgm:constr type="h" for="ch" forName="circle3" refType="h" refFor="ch" refForName="circle1" fact="0.71429"/>
              <dgm:constr type="hOff" for="ch" forName="circle3" refType="h" refFor="ch" refForName="vertSpace2" fact="-0.28571"/>
              <dgm:constr type="w" for="ch" forName="circle3" refType="h" refFor="ch" refForName="circle3" op="equ"/>
              <dgm:constr type="wOff" for="ch" forName="circle3" refType="hOff" refFor="ch" refForName="circle3" op="equ"/>
              <dgm:constr type="b" for="ch" forName="circle3" refType="t" refFor="ch" refForName="vertSpace3"/>
              <dgm:constr type="r" for="ch" forName="rect3" refType="l" refFor="ch" refForName="space"/>
              <dgm:constr type="l" for="ch" forName="rect3"/>
              <dgm:constr type="h" for="ch" forName="rect3" refType="h" refFor="ch" refForName="circle3"/>
              <dgm:constr type="hOff" for="ch" forName="rect3" refType="hOff" refFor="ch" refForName="circle3"/>
              <dgm:constr type="b" for="ch" forName="rect3" refType="b" refFor="ch" refForName="circle3"/>
              <dgm:constr type="l" for="ch" forName="vertSpace4"/>
              <dgm:constr type="w" for="ch" forName="vertSpace4" refType="w"/>
              <dgm:constr type="h" for="ch" forName="vertSpace4" refType="h" refFor="ch" refForName="vertSpace3"/>
              <dgm:constr type="b" for="ch" forName="vertSpace4" refType="t" refFor="ch" refForName="vertSpace3"/>
              <dgm:constr type="ctrX" for="ch" forName="circle4" refType="r" refFor="ch" refForName="space"/>
              <dgm:constr type="h" for="ch" forName="circle4" refType="h" refFor="ch" refForName="circle1" fact="0.57143"/>
              <dgm:constr type="hOff" for="ch" forName="circle4" refType="h" refFor="ch" refForName="vertSpace2" fact="-0.42857"/>
              <dgm:constr type="w" for="ch" forName="circle4" refType="h" refFor="ch" refForName="circle4" op="equ"/>
              <dgm:constr type="wOff" for="ch" forName="circle4" refType="hOff" refFor="ch" refForName="circle4" op="equ"/>
              <dgm:constr type="b" for="ch" forName="circle4" refType="t" refFor="ch" refForName="vertSpace4"/>
              <dgm:constr type="r" for="ch" forName="rect4" refType="l" refFor="ch" refForName="space"/>
              <dgm:constr type="l" for="ch" forName="rect4"/>
              <dgm:constr type="h" for="ch" forName="rect4" refType="h" refFor="ch" refForName="circle4"/>
              <dgm:constr type="hOff" for="ch" forName="rect4" refType="hOff" refFor="ch" refForName="circle4"/>
              <dgm:constr type="b" for="ch" forName="rect4" refType="b" refFor="ch" refForName="circle4"/>
              <dgm:constr type="l" for="ch" forName="vertSpace5"/>
              <dgm:constr type="w" for="ch" forName="vertSpace5" refType="w"/>
              <dgm:constr type="h" for="ch" forName="vertSpace5" refType="h" refFor="ch" refForName="vertSpace4"/>
              <dgm:constr type="b" for="ch" forName="vertSpace5" refType="t" refFor="ch" refForName="vertSpace4"/>
              <dgm:constr type="ctrX" for="ch" forName="circle5" refType="r" refFor="ch" refForName="space"/>
              <dgm:constr type="h" for="ch" forName="circle5" refType="h" refFor="ch" refForName="circle1" fact="0.42857"/>
              <dgm:constr type="hOff" for="ch" forName="circle5" refType="h" refFor="ch" refForName="vertSpace2" fact="-0.57143"/>
              <dgm:constr type="w" for="ch" forName="circle5" refType="h" refFor="ch" refForName="circle5" op="equ"/>
              <dgm:constr type="wOff" for="ch" forName="circle5" refType="hOff" refFor="ch" refForName="circle5" op="equ"/>
              <dgm:constr type="b" for="ch" forName="circle5" refType="t" refFor="ch" refForName="vertSpace5"/>
              <dgm:constr type="r" for="ch" forName="rect5" refType="l" refFor="ch" refForName="space"/>
              <dgm:constr type="l" for="ch" forName="rect5"/>
              <dgm:constr type="h" for="ch" forName="rect5" refType="h" refFor="ch" refForName="circle5"/>
              <dgm:constr type="hOff" for="ch" forName="rect5" refType="hOff" refFor="ch" refForName="circle5"/>
              <dgm:constr type="b" for="ch" forName="rect5" refType="b" refFor="ch" refForName="circle5"/>
              <dgm:constr type="l" for="ch" forName="vertSpace6"/>
              <dgm:constr type="w" for="ch" forName="vertSpace6" refType="w"/>
              <dgm:constr type="h" for="ch" forName="vertSpace6" refType="h" refFor="ch" refForName="vertSpace5"/>
              <dgm:constr type="b" for="ch" forName="vertSpace6" refType="t" refFor="ch" refForName="vertSpace5"/>
              <dgm:constr type="ctrX" for="ch" forName="circle6" refType="r" refFor="ch" refForName="space"/>
              <dgm:constr type="h" for="ch" forName="circle6" refType="h" refFor="ch" refForName="circle1" fact="0.28571"/>
              <dgm:constr type="hOff" for="ch" forName="circle6" refType="h" refFor="ch" refForName="vertSpace2" fact="-0.71429"/>
              <dgm:constr type="w" for="ch" forName="circle6" refType="h" refFor="ch" refForName="circle6" op="equ"/>
              <dgm:constr type="wOff" for="ch" forName="circle6" refType="hOff" refFor="ch" refForName="circle6" op="equ"/>
              <dgm:constr type="b" for="ch" forName="circle6" refType="t" refFor="ch" refForName="vertSpace6"/>
              <dgm:constr type="r" for="ch" forName="rect6" refType="l" refFor="ch" refForName="space"/>
              <dgm:constr type="l" for="ch" forName="rect6"/>
              <dgm:constr type="h" for="ch" forName="rect6" refType="h" refFor="ch" refForName="circle6"/>
              <dgm:constr type="hOff" for="ch" forName="rect6" refType="hOff" refFor="ch" refForName="circle6"/>
              <dgm:constr type="b" for="ch" forName="rect6" refType="b" refFor="ch" refForName="circle6"/>
              <dgm:constr type="l" for="ch" forName="vertSpace7"/>
              <dgm:constr type="w" for="ch" forName="vertSpace7" refType="w"/>
              <dgm:constr type="h" for="ch" forName="vertSpace7" refType="h" refFor="ch" refForName="vertSpace6"/>
              <dgm:constr type="b" for="ch" forName="vertSpace7" refType="t" refFor="ch" refForName="vertSpace6"/>
              <dgm:constr type="ctrX" for="ch" forName="circle7" refType="r" refFor="ch" refForName="space"/>
              <dgm:constr type="h" for="ch" forName="circle7" refType="h" refFor="ch" refForName="circle1" fact="0.14286"/>
              <dgm:constr type="hOff" for="ch" forName="circle7" refType="h" refFor="ch" refForName="vertSpace2" fact="-0.85714"/>
              <dgm:constr type="w" for="ch" forName="circle7" refType="h" refFor="ch" refForName="circle7" op="equ"/>
              <dgm:constr type="wOff" for="ch" forName="circle7" refType="hOff" refFor="ch" refForName="circle7" op="equ"/>
              <dgm:constr type="b" for="ch" forName="circle7" refType="t" refFor="ch" refForName="vertSpace7"/>
              <dgm:constr type="r" for="ch" forName="rect7" refType="l" refFor="ch" refForName="space"/>
              <dgm:constr type="l" for="ch" forName="rect7"/>
              <dgm:constr type="h" for="ch" forName="rect7" refType="h" refFor="ch" refForName="circle7"/>
              <dgm:constr type="hOff" for="ch" forName="rect7" refType="hOff" refFor="ch" refForName="circle7"/>
              <dgm:constr type="b" for="ch" forName="rect7" refType="b" refFor="ch" refForName="circle7"/>
              <dgm:constr type="r" for="ch" forName="rect7ParTx" refType="l" refFor="ch" refForName="space"/>
              <dgm:constr type="w" for="ch" forName="rect7ParTx" refType="w" refFor="ch" refForName="rect7" fact="0.5"/>
              <dgm:constr type="t" for="ch" forName="rect7ParTx" refType="t" refFor="ch" refForName="rect7"/>
              <dgm:constr type="b" for="ch" forName="rect7ParTx" refType="b" refFor="ch" refForName="rect7"/>
              <dgm:constr type="r" for="ch" forName="rect7ChTx" refType="l" refFor="ch" refForName="rect7ParTx"/>
              <dgm:constr type="w" for="ch" forName="rect7ChTx" refType="w" refFor="ch" refForName="rect7ParTx"/>
              <dgm:constr type="t" for="ch" forName="rect7ChTx" refType="t" refFor="ch" refForName="rect7ParTx"/>
              <dgm:constr type="b" for="ch" forName="rect7ChTx" refType="b" refFor="ch" refForName="rect7ParTx"/>
              <dgm:constr type="r" for="ch" forName="rect7ParTxNoCh" refType="l" refFor="ch" refForName="space"/>
              <dgm:constr type="w" for="ch" forName="rect7ParTxNoCh" refType="w" refFor="ch" refForName="rect7"/>
              <dgm:constr type="t" for="ch" forName="rect7ParTxNoCh" refType="t" refFor="ch" refForName="rect7"/>
              <dgm:constr type="b" for="ch" forName="rect7ParTxNoCh" refType="b" refFor="ch" refForName="rect7"/>
              <dgm:constr type="r" for="ch" forName="rect1ParTx" refType="l" refFor="ch" refForName="space"/>
              <dgm:constr type="w" for="ch" forName="rect1ParTx" refType="w" refFor="ch" refForName="rect1" fact="0.5"/>
              <dgm:constr type="t" for="ch" forName="rect1ParTx" refType="t" refFor="ch" refForName="rect1"/>
              <dgm:constr type="b" for="ch" forName="rect1ParTx" refType="t" refFor="ch" refForName="rect2"/>
              <dgm:constr type="r" for="ch" forName="rect1ChTx" refType="l" refFor="ch" refForName="rect1ParTx"/>
              <dgm:constr type="w" for="ch" forName="rect1ChTx" refType="w" refFor="ch" refForName="rect1ParTx"/>
              <dgm:constr type="t" for="ch" forName="rect1ChTx" refType="t" refFor="ch" refForName="rect1ParTx"/>
              <dgm:constr type="b" for="ch" forName="rect1ChTx" refType="b" refFor="ch" refForName="rect1ParTx"/>
              <dgm:constr type="r" for="ch" forName="rect1ParTxNoCh" refType="l" refFor="ch" refForName="space"/>
              <dgm:constr type="w" for="ch" forName="rect1ParTxNoCh" refType="w" refFor="ch" refForName="rect1"/>
              <dgm:constr type="t" for="ch" forName="rect1ParTxNoCh" refType="t" refFor="ch" refForName="rect1"/>
              <dgm:constr type="b" for="ch" forName="rect1ParTxNoCh" refType="t" refFor="ch" refForName="rect2"/>
              <dgm:constr type="r" for="ch" forName="rect2ParTx" refType="l" refFor="ch" refForName="space"/>
              <dgm:constr type="w" for="ch" forName="rect2ParTx" refType="w" refFor="ch" refForName="rect2" fact="0.5"/>
              <dgm:constr type="t" for="ch" forName="rect2ParTx" refType="t" refFor="ch" refForName="rect2"/>
              <dgm:constr type="b" for="ch" forName="rect2ParTx" refType="t" refFor="ch" refForName="rect3"/>
              <dgm:constr type="r" for="ch" forName="rect2ChTx" refType="l" refFor="ch" refForName="rect2ParTx"/>
              <dgm:constr type="w" for="ch" forName="rect2ChTx" refType="w" refFor="ch" refForName="rect2ParTx"/>
              <dgm:constr type="t" for="ch" forName="rect2ChTx" refType="t" refFor="ch" refForName="rect2ParTx"/>
              <dgm:constr type="b" for="ch" forName="rect2ChTx" refType="b" refFor="ch" refForName="rect2ParTx"/>
              <dgm:constr type="r" for="ch" forName="rect2ParTxNoCh" refType="l" refFor="ch" refForName="space"/>
              <dgm:constr type="w" for="ch" forName="rect2ParTxNoCh" refType="w" refFor="ch" refForName="rect2"/>
              <dgm:constr type="t" for="ch" forName="rect2ParTxNoCh" refType="t" refFor="ch" refForName="rect2"/>
              <dgm:constr type="b" for="ch" forName="rect2ParTxNoCh" refType="t" refFor="ch" refForName="rect3"/>
              <dgm:constr type="r" for="ch" forName="rect3ParTx" refType="l" refFor="ch" refForName="space"/>
              <dgm:constr type="w" for="ch" forName="rect3ParTx" refType="w" refFor="ch" refForName="rect3" fact="0.5"/>
              <dgm:constr type="t" for="ch" forName="rect3ParTx" refType="t" refFor="ch" refForName="rect3"/>
              <dgm:constr type="b" for="ch" forName="rect3ParTx" refType="t" refFor="ch" refForName="rect4"/>
              <dgm:constr type="r" for="ch" forName="rect3ChTx" refType="l" refFor="ch" refForName="rect3ParTx"/>
              <dgm:constr type="w" for="ch" forName="rect3ChTx" refType="w" refFor="ch" refForName="rect3ParTx"/>
              <dgm:constr type="t" for="ch" forName="rect3ChTx" refType="t" refFor="ch" refForName="rect3ParTx"/>
              <dgm:constr type="b" for="ch" forName="rect3ChTx" refType="b" refFor="ch" refForName="rect3ParTx"/>
              <dgm:constr type="r" for="ch" forName="rect3ParTxNoCh" refType="l" refFor="ch" refForName="space"/>
              <dgm:constr type="w" for="ch" forName="rect3ParTxNoCh" refType="w" refFor="ch" refForName="rect3"/>
              <dgm:constr type="t" for="ch" forName="rect3ParTxNoCh" refType="t" refFor="ch" refForName="rect3"/>
              <dgm:constr type="b" for="ch" forName="rect3ParTxNoCh" refType="t" refFor="ch" refForName="rect4"/>
              <dgm:constr type="r" for="ch" forName="rect4ParTx" refType="l" refFor="ch" refForName="space"/>
              <dgm:constr type="w" for="ch" forName="rect4ParTx" refType="w" refFor="ch" refForName="rect4" fact="0.5"/>
              <dgm:constr type="t" for="ch" forName="rect4ParTx" refType="t" refFor="ch" refForName="rect4"/>
              <dgm:constr type="b" for="ch" forName="rect4ParTx" refType="t" refFor="ch" refForName="rect5"/>
              <dgm:constr type="r" for="ch" forName="rect4ChTx" refType="l" refFor="ch" refForName="rect4ParTx"/>
              <dgm:constr type="w" for="ch" forName="rect4ChTx" refType="w" refFor="ch" refForName="rect4ParTx"/>
              <dgm:constr type="t" for="ch" forName="rect4ChTx" refType="t" refFor="ch" refForName="rect4ParTx"/>
              <dgm:constr type="b" for="ch" forName="rect4ChTx" refType="b" refFor="ch" refForName="rect4ParTx"/>
              <dgm:constr type="r" for="ch" forName="rect4ParTxNoCh" refType="l" refFor="ch" refForName="space"/>
              <dgm:constr type="w" for="ch" forName="rect4ParTxNoCh" refType="w" refFor="ch" refForName="rect4"/>
              <dgm:constr type="t" for="ch" forName="rect4ParTxNoCh" refType="t" refFor="ch" refForName="rect4"/>
              <dgm:constr type="b" for="ch" forName="rect4ParTxNoCh" refType="t" refFor="ch" refForName="rect5"/>
              <dgm:constr type="r" for="ch" forName="rect5ParTx" refType="l" refFor="ch" refForName="space"/>
              <dgm:constr type="w" for="ch" forName="rect5ParTx" refType="w" refFor="ch" refForName="rect5" fact="0.5"/>
              <dgm:constr type="t" for="ch" forName="rect5ParTx" refType="t" refFor="ch" refForName="rect5"/>
              <dgm:constr type="b" for="ch" forName="rect5ParTx" refType="t" refFor="ch" refForName="rect6"/>
              <dgm:constr type="r" for="ch" forName="rect5ChTx" refType="l" refFor="ch" refForName="rect5ParTx"/>
              <dgm:constr type="w" for="ch" forName="rect5ChTx" refType="w" refFor="ch" refForName="rect5ParTx"/>
              <dgm:constr type="t" for="ch" forName="rect5ChTx" refType="t" refFor="ch" refForName="rect5ParTx"/>
              <dgm:constr type="b" for="ch" forName="rect5ChTx" refType="b" refFor="ch" refForName="rect5ParTx"/>
              <dgm:constr type="r" for="ch" forName="rect5ParTxNoCh" refType="l" refFor="ch" refForName="space"/>
              <dgm:constr type="w" for="ch" forName="rect5ParTxNoCh" refType="w" refFor="ch" refForName="rect5"/>
              <dgm:constr type="t" for="ch" forName="rect5ParTxNoCh" refType="t" refFor="ch" refForName="rect5"/>
              <dgm:constr type="b" for="ch" forName="rect5ParTxNoCh" refType="t" refFor="ch" refForName="rect6"/>
              <dgm:constr type="r" for="ch" forName="rect6ParTx" refType="l" refFor="ch" refForName="space"/>
              <dgm:constr type="w" for="ch" forName="rect6ParTx" refType="w" refFor="ch" refForName="rect6" fact="0.5"/>
              <dgm:constr type="t" for="ch" forName="rect6ParTx" refType="t" refFor="ch" refForName="rect6"/>
              <dgm:constr type="b" for="ch" forName="rect6ParTx" refType="t" refFor="ch" refForName="rect7"/>
              <dgm:constr type="r" for="ch" forName="rect6ChTx" refType="l" refFor="ch" refForName="rect6ParTx"/>
              <dgm:constr type="w" for="ch" forName="rect6ChTx" refType="w" refFor="ch" refForName="rect6ParTx"/>
              <dgm:constr type="t" for="ch" forName="rect6ChTx" refType="t" refFor="ch" refForName="rect6ParTx"/>
              <dgm:constr type="b" for="ch" forName="rect6ChTx" refType="b" refFor="ch" refForName="rect6ParTx"/>
              <dgm:constr type="r" for="ch" forName="rect6ParTxNoCh" refType="l" refFor="ch" refForName="space"/>
              <dgm:constr type="w" for="ch" forName="rect6ParTxNoCh" refType="w" refFor="ch" refForName="rect6"/>
              <dgm:constr type="t" for="ch" forName="rect6ParTxNoCh" refType="t" refFor="ch" refForName="rect6"/>
              <dgm:constr type="b" for="ch" forName="rect6ParTxNoCh" refType="t" refFor="ch" refForName="rect7"/>
              <dgm:constr type="primFontSz" for="ch" op="equ" val="65"/>
              <dgm:constr type="secFontSz" for="ch" op="equ" val="65"/>
            </dgm:constrLst>
          </dgm:if>
          <dgm:else name="Name21">
            <dgm:constrLst/>
          </dgm:else>
        </dgm:choose>
      </dgm:else>
    </dgm:choose>
    <dgm:ruleLst/>
    <dgm:forEach name="Name22" axis="ch" ptType="node" cnt="1">
      <dgm:layoutNode name="circle1" styleLbl="node1">
        <dgm:alg type="sp"/>
        <dgm:choose name="Name23">
          <dgm:if name="Name24" func="var" arg="dir" op="equ" val="norm">
            <dgm:shape xmlns:r="http://schemas.openxmlformats.org/officeDocument/2006/relationships" type="pie" r:blip="">
              <dgm:adjLst>
                <dgm:adj idx="1" val="90"/>
                <dgm:adj idx="2" val="270"/>
              </dgm:adjLst>
            </dgm:shape>
          </dgm:if>
          <dgm:else name="Name25">
            <dgm:shape xmlns:r="http://schemas.openxmlformats.org/officeDocument/2006/relationships" type="pie" r:blip="">
              <dgm:adjLst>
                <dgm:adj idx="1" val="270"/>
                <dgm:adj idx="2" val="90"/>
              </dgm:adjLst>
            </dgm:shape>
          </dgm:else>
        </dgm:choose>
        <dgm:presOf/>
        <dgm:constrLst/>
        <dgm:ruleLst/>
      </dgm:layoutNode>
      <dgm:layoutNode name="space">
        <dgm:alg type="sp"/>
        <dgm:shape xmlns:r="http://schemas.openxmlformats.org/officeDocument/2006/relationships" r:blip="">
          <dgm:adjLst/>
        </dgm:shape>
        <dgm:presOf/>
        <dgm:constrLst/>
        <dgm:ruleLst/>
      </dgm:layoutNode>
      <dgm:layoutNode name="rect1" styleLbl="alignAcc1">
        <dgm:alg type="sp"/>
        <dgm:shape xmlns:r="http://schemas.openxmlformats.org/officeDocument/2006/relationships" type="rect" r:blip="">
          <dgm:adjLst/>
        </dgm:shape>
        <dgm:presOf axis="self"/>
        <dgm:constrLst/>
        <dgm:ruleLst/>
      </dgm:layoutNode>
    </dgm:forEach>
    <dgm:forEach name="Name26" axis="ch" ptType="node" st="2" cnt="1">
      <dgm:layoutNode name="vertSpace2">
        <dgm:alg type="sp"/>
        <dgm:shape xmlns:r="http://schemas.openxmlformats.org/officeDocument/2006/relationships" type="rect" r:blip="" hideGeom="1">
          <dgm:adjLst/>
        </dgm:shape>
        <dgm:presOf/>
        <dgm:constrLst/>
        <dgm:ruleLst/>
      </dgm:layoutNode>
      <dgm:layoutNode name="circle2" styleLbl="node1">
        <dgm:alg type="sp"/>
        <dgm:choose name="Name27">
          <dgm:if name="Name28" func="var" arg="dir" op="equ" val="norm">
            <dgm:shape xmlns:r="http://schemas.openxmlformats.org/officeDocument/2006/relationships" type="pie" r:blip="">
              <dgm:adjLst>
                <dgm:adj idx="1" val="90"/>
                <dgm:adj idx="2" val="270"/>
              </dgm:adjLst>
            </dgm:shape>
          </dgm:if>
          <dgm:else name="Name29">
            <dgm:shape xmlns:r="http://schemas.openxmlformats.org/officeDocument/2006/relationships" type="pie" r:blip="">
              <dgm:adjLst>
                <dgm:adj idx="1" val="270"/>
                <dgm:adj idx="2" val="90"/>
              </dgm:adjLst>
            </dgm:shape>
          </dgm:else>
        </dgm:choose>
        <dgm:presOf/>
        <dgm:constrLst/>
        <dgm:ruleLst/>
      </dgm:layoutNode>
      <dgm:layoutNode name="rect2" styleLbl="alignAcc1">
        <dgm:alg type="sp"/>
        <dgm:shape xmlns:r="http://schemas.openxmlformats.org/officeDocument/2006/relationships" type="rect" r:blip="">
          <dgm:adjLst/>
        </dgm:shape>
        <dgm:presOf axis="self"/>
        <dgm:constrLst/>
        <dgm:ruleLst/>
      </dgm:layoutNode>
    </dgm:forEach>
    <dgm:forEach name="Name30" axis="ch" ptType="node" st="3" cnt="1">
      <dgm:layoutNode name="vertSpace3">
        <dgm:alg type="sp"/>
        <dgm:shape xmlns:r="http://schemas.openxmlformats.org/officeDocument/2006/relationships" type="rect" r:blip="" hideGeom="1">
          <dgm:adjLst/>
        </dgm:shape>
        <dgm:presOf/>
        <dgm:constrLst/>
        <dgm:ruleLst/>
      </dgm:layoutNode>
      <dgm:layoutNode name="circle3" styleLbl="node1">
        <dgm:alg type="sp"/>
        <dgm:choose name="Name31">
          <dgm:if name="Name32" func="var" arg="dir" op="equ" val="norm">
            <dgm:shape xmlns:r="http://schemas.openxmlformats.org/officeDocument/2006/relationships" type="pie" r:blip="">
              <dgm:adjLst>
                <dgm:adj idx="1" val="90"/>
                <dgm:adj idx="2" val="270"/>
              </dgm:adjLst>
            </dgm:shape>
          </dgm:if>
          <dgm:else name="Name33">
            <dgm:shape xmlns:r="http://schemas.openxmlformats.org/officeDocument/2006/relationships" type="pie" r:blip="">
              <dgm:adjLst>
                <dgm:adj idx="1" val="270"/>
                <dgm:adj idx="2" val="90"/>
              </dgm:adjLst>
            </dgm:shape>
          </dgm:else>
        </dgm:choose>
        <dgm:presOf/>
        <dgm:constrLst/>
        <dgm:ruleLst/>
      </dgm:layoutNode>
      <dgm:layoutNode name="rect3" styleLbl="alignAcc1">
        <dgm:alg type="sp"/>
        <dgm:shape xmlns:r="http://schemas.openxmlformats.org/officeDocument/2006/relationships" type="rect" r:blip="">
          <dgm:adjLst/>
        </dgm:shape>
        <dgm:presOf axis="self"/>
        <dgm:constrLst/>
        <dgm:ruleLst/>
      </dgm:layoutNode>
    </dgm:forEach>
    <dgm:forEach name="Name34" axis="ch" ptType="node" st="4" cnt="1">
      <dgm:layoutNode name="vertSpace4">
        <dgm:alg type="sp"/>
        <dgm:shape xmlns:r="http://schemas.openxmlformats.org/officeDocument/2006/relationships" type="rect" r:blip="" hideGeom="1">
          <dgm:adjLst/>
        </dgm:shape>
        <dgm:presOf/>
        <dgm:constrLst/>
        <dgm:ruleLst/>
      </dgm:layoutNode>
      <dgm:layoutNode name="circle4" styleLbl="node1">
        <dgm:alg type="sp"/>
        <dgm:choose name="Name35">
          <dgm:if name="Name36" func="var" arg="dir" op="equ" val="norm">
            <dgm:shape xmlns:r="http://schemas.openxmlformats.org/officeDocument/2006/relationships" type="pie" r:blip="">
              <dgm:adjLst>
                <dgm:adj idx="1" val="90"/>
                <dgm:adj idx="2" val="270"/>
              </dgm:adjLst>
            </dgm:shape>
          </dgm:if>
          <dgm:else name="Name37">
            <dgm:shape xmlns:r="http://schemas.openxmlformats.org/officeDocument/2006/relationships" type="pie" r:blip="">
              <dgm:adjLst>
                <dgm:adj idx="1" val="270"/>
                <dgm:adj idx="2" val="90"/>
              </dgm:adjLst>
            </dgm:shape>
          </dgm:else>
        </dgm:choose>
        <dgm:presOf/>
        <dgm:constrLst/>
        <dgm:ruleLst/>
      </dgm:layoutNode>
      <dgm:layoutNode name="rect4" styleLbl="alignAcc1">
        <dgm:alg type="sp"/>
        <dgm:shape xmlns:r="http://schemas.openxmlformats.org/officeDocument/2006/relationships" type="rect" r:blip="">
          <dgm:adjLst/>
        </dgm:shape>
        <dgm:presOf axis="self"/>
        <dgm:constrLst/>
        <dgm:ruleLst/>
      </dgm:layoutNode>
    </dgm:forEach>
    <dgm:forEach name="Name38" axis="ch" ptType="node" st="5" cnt="1">
      <dgm:layoutNode name="vertSpace5">
        <dgm:alg type="sp"/>
        <dgm:shape xmlns:r="http://schemas.openxmlformats.org/officeDocument/2006/relationships" type="rect" r:blip="" hideGeom="1">
          <dgm:adjLst/>
        </dgm:shape>
        <dgm:presOf/>
        <dgm:constrLst/>
        <dgm:ruleLst/>
      </dgm:layoutNode>
      <dgm:layoutNode name="circle5" styleLbl="node1">
        <dgm:alg type="sp"/>
        <dgm:choose name="Name39">
          <dgm:if name="Name40" func="var" arg="dir" op="equ" val="norm">
            <dgm:shape xmlns:r="http://schemas.openxmlformats.org/officeDocument/2006/relationships" type="pie" r:blip="">
              <dgm:adjLst>
                <dgm:adj idx="1" val="90"/>
                <dgm:adj idx="2" val="270"/>
              </dgm:adjLst>
            </dgm:shape>
          </dgm:if>
          <dgm:else name="Name41">
            <dgm:shape xmlns:r="http://schemas.openxmlformats.org/officeDocument/2006/relationships" type="pie" r:blip="">
              <dgm:adjLst>
                <dgm:adj idx="1" val="270"/>
                <dgm:adj idx="2" val="90"/>
              </dgm:adjLst>
            </dgm:shape>
          </dgm:else>
        </dgm:choose>
        <dgm:presOf/>
        <dgm:constrLst/>
        <dgm:ruleLst/>
      </dgm:layoutNode>
      <dgm:layoutNode name="rect5" styleLbl="alignAcc1">
        <dgm:alg type="sp"/>
        <dgm:shape xmlns:r="http://schemas.openxmlformats.org/officeDocument/2006/relationships" type="rect" r:blip="">
          <dgm:adjLst/>
        </dgm:shape>
        <dgm:presOf axis="self"/>
        <dgm:constrLst/>
        <dgm:ruleLst/>
      </dgm:layoutNode>
    </dgm:forEach>
    <dgm:forEach name="Name42" axis="ch" ptType="node" st="6" cnt="1">
      <dgm:layoutNode name="vertSpace6">
        <dgm:alg type="sp"/>
        <dgm:shape xmlns:r="http://schemas.openxmlformats.org/officeDocument/2006/relationships" type="rect" r:blip="" hideGeom="1">
          <dgm:adjLst/>
        </dgm:shape>
        <dgm:presOf/>
        <dgm:constrLst/>
        <dgm:ruleLst/>
      </dgm:layoutNode>
      <dgm:layoutNode name="circle6" styleLbl="node1">
        <dgm:alg type="sp"/>
        <dgm:choose name="Name43">
          <dgm:if name="Name44" func="var" arg="dir" op="equ" val="norm">
            <dgm:shape xmlns:r="http://schemas.openxmlformats.org/officeDocument/2006/relationships" type="pie" r:blip="">
              <dgm:adjLst>
                <dgm:adj idx="1" val="90"/>
                <dgm:adj idx="2" val="270"/>
              </dgm:adjLst>
            </dgm:shape>
          </dgm:if>
          <dgm:else name="Name45">
            <dgm:shape xmlns:r="http://schemas.openxmlformats.org/officeDocument/2006/relationships" type="pie" r:blip="">
              <dgm:adjLst>
                <dgm:adj idx="1" val="270"/>
                <dgm:adj idx="2" val="90"/>
              </dgm:adjLst>
            </dgm:shape>
          </dgm:else>
        </dgm:choose>
        <dgm:presOf/>
        <dgm:constrLst/>
        <dgm:ruleLst/>
      </dgm:layoutNode>
      <dgm:layoutNode name="rect6" styleLbl="alignAcc1">
        <dgm:alg type="sp"/>
        <dgm:shape xmlns:r="http://schemas.openxmlformats.org/officeDocument/2006/relationships" type="rect" r:blip="">
          <dgm:adjLst/>
        </dgm:shape>
        <dgm:presOf axis="self"/>
        <dgm:constrLst/>
        <dgm:ruleLst/>
      </dgm:layoutNode>
    </dgm:forEach>
    <dgm:forEach name="Name46" axis="ch" ptType="node" st="7" cnt="1">
      <dgm:layoutNode name="vertSpace7">
        <dgm:alg type="sp"/>
        <dgm:shape xmlns:r="http://schemas.openxmlformats.org/officeDocument/2006/relationships" type="rect" r:blip="" hideGeom="1">
          <dgm:adjLst/>
        </dgm:shape>
        <dgm:presOf/>
        <dgm:constrLst/>
        <dgm:ruleLst/>
      </dgm:layoutNode>
      <dgm:layoutNode name="circle7" styleLbl="node1">
        <dgm:alg type="sp"/>
        <dgm:choose name="Name47">
          <dgm:if name="Name48" func="var" arg="dir" op="equ" val="norm">
            <dgm:shape xmlns:r="http://schemas.openxmlformats.org/officeDocument/2006/relationships" type="pie" r:blip="">
              <dgm:adjLst>
                <dgm:adj idx="1" val="90"/>
                <dgm:adj idx="2" val="270"/>
              </dgm:adjLst>
            </dgm:shape>
          </dgm:if>
          <dgm:else name="Name49">
            <dgm:shape xmlns:r="http://schemas.openxmlformats.org/officeDocument/2006/relationships" type="pie" r:blip="">
              <dgm:adjLst>
                <dgm:adj idx="1" val="270"/>
                <dgm:adj idx="2" val="90"/>
              </dgm:adjLst>
            </dgm:shape>
          </dgm:else>
        </dgm:choose>
        <dgm:presOf/>
        <dgm:constrLst/>
        <dgm:ruleLst/>
      </dgm:layoutNode>
      <dgm:layoutNode name="rect7" styleLbl="alignAcc1">
        <dgm:alg type="sp"/>
        <dgm:shape xmlns:r="http://schemas.openxmlformats.org/officeDocument/2006/relationships" type="rect" r:blip="">
          <dgm:adjLst/>
        </dgm:shape>
        <dgm:presOf axis="self"/>
        <dgm:constrLst/>
        <dgm:ruleLst/>
      </dgm:layoutNode>
    </dgm:forEach>
    <dgm:forEach name="Name50" axis="ch" ptType="node" cnt="1">
      <dgm:choose name="Name51">
        <dgm:if name="Name52" axis="root des" ptType="all node" func="maxDepth" op="gte" val="2">
          <dgm:layoutNode name="rect1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1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3">
          <dgm:layoutNode name="rect1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4" axis="ch" ptType="node" st="2" cnt="1">
      <dgm:choose name="Name55">
        <dgm:if name="Name56" axis="root des" ptType="all node" func="maxDepth" op="gte" val="2">
          <dgm:layoutNode name="rect2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2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57">
          <dgm:layoutNode name="rect2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58" axis="ch" ptType="node" st="3" cnt="1">
      <dgm:choose name="Name59">
        <dgm:if name="Name60" axis="root des" ptType="all node" func="maxDepth" op="gte" val="2">
          <dgm:layoutNode name="rect3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3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1">
          <dgm:layoutNode name="rect3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2" axis="ch" ptType="node" st="4" cnt="1">
      <dgm:choose name="Name63">
        <dgm:if name="Name64" axis="root des" ptType="all node" func="maxDepth" op="gte" val="2">
          <dgm:layoutNode name="rect4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4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5">
          <dgm:layoutNode name="rect4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66" axis="ch" ptType="node" st="5" cnt="1">
      <dgm:choose name="Name67">
        <dgm:if name="Name68" axis="root des" ptType="all node" func="maxDepth" op="gte" val="2">
          <dgm:layoutNode name="rect5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5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69">
          <dgm:layoutNode name="rect5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0" axis="ch" ptType="node" st="6" cnt="1">
      <dgm:choose name="Name71">
        <dgm:if name="Name72" axis="root des" ptType="all node" func="maxDepth" op="gte" val="2">
          <dgm:layoutNode name="rect6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6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3">
          <dgm:layoutNode name="rect6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forEach name="Name74" axis="ch" ptType="node" st="7" cnt="1">
      <dgm:choose name="Name75">
        <dgm:if name="Name76" axis="root des" ptType="all node" func="maxDepth" op="gte" val="2">
          <dgm:layoutNode name="rect7ParTx"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ect7ChTx" styleLbl="alignAcc1">
            <dgm:varLst>
              <dgm:bulletEnabled val="1"/>
            </dgm:varLst>
            <dgm:alg type="tx">
              <dgm:param type="stBulletLvl" val="1"/>
              <dgm:param type="txAnchorVertCh" val="mid"/>
            </dgm:alg>
            <dgm:shape xmlns:r="http://schemas.openxmlformats.org/officeDocument/2006/relationships" type="rect" r:blip="" hideGeom="1">
              <dgm:adjLst/>
            </dgm:shape>
            <dgm:presOf axis="des" ptType="node"/>
            <dgm:constrLst>
              <dgm:constr type="lMarg" refType="secFontSz" fact="0.3"/>
              <dgm:constr type="rMarg" refType="secFontSz" fact="0.3"/>
              <dgm:constr type="tMarg" refType="secFontSz" fact="0.3"/>
              <dgm:constr type="bMarg" refType="secFontSz" fact="0.3"/>
            </dgm:constrLst>
            <dgm:ruleLst>
              <dgm:rule type="secFontSz" val="5" fact="NaN" max="NaN"/>
            </dgm:ruleLst>
          </dgm:layoutNode>
        </dgm:if>
        <dgm:else name="Name77">
          <dgm:layoutNode name="rect7ParTxNoCh" styleLbl="alignAcc1">
            <dgm:varLst>
              <dgm:chMax val="1"/>
              <dgm:bulletEnabled val="1"/>
            </dgm:varLst>
            <dgm:alg type="tx"/>
            <dgm:shape xmlns:r="http://schemas.openxmlformats.org/officeDocument/2006/relationships" type="rect" r:blip="" hideGeom="1">
              <dgm:adjLst/>
            </dgm:shape>
            <dgm:presOf axis="self"/>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cycle7">
  <dgm:title val=""/>
  <dgm:desc val=""/>
  <dgm:catLst>
    <dgm:cat type="cycle" pri="6000"/>
  </dgm:catLst>
  <dgm:sampData>
    <dgm:dataModel>
      <dgm:ptLst>
        <dgm:pt modelId="0" type="doc"/>
        <dgm:pt modelId="1">
          <dgm:prSet phldr="1"/>
        </dgm:pt>
        <dgm:pt modelId="2">
          <dgm:prSet phldr="1"/>
        </dgm:pt>
        <dgm:pt modelId="3">
          <dgm:prSet phldr="1"/>
        </dgm:pt>
      </dgm:ptLst>
      <dgm:cxnLst>
        <dgm:cxn modelId="6" srcId="0" destId="1" srcOrd="0" destOrd="0"/>
        <dgm:cxn modelId="7" srcId="0" destId="2" srcOrd="1" destOrd="0"/>
        <dgm:cxn modelId="8" srcId="0" destId="3" srcOrd="2"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func="var" arg="dir" op="equ" val="norm">
        <dgm:alg type="cycle">
          <dgm:param type="stAng" val="0"/>
          <dgm:param type="spanAng" val="360"/>
        </dgm:alg>
      </dgm:if>
      <dgm:else name="Name3">
        <dgm:alg type="cycle">
          <dgm:param type="stAng" val="0"/>
          <dgm:param type="spanAng" val="-360"/>
        </dgm:alg>
      </dgm:else>
    </dgm:choose>
    <dgm:shape xmlns:r="http://schemas.openxmlformats.org/officeDocument/2006/relationships" r:blip="">
      <dgm:adjLst/>
    </dgm:shape>
    <dgm:presOf/>
    <dgm:constrLst>
      <dgm:constr type="diam" refType="w"/>
      <dgm:constr type="w" for="ch" ptType="node" refType="w"/>
      <dgm:constr type="primFontSz" for="ch" ptType="node" op="equ" val="65"/>
      <dgm:constr type="w" for="ch" forName="sibTrans" refType="w" refFor="ch" refPtType="node" op="equ" fact="0.35"/>
      <dgm:constr type="connDist" for="ch" forName="sibTrans" op="equ"/>
      <dgm:constr type="primFontSz" for="des" forName="connectorText" op="equ" val="55"/>
      <dgm:constr type="primFontSz" for="des" forName="connectorText" refType="primFontSz" refFor="ch" refPtType="node" op="lte" fact="0.8"/>
      <dgm:constr type="sibSp" refType="w" refFor="ch" refPtType="node" op="equ" fact="0.65"/>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4">
        <dgm:if name="Name5" axis="par ch" ptType="doc node" func="cnt" op="gt" val="1">
          <dgm:forEach name="sibTransForEach" axis="followSib" ptType="sibTrans" hideLastTrans="0" cnt="1">
            <dgm:layoutNode name="sibTrans">
              <dgm:choose name="Name6">
                <dgm:if name="Name7" axis="par ch" ptType="doc node" func="posEven" op="equ" val="1">
                  <dgm:alg type="conn">
                    <dgm:param type="begPts" val="radial"/>
                    <dgm:param type="endPts" val="radial"/>
                    <dgm:param type="begSty" val="arr"/>
                    <dgm:param type="endSty" val="arr"/>
                  </dgm:alg>
                </dgm:if>
                <dgm:else name="Name8">
                  <dgm:alg type="conn">
                    <dgm:param type="begPts" val="auto"/>
                    <dgm:param type="endPts" val="auto"/>
                    <dgm:param type="begSty" val="arr"/>
                    <dgm:param type="endSty" val="arr"/>
                  </dgm:alg>
                </dgm:else>
              </dgm:choose>
              <dgm:shape xmlns:r="http://schemas.openxmlformats.org/officeDocument/2006/relationships" type="conn" r:blip="">
                <dgm:adjLst/>
              </dgm:shape>
              <dgm:presOf axis="self"/>
              <dgm:constrLst>
                <dgm:constr type="h" refType="w" fact="0.5"/>
                <dgm:constr type="connDist"/>
                <dgm:constr type="begPad" refType="connDist" fact="0.1"/>
                <dgm:constr type="endPad" refType="connDist" fact="0.1"/>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9"/>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pyramid2">
  <dgm:title val=""/>
  <dgm:desc val=""/>
  <dgm:catLst>
    <dgm:cat type="pyramid" pri="3000"/>
    <dgm:cat type="list" pri="21000"/>
    <dgm:cat type="convert" pri="17000"/>
  </dgm:catLst>
  <dgm:sampData useDef="1">
    <dgm:dataModel>
      <dgm:ptLst/>
      <dgm:bg/>
      <dgm:whole/>
    </dgm:dataModel>
  </dgm:sampData>
  <dgm:styleData useDef="1">
    <dgm:dataModel>
      <dgm:ptLst/>
      <dgm:bg/>
      <dgm:whole/>
    </dgm:dataModel>
  </dgm:styleData>
  <dgm:clrData useDef="1">
    <dgm:dataModel>
      <dgm:ptLst/>
      <dgm:bg/>
      <dgm:whole/>
    </dgm:dataModel>
  </dgm:clrData>
  <dgm:layoutNode name="compositeShape">
    <dgm:alg type="composite"/>
    <dgm:shape xmlns:r="http://schemas.openxmlformats.org/officeDocument/2006/relationships" r:blip="">
      <dgm:adjLst/>
    </dgm:shape>
    <dgm:presOf/>
    <dgm:varLst>
      <dgm:dir/>
      <dgm:resizeHandles/>
    </dgm:varLst>
    <dgm:choose name="Name0">
      <dgm:if name="Name1" func="var" arg="dir" op="equ" val="norm">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l" for="ch" forName="theList" refType="w" refFor="ch" refForName="pyramid" fact="0.5"/>
          <dgm:constr type="h" for="des" forName="aSpace" refType="h" fact="0.1"/>
        </dgm:constrLst>
      </dgm:if>
      <dgm:else name="Name2">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r" for="ch" forName="theList" refType="w" refFor="ch" refForName="pyramid" fact="0.5"/>
          <dgm:constr type="h" for="des" forName="aSpace" refType="h" fact="0.1"/>
        </dgm:constrLst>
      </dgm:else>
    </dgm:choose>
    <dgm:ruleLst/>
    <dgm:choose name="Name3">
      <dgm:if name="Name4" axis="ch" ptType="node" func="cnt" op="gte" val="1">
        <dgm:layoutNode name="pyramid" styleLbl="node1">
          <dgm:alg type="sp"/>
          <dgm:shape xmlns:r="http://schemas.openxmlformats.org/officeDocument/2006/relationships" type="triangle" r:blip="">
            <dgm:adjLst/>
          </dgm:shape>
          <dgm:presOf/>
          <dgm:constrLst/>
          <dgm:ruleLst/>
        </dgm:layoutNode>
        <dgm:layoutNode name="theList">
          <dgm:alg type="lin">
            <dgm:param type="linDir" val="fromT"/>
          </dgm:alg>
          <dgm:shape xmlns:r="http://schemas.openxmlformats.org/officeDocument/2006/relationships" r:blip="">
            <dgm:adjLst/>
          </dgm:shape>
          <dgm:presOf/>
          <dgm:constrLst>
            <dgm:constr type="w" for="ch" forName="aNode" refType="w"/>
            <dgm:constr type="h" for="ch" forName="aNode" refType="h"/>
            <dgm:constr type="primFontSz" for="ch" ptType="node" op="equ"/>
          </dgm:constrLst>
          <dgm:ruleLst/>
          <dgm:forEach name="aNodeForEach" axis="ch" ptType="node">
            <dgm:layoutNode name="aNode" styleLbl="fgAcc1">
              <dgm:varLst>
                <dgm:bulletEnabled val="1"/>
              </dgm:varLst>
              <dgm:alg type="tx"/>
              <dgm:shape xmlns:r="http://schemas.openxmlformats.org/officeDocument/2006/relationships" type="roundRect" r:blip="">
                <dgm:adjLst/>
              </dgm:shape>
              <dgm:presOf axis="desOrSelf" ptType="node"/>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aSpace">
              <dgm:alg type="sp"/>
              <dgm:shape xmlns:r="http://schemas.openxmlformats.org/officeDocument/2006/relationships" r:blip="">
                <dgm:adjLst/>
              </dgm:shape>
              <dgm:presOf/>
              <dgm:constrLst/>
              <dgm:ruleLst/>
            </dgm:layoutNode>
          </dgm:forEach>
        </dgm:layoutNode>
      </dgm:if>
      <dgm:else name="Name5"/>
    </dgm:choose>
  </dgm:layoutNode>
</dgm:layoutDef>
</file>

<file path=ppt/diagrams/quickStyle1.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A36B62E-0BD7-41E5-8EA7-2BD0A841486F}" type="datetimeFigureOut">
              <a:rPr lang="en-GB" smtClean="0"/>
              <a:t>14/10/2020</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910B41-EAD8-43F5-AC8B-BBE370FCD7E7}" type="slidenum">
              <a:rPr lang="en-GB" smtClean="0"/>
              <a:t>‹#›</a:t>
            </a:fld>
            <a:endParaRPr lang="en-GB"/>
          </a:p>
        </p:txBody>
      </p:sp>
    </p:spTree>
    <p:extLst>
      <p:ext uri="{BB962C8B-B14F-4D97-AF65-F5344CB8AC3E}">
        <p14:creationId xmlns:p14="http://schemas.microsoft.com/office/powerpoint/2010/main" val="21463223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15A4D8D4-FA5C-4596-9FB8-5A8361046DFE}" type="datetime1">
              <a:rPr lang="en-GB" smtClean="0"/>
              <a:t>14/10/2020</a:t>
            </a:fld>
            <a:endParaRPr lang="en-GB"/>
          </a:p>
        </p:txBody>
      </p:sp>
      <p:sp>
        <p:nvSpPr>
          <p:cNvPr id="5" name="Footer Placeholder 4"/>
          <p:cNvSpPr>
            <a:spLocks noGrp="1"/>
          </p:cNvSpPr>
          <p:nvPr>
            <p:ph type="ftr" sz="quarter" idx="11"/>
          </p:nvPr>
        </p:nvSpPr>
        <p:spPr/>
        <p:txBody>
          <a:bodyPr/>
          <a:lstStyle/>
          <a:p>
            <a:r>
              <a:rPr lang="en-GB" smtClean="0"/>
              <a:t>Attachment 5 - Newham's Rough Sleeping Commissioning Intentions</a:t>
            </a:r>
            <a:endParaRPr lang="en-GB"/>
          </a:p>
        </p:txBody>
      </p:sp>
      <p:sp>
        <p:nvSpPr>
          <p:cNvPr id="6" name="Slide Number Placeholder 5"/>
          <p:cNvSpPr>
            <a:spLocks noGrp="1"/>
          </p:cNvSpPr>
          <p:nvPr>
            <p:ph type="sldNum" sz="quarter" idx="12"/>
          </p:nvPr>
        </p:nvSpPr>
        <p:spPr/>
        <p:txBody>
          <a:bodyPr/>
          <a:lstStyle/>
          <a:p>
            <a:fld id="{F488B6EF-FBB1-4BD6-A686-EBC15266C8F7}" type="slidenum">
              <a:rPr lang="en-GB" smtClean="0"/>
              <a:t>‹#›</a:t>
            </a:fld>
            <a:endParaRPr lang="en-GB"/>
          </a:p>
        </p:txBody>
      </p:sp>
    </p:spTree>
    <p:extLst>
      <p:ext uri="{BB962C8B-B14F-4D97-AF65-F5344CB8AC3E}">
        <p14:creationId xmlns:p14="http://schemas.microsoft.com/office/powerpoint/2010/main" val="39958459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B2A0633E-41BF-4916-BC2C-63DD6A990E90}" type="datetime1">
              <a:rPr lang="en-GB" smtClean="0"/>
              <a:t>14/10/2020</a:t>
            </a:fld>
            <a:endParaRPr lang="en-GB"/>
          </a:p>
        </p:txBody>
      </p:sp>
      <p:sp>
        <p:nvSpPr>
          <p:cNvPr id="5" name="Footer Placeholder 4"/>
          <p:cNvSpPr>
            <a:spLocks noGrp="1"/>
          </p:cNvSpPr>
          <p:nvPr>
            <p:ph type="ftr" sz="quarter" idx="11"/>
          </p:nvPr>
        </p:nvSpPr>
        <p:spPr/>
        <p:txBody>
          <a:bodyPr/>
          <a:lstStyle/>
          <a:p>
            <a:r>
              <a:rPr lang="en-GB" smtClean="0"/>
              <a:t>Attachment 5 - Newham's Rough Sleeping Commissioning Intentions</a:t>
            </a:r>
            <a:endParaRPr lang="en-GB"/>
          </a:p>
        </p:txBody>
      </p:sp>
      <p:sp>
        <p:nvSpPr>
          <p:cNvPr id="6" name="Slide Number Placeholder 5"/>
          <p:cNvSpPr>
            <a:spLocks noGrp="1"/>
          </p:cNvSpPr>
          <p:nvPr>
            <p:ph type="sldNum" sz="quarter" idx="12"/>
          </p:nvPr>
        </p:nvSpPr>
        <p:spPr/>
        <p:txBody>
          <a:bodyPr/>
          <a:lstStyle/>
          <a:p>
            <a:fld id="{F488B6EF-FBB1-4BD6-A686-EBC15266C8F7}" type="slidenum">
              <a:rPr lang="en-GB" smtClean="0"/>
              <a:t>‹#›</a:t>
            </a:fld>
            <a:endParaRPr lang="en-GB"/>
          </a:p>
        </p:txBody>
      </p:sp>
    </p:spTree>
    <p:extLst>
      <p:ext uri="{BB962C8B-B14F-4D97-AF65-F5344CB8AC3E}">
        <p14:creationId xmlns:p14="http://schemas.microsoft.com/office/powerpoint/2010/main" val="6534837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37341ADF-E102-4F02-BDB4-C17F527467D1}" type="datetime1">
              <a:rPr lang="en-GB" smtClean="0"/>
              <a:t>14/10/2020</a:t>
            </a:fld>
            <a:endParaRPr lang="en-GB"/>
          </a:p>
        </p:txBody>
      </p:sp>
      <p:sp>
        <p:nvSpPr>
          <p:cNvPr id="5" name="Footer Placeholder 4"/>
          <p:cNvSpPr>
            <a:spLocks noGrp="1"/>
          </p:cNvSpPr>
          <p:nvPr>
            <p:ph type="ftr" sz="quarter" idx="11"/>
          </p:nvPr>
        </p:nvSpPr>
        <p:spPr/>
        <p:txBody>
          <a:bodyPr/>
          <a:lstStyle/>
          <a:p>
            <a:r>
              <a:rPr lang="en-GB" smtClean="0"/>
              <a:t>Attachment 5 - Newham's Rough Sleeping Commissioning Intentions</a:t>
            </a:r>
            <a:endParaRPr lang="en-GB"/>
          </a:p>
        </p:txBody>
      </p:sp>
      <p:sp>
        <p:nvSpPr>
          <p:cNvPr id="6" name="Slide Number Placeholder 5"/>
          <p:cNvSpPr>
            <a:spLocks noGrp="1"/>
          </p:cNvSpPr>
          <p:nvPr>
            <p:ph type="sldNum" sz="quarter" idx="12"/>
          </p:nvPr>
        </p:nvSpPr>
        <p:spPr/>
        <p:txBody>
          <a:bodyPr/>
          <a:lstStyle/>
          <a:p>
            <a:fld id="{F488B6EF-FBB1-4BD6-A686-EBC15266C8F7}" type="slidenum">
              <a:rPr lang="en-GB" smtClean="0"/>
              <a:t>‹#›</a:t>
            </a:fld>
            <a:endParaRPr lang="en-GB"/>
          </a:p>
        </p:txBody>
      </p:sp>
    </p:spTree>
    <p:extLst>
      <p:ext uri="{BB962C8B-B14F-4D97-AF65-F5344CB8AC3E}">
        <p14:creationId xmlns:p14="http://schemas.microsoft.com/office/powerpoint/2010/main" val="25516585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295AD8DA-CFA4-4F53-B214-8D5637EE0CC8}" type="datetime1">
              <a:rPr lang="en-GB" smtClean="0"/>
              <a:t>14/10/2020</a:t>
            </a:fld>
            <a:endParaRPr lang="en-GB"/>
          </a:p>
        </p:txBody>
      </p:sp>
      <p:sp>
        <p:nvSpPr>
          <p:cNvPr id="5" name="Footer Placeholder 4"/>
          <p:cNvSpPr>
            <a:spLocks noGrp="1"/>
          </p:cNvSpPr>
          <p:nvPr>
            <p:ph type="ftr" sz="quarter" idx="11"/>
          </p:nvPr>
        </p:nvSpPr>
        <p:spPr/>
        <p:txBody>
          <a:bodyPr/>
          <a:lstStyle/>
          <a:p>
            <a:r>
              <a:rPr lang="en-GB" smtClean="0"/>
              <a:t>Attachment 5 - Newham's Rough Sleeping Commissioning Intentions</a:t>
            </a:r>
            <a:endParaRPr lang="en-GB"/>
          </a:p>
        </p:txBody>
      </p:sp>
      <p:sp>
        <p:nvSpPr>
          <p:cNvPr id="6" name="Slide Number Placeholder 5"/>
          <p:cNvSpPr>
            <a:spLocks noGrp="1"/>
          </p:cNvSpPr>
          <p:nvPr>
            <p:ph type="sldNum" sz="quarter" idx="12"/>
          </p:nvPr>
        </p:nvSpPr>
        <p:spPr/>
        <p:txBody>
          <a:bodyPr/>
          <a:lstStyle/>
          <a:p>
            <a:fld id="{F488B6EF-FBB1-4BD6-A686-EBC15266C8F7}" type="slidenum">
              <a:rPr lang="en-GB" smtClean="0"/>
              <a:t>‹#›</a:t>
            </a:fld>
            <a:endParaRPr lang="en-GB"/>
          </a:p>
        </p:txBody>
      </p:sp>
    </p:spTree>
    <p:extLst>
      <p:ext uri="{BB962C8B-B14F-4D97-AF65-F5344CB8AC3E}">
        <p14:creationId xmlns:p14="http://schemas.microsoft.com/office/powerpoint/2010/main" val="1054402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A547FC7F-EE5D-4916-9950-23216A39AE14}" type="datetime1">
              <a:rPr lang="en-GB" smtClean="0"/>
              <a:t>14/10/2020</a:t>
            </a:fld>
            <a:endParaRPr lang="en-GB"/>
          </a:p>
        </p:txBody>
      </p:sp>
      <p:sp>
        <p:nvSpPr>
          <p:cNvPr id="5" name="Footer Placeholder 4"/>
          <p:cNvSpPr>
            <a:spLocks noGrp="1"/>
          </p:cNvSpPr>
          <p:nvPr>
            <p:ph type="ftr" sz="quarter" idx="11"/>
          </p:nvPr>
        </p:nvSpPr>
        <p:spPr/>
        <p:txBody>
          <a:bodyPr/>
          <a:lstStyle/>
          <a:p>
            <a:r>
              <a:rPr lang="en-GB" smtClean="0"/>
              <a:t>Attachment 5 - Newham's Rough Sleeping Commissioning Intentions</a:t>
            </a:r>
            <a:endParaRPr lang="en-GB"/>
          </a:p>
        </p:txBody>
      </p:sp>
      <p:sp>
        <p:nvSpPr>
          <p:cNvPr id="6" name="Slide Number Placeholder 5"/>
          <p:cNvSpPr>
            <a:spLocks noGrp="1"/>
          </p:cNvSpPr>
          <p:nvPr>
            <p:ph type="sldNum" sz="quarter" idx="12"/>
          </p:nvPr>
        </p:nvSpPr>
        <p:spPr/>
        <p:txBody>
          <a:bodyPr/>
          <a:lstStyle/>
          <a:p>
            <a:fld id="{F488B6EF-FBB1-4BD6-A686-EBC15266C8F7}" type="slidenum">
              <a:rPr lang="en-GB" smtClean="0"/>
              <a:t>‹#›</a:t>
            </a:fld>
            <a:endParaRPr lang="en-GB"/>
          </a:p>
        </p:txBody>
      </p:sp>
    </p:spTree>
    <p:extLst>
      <p:ext uri="{BB962C8B-B14F-4D97-AF65-F5344CB8AC3E}">
        <p14:creationId xmlns:p14="http://schemas.microsoft.com/office/powerpoint/2010/main" val="17135886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FC4E3BCA-BDBA-4915-B125-6F49EEE09E5D}" type="datetime1">
              <a:rPr lang="en-GB" smtClean="0"/>
              <a:t>14/10/2020</a:t>
            </a:fld>
            <a:endParaRPr lang="en-GB"/>
          </a:p>
        </p:txBody>
      </p:sp>
      <p:sp>
        <p:nvSpPr>
          <p:cNvPr id="6" name="Footer Placeholder 5"/>
          <p:cNvSpPr>
            <a:spLocks noGrp="1"/>
          </p:cNvSpPr>
          <p:nvPr>
            <p:ph type="ftr" sz="quarter" idx="11"/>
          </p:nvPr>
        </p:nvSpPr>
        <p:spPr/>
        <p:txBody>
          <a:bodyPr/>
          <a:lstStyle/>
          <a:p>
            <a:r>
              <a:rPr lang="en-GB" smtClean="0"/>
              <a:t>Attachment 5 - Newham's Rough Sleeping Commissioning Intentions</a:t>
            </a:r>
            <a:endParaRPr lang="en-GB"/>
          </a:p>
        </p:txBody>
      </p:sp>
      <p:sp>
        <p:nvSpPr>
          <p:cNvPr id="7" name="Slide Number Placeholder 6"/>
          <p:cNvSpPr>
            <a:spLocks noGrp="1"/>
          </p:cNvSpPr>
          <p:nvPr>
            <p:ph type="sldNum" sz="quarter" idx="12"/>
          </p:nvPr>
        </p:nvSpPr>
        <p:spPr/>
        <p:txBody>
          <a:bodyPr/>
          <a:lstStyle/>
          <a:p>
            <a:fld id="{F488B6EF-FBB1-4BD6-A686-EBC15266C8F7}" type="slidenum">
              <a:rPr lang="en-GB" smtClean="0"/>
              <a:t>‹#›</a:t>
            </a:fld>
            <a:endParaRPr lang="en-GB"/>
          </a:p>
        </p:txBody>
      </p:sp>
    </p:spTree>
    <p:extLst>
      <p:ext uri="{BB962C8B-B14F-4D97-AF65-F5344CB8AC3E}">
        <p14:creationId xmlns:p14="http://schemas.microsoft.com/office/powerpoint/2010/main" val="27259364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B982A272-53D5-441D-A464-61B26E84E858}" type="datetime1">
              <a:rPr lang="en-GB" smtClean="0"/>
              <a:t>14/10/2020</a:t>
            </a:fld>
            <a:endParaRPr lang="en-GB"/>
          </a:p>
        </p:txBody>
      </p:sp>
      <p:sp>
        <p:nvSpPr>
          <p:cNvPr id="8" name="Footer Placeholder 7"/>
          <p:cNvSpPr>
            <a:spLocks noGrp="1"/>
          </p:cNvSpPr>
          <p:nvPr>
            <p:ph type="ftr" sz="quarter" idx="11"/>
          </p:nvPr>
        </p:nvSpPr>
        <p:spPr/>
        <p:txBody>
          <a:bodyPr/>
          <a:lstStyle/>
          <a:p>
            <a:r>
              <a:rPr lang="en-GB" smtClean="0"/>
              <a:t>Attachment 5 - Newham's Rough Sleeping Commissioning Intentions</a:t>
            </a:r>
            <a:endParaRPr lang="en-GB"/>
          </a:p>
        </p:txBody>
      </p:sp>
      <p:sp>
        <p:nvSpPr>
          <p:cNvPr id="9" name="Slide Number Placeholder 8"/>
          <p:cNvSpPr>
            <a:spLocks noGrp="1"/>
          </p:cNvSpPr>
          <p:nvPr>
            <p:ph type="sldNum" sz="quarter" idx="12"/>
          </p:nvPr>
        </p:nvSpPr>
        <p:spPr/>
        <p:txBody>
          <a:bodyPr/>
          <a:lstStyle/>
          <a:p>
            <a:fld id="{F488B6EF-FBB1-4BD6-A686-EBC15266C8F7}" type="slidenum">
              <a:rPr lang="en-GB" smtClean="0"/>
              <a:t>‹#›</a:t>
            </a:fld>
            <a:endParaRPr lang="en-GB"/>
          </a:p>
        </p:txBody>
      </p:sp>
    </p:spTree>
    <p:extLst>
      <p:ext uri="{BB962C8B-B14F-4D97-AF65-F5344CB8AC3E}">
        <p14:creationId xmlns:p14="http://schemas.microsoft.com/office/powerpoint/2010/main" val="2847923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BEA662AA-8939-4CC8-9F7E-F1F1BC56CFFA}" type="datetime1">
              <a:rPr lang="en-GB" smtClean="0"/>
              <a:t>14/10/2020</a:t>
            </a:fld>
            <a:endParaRPr lang="en-GB"/>
          </a:p>
        </p:txBody>
      </p:sp>
      <p:sp>
        <p:nvSpPr>
          <p:cNvPr id="4" name="Footer Placeholder 3"/>
          <p:cNvSpPr>
            <a:spLocks noGrp="1"/>
          </p:cNvSpPr>
          <p:nvPr>
            <p:ph type="ftr" sz="quarter" idx="11"/>
          </p:nvPr>
        </p:nvSpPr>
        <p:spPr/>
        <p:txBody>
          <a:bodyPr/>
          <a:lstStyle/>
          <a:p>
            <a:r>
              <a:rPr lang="en-GB" smtClean="0"/>
              <a:t>Attachment 5 - Newham's Rough Sleeping Commissioning Intentions</a:t>
            </a:r>
            <a:endParaRPr lang="en-GB"/>
          </a:p>
        </p:txBody>
      </p:sp>
      <p:sp>
        <p:nvSpPr>
          <p:cNvPr id="5" name="Slide Number Placeholder 4"/>
          <p:cNvSpPr>
            <a:spLocks noGrp="1"/>
          </p:cNvSpPr>
          <p:nvPr>
            <p:ph type="sldNum" sz="quarter" idx="12"/>
          </p:nvPr>
        </p:nvSpPr>
        <p:spPr/>
        <p:txBody>
          <a:bodyPr/>
          <a:lstStyle/>
          <a:p>
            <a:fld id="{F488B6EF-FBB1-4BD6-A686-EBC15266C8F7}" type="slidenum">
              <a:rPr lang="en-GB" smtClean="0"/>
              <a:t>‹#›</a:t>
            </a:fld>
            <a:endParaRPr lang="en-GB"/>
          </a:p>
        </p:txBody>
      </p:sp>
    </p:spTree>
    <p:extLst>
      <p:ext uri="{BB962C8B-B14F-4D97-AF65-F5344CB8AC3E}">
        <p14:creationId xmlns:p14="http://schemas.microsoft.com/office/powerpoint/2010/main" val="17975505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E395917-FACC-44EA-A607-5EA4BCE862E0}" type="datetime1">
              <a:rPr lang="en-GB" smtClean="0"/>
              <a:t>14/10/2020</a:t>
            </a:fld>
            <a:endParaRPr lang="en-GB"/>
          </a:p>
        </p:txBody>
      </p:sp>
      <p:sp>
        <p:nvSpPr>
          <p:cNvPr id="3" name="Footer Placeholder 2"/>
          <p:cNvSpPr>
            <a:spLocks noGrp="1"/>
          </p:cNvSpPr>
          <p:nvPr>
            <p:ph type="ftr" sz="quarter" idx="11"/>
          </p:nvPr>
        </p:nvSpPr>
        <p:spPr/>
        <p:txBody>
          <a:bodyPr/>
          <a:lstStyle/>
          <a:p>
            <a:r>
              <a:rPr lang="en-GB" smtClean="0"/>
              <a:t>Attachment 5 - Newham's Rough Sleeping Commissioning Intentions</a:t>
            </a:r>
            <a:endParaRPr lang="en-GB"/>
          </a:p>
        </p:txBody>
      </p:sp>
      <p:sp>
        <p:nvSpPr>
          <p:cNvPr id="4" name="Slide Number Placeholder 3"/>
          <p:cNvSpPr>
            <a:spLocks noGrp="1"/>
          </p:cNvSpPr>
          <p:nvPr>
            <p:ph type="sldNum" sz="quarter" idx="12"/>
          </p:nvPr>
        </p:nvSpPr>
        <p:spPr/>
        <p:txBody>
          <a:bodyPr/>
          <a:lstStyle/>
          <a:p>
            <a:fld id="{F488B6EF-FBB1-4BD6-A686-EBC15266C8F7}" type="slidenum">
              <a:rPr lang="en-GB" smtClean="0"/>
              <a:t>‹#›</a:t>
            </a:fld>
            <a:endParaRPr lang="en-GB"/>
          </a:p>
        </p:txBody>
      </p:sp>
    </p:spTree>
    <p:extLst>
      <p:ext uri="{BB962C8B-B14F-4D97-AF65-F5344CB8AC3E}">
        <p14:creationId xmlns:p14="http://schemas.microsoft.com/office/powerpoint/2010/main" val="32886220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31FBA149-027E-4D63-98AE-E4471D54C65F}" type="datetime1">
              <a:rPr lang="en-GB" smtClean="0"/>
              <a:t>14/10/2020</a:t>
            </a:fld>
            <a:endParaRPr lang="en-GB"/>
          </a:p>
        </p:txBody>
      </p:sp>
      <p:sp>
        <p:nvSpPr>
          <p:cNvPr id="6" name="Footer Placeholder 5"/>
          <p:cNvSpPr>
            <a:spLocks noGrp="1"/>
          </p:cNvSpPr>
          <p:nvPr>
            <p:ph type="ftr" sz="quarter" idx="11"/>
          </p:nvPr>
        </p:nvSpPr>
        <p:spPr/>
        <p:txBody>
          <a:bodyPr/>
          <a:lstStyle/>
          <a:p>
            <a:r>
              <a:rPr lang="en-GB" smtClean="0"/>
              <a:t>Attachment 5 - Newham's Rough Sleeping Commissioning Intentions</a:t>
            </a:r>
            <a:endParaRPr lang="en-GB"/>
          </a:p>
        </p:txBody>
      </p:sp>
      <p:sp>
        <p:nvSpPr>
          <p:cNvPr id="7" name="Slide Number Placeholder 6"/>
          <p:cNvSpPr>
            <a:spLocks noGrp="1"/>
          </p:cNvSpPr>
          <p:nvPr>
            <p:ph type="sldNum" sz="quarter" idx="12"/>
          </p:nvPr>
        </p:nvSpPr>
        <p:spPr/>
        <p:txBody>
          <a:bodyPr/>
          <a:lstStyle/>
          <a:p>
            <a:fld id="{F488B6EF-FBB1-4BD6-A686-EBC15266C8F7}" type="slidenum">
              <a:rPr lang="en-GB" smtClean="0"/>
              <a:t>‹#›</a:t>
            </a:fld>
            <a:endParaRPr lang="en-GB"/>
          </a:p>
        </p:txBody>
      </p:sp>
    </p:spTree>
    <p:extLst>
      <p:ext uri="{BB962C8B-B14F-4D97-AF65-F5344CB8AC3E}">
        <p14:creationId xmlns:p14="http://schemas.microsoft.com/office/powerpoint/2010/main" val="14761173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AE18979-BD4F-476B-96CF-41B495CFBEAE}" type="datetime1">
              <a:rPr lang="en-GB" smtClean="0"/>
              <a:t>14/10/2020</a:t>
            </a:fld>
            <a:endParaRPr lang="en-GB"/>
          </a:p>
        </p:txBody>
      </p:sp>
      <p:sp>
        <p:nvSpPr>
          <p:cNvPr id="6" name="Footer Placeholder 5"/>
          <p:cNvSpPr>
            <a:spLocks noGrp="1"/>
          </p:cNvSpPr>
          <p:nvPr>
            <p:ph type="ftr" sz="quarter" idx="11"/>
          </p:nvPr>
        </p:nvSpPr>
        <p:spPr/>
        <p:txBody>
          <a:bodyPr/>
          <a:lstStyle/>
          <a:p>
            <a:r>
              <a:rPr lang="en-GB" smtClean="0"/>
              <a:t>Attachment 5 - Newham's Rough Sleeping Commissioning Intentions</a:t>
            </a:r>
            <a:endParaRPr lang="en-GB"/>
          </a:p>
        </p:txBody>
      </p:sp>
      <p:sp>
        <p:nvSpPr>
          <p:cNvPr id="7" name="Slide Number Placeholder 6"/>
          <p:cNvSpPr>
            <a:spLocks noGrp="1"/>
          </p:cNvSpPr>
          <p:nvPr>
            <p:ph type="sldNum" sz="quarter" idx="12"/>
          </p:nvPr>
        </p:nvSpPr>
        <p:spPr/>
        <p:txBody>
          <a:bodyPr/>
          <a:lstStyle/>
          <a:p>
            <a:fld id="{F488B6EF-FBB1-4BD6-A686-EBC15266C8F7}" type="slidenum">
              <a:rPr lang="en-GB" smtClean="0"/>
              <a:t>‹#›</a:t>
            </a:fld>
            <a:endParaRPr lang="en-GB"/>
          </a:p>
        </p:txBody>
      </p:sp>
    </p:spTree>
    <p:extLst>
      <p:ext uri="{BB962C8B-B14F-4D97-AF65-F5344CB8AC3E}">
        <p14:creationId xmlns:p14="http://schemas.microsoft.com/office/powerpoint/2010/main" val="14893968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B866DB2-47B7-445B-9AFF-17E3855EA381}" type="datetime1">
              <a:rPr lang="en-GB" smtClean="0"/>
              <a:t>14/10/2020</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GB" smtClean="0"/>
              <a:t>Attachment 5 - Newham's Rough Sleeping Commissioning Intentions</a:t>
            </a:r>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488B6EF-FBB1-4BD6-A686-EBC15266C8F7}" type="slidenum">
              <a:rPr lang="en-GB" smtClean="0"/>
              <a:t>‹#›</a:t>
            </a:fld>
            <a:endParaRPr lang="en-GB"/>
          </a:p>
        </p:txBody>
      </p:sp>
    </p:spTree>
    <p:extLst>
      <p:ext uri="{BB962C8B-B14F-4D97-AF65-F5344CB8AC3E}">
        <p14:creationId xmlns:p14="http://schemas.microsoft.com/office/powerpoint/2010/main" val="245893092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a:t>Newham’s Rough Sleeping Commissioning Intentions</a:t>
            </a:r>
          </a:p>
        </p:txBody>
      </p:sp>
      <p:sp>
        <p:nvSpPr>
          <p:cNvPr id="3" name="Subtitle 2"/>
          <p:cNvSpPr>
            <a:spLocks noGrp="1"/>
          </p:cNvSpPr>
          <p:nvPr>
            <p:ph type="subTitle" idx="1"/>
          </p:nvPr>
        </p:nvSpPr>
        <p:spPr/>
        <p:txBody>
          <a:bodyPr/>
          <a:lstStyle/>
          <a:p>
            <a:r>
              <a:rPr lang="en-GB"/>
              <a:t>18</a:t>
            </a:r>
            <a:r>
              <a:rPr lang="en-GB" baseline="30000"/>
              <a:t>th</a:t>
            </a:r>
            <a:r>
              <a:rPr lang="en-GB"/>
              <a:t> September 2020</a:t>
            </a:r>
          </a:p>
        </p:txBody>
      </p:sp>
      <p:sp>
        <p:nvSpPr>
          <p:cNvPr id="4" name="Footer Placeholder 3"/>
          <p:cNvSpPr>
            <a:spLocks noGrp="1"/>
          </p:cNvSpPr>
          <p:nvPr>
            <p:ph type="ftr" sz="quarter" idx="11"/>
          </p:nvPr>
        </p:nvSpPr>
        <p:spPr/>
        <p:txBody>
          <a:bodyPr/>
          <a:lstStyle/>
          <a:p>
            <a:r>
              <a:rPr lang="en-GB" dirty="0" smtClean="0"/>
              <a:t>Attachment </a:t>
            </a:r>
            <a:r>
              <a:rPr lang="en-GB" dirty="0" smtClean="0"/>
              <a:t>5 </a:t>
            </a:r>
            <a:r>
              <a:rPr lang="en-GB" dirty="0" smtClean="0"/>
              <a:t>- Newham's Rough Sleeping Commissioning Intentions</a:t>
            </a:r>
            <a:endParaRPr lang="en-GB" dirty="0"/>
          </a:p>
        </p:txBody>
      </p:sp>
    </p:spTree>
    <p:extLst>
      <p:ext uri="{BB962C8B-B14F-4D97-AF65-F5344CB8AC3E}">
        <p14:creationId xmlns:p14="http://schemas.microsoft.com/office/powerpoint/2010/main" val="3241510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a:t>Need</a:t>
            </a:r>
          </a:p>
        </p:txBody>
      </p:sp>
      <p:sp>
        <p:nvSpPr>
          <p:cNvPr id="3" name="Content Placeholder 2"/>
          <p:cNvSpPr>
            <a:spLocks noGrp="1"/>
          </p:cNvSpPr>
          <p:nvPr>
            <p:ph idx="1"/>
          </p:nvPr>
        </p:nvSpPr>
        <p:spPr/>
        <p:txBody>
          <a:bodyPr>
            <a:normAutofit fontScale="62500" lnSpcReduction="20000"/>
          </a:bodyPr>
          <a:lstStyle/>
          <a:p>
            <a:r>
              <a:rPr lang="en-GB"/>
              <a:t>At its peak, the Newham Rough Sleeping case load was c320, although the exact number of people worked with is difficult to calculate pre MDS due to flow.  This has now reduced to c250, with Rough Sleepers supported to move on to sustainable options including repatriation, abandoning or other (i.e. prison). </a:t>
            </a:r>
          </a:p>
          <a:p>
            <a:r>
              <a:rPr lang="en-GB"/>
              <a:t>There are numerous factors with inhibit accurate modelling to take place on future need, some of these are articulated below;</a:t>
            </a:r>
          </a:p>
          <a:p>
            <a:pPr lvl="1"/>
            <a:r>
              <a:rPr lang="en-GB"/>
              <a:t>The Stratford Mall has been an historic draw to the borough.  It has been closed through the night since the end of March, which has seen a significant reduction in ‘flow’.  If it were to re-open, this is likely to significantly increase flow.</a:t>
            </a:r>
          </a:p>
          <a:p>
            <a:pPr lvl="1"/>
            <a:r>
              <a:rPr lang="en-GB"/>
              <a:t>The UK has entered a recession.  This often leads to job cuts and people losing their homes.  This is further compounded by the ongoing COVID restrictions and factors such as furlough.</a:t>
            </a:r>
          </a:p>
          <a:p>
            <a:pPr lvl="1"/>
            <a:r>
              <a:rPr lang="en-GB"/>
              <a:t>During lockdown the Council had very few people on the streets, activity has returned but this has only been over the last month or so.  Many of these Rough Sleepers have no local connection to Newham and are being supported back to their home borough.  The consequence is that there is little data in which to model possible future activity</a:t>
            </a:r>
          </a:p>
          <a:p>
            <a:r>
              <a:rPr lang="en-GB"/>
              <a:t>An alternative model has therefore been adopted, which is based on the current caseloads cohorts’ complexity.  Newham has between 150 – 170 rough sleepers with complex or medium needs.  It is though that this represents a reasonable estimate for the size of the cohort for the next few years.  </a:t>
            </a:r>
          </a:p>
          <a:p>
            <a:r>
              <a:rPr lang="en-GB"/>
              <a:t>The new service would have to respond to need, regardless of size</a:t>
            </a:r>
          </a:p>
        </p:txBody>
      </p:sp>
      <p:sp>
        <p:nvSpPr>
          <p:cNvPr id="4" name="Footer Placeholder 3"/>
          <p:cNvSpPr>
            <a:spLocks noGrp="1"/>
          </p:cNvSpPr>
          <p:nvPr>
            <p:ph type="ftr" sz="quarter" idx="11"/>
          </p:nvPr>
        </p:nvSpPr>
        <p:spPr/>
        <p:txBody>
          <a:bodyPr/>
          <a:lstStyle/>
          <a:p>
            <a:r>
              <a:rPr lang="en-GB" smtClean="0"/>
              <a:t>Attachment 5 - Newham's Rough Sleeping Commissioning Intentions</a:t>
            </a:r>
            <a:endParaRPr lang="en-GB"/>
          </a:p>
        </p:txBody>
      </p:sp>
    </p:spTree>
    <p:extLst>
      <p:ext uri="{BB962C8B-B14F-4D97-AF65-F5344CB8AC3E}">
        <p14:creationId xmlns:p14="http://schemas.microsoft.com/office/powerpoint/2010/main" val="377559438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a:cs typeface="Calibri Light"/>
              </a:rPr>
              <a:t>Finance</a:t>
            </a:r>
          </a:p>
        </p:txBody>
      </p:sp>
      <p:sp>
        <p:nvSpPr>
          <p:cNvPr id="3" name="Content Placeholder 2"/>
          <p:cNvSpPr>
            <a:spLocks noGrp="1"/>
          </p:cNvSpPr>
          <p:nvPr>
            <p:ph idx="1"/>
          </p:nvPr>
        </p:nvSpPr>
        <p:spPr/>
        <p:txBody>
          <a:bodyPr vert="horz" lIns="91440" tIns="45720" rIns="91440" bIns="45720" rtlCol="0" anchor="t">
            <a:normAutofit/>
          </a:bodyPr>
          <a:lstStyle/>
          <a:p>
            <a:r>
              <a:rPr lang="en-GB">
                <a:cs typeface="Calibri"/>
              </a:rPr>
              <a:t>Council funding is only a small amount of the overall funding available.  Other funding sources are usually only available on a non-recurrent basis </a:t>
            </a:r>
          </a:p>
          <a:p>
            <a:pPr lvl="1"/>
            <a:r>
              <a:rPr lang="en-GB">
                <a:cs typeface="Calibri"/>
              </a:rPr>
              <a:t>MHCLG</a:t>
            </a:r>
          </a:p>
          <a:p>
            <a:pPr lvl="1"/>
            <a:r>
              <a:rPr lang="en-GB">
                <a:cs typeface="Calibri"/>
              </a:rPr>
              <a:t>GLA</a:t>
            </a:r>
          </a:p>
          <a:p>
            <a:pPr lvl="1"/>
            <a:r>
              <a:rPr lang="en-GB">
                <a:cs typeface="Calibri"/>
              </a:rPr>
              <a:t>Charitable giving</a:t>
            </a:r>
          </a:p>
          <a:p>
            <a:pPr lvl="1"/>
            <a:r>
              <a:rPr lang="en-GB">
                <a:cs typeface="Calibri"/>
              </a:rPr>
              <a:t>Volunteers </a:t>
            </a:r>
          </a:p>
          <a:p>
            <a:r>
              <a:rPr lang="en-GB">
                <a:cs typeface="Calibri"/>
              </a:rPr>
              <a:t>The model has been built to flex depending upon the funding available each year</a:t>
            </a:r>
          </a:p>
        </p:txBody>
      </p:sp>
      <p:sp>
        <p:nvSpPr>
          <p:cNvPr id="4" name="Footer Placeholder 3"/>
          <p:cNvSpPr>
            <a:spLocks noGrp="1"/>
          </p:cNvSpPr>
          <p:nvPr>
            <p:ph type="ftr" sz="quarter" idx="11"/>
          </p:nvPr>
        </p:nvSpPr>
        <p:spPr/>
        <p:txBody>
          <a:bodyPr/>
          <a:lstStyle/>
          <a:p>
            <a:r>
              <a:rPr lang="en-GB" smtClean="0"/>
              <a:t>Attachment 5 - Newham's Rough Sleeping Commissioning Intentions</a:t>
            </a:r>
            <a:endParaRPr lang="en-GB"/>
          </a:p>
        </p:txBody>
      </p:sp>
    </p:spTree>
    <p:extLst>
      <p:ext uri="{BB962C8B-B14F-4D97-AF65-F5344CB8AC3E}">
        <p14:creationId xmlns:p14="http://schemas.microsoft.com/office/powerpoint/2010/main" val="328309214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a:t>Integrated Rough Sleeping Support Service</a:t>
            </a:r>
            <a:endParaRPr lang="en-GB"/>
          </a:p>
        </p:txBody>
      </p:sp>
      <p:sp>
        <p:nvSpPr>
          <p:cNvPr id="3" name="Content Placeholder 2"/>
          <p:cNvSpPr>
            <a:spLocks noGrp="1"/>
          </p:cNvSpPr>
          <p:nvPr>
            <p:ph idx="1"/>
          </p:nvPr>
        </p:nvSpPr>
        <p:spPr/>
        <p:txBody>
          <a:bodyPr>
            <a:normAutofit fontScale="47500" lnSpcReduction="20000"/>
          </a:bodyPr>
          <a:lstStyle/>
          <a:p>
            <a:pPr marL="0" indent="0">
              <a:buNone/>
            </a:pPr>
            <a:r>
              <a:rPr lang="en-GB"/>
              <a:t>It is proposed that the Council would commission an Integrated Support Service for most of the system wider support needs  These are articulated below within work packages. Given the lack of financial certainty, the first four work packages would be core, with the other flexible depending on funding for that financial year</a:t>
            </a:r>
          </a:p>
          <a:p>
            <a:pPr marL="514350" lvl="0" indent="-514350">
              <a:buFont typeface="+mj-lt"/>
              <a:buAutoNum type="arabicPeriod"/>
            </a:pPr>
            <a:r>
              <a:rPr lang="en-GB"/>
              <a:t>Accommodation based support</a:t>
            </a:r>
          </a:p>
          <a:p>
            <a:pPr marL="514350" lvl="0" indent="-514350">
              <a:buFont typeface="+mj-lt"/>
              <a:buAutoNum type="arabicPeriod"/>
            </a:pPr>
            <a:r>
              <a:rPr lang="en-GB"/>
              <a:t>Floating support (This could be expanded to include those within TA, awaiting confirmation from colleagues in Housing) </a:t>
            </a:r>
          </a:p>
          <a:p>
            <a:pPr marL="514350" lvl="0" indent="-514350">
              <a:buFont typeface="+mj-lt"/>
              <a:buAutoNum type="arabicPeriod"/>
            </a:pPr>
            <a:r>
              <a:rPr lang="en-GB"/>
              <a:t>Housing First </a:t>
            </a:r>
          </a:p>
          <a:p>
            <a:pPr marL="514350" lvl="0" indent="-514350">
              <a:buFont typeface="+mj-lt"/>
              <a:buAutoNum type="arabicPeriod"/>
            </a:pPr>
            <a:r>
              <a:rPr lang="en-GB"/>
              <a:t>Outreach </a:t>
            </a:r>
          </a:p>
          <a:p>
            <a:pPr marL="514350" indent="-514350">
              <a:buFont typeface="+mj-lt"/>
              <a:buAutoNum type="arabicPeriod"/>
            </a:pPr>
            <a:endParaRPr lang="en-GB"/>
          </a:p>
          <a:p>
            <a:pPr marL="514350" lvl="0" indent="-514350">
              <a:buFont typeface="+mj-lt"/>
              <a:buAutoNum type="arabicPeriod"/>
            </a:pPr>
            <a:r>
              <a:rPr lang="en-GB"/>
              <a:t>Tenancy sustainment (This could be expanded to include those within TA, awaiting confirmation from colleagues in Housing)</a:t>
            </a:r>
          </a:p>
          <a:p>
            <a:pPr marL="514350" lvl="0" indent="-514350">
              <a:buFont typeface="+mj-lt"/>
              <a:buAutoNum type="arabicPeriod"/>
            </a:pPr>
            <a:r>
              <a:rPr lang="en-GB"/>
              <a:t>Navigators (specialists who work with complex cases)</a:t>
            </a:r>
          </a:p>
          <a:p>
            <a:pPr marL="514350" lvl="0" indent="-514350">
              <a:buFont typeface="+mj-lt"/>
              <a:buAutoNum type="arabicPeriod"/>
            </a:pPr>
            <a:r>
              <a:rPr lang="en-GB"/>
              <a:t>Day services</a:t>
            </a:r>
          </a:p>
          <a:p>
            <a:pPr marL="514350" lvl="0" indent="-514350">
              <a:buFont typeface="+mj-lt"/>
              <a:buAutoNum type="arabicPeriod"/>
            </a:pPr>
            <a:r>
              <a:rPr lang="en-GB"/>
              <a:t>Education, Employment and Training</a:t>
            </a:r>
          </a:p>
          <a:p>
            <a:pPr marL="514350" indent="-514350">
              <a:buFont typeface="+mj-lt"/>
              <a:buAutoNum type="arabicPeriod"/>
            </a:pPr>
            <a:endParaRPr lang="en-GB"/>
          </a:p>
          <a:p>
            <a:pPr marL="514350" lvl="0" indent="-514350">
              <a:buFont typeface="+mj-lt"/>
              <a:buAutoNum type="arabicPeriod"/>
            </a:pPr>
            <a:r>
              <a:rPr lang="en-GB"/>
              <a:t>Immigration advice and support (This maybe included within the DPS depending on the recommendations coming from market testing)</a:t>
            </a:r>
          </a:p>
          <a:p>
            <a:pPr marL="514350" lvl="0" indent="-514350">
              <a:buFont typeface="+mj-lt"/>
              <a:buAutoNum type="arabicPeriod"/>
            </a:pPr>
            <a:r>
              <a:rPr lang="en-GB"/>
              <a:t>Employment advice and support (This maybe included within the DPS depending on the recommendations coming from market testing)</a:t>
            </a:r>
          </a:p>
          <a:p>
            <a:pPr marL="0" lvl="0" indent="0">
              <a:buNone/>
            </a:pPr>
            <a:endParaRPr lang="en-GB"/>
          </a:p>
          <a:p>
            <a:r>
              <a:rPr lang="en-GB"/>
              <a:t>The commissioning and street population management functions would stay in house, although may vary to reflect the future model. </a:t>
            </a:r>
          </a:p>
          <a:p>
            <a:endParaRPr lang="en-GB"/>
          </a:p>
          <a:p>
            <a:endParaRPr lang="en-GB"/>
          </a:p>
        </p:txBody>
      </p:sp>
      <p:sp>
        <p:nvSpPr>
          <p:cNvPr id="4" name="Footer Placeholder 3"/>
          <p:cNvSpPr>
            <a:spLocks noGrp="1"/>
          </p:cNvSpPr>
          <p:nvPr>
            <p:ph type="ftr" sz="quarter" idx="11"/>
          </p:nvPr>
        </p:nvSpPr>
        <p:spPr/>
        <p:txBody>
          <a:bodyPr/>
          <a:lstStyle/>
          <a:p>
            <a:r>
              <a:rPr lang="en-GB" smtClean="0"/>
              <a:t>Attachment 5 - Newham's Rough Sleeping Commissioning Intentions</a:t>
            </a:r>
            <a:endParaRPr lang="en-GB"/>
          </a:p>
        </p:txBody>
      </p:sp>
    </p:spTree>
    <p:extLst>
      <p:ext uri="{BB962C8B-B14F-4D97-AF65-F5344CB8AC3E}">
        <p14:creationId xmlns:p14="http://schemas.microsoft.com/office/powerpoint/2010/main" val="198521010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a:t>Integrated Rough Sleeping Support Service</a:t>
            </a:r>
          </a:p>
        </p:txBody>
      </p:sp>
      <p:sp>
        <p:nvSpPr>
          <p:cNvPr id="3" name="Content Placeholder 2"/>
          <p:cNvSpPr>
            <a:spLocks noGrp="1"/>
          </p:cNvSpPr>
          <p:nvPr>
            <p:ph idx="1"/>
          </p:nvPr>
        </p:nvSpPr>
        <p:spPr/>
        <p:txBody>
          <a:bodyPr>
            <a:normAutofit fontScale="85000" lnSpcReduction="20000"/>
          </a:bodyPr>
          <a:lstStyle/>
          <a:p>
            <a:r>
              <a:rPr lang="en-GB"/>
              <a:t>The Council has adopted a Community Wealth Building agenda.  This procurement will look to encourage </a:t>
            </a:r>
          </a:p>
          <a:p>
            <a:pPr lvl="1"/>
            <a:r>
              <a:rPr lang="en-GB"/>
              <a:t>Consortia bids</a:t>
            </a:r>
          </a:p>
          <a:p>
            <a:pPr lvl="1"/>
            <a:r>
              <a:rPr lang="en-GB"/>
              <a:t>Bids that build in existing community infrastructure</a:t>
            </a:r>
          </a:p>
          <a:p>
            <a:pPr lvl="1"/>
            <a:r>
              <a:rPr lang="en-GB"/>
              <a:t>Promotes volunteering </a:t>
            </a:r>
          </a:p>
          <a:p>
            <a:pPr lvl="1"/>
            <a:r>
              <a:rPr lang="en-GB"/>
              <a:t>Maximise charitable giving opportunities </a:t>
            </a:r>
          </a:p>
          <a:p>
            <a:r>
              <a:rPr lang="en-GB"/>
              <a:t>In order to maximise Housing Benefit and reduce potential subsidies, it if proposed that the integrated provider also provides the Housing Management function.  This would require them to be, or have within their consortia, a Registered Provider.</a:t>
            </a:r>
          </a:p>
          <a:p>
            <a:r>
              <a:rPr lang="en-GB"/>
              <a:t>The Council is looking to lease/purchase accommodation suitable for assessment and complex work.  Further information will be available closer to the procurement </a:t>
            </a:r>
          </a:p>
          <a:p>
            <a:r>
              <a:rPr lang="en-GB"/>
              <a:t>It is proposed that this would be an open tender launching December / January </a:t>
            </a:r>
          </a:p>
          <a:p>
            <a:endParaRPr lang="en-GB"/>
          </a:p>
          <a:p>
            <a:pPr marL="0" indent="0">
              <a:buNone/>
            </a:pPr>
            <a:endParaRPr lang="en-GB"/>
          </a:p>
        </p:txBody>
      </p:sp>
      <p:sp>
        <p:nvSpPr>
          <p:cNvPr id="4" name="Footer Placeholder 3"/>
          <p:cNvSpPr>
            <a:spLocks noGrp="1"/>
          </p:cNvSpPr>
          <p:nvPr>
            <p:ph type="ftr" sz="quarter" idx="11"/>
          </p:nvPr>
        </p:nvSpPr>
        <p:spPr/>
        <p:txBody>
          <a:bodyPr/>
          <a:lstStyle/>
          <a:p>
            <a:r>
              <a:rPr lang="en-GB" smtClean="0"/>
              <a:t>Attachment 5 - Newham's Rough Sleeping Commissioning Intentions</a:t>
            </a:r>
            <a:endParaRPr lang="en-GB"/>
          </a:p>
        </p:txBody>
      </p:sp>
    </p:spTree>
    <p:extLst>
      <p:ext uri="{BB962C8B-B14F-4D97-AF65-F5344CB8AC3E}">
        <p14:creationId xmlns:p14="http://schemas.microsoft.com/office/powerpoint/2010/main" val="10728222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a:t>Accommodation</a:t>
            </a:r>
          </a:p>
        </p:txBody>
      </p:sp>
      <p:sp>
        <p:nvSpPr>
          <p:cNvPr id="3" name="Content Placeholder 2"/>
          <p:cNvSpPr>
            <a:spLocks noGrp="1"/>
          </p:cNvSpPr>
          <p:nvPr>
            <p:ph idx="1"/>
          </p:nvPr>
        </p:nvSpPr>
        <p:spPr/>
        <p:txBody>
          <a:bodyPr>
            <a:normAutofit/>
          </a:bodyPr>
          <a:lstStyle/>
          <a:p>
            <a:r>
              <a:rPr lang="en-GB"/>
              <a:t>The service requires a range of accommodation to meet the eclectic needs of the Rough Sleeping community. </a:t>
            </a:r>
          </a:p>
          <a:p>
            <a:r>
              <a:rPr lang="en-GB"/>
              <a:t>As described, the Council is looking to lease / purchase accommodation </a:t>
            </a:r>
          </a:p>
          <a:p>
            <a:r>
              <a:rPr lang="en-GB"/>
              <a:t>It is proposed that A Dynamic Purchase System is created for </a:t>
            </a:r>
          </a:p>
          <a:p>
            <a:pPr lvl="1"/>
            <a:r>
              <a:rPr lang="en-GB"/>
              <a:t>Lot 1: Accommodation</a:t>
            </a:r>
          </a:p>
          <a:p>
            <a:pPr lvl="1"/>
            <a:r>
              <a:rPr lang="en-GB"/>
              <a:t>Lot 2: Accommodation with support </a:t>
            </a:r>
          </a:p>
          <a:p>
            <a:endParaRPr lang="en-GB"/>
          </a:p>
        </p:txBody>
      </p:sp>
      <p:sp>
        <p:nvSpPr>
          <p:cNvPr id="4" name="Footer Placeholder 3"/>
          <p:cNvSpPr>
            <a:spLocks noGrp="1"/>
          </p:cNvSpPr>
          <p:nvPr>
            <p:ph type="ftr" sz="quarter" idx="11"/>
          </p:nvPr>
        </p:nvSpPr>
        <p:spPr/>
        <p:txBody>
          <a:bodyPr/>
          <a:lstStyle/>
          <a:p>
            <a:r>
              <a:rPr lang="en-GB" smtClean="0"/>
              <a:t>Attachment 5 - Newham's Rough Sleeping Commissioning Intentions</a:t>
            </a:r>
            <a:endParaRPr lang="en-GB"/>
          </a:p>
        </p:txBody>
      </p:sp>
    </p:spTree>
    <p:extLst>
      <p:ext uri="{BB962C8B-B14F-4D97-AF65-F5344CB8AC3E}">
        <p14:creationId xmlns:p14="http://schemas.microsoft.com/office/powerpoint/2010/main" val="210072417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37161" y="2444838"/>
            <a:ext cx="10515600" cy="1325563"/>
          </a:xfrm>
        </p:spPr>
        <p:txBody>
          <a:bodyPr>
            <a:normAutofit/>
          </a:bodyPr>
          <a:lstStyle/>
          <a:p>
            <a:pPr algn="ctr"/>
            <a:r>
              <a:rPr lang="en-GB" sz="6000" b="1"/>
              <a:t>Q&amp;A</a:t>
            </a:r>
            <a:endParaRPr lang="en-US" sz="6000">
              <a:cs typeface="Calibri Light" panose="020F0302020204030204"/>
            </a:endParaRPr>
          </a:p>
        </p:txBody>
      </p:sp>
      <p:sp>
        <p:nvSpPr>
          <p:cNvPr id="3" name="Footer Placeholder 2"/>
          <p:cNvSpPr>
            <a:spLocks noGrp="1"/>
          </p:cNvSpPr>
          <p:nvPr>
            <p:ph type="ftr" sz="quarter" idx="11"/>
          </p:nvPr>
        </p:nvSpPr>
        <p:spPr/>
        <p:txBody>
          <a:bodyPr/>
          <a:lstStyle/>
          <a:p>
            <a:r>
              <a:rPr lang="en-GB" smtClean="0"/>
              <a:t>Attachment 5 - Newham's Rough Sleeping Commissioning Intentions</a:t>
            </a:r>
            <a:endParaRPr lang="en-GB"/>
          </a:p>
        </p:txBody>
      </p:sp>
    </p:spTree>
    <p:extLst>
      <p:ext uri="{BB962C8B-B14F-4D97-AF65-F5344CB8AC3E}">
        <p14:creationId xmlns:p14="http://schemas.microsoft.com/office/powerpoint/2010/main" val="16010907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a:t>Next Steps</a:t>
            </a:r>
          </a:p>
        </p:txBody>
      </p:sp>
      <p:sp>
        <p:nvSpPr>
          <p:cNvPr id="3" name="Content Placeholder 2"/>
          <p:cNvSpPr>
            <a:spLocks noGrp="1"/>
          </p:cNvSpPr>
          <p:nvPr>
            <p:ph idx="1"/>
          </p:nvPr>
        </p:nvSpPr>
        <p:spPr/>
        <p:txBody>
          <a:bodyPr/>
          <a:lstStyle/>
          <a:p>
            <a:r>
              <a:rPr lang="en-GB"/>
              <a:t>Progress through internal governance</a:t>
            </a:r>
          </a:p>
          <a:p>
            <a:r>
              <a:rPr lang="en-GB"/>
              <a:t>Develop the service specification</a:t>
            </a:r>
          </a:p>
          <a:p>
            <a:r>
              <a:rPr lang="en-GB"/>
              <a:t>Continue to engage with the market </a:t>
            </a:r>
          </a:p>
          <a:p>
            <a:endParaRPr lang="en-GB"/>
          </a:p>
        </p:txBody>
      </p:sp>
      <p:sp>
        <p:nvSpPr>
          <p:cNvPr id="4" name="Footer Placeholder 3"/>
          <p:cNvSpPr>
            <a:spLocks noGrp="1"/>
          </p:cNvSpPr>
          <p:nvPr>
            <p:ph type="ftr" sz="quarter" idx="11"/>
          </p:nvPr>
        </p:nvSpPr>
        <p:spPr/>
        <p:txBody>
          <a:bodyPr/>
          <a:lstStyle/>
          <a:p>
            <a:r>
              <a:rPr lang="en-GB" smtClean="0"/>
              <a:t>Attachment 5 - Newham's Rough Sleeping Commissioning Intentions</a:t>
            </a:r>
            <a:endParaRPr lang="en-GB"/>
          </a:p>
        </p:txBody>
      </p:sp>
    </p:spTree>
    <p:extLst>
      <p:ext uri="{BB962C8B-B14F-4D97-AF65-F5344CB8AC3E}">
        <p14:creationId xmlns:p14="http://schemas.microsoft.com/office/powerpoint/2010/main" val="33785651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46C1C4-32AD-4B19-A4D2-8F361E4F10BF}"/>
              </a:ext>
            </a:extLst>
          </p:cNvPr>
          <p:cNvSpPr>
            <a:spLocks noGrp="1"/>
          </p:cNvSpPr>
          <p:nvPr>
            <p:ph type="title"/>
          </p:nvPr>
        </p:nvSpPr>
        <p:spPr/>
        <p:txBody>
          <a:bodyPr/>
          <a:lstStyle/>
          <a:p>
            <a:r>
              <a:rPr lang="en-GB" b="1">
                <a:cs typeface="Calibri Light"/>
              </a:rPr>
              <a:t>Agenda</a:t>
            </a:r>
            <a:endParaRPr lang="en-GB" b="1"/>
          </a:p>
        </p:txBody>
      </p:sp>
      <p:sp>
        <p:nvSpPr>
          <p:cNvPr id="3" name="Content Placeholder 2">
            <a:extLst>
              <a:ext uri="{FF2B5EF4-FFF2-40B4-BE49-F238E27FC236}">
                <a16:creationId xmlns:a16="http://schemas.microsoft.com/office/drawing/2014/main" id="{8A7A4477-F837-45F8-BA41-9AB636728BE9}"/>
              </a:ext>
            </a:extLst>
          </p:cNvPr>
          <p:cNvSpPr>
            <a:spLocks noGrp="1"/>
          </p:cNvSpPr>
          <p:nvPr>
            <p:ph idx="1"/>
          </p:nvPr>
        </p:nvSpPr>
        <p:spPr/>
        <p:txBody>
          <a:bodyPr vert="horz" lIns="91440" tIns="45720" rIns="91440" bIns="45720" rtlCol="0" anchor="t">
            <a:normAutofit/>
          </a:bodyPr>
          <a:lstStyle/>
          <a:p>
            <a:r>
              <a:rPr lang="en-GB">
                <a:cs typeface="Calibri"/>
              </a:rPr>
              <a:t>Welcome</a:t>
            </a:r>
          </a:p>
          <a:p>
            <a:r>
              <a:rPr lang="en-GB">
                <a:cs typeface="Calibri"/>
              </a:rPr>
              <a:t>Presentation</a:t>
            </a:r>
          </a:p>
          <a:p>
            <a:r>
              <a:rPr lang="en-GB">
                <a:cs typeface="Calibri"/>
              </a:rPr>
              <a:t>Q&amp;A</a:t>
            </a:r>
          </a:p>
          <a:p>
            <a:r>
              <a:rPr lang="en-GB">
                <a:cs typeface="Calibri"/>
              </a:rPr>
              <a:t>Next Steps </a:t>
            </a:r>
          </a:p>
        </p:txBody>
      </p:sp>
      <p:sp>
        <p:nvSpPr>
          <p:cNvPr id="4" name="Footer Placeholder 3"/>
          <p:cNvSpPr>
            <a:spLocks noGrp="1"/>
          </p:cNvSpPr>
          <p:nvPr>
            <p:ph type="ftr" sz="quarter" idx="11"/>
          </p:nvPr>
        </p:nvSpPr>
        <p:spPr/>
        <p:txBody>
          <a:bodyPr/>
          <a:lstStyle/>
          <a:p>
            <a:r>
              <a:rPr lang="en-GB" smtClean="0"/>
              <a:t>Attachment 5 - Newham's Rough Sleeping Commissioning Intentions</a:t>
            </a:r>
            <a:endParaRPr lang="en-GB"/>
          </a:p>
        </p:txBody>
      </p:sp>
    </p:spTree>
    <p:extLst>
      <p:ext uri="{BB962C8B-B14F-4D97-AF65-F5344CB8AC3E}">
        <p14:creationId xmlns:p14="http://schemas.microsoft.com/office/powerpoint/2010/main" val="37765455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a:t>Aims</a:t>
            </a:r>
          </a:p>
        </p:txBody>
      </p:sp>
      <p:sp>
        <p:nvSpPr>
          <p:cNvPr id="3" name="Content Placeholder 2"/>
          <p:cNvSpPr>
            <a:spLocks noGrp="1"/>
          </p:cNvSpPr>
          <p:nvPr>
            <p:ph idx="1"/>
          </p:nvPr>
        </p:nvSpPr>
        <p:spPr/>
        <p:txBody>
          <a:bodyPr/>
          <a:lstStyle/>
          <a:p>
            <a:pPr marL="0" indent="0">
              <a:buNone/>
            </a:pPr>
            <a:r>
              <a:rPr lang="en-GB"/>
              <a:t>The Council has the ambition to end Rough Sleeping in Newham.  This paper outlines a vision and commissioning options geared to achieving the following three principal aims;</a:t>
            </a:r>
          </a:p>
          <a:p>
            <a:pPr marL="0" indent="0">
              <a:buNone/>
            </a:pPr>
            <a:endParaRPr lang="en-GB"/>
          </a:p>
          <a:p>
            <a:pPr lvl="0"/>
            <a:r>
              <a:rPr lang="en-GB"/>
              <a:t>Work with partners to </a:t>
            </a:r>
            <a:r>
              <a:rPr lang="en-GB" b="1"/>
              <a:t>prevent</a:t>
            </a:r>
            <a:r>
              <a:rPr lang="en-GB"/>
              <a:t> Rough Sleeping in the first place</a:t>
            </a:r>
          </a:p>
          <a:p>
            <a:pPr lvl="0"/>
            <a:r>
              <a:rPr lang="en-GB"/>
              <a:t>Support Rough Sleepers </a:t>
            </a:r>
            <a:r>
              <a:rPr lang="en-GB" b="1"/>
              <a:t>off</a:t>
            </a:r>
            <a:r>
              <a:rPr lang="en-GB"/>
              <a:t> the streets</a:t>
            </a:r>
          </a:p>
          <a:p>
            <a:pPr lvl="0"/>
            <a:r>
              <a:rPr lang="en-GB"/>
              <a:t>Prevent a </a:t>
            </a:r>
            <a:r>
              <a:rPr lang="en-GB" b="1"/>
              <a:t>return </a:t>
            </a:r>
            <a:r>
              <a:rPr lang="en-GB"/>
              <a:t>to the streets</a:t>
            </a:r>
          </a:p>
          <a:p>
            <a:endParaRPr lang="en-GB"/>
          </a:p>
        </p:txBody>
      </p:sp>
      <p:sp>
        <p:nvSpPr>
          <p:cNvPr id="4" name="Footer Placeholder 3"/>
          <p:cNvSpPr>
            <a:spLocks noGrp="1"/>
          </p:cNvSpPr>
          <p:nvPr>
            <p:ph type="ftr" sz="quarter" idx="11"/>
          </p:nvPr>
        </p:nvSpPr>
        <p:spPr/>
        <p:txBody>
          <a:bodyPr/>
          <a:lstStyle/>
          <a:p>
            <a:r>
              <a:rPr lang="en-GB" smtClean="0"/>
              <a:t>Attachment 5 - Newham's Rough Sleeping Commissioning Intentions</a:t>
            </a:r>
            <a:endParaRPr lang="en-GB"/>
          </a:p>
        </p:txBody>
      </p:sp>
    </p:spTree>
    <p:extLst>
      <p:ext uri="{BB962C8B-B14F-4D97-AF65-F5344CB8AC3E}">
        <p14:creationId xmlns:p14="http://schemas.microsoft.com/office/powerpoint/2010/main" val="837033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a:t>Vision</a:t>
            </a:r>
          </a:p>
        </p:txBody>
      </p:sp>
      <p:sp>
        <p:nvSpPr>
          <p:cNvPr id="3" name="Content Placeholder 2"/>
          <p:cNvSpPr>
            <a:spLocks noGrp="1"/>
          </p:cNvSpPr>
          <p:nvPr>
            <p:ph idx="1"/>
          </p:nvPr>
        </p:nvSpPr>
        <p:spPr/>
        <p:txBody>
          <a:bodyPr>
            <a:normAutofit fontScale="47500" lnSpcReduction="20000"/>
          </a:bodyPr>
          <a:lstStyle/>
          <a:p>
            <a:pPr marL="0" indent="0">
              <a:buNone/>
            </a:pPr>
            <a:r>
              <a:rPr lang="en-GB"/>
              <a:t>The Council’s vision is to support rough sleepers with respect, care and compassion.  We believe that a compassionate approach to supporting Rough Sleepers is required in order to rebuild trust with those who have fallen through our societal gaps and often experienced significant trauma.  </a:t>
            </a:r>
            <a:r>
              <a:rPr lang="en-GB" b="1"/>
              <a:t>However, </a:t>
            </a:r>
            <a:r>
              <a:rPr lang="en-GB"/>
              <a:t>compassion requires a balance between providing tailored support and building the</a:t>
            </a:r>
            <a:r>
              <a:rPr lang="en-GB" b="1"/>
              <a:t> </a:t>
            </a:r>
            <a:r>
              <a:rPr lang="en-GB"/>
              <a:t>confidence required to maintain long-term independence.  </a:t>
            </a:r>
          </a:p>
          <a:p>
            <a:pPr marL="0" indent="0">
              <a:buNone/>
            </a:pPr>
            <a:r>
              <a:rPr lang="en-GB"/>
              <a:t>To this end, and in order meet the overarching aims, the Council will oversee a system that will:</a:t>
            </a:r>
          </a:p>
          <a:p>
            <a:pPr lvl="0"/>
            <a:r>
              <a:rPr lang="en-GB"/>
              <a:t>Adopt a universal strength and assets based assessment process for all rough sleepers to meaningfully understand the complex needs of the individual</a:t>
            </a:r>
          </a:p>
          <a:p>
            <a:pPr lvl="0"/>
            <a:r>
              <a:rPr lang="en-GB"/>
              <a:t>Provide suitable accommodation and personalised support services that provides and immediate route off the street but that also reflects their assessed needs</a:t>
            </a:r>
          </a:p>
          <a:p>
            <a:pPr lvl="0"/>
            <a:r>
              <a:rPr lang="en-GB"/>
              <a:t>Develop a person-centred plan that reflects and builds on their strengths, assets and hopes.  This will cover their immediate next steps and the longer term to form the basis for their single service offer</a:t>
            </a:r>
          </a:p>
          <a:p>
            <a:pPr lvl="0"/>
            <a:r>
              <a:rPr lang="en-GB"/>
              <a:t>Develop and deliver innovative and evidence based biopsychosocial approaches to rebuilding people's security, confidence and, importantly, independence</a:t>
            </a:r>
          </a:p>
          <a:p>
            <a:pPr lvl="0"/>
            <a:r>
              <a:rPr lang="en-GB"/>
              <a:t>Enable a sense of belonging and purpose in their wider community</a:t>
            </a:r>
          </a:p>
          <a:p>
            <a:pPr lvl="0"/>
            <a:r>
              <a:rPr lang="en-GB"/>
              <a:t>Work with partners in health and across the system to ensure more joined up approaches to care, where the Rough Sleeper can access the right care at the right place at the right time</a:t>
            </a:r>
          </a:p>
          <a:p>
            <a:pPr lvl="0"/>
            <a:r>
              <a:rPr lang="en-GB"/>
              <a:t>Develop partnerships with all organisations and individuals committed to ending rough sleeping I the borough</a:t>
            </a:r>
          </a:p>
          <a:p>
            <a:pPr lvl="0"/>
            <a:r>
              <a:rPr lang="en-GB"/>
              <a:t>Focus on improving longer term outcomes for Rough Sleepers particularly for those who are ‘complex and entrenched’, and not just a roof for a night  </a:t>
            </a:r>
          </a:p>
          <a:p>
            <a:pPr lvl="0"/>
            <a:r>
              <a:rPr lang="en-GB"/>
              <a:t>Support Rough Sleepers with unclear immigration status to access available support and opportunities to find a sustainable route away from the street.</a:t>
            </a:r>
          </a:p>
          <a:p>
            <a:endParaRPr lang="en-GB"/>
          </a:p>
        </p:txBody>
      </p:sp>
      <p:sp>
        <p:nvSpPr>
          <p:cNvPr id="4" name="Footer Placeholder 3"/>
          <p:cNvSpPr>
            <a:spLocks noGrp="1"/>
          </p:cNvSpPr>
          <p:nvPr>
            <p:ph type="ftr" sz="quarter" idx="11"/>
          </p:nvPr>
        </p:nvSpPr>
        <p:spPr/>
        <p:txBody>
          <a:bodyPr/>
          <a:lstStyle/>
          <a:p>
            <a:r>
              <a:rPr lang="en-GB" smtClean="0"/>
              <a:t>Attachment 5 - Newham's Rough Sleeping Commissioning Intentions</a:t>
            </a:r>
            <a:endParaRPr lang="en-GB"/>
          </a:p>
        </p:txBody>
      </p:sp>
    </p:spTree>
    <p:extLst>
      <p:ext uri="{BB962C8B-B14F-4D97-AF65-F5344CB8AC3E}">
        <p14:creationId xmlns:p14="http://schemas.microsoft.com/office/powerpoint/2010/main" val="8047813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a:t>A Public Health Approach…</a:t>
            </a:r>
          </a:p>
        </p:txBody>
      </p:sp>
      <p:sp>
        <p:nvSpPr>
          <p:cNvPr id="3" name="Content Placeholder 2"/>
          <p:cNvSpPr>
            <a:spLocks noGrp="1"/>
          </p:cNvSpPr>
          <p:nvPr>
            <p:ph idx="1"/>
          </p:nvPr>
        </p:nvSpPr>
        <p:spPr/>
        <p:txBody>
          <a:bodyPr/>
          <a:lstStyle/>
          <a:p>
            <a:pPr lvl="0"/>
            <a:r>
              <a:rPr lang="en-GB"/>
              <a:t>Intelligence led commissioning </a:t>
            </a:r>
          </a:p>
          <a:p>
            <a:pPr lvl="0"/>
            <a:r>
              <a:rPr lang="en-GB"/>
              <a:t>Proportionate universalism - a needs based approach </a:t>
            </a:r>
          </a:p>
          <a:p>
            <a:pPr lvl="0"/>
            <a:r>
              <a:rPr lang="en-GB"/>
              <a:t>An agile and responsive pathway </a:t>
            </a:r>
          </a:p>
          <a:p>
            <a:pPr lvl="0"/>
            <a:r>
              <a:rPr lang="en-GB"/>
              <a:t>Quality provision </a:t>
            </a:r>
          </a:p>
          <a:p>
            <a:pPr lvl="0"/>
            <a:r>
              <a:rPr lang="en-GB"/>
              <a:t>Community capital </a:t>
            </a:r>
          </a:p>
          <a:p>
            <a:pPr lvl="0"/>
            <a:r>
              <a:rPr lang="en-GB"/>
              <a:t>Real time evaluation  </a:t>
            </a:r>
          </a:p>
          <a:p>
            <a:endParaRPr lang="en-GB"/>
          </a:p>
        </p:txBody>
      </p:sp>
      <p:sp>
        <p:nvSpPr>
          <p:cNvPr id="4" name="Footer Placeholder 3"/>
          <p:cNvSpPr>
            <a:spLocks noGrp="1"/>
          </p:cNvSpPr>
          <p:nvPr>
            <p:ph type="ftr" sz="quarter" idx="11"/>
          </p:nvPr>
        </p:nvSpPr>
        <p:spPr/>
        <p:txBody>
          <a:bodyPr/>
          <a:lstStyle/>
          <a:p>
            <a:r>
              <a:rPr lang="en-GB" smtClean="0"/>
              <a:t>Attachment 5 - Newham's Rough Sleeping Commissioning Intentions</a:t>
            </a:r>
            <a:endParaRPr lang="en-GB"/>
          </a:p>
        </p:txBody>
      </p:sp>
    </p:spTree>
    <p:extLst>
      <p:ext uri="{BB962C8B-B14F-4D97-AF65-F5344CB8AC3E}">
        <p14:creationId xmlns:p14="http://schemas.microsoft.com/office/powerpoint/2010/main" val="41335989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a:t>Newham’s Approach to Need</a:t>
            </a:r>
            <a:r>
              <a:rPr lang="en-GB"/>
              <a:t/>
            </a:r>
            <a:br>
              <a:rPr lang="en-GB"/>
            </a:br>
            <a:endParaRPr lang="en-GB"/>
          </a:p>
        </p:txBody>
      </p:sp>
      <p:graphicFrame>
        <p:nvGraphicFramePr>
          <p:cNvPr id="4" name="Content Placeholder 3"/>
          <p:cNvGraphicFramePr>
            <a:graphicFrameLocks noGrp="1"/>
          </p:cNvGraphicFramePr>
          <p:nvPr>
            <p:ph idx="1"/>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Footer Placeholder 2"/>
          <p:cNvSpPr>
            <a:spLocks noGrp="1"/>
          </p:cNvSpPr>
          <p:nvPr>
            <p:ph type="ftr" sz="quarter" idx="11"/>
          </p:nvPr>
        </p:nvSpPr>
        <p:spPr/>
        <p:txBody>
          <a:bodyPr/>
          <a:lstStyle/>
          <a:p>
            <a:r>
              <a:rPr lang="en-GB" smtClean="0"/>
              <a:t>Attachment 5 - Newham's Rough Sleeping Commissioning Intentions</a:t>
            </a:r>
            <a:endParaRPr lang="en-GB"/>
          </a:p>
        </p:txBody>
      </p:sp>
    </p:spTree>
    <p:extLst>
      <p:ext uri="{BB962C8B-B14F-4D97-AF65-F5344CB8AC3E}">
        <p14:creationId xmlns:p14="http://schemas.microsoft.com/office/powerpoint/2010/main" val="190827568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a:t>Intelligence-Led Commissioning </a:t>
            </a:r>
            <a:endParaRPr lang="en-GB"/>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846683865"/>
              </p:ext>
            </p:extLst>
          </p:nvPr>
        </p:nvGraphicFramePr>
        <p:xfrm>
          <a:off x="363255" y="1315233"/>
          <a:ext cx="11548997" cy="536114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Footer Placeholder 2"/>
          <p:cNvSpPr>
            <a:spLocks noGrp="1"/>
          </p:cNvSpPr>
          <p:nvPr>
            <p:ph type="ftr" sz="quarter" idx="11"/>
          </p:nvPr>
        </p:nvSpPr>
        <p:spPr/>
        <p:txBody>
          <a:bodyPr/>
          <a:lstStyle/>
          <a:p>
            <a:r>
              <a:rPr lang="en-GB" smtClean="0"/>
              <a:t>Attachment 5 - Newham's Rough Sleeping Commissioning Intentions</a:t>
            </a:r>
            <a:endParaRPr lang="en-GB"/>
          </a:p>
        </p:txBody>
      </p:sp>
    </p:spTree>
    <p:extLst>
      <p:ext uri="{BB962C8B-B14F-4D97-AF65-F5344CB8AC3E}">
        <p14:creationId xmlns:p14="http://schemas.microsoft.com/office/powerpoint/2010/main" val="37220289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a:t>A Targeted Proportionate Universalism Offer </a:t>
            </a:r>
            <a:endParaRPr lang="en-GB"/>
          </a:p>
        </p:txBody>
      </p:sp>
      <p:graphicFrame>
        <p:nvGraphicFramePr>
          <p:cNvPr id="4" name="Diagram 3"/>
          <p:cNvGraphicFramePr/>
          <p:nvPr>
            <p:extLst>
              <p:ext uri="{D42A27DB-BD31-4B8C-83A1-F6EECF244321}">
                <p14:modId xmlns:p14="http://schemas.microsoft.com/office/powerpoint/2010/main" val="612131219"/>
              </p:ext>
            </p:extLst>
          </p:nvPr>
        </p:nvGraphicFramePr>
        <p:xfrm>
          <a:off x="2179529" y="1828799"/>
          <a:ext cx="6659671" cy="484757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Footer Placeholder 2"/>
          <p:cNvSpPr>
            <a:spLocks noGrp="1"/>
          </p:cNvSpPr>
          <p:nvPr>
            <p:ph type="ftr" sz="quarter" idx="11"/>
          </p:nvPr>
        </p:nvSpPr>
        <p:spPr/>
        <p:txBody>
          <a:bodyPr/>
          <a:lstStyle/>
          <a:p>
            <a:r>
              <a:rPr lang="en-GB" smtClean="0"/>
              <a:t>Attachment 5 - Newham's Rough Sleeping Commissioning Intentions</a:t>
            </a:r>
            <a:endParaRPr lang="en-GB"/>
          </a:p>
        </p:txBody>
      </p:sp>
    </p:spTree>
    <p:extLst>
      <p:ext uri="{BB962C8B-B14F-4D97-AF65-F5344CB8AC3E}">
        <p14:creationId xmlns:p14="http://schemas.microsoft.com/office/powerpoint/2010/main" val="15588995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a:t>The Proposed Newham Pathway </a:t>
            </a:r>
            <a:endParaRPr lang="en-GB"/>
          </a:p>
        </p:txBody>
      </p:sp>
      <p:grpSp>
        <p:nvGrpSpPr>
          <p:cNvPr id="4" name="Canvas 7"/>
          <p:cNvGrpSpPr/>
          <p:nvPr/>
        </p:nvGrpSpPr>
        <p:grpSpPr>
          <a:xfrm>
            <a:off x="2342367" y="1511073"/>
            <a:ext cx="7436285" cy="5140247"/>
            <a:chOff x="0" y="0"/>
            <a:chExt cx="5486400" cy="3685540"/>
          </a:xfrm>
        </p:grpSpPr>
        <p:sp>
          <p:nvSpPr>
            <p:cNvPr id="5" name="Rectangle 4"/>
            <p:cNvSpPr/>
            <p:nvPr/>
          </p:nvSpPr>
          <p:spPr>
            <a:xfrm>
              <a:off x="0" y="0"/>
              <a:ext cx="5486400" cy="3685540"/>
            </a:xfrm>
            <a:prstGeom prst="rect">
              <a:avLst/>
            </a:prstGeom>
          </p:spPr>
        </p:sp>
        <p:sp>
          <p:nvSpPr>
            <p:cNvPr id="6" name="Oval 5"/>
            <p:cNvSpPr/>
            <p:nvPr/>
          </p:nvSpPr>
          <p:spPr>
            <a:xfrm>
              <a:off x="2247900" y="295275"/>
              <a:ext cx="1219200" cy="1209675"/>
            </a:xfrm>
            <a:prstGeom prst="ellipse">
              <a:avLst/>
            </a:prstGeom>
          </p:spPr>
          <p:style>
            <a:lnRef idx="2">
              <a:schemeClr val="accent2">
                <a:shade val="50000"/>
              </a:schemeClr>
            </a:lnRef>
            <a:fillRef idx="1">
              <a:schemeClr val="accent2"/>
            </a:fillRef>
            <a:effectRef idx="0">
              <a:schemeClr val="accent2"/>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7" name="Oval 6"/>
            <p:cNvSpPr/>
            <p:nvPr/>
          </p:nvSpPr>
          <p:spPr>
            <a:xfrm>
              <a:off x="676275" y="1646850"/>
              <a:ext cx="561975" cy="533400"/>
            </a:xfrm>
            <a:prstGeom prst="ellipse">
              <a:avLst/>
            </a:prstGeom>
          </p:spPr>
          <p:style>
            <a:lnRef idx="2">
              <a:schemeClr val="accent2">
                <a:shade val="50000"/>
              </a:schemeClr>
            </a:lnRef>
            <a:fillRef idx="1">
              <a:schemeClr val="accent2"/>
            </a:fillRef>
            <a:effectRef idx="0">
              <a:schemeClr val="accent2"/>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8" name="Oval 7"/>
            <p:cNvSpPr/>
            <p:nvPr/>
          </p:nvSpPr>
          <p:spPr>
            <a:xfrm>
              <a:off x="4333875" y="1734443"/>
              <a:ext cx="152400" cy="152400"/>
            </a:xfrm>
            <a:prstGeom prst="ellipse">
              <a:avLst/>
            </a:prstGeom>
            <a:solidFill>
              <a:schemeClr val="accent2">
                <a:lumMod val="20000"/>
                <a:lumOff val="80000"/>
              </a:schemeClr>
            </a:solidFill>
          </p:spPr>
          <p:style>
            <a:lnRef idx="2">
              <a:schemeClr val="accent2">
                <a:shade val="50000"/>
              </a:schemeClr>
            </a:lnRef>
            <a:fillRef idx="1">
              <a:schemeClr val="accent2"/>
            </a:fillRef>
            <a:effectRef idx="0">
              <a:schemeClr val="accent2"/>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9" name="Oval 8"/>
            <p:cNvSpPr/>
            <p:nvPr/>
          </p:nvSpPr>
          <p:spPr>
            <a:xfrm>
              <a:off x="199050" y="1817325"/>
              <a:ext cx="152400" cy="152400"/>
            </a:xfrm>
            <a:prstGeom prst="ellipse">
              <a:avLst/>
            </a:prstGeom>
            <a:solidFill>
              <a:schemeClr val="accent2">
                <a:lumMod val="50000"/>
              </a:schemeClr>
            </a:solidFill>
          </p:spPr>
          <p:style>
            <a:lnRef idx="2">
              <a:schemeClr val="accent2">
                <a:shade val="50000"/>
              </a:schemeClr>
            </a:lnRef>
            <a:fillRef idx="1">
              <a:schemeClr val="accent2"/>
            </a:fillRef>
            <a:effectRef idx="0">
              <a:schemeClr val="accent2"/>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0" name="Oval 9"/>
            <p:cNvSpPr/>
            <p:nvPr/>
          </p:nvSpPr>
          <p:spPr>
            <a:xfrm>
              <a:off x="199050" y="2037375"/>
              <a:ext cx="152400" cy="152400"/>
            </a:xfrm>
            <a:prstGeom prst="ellipse">
              <a:avLst/>
            </a:prstGeom>
            <a:solidFill>
              <a:schemeClr val="accent2">
                <a:lumMod val="50000"/>
              </a:schemeClr>
            </a:solidFill>
          </p:spPr>
          <p:style>
            <a:lnRef idx="2">
              <a:schemeClr val="accent2">
                <a:shade val="50000"/>
              </a:schemeClr>
            </a:lnRef>
            <a:fillRef idx="1">
              <a:schemeClr val="accent2"/>
            </a:fillRef>
            <a:effectRef idx="0">
              <a:schemeClr val="accent2"/>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1" name="Oval 10"/>
            <p:cNvSpPr/>
            <p:nvPr/>
          </p:nvSpPr>
          <p:spPr>
            <a:xfrm>
              <a:off x="4113825" y="2037375"/>
              <a:ext cx="152400" cy="152400"/>
            </a:xfrm>
            <a:prstGeom prst="ellipse">
              <a:avLst/>
            </a:prstGeom>
            <a:solidFill>
              <a:schemeClr val="accent2">
                <a:lumMod val="20000"/>
                <a:lumOff val="80000"/>
              </a:schemeClr>
            </a:solidFill>
          </p:spPr>
          <p:style>
            <a:lnRef idx="2">
              <a:schemeClr val="accent2">
                <a:shade val="50000"/>
              </a:schemeClr>
            </a:lnRef>
            <a:fillRef idx="1">
              <a:schemeClr val="accent2"/>
            </a:fillRef>
            <a:effectRef idx="0">
              <a:schemeClr val="accent2"/>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2" name="Oval 11"/>
            <p:cNvSpPr/>
            <p:nvPr/>
          </p:nvSpPr>
          <p:spPr>
            <a:xfrm>
              <a:off x="3885225" y="1736349"/>
              <a:ext cx="152400" cy="152400"/>
            </a:xfrm>
            <a:prstGeom prst="ellipse">
              <a:avLst/>
            </a:prstGeom>
            <a:solidFill>
              <a:schemeClr val="accent2">
                <a:lumMod val="20000"/>
                <a:lumOff val="80000"/>
              </a:schemeClr>
            </a:solidFill>
          </p:spPr>
          <p:style>
            <a:lnRef idx="2">
              <a:schemeClr val="accent2">
                <a:shade val="50000"/>
              </a:schemeClr>
            </a:lnRef>
            <a:fillRef idx="1">
              <a:schemeClr val="accent2"/>
            </a:fillRef>
            <a:effectRef idx="0">
              <a:schemeClr val="accent2"/>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3" name="Oval 12"/>
            <p:cNvSpPr/>
            <p:nvPr/>
          </p:nvSpPr>
          <p:spPr>
            <a:xfrm>
              <a:off x="3885225" y="2037375"/>
              <a:ext cx="152400" cy="152400"/>
            </a:xfrm>
            <a:prstGeom prst="ellipse">
              <a:avLst/>
            </a:prstGeom>
            <a:solidFill>
              <a:schemeClr val="accent2">
                <a:lumMod val="20000"/>
                <a:lumOff val="80000"/>
              </a:schemeClr>
            </a:solidFill>
          </p:spPr>
          <p:style>
            <a:lnRef idx="2">
              <a:schemeClr val="accent2">
                <a:shade val="50000"/>
              </a:schemeClr>
            </a:lnRef>
            <a:fillRef idx="1">
              <a:schemeClr val="accent2"/>
            </a:fillRef>
            <a:effectRef idx="0">
              <a:schemeClr val="accent2"/>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4" name="Oval 13"/>
            <p:cNvSpPr/>
            <p:nvPr/>
          </p:nvSpPr>
          <p:spPr>
            <a:xfrm>
              <a:off x="4113825" y="1736349"/>
              <a:ext cx="152400" cy="152400"/>
            </a:xfrm>
            <a:prstGeom prst="ellipse">
              <a:avLst/>
            </a:prstGeom>
            <a:solidFill>
              <a:schemeClr val="accent2">
                <a:lumMod val="20000"/>
                <a:lumOff val="80000"/>
              </a:schemeClr>
            </a:solidFill>
          </p:spPr>
          <p:style>
            <a:lnRef idx="2">
              <a:schemeClr val="accent2">
                <a:shade val="50000"/>
              </a:schemeClr>
            </a:lnRef>
            <a:fillRef idx="1">
              <a:schemeClr val="accent2"/>
            </a:fillRef>
            <a:effectRef idx="0">
              <a:schemeClr val="accent2"/>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5" name="Oval 14"/>
            <p:cNvSpPr/>
            <p:nvPr/>
          </p:nvSpPr>
          <p:spPr>
            <a:xfrm>
              <a:off x="4333875" y="2037375"/>
              <a:ext cx="152400" cy="152400"/>
            </a:xfrm>
            <a:prstGeom prst="ellipse">
              <a:avLst/>
            </a:prstGeom>
            <a:solidFill>
              <a:schemeClr val="accent2">
                <a:lumMod val="20000"/>
                <a:lumOff val="80000"/>
              </a:schemeClr>
            </a:solidFill>
          </p:spPr>
          <p:style>
            <a:lnRef idx="2">
              <a:schemeClr val="accent2">
                <a:shade val="50000"/>
              </a:schemeClr>
            </a:lnRef>
            <a:fillRef idx="1">
              <a:schemeClr val="accent2"/>
            </a:fillRef>
            <a:effectRef idx="0">
              <a:schemeClr val="accent2"/>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6" name="Oval 15"/>
            <p:cNvSpPr/>
            <p:nvPr/>
          </p:nvSpPr>
          <p:spPr>
            <a:xfrm>
              <a:off x="2435225" y="1712550"/>
              <a:ext cx="342900" cy="324825"/>
            </a:xfrm>
            <a:prstGeom prst="ellipse">
              <a:avLst/>
            </a:prstGeom>
            <a:solidFill>
              <a:schemeClr val="accent2">
                <a:lumMod val="60000"/>
                <a:lumOff val="40000"/>
              </a:schemeClr>
            </a:solidFill>
          </p:spPr>
          <p:style>
            <a:lnRef idx="2">
              <a:schemeClr val="accent2">
                <a:shade val="50000"/>
              </a:schemeClr>
            </a:lnRef>
            <a:fillRef idx="1">
              <a:schemeClr val="accent2"/>
            </a:fillRef>
            <a:effectRef idx="0">
              <a:schemeClr val="accent2"/>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7" name="Oval 16"/>
            <p:cNvSpPr/>
            <p:nvPr/>
          </p:nvSpPr>
          <p:spPr>
            <a:xfrm>
              <a:off x="1037250" y="2189775"/>
              <a:ext cx="561975" cy="533400"/>
            </a:xfrm>
            <a:prstGeom prst="ellipse">
              <a:avLst/>
            </a:prstGeom>
          </p:spPr>
          <p:style>
            <a:lnRef idx="2">
              <a:schemeClr val="accent2">
                <a:shade val="50000"/>
              </a:schemeClr>
            </a:lnRef>
            <a:fillRef idx="1">
              <a:schemeClr val="accent2"/>
            </a:fillRef>
            <a:effectRef idx="0">
              <a:schemeClr val="accent2"/>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8" name="Oval 17"/>
            <p:cNvSpPr/>
            <p:nvPr/>
          </p:nvSpPr>
          <p:spPr>
            <a:xfrm>
              <a:off x="1408725" y="1646850"/>
              <a:ext cx="561975" cy="533400"/>
            </a:xfrm>
            <a:prstGeom prst="ellipse">
              <a:avLst/>
            </a:prstGeom>
          </p:spPr>
          <p:style>
            <a:lnRef idx="2">
              <a:schemeClr val="accent2">
                <a:shade val="50000"/>
              </a:schemeClr>
            </a:lnRef>
            <a:fillRef idx="1">
              <a:schemeClr val="accent2"/>
            </a:fillRef>
            <a:effectRef idx="0">
              <a:schemeClr val="accent2"/>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9" name="Text Box 21"/>
            <p:cNvSpPr txBox="1"/>
            <p:nvPr/>
          </p:nvSpPr>
          <p:spPr>
            <a:xfrm>
              <a:off x="2390775" y="638175"/>
              <a:ext cx="942975" cy="457200"/>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07000"/>
                </a:lnSpc>
                <a:spcAft>
                  <a:spcPts val="800"/>
                </a:spcAft>
              </a:pPr>
              <a:r>
                <a:rPr lang="en-GB" sz="1200" b="1">
                  <a:effectLst/>
                  <a:latin typeface="Calibri" panose="020F0502020204030204" pitchFamily="34" charset="0"/>
                  <a:ea typeface="Calibri" panose="020F0502020204030204" pitchFamily="34" charset="0"/>
                  <a:cs typeface="Times New Roman" panose="02020603050405020304" pitchFamily="18" charset="0"/>
                </a:rPr>
                <a:t>Assessment Centre</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20" name="Text Box 22"/>
            <p:cNvSpPr txBox="1"/>
            <p:nvPr/>
          </p:nvSpPr>
          <p:spPr>
            <a:xfrm>
              <a:off x="574675" y="1736352"/>
              <a:ext cx="723900" cy="457200"/>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07000"/>
                </a:lnSpc>
                <a:spcAft>
                  <a:spcPts val="800"/>
                </a:spcAft>
              </a:pPr>
              <a:r>
                <a:rPr lang="en-GB" sz="900">
                  <a:effectLst/>
                  <a:latin typeface="Calibri" panose="020F0502020204030204" pitchFamily="34" charset="0"/>
                  <a:ea typeface="Calibri" panose="020F0502020204030204" pitchFamily="34" charset="0"/>
                  <a:cs typeface="Times New Roman" panose="02020603050405020304" pitchFamily="18" charset="0"/>
                </a:rPr>
                <a:t> </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21" name="Text Box 22"/>
            <p:cNvSpPr txBox="1"/>
            <p:nvPr/>
          </p:nvSpPr>
          <p:spPr>
            <a:xfrm>
              <a:off x="1447799" y="1743962"/>
              <a:ext cx="650759" cy="294300"/>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06000"/>
                </a:lnSpc>
                <a:spcAft>
                  <a:spcPts val="800"/>
                </a:spcAft>
              </a:pPr>
              <a:r>
                <a:rPr lang="en-GB" sz="600">
                  <a:effectLst/>
                  <a:latin typeface="Times New Roman" panose="02020603050405020304" pitchFamily="18" charset="0"/>
                  <a:ea typeface="Times New Roman" panose="02020603050405020304" pitchFamily="18" charset="0"/>
                </a:rPr>
                <a:t> </a:t>
              </a:r>
              <a:endParaRPr lang="en-GB" sz="1200">
                <a:effectLst/>
                <a:latin typeface="Times New Roman" panose="02020603050405020304" pitchFamily="18" charset="0"/>
                <a:ea typeface="Times New Roman" panose="02020603050405020304" pitchFamily="18" charset="0"/>
              </a:endParaRPr>
            </a:p>
          </p:txBody>
        </p:sp>
        <p:sp>
          <p:nvSpPr>
            <p:cNvPr id="22" name="Text Box 22"/>
            <p:cNvSpPr txBox="1"/>
            <p:nvPr/>
          </p:nvSpPr>
          <p:spPr>
            <a:xfrm>
              <a:off x="919479" y="2246925"/>
              <a:ext cx="804545" cy="457200"/>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06000"/>
                </a:lnSpc>
                <a:spcAft>
                  <a:spcPts val="800"/>
                </a:spcAft>
              </a:pPr>
              <a:r>
                <a:rPr lang="en-GB" sz="1200">
                  <a:effectLst/>
                  <a:latin typeface="Times New Roman" panose="02020603050405020304" pitchFamily="18" charset="0"/>
                  <a:ea typeface="Times New Roman" panose="02020603050405020304" pitchFamily="18" charset="0"/>
                </a:rPr>
                <a:t> </a:t>
              </a:r>
            </a:p>
          </p:txBody>
        </p:sp>
        <p:sp>
          <p:nvSpPr>
            <p:cNvPr id="23" name="Text Box 26"/>
            <p:cNvSpPr txBox="1"/>
            <p:nvPr/>
          </p:nvSpPr>
          <p:spPr>
            <a:xfrm>
              <a:off x="210480" y="2995007"/>
              <a:ext cx="1027770" cy="299759"/>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07000"/>
                </a:lnSpc>
                <a:spcAft>
                  <a:spcPts val="800"/>
                </a:spcAft>
              </a:pPr>
              <a:r>
                <a:rPr lang="en-GB" sz="900">
                  <a:effectLst/>
                  <a:latin typeface="Calibri" panose="020F0502020204030204" pitchFamily="34" charset="0"/>
                  <a:ea typeface="Calibri" panose="020F0502020204030204" pitchFamily="34" charset="0"/>
                  <a:cs typeface="Times New Roman" panose="02020603050405020304" pitchFamily="18" charset="0"/>
                </a:rPr>
                <a:t>Housing First</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24" name="Text Box 27"/>
            <p:cNvSpPr txBox="1"/>
            <p:nvPr/>
          </p:nvSpPr>
          <p:spPr>
            <a:xfrm>
              <a:off x="2298700" y="1655258"/>
              <a:ext cx="590550" cy="477225"/>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07000"/>
                </a:lnSpc>
                <a:spcAft>
                  <a:spcPts val="800"/>
                </a:spcAft>
              </a:pPr>
              <a:r>
                <a:rPr lang="en-GB" sz="900">
                  <a:effectLst/>
                  <a:latin typeface="Calibri" panose="020F0502020204030204" pitchFamily="34" charset="0"/>
                  <a:ea typeface="Calibri" panose="020F0502020204030204" pitchFamily="34" charset="0"/>
                  <a:cs typeface="Times New Roman" panose="02020603050405020304" pitchFamily="18" charset="0"/>
                </a:rPr>
                <a:t> </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25" name="Oval 24"/>
            <p:cNvSpPr/>
            <p:nvPr/>
          </p:nvSpPr>
          <p:spPr>
            <a:xfrm>
              <a:off x="3081020" y="1712550"/>
              <a:ext cx="342900" cy="324485"/>
            </a:xfrm>
            <a:prstGeom prst="ellipse">
              <a:avLst/>
            </a:prstGeom>
            <a:solidFill>
              <a:schemeClr val="accent2">
                <a:lumMod val="60000"/>
                <a:lumOff val="40000"/>
              </a:schemeClr>
            </a:solidFill>
          </p:spPr>
          <p:style>
            <a:lnRef idx="2">
              <a:schemeClr val="accent2">
                <a:shade val="50000"/>
              </a:schemeClr>
            </a:lnRef>
            <a:fillRef idx="1">
              <a:schemeClr val="accent2"/>
            </a:fillRef>
            <a:effectRef idx="0">
              <a:schemeClr val="accent2"/>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6" name="Oval 25"/>
            <p:cNvSpPr/>
            <p:nvPr/>
          </p:nvSpPr>
          <p:spPr>
            <a:xfrm>
              <a:off x="199050" y="2447585"/>
              <a:ext cx="152400" cy="152400"/>
            </a:xfrm>
            <a:prstGeom prst="ellipse">
              <a:avLst/>
            </a:prstGeom>
            <a:solidFill>
              <a:schemeClr val="accent2">
                <a:lumMod val="50000"/>
              </a:schemeClr>
            </a:solidFill>
          </p:spPr>
          <p:style>
            <a:lnRef idx="2">
              <a:schemeClr val="accent2">
                <a:shade val="50000"/>
              </a:schemeClr>
            </a:lnRef>
            <a:fillRef idx="1">
              <a:schemeClr val="accent2"/>
            </a:fillRef>
            <a:effectRef idx="0">
              <a:schemeClr val="accent2"/>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7" name="Oval 26"/>
            <p:cNvSpPr/>
            <p:nvPr/>
          </p:nvSpPr>
          <p:spPr>
            <a:xfrm>
              <a:off x="199050" y="2246925"/>
              <a:ext cx="152400" cy="152400"/>
            </a:xfrm>
            <a:prstGeom prst="ellipse">
              <a:avLst/>
            </a:prstGeom>
            <a:solidFill>
              <a:schemeClr val="accent2">
                <a:lumMod val="50000"/>
              </a:schemeClr>
            </a:solidFill>
          </p:spPr>
          <p:style>
            <a:lnRef idx="2">
              <a:schemeClr val="accent2">
                <a:shade val="50000"/>
              </a:schemeClr>
            </a:lnRef>
            <a:fillRef idx="1">
              <a:schemeClr val="accent2"/>
            </a:fillRef>
            <a:effectRef idx="0">
              <a:schemeClr val="accent2"/>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8" name="Oval 27"/>
            <p:cNvSpPr/>
            <p:nvPr/>
          </p:nvSpPr>
          <p:spPr>
            <a:xfrm>
              <a:off x="2758440" y="2132625"/>
              <a:ext cx="342900" cy="324485"/>
            </a:xfrm>
            <a:prstGeom prst="ellipse">
              <a:avLst/>
            </a:prstGeom>
            <a:solidFill>
              <a:schemeClr val="accent2">
                <a:lumMod val="60000"/>
                <a:lumOff val="40000"/>
              </a:schemeClr>
            </a:solidFill>
          </p:spPr>
          <p:style>
            <a:lnRef idx="2">
              <a:schemeClr val="accent2">
                <a:shade val="50000"/>
              </a:schemeClr>
            </a:lnRef>
            <a:fillRef idx="1">
              <a:schemeClr val="accent2"/>
            </a:fillRef>
            <a:effectRef idx="0">
              <a:schemeClr val="accent2"/>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9" name="Oval 28"/>
            <p:cNvSpPr/>
            <p:nvPr/>
          </p:nvSpPr>
          <p:spPr>
            <a:xfrm>
              <a:off x="4929139" y="2027854"/>
              <a:ext cx="152400" cy="152400"/>
            </a:xfrm>
            <a:prstGeom prst="ellipse">
              <a:avLst/>
            </a:prstGeom>
            <a:solidFill>
              <a:schemeClr val="accent2">
                <a:lumMod val="20000"/>
                <a:lumOff val="80000"/>
              </a:schemeClr>
            </a:solidFill>
            <a:ln>
              <a:solidFill>
                <a:schemeClr val="accent6"/>
              </a:solidFill>
            </a:ln>
          </p:spPr>
          <p:style>
            <a:lnRef idx="2">
              <a:schemeClr val="accent2">
                <a:shade val="50000"/>
              </a:schemeClr>
            </a:lnRef>
            <a:fillRef idx="1">
              <a:schemeClr val="accent2"/>
            </a:fillRef>
            <a:effectRef idx="0">
              <a:schemeClr val="accent2"/>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30" name="Oval 29"/>
            <p:cNvSpPr/>
            <p:nvPr/>
          </p:nvSpPr>
          <p:spPr>
            <a:xfrm>
              <a:off x="4929139" y="1736350"/>
              <a:ext cx="152400" cy="152400"/>
            </a:xfrm>
            <a:prstGeom prst="ellipse">
              <a:avLst/>
            </a:prstGeom>
            <a:solidFill>
              <a:schemeClr val="accent2">
                <a:lumMod val="20000"/>
                <a:lumOff val="80000"/>
              </a:schemeClr>
            </a:solidFill>
            <a:ln>
              <a:solidFill>
                <a:schemeClr val="accent6"/>
              </a:solidFill>
            </a:ln>
          </p:spPr>
          <p:style>
            <a:lnRef idx="2">
              <a:schemeClr val="accent2">
                <a:shade val="50000"/>
              </a:schemeClr>
            </a:lnRef>
            <a:fillRef idx="1">
              <a:schemeClr val="accent2"/>
            </a:fillRef>
            <a:effectRef idx="0">
              <a:schemeClr val="accent2"/>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31" name="Oval 30"/>
            <p:cNvSpPr/>
            <p:nvPr/>
          </p:nvSpPr>
          <p:spPr>
            <a:xfrm>
              <a:off x="4674870" y="2037375"/>
              <a:ext cx="152400" cy="152400"/>
            </a:xfrm>
            <a:prstGeom prst="ellipse">
              <a:avLst/>
            </a:prstGeom>
            <a:solidFill>
              <a:schemeClr val="accent2">
                <a:lumMod val="20000"/>
                <a:lumOff val="80000"/>
              </a:schemeClr>
            </a:solidFill>
            <a:ln>
              <a:solidFill>
                <a:schemeClr val="accent6"/>
              </a:solidFill>
            </a:ln>
          </p:spPr>
          <p:style>
            <a:lnRef idx="2">
              <a:schemeClr val="accent2">
                <a:shade val="50000"/>
              </a:schemeClr>
            </a:lnRef>
            <a:fillRef idx="1">
              <a:schemeClr val="accent2"/>
            </a:fillRef>
            <a:effectRef idx="0">
              <a:schemeClr val="accent2"/>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32" name="Oval 31"/>
            <p:cNvSpPr/>
            <p:nvPr/>
          </p:nvSpPr>
          <p:spPr>
            <a:xfrm>
              <a:off x="4674870" y="1736349"/>
              <a:ext cx="152400" cy="152400"/>
            </a:xfrm>
            <a:prstGeom prst="ellipse">
              <a:avLst/>
            </a:prstGeom>
            <a:solidFill>
              <a:schemeClr val="accent2">
                <a:lumMod val="20000"/>
                <a:lumOff val="80000"/>
              </a:schemeClr>
            </a:solidFill>
            <a:ln>
              <a:solidFill>
                <a:schemeClr val="accent6"/>
              </a:solidFill>
            </a:ln>
          </p:spPr>
          <p:style>
            <a:lnRef idx="2">
              <a:schemeClr val="accent2">
                <a:shade val="50000"/>
              </a:schemeClr>
            </a:lnRef>
            <a:fillRef idx="1">
              <a:schemeClr val="accent2"/>
            </a:fillRef>
            <a:effectRef idx="0">
              <a:schemeClr val="accent2"/>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33" name="Oval 32"/>
            <p:cNvSpPr/>
            <p:nvPr/>
          </p:nvSpPr>
          <p:spPr>
            <a:xfrm>
              <a:off x="114935" y="3037078"/>
              <a:ext cx="152400" cy="152400"/>
            </a:xfrm>
            <a:prstGeom prst="ellipse">
              <a:avLst/>
            </a:prstGeom>
            <a:solidFill>
              <a:schemeClr val="accent2">
                <a:lumMod val="50000"/>
              </a:schemeClr>
            </a:solidFill>
          </p:spPr>
          <p:style>
            <a:lnRef idx="2">
              <a:schemeClr val="accent2">
                <a:shade val="50000"/>
              </a:schemeClr>
            </a:lnRef>
            <a:fillRef idx="1">
              <a:schemeClr val="accent2"/>
            </a:fillRef>
            <a:effectRef idx="0">
              <a:schemeClr val="accent2"/>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34" name="Oval 33"/>
            <p:cNvSpPr/>
            <p:nvPr/>
          </p:nvSpPr>
          <p:spPr>
            <a:xfrm>
              <a:off x="989046" y="2996525"/>
              <a:ext cx="309529" cy="302339"/>
            </a:xfrm>
            <a:prstGeom prst="ellipse">
              <a:avLst/>
            </a:prstGeom>
          </p:spPr>
          <p:style>
            <a:lnRef idx="2">
              <a:schemeClr val="accent2">
                <a:shade val="50000"/>
              </a:schemeClr>
            </a:lnRef>
            <a:fillRef idx="1">
              <a:schemeClr val="accent2"/>
            </a:fillRef>
            <a:effectRef idx="0">
              <a:schemeClr val="accent2"/>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35" name="Text Box 26"/>
            <p:cNvSpPr txBox="1"/>
            <p:nvPr/>
          </p:nvSpPr>
          <p:spPr>
            <a:xfrm>
              <a:off x="1238250" y="2996042"/>
              <a:ext cx="1152525" cy="461260"/>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06000"/>
                </a:lnSpc>
                <a:spcAft>
                  <a:spcPts val="800"/>
                </a:spcAft>
              </a:pPr>
              <a:r>
                <a:rPr lang="en-GB" sz="900">
                  <a:effectLst/>
                  <a:latin typeface="Calibri" panose="020F0502020204030204" pitchFamily="34" charset="0"/>
                  <a:ea typeface="Calibri" panose="020F0502020204030204" pitchFamily="34" charset="0"/>
                </a:rPr>
                <a:t>Complex Supported Accommodation</a:t>
              </a:r>
              <a:endParaRPr lang="en-GB" sz="1200">
                <a:effectLst/>
                <a:latin typeface="Times New Roman" panose="02020603050405020304" pitchFamily="18" charset="0"/>
                <a:ea typeface="Times New Roman" panose="02020603050405020304" pitchFamily="18" charset="0"/>
              </a:endParaRPr>
            </a:p>
          </p:txBody>
        </p:sp>
        <p:sp>
          <p:nvSpPr>
            <p:cNvPr id="36" name="Oval 35"/>
            <p:cNvSpPr/>
            <p:nvPr/>
          </p:nvSpPr>
          <p:spPr>
            <a:xfrm>
              <a:off x="2467049" y="3037072"/>
              <a:ext cx="238051" cy="229842"/>
            </a:xfrm>
            <a:prstGeom prst="ellipse">
              <a:avLst/>
            </a:prstGeom>
            <a:solidFill>
              <a:schemeClr val="accent2">
                <a:lumMod val="60000"/>
                <a:lumOff val="40000"/>
              </a:schemeClr>
            </a:solidFill>
          </p:spPr>
          <p:style>
            <a:lnRef idx="2">
              <a:schemeClr val="accent2">
                <a:shade val="50000"/>
              </a:schemeClr>
            </a:lnRef>
            <a:fillRef idx="1">
              <a:schemeClr val="accent2"/>
            </a:fillRef>
            <a:effectRef idx="0">
              <a:schemeClr val="accent2"/>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37" name="Oval 36"/>
            <p:cNvSpPr/>
            <p:nvPr/>
          </p:nvSpPr>
          <p:spPr>
            <a:xfrm>
              <a:off x="4083259" y="2985709"/>
              <a:ext cx="152400" cy="151765"/>
            </a:xfrm>
            <a:prstGeom prst="ellipse">
              <a:avLst/>
            </a:prstGeom>
            <a:solidFill>
              <a:schemeClr val="accent2">
                <a:lumMod val="20000"/>
                <a:lumOff val="80000"/>
              </a:schemeClr>
            </a:solidFill>
          </p:spPr>
          <p:style>
            <a:lnRef idx="2">
              <a:schemeClr val="accent2">
                <a:shade val="50000"/>
              </a:schemeClr>
            </a:lnRef>
            <a:fillRef idx="1">
              <a:schemeClr val="accent2"/>
            </a:fillRef>
            <a:effectRef idx="0">
              <a:schemeClr val="accent2"/>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38" name="Oval 37"/>
            <p:cNvSpPr/>
            <p:nvPr/>
          </p:nvSpPr>
          <p:spPr>
            <a:xfrm>
              <a:off x="4083259" y="3221119"/>
              <a:ext cx="152400" cy="151765"/>
            </a:xfrm>
            <a:prstGeom prst="ellipse">
              <a:avLst/>
            </a:prstGeom>
            <a:solidFill>
              <a:schemeClr val="accent2">
                <a:lumMod val="20000"/>
                <a:lumOff val="80000"/>
              </a:schemeClr>
            </a:solidFill>
            <a:ln>
              <a:solidFill>
                <a:schemeClr val="accent6"/>
              </a:solidFill>
            </a:ln>
          </p:spPr>
          <p:style>
            <a:lnRef idx="2">
              <a:schemeClr val="accent2">
                <a:shade val="50000"/>
              </a:schemeClr>
            </a:lnRef>
            <a:fillRef idx="1">
              <a:schemeClr val="accent2"/>
            </a:fillRef>
            <a:effectRef idx="0">
              <a:schemeClr val="accent2"/>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39" name="Text Box 26"/>
            <p:cNvSpPr txBox="1"/>
            <p:nvPr/>
          </p:nvSpPr>
          <p:spPr>
            <a:xfrm>
              <a:off x="2705100" y="2995644"/>
              <a:ext cx="1180125" cy="460138"/>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05000"/>
                </a:lnSpc>
                <a:spcAft>
                  <a:spcPts val="800"/>
                </a:spcAft>
              </a:pPr>
              <a:r>
                <a:rPr lang="en-GB" sz="900">
                  <a:effectLst/>
                  <a:latin typeface="Calibri" panose="020F0502020204030204" pitchFamily="34" charset="0"/>
                  <a:ea typeface="Calibri" panose="020F0502020204030204" pitchFamily="34" charset="0"/>
                </a:rPr>
                <a:t>Medium Needs / Step down </a:t>
              </a:r>
              <a:endParaRPr lang="en-GB" sz="1200">
                <a:effectLst/>
                <a:latin typeface="Times New Roman" panose="02020603050405020304" pitchFamily="18" charset="0"/>
                <a:ea typeface="Times New Roman" panose="02020603050405020304" pitchFamily="18" charset="0"/>
              </a:endParaRPr>
            </a:p>
          </p:txBody>
        </p:sp>
        <p:sp>
          <p:nvSpPr>
            <p:cNvPr id="40" name="Text Box 26"/>
            <p:cNvSpPr txBox="1"/>
            <p:nvPr/>
          </p:nvSpPr>
          <p:spPr>
            <a:xfrm>
              <a:off x="4224307" y="3111973"/>
              <a:ext cx="1179830" cy="517855"/>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05000"/>
                </a:lnSpc>
                <a:spcAft>
                  <a:spcPts val="800"/>
                </a:spcAft>
              </a:pPr>
              <a:r>
                <a:rPr lang="en-GB" sz="900">
                  <a:effectLst/>
                  <a:latin typeface="Calibri" panose="020F0502020204030204" pitchFamily="34" charset="0"/>
                  <a:ea typeface="Calibri" panose="020F0502020204030204" pitchFamily="34" charset="0"/>
                </a:rPr>
                <a:t>PRS / Social Housing with Floating Support </a:t>
              </a:r>
              <a:endParaRPr lang="en-GB" sz="1200">
                <a:effectLst/>
                <a:latin typeface="Times New Roman" panose="02020603050405020304" pitchFamily="18" charset="0"/>
                <a:ea typeface="Times New Roman" panose="02020603050405020304" pitchFamily="18" charset="0"/>
              </a:endParaRPr>
            </a:p>
          </p:txBody>
        </p:sp>
        <p:sp>
          <p:nvSpPr>
            <p:cNvPr id="41" name="Text Box 26"/>
            <p:cNvSpPr txBox="1"/>
            <p:nvPr/>
          </p:nvSpPr>
          <p:spPr>
            <a:xfrm>
              <a:off x="4224307" y="2933117"/>
              <a:ext cx="1179830" cy="287985"/>
            </a:xfrm>
            <a:prstGeom prst="rect">
              <a:avLst/>
            </a:prstGeom>
            <a:noFill/>
            <a:ln w="6350">
              <a:noFill/>
            </a:ln>
          </p:spPr>
          <p:txBody>
            <a:bodyPr rot="0" spcFirstLastPara="0" vert="horz" wrap="square" lIns="91440" tIns="45720" rIns="91440" bIns="45720" numCol="1" spcCol="0" rtlCol="0" fromWordArt="0" anchor="t" anchorCtr="0" forceAA="0" compatLnSpc="1">
              <a:prstTxWarp prst="textNoShape">
                <a:avLst/>
              </a:prstTxWarp>
              <a:noAutofit/>
            </a:bodyPr>
            <a:lstStyle/>
            <a:p>
              <a:pPr>
                <a:lnSpc>
                  <a:spcPct val="105000"/>
                </a:lnSpc>
                <a:spcAft>
                  <a:spcPts val="800"/>
                </a:spcAft>
              </a:pPr>
              <a:r>
                <a:rPr lang="en-GB" sz="900">
                  <a:effectLst/>
                  <a:latin typeface="Calibri" panose="020F0502020204030204" pitchFamily="34" charset="0"/>
                  <a:ea typeface="Calibri" panose="020F0502020204030204" pitchFamily="34" charset="0"/>
                </a:rPr>
                <a:t>PRS / Social Housing </a:t>
              </a:r>
              <a:endParaRPr lang="en-GB" sz="1200">
                <a:effectLst/>
                <a:latin typeface="Times New Roman" panose="02020603050405020304" pitchFamily="18" charset="0"/>
                <a:ea typeface="Times New Roman" panose="02020603050405020304" pitchFamily="18" charset="0"/>
              </a:endParaRPr>
            </a:p>
          </p:txBody>
        </p:sp>
      </p:grpSp>
      <p:sp>
        <p:nvSpPr>
          <p:cNvPr id="3" name="Footer Placeholder 2"/>
          <p:cNvSpPr>
            <a:spLocks noGrp="1"/>
          </p:cNvSpPr>
          <p:nvPr>
            <p:ph type="ftr" sz="quarter" idx="11"/>
          </p:nvPr>
        </p:nvSpPr>
        <p:spPr/>
        <p:txBody>
          <a:bodyPr/>
          <a:lstStyle/>
          <a:p>
            <a:r>
              <a:rPr lang="en-GB" smtClean="0"/>
              <a:t>Attachment 5 - Newham's Rough Sleeping Commissioning Intentions</a:t>
            </a:r>
            <a:endParaRPr lang="en-GB"/>
          </a:p>
        </p:txBody>
      </p:sp>
    </p:spTree>
    <p:extLst>
      <p:ext uri="{BB962C8B-B14F-4D97-AF65-F5344CB8AC3E}">
        <p14:creationId xmlns:p14="http://schemas.microsoft.com/office/powerpoint/2010/main" val="9511557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5A3848B95C410046B346545D01CEC1C9" ma:contentTypeVersion="6" ma:contentTypeDescription="Create a new document." ma:contentTypeScope="" ma:versionID="e4a16cf0b176be70634d0de9bc4c87eb">
  <xsd:schema xmlns:xsd="http://www.w3.org/2001/XMLSchema" xmlns:xs="http://www.w3.org/2001/XMLSchema" xmlns:p="http://schemas.microsoft.com/office/2006/metadata/properties" xmlns:ns2="8d00f8a2-a727-4d54-9400-9009009c485a" xmlns:ns3="07652eaa-8660-4d6e-aeeb-9fc43d02d216" targetNamespace="http://schemas.microsoft.com/office/2006/metadata/properties" ma:root="true" ma:fieldsID="60995d53f03eafa6292c0df3b42ac137" ns2:_="" ns3:_="">
    <xsd:import namespace="8d00f8a2-a727-4d54-9400-9009009c485a"/>
    <xsd:import namespace="07652eaa-8660-4d6e-aeeb-9fc43d02d216"/>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d00f8a2-a727-4d54-9400-9009009c485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07652eaa-8660-4d6e-aeeb-9fc43d02d216"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7C4CDB5B-2808-4E2C-8CBF-06647B79929F}">
  <ds:schemaRefs>
    <ds:schemaRef ds:uri="07652eaa-8660-4d6e-aeeb-9fc43d02d216"/>
    <ds:schemaRef ds:uri="8d00f8a2-a727-4d54-9400-9009009c485a"/>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41C9FFC1-5B23-48CD-8D95-2D64EA4E23CD}">
  <ds:schemaRefs>
    <ds:schemaRef ds:uri="http://schemas.microsoft.com/office/infopath/2007/PartnerControls"/>
    <ds:schemaRef ds:uri="8d00f8a2-a727-4d54-9400-9009009c485a"/>
    <ds:schemaRef ds:uri="http://purl.org/dc/elements/1.1/"/>
    <ds:schemaRef ds:uri="http://schemas.microsoft.com/office/2006/metadata/properties"/>
    <ds:schemaRef ds:uri="07652eaa-8660-4d6e-aeeb-9fc43d02d216"/>
    <ds:schemaRef ds:uri="http://purl.org/dc/terms/"/>
    <ds:schemaRef ds:uri="http://schemas.microsoft.com/office/2006/documentManagement/types"/>
    <ds:schemaRef ds:uri="http://purl.org/dc/dcmitype/"/>
    <ds:schemaRef ds:uri="http://schemas.openxmlformats.org/package/2006/metadata/core-properties"/>
    <ds:schemaRef ds:uri="http://www.w3.org/XML/1998/namespace"/>
  </ds:schemaRefs>
</ds:datastoreItem>
</file>

<file path=customXml/itemProps3.xml><?xml version="1.0" encoding="utf-8"?>
<ds:datastoreItem xmlns:ds="http://schemas.openxmlformats.org/officeDocument/2006/customXml" ds:itemID="{81BDE83A-A69B-4092-AA38-B7F8FAB15EAF}">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0</TotalTime>
  <Words>1416</Words>
  <Application>Microsoft Office PowerPoint</Application>
  <PresentationFormat>Widescreen</PresentationFormat>
  <Paragraphs>147</Paragraphs>
  <Slides>16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16</vt:i4>
      </vt:variant>
    </vt:vector>
  </HeadingPairs>
  <TitlesOfParts>
    <vt:vector size="21" baseType="lpstr">
      <vt:lpstr>Arial</vt:lpstr>
      <vt:lpstr>Calibri</vt:lpstr>
      <vt:lpstr>Calibri Light</vt:lpstr>
      <vt:lpstr>Times New Roman</vt:lpstr>
      <vt:lpstr>Office Theme</vt:lpstr>
      <vt:lpstr>Newham’s Rough Sleeping Commissioning Intentions</vt:lpstr>
      <vt:lpstr>Agenda</vt:lpstr>
      <vt:lpstr>Aims</vt:lpstr>
      <vt:lpstr>Vision</vt:lpstr>
      <vt:lpstr>A Public Health Approach…</vt:lpstr>
      <vt:lpstr>Newham’s Approach to Need </vt:lpstr>
      <vt:lpstr>Intelligence-Led Commissioning </vt:lpstr>
      <vt:lpstr>A Targeted Proportionate Universalism Offer </vt:lpstr>
      <vt:lpstr>The Proposed Newham Pathway </vt:lpstr>
      <vt:lpstr>Need</vt:lpstr>
      <vt:lpstr>Finance</vt:lpstr>
      <vt:lpstr>Integrated Rough Sleeping Support Service</vt:lpstr>
      <vt:lpstr>Integrated Rough Sleeping Support Service</vt:lpstr>
      <vt:lpstr>Accommodation</vt:lpstr>
      <vt:lpstr>Q&amp;A</vt:lpstr>
      <vt:lpstr>Next Steps</vt:lpstr>
    </vt:vector>
  </TitlesOfParts>
  <Company>oneSource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Newham’s Rough Sleeping Commissioning Intentions</dc:title>
  <dc:creator>Simon Reid</dc:creator>
  <cp:lastModifiedBy>Fernanda De-Franceschi</cp:lastModifiedBy>
  <cp:revision>4</cp:revision>
  <dcterms:created xsi:type="dcterms:W3CDTF">2020-09-17T06:31:39Z</dcterms:created>
  <dcterms:modified xsi:type="dcterms:W3CDTF">2020-10-14T15:56:57Z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0x0101005A3848B95C410046B346545D01CEC1C9</vt:lpwstr>
  </property>
</Properties>
</file>