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75" r:id="rId5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98" autoAdjust="0"/>
  </p:normalViewPr>
  <p:slideViewPr>
    <p:cSldViewPr>
      <p:cViewPr>
        <p:scale>
          <a:sx n="90" d="100"/>
          <a:sy n="90" d="100"/>
        </p:scale>
        <p:origin x="499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ADF9-A9E2-0F23-E4EE-324BFDDA9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1CDB8-ED78-E21A-DDD9-53612E5D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BB00-F71B-0383-1537-9F1F0960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DE083-24AD-2660-12D4-CD6DF8B6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1D679-D95C-FF8D-E4F3-D7CB80F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7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D119-95A6-8C5D-269B-BEE3FBD9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7DE20-AECF-7A8A-2F13-12356F888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F1CE5-FC7B-F551-B3DA-BEC701A9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66DF-FE3E-65AC-2BEB-58EF34E5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68ED1-BDBD-1D40-AF7E-9A174B2C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65E81A-5838-4649-05EA-E65789237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A8CD9-625C-45BB-6363-0E0BDFEF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F61F-84C5-B4F1-26F5-14552329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CF881-583F-29AC-24C2-6D538E38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3EAF-D382-3E19-D957-5C1FB321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2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E54C-8FC0-34E8-E665-DECCD6FD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AB05-FB8A-FB88-44A9-0862C8AA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9DCC9-804F-F5C3-7004-E9C7DA1E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07371-45B8-C527-A747-E3754B56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39BF-FDDF-CCEF-0656-1145AFA4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52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762C-F110-19FE-F257-4B592034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EA95C-E4EC-181D-DA0C-84937AF1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4501-139B-7221-50BC-E8E7EB7D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F46F8-9E29-1990-7738-47B0987B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5FB2B-86A3-F831-952F-A255738E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FA47-5EBF-0895-F985-4AE08972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53D1-B14E-0986-0F09-9133B6C8C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90FA-0B19-E036-DA28-658E30048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A1A52-C5B9-3398-34DB-A5C29DAD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200B1-0785-8A1F-1D56-3D34EDF1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F861C-1249-0988-5409-06CFD031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17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E9CE-7EE0-D518-58BA-9680F5F8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517F5-3591-A647-994D-F31057C2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045CB-A294-9963-3967-4CD5BDA4D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24B1D-8FC0-4FD3-FAE5-9D038867E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E071D-234A-B0A2-088C-C9DA50E37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AA204-6D06-81C0-E68B-E940F10A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F166B-DC8D-D92D-3195-EF50B733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E3D20-39B0-74CE-6BB7-6E9D8014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38E0-8A9D-3D57-4E64-0E8F0373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98634-25C6-2E07-1C08-4274F38C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1D03B-2C5E-F95A-C480-7A356A8A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F9E75-E2CD-4EC3-E2F7-7E301322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4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DBE38-C30B-5DBB-B888-6285E998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1F42B-FAFC-3C64-2FD5-BA610F83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04C2E-8EB6-5BA7-B252-86610C3E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6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4762-978F-9810-998E-1E9021D6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258B5-4959-234A-2300-F283C4B7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A4352-0A74-3704-CA3D-01F0B9A72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B27CA-D0DA-5655-D6DA-BFC4E675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9521D-2757-4F9D-5915-5D9F0AC8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D4DC6-78FB-50BE-078D-7D7DCFD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EAB0-8121-52F6-EFFD-8CDC4F12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9D797-B9A8-60D3-DAC7-316C4DE6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A10F2-D455-D917-571E-78E22546E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78ACA-193E-4E7E-D053-8DCB425E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FFD-6C1F-40D1-9ED9-CF1A5AC1F493}" type="datetimeFigureOut">
              <a:rPr lang="en-US" smtClean="0"/>
              <a:pPr/>
              <a:t>1/30/2024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A30B2-7C68-8BDC-9158-B5FE1E7E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CE5B-57AE-2B29-C802-152213C3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17-FC18-4A77-949B-DD2150D59C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6D830-65D4-9EC4-CE31-D897627C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39473-EA9D-7D77-E7AC-E53EA8EA3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8897-47BB-3693-D455-C8A6E524D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F6A5-9DC8-4FCD-9C8D-3620386C9B17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DEC4-C123-06AA-1CA1-E1382F931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6CC7-B995-DF14-D12F-C68AD0145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C277-488E-48D8-BDBE-6769971B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4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horniman.ac.uk/media-collection/224/131/large_NH_H_44__006_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501" y="2595200"/>
            <a:ext cx="6064998" cy="40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BCA3C-36B2-D07D-73FA-37537FAF9148}"/>
              </a:ext>
            </a:extLst>
          </p:cNvPr>
          <p:cNvSpPr txBox="1"/>
          <p:nvPr/>
        </p:nvSpPr>
        <p:spPr>
          <a:xfrm>
            <a:off x="359532" y="563875"/>
            <a:ext cx="8424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Horniman Museum and Gardens</a:t>
            </a: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Nature + Love</a:t>
            </a:r>
          </a:p>
          <a:p>
            <a:pPr algn="ctr"/>
            <a:endParaRPr lang="en-GB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/>
              <a:t>ITT: Object Movement &amp; Storage, and freezing services </a:t>
            </a:r>
          </a:p>
          <a:p>
            <a:pPr algn="ctr"/>
            <a:r>
              <a:rPr lang="en-GB" dirty="0"/>
              <a:t>Information about NH.H.44 Walrus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B55F89-C7F2-F5E3-2EBD-A45C151AD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84691" cy="74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4" y="2468636"/>
            <a:ext cx="3839911" cy="3839911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3742137A-96E8-9049-E9DF-9A18E5E18C77}"/>
              </a:ext>
            </a:extLst>
          </p:cNvPr>
          <p:cNvSpPr txBox="1">
            <a:spLocks/>
          </p:cNvSpPr>
          <p:nvPr/>
        </p:nvSpPr>
        <p:spPr>
          <a:xfrm>
            <a:off x="503547" y="692696"/>
            <a:ext cx="8136904" cy="19442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latin typeface="+mn-lt"/>
                <a:ea typeface="+mn-ea"/>
                <a:cs typeface="+mn-cs"/>
              </a:rPr>
              <a:t>Walrus</a:t>
            </a:r>
          </a:p>
          <a:p>
            <a:pPr algn="ctr"/>
            <a:endParaRPr lang="en-GB" sz="1800" dirty="0"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dirty="0">
                <a:latin typeface="+mn-lt"/>
                <a:ea typeface="+mn-ea"/>
                <a:cs typeface="+mn-cs"/>
              </a:rPr>
              <a:t>Accession Number: NH.H.44</a:t>
            </a:r>
            <a:br>
              <a:rPr lang="en-GB" sz="1800" dirty="0">
                <a:latin typeface="+mn-lt"/>
                <a:ea typeface="+mn-ea"/>
                <a:cs typeface="+mn-cs"/>
              </a:rPr>
            </a:br>
            <a:endParaRPr lang="en-GB" sz="1800" dirty="0"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dirty="0">
                <a:latin typeface="+mn-lt"/>
                <a:ea typeface="+mn-ea"/>
                <a:cs typeface="+mn-cs"/>
              </a:rPr>
              <a:t>Approx Dimensions: H 1630mm x L 2700mm x W1410mm</a:t>
            </a:r>
            <a:br>
              <a:rPr lang="en-GB" sz="1800" dirty="0">
                <a:latin typeface="+mn-lt"/>
                <a:ea typeface="+mn-ea"/>
                <a:cs typeface="+mn-cs"/>
              </a:rPr>
            </a:br>
            <a:br>
              <a:rPr lang="en-GB" sz="1800" dirty="0">
                <a:latin typeface="+mn-lt"/>
                <a:ea typeface="+mn-ea"/>
                <a:cs typeface="+mn-cs"/>
              </a:rPr>
            </a:br>
            <a:r>
              <a:rPr lang="en-GB" sz="1800" dirty="0">
                <a:latin typeface="+mn-lt"/>
                <a:ea typeface="+mn-ea"/>
                <a:cs typeface="+mn-cs"/>
              </a:rPr>
              <a:t>Weight: Approximately 1 tonne</a:t>
            </a: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232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734" y="1393659"/>
            <a:ext cx="3170747" cy="2122305"/>
          </a:xfrm>
          <a:prstGeom prst="rect">
            <a:avLst/>
          </a:prstGeo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20CFA0F-5B52-CF8D-674C-56F5E143A3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456" y="1380269"/>
            <a:ext cx="3203544" cy="21356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4C29065-469E-577E-F06E-517D0DFD36E1}"/>
              </a:ext>
            </a:extLst>
          </p:cNvPr>
          <p:cNvSpPr txBox="1">
            <a:spLocks/>
          </p:cNvSpPr>
          <p:nvPr/>
        </p:nvSpPr>
        <p:spPr>
          <a:xfrm>
            <a:off x="971600" y="692696"/>
            <a:ext cx="7668850" cy="50405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latin typeface="+mn-lt"/>
                <a:ea typeface="+mn-ea"/>
                <a:cs typeface="+mn-cs"/>
              </a:rPr>
              <a:t>Walrus sits on a steel structure that it will need to be lifted from. 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5306E-A41F-CD8E-A3E4-571860BC7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770"/>
          <a:stretch/>
        </p:blipFill>
        <p:spPr>
          <a:xfrm rot="5400000">
            <a:off x="3456190" y="3842330"/>
            <a:ext cx="2403144" cy="218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E8BE6-05C5-EDC9-664D-64818A1FC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5730" y="4013264"/>
            <a:ext cx="2403143" cy="1802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142DC-818A-2171-ABC6-3D1C8A235B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00" t="19819" r="8870" b="10280"/>
          <a:stretch/>
        </p:blipFill>
        <p:spPr>
          <a:xfrm rot="5400000">
            <a:off x="1119714" y="4055644"/>
            <a:ext cx="2403143" cy="17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1" y="4149080"/>
            <a:ext cx="3948015" cy="2210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3" r="12055"/>
          <a:stretch/>
        </p:blipFill>
        <p:spPr>
          <a:xfrm>
            <a:off x="484101" y="1737493"/>
            <a:ext cx="3443959" cy="2294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49079"/>
            <a:ext cx="3948015" cy="2210889"/>
          </a:xfrm>
          <a:prstGeom prst="rect">
            <a:avLst/>
          </a:prstGeom>
        </p:spPr>
      </p:pic>
      <p:pic>
        <p:nvPicPr>
          <p:cNvPr id="2" name="Picture 2" descr="image003">
            <a:extLst>
              <a:ext uri="{FF2B5EF4-FFF2-40B4-BE49-F238E27FC236}">
                <a16:creationId xmlns:a16="http://schemas.microsoft.com/office/drawing/2014/main" id="{4912F9E5-E7F6-D558-09CC-B3E436D19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9" t="28597"/>
          <a:stretch/>
        </p:blipFill>
        <p:spPr bwMode="auto">
          <a:xfrm>
            <a:off x="4180425" y="1698748"/>
            <a:ext cx="4339590" cy="23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B56C6-FC08-2480-9032-3265C76BE114}"/>
              </a:ext>
            </a:extLst>
          </p:cNvPr>
          <p:cNvSpPr txBox="1"/>
          <p:nvPr/>
        </p:nvSpPr>
        <p:spPr>
          <a:xfrm>
            <a:off x="484101" y="692696"/>
            <a:ext cx="812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Example of prior crate and indicative measurements for internal base plinth for crate.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Previous approx. dims of internal base that walrus sits on: 160cm x 290cm </a:t>
            </a:r>
          </a:p>
        </p:txBody>
      </p:sp>
    </p:spTree>
    <p:extLst>
      <p:ext uri="{BB962C8B-B14F-4D97-AF65-F5344CB8AC3E}">
        <p14:creationId xmlns:p14="http://schemas.microsoft.com/office/powerpoint/2010/main" val="60262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98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Kettlewell</dc:creator>
  <cp:lastModifiedBy>Sarah Quantrill</cp:lastModifiedBy>
  <cp:revision>83</cp:revision>
  <cp:lastPrinted>2022-09-26T16:55:07Z</cp:lastPrinted>
  <dcterms:created xsi:type="dcterms:W3CDTF">2019-12-04T11:56:03Z</dcterms:created>
  <dcterms:modified xsi:type="dcterms:W3CDTF">2024-01-30T09:54:50Z</dcterms:modified>
</cp:coreProperties>
</file>