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2" r:id="rId5"/>
    <p:sldId id="261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191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16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91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4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7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16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54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95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94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6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35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19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DEA99-B2B0-4AD2-A324-012968A54BBC}" type="datetimeFigureOut">
              <a:rPr lang="en-GB" smtClean="0"/>
              <a:pPr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07E33-B7F1-4F18-8EB4-101CF2CE8A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10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3383" y="1107584"/>
            <a:ext cx="9144000" cy="1230402"/>
          </a:xfrm>
        </p:spPr>
        <p:txBody>
          <a:bodyPr>
            <a:normAutofit/>
          </a:bodyPr>
          <a:lstStyle/>
          <a:p>
            <a:r>
              <a:rPr lang="en-GB" b="1" dirty="0" smtClean="0"/>
              <a:t>I-Venture 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13395"/>
            <a:ext cx="9144000" cy="1008599"/>
          </a:xfrm>
        </p:spPr>
        <p:txBody>
          <a:bodyPr>
            <a:normAutofit/>
          </a:bodyPr>
          <a:lstStyle/>
          <a:p>
            <a:r>
              <a:rPr lang="en-GB" sz="4800" dirty="0" smtClean="0"/>
              <a:t>An 18 </a:t>
            </a:r>
            <a:r>
              <a:rPr lang="en-GB" sz="4800" dirty="0"/>
              <a:t>m</a:t>
            </a:r>
            <a:r>
              <a:rPr lang="en-GB" sz="4800" dirty="0" smtClean="0"/>
              <a:t>onth </a:t>
            </a:r>
            <a:r>
              <a:rPr lang="en-GB" sz="4800" dirty="0"/>
              <a:t>c</a:t>
            </a:r>
            <a:r>
              <a:rPr lang="en-GB" sz="4800" dirty="0" smtClean="0"/>
              <a:t>hallenge    </a:t>
            </a:r>
            <a:endParaRPr lang="en-GB" sz="4800" dirty="0"/>
          </a:p>
        </p:txBody>
      </p:sp>
      <p:pic>
        <p:nvPicPr>
          <p:cNvPr id="4" name="Picture 3" descr="C:\Users\claire.bergmann\Desktop\Captur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716" y="5295901"/>
            <a:ext cx="9586784" cy="10153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981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 project of partners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Working collaboratively </a:t>
            </a:r>
            <a:r>
              <a:rPr lang="en-GB" dirty="0" smtClean="0"/>
              <a:t>is practised not just preached, therefore the expedition leader will work closely with and be supported by: 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Contract lead – Bolsover </a:t>
            </a:r>
            <a:r>
              <a:rPr lang="en-GB" dirty="0" smtClean="0"/>
              <a:t>District </a:t>
            </a:r>
            <a:r>
              <a:rPr lang="en-GB" smtClean="0"/>
              <a:t>Council/Bolsover Partnership</a:t>
            </a:r>
            <a:endParaRPr lang="en-GB" dirty="0" smtClean="0"/>
          </a:p>
          <a:p>
            <a:r>
              <a:rPr lang="en-GB" b="1" dirty="0" smtClean="0"/>
              <a:t>Project Manager – DEBP – </a:t>
            </a:r>
            <a:r>
              <a:rPr lang="en-GB" sz="2600" dirty="0" smtClean="0"/>
              <a:t>ongoing contact throughout the duration of the 18 				   month programme </a:t>
            </a:r>
          </a:p>
          <a:p>
            <a:r>
              <a:rPr lang="en-GB" dirty="0" smtClean="0"/>
              <a:t>Family liaison support - DEBP</a:t>
            </a:r>
          </a:p>
          <a:p>
            <a:r>
              <a:rPr lang="en-GB" dirty="0" smtClean="0"/>
              <a:t>Fundraising lead –Snap development </a:t>
            </a:r>
          </a:p>
          <a:p>
            <a:r>
              <a:rPr lang="en-GB" dirty="0" smtClean="0"/>
              <a:t>Experienced expedition leader – Dr Steve Lloyd </a:t>
            </a:r>
          </a:p>
          <a:p>
            <a:r>
              <a:rPr lang="en-GB" dirty="0" smtClean="0"/>
              <a:t>6 school lead staff members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Making the project achievable for the participants and their families.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103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r>
              <a:rPr lang="en-GB" b="1" dirty="0" smtClean="0"/>
              <a:t>Key elements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508" y="1573427"/>
            <a:ext cx="10851292" cy="499624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Deliver a meaningful </a:t>
            </a:r>
            <a:r>
              <a:rPr lang="en-GB" dirty="0" smtClean="0"/>
              <a:t>project </a:t>
            </a:r>
            <a:r>
              <a:rPr lang="en-GB" dirty="0" smtClean="0"/>
              <a:t>with a rural community </a:t>
            </a:r>
          </a:p>
          <a:p>
            <a:pPr marL="0" indent="0">
              <a:buNone/>
            </a:pPr>
            <a:r>
              <a:rPr lang="en-GB" sz="1800" dirty="0" smtClean="0"/>
              <a:t>         </a:t>
            </a:r>
          </a:p>
          <a:p>
            <a:pPr marL="0" indent="0">
              <a:buNone/>
            </a:pPr>
            <a:r>
              <a:rPr lang="en-GB" dirty="0" smtClean="0"/>
              <a:t>2.  </a:t>
            </a:r>
            <a:r>
              <a:rPr lang="en-GB" dirty="0"/>
              <a:t>Trek and wild camp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*</a:t>
            </a:r>
            <a:r>
              <a:rPr lang="en-GB" sz="1800" dirty="0"/>
              <a:t>Please note there are </a:t>
            </a:r>
            <a:r>
              <a:rPr lang="en-GB" sz="1800" dirty="0" smtClean="0"/>
              <a:t>to be no </a:t>
            </a:r>
            <a:r>
              <a:rPr lang="en-GB" sz="1800" dirty="0"/>
              <a:t>hotels, </a:t>
            </a:r>
            <a:r>
              <a:rPr lang="en-GB" sz="1800" dirty="0" smtClean="0"/>
              <a:t>no areas of high population, no open water, no </a:t>
            </a:r>
            <a:r>
              <a:rPr lang="en-GB" sz="1800" dirty="0"/>
              <a:t>showers and </a:t>
            </a:r>
            <a:r>
              <a:rPr lang="en-GB" sz="1800" dirty="0" smtClean="0"/>
              <a:t>no </a:t>
            </a:r>
            <a:r>
              <a:rPr lang="en-GB" sz="1800" dirty="0"/>
              <a:t>proper </a:t>
            </a:r>
            <a:r>
              <a:rPr lang="en-GB" sz="1800" dirty="0" smtClean="0"/>
              <a:t>facilities, no unsupervised time – </a:t>
            </a:r>
            <a:r>
              <a:rPr lang="en-GB" sz="1800" dirty="0"/>
              <a:t>this is a </a:t>
            </a:r>
            <a:r>
              <a:rPr lang="en-GB" sz="1800" b="1" i="1" dirty="0"/>
              <a:t>wilderness </a:t>
            </a:r>
            <a:r>
              <a:rPr lang="en-GB" sz="1800" b="1" i="1" dirty="0" smtClean="0"/>
              <a:t>expedition</a:t>
            </a:r>
            <a:r>
              <a:rPr lang="en-GB" sz="1800" dirty="0" smtClean="0"/>
              <a:t>! </a:t>
            </a:r>
            <a:endParaRPr lang="en-GB" sz="1800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828" y="3060161"/>
            <a:ext cx="2979041" cy="23390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8" y="3095783"/>
            <a:ext cx="2394155" cy="2331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5" t="-2740" r="20132" b="28039"/>
          <a:stretch/>
        </p:blipFill>
        <p:spPr>
          <a:xfrm>
            <a:off x="4020505" y="3639404"/>
            <a:ext cx="3222171" cy="175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14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5721"/>
            <a:ext cx="10515600" cy="1058765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From the start to depart – an 18 month mission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178" y="1120346"/>
            <a:ext cx="10966622" cy="5395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 smtClean="0"/>
              <a:t> </a:t>
            </a:r>
            <a:endParaRPr lang="en-GB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056068" y="1403797"/>
            <a:ext cx="1008415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To secure a place each student </a:t>
            </a:r>
            <a:r>
              <a:rPr lang="en-GB" dirty="0" smtClean="0"/>
              <a:t>undergoes </a:t>
            </a:r>
            <a:r>
              <a:rPr lang="en-GB" dirty="0"/>
              <a:t>a rigorous selection process:</a:t>
            </a:r>
          </a:p>
          <a:p>
            <a:r>
              <a:rPr lang="en-GB" b="1" dirty="0"/>
              <a:t>Application </a:t>
            </a:r>
          </a:p>
          <a:p>
            <a:r>
              <a:rPr lang="en-GB" b="1" dirty="0"/>
              <a:t>Interview </a:t>
            </a:r>
            <a:r>
              <a:rPr lang="en-GB" dirty="0"/>
              <a:t>(students and parents/carers)</a:t>
            </a:r>
          </a:p>
          <a:p>
            <a:r>
              <a:rPr lang="en-GB" b="1" dirty="0"/>
              <a:t>Conditional </a:t>
            </a:r>
            <a:r>
              <a:rPr lang="en-GB" b="1" dirty="0" smtClean="0"/>
              <a:t>offer* </a:t>
            </a:r>
            <a:r>
              <a:rPr lang="en-GB" dirty="0"/>
              <a:t>– abiding by a strict code of conduct and contribution to the team </a:t>
            </a:r>
            <a:endParaRPr lang="en-GB" dirty="0" smtClean="0"/>
          </a:p>
          <a:p>
            <a:r>
              <a:rPr lang="en-GB" dirty="0" smtClean="0"/>
              <a:t>(</a:t>
            </a:r>
            <a:r>
              <a:rPr lang="en-GB" dirty="0"/>
              <a:t>for parents/carers as well as students)</a:t>
            </a:r>
          </a:p>
          <a:p>
            <a:r>
              <a:rPr lang="en-GB" b="1" dirty="0"/>
              <a:t>Pass the training weekend </a:t>
            </a:r>
            <a:r>
              <a:rPr lang="en-GB" b="1" dirty="0" smtClean="0"/>
              <a:t>– delivered by the expedition leader organisation</a:t>
            </a:r>
          </a:p>
          <a:p>
            <a:endParaRPr lang="en-GB" b="1" dirty="0" smtClean="0"/>
          </a:p>
          <a:p>
            <a:r>
              <a:rPr lang="en-GB" b="1" dirty="0" smtClean="0"/>
              <a:t>The 18 month programme for students includes: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Weekly meetings in school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Parent/carer evening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Fundraising activity delivered weekly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Review meetings with project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Constant review of behaviour against the code of conduct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1:1 support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Team building activities (evenings and weekends) </a:t>
            </a:r>
          </a:p>
          <a:p>
            <a:endParaRPr lang="en-GB" b="1" dirty="0"/>
          </a:p>
          <a:p>
            <a:r>
              <a:rPr lang="en-GB" b="1" dirty="0" smtClean="0"/>
              <a:t>This is not an easy option project – this is the ultimate commitment challenge!</a:t>
            </a:r>
            <a:endParaRPr lang="en-GB" b="1" dirty="0"/>
          </a:p>
          <a:p>
            <a:r>
              <a:rPr lang="en-GB" dirty="0"/>
              <a:t>* </a:t>
            </a:r>
            <a:r>
              <a:rPr lang="en-GB" sz="1400" dirty="0"/>
              <a:t>Please note that the young people selected have a variety of barriers to undertaking this kind of experience  unsupported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3056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/>
          <a:lstStyle/>
          <a:p>
            <a:pPr algn="ctr"/>
            <a:r>
              <a:rPr lang="en-GB" b="1" dirty="0" smtClean="0"/>
              <a:t>I-Venture: April 2018 to October 2019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0800"/>
            <a:ext cx="10491788" cy="53371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 smtClean="0"/>
              <a:t>October </a:t>
            </a:r>
            <a:r>
              <a:rPr lang="en-GB" sz="3200" dirty="0"/>
              <a:t>2019 Expedition </a:t>
            </a:r>
            <a:r>
              <a:rPr lang="en-GB" sz="3200" dirty="0" smtClean="0"/>
              <a:t>is the aim!</a:t>
            </a:r>
          </a:p>
          <a:p>
            <a:pPr marL="0" indent="0" algn="ctr">
              <a:buNone/>
            </a:pPr>
            <a:r>
              <a:rPr lang="en-GB" b="1" dirty="0" smtClean="0"/>
              <a:t>Have you:</a:t>
            </a:r>
          </a:p>
          <a:p>
            <a:pPr marL="0" indent="0" algn="ctr">
              <a:buNone/>
            </a:pPr>
            <a:r>
              <a:rPr lang="en-GB" dirty="0" smtClean="0"/>
              <a:t>Got the </a:t>
            </a:r>
            <a:r>
              <a:rPr lang="en-GB" i="1" dirty="0" smtClean="0"/>
              <a:t>expertise</a:t>
            </a:r>
            <a:r>
              <a:rPr lang="en-GB" dirty="0" smtClean="0"/>
              <a:t> in leading wilderness expeditions</a:t>
            </a:r>
          </a:p>
          <a:p>
            <a:pPr marL="0" indent="0" algn="ctr">
              <a:buNone/>
            </a:pPr>
            <a:r>
              <a:rPr lang="en-GB" dirty="0" smtClean="0"/>
              <a:t>Got a great proposal that takes this project forward</a:t>
            </a:r>
          </a:p>
          <a:p>
            <a:pPr marL="0" indent="0" algn="ctr">
              <a:buNone/>
            </a:pPr>
            <a:r>
              <a:rPr lang="en-GB" b="1" dirty="0" smtClean="0"/>
              <a:t>Can you:</a:t>
            </a:r>
          </a:p>
          <a:p>
            <a:pPr marL="0" indent="0" algn="ctr">
              <a:buNone/>
            </a:pPr>
            <a:r>
              <a:rPr lang="en-GB" dirty="0" smtClean="0"/>
              <a:t>Work collaboratively to deliver a </a:t>
            </a:r>
            <a:r>
              <a:rPr lang="en-GB" i="1" dirty="0" smtClean="0"/>
              <a:t>bespoke</a:t>
            </a:r>
            <a:r>
              <a:rPr lang="en-GB" dirty="0" smtClean="0"/>
              <a:t> adventure</a:t>
            </a:r>
          </a:p>
          <a:p>
            <a:pPr marL="0" indent="0" algn="ctr">
              <a:buNone/>
            </a:pPr>
            <a:r>
              <a:rPr lang="en-GB" dirty="0" smtClean="0"/>
              <a:t>Offer a </a:t>
            </a:r>
            <a:r>
              <a:rPr lang="en-GB" i="1" dirty="0" smtClean="0"/>
              <a:t>unique</a:t>
            </a:r>
            <a:r>
              <a:rPr lang="en-GB" dirty="0" smtClean="0"/>
              <a:t> experience for disadvantaged young people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If the answer </a:t>
            </a:r>
            <a:r>
              <a:rPr lang="en-GB" dirty="0" smtClean="0"/>
              <a:t>is yes</a:t>
            </a:r>
            <a:r>
              <a:rPr lang="en-GB" dirty="0" smtClean="0"/>
              <a:t>, we look forward to hearing all about it!</a:t>
            </a:r>
          </a:p>
          <a:p>
            <a:pPr marL="0" indent="0" algn="ctr">
              <a:buNone/>
            </a:pPr>
            <a:endParaRPr lang="en-GB" sz="3200" dirty="0" smtClean="0"/>
          </a:p>
          <a:p>
            <a:pPr marL="0" indent="0" algn="ctr">
              <a:buNone/>
            </a:pPr>
            <a:endParaRPr lang="en-GB" sz="3000" dirty="0" smtClean="0"/>
          </a:p>
          <a:p>
            <a:pPr marL="0" indent="0" algn="ctr">
              <a:buNone/>
            </a:pPr>
            <a:endParaRPr lang="en-GB" sz="32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Users\claire.bergmann\Desktop\Captur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504" y="5988676"/>
            <a:ext cx="9559417" cy="8693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481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316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I-Venture </vt:lpstr>
      <vt:lpstr>A project of partners  </vt:lpstr>
      <vt:lpstr> Key elements</vt:lpstr>
      <vt:lpstr>From the start to depart – an 18 month mission</vt:lpstr>
      <vt:lpstr>I-Venture: April 2018 to October 2019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Namibia Bound</dc:title>
  <dc:creator>Clare Talati</dc:creator>
  <cp:lastModifiedBy>Laura Khella</cp:lastModifiedBy>
  <cp:revision>64</cp:revision>
  <cp:lastPrinted>2018-02-12T10:58:07Z</cp:lastPrinted>
  <dcterms:created xsi:type="dcterms:W3CDTF">2017-02-24T09:35:41Z</dcterms:created>
  <dcterms:modified xsi:type="dcterms:W3CDTF">2018-02-12T13:04:30Z</dcterms:modified>
</cp:coreProperties>
</file>