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37.xml"/>
  <Override ContentType="application/vnd.openxmlformats-officedocument.presentationml.notesSlide+xml" PartName="/ppt/notesSlides/notesSlide2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33.xml"/>
  <Override ContentType="application/vnd.openxmlformats-officedocument.presentationml.notesSlide+xml" PartName="/ppt/notesSlides/notesSlide41.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42.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34.xml"/>
  <Override ContentType="application/vnd.openxmlformats-officedocument.presentationml.notesSlide+xml" PartName="/ppt/notesSlides/notesSlide3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35.xml"/>
  <Override ContentType="application/vnd.openxmlformats-officedocument.presentationml.notesSlide+xml" PartName="/ppt/notesSlides/notesSlide5.xml"/>
  <Override ContentType="application/vnd.openxmlformats-officedocument.presentationml.notesSlide+xml" PartName="/ppt/notesSlides/notesSlide39.xml"/>
  <Override ContentType="application/vnd.openxmlformats-officedocument.presentationml.notesSlide+xml" PartName="/ppt/notesSlides/notesSlide31.xml"/>
  <Override ContentType="application/vnd.openxmlformats-officedocument.presentationml.notesSlide+xml" PartName="/ppt/notesSlides/notesSlide36.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40.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35.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42.xml"/>
  <Override ContentType="application/vnd.openxmlformats-officedocument.presentationml.slide+xml" PartName="/ppt/slides/slide25.xml"/>
  <Override ContentType="application/vnd.openxmlformats-officedocument.presentationml.slide+xml" PartName="/ppt/slides/slide34.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3.xml"/>
  <Override ContentType="application/vnd.openxmlformats-officedocument.presentationml.slide+xml" PartName="/ppt/slides/slide38.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2.xml"/>
  <Override ContentType="application/vnd.openxmlformats-officedocument.presentationml.slide+xml" PartName="/ppt/slides/slide37.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4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6.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slide+xml" PartName="/ppt/slides/slide40.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 id="287" r:id="rId37"/>
    <p:sldId id="288" r:id="rId38"/>
    <p:sldId id="289" r:id="rId39"/>
    <p:sldId id="290" r:id="rId40"/>
    <p:sldId id="291" r:id="rId41"/>
    <p:sldId id="292" r:id="rId42"/>
    <p:sldId id="293" r:id="rId43"/>
    <p:sldId id="294" r:id="rId44"/>
    <p:sldId id="295" r:id="rId45"/>
    <p:sldId id="296" r:id="rId46"/>
    <p:sldId id="297" r:id="rId47"/>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48" roundtripDataSignature="AMtx7miszcnFs2wj7HQmxnuZFTAbA1Foc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EDF7A568-951E-450F-AE99-D7E617EF372C}">
  <a:tblStyle styleId="{EDF7A568-951E-450F-AE99-D7E617EF372C}" styleName="Table_0">
    <a:wholeTbl>
      <a:tcTxStyle b="off" i="off">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b="off" i="off"/>
    </a:band1H>
    <a:band2H>
      <a:tcTxStyle b="off" i="off"/>
    </a:band2H>
    <a:band1V>
      <a:tcTxStyle b="off" i="off"/>
    </a:band1V>
    <a:band2V>
      <a:tcTxStyle b="off" i="off"/>
    </a:band2V>
    <a:lastCol>
      <a:tcTxStyle b="off" i="off"/>
    </a:lastCol>
    <a:firstCol>
      <a:tcTxStyle b="off" i="off"/>
    </a:firstCol>
    <a:lastRow>
      <a:tcTxStyle b="off" i="off"/>
    </a:lastRow>
    <a:seCell>
      <a:tcTxStyle b="off" i="off"/>
    </a:seCell>
    <a:swCell>
      <a:tcTxStyle b="off" i="off"/>
    </a:swCell>
    <a:firstRow>
      <a:tcTxStyle b="off" i="off"/>
    </a:firstRow>
    <a:neCell>
      <a:tcTxStyle b="off" i="off"/>
    </a:neCell>
    <a:nwCell>
      <a:tcTxStyle b="off" i="off"/>
    </a:nwCell>
  </a:tblStyle>
</a:tblStyleLst>
</file>

<file path=ppt/_rels/presentation.xml.rels><?xml version="1.0" encoding="UTF-8" standalone="yes"?><Relationships xmlns="http://schemas.openxmlformats.org/package/2006/relationships"><Relationship Id="rId40" Type="http://schemas.openxmlformats.org/officeDocument/2006/relationships/slide" Target="slides/slide35.xml"/><Relationship Id="rId20" Type="http://schemas.openxmlformats.org/officeDocument/2006/relationships/slide" Target="slides/slide15.xml"/><Relationship Id="rId42" Type="http://schemas.openxmlformats.org/officeDocument/2006/relationships/slide" Target="slides/slide37.xml"/><Relationship Id="rId41" Type="http://schemas.openxmlformats.org/officeDocument/2006/relationships/slide" Target="slides/slide36.xml"/><Relationship Id="rId22" Type="http://schemas.openxmlformats.org/officeDocument/2006/relationships/slide" Target="slides/slide17.xml"/><Relationship Id="rId44" Type="http://schemas.openxmlformats.org/officeDocument/2006/relationships/slide" Target="slides/slide39.xml"/><Relationship Id="rId21" Type="http://schemas.openxmlformats.org/officeDocument/2006/relationships/slide" Target="slides/slide16.xml"/><Relationship Id="rId43" Type="http://schemas.openxmlformats.org/officeDocument/2006/relationships/slide" Target="slides/slide38.xml"/><Relationship Id="rId24" Type="http://schemas.openxmlformats.org/officeDocument/2006/relationships/slide" Target="slides/slide19.xml"/><Relationship Id="rId46" Type="http://schemas.openxmlformats.org/officeDocument/2006/relationships/slide" Target="slides/slide41.xml"/><Relationship Id="rId23" Type="http://schemas.openxmlformats.org/officeDocument/2006/relationships/slide" Target="slides/slide18.xml"/><Relationship Id="rId45" Type="http://schemas.openxmlformats.org/officeDocument/2006/relationships/slide" Target="slides/slide40.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48" Type="http://customschemas.google.com/relationships/presentationmetadata" Target="metadata"/><Relationship Id="rId25" Type="http://schemas.openxmlformats.org/officeDocument/2006/relationships/slide" Target="slides/slide20.xml"/><Relationship Id="rId47" Type="http://schemas.openxmlformats.org/officeDocument/2006/relationships/slide" Target="slides/slide42.xml"/><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slide" Target="slides/slide24.xml"/><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slide" Target="slides/slide26.xml"/><Relationship Id="rId30" Type="http://schemas.openxmlformats.org/officeDocument/2006/relationships/slide" Target="slides/slide25.xml"/><Relationship Id="rId11" Type="http://schemas.openxmlformats.org/officeDocument/2006/relationships/slide" Target="slides/slide6.xml"/><Relationship Id="rId33" Type="http://schemas.openxmlformats.org/officeDocument/2006/relationships/slide" Target="slides/slide28.xml"/><Relationship Id="rId10" Type="http://schemas.openxmlformats.org/officeDocument/2006/relationships/slide" Target="slides/slide5.xml"/><Relationship Id="rId32" Type="http://schemas.openxmlformats.org/officeDocument/2006/relationships/slide" Target="slides/slide27.xml"/><Relationship Id="rId13" Type="http://schemas.openxmlformats.org/officeDocument/2006/relationships/slide" Target="slides/slide8.xml"/><Relationship Id="rId35" Type="http://schemas.openxmlformats.org/officeDocument/2006/relationships/slide" Target="slides/slide30.xml"/><Relationship Id="rId12" Type="http://schemas.openxmlformats.org/officeDocument/2006/relationships/slide" Target="slides/slide7.xml"/><Relationship Id="rId34" Type="http://schemas.openxmlformats.org/officeDocument/2006/relationships/slide" Target="slides/slide29.xml"/><Relationship Id="rId15" Type="http://schemas.openxmlformats.org/officeDocument/2006/relationships/slide" Target="slides/slide10.xml"/><Relationship Id="rId37" Type="http://schemas.openxmlformats.org/officeDocument/2006/relationships/slide" Target="slides/slide32.xml"/><Relationship Id="rId14" Type="http://schemas.openxmlformats.org/officeDocument/2006/relationships/slide" Target="slides/slide9.xml"/><Relationship Id="rId36" Type="http://schemas.openxmlformats.org/officeDocument/2006/relationships/slide" Target="slides/slide31.xml"/><Relationship Id="rId17" Type="http://schemas.openxmlformats.org/officeDocument/2006/relationships/slide" Target="slides/slide12.xml"/><Relationship Id="rId39" Type="http://schemas.openxmlformats.org/officeDocument/2006/relationships/slide" Target="slides/slide34.xml"/><Relationship Id="rId16" Type="http://schemas.openxmlformats.org/officeDocument/2006/relationships/slide" Target="slides/slide11.xml"/><Relationship Id="rId38" Type="http://schemas.openxmlformats.org/officeDocument/2006/relationships/slide" Target="slides/slide33.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indent="-228600" lvl="1" marL="914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2pPr>
            <a:lvl3pPr indent="-228600" lvl="2" marL="1371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4pPr>
            <a:lvl5pPr indent="-228600" lvl="4" marL="22860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GB"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5" name="Shape 65"/>
        <p:cNvGrpSpPr/>
        <p:nvPr/>
      </p:nvGrpSpPr>
      <p:grpSpPr>
        <a:xfrm>
          <a:off x="0" y="0"/>
          <a:ext cx="0" cy="0"/>
          <a:chOff x="0" y="0"/>
          <a:chExt cx="0" cy="0"/>
        </a:xfrm>
      </p:grpSpPr>
      <p:sp>
        <p:nvSpPr>
          <p:cNvPr id="66" name="Google Shape;66;p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67" name="Google Shape;67;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9" name="Shape 129"/>
        <p:cNvGrpSpPr/>
        <p:nvPr/>
      </p:nvGrpSpPr>
      <p:grpSpPr>
        <a:xfrm>
          <a:off x="0" y="0"/>
          <a:ext cx="0" cy="0"/>
          <a:chOff x="0" y="0"/>
          <a:chExt cx="0" cy="0"/>
        </a:xfrm>
      </p:grpSpPr>
      <p:sp>
        <p:nvSpPr>
          <p:cNvPr id="130" name="Google Shape;130;p1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31" name="Google Shape;131;p11: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rPr lang="en-GB"/>
              <a:t>Main strands but also will have ad hoc - eg coming in through correspondence </a:t>
            </a:r>
            <a:endParaRPr/>
          </a:p>
        </p:txBody>
      </p:sp>
      <p:sp>
        <p:nvSpPr>
          <p:cNvPr id="132" name="Google Shape;132;p11: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400"/>
              <a:buFont typeface="Arial"/>
              <a:buNone/>
            </a:pPr>
            <a:fld id="{00000000-1234-1234-1234-123412341234}" type="slidenum">
              <a:rPr lang="en-GB"/>
              <a:t>‹#›</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7" name="Shape 137"/>
        <p:cNvGrpSpPr/>
        <p:nvPr/>
      </p:nvGrpSpPr>
      <p:grpSpPr>
        <a:xfrm>
          <a:off x="0" y="0"/>
          <a:ext cx="0" cy="0"/>
          <a:chOff x="0" y="0"/>
          <a:chExt cx="0" cy="0"/>
        </a:xfrm>
      </p:grpSpPr>
      <p:sp>
        <p:nvSpPr>
          <p:cNvPr id="138" name="Google Shape;138;p12: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39" name="Google Shape;139;p1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2" name="Shape 142"/>
        <p:cNvGrpSpPr/>
        <p:nvPr/>
      </p:nvGrpSpPr>
      <p:grpSpPr>
        <a:xfrm>
          <a:off x="0" y="0"/>
          <a:ext cx="0" cy="0"/>
          <a:chOff x="0" y="0"/>
          <a:chExt cx="0" cy="0"/>
        </a:xfrm>
      </p:grpSpPr>
      <p:sp>
        <p:nvSpPr>
          <p:cNvPr id="143" name="Google Shape;143;p1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44" name="Google Shape;144;p13: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rPr lang="en-GB"/>
              <a:t>Jack </a:t>
            </a:r>
            <a:endParaRPr/>
          </a:p>
        </p:txBody>
      </p:sp>
      <p:sp>
        <p:nvSpPr>
          <p:cNvPr id="145" name="Google Shape;145;p13: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400"/>
              <a:buFont typeface="Arial"/>
              <a:buNone/>
            </a:pPr>
            <a:fld id="{00000000-1234-1234-1234-123412341234}" type="slidenum">
              <a:rPr lang="en-GB"/>
              <a:t>‹#›</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0" name="Shape 150"/>
        <p:cNvGrpSpPr/>
        <p:nvPr/>
      </p:nvGrpSpPr>
      <p:grpSpPr>
        <a:xfrm>
          <a:off x="0" y="0"/>
          <a:ext cx="0" cy="0"/>
          <a:chOff x="0" y="0"/>
          <a:chExt cx="0" cy="0"/>
        </a:xfrm>
      </p:grpSpPr>
      <p:sp>
        <p:nvSpPr>
          <p:cNvPr id="151" name="Google Shape;151;p1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52" name="Google Shape;152;p1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7" name="Shape 157"/>
        <p:cNvGrpSpPr/>
        <p:nvPr/>
      </p:nvGrpSpPr>
      <p:grpSpPr>
        <a:xfrm>
          <a:off x="0" y="0"/>
          <a:ext cx="0" cy="0"/>
          <a:chOff x="0" y="0"/>
          <a:chExt cx="0" cy="0"/>
        </a:xfrm>
      </p:grpSpPr>
      <p:sp>
        <p:nvSpPr>
          <p:cNvPr id="158" name="Google Shape;158;p1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59" name="Google Shape;159;p15: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60" name="Google Shape;160;p15: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400"/>
              <a:buFont typeface="Arial"/>
              <a:buNone/>
            </a:pPr>
            <a:fld id="{00000000-1234-1234-1234-123412341234}" type="slidenum">
              <a:rPr lang="en-GB"/>
              <a:t>‹#›</a:t>
            </a:fld>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1" name="Shape 171"/>
        <p:cNvGrpSpPr/>
        <p:nvPr/>
      </p:nvGrpSpPr>
      <p:grpSpPr>
        <a:xfrm>
          <a:off x="0" y="0"/>
          <a:ext cx="0" cy="0"/>
          <a:chOff x="0" y="0"/>
          <a:chExt cx="0" cy="0"/>
        </a:xfrm>
      </p:grpSpPr>
      <p:sp>
        <p:nvSpPr>
          <p:cNvPr id="172" name="Google Shape;172;p1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73" name="Google Shape;173;p16: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74" name="Google Shape;174;p16: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400"/>
              <a:buFont typeface="Arial"/>
              <a:buNone/>
            </a:pPr>
            <a:fld id="{00000000-1234-1234-1234-123412341234}" type="slidenum">
              <a:rPr lang="en-GB"/>
              <a:t>‹#›</a:t>
            </a:fld>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7" name="Shape 177"/>
        <p:cNvGrpSpPr/>
        <p:nvPr/>
      </p:nvGrpSpPr>
      <p:grpSpPr>
        <a:xfrm>
          <a:off x="0" y="0"/>
          <a:ext cx="0" cy="0"/>
          <a:chOff x="0" y="0"/>
          <a:chExt cx="0" cy="0"/>
        </a:xfrm>
      </p:grpSpPr>
      <p:sp>
        <p:nvSpPr>
          <p:cNvPr id="178" name="Google Shape;178;p1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79" name="Google Shape;179;p17: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80" name="Google Shape;180;p17: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400"/>
              <a:buFont typeface="Arial"/>
              <a:buNone/>
            </a:pPr>
            <a:fld id="{00000000-1234-1234-1234-123412341234}" type="slidenum">
              <a:rPr lang="en-GB"/>
              <a:t>‹#›</a:t>
            </a:fld>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5" name="Shape 185"/>
        <p:cNvGrpSpPr/>
        <p:nvPr/>
      </p:nvGrpSpPr>
      <p:grpSpPr>
        <a:xfrm>
          <a:off x="0" y="0"/>
          <a:ext cx="0" cy="0"/>
          <a:chOff x="0" y="0"/>
          <a:chExt cx="0" cy="0"/>
        </a:xfrm>
      </p:grpSpPr>
      <p:sp>
        <p:nvSpPr>
          <p:cNvPr id="186" name="Google Shape;186;p1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87" name="Google Shape;187;p18: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88" name="Google Shape;188;p18: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400"/>
              <a:buFont typeface="Arial"/>
              <a:buNone/>
            </a:pPr>
            <a:fld id="{00000000-1234-1234-1234-123412341234}" type="slidenum">
              <a:rPr lang="en-GB"/>
              <a:t>‹#›</a:t>
            </a:fld>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3" name="Shape 193"/>
        <p:cNvGrpSpPr/>
        <p:nvPr/>
      </p:nvGrpSpPr>
      <p:grpSpPr>
        <a:xfrm>
          <a:off x="0" y="0"/>
          <a:ext cx="0" cy="0"/>
          <a:chOff x="0" y="0"/>
          <a:chExt cx="0" cy="0"/>
        </a:xfrm>
      </p:grpSpPr>
      <p:sp>
        <p:nvSpPr>
          <p:cNvPr id="194" name="Google Shape;194;p1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95" name="Google Shape;195;p19: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96" name="Google Shape;196;p19: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400"/>
              <a:buFont typeface="Arial"/>
              <a:buNone/>
            </a:pPr>
            <a:fld id="{00000000-1234-1234-1234-123412341234}" type="slidenum">
              <a:rPr lang="en-GB"/>
              <a:t>‹#›</a:t>
            </a:fld>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2" name="Shape 202"/>
        <p:cNvGrpSpPr/>
        <p:nvPr/>
      </p:nvGrpSpPr>
      <p:grpSpPr>
        <a:xfrm>
          <a:off x="0" y="0"/>
          <a:ext cx="0" cy="0"/>
          <a:chOff x="0" y="0"/>
          <a:chExt cx="0" cy="0"/>
        </a:xfrm>
      </p:grpSpPr>
      <p:sp>
        <p:nvSpPr>
          <p:cNvPr id="203" name="Google Shape;203;p2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04" name="Google Shape;204;p20: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rPr lang="en-GB"/>
              <a:t>Claire</a:t>
            </a:r>
            <a:endParaRPr/>
          </a:p>
        </p:txBody>
      </p:sp>
      <p:sp>
        <p:nvSpPr>
          <p:cNvPr id="205" name="Google Shape;205;p20: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400"/>
              <a:buFont typeface="Arial"/>
              <a:buNone/>
            </a:pPr>
            <a:fld id="{00000000-1234-1234-1234-123412341234}" type="slidenum">
              <a:rPr lang="en-GB"/>
              <a:t>‹#›</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1" name="Shape 71"/>
        <p:cNvGrpSpPr/>
        <p:nvPr/>
      </p:nvGrpSpPr>
      <p:grpSpPr>
        <a:xfrm>
          <a:off x="0" y="0"/>
          <a:ext cx="0" cy="0"/>
          <a:chOff x="0" y="0"/>
          <a:chExt cx="0" cy="0"/>
        </a:xfrm>
      </p:grpSpPr>
      <p:sp>
        <p:nvSpPr>
          <p:cNvPr id="72" name="Google Shape;72;p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73" name="Google Shape;73;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0" name="Shape 210"/>
        <p:cNvGrpSpPr/>
        <p:nvPr/>
      </p:nvGrpSpPr>
      <p:grpSpPr>
        <a:xfrm>
          <a:off x="0" y="0"/>
          <a:ext cx="0" cy="0"/>
          <a:chOff x="0" y="0"/>
          <a:chExt cx="0" cy="0"/>
        </a:xfrm>
      </p:grpSpPr>
      <p:sp>
        <p:nvSpPr>
          <p:cNvPr id="211" name="Google Shape;211;p2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12" name="Google Shape;212;p21: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rPr lang="en-GB"/>
              <a:t>Jack</a:t>
            </a:r>
            <a:endParaRPr/>
          </a:p>
        </p:txBody>
      </p:sp>
      <p:sp>
        <p:nvSpPr>
          <p:cNvPr id="213" name="Google Shape;213;p21: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400"/>
              <a:buFont typeface="Arial"/>
              <a:buNone/>
            </a:pPr>
            <a:fld id="{00000000-1234-1234-1234-123412341234}" type="slidenum">
              <a:rPr lang="en-GB"/>
              <a:t>‹#›</a:t>
            </a:fld>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8" name="Shape 218"/>
        <p:cNvGrpSpPr/>
        <p:nvPr/>
      </p:nvGrpSpPr>
      <p:grpSpPr>
        <a:xfrm>
          <a:off x="0" y="0"/>
          <a:ext cx="0" cy="0"/>
          <a:chOff x="0" y="0"/>
          <a:chExt cx="0" cy="0"/>
        </a:xfrm>
      </p:grpSpPr>
      <p:sp>
        <p:nvSpPr>
          <p:cNvPr id="219" name="Google Shape;219;p2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20" name="Google Shape;220;p22: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21" name="Google Shape;221;p22: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GB"/>
              <a:t>‹#›</a:t>
            </a:fld>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4" name="Shape 224"/>
        <p:cNvGrpSpPr/>
        <p:nvPr/>
      </p:nvGrpSpPr>
      <p:grpSpPr>
        <a:xfrm>
          <a:off x="0" y="0"/>
          <a:ext cx="0" cy="0"/>
          <a:chOff x="0" y="0"/>
          <a:chExt cx="0" cy="0"/>
        </a:xfrm>
      </p:grpSpPr>
      <p:sp>
        <p:nvSpPr>
          <p:cNvPr id="225" name="Google Shape;225;p2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26" name="Google Shape;226;p23: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rPr lang="en-GB"/>
              <a:t>Claire</a:t>
            </a:r>
            <a:endParaRPr/>
          </a:p>
        </p:txBody>
      </p:sp>
      <p:sp>
        <p:nvSpPr>
          <p:cNvPr id="227" name="Google Shape;227;p23: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400"/>
              <a:buFont typeface="Arial"/>
              <a:buNone/>
            </a:pPr>
            <a:fld id="{00000000-1234-1234-1234-123412341234}" type="slidenum">
              <a:rPr lang="en-GB"/>
              <a:t>‹#›</a:t>
            </a:fld>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2" name="Shape 232"/>
        <p:cNvGrpSpPr/>
        <p:nvPr/>
      </p:nvGrpSpPr>
      <p:grpSpPr>
        <a:xfrm>
          <a:off x="0" y="0"/>
          <a:ext cx="0" cy="0"/>
          <a:chOff x="0" y="0"/>
          <a:chExt cx="0" cy="0"/>
        </a:xfrm>
      </p:grpSpPr>
      <p:sp>
        <p:nvSpPr>
          <p:cNvPr id="233" name="Google Shape;233;p24: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34" name="Google Shape;234;p24: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rPr lang="en-GB"/>
              <a:t>Bekah</a:t>
            </a: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9" name="Shape 279"/>
        <p:cNvGrpSpPr/>
        <p:nvPr/>
      </p:nvGrpSpPr>
      <p:grpSpPr>
        <a:xfrm>
          <a:off x="0" y="0"/>
          <a:ext cx="0" cy="0"/>
          <a:chOff x="0" y="0"/>
          <a:chExt cx="0" cy="0"/>
        </a:xfrm>
      </p:grpSpPr>
      <p:sp>
        <p:nvSpPr>
          <p:cNvPr id="280" name="Google Shape;280;p2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81" name="Google Shape;281;p25: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rPr lang="en-GB"/>
              <a:t>Bekah</a:t>
            </a:r>
            <a:endParaRPr/>
          </a:p>
        </p:txBody>
      </p:sp>
      <p:sp>
        <p:nvSpPr>
          <p:cNvPr id="282" name="Google Shape;282;p25: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GB"/>
              <a:t>‹#›</a:t>
            </a:fld>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7" name="Shape 287"/>
        <p:cNvGrpSpPr/>
        <p:nvPr/>
      </p:nvGrpSpPr>
      <p:grpSpPr>
        <a:xfrm>
          <a:off x="0" y="0"/>
          <a:ext cx="0" cy="0"/>
          <a:chOff x="0" y="0"/>
          <a:chExt cx="0" cy="0"/>
        </a:xfrm>
      </p:grpSpPr>
      <p:sp>
        <p:nvSpPr>
          <p:cNvPr id="288" name="Google Shape;288;p2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89" name="Google Shape;289;p26: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rPr lang="en-GB"/>
              <a:t>Bekah</a:t>
            </a:r>
            <a:endParaRPr/>
          </a:p>
        </p:txBody>
      </p:sp>
      <p:sp>
        <p:nvSpPr>
          <p:cNvPr id="290" name="Google Shape;290;p26: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400"/>
              <a:buFont typeface="Arial"/>
              <a:buNone/>
            </a:pPr>
            <a:fld id="{00000000-1234-1234-1234-123412341234}" type="slidenum">
              <a:rPr lang="en-GB"/>
              <a:t>‹#›</a:t>
            </a:fld>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5" name="Shape 295"/>
        <p:cNvGrpSpPr/>
        <p:nvPr/>
      </p:nvGrpSpPr>
      <p:grpSpPr>
        <a:xfrm>
          <a:off x="0" y="0"/>
          <a:ext cx="0" cy="0"/>
          <a:chOff x="0" y="0"/>
          <a:chExt cx="0" cy="0"/>
        </a:xfrm>
      </p:grpSpPr>
      <p:sp>
        <p:nvSpPr>
          <p:cNvPr id="296" name="Google Shape;296;p2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97" name="Google Shape;297;p27: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rPr lang="en-GB"/>
              <a:t>Bekah</a:t>
            </a:r>
            <a:endParaRPr/>
          </a:p>
        </p:txBody>
      </p:sp>
      <p:sp>
        <p:nvSpPr>
          <p:cNvPr id="298" name="Google Shape;298;p27: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400"/>
              <a:buFont typeface="Arial"/>
              <a:buNone/>
            </a:pPr>
            <a:fld id="{00000000-1234-1234-1234-123412341234}" type="slidenum">
              <a:rPr lang="en-GB"/>
              <a:t>‹#›</a:t>
            </a:fld>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3" name="Shape 303"/>
        <p:cNvGrpSpPr/>
        <p:nvPr/>
      </p:nvGrpSpPr>
      <p:grpSpPr>
        <a:xfrm>
          <a:off x="0" y="0"/>
          <a:ext cx="0" cy="0"/>
          <a:chOff x="0" y="0"/>
          <a:chExt cx="0" cy="0"/>
        </a:xfrm>
      </p:grpSpPr>
      <p:sp>
        <p:nvSpPr>
          <p:cNvPr id="304" name="Google Shape;304;p2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05" name="Google Shape;305;p28: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306" name="Google Shape;306;p28: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400"/>
              <a:buFont typeface="Arial"/>
              <a:buNone/>
            </a:pPr>
            <a:fld id="{00000000-1234-1234-1234-123412341234}" type="slidenum">
              <a:rPr lang="en-GB"/>
              <a:t>‹#›</a:t>
            </a:fld>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1" name="Shape 311"/>
        <p:cNvGrpSpPr/>
        <p:nvPr/>
      </p:nvGrpSpPr>
      <p:grpSpPr>
        <a:xfrm>
          <a:off x="0" y="0"/>
          <a:ext cx="0" cy="0"/>
          <a:chOff x="0" y="0"/>
          <a:chExt cx="0" cy="0"/>
        </a:xfrm>
      </p:grpSpPr>
      <p:sp>
        <p:nvSpPr>
          <p:cNvPr id="312" name="Google Shape;312;p2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13" name="Google Shape;313;p29: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314" name="Google Shape;314;p29: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400"/>
              <a:buFont typeface="Arial"/>
              <a:buNone/>
            </a:pPr>
            <a:fld id="{00000000-1234-1234-1234-123412341234}" type="slidenum">
              <a:rPr lang="en-GB"/>
              <a:t>‹#›</a:t>
            </a:fld>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9" name="Shape 319"/>
        <p:cNvGrpSpPr/>
        <p:nvPr/>
      </p:nvGrpSpPr>
      <p:grpSpPr>
        <a:xfrm>
          <a:off x="0" y="0"/>
          <a:ext cx="0" cy="0"/>
          <a:chOff x="0" y="0"/>
          <a:chExt cx="0" cy="0"/>
        </a:xfrm>
      </p:grpSpPr>
      <p:sp>
        <p:nvSpPr>
          <p:cNvPr id="320" name="Google Shape;320;p3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21" name="Google Shape;321;p30: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322" name="Google Shape;322;p30: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400"/>
              <a:buFont typeface="Arial"/>
              <a:buNone/>
            </a:pPr>
            <a:fld id="{00000000-1234-1234-1234-123412341234}" type="slidenum">
              <a:rPr lang="en-GB"/>
              <a:t>‹#›</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9" name="Shape 79"/>
        <p:cNvGrpSpPr/>
        <p:nvPr/>
      </p:nvGrpSpPr>
      <p:grpSpPr>
        <a:xfrm>
          <a:off x="0" y="0"/>
          <a:ext cx="0" cy="0"/>
          <a:chOff x="0" y="0"/>
          <a:chExt cx="0" cy="0"/>
        </a:xfrm>
      </p:grpSpPr>
      <p:sp>
        <p:nvSpPr>
          <p:cNvPr id="80" name="Google Shape;80;p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81" name="Google Shape;81;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7" name="Shape 327"/>
        <p:cNvGrpSpPr/>
        <p:nvPr/>
      </p:nvGrpSpPr>
      <p:grpSpPr>
        <a:xfrm>
          <a:off x="0" y="0"/>
          <a:ext cx="0" cy="0"/>
          <a:chOff x="0" y="0"/>
          <a:chExt cx="0" cy="0"/>
        </a:xfrm>
      </p:grpSpPr>
      <p:sp>
        <p:nvSpPr>
          <p:cNvPr id="328" name="Google Shape;328;p3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29" name="Google Shape;329;p31: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rPr lang="en-GB"/>
              <a:t>Rachel</a:t>
            </a:r>
            <a:endParaRPr/>
          </a:p>
        </p:txBody>
      </p:sp>
      <p:sp>
        <p:nvSpPr>
          <p:cNvPr id="330" name="Google Shape;330;p31: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400"/>
              <a:buFont typeface="Arial"/>
              <a:buNone/>
            </a:pPr>
            <a:fld id="{00000000-1234-1234-1234-123412341234}" type="slidenum">
              <a:rPr lang="en-GB"/>
              <a:t>‹#›</a:t>
            </a:fld>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5" name="Shape 335"/>
        <p:cNvGrpSpPr/>
        <p:nvPr/>
      </p:nvGrpSpPr>
      <p:grpSpPr>
        <a:xfrm>
          <a:off x="0" y="0"/>
          <a:ext cx="0" cy="0"/>
          <a:chOff x="0" y="0"/>
          <a:chExt cx="0" cy="0"/>
        </a:xfrm>
      </p:grpSpPr>
      <p:sp>
        <p:nvSpPr>
          <p:cNvPr id="336" name="Google Shape;336;p3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37" name="Google Shape;337;p32: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rPr lang="en-GB"/>
              <a:t>Claire</a:t>
            </a:r>
            <a:endParaRPr/>
          </a:p>
        </p:txBody>
      </p:sp>
      <p:sp>
        <p:nvSpPr>
          <p:cNvPr id="338" name="Google Shape;338;p32: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GB"/>
              <a:t>‹#›</a:t>
            </a:fld>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1" name="Shape 341"/>
        <p:cNvGrpSpPr/>
        <p:nvPr/>
      </p:nvGrpSpPr>
      <p:grpSpPr>
        <a:xfrm>
          <a:off x="0" y="0"/>
          <a:ext cx="0" cy="0"/>
          <a:chOff x="0" y="0"/>
          <a:chExt cx="0" cy="0"/>
        </a:xfrm>
      </p:grpSpPr>
      <p:sp>
        <p:nvSpPr>
          <p:cNvPr id="342" name="Google Shape;342;p3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43" name="Google Shape;343;p33: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344" name="Google Shape;344;p33: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400"/>
              <a:buFont typeface="Arial"/>
              <a:buNone/>
            </a:pPr>
            <a:fld id="{00000000-1234-1234-1234-123412341234}" type="slidenum">
              <a:rPr lang="en-GB"/>
              <a:t>‹#›</a:t>
            </a:fld>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9" name="Shape 349"/>
        <p:cNvGrpSpPr/>
        <p:nvPr/>
      </p:nvGrpSpPr>
      <p:grpSpPr>
        <a:xfrm>
          <a:off x="0" y="0"/>
          <a:ext cx="0" cy="0"/>
          <a:chOff x="0" y="0"/>
          <a:chExt cx="0" cy="0"/>
        </a:xfrm>
      </p:grpSpPr>
      <p:sp>
        <p:nvSpPr>
          <p:cNvPr id="350" name="Google Shape;350;p3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51" name="Google Shape;351;p34: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352" name="Google Shape;352;p34: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GB"/>
              <a:t>‹#›</a:t>
            </a:fld>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7" name="Shape 357"/>
        <p:cNvGrpSpPr/>
        <p:nvPr/>
      </p:nvGrpSpPr>
      <p:grpSpPr>
        <a:xfrm>
          <a:off x="0" y="0"/>
          <a:ext cx="0" cy="0"/>
          <a:chOff x="0" y="0"/>
          <a:chExt cx="0" cy="0"/>
        </a:xfrm>
      </p:grpSpPr>
      <p:sp>
        <p:nvSpPr>
          <p:cNvPr id="358" name="Google Shape;358;p3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59" name="Google Shape;359;p35: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360" name="Google Shape;360;p35: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400"/>
              <a:buFont typeface="Arial"/>
              <a:buNone/>
            </a:pPr>
            <a:fld id="{00000000-1234-1234-1234-123412341234}" type="slidenum">
              <a:rPr lang="en-GB"/>
              <a:t>‹#›</a:t>
            </a:fld>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5" name="Shape 365"/>
        <p:cNvGrpSpPr/>
        <p:nvPr/>
      </p:nvGrpSpPr>
      <p:grpSpPr>
        <a:xfrm>
          <a:off x="0" y="0"/>
          <a:ext cx="0" cy="0"/>
          <a:chOff x="0" y="0"/>
          <a:chExt cx="0" cy="0"/>
        </a:xfrm>
      </p:grpSpPr>
      <p:sp>
        <p:nvSpPr>
          <p:cNvPr id="366" name="Google Shape;366;p3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67" name="Google Shape;367;p36: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368" name="Google Shape;368;p36: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400"/>
              <a:buFont typeface="Arial"/>
              <a:buNone/>
            </a:pPr>
            <a:fld id="{00000000-1234-1234-1234-123412341234}" type="slidenum">
              <a:rPr lang="en-GB"/>
              <a:t>‹#›</a:t>
            </a:fld>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3" name="Shape 373"/>
        <p:cNvGrpSpPr/>
        <p:nvPr/>
      </p:nvGrpSpPr>
      <p:grpSpPr>
        <a:xfrm>
          <a:off x="0" y="0"/>
          <a:ext cx="0" cy="0"/>
          <a:chOff x="0" y="0"/>
          <a:chExt cx="0" cy="0"/>
        </a:xfrm>
      </p:grpSpPr>
      <p:sp>
        <p:nvSpPr>
          <p:cNvPr id="374" name="Google Shape;374;p3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75" name="Google Shape;375;p37: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376" name="Google Shape;376;p37: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400"/>
              <a:buFont typeface="Arial"/>
              <a:buNone/>
            </a:pPr>
            <a:fld id="{00000000-1234-1234-1234-123412341234}" type="slidenum">
              <a:rPr lang="en-GB"/>
              <a:t>‹#›</a:t>
            </a:fld>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1" name="Shape 381"/>
        <p:cNvGrpSpPr/>
        <p:nvPr/>
      </p:nvGrpSpPr>
      <p:grpSpPr>
        <a:xfrm>
          <a:off x="0" y="0"/>
          <a:ext cx="0" cy="0"/>
          <a:chOff x="0" y="0"/>
          <a:chExt cx="0" cy="0"/>
        </a:xfrm>
      </p:grpSpPr>
      <p:sp>
        <p:nvSpPr>
          <p:cNvPr id="382" name="Google Shape;382;p3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83" name="Google Shape;383;p38: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384" name="Google Shape;384;p38: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400"/>
              <a:buFont typeface="Arial"/>
              <a:buNone/>
            </a:pPr>
            <a:fld id="{00000000-1234-1234-1234-123412341234}" type="slidenum">
              <a:rPr lang="en-GB"/>
              <a:t>‹#›</a:t>
            </a:fld>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9" name="Shape 389"/>
        <p:cNvGrpSpPr/>
        <p:nvPr/>
      </p:nvGrpSpPr>
      <p:grpSpPr>
        <a:xfrm>
          <a:off x="0" y="0"/>
          <a:ext cx="0" cy="0"/>
          <a:chOff x="0" y="0"/>
          <a:chExt cx="0" cy="0"/>
        </a:xfrm>
      </p:grpSpPr>
      <p:sp>
        <p:nvSpPr>
          <p:cNvPr id="390" name="Google Shape;390;p3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91" name="Google Shape;391;p39: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392" name="Google Shape;392;p39: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400"/>
              <a:buFont typeface="Arial"/>
              <a:buNone/>
            </a:pPr>
            <a:fld id="{00000000-1234-1234-1234-123412341234}" type="slidenum">
              <a:rPr lang="en-GB"/>
              <a:t>‹#›</a:t>
            </a:fld>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5" name="Shape 395"/>
        <p:cNvGrpSpPr/>
        <p:nvPr/>
      </p:nvGrpSpPr>
      <p:grpSpPr>
        <a:xfrm>
          <a:off x="0" y="0"/>
          <a:ext cx="0" cy="0"/>
          <a:chOff x="0" y="0"/>
          <a:chExt cx="0" cy="0"/>
        </a:xfrm>
      </p:grpSpPr>
      <p:sp>
        <p:nvSpPr>
          <p:cNvPr id="396" name="Google Shape;396;p4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97" name="Google Shape;397;p40: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398" name="Google Shape;398;p40: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400"/>
              <a:buFont typeface="Arial"/>
              <a:buNone/>
            </a:pPr>
            <a:fld id="{00000000-1234-1234-1234-123412341234}" type="slidenum">
              <a:rPr lang="en-GB"/>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 name="Shape 86"/>
        <p:cNvGrpSpPr/>
        <p:nvPr/>
      </p:nvGrpSpPr>
      <p:grpSpPr>
        <a:xfrm>
          <a:off x="0" y="0"/>
          <a:ext cx="0" cy="0"/>
          <a:chOff x="0" y="0"/>
          <a:chExt cx="0" cy="0"/>
        </a:xfrm>
      </p:grpSpPr>
      <p:sp>
        <p:nvSpPr>
          <p:cNvPr id="87" name="Google Shape;87;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88" name="Google Shape;88;p5: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89" name="Google Shape;89;p5: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400"/>
              <a:buFont typeface="Arial"/>
              <a:buNone/>
            </a:pPr>
            <a:fld id="{00000000-1234-1234-1234-123412341234}" type="slidenum">
              <a:rPr lang="en-GB"/>
              <a:t>‹#›</a:t>
            </a:fld>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5" name="Shape 405"/>
        <p:cNvGrpSpPr/>
        <p:nvPr/>
      </p:nvGrpSpPr>
      <p:grpSpPr>
        <a:xfrm>
          <a:off x="0" y="0"/>
          <a:ext cx="0" cy="0"/>
          <a:chOff x="0" y="0"/>
          <a:chExt cx="0" cy="0"/>
        </a:xfrm>
      </p:grpSpPr>
      <p:sp>
        <p:nvSpPr>
          <p:cNvPr id="406" name="Google Shape;406;p4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07" name="Google Shape;407;p41: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408" name="Google Shape;408;p41: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400"/>
              <a:buFont typeface="Arial"/>
              <a:buNone/>
            </a:pPr>
            <a:fld id="{00000000-1234-1234-1234-123412341234}" type="slidenum">
              <a:rPr lang="en-GB"/>
              <a:t>‹#›</a:t>
            </a:fld>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4" name="Shape 414"/>
        <p:cNvGrpSpPr/>
        <p:nvPr/>
      </p:nvGrpSpPr>
      <p:grpSpPr>
        <a:xfrm>
          <a:off x="0" y="0"/>
          <a:ext cx="0" cy="0"/>
          <a:chOff x="0" y="0"/>
          <a:chExt cx="0" cy="0"/>
        </a:xfrm>
      </p:grpSpPr>
      <p:sp>
        <p:nvSpPr>
          <p:cNvPr id="415" name="Google Shape;415;p4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16" name="Google Shape;416;p42: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rPr lang="en-GB"/>
              <a:t>Jack </a:t>
            </a:r>
            <a:endParaRPr/>
          </a:p>
        </p:txBody>
      </p:sp>
      <p:sp>
        <p:nvSpPr>
          <p:cNvPr id="417" name="Google Shape;417;p42: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400"/>
              <a:buFont typeface="Arial"/>
              <a:buNone/>
            </a:pPr>
            <a:fld id="{00000000-1234-1234-1234-123412341234}" type="slidenum">
              <a:rPr lang="en-GB"/>
              <a:t>‹#›</a:t>
            </a:fld>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2" name="Shape 422"/>
        <p:cNvGrpSpPr/>
        <p:nvPr/>
      </p:nvGrpSpPr>
      <p:grpSpPr>
        <a:xfrm>
          <a:off x="0" y="0"/>
          <a:ext cx="0" cy="0"/>
          <a:chOff x="0" y="0"/>
          <a:chExt cx="0" cy="0"/>
        </a:xfrm>
      </p:grpSpPr>
      <p:sp>
        <p:nvSpPr>
          <p:cNvPr id="423" name="Google Shape;423;p4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24" name="Google Shape;424;p43: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425" name="Google Shape;425;p43: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400"/>
              <a:buFont typeface="Arial"/>
              <a:buNone/>
            </a:pPr>
            <a:fld id="{00000000-1234-1234-1234-123412341234}" type="slidenum">
              <a:rPr lang="en-GB"/>
              <a:t>‹#›</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5" name="Shape 95"/>
        <p:cNvGrpSpPr/>
        <p:nvPr/>
      </p:nvGrpSpPr>
      <p:grpSpPr>
        <a:xfrm>
          <a:off x="0" y="0"/>
          <a:ext cx="0" cy="0"/>
          <a:chOff x="0" y="0"/>
          <a:chExt cx="0" cy="0"/>
        </a:xfrm>
      </p:grpSpPr>
      <p:sp>
        <p:nvSpPr>
          <p:cNvPr id="96" name="Google Shape;96;p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97" name="Google Shape;97;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 name="Shape 100"/>
        <p:cNvGrpSpPr/>
        <p:nvPr/>
      </p:nvGrpSpPr>
      <p:grpSpPr>
        <a:xfrm>
          <a:off x="0" y="0"/>
          <a:ext cx="0" cy="0"/>
          <a:chOff x="0" y="0"/>
          <a:chExt cx="0" cy="0"/>
        </a:xfrm>
      </p:grpSpPr>
      <p:sp>
        <p:nvSpPr>
          <p:cNvPr id="101" name="Google Shape;101;p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02" name="Google Shape;102;p7: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03" name="Google Shape;103;p7: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400"/>
              <a:buFont typeface="Arial"/>
              <a:buNone/>
            </a:pPr>
            <a:fld id="{00000000-1234-1234-1234-123412341234}" type="slidenum">
              <a:rPr lang="en-GB"/>
              <a:t>‹#›</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8" name="Shape 108"/>
        <p:cNvGrpSpPr/>
        <p:nvPr/>
      </p:nvGrpSpPr>
      <p:grpSpPr>
        <a:xfrm>
          <a:off x="0" y="0"/>
          <a:ext cx="0" cy="0"/>
          <a:chOff x="0" y="0"/>
          <a:chExt cx="0" cy="0"/>
        </a:xfrm>
      </p:grpSpPr>
      <p:sp>
        <p:nvSpPr>
          <p:cNvPr id="109" name="Google Shape;109;p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10" name="Google Shape;110;p8: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11" name="Google Shape;111;p8: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400"/>
              <a:buFont typeface="Arial"/>
              <a:buNone/>
            </a:pPr>
            <a:fld id="{00000000-1234-1234-1234-123412341234}" type="slidenum">
              <a:rPr lang="en-GB"/>
              <a:t>‹#›</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5" name="Shape 115"/>
        <p:cNvGrpSpPr/>
        <p:nvPr/>
      </p:nvGrpSpPr>
      <p:grpSpPr>
        <a:xfrm>
          <a:off x="0" y="0"/>
          <a:ext cx="0" cy="0"/>
          <a:chOff x="0" y="0"/>
          <a:chExt cx="0" cy="0"/>
        </a:xfrm>
      </p:grpSpPr>
      <p:sp>
        <p:nvSpPr>
          <p:cNvPr id="116" name="Google Shape;116;p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17" name="Google Shape;117;p9: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18" name="Google Shape;118;p9: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400"/>
              <a:buFont typeface="Arial"/>
              <a:buNone/>
            </a:pPr>
            <a:fld id="{00000000-1234-1234-1234-123412341234}" type="slidenum">
              <a:rPr lang="en-GB"/>
              <a:t>‹#›</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3" name="Shape 123"/>
        <p:cNvGrpSpPr/>
        <p:nvPr/>
      </p:nvGrpSpPr>
      <p:grpSpPr>
        <a:xfrm>
          <a:off x="0" y="0"/>
          <a:ext cx="0" cy="0"/>
          <a:chOff x="0" y="0"/>
          <a:chExt cx="0" cy="0"/>
        </a:xfrm>
      </p:grpSpPr>
      <p:sp>
        <p:nvSpPr>
          <p:cNvPr id="124" name="Google Shape;124;p1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25" name="Google Shape;125;p10: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26" name="Google Shape;126;p10: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400"/>
              <a:buFont typeface="Arial"/>
              <a:buNone/>
            </a:pPr>
            <a:fld id="{00000000-1234-1234-1234-123412341234}" type="slidenum">
              <a:rPr lang="en-GB"/>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pn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p:cSld name="Title Slide">
    <p:spTree>
      <p:nvGrpSpPr>
        <p:cNvPr id="15" name="Shape 15"/>
        <p:cNvGrpSpPr/>
        <p:nvPr/>
      </p:nvGrpSpPr>
      <p:grpSpPr>
        <a:xfrm>
          <a:off x="0" y="0"/>
          <a:ext cx="0" cy="0"/>
          <a:chOff x="0" y="0"/>
          <a:chExt cx="0" cy="0"/>
        </a:xfrm>
      </p:grpSpPr>
      <p:pic>
        <p:nvPicPr>
          <p:cNvPr descr="UK Covid-19 Inquiry" id="16" name="Google Shape;16;p45"/>
          <p:cNvPicPr preferRelativeResize="0"/>
          <p:nvPr/>
        </p:nvPicPr>
        <p:blipFill rotWithShape="1">
          <a:blip r:embed="rId2">
            <a:alphaModFix/>
          </a:blip>
          <a:srcRect b="0" l="0" r="0" t="0"/>
          <a:stretch/>
        </p:blipFill>
        <p:spPr>
          <a:xfrm>
            <a:off x="0" y="0"/>
            <a:ext cx="12192000" cy="6858000"/>
          </a:xfrm>
          <a:prstGeom prst="rect">
            <a:avLst/>
          </a:prstGeom>
          <a:noFill/>
          <a:ln>
            <a:noFill/>
          </a:ln>
        </p:spPr>
      </p:pic>
      <p:sp>
        <p:nvSpPr>
          <p:cNvPr id="17" name="Google Shape;17;p45"/>
          <p:cNvSpPr txBox="1"/>
          <p:nvPr>
            <p:ph type="ctrTitle"/>
          </p:nvPr>
        </p:nvSpPr>
        <p:spPr>
          <a:xfrm>
            <a:off x="5628571" y="1122363"/>
            <a:ext cx="5903497" cy="1392237"/>
          </a:xfrm>
          <a:prstGeom prst="rect">
            <a:avLst/>
          </a:prstGeom>
          <a:noFill/>
          <a:ln>
            <a:noFill/>
          </a:ln>
        </p:spPr>
        <p:txBody>
          <a:bodyPr anchorCtr="0" anchor="b" bIns="0" lIns="0" spcFirstLastPara="1" rIns="0" wrap="square" tIns="0">
            <a:normAutofit/>
          </a:bodyPr>
          <a:lstStyle>
            <a:lvl1pPr lvl="0" algn="l">
              <a:lnSpc>
                <a:spcPct val="100000"/>
              </a:lnSpc>
              <a:spcBef>
                <a:spcPts val="0"/>
              </a:spcBef>
              <a:spcAft>
                <a:spcPts val="0"/>
              </a:spcAft>
              <a:buClr>
                <a:srgbClr val="15365B"/>
              </a:buClr>
              <a:buSzPts val="6000"/>
              <a:buFont typeface="Arial"/>
              <a:buNone/>
              <a:defRPr sz="6000">
                <a:solidFill>
                  <a:srgbClr val="15365B"/>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8" name="Google Shape;18;p45"/>
          <p:cNvSpPr txBox="1"/>
          <p:nvPr>
            <p:ph idx="1" type="subTitle"/>
          </p:nvPr>
        </p:nvSpPr>
        <p:spPr>
          <a:xfrm>
            <a:off x="5628571" y="2560320"/>
            <a:ext cx="5937786" cy="2476901"/>
          </a:xfrm>
          <a:prstGeom prst="rect">
            <a:avLst/>
          </a:prstGeom>
          <a:noFill/>
          <a:ln>
            <a:noFill/>
          </a:ln>
        </p:spPr>
        <p:txBody>
          <a:bodyPr anchorCtr="0" anchor="t" bIns="0" lIns="0" spcFirstLastPara="1" rIns="0" wrap="square" tIns="0">
            <a:normAutofit/>
          </a:bodyPr>
          <a:lstStyle>
            <a:lvl1pPr lvl="0" algn="l">
              <a:lnSpc>
                <a:spcPct val="100000"/>
              </a:lnSpc>
              <a:spcBef>
                <a:spcPts val="0"/>
              </a:spcBef>
              <a:spcAft>
                <a:spcPts val="0"/>
              </a:spcAft>
              <a:buClr>
                <a:srgbClr val="15365B"/>
              </a:buClr>
              <a:buSzPts val="4600"/>
              <a:buNone/>
              <a:defRPr sz="4600">
                <a:solidFill>
                  <a:srgbClr val="15365B"/>
                </a:solidFill>
              </a:defRPr>
            </a:lvl1pPr>
            <a:lvl2pPr lvl="1" algn="ctr">
              <a:lnSpc>
                <a:spcPct val="125000"/>
              </a:lnSpc>
              <a:spcBef>
                <a:spcPts val="0"/>
              </a:spcBef>
              <a:spcAft>
                <a:spcPts val="0"/>
              </a:spcAft>
              <a:buClr>
                <a:srgbClr val="151F4A"/>
              </a:buClr>
              <a:buSzPts val="2000"/>
              <a:buNone/>
              <a:defRPr sz="2000"/>
            </a:lvl2pPr>
            <a:lvl3pPr lvl="2" algn="ctr">
              <a:lnSpc>
                <a:spcPct val="125000"/>
              </a:lnSpc>
              <a:spcBef>
                <a:spcPts val="0"/>
              </a:spcBef>
              <a:spcAft>
                <a:spcPts val="0"/>
              </a:spcAft>
              <a:buClr>
                <a:srgbClr val="151F4A"/>
              </a:buClr>
              <a:buSzPts val="1800"/>
              <a:buNone/>
              <a:defRPr sz="1800"/>
            </a:lvl3pPr>
            <a:lvl4pPr lvl="3" algn="ctr">
              <a:lnSpc>
                <a:spcPct val="125000"/>
              </a:lnSpc>
              <a:spcBef>
                <a:spcPts val="0"/>
              </a:spcBef>
              <a:spcAft>
                <a:spcPts val="0"/>
              </a:spcAft>
              <a:buClr>
                <a:srgbClr val="151F4A"/>
              </a:buClr>
              <a:buSzPts val="1600"/>
              <a:buNone/>
              <a:defRPr sz="1600"/>
            </a:lvl4pPr>
            <a:lvl5pPr lvl="4" algn="ctr">
              <a:lnSpc>
                <a:spcPct val="125000"/>
              </a:lnSpc>
              <a:spcBef>
                <a:spcPts val="0"/>
              </a:spcBef>
              <a:spcAft>
                <a:spcPts val="0"/>
              </a:spcAft>
              <a:buClr>
                <a:srgbClr val="151F4A"/>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9" name="Google Shape;19;p45"/>
          <p:cNvSpPr txBox="1"/>
          <p:nvPr>
            <p:ph idx="2" type="body"/>
          </p:nvPr>
        </p:nvSpPr>
        <p:spPr>
          <a:xfrm>
            <a:off x="5628571" y="5156461"/>
            <a:ext cx="5903497" cy="1418509"/>
          </a:xfrm>
          <a:prstGeom prst="rect">
            <a:avLst/>
          </a:prstGeom>
          <a:noFill/>
          <a:ln>
            <a:noFill/>
          </a:ln>
        </p:spPr>
        <p:txBody>
          <a:bodyPr anchorCtr="0" anchor="t" bIns="0" lIns="0" spcFirstLastPara="1" rIns="0" wrap="square" tIns="0">
            <a:noAutofit/>
          </a:bodyPr>
          <a:lstStyle>
            <a:lvl1pPr indent="-228600" lvl="0" marL="457200" algn="l">
              <a:lnSpc>
                <a:spcPct val="125000"/>
              </a:lnSpc>
              <a:spcBef>
                <a:spcPts val="0"/>
              </a:spcBef>
              <a:spcAft>
                <a:spcPts val="0"/>
              </a:spcAft>
              <a:buClr>
                <a:srgbClr val="15365B"/>
              </a:buClr>
              <a:buSzPts val="2900"/>
              <a:buNone/>
              <a:defRPr sz="2900">
                <a:solidFill>
                  <a:srgbClr val="15365B"/>
                </a:solidFill>
              </a:defRPr>
            </a:lvl1pPr>
            <a:lvl2pPr indent="-228600" lvl="1" marL="914400" algn="l">
              <a:lnSpc>
                <a:spcPct val="125000"/>
              </a:lnSpc>
              <a:spcBef>
                <a:spcPts val="0"/>
              </a:spcBef>
              <a:spcAft>
                <a:spcPts val="0"/>
              </a:spcAft>
              <a:buClr>
                <a:srgbClr val="151F4A"/>
              </a:buClr>
              <a:buSzPts val="1800"/>
              <a:buNone/>
              <a:defRPr/>
            </a:lvl2pPr>
            <a:lvl3pPr indent="-342900" lvl="2" marL="1371600" algn="l">
              <a:lnSpc>
                <a:spcPct val="125000"/>
              </a:lnSpc>
              <a:spcBef>
                <a:spcPts val="0"/>
              </a:spcBef>
              <a:spcAft>
                <a:spcPts val="0"/>
              </a:spcAft>
              <a:buClr>
                <a:srgbClr val="151F4A"/>
              </a:buClr>
              <a:buSzPts val="1800"/>
              <a:buChar char="•"/>
              <a:defRPr/>
            </a:lvl3pPr>
            <a:lvl4pPr indent="-342900" lvl="3" marL="1828800" algn="l">
              <a:lnSpc>
                <a:spcPct val="125000"/>
              </a:lnSpc>
              <a:spcBef>
                <a:spcPts val="0"/>
              </a:spcBef>
              <a:spcAft>
                <a:spcPts val="0"/>
              </a:spcAft>
              <a:buClr>
                <a:srgbClr val="151F4A"/>
              </a:buClr>
              <a:buSzPts val="1800"/>
              <a:buChar char="•"/>
              <a:defRPr/>
            </a:lvl4pPr>
            <a:lvl5pPr indent="-342900" lvl="4" marL="2286000" algn="l">
              <a:lnSpc>
                <a:spcPct val="125000"/>
              </a:lnSpc>
              <a:spcBef>
                <a:spcPts val="0"/>
              </a:spcBef>
              <a:spcAft>
                <a:spcPts val="0"/>
              </a:spcAft>
              <a:buClr>
                <a:srgbClr val="151F4A"/>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 blue" type="obj">
  <p:cSld name="OBJECT">
    <p:spTree>
      <p:nvGrpSpPr>
        <p:cNvPr id="20" name="Shape 20"/>
        <p:cNvGrpSpPr/>
        <p:nvPr/>
      </p:nvGrpSpPr>
      <p:grpSpPr>
        <a:xfrm>
          <a:off x="0" y="0"/>
          <a:ext cx="0" cy="0"/>
          <a:chOff x="0" y="0"/>
          <a:chExt cx="0" cy="0"/>
        </a:xfrm>
      </p:grpSpPr>
      <p:pic>
        <p:nvPicPr>
          <p:cNvPr descr="UK Covid-19 Inquiry" id="21" name="Google Shape;21;p46"/>
          <p:cNvPicPr preferRelativeResize="0"/>
          <p:nvPr/>
        </p:nvPicPr>
        <p:blipFill rotWithShape="1">
          <a:blip r:embed="rId2">
            <a:alphaModFix/>
          </a:blip>
          <a:srcRect b="0" l="0" r="0" t="0"/>
          <a:stretch/>
        </p:blipFill>
        <p:spPr>
          <a:xfrm>
            <a:off x="0" y="0"/>
            <a:ext cx="12192000" cy="6858000"/>
          </a:xfrm>
          <a:prstGeom prst="rect">
            <a:avLst/>
          </a:prstGeom>
          <a:noFill/>
          <a:ln>
            <a:noFill/>
          </a:ln>
        </p:spPr>
      </p:pic>
      <p:sp>
        <p:nvSpPr>
          <p:cNvPr id="22" name="Google Shape;22;p46"/>
          <p:cNvSpPr txBox="1"/>
          <p:nvPr>
            <p:ph type="title"/>
          </p:nvPr>
        </p:nvSpPr>
        <p:spPr>
          <a:xfrm>
            <a:off x="1637961" y="429028"/>
            <a:ext cx="10001266" cy="1325563"/>
          </a:xfrm>
          <a:prstGeom prst="rect">
            <a:avLst/>
          </a:prstGeom>
          <a:noFill/>
          <a:ln>
            <a:noFill/>
          </a:ln>
        </p:spPr>
        <p:txBody>
          <a:bodyPr anchorCtr="0" anchor="ctr" bIns="0" lIns="0" spcFirstLastPara="1" rIns="0" wrap="square" tIns="0">
            <a:normAutofit/>
          </a:bodyPr>
          <a:lstStyle>
            <a:lvl1pPr lvl="0" algn="l">
              <a:lnSpc>
                <a:spcPct val="90000"/>
              </a:lnSpc>
              <a:spcBef>
                <a:spcPts val="0"/>
              </a:spcBef>
              <a:spcAft>
                <a:spcPts val="0"/>
              </a:spcAft>
              <a:buClr>
                <a:srgbClr val="151F4A"/>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3" name="Google Shape;23;p46"/>
          <p:cNvSpPr txBox="1"/>
          <p:nvPr>
            <p:ph idx="1" type="body"/>
          </p:nvPr>
        </p:nvSpPr>
        <p:spPr>
          <a:xfrm>
            <a:off x="1637961" y="1840229"/>
            <a:ext cx="10001265" cy="4336733"/>
          </a:xfrm>
          <a:prstGeom prst="rect">
            <a:avLst/>
          </a:prstGeom>
          <a:noFill/>
          <a:ln>
            <a:noFill/>
          </a:ln>
        </p:spPr>
        <p:txBody>
          <a:bodyPr anchorCtr="0" anchor="t" bIns="0" lIns="0" spcFirstLastPara="1" rIns="0" wrap="square" tIns="0">
            <a:normAutofit/>
          </a:bodyPr>
          <a:lstStyle>
            <a:lvl1pPr indent="-228600" lvl="0" marL="457200" algn="l">
              <a:lnSpc>
                <a:spcPct val="125000"/>
              </a:lnSpc>
              <a:spcBef>
                <a:spcPts val="0"/>
              </a:spcBef>
              <a:spcAft>
                <a:spcPts val="0"/>
              </a:spcAft>
              <a:buClr>
                <a:srgbClr val="151F4A"/>
              </a:buClr>
              <a:buSzPts val="1800"/>
              <a:buNone/>
              <a:defRPr/>
            </a:lvl1pPr>
            <a:lvl2pPr indent="-228600" lvl="1" marL="914400" algn="l">
              <a:lnSpc>
                <a:spcPct val="125000"/>
              </a:lnSpc>
              <a:spcBef>
                <a:spcPts val="0"/>
              </a:spcBef>
              <a:spcAft>
                <a:spcPts val="0"/>
              </a:spcAft>
              <a:buClr>
                <a:srgbClr val="151F4A"/>
              </a:buClr>
              <a:buSzPts val="1800"/>
              <a:buNone/>
              <a:defRPr/>
            </a:lvl2pPr>
            <a:lvl3pPr indent="-342900" lvl="2" marL="1371600" algn="l">
              <a:lnSpc>
                <a:spcPct val="125000"/>
              </a:lnSpc>
              <a:spcBef>
                <a:spcPts val="0"/>
              </a:spcBef>
              <a:spcAft>
                <a:spcPts val="0"/>
              </a:spcAft>
              <a:buClr>
                <a:srgbClr val="151F4A"/>
              </a:buClr>
              <a:buSzPts val="1800"/>
              <a:buChar char="•"/>
              <a:defRPr/>
            </a:lvl3pPr>
            <a:lvl4pPr indent="-342900" lvl="3" marL="1828800" algn="l">
              <a:lnSpc>
                <a:spcPct val="125000"/>
              </a:lnSpc>
              <a:spcBef>
                <a:spcPts val="0"/>
              </a:spcBef>
              <a:spcAft>
                <a:spcPts val="0"/>
              </a:spcAft>
              <a:buClr>
                <a:srgbClr val="151F4A"/>
              </a:buClr>
              <a:buSzPts val="1800"/>
              <a:buChar char="•"/>
              <a:defRPr/>
            </a:lvl4pPr>
            <a:lvl5pPr indent="-342900" lvl="4" marL="2286000" algn="l">
              <a:lnSpc>
                <a:spcPct val="125000"/>
              </a:lnSpc>
              <a:spcBef>
                <a:spcPts val="0"/>
              </a:spcBef>
              <a:spcAft>
                <a:spcPts val="0"/>
              </a:spcAft>
              <a:buClr>
                <a:srgbClr val="151F4A"/>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4" name="Google Shape;24;p46"/>
          <p:cNvSpPr txBox="1"/>
          <p:nvPr>
            <p:ph idx="10" type="dt"/>
          </p:nvPr>
        </p:nvSpPr>
        <p:spPr>
          <a:xfrm>
            <a:off x="9842643" y="6322341"/>
            <a:ext cx="1796582" cy="365125"/>
          </a:xfrm>
          <a:prstGeom prst="rect">
            <a:avLst/>
          </a:prstGeom>
          <a:noFill/>
          <a:ln>
            <a:noFill/>
          </a:ln>
        </p:spPr>
        <p:txBody>
          <a:bodyPr anchorCtr="0" anchor="ctr" bIns="0" lIns="0" spcFirstLastPara="1" rIns="0" wrap="square" tIns="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5" name="Google Shape;25;p46"/>
          <p:cNvSpPr txBox="1"/>
          <p:nvPr>
            <p:ph idx="11" type="ftr"/>
          </p:nvPr>
        </p:nvSpPr>
        <p:spPr>
          <a:xfrm>
            <a:off x="1637961" y="6322340"/>
            <a:ext cx="8204682" cy="365125"/>
          </a:xfrm>
          <a:prstGeom prst="rect">
            <a:avLst/>
          </a:prstGeom>
          <a:noFill/>
          <a:ln>
            <a:noFill/>
          </a:ln>
        </p:spPr>
        <p:txBody>
          <a:bodyPr anchorCtr="0" anchor="ctr" bIns="0" lIns="0" spcFirstLastPara="1" rIns="0" wrap="square" tIns="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6" name="Google Shape;26;p46"/>
          <p:cNvSpPr txBox="1"/>
          <p:nvPr>
            <p:ph idx="12" type="sldNum"/>
          </p:nvPr>
        </p:nvSpPr>
        <p:spPr>
          <a:xfrm>
            <a:off x="230400" y="5976000"/>
            <a:ext cx="750376" cy="388382"/>
          </a:xfrm>
          <a:prstGeom prst="rect">
            <a:avLst/>
          </a:prstGeom>
          <a:noFill/>
          <a:ln>
            <a:noFill/>
          </a:ln>
        </p:spPr>
        <p:txBody>
          <a:bodyPr anchorCtr="0" anchor="ctr" bIns="0" lIns="0" spcFirstLastPara="1" rIns="0" wrap="square" tIns="0">
            <a:noAutofit/>
          </a:bodyPr>
          <a:lstStyle>
            <a:lvl1pPr indent="0" lvl="0" marL="0" marR="0" algn="ctr">
              <a:lnSpc>
                <a:spcPct val="100000"/>
              </a:lnSpc>
              <a:spcBef>
                <a:spcPts val="0"/>
              </a:spcBef>
              <a:spcAft>
                <a:spcPts val="0"/>
              </a:spcAft>
              <a:buClr>
                <a:srgbClr val="000000"/>
              </a:buClr>
              <a:buSzPts val="1700"/>
              <a:buFont typeface="Arial"/>
              <a:buNone/>
              <a:defRPr b="1" i="0" sz="1700" u="none" cap="none" strike="noStrike">
                <a:solidFill>
                  <a:srgbClr val="F0CFD3"/>
                </a:solidFill>
                <a:latin typeface="Arial"/>
                <a:ea typeface="Arial"/>
                <a:cs typeface="Arial"/>
                <a:sym typeface="Arial"/>
              </a:defRPr>
            </a:lvl1pPr>
            <a:lvl2pPr indent="0" lvl="1" marL="0" marR="0" algn="ctr">
              <a:lnSpc>
                <a:spcPct val="100000"/>
              </a:lnSpc>
              <a:spcBef>
                <a:spcPts val="0"/>
              </a:spcBef>
              <a:spcAft>
                <a:spcPts val="0"/>
              </a:spcAft>
              <a:buClr>
                <a:srgbClr val="000000"/>
              </a:buClr>
              <a:buSzPts val="1700"/>
              <a:buFont typeface="Arial"/>
              <a:buNone/>
              <a:defRPr b="1" i="0" sz="1700" u="none" cap="none" strike="noStrike">
                <a:solidFill>
                  <a:srgbClr val="F0CFD3"/>
                </a:solidFill>
                <a:latin typeface="Arial"/>
                <a:ea typeface="Arial"/>
                <a:cs typeface="Arial"/>
                <a:sym typeface="Arial"/>
              </a:defRPr>
            </a:lvl2pPr>
            <a:lvl3pPr indent="0" lvl="2" marL="0" marR="0" algn="ctr">
              <a:lnSpc>
                <a:spcPct val="100000"/>
              </a:lnSpc>
              <a:spcBef>
                <a:spcPts val="0"/>
              </a:spcBef>
              <a:spcAft>
                <a:spcPts val="0"/>
              </a:spcAft>
              <a:buClr>
                <a:srgbClr val="000000"/>
              </a:buClr>
              <a:buSzPts val="1700"/>
              <a:buFont typeface="Arial"/>
              <a:buNone/>
              <a:defRPr b="1" i="0" sz="1700" u="none" cap="none" strike="noStrike">
                <a:solidFill>
                  <a:srgbClr val="F0CFD3"/>
                </a:solidFill>
                <a:latin typeface="Arial"/>
                <a:ea typeface="Arial"/>
                <a:cs typeface="Arial"/>
                <a:sym typeface="Arial"/>
              </a:defRPr>
            </a:lvl3pPr>
            <a:lvl4pPr indent="0" lvl="3" marL="0" marR="0" algn="ctr">
              <a:lnSpc>
                <a:spcPct val="100000"/>
              </a:lnSpc>
              <a:spcBef>
                <a:spcPts val="0"/>
              </a:spcBef>
              <a:spcAft>
                <a:spcPts val="0"/>
              </a:spcAft>
              <a:buClr>
                <a:srgbClr val="000000"/>
              </a:buClr>
              <a:buSzPts val="1700"/>
              <a:buFont typeface="Arial"/>
              <a:buNone/>
              <a:defRPr b="1" i="0" sz="1700" u="none" cap="none" strike="noStrike">
                <a:solidFill>
                  <a:srgbClr val="F0CFD3"/>
                </a:solidFill>
                <a:latin typeface="Arial"/>
                <a:ea typeface="Arial"/>
                <a:cs typeface="Arial"/>
                <a:sym typeface="Arial"/>
              </a:defRPr>
            </a:lvl4pPr>
            <a:lvl5pPr indent="0" lvl="4" marL="0" marR="0" algn="ctr">
              <a:lnSpc>
                <a:spcPct val="100000"/>
              </a:lnSpc>
              <a:spcBef>
                <a:spcPts val="0"/>
              </a:spcBef>
              <a:spcAft>
                <a:spcPts val="0"/>
              </a:spcAft>
              <a:buClr>
                <a:srgbClr val="000000"/>
              </a:buClr>
              <a:buSzPts val="1700"/>
              <a:buFont typeface="Arial"/>
              <a:buNone/>
              <a:defRPr b="1" i="0" sz="1700" u="none" cap="none" strike="noStrike">
                <a:solidFill>
                  <a:srgbClr val="F0CFD3"/>
                </a:solidFill>
                <a:latin typeface="Arial"/>
                <a:ea typeface="Arial"/>
                <a:cs typeface="Arial"/>
                <a:sym typeface="Arial"/>
              </a:defRPr>
            </a:lvl5pPr>
            <a:lvl6pPr indent="0" lvl="5" marL="0" marR="0" algn="ctr">
              <a:lnSpc>
                <a:spcPct val="100000"/>
              </a:lnSpc>
              <a:spcBef>
                <a:spcPts val="0"/>
              </a:spcBef>
              <a:spcAft>
                <a:spcPts val="0"/>
              </a:spcAft>
              <a:buClr>
                <a:srgbClr val="000000"/>
              </a:buClr>
              <a:buSzPts val="1700"/>
              <a:buFont typeface="Arial"/>
              <a:buNone/>
              <a:defRPr b="1" i="0" sz="1700" u="none" cap="none" strike="noStrike">
                <a:solidFill>
                  <a:srgbClr val="F0CFD3"/>
                </a:solidFill>
                <a:latin typeface="Arial"/>
                <a:ea typeface="Arial"/>
                <a:cs typeface="Arial"/>
                <a:sym typeface="Arial"/>
              </a:defRPr>
            </a:lvl6pPr>
            <a:lvl7pPr indent="0" lvl="6" marL="0" marR="0" algn="ctr">
              <a:lnSpc>
                <a:spcPct val="100000"/>
              </a:lnSpc>
              <a:spcBef>
                <a:spcPts val="0"/>
              </a:spcBef>
              <a:spcAft>
                <a:spcPts val="0"/>
              </a:spcAft>
              <a:buClr>
                <a:srgbClr val="000000"/>
              </a:buClr>
              <a:buSzPts val="1700"/>
              <a:buFont typeface="Arial"/>
              <a:buNone/>
              <a:defRPr b="1" i="0" sz="1700" u="none" cap="none" strike="noStrike">
                <a:solidFill>
                  <a:srgbClr val="F0CFD3"/>
                </a:solidFill>
                <a:latin typeface="Arial"/>
                <a:ea typeface="Arial"/>
                <a:cs typeface="Arial"/>
                <a:sym typeface="Arial"/>
              </a:defRPr>
            </a:lvl7pPr>
            <a:lvl8pPr indent="0" lvl="7" marL="0" marR="0" algn="ctr">
              <a:lnSpc>
                <a:spcPct val="100000"/>
              </a:lnSpc>
              <a:spcBef>
                <a:spcPts val="0"/>
              </a:spcBef>
              <a:spcAft>
                <a:spcPts val="0"/>
              </a:spcAft>
              <a:buClr>
                <a:srgbClr val="000000"/>
              </a:buClr>
              <a:buSzPts val="1700"/>
              <a:buFont typeface="Arial"/>
              <a:buNone/>
              <a:defRPr b="1" i="0" sz="1700" u="none" cap="none" strike="noStrike">
                <a:solidFill>
                  <a:srgbClr val="F0CFD3"/>
                </a:solidFill>
                <a:latin typeface="Arial"/>
                <a:ea typeface="Arial"/>
                <a:cs typeface="Arial"/>
                <a:sym typeface="Arial"/>
              </a:defRPr>
            </a:lvl8pPr>
            <a:lvl9pPr indent="0" lvl="8" marL="0" marR="0" algn="ctr">
              <a:lnSpc>
                <a:spcPct val="100000"/>
              </a:lnSpc>
              <a:spcBef>
                <a:spcPts val="0"/>
              </a:spcBef>
              <a:spcAft>
                <a:spcPts val="0"/>
              </a:spcAft>
              <a:buClr>
                <a:srgbClr val="000000"/>
              </a:buClr>
              <a:buSzPts val="1700"/>
              <a:buFont typeface="Arial"/>
              <a:buNone/>
              <a:defRPr b="1" i="0" sz="1700" u="none" cap="none" strike="noStrike">
                <a:solidFill>
                  <a:srgbClr val="F0CFD3"/>
                </a:solidFill>
                <a:latin typeface="Arial"/>
                <a:ea typeface="Arial"/>
                <a:cs typeface="Arial"/>
                <a:sym typeface="Arial"/>
              </a:defRPr>
            </a:lvl9pPr>
          </a:lstStyle>
          <a:p>
            <a:pPr indent="0" lvl="0" marL="0" rtl="0" algn="ct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 blue">
  <p:cSld name="Two Content - blue">
    <p:spTree>
      <p:nvGrpSpPr>
        <p:cNvPr id="27" name="Shape 27"/>
        <p:cNvGrpSpPr/>
        <p:nvPr/>
      </p:nvGrpSpPr>
      <p:grpSpPr>
        <a:xfrm>
          <a:off x="0" y="0"/>
          <a:ext cx="0" cy="0"/>
          <a:chOff x="0" y="0"/>
          <a:chExt cx="0" cy="0"/>
        </a:xfrm>
      </p:grpSpPr>
      <p:pic>
        <p:nvPicPr>
          <p:cNvPr descr="UK Covid-19 Inquiry" id="28" name="Google Shape;28;p47"/>
          <p:cNvPicPr preferRelativeResize="0"/>
          <p:nvPr/>
        </p:nvPicPr>
        <p:blipFill rotWithShape="1">
          <a:blip r:embed="rId2">
            <a:alphaModFix/>
          </a:blip>
          <a:srcRect b="0" l="0" r="0" t="0"/>
          <a:stretch/>
        </p:blipFill>
        <p:spPr>
          <a:xfrm>
            <a:off x="0" y="0"/>
            <a:ext cx="12192000" cy="6858000"/>
          </a:xfrm>
          <a:prstGeom prst="rect">
            <a:avLst/>
          </a:prstGeom>
          <a:noFill/>
          <a:ln>
            <a:noFill/>
          </a:ln>
        </p:spPr>
      </p:pic>
      <p:sp>
        <p:nvSpPr>
          <p:cNvPr id="29" name="Google Shape;29;p47"/>
          <p:cNvSpPr txBox="1"/>
          <p:nvPr>
            <p:ph type="title"/>
          </p:nvPr>
        </p:nvSpPr>
        <p:spPr>
          <a:xfrm>
            <a:off x="1637961" y="429028"/>
            <a:ext cx="10001266" cy="1325563"/>
          </a:xfrm>
          <a:prstGeom prst="rect">
            <a:avLst/>
          </a:prstGeom>
          <a:noFill/>
          <a:ln>
            <a:noFill/>
          </a:ln>
        </p:spPr>
        <p:txBody>
          <a:bodyPr anchorCtr="0" anchor="ctr" bIns="0" lIns="0" spcFirstLastPara="1" rIns="0" wrap="square" tIns="0">
            <a:normAutofit/>
          </a:bodyPr>
          <a:lstStyle>
            <a:lvl1pPr lvl="0" algn="l">
              <a:lnSpc>
                <a:spcPct val="90000"/>
              </a:lnSpc>
              <a:spcBef>
                <a:spcPts val="0"/>
              </a:spcBef>
              <a:spcAft>
                <a:spcPts val="0"/>
              </a:spcAft>
              <a:buClr>
                <a:srgbClr val="151F4A"/>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0" name="Google Shape;30;p47"/>
          <p:cNvSpPr txBox="1"/>
          <p:nvPr>
            <p:ph idx="1" type="body"/>
          </p:nvPr>
        </p:nvSpPr>
        <p:spPr>
          <a:xfrm>
            <a:off x="1637959" y="1839600"/>
            <a:ext cx="4791600" cy="4338000"/>
          </a:xfrm>
          <a:prstGeom prst="rect">
            <a:avLst/>
          </a:prstGeom>
          <a:noFill/>
          <a:ln>
            <a:noFill/>
          </a:ln>
        </p:spPr>
        <p:txBody>
          <a:bodyPr anchorCtr="0" anchor="t" bIns="0" lIns="0" spcFirstLastPara="1" rIns="0" wrap="square" tIns="0">
            <a:normAutofit/>
          </a:bodyPr>
          <a:lstStyle>
            <a:lvl1pPr indent="-228600" lvl="0" marL="457200" algn="l">
              <a:lnSpc>
                <a:spcPct val="125000"/>
              </a:lnSpc>
              <a:spcBef>
                <a:spcPts val="0"/>
              </a:spcBef>
              <a:spcAft>
                <a:spcPts val="0"/>
              </a:spcAft>
              <a:buClr>
                <a:srgbClr val="151F4A"/>
              </a:buClr>
              <a:buSzPts val="1800"/>
              <a:buNone/>
              <a:defRPr/>
            </a:lvl1pPr>
            <a:lvl2pPr indent="-228600" lvl="1" marL="914400" algn="l">
              <a:lnSpc>
                <a:spcPct val="125000"/>
              </a:lnSpc>
              <a:spcBef>
                <a:spcPts val="0"/>
              </a:spcBef>
              <a:spcAft>
                <a:spcPts val="0"/>
              </a:spcAft>
              <a:buClr>
                <a:srgbClr val="151F4A"/>
              </a:buClr>
              <a:buSzPts val="1800"/>
              <a:buNone/>
              <a:defRPr/>
            </a:lvl2pPr>
            <a:lvl3pPr indent="-342900" lvl="2" marL="1371600" algn="l">
              <a:lnSpc>
                <a:spcPct val="125000"/>
              </a:lnSpc>
              <a:spcBef>
                <a:spcPts val="0"/>
              </a:spcBef>
              <a:spcAft>
                <a:spcPts val="0"/>
              </a:spcAft>
              <a:buClr>
                <a:srgbClr val="151F4A"/>
              </a:buClr>
              <a:buSzPts val="1800"/>
              <a:buChar char="•"/>
              <a:defRPr/>
            </a:lvl3pPr>
            <a:lvl4pPr indent="-342900" lvl="3" marL="1828800" algn="l">
              <a:lnSpc>
                <a:spcPct val="125000"/>
              </a:lnSpc>
              <a:spcBef>
                <a:spcPts val="0"/>
              </a:spcBef>
              <a:spcAft>
                <a:spcPts val="0"/>
              </a:spcAft>
              <a:buClr>
                <a:srgbClr val="151F4A"/>
              </a:buClr>
              <a:buSzPts val="1800"/>
              <a:buChar char="•"/>
              <a:defRPr/>
            </a:lvl4pPr>
            <a:lvl5pPr indent="-342900" lvl="4" marL="2286000" algn="l">
              <a:lnSpc>
                <a:spcPct val="125000"/>
              </a:lnSpc>
              <a:spcBef>
                <a:spcPts val="0"/>
              </a:spcBef>
              <a:spcAft>
                <a:spcPts val="0"/>
              </a:spcAft>
              <a:buClr>
                <a:srgbClr val="151F4A"/>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1" name="Google Shape;31;p47"/>
          <p:cNvSpPr txBox="1"/>
          <p:nvPr>
            <p:ph idx="2" type="body"/>
          </p:nvPr>
        </p:nvSpPr>
        <p:spPr>
          <a:xfrm>
            <a:off x="6846277" y="1839600"/>
            <a:ext cx="4792947" cy="4338000"/>
          </a:xfrm>
          <a:prstGeom prst="rect">
            <a:avLst/>
          </a:prstGeom>
          <a:noFill/>
          <a:ln>
            <a:noFill/>
          </a:ln>
        </p:spPr>
        <p:txBody>
          <a:bodyPr anchorCtr="0" anchor="t" bIns="0" lIns="0" spcFirstLastPara="1" rIns="0" wrap="square" tIns="0">
            <a:normAutofit/>
          </a:bodyPr>
          <a:lstStyle>
            <a:lvl1pPr indent="-228600" lvl="0" marL="457200" algn="l">
              <a:lnSpc>
                <a:spcPct val="125000"/>
              </a:lnSpc>
              <a:spcBef>
                <a:spcPts val="0"/>
              </a:spcBef>
              <a:spcAft>
                <a:spcPts val="0"/>
              </a:spcAft>
              <a:buClr>
                <a:srgbClr val="151F4A"/>
              </a:buClr>
              <a:buSzPts val="1800"/>
              <a:buNone/>
              <a:defRPr/>
            </a:lvl1pPr>
            <a:lvl2pPr indent="-228600" lvl="1" marL="914400" algn="l">
              <a:lnSpc>
                <a:spcPct val="125000"/>
              </a:lnSpc>
              <a:spcBef>
                <a:spcPts val="0"/>
              </a:spcBef>
              <a:spcAft>
                <a:spcPts val="0"/>
              </a:spcAft>
              <a:buClr>
                <a:srgbClr val="151F4A"/>
              </a:buClr>
              <a:buSzPts val="1800"/>
              <a:buNone/>
              <a:defRPr/>
            </a:lvl2pPr>
            <a:lvl3pPr indent="-342900" lvl="2" marL="1371600" algn="l">
              <a:lnSpc>
                <a:spcPct val="125000"/>
              </a:lnSpc>
              <a:spcBef>
                <a:spcPts val="0"/>
              </a:spcBef>
              <a:spcAft>
                <a:spcPts val="0"/>
              </a:spcAft>
              <a:buClr>
                <a:srgbClr val="151F4A"/>
              </a:buClr>
              <a:buSzPts val="1800"/>
              <a:buChar char="•"/>
              <a:defRPr/>
            </a:lvl3pPr>
            <a:lvl4pPr indent="-342900" lvl="3" marL="1828800" algn="l">
              <a:lnSpc>
                <a:spcPct val="125000"/>
              </a:lnSpc>
              <a:spcBef>
                <a:spcPts val="0"/>
              </a:spcBef>
              <a:spcAft>
                <a:spcPts val="0"/>
              </a:spcAft>
              <a:buClr>
                <a:srgbClr val="151F4A"/>
              </a:buClr>
              <a:buSzPts val="1800"/>
              <a:buChar char="•"/>
              <a:defRPr/>
            </a:lvl4pPr>
            <a:lvl5pPr indent="-342900" lvl="4" marL="2286000" algn="l">
              <a:lnSpc>
                <a:spcPct val="125000"/>
              </a:lnSpc>
              <a:spcBef>
                <a:spcPts val="0"/>
              </a:spcBef>
              <a:spcAft>
                <a:spcPts val="0"/>
              </a:spcAft>
              <a:buClr>
                <a:srgbClr val="151F4A"/>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2" name="Google Shape;32;p47"/>
          <p:cNvSpPr txBox="1"/>
          <p:nvPr>
            <p:ph idx="10" type="dt"/>
          </p:nvPr>
        </p:nvSpPr>
        <p:spPr>
          <a:xfrm>
            <a:off x="9842643" y="6322341"/>
            <a:ext cx="1796582" cy="365125"/>
          </a:xfrm>
          <a:prstGeom prst="rect">
            <a:avLst/>
          </a:prstGeom>
          <a:noFill/>
          <a:ln>
            <a:noFill/>
          </a:ln>
        </p:spPr>
        <p:txBody>
          <a:bodyPr anchorCtr="0" anchor="ctr" bIns="0" lIns="0" spcFirstLastPara="1" rIns="0" wrap="square" tIns="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3" name="Google Shape;33;p47"/>
          <p:cNvSpPr txBox="1"/>
          <p:nvPr>
            <p:ph idx="11" type="ftr"/>
          </p:nvPr>
        </p:nvSpPr>
        <p:spPr>
          <a:xfrm>
            <a:off x="1637961" y="6322340"/>
            <a:ext cx="8204682" cy="365125"/>
          </a:xfrm>
          <a:prstGeom prst="rect">
            <a:avLst/>
          </a:prstGeom>
          <a:noFill/>
          <a:ln>
            <a:noFill/>
          </a:ln>
        </p:spPr>
        <p:txBody>
          <a:bodyPr anchorCtr="0" anchor="ctr" bIns="0" lIns="0" spcFirstLastPara="1" rIns="0" wrap="square" tIns="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4" name="Google Shape;34;p47"/>
          <p:cNvSpPr txBox="1"/>
          <p:nvPr>
            <p:ph idx="12" type="sldNum"/>
          </p:nvPr>
        </p:nvSpPr>
        <p:spPr>
          <a:xfrm>
            <a:off x="230400" y="5976000"/>
            <a:ext cx="750376" cy="388382"/>
          </a:xfrm>
          <a:prstGeom prst="rect">
            <a:avLst/>
          </a:prstGeom>
          <a:noFill/>
          <a:ln>
            <a:noFill/>
          </a:ln>
        </p:spPr>
        <p:txBody>
          <a:bodyPr anchorCtr="0" anchor="ctr" bIns="0" lIns="0" spcFirstLastPara="1" rIns="0" wrap="square" tIns="0">
            <a:noAutofit/>
          </a:bodyPr>
          <a:lstStyle>
            <a:lvl1pPr indent="0" lvl="0" marL="0" marR="0" algn="ctr">
              <a:lnSpc>
                <a:spcPct val="100000"/>
              </a:lnSpc>
              <a:spcBef>
                <a:spcPts val="0"/>
              </a:spcBef>
              <a:spcAft>
                <a:spcPts val="0"/>
              </a:spcAft>
              <a:buClr>
                <a:srgbClr val="000000"/>
              </a:buClr>
              <a:buSzPts val="1700"/>
              <a:buFont typeface="Arial"/>
              <a:buNone/>
              <a:defRPr b="1" i="0" sz="1700" u="none" cap="none" strike="noStrike">
                <a:solidFill>
                  <a:srgbClr val="F0CFD3"/>
                </a:solidFill>
                <a:latin typeface="Arial"/>
                <a:ea typeface="Arial"/>
                <a:cs typeface="Arial"/>
                <a:sym typeface="Arial"/>
              </a:defRPr>
            </a:lvl1pPr>
            <a:lvl2pPr indent="0" lvl="1" marL="0" marR="0" algn="ctr">
              <a:lnSpc>
                <a:spcPct val="100000"/>
              </a:lnSpc>
              <a:spcBef>
                <a:spcPts val="0"/>
              </a:spcBef>
              <a:spcAft>
                <a:spcPts val="0"/>
              </a:spcAft>
              <a:buClr>
                <a:srgbClr val="000000"/>
              </a:buClr>
              <a:buSzPts val="1700"/>
              <a:buFont typeface="Arial"/>
              <a:buNone/>
              <a:defRPr b="1" i="0" sz="1700" u="none" cap="none" strike="noStrike">
                <a:solidFill>
                  <a:srgbClr val="F0CFD3"/>
                </a:solidFill>
                <a:latin typeface="Arial"/>
                <a:ea typeface="Arial"/>
                <a:cs typeface="Arial"/>
                <a:sym typeface="Arial"/>
              </a:defRPr>
            </a:lvl2pPr>
            <a:lvl3pPr indent="0" lvl="2" marL="0" marR="0" algn="ctr">
              <a:lnSpc>
                <a:spcPct val="100000"/>
              </a:lnSpc>
              <a:spcBef>
                <a:spcPts val="0"/>
              </a:spcBef>
              <a:spcAft>
                <a:spcPts val="0"/>
              </a:spcAft>
              <a:buClr>
                <a:srgbClr val="000000"/>
              </a:buClr>
              <a:buSzPts val="1700"/>
              <a:buFont typeface="Arial"/>
              <a:buNone/>
              <a:defRPr b="1" i="0" sz="1700" u="none" cap="none" strike="noStrike">
                <a:solidFill>
                  <a:srgbClr val="F0CFD3"/>
                </a:solidFill>
                <a:latin typeface="Arial"/>
                <a:ea typeface="Arial"/>
                <a:cs typeface="Arial"/>
                <a:sym typeface="Arial"/>
              </a:defRPr>
            </a:lvl3pPr>
            <a:lvl4pPr indent="0" lvl="3" marL="0" marR="0" algn="ctr">
              <a:lnSpc>
                <a:spcPct val="100000"/>
              </a:lnSpc>
              <a:spcBef>
                <a:spcPts val="0"/>
              </a:spcBef>
              <a:spcAft>
                <a:spcPts val="0"/>
              </a:spcAft>
              <a:buClr>
                <a:srgbClr val="000000"/>
              </a:buClr>
              <a:buSzPts val="1700"/>
              <a:buFont typeface="Arial"/>
              <a:buNone/>
              <a:defRPr b="1" i="0" sz="1700" u="none" cap="none" strike="noStrike">
                <a:solidFill>
                  <a:srgbClr val="F0CFD3"/>
                </a:solidFill>
                <a:latin typeface="Arial"/>
                <a:ea typeface="Arial"/>
                <a:cs typeface="Arial"/>
                <a:sym typeface="Arial"/>
              </a:defRPr>
            </a:lvl4pPr>
            <a:lvl5pPr indent="0" lvl="4" marL="0" marR="0" algn="ctr">
              <a:lnSpc>
                <a:spcPct val="100000"/>
              </a:lnSpc>
              <a:spcBef>
                <a:spcPts val="0"/>
              </a:spcBef>
              <a:spcAft>
                <a:spcPts val="0"/>
              </a:spcAft>
              <a:buClr>
                <a:srgbClr val="000000"/>
              </a:buClr>
              <a:buSzPts val="1700"/>
              <a:buFont typeface="Arial"/>
              <a:buNone/>
              <a:defRPr b="1" i="0" sz="1700" u="none" cap="none" strike="noStrike">
                <a:solidFill>
                  <a:srgbClr val="F0CFD3"/>
                </a:solidFill>
                <a:latin typeface="Arial"/>
                <a:ea typeface="Arial"/>
                <a:cs typeface="Arial"/>
                <a:sym typeface="Arial"/>
              </a:defRPr>
            </a:lvl5pPr>
            <a:lvl6pPr indent="0" lvl="5" marL="0" marR="0" algn="ctr">
              <a:lnSpc>
                <a:spcPct val="100000"/>
              </a:lnSpc>
              <a:spcBef>
                <a:spcPts val="0"/>
              </a:spcBef>
              <a:spcAft>
                <a:spcPts val="0"/>
              </a:spcAft>
              <a:buClr>
                <a:srgbClr val="000000"/>
              </a:buClr>
              <a:buSzPts val="1700"/>
              <a:buFont typeface="Arial"/>
              <a:buNone/>
              <a:defRPr b="1" i="0" sz="1700" u="none" cap="none" strike="noStrike">
                <a:solidFill>
                  <a:srgbClr val="F0CFD3"/>
                </a:solidFill>
                <a:latin typeface="Arial"/>
                <a:ea typeface="Arial"/>
                <a:cs typeface="Arial"/>
                <a:sym typeface="Arial"/>
              </a:defRPr>
            </a:lvl6pPr>
            <a:lvl7pPr indent="0" lvl="6" marL="0" marR="0" algn="ctr">
              <a:lnSpc>
                <a:spcPct val="100000"/>
              </a:lnSpc>
              <a:spcBef>
                <a:spcPts val="0"/>
              </a:spcBef>
              <a:spcAft>
                <a:spcPts val="0"/>
              </a:spcAft>
              <a:buClr>
                <a:srgbClr val="000000"/>
              </a:buClr>
              <a:buSzPts val="1700"/>
              <a:buFont typeface="Arial"/>
              <a:buNone/>
              <a:defRPr b="1" i="0" sz="1700" u="none" cap="none" strike="noStrike">
                <a:solidFill>
                  <a:srgbClr val="F0CFD3"/>
                </a:solidFill>
                <a:latin typeface="Arial"/>
                <a:ea typeface="Arial"/>
                <a:cs typeface="Arial"/>
                <a:sym typeface="Arial"/>
              </a:defRPr>
            </a:lvl7pPr>
            <a:lvl8pPr indent="0" lvl="7" marL="0" marR="0" algn="ctr">
              <a:lnSpc>
                <a:spcPct val="100000"/>
              </a:lnSpc>
              <a:spcBef>
                <a:spcPts val="0"/>
              </a:spcBef>
              <a:spcAft>
                <a:spcPts val="0"/>
              </a:spcAft>
              <a:buClr>
                <a:srgbClr val="000000"/>
              </a:buClr>
              <a:buSzPts val="1700"/>
              <a:buFont typeface="Arial"/>
              <a:buNone/>
              <a:defRPr b="1" i="0" sz="1700" u="none" cap="none" strike="noStrike">
                <a:solidFill>
                  <a:srgbClr val="F0CFD3"/>
                </a:solidFill>
                <a:latin typeface="Arial"/>
                <a:ea typeface="Arial"/>
                <a:cs typeface="Arial"/>
                <a:sym typeface="Arial"/>
              </a:defRPr>
            </a:lvl8pPr>
            <a:lvl9pPr indent="0" lvl="8" marL="0" marR="0" algn="ctr">
              <a:lnSpc>
                <a:spcPct val="100000"/>
              </a:lnSpc>
              <a:spcBef>
                <a:spcPts val="0"/>
              </a:spcBef>
              <a:spcAft>
                <a:spcPts val="0"/>
              </a:spcAft>
              <a:buClr>
                <a:srgbClr val="000000"/>
              </a:buClr>
              <a:buSzPts val="1700"/>
              <a:buFont typeface="Arial"/>
              <a:buNone/>
              <a:defRPr b="1" i="0" sz="1700" u="none" cap="none" strike="noStrike">
                <a:solidFill>
                  <a:srgbClr val="F0CFD3"/>
                </a:solidFill>
                <a:latin typeface="Arial"/>
                <a:ea typeface="Arial"/>
                <a:cs typeface="Arial"/>
                <a:sym typeface="Arial"/>
              </a:defRPr>
            </a:lvl9pPr>
          </a:lstStyle>
          <a:p>
            <a:pPr indent="0" lvl="0" marL="0" rtl="0" algn="ct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35" name="Shape 35"/>
        <p:cNvGrpSpPr/>
        <p:nvPr/>
      </p:nvGrpSpPr>
      <p:grpSpPr>
        <a:xfrm>
          <a:off x="0" y="0"/>
          <a:ext cx="0" cy="0"/>
          <a:chOff x="0" y="0"/>
          <a:chExt cx="0" cy="0"/>
        </a:xfrm>
      </p:grpSpPr>
      <p:pic>
        <p:nvPicPr>
          <p:cNvPr descr="UK Covid-19 Inquiry" id="36" name="Google Shape;36;p48"/>
          <p:cNvPicPr preferRelativeResize="0"/>
          <p:nvPr/>
        </p:nvPicPr>
        <p:blipFill rotWithShape="1">
          <a:blip r:embed="rId2">
            <a:alphaModFix/>
          </a:blip>
          <a:srcRect b="0" l="0" r="0" t="0"/>
          <a:stretch/>
        </p:blipFill>
        <p:spPr>
          <a:xfrm>
            <a:off x="0" y="0"/>
            <a:ext cx="12192000" cy="6858000"/>
          </a:xfrm>
          <a:prstGeom prst="rect">
            <a:avLst/>
          </a:prstGeom>
          <a:noFill/>
          <a:ln>
            <a:noFill/>
          </a:ln>
        </p:spPr>
      </p:pic>
      <p:sp>
        <p:nvSpPr>
          <p:cNvPr id="37" name="Google Shape;37;p48"/>
          <p:cNvSpPr txBox="1"/>
          <p:nvPr>
            <p:ph type="title"/>
          </p:nvPr>
        </p:nvSpPr>
        <p:spPr>
          <a:xfrm>
            <a:off x="5635544" y="419725"/>
            <a:ext cx="6071774" cy="2100587"/>
          </a:xfrm>
          <a:prstGeom prst="rect">
            <a:avLst/>
          </a:prstGeom>
          <a:noFill/>
          <a:ln>
            <a:noFill/>
          </a:ln>
        </p:spPr>
        <p:txBody>
          <a:bodyPr anchorCtr="0" anchor="b" bIns="0" lIns="0" spcFirstLastPara="1" rIns="0" wrap="square" tIns="0">
            <a:normAutofit/>
          </a:bodyPr>
          <a:lstStyle>
            <a:lvl1pPr lvl="0" algn="l">
              <a:lnSpc>
                <a:spcPct val="90000"/>
              </a:lnSpc>
              <a:spcBef>
                <a:spcPts val="0"/>
              </a:spcBef>
              <a:spcAft>
                <a:spcPts val="0"/>
              </a:spcAft>
              <a:buClr>
                <a:srgbClr val="151F4A"/>
              </a:buClr>
              <a:buSzPts val="6000"/>
              <a:buFont typeface="Arial"/>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8" name="Google Shape;38;p48"/>
          <p:cNvSpPr txBox="1"/>
          <p:nvPr>
            <p:ph idx="1" type="body"/>
          </p:nvPr>
        </p:nvSpPr>
        <p:spPr>
          <a:xfrm>
            <a:off x="5635544" y="2475042"/>
            <a:ext cx="6071774" cy="1862647"/>
          </a:xfrm>
          <a:prstGeom prst="rect">
            <a:avLst/>
          </a:prstGeom>
          <a:noFill/>
          <a:ln>
            <a:noFill/>
          </a:ln>
        </p:spPr>
        <p:txBody>
          <a:bodyPr anchorCtr="0" anchor="t" bIns="0" lIns="0" spcFirstLastPara="1" rIns="0" wrap="square" tIns="0">
            <a:normAutofit/>
          </a:bodyPr>
          <a:lstStyle>
            <a:lvl1pPr indent="-228600" lvl="0" marL="457200" algn="l">
              <a:lnSpc>
                <a:spcPct val="125000"/>
              </a:lnSpc>
              <a:spcBef>
                <a:spcPts val="0"/>
              </a:spcBef>
              <a:spcAft>
                <a:spcPts val="0"/>
              </a:spcAft>
              <a:buClr>
                <a:srgbClr val="151F4A"/>
              </a:buClr>
              <a:buSzPts val="4600"/>
              <a:buNone/>
              <a:defRPr sz="4600">
                <a:solidFill>
                  <a:srgbClr val="151F4A"/>
                </a:solidFill>
              </a:defRPr>
            </a:lvl1pPr>
            <a:lvl2pPr indent="-228600" lvl="1" marL="914400" algn="l">
              <a:lnSpc>
                <a:spcPct val="125000"/>
              </a:lnSpc>
              <a:spcBef>
                <a:spcPts val="0"/>
              </a:spcBef>
              <a:spcAft>
                <a:spcPts val="0"/>
              </a:spcAft>
              <a:buClr>
                <a:srgbClr val="888888"/>
              </a:buClr>
              <a:buSzPts val="2000"/>
              <a:buNone/>
              <a:defRPr sz="2000">
                <a:solidFill>
                  <a:srgbClr val="888888"/>
                </a:solidFill>
              </a:defRPr>
            </a:lvl2pPr>
            <a:lvl3pPr indent="-228600" lvl="2" marL="1371600" algn="l">
              <a:lnSpc>
                <a:spcPct val="125000"/>
              </a:lnSpc>
              <a:spcBef>
                <a:spcPts val="0"/>
              </a:spcBef>
              <a:spcAft>
                <a:spcPts val="0"/>
              </a:spcAft>
              <a:buClr>
                <a:srgbClr val="888888"/>
              </a:buClr>
              <a:buSzPts val="1800"/>
              <a:buNone/>
              <a:defRPr sz="1800">
                <a:solidFill>
                  <a:srgbClr val="888888"/>
                </a:solidFill>
              </a:defRPr>
            </a:lvl3pPr>
            <a:lvl4pPr indent="-228600" lvl="3" marL="1828800" algn="l">
              <a:lnSpc>
                <a:spcPct val="125000"/>
              </a:lnSpc>
              <a:spcBef>
                <a:spcPts val="0"/>
              </a:spcBef>
              <a:spcAft>
                <a:spcPts val="0"/>
              </a:spcAft>
              <a:buClr>
                <a:srgbClr val="888888"/>
              </a:buClr>
              <a:buSzPts val="1600"/>
              <a:buNone/>
              <a:defRPr sz="1600">
                <a:solidFill>
                  <a:srgbClr val="888888"/>
                </a:solidFill>
              </a:defRPr>
            </a:lvl4pPr>
            <a:lvl5pPr indent="-228600" lvl="4" marL="2286000" algn="l">
              <a:lnSpc>
                <a:spcPct val="125000"/>
              </a:lnSpc>
              <a:spcBef>
                <a:spcPts val="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39" name="Shape 39"/>
        <p:cNvGrpSpPr/>
        <p:nvPr/>
      </p:nvGrpSpPr>
      <p:grpSpPr>
        <a:xfrm>
          <a:off x="0" y="0"/>
          <a:ext cx="0" cy="0"/>
          <a:chOff x="0" y="0"/>
          <a:chExt cx="0" cy="0"/>
        </a:xfrm>
      </p:grpSpPr>
      <p:sp>
        <p:nvSpPr>
          <p:cNvPr id="40" name="Google Shape;40;p49"/>
          <p:cNvSpPr txBox="1"/>
          <p:nvPr>
            <p:ph type="ctrTitle"/>
          </p:nvPr>
        </p:nvSpPr>
        <p:spPr>
          <a:xfrm>
            <a:off x="415611" y="992767"/>
            <a:ext cx="11360700" cy="2736900"/>
          </a:xfrm>
          <a:prstGeom prst="rect">
            <a:avLst/>
          </a:prstGeom>
          <a:noFill/>
          <a:ln>
            <a:noFill/>
          </a:ln>
        </p:spPr>
        <p:txBody>
          <a:bodyPr anchorCtr="0" anchor="b" bIns="0" lIns="0" spcFirstLastPara="1" rIns="0" wrap="square" tIns="0">
            <a:normAutofit/>
          </a:bodyPr>
          <a:lstStyle>
            <a:lvl1pPr lvl="0" algn="ctr">
              <a:lnSpc>
                <a:spcPct val="90000"/>
              </a:lnSpc>
              <a:spcBef>
                <a:spcPts val="0"/>
              </a:spcBef>
              <a:spcAft>
                <a:spcPts val="0"/>
              </a:spcAft>
              <a:buSzPts val="6900"/>
              <a:buNone/>
              <a:defRPr sz="6900"/>
            </a:lvl1pPr>
            <a:lvl2pPr lvl="1" algn="ctr">
              <a:lnSpc>
                <a:spcPct val="100000"/>
              </a:lnSpc>
              <a:spcBef>
                <a:spcPts val="0"/>
              </a:spcBef>
              <a:spcAft>
                <a:spcPts val="0"/>
              </a:spcAft>
              <a:buSzPts val="6900"/>
              <a:buNone/>
              <a:defRPr sz="6900"/>
            </a:lvl2pPr>
            <a:lvl3pPr lvl="2" algn="ctr">
              <a:lnSpc>
                <a:spcPct val="100000"/>
              </a:lnSpc>
              <a:spcBef>
                <a:spcPts val="0"/>
              </a:spcBef>
              <a:spcAft>
                <a:spcPts val="0"/>
              </a:spcAft>
              <a:buSzPts val="6900"/>
              <a:buNone/>
              <a:defRPr sz="6900"/>
            </a:lvl3pPr>
            <a:lvl4pPr lvl="3" algn="ctr">
              <a:lnSpc>
                <a:spcPct val="100000"/>
              </a:lnSpc>
              <a:spcBef>
                <a:spcPts val="0"/>
              </a:spcBef>
              <a:spcAft>
                <a:spcPts val="0"/>
              </a:spcAft>
              <a:buSzPts val="6900"/>
              <a:buNone/>
              <a:defRPr sz="6900"/>
            </a:lvl4pPr>
            <a:lvl5pPr lvl="4" algn="ctr">
              <a:lnSpc>
                <a:spcPct val="100000"/>
              </a:lnSpc>
              <a:spcBef>
                <a:spcPts val="0"/>
              </a:spcBef>
              <a:spcAft>
                <a:spcPts val="0"/>
              </a:spcAft>
              <a:buSzPts val="6900"/>
              <a:buNone/>
              <a:defRPr sz="6900"/>
            </a:lvl5pPr>
            <a:lvl6pPr lvl="5" algn="ctr">
              <a:lnSpc>
                <a:spcPct val="100000"/>
              </a:lnSpc>
              <a:spcBef>
                <a:spcPts val="0"/>
              </a:spcBef>
              <a:spcAft>
                <a:spcPts val="0"/>
              </a:spcAft>
              <a:buSzPts val="6900"/>
              <a:buNone/>
              <a:defRPr sz="6900"/>
            </a:lvl6pPr>
            <a:lvl7pPr lvl="6" algn="ctr">
              <a:lnSpc>
                <a:spcPct val="100000"/>
              </a:lnSpc>
              <a:spcBef>
                <a:spcPts val="0"/>
              </a:spcBef>
              <a:spcAft>
                <a:spcPts val="0"/>
              </a:spcAft>
              <a:buSzPts val="6900"/>
              <a:buNone/>
              <a:defRPr sz="6900"/>
            </a:lvl7pPr>
            <a:lvl8pPr lvl="7" algn="ctr">
              <a:lnSpc>
                <a:spcPct val="100000"/>
              </a:lnSpc>
              <a:spcBef>
                <a:spcPts val="0"/>
              </a:spcBef>
              <a:spcAft>
                <a:spcPts val="0"/>
              </a:spcAft>
              <a:buSzPts val="6900"/>
              <a:buNone/>
              <a:defRPr sz="6900"/>
            </a:lvl8pPr>
            <a:lvl9pPr lvl="8" algn="ctr">
              <a:lnSpc>
                <a:spcPct val="100000"/>
              </a:lnSpc>
              <a:spcBef>
                <a:spcPts val="0"/>
              </a:spcBef>
              <a:spcAft>
                <a:spcPts val="0"/>
              </a:spcAft>
              <a:buSzPts val="6900"/>
              <a:buNone/>
              <a:defRPr sz="6900"/>
            </a:lvl9pPr>
          </a:lstStyle>
          <a:p/>
        </p:txBody>
      </p:sp>
      <p:sp>
        <p:nvSpPr>
          <p:cNvPr id="41" name="Google Shape;41;p49"/>
          <p:cNvSpPr txBox="1"/>
          <p:nvPr>
            <p:ph idx="1" type="subTitle"/>
          </p:nvPr>
        </p:nvSpPr>
        <p:spPr>
          <a:xfrm>
            <a:off x="415600" y="3778833"/>
            <a:ext cx="11360700" cy="1056900"/>
          </a:xfrm>
          <a:prstGeom prst="rect">
            <a:avLst/>
          </a:prstGeom>
          <a:noFill/>
          <a:ln>
            <a:noFill/>
          </a:ln>
        </p:spPr>
        <p:txBody>
          <a:bodyPr anchorCtr="0" anchor="t" bIns="0" lIns="0" spcFirstLastPara="1" rIns="0" wrap="square" tIns="0">
            <a:normAutofit/>
          </a:bodyPr>
          <a:lstStyle>
            <a:lvl1pPr lvl="0" algn="ctr">
              <a:lnSpc>
                <a:spcPct val="100000"/>
              </a:lnSpc>
              <a:spcBef>
                <a:spcPts val="0"/>
              </a:spcBef>
              <a:spcAft>
                <a:spcPts val="0"/>
              </a:spcAft>
              <a:buSzPts val="3700"/>
              <a:buNone/>
              <a:defRPr sz="3700"/>
            </a:lvl1pPr>
            <a:lvl2pPr lvl="1" algn="ctr">
              <a:lnSpc>
                <a:spcPct val="100000"/>
              </a:lnSpc>
              <a:spcBef>
                <a:spcPts val="0"/>
              </a:spcBef>
              <a:spcAft>
                <a:spcPts val="0"/>
              </a:spcAft>
              <a:buSzPts val="3700"/>
              <a:buNone/>
              <a:defRPr sz="3700"/>
            </a:lvl2pPr>
            <a:lvl3pPr lvl="2" algn="ctr">
              <a:lnSpc>
                <a:spcPct val="100000"/>
              </a:lnSpc>
              <a:spcBef>
                <a:spcPts val="0"/>
              </a:spcBef>
              <a:spcAft>
                <a:spcPts val="0"/>
              </a:spcAft>
              <a:buSzPts val="3700"/>
              <a:buNone/>
              <a:defRPr sz="3700"/>
            </a:lvl3pPr>
            <a:lvl4pPr lvl="3" algn="ctr">
              <a:lnSpc>
                <a:spcPct val="100000"/>
              </a:lnSpc>
              <a:spcBef>
                <a:spcPts val="0"/>
              </a:spcBef>
              <a:spcAft>
                <a:spcPts val="0"/>
              </a:spcAft>
              <a:buSzPts val="3700"/>
              <a:buNone/>
              <a:defRPr sz="3700"/>
            </a:lvl4pPr>
            <a:lvl5pPr lvl="4" algn="ctr">
              <a:lnSpc>
                <a:spcPct val="100000"/>
              </a:lnSpc>
              <a:spcBef>
                <a:spcPts val="0"/>
              </a:spcBef>
              <a:spcAft>
                <a:spcPts val="0"/>
              </a:spcAft>
              <a:buSzPts val="3700"/>
              <a:buNone/>
              <a:defRPr sz="3700"/>
            </a:lvl5pPr>
            <a:lvl6pPr lvl="5" algn="ctr">
              <a:lnSpc>
                <a:spcPct val="100000"/>
              </a:lnSpc>
              <a:spcBef>
                <a:spcPts val="500"/>
              </a:spcBef>
              <a:spcAft>
                <a:spcPts val="0"/>
              </a:spcAft>
              <a:buSzPts val="3700"/>
              <a:buNone/>
              <a:defRPr sz="3700"/>
            </a:lvl6pPr>
            <a:lvl7pPr lvl="6" algn="ctr">
              <a:lnSpc>
                <a:spcPct val="100000"/>
              </a:lnSpc>
              <a:spcBef>
                <a:spcPts val="500"/>
              </a:spcBef>
              <a:spcAft>
                <a:spcPts val="0"/>
              </a:spcAft>
              <a:buSzPts val="3700"/>
              <a:buNone/>
              <a:defRPr sz="3700"/>
            </a:lvl7pPr>
            <a:lvl8pPr lvl="7" algn="ctr">
              <a:lnSpc>
                <a:spcPct val="100000"/>
              </a:lnSpc>
              <a:spcBef>
                <a:spcPts val="500"/>
              </a:spcBef>
              <a:spcAft>
                <a:spcPts val="0"/>
              </a:spcAft>
              <a:buSzPts val="3700"/>
              <a:buNone/>
              <a:defRPr sz="3700"/>
            </a:lvl8pPr>
            <a:lvl9pPr lvl="8" algn="ctr">
              <a:lnSpc>
                <a:spcPct val="100000"/>
              </a:lnSpc>
              <a:spcBef>
                <a:spcPts val="500"/>
              </a:spcBef>
              <a:spcAft>
                <a:spcPts val="0"/>
              </a:spcAft>
              <a:buSzPts val="3700"/>
              <a:buNone/>
              <a:defRPr sz="3700"/>
            </a:lvl9pPr>
          </a:lstStyle>
          <a:p/>
        </p:txBody>
      </p:sp>
      <p:sp>
        <p:nvSpPr>
          <p:cNvPr id="42" name="Google Shape;42;p49"/>
          <p:cNvSpPr txBox="1"/>
          <p:nvPr>
            <p:ph idx="12" type="sldNum"/>
          </p:nvPr>
        </p:nvSpPr>
        <p:spPr>
          <a:xfrm>
            <a:off x="11296610" y="6217622"/>
            <a:ext cx="731700" cy="524700"/>
          </a:xfrm>
          <a:prstGeom prst="rect">
            <a:avLst/>
          </a:prstGeom>
          <a:noFill/>
          <a:ln>
            <a:noFill/>
          </a:ln>
        </p:spPr>
        <p:txBody>
          <a:bodyPr anchorCtr="0" anchor="ctr" bIns="0" lIns="0" spcFirstLastPara="1" rIns="0" wrap="square" tIns="0">
            <a:noAutofit/>
          </a:bodyPr>
          <a:lstStyle>
            <a:lvl1pPr indent="0" lvl="0" marL="0" marR="0" algn="ctr">
              <a:lnSpc>
                <a:spcPct val="100000"/>
              </a:lnSpc>
              <a:spcBef>
                <a:spcPts val="0"/>
              </a:spcBef>
              <a:spcAft>
                <a:spcPts val="0"/>
              </a:spcAft>
              <a:buClr>
                <a:srgbClr val="000000"/>
              </a:buClr>
              <a:buSzPts val="1700"/>
              <a:buFont typeface="Arial"/>
              <a:buNone/>
              <a:defRPr b="1" i="0" sz="1700" u="none" cap="none" strike="noStrike">
                <a:solidFill>
                  <a:srgbClr val="151F4A"/>
                </a:solidFill>
                <a:latin typeface="Arial"/>
                <a:ea typeface="Arial"/>
                <a:cs typeface="Arial"/>
                <a:sym typeface="Arial"/>
              </a:defRPr>
            </a:lvl1pPr>
            <a:lvl2pPr indent="0" lvl="1" marL="0" marR="0" algn="ctr">
              <a:lnSpc>
                <a:spcPct val="100000"/>
              </a:lnSpc>
              <a:spcBef>
                <a:spcPts val="0"/>
              </a:spcBef>
              <a:spcAft>
                <a:spcPts val="0"/>
              </a:spcAft>
              <a:buClr>
                <a:srgbClr val="000000"/>
              </a:buClr>
              <a:buSzPts val="1700"/>
              <a:buFont typeface="Arial"/>
              <a:buNone/>
              <a:defRPr b="1" i="0" sz="1700" u="none" cap="none" strike="noStrike">
                <a:solidFill>
                  <a:srgbClr val="151F4A"/>
                </a:solidFill>
                <a:latin typeface="Arial"/>
                <a:ea typeface="Arial"/>
                <a:cs typeface="Arial"/>
                <a:sym typeface="Arial"/>
              </a:defRPr>
            </a:lvl2pPr>
            <a:lvl3pPr indent="0" lvl="2" marL="0" marR="0" algn="ctr">
              <a:lnSpc>
                <a:spcPct val="100000"/>
              </a:lnSpc>
              <a:spcBef>
                <a:spcPts val="0"/>
              </a:spcBef>
              <a:spcAft>
                <a:spcPts val="0"/>
              </a:spcAft>
              <a:buClr>
                <a:srgbClr val="000000"/>
              </a:buClr>
              <a:buSzPts val="1700"/>
              <a:buFont typeface="Arial"/>
              <a:buNone/>
              <a:defRPr b="1" i="0" sz="1700" u="none" cap="none" strike="noStrike">
                <a:solidFill>
                  <a:srgbClr val="151F4A"/>
                </a:solidFill>
                <a:latin typeface="Arial"/>
                <a:ea typeface="Arial"/>
                <a:cs typeface="Arial"/>
                <a:sym typeface="Arial"/>
              </a:defRPr>
            </a:lvl3pPr>
            <a:lvl4pPr indent="0" lvl="3" marL="0" marR="0" algn="ctr">
              <a:lnSpc>
                <a:spcPct val="100000"/>
              </a:lnSpc>
              <a:spcBef>
                <a:spcPts val="0"/>
              </a:spcBef>
              <a:spcAft>
                <a:spcPts val="0"/>
              </a:spcAft>
              <a:buClr>
                <a:srgbClr val="000000"/>
              </a:buClr>
              <a:buSzPts val="1700"/>
              <a:buFont typeface="Arial"/>
              <a:buNone/>
              <a:defRPr b="1" i="0" sz="1700" u="none" cap="none" strike="noStrike">
                <a:solidFill>
                  <a:srgbClr val="151F4A"/>
                </a:solidFill>
                <a:latin typeface="Arial"/>
                <a:ea typeface="Arial"/>
                <a:cs typeface="Arial"/>
                <a:sym typeface="Arial"/>
              </a:defRPr>
            </a:lvl4pPr>
            <a:lvl5pPr indent="0" lvl="4" marL="0" marR="0" algn="ctr">
              <a:lnSpc>
                <a:spcPct val="100000"/>
              </a:lnSpc>
              <a:spcBef>
                <a:spcPts val="0"/>
              </a:spcBef>
              <a:spcAft>
                <a:spcPts val="0"/>
              </a:spcAft>
              <a:buClr>
                <a:srgbClr val="000000"/>
              </a:buClr>
              <a:buSzPts val="1700"/>
              <a:buFont typeface="Arial"/>
              <a:buNone/>
              <a:defRPr b="1" i="0" sz="1700" u="none" cap="none" strike="noStrike">
                <a:solidFill>
                  <a:srgbClr val="151F4A"/>
                </a:solidFill>
                <a:latin typeface="Arial"/>
                <a:ea typeface="Arial"/>
                <a:cs typeface="Arial"/>
                <a:sym typeface="Arial"/>
              </a:defRPr>
            </a:lvl5pPr>
            <a:lvl6pPr indent="0" lvl="5" marL="0" marR="0" algn="ctr">
              <a:lnSpc>
                <a:spcPct val="100000"/>
              </a:lnSpc>
              <a:spcBef>
                <a:spcPts val="0"/>
              </a:spcBef>
              <a:spcAft>
                <a:spcPts val="0"/>
              </a:spcAft>
              <a:buClr>
                <a:srgbClr val="000000"/>
              </a:buClr>
              <a:buSzPts val="1700"/>
              <a:buFont typeface="Arial"/>
              <a:buNone/>
              <a:defRPr b="1" i="0" sz="1700" u="none" cap="none" strike="noStrike">
                <a:solidFill>
                  <a:srgbClr val="151F4A"/>
                </a:solidFill>
                <a:latin typeface="Arial"/>
                <a:ea typeface="Arial"/>
                <a:cs typeface="Arial"/>
                <a:sym typeface="Arial"/>
              </a:defRPr>
            </a:lvl6pPr>
            <a:lvl7pPr indent="0" lvl="6" marL="0" marR="0" algn="ctr">
              <a:lnSpc>
                <a:spcPct val="100000"/>
              </a:lnSpc>
              <a:spcBef>
                <a:spcPts val="0"/>
              </a:spcBef>
              <a:spcAft>
                <a:spcPts val="0"/>
              </a:spcAft>
              <a:buClr>
                <a:srgbClr val="000000"/>
              </a:buClr>
              <a:buSzPts val="1700"/>
              <a:buFont typeface="Arial"/>
              <a:buNone/>
              <a:defRPr b="1" i="0" sz="1700" u="none" cap="none" strike="noStrike">
                <a:solidFill>
                  <a:srgbClr val="151F4A"/>
                </a:solidFill>
                <a:latin typeface="Arial"/>
                <a:ea typeface="Arial"/>
                <a:cs typeface="Arial"/>
                <a:sym typeface="Arial"/>
              </a:defRPr>
            </a:lvl7pPr>
            <a:lvl8pPr indent="0" lvl="7" marL="0" marR="0" algn="ctr">
              <a:lnSpc>
                <a:spcPct val="100000"/>
              </a:lnSpc>
              <a:spcBef>
                <a:spcPts val="0"/>
              </a:spcBef>
              <a:spcAft>
                <a:spcPts val="0"/>
              </a:spcAft>
              <a:buClr>
                <a:srgbClr val="000000"/>
              </a:buClr>
              <a:buSzPts val="1700"/>
              <a:buFont typeface="Arial"/>
              <a:buNone/>
              <a:defRPr b="1" i="0" sz="1700" u="none" cap="none" strike="noStrike">
                <a:solidFill>
                  <a:srgbClr val="151F4A"/>
                </a:solidFill>
                <a:latin typeface="Arial"/>
                <a:ea typeface="Arial"/>
                <a:cs typeface="Arial"/>
                <a:sym typeface="Arial"/>
              </a:defRPr>
            </a:lvl8pPr>
            <a:lvl9pPr indent="0" lvl="8" marL="0" marR="0" algn="ctr">
              <a:lnSpc>
                <a:spcPct val="100000"/>
              </a:lnSpc>
              <a:spcBef>
                <a:spcPts val="0"/>
              </a:spcBef>
              <a:spcAft>
                <a:spcPts val="0"/>
              </a:spcAft>
              <a:buClr>
                <a:srgbClr val="000000"/>
              </a:buClr>
              <a:buSzPts val="1700"/>
              <a:buFont typeface="Arial"/>
              <a:buNone/>
              <a:defRPr b="1" i="0" sz="1700" u="none" cap="none" strike="noStrike">
                <a:solidFill>
                  <a:srgbClr val="151F4A"/>
                </a:solidFill>
                <a:latin typeface="Arial"/>
                <a:ea typeface="Arial"/>
                <a:cs typeface="Arial"/>
                <a:sym typeface="Arial"/>
              </a:defRPr>
            </a:lvl9pPr>
          </a:lstStyle>
          <a:p>
            <a:pPr indent="0" lvl="0" marL="0" rtl="0" algn="ct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 pink">
  <p:cSld name="Two Content - pink">
    <p:spTree>
      <p:nvGrpSpPr>
        <p:cNvPr id="43" name="Shape 43"/>
        <p:cNvGrpSpPr/>
        <p:nvPr/>
      </p:nvGrpSpPr>
      <p:grpSpPr>
        <a:xfrm>
          <a:off x="0" y="0"/>
          <a:ext cx="0" cy="0"/>
          <a:chOff x="0" y="0"/>
          <a:chExt cx="0" cy="0"/>
        </a:xfrm>
      </p:grpSpPr>
      <p:pic>
        <p:nvPicPr>
          <p:cNvPr descr="UK Covid-19 Inquiry" id="44" name="Google Shape;44;p50"/>
          <p:cNvPicPr preferRelativeResize="0"/>
          <p:nvPr/>
        </p:nvPicPr>
        <p:blipFill rotWithShape="1">
          <a:blip r:embed="rId2">
            <a:alphaModFix/>
          </a:blip>
          <a:srcRect b="0" l="0" r="0" t="0"/>
          <a:stretch/>
        </p:blipFill>
        <p:spPr>
          <a:xfrm>
            <a:off x="0" y="0"/>
            <a:ext cx="12192000" cy="6858000"/>
          </a:xfrm>
          <a:prstGeom prst="rect">
            <a:avLst/>
          </a:prstGeom>
          <a:noFill/>
          <a:ln>
            <a:noFill/>
          </a:ln>
        </p:spPr>
      </p:pic>
      <p:sp>
        <p:nvSpPr>
          <p:cNvPr id="45" name="Google Shape;45;p50"/>
          <p:cNvSpPr txBox="1"/>
          <p:nvPr>
            <p:ph type="title"/>
          </p:nvPr>
        </p:nvSpPr>
        <p:spPr>
          <a:xfrm>
            <a:off x="1637961" y="429028"/>
            <a:ext cx="10001266" cy="1325563"/>
          </a:xfrm>
          <a:prstGeom prst="rect">
            <a:avLst/>
          </a:prstGeom>
          <a:noFill/>
          <a:ln>
            <a:noFill/>
          </a:ln>
        </p:spPr>
        <p:txBody>
          <a:bodyPr anchorCtr="0" anchor="ctr" bIns="0" lIns="0" spcFirstLastPara="1" rIns="0" wrap="square" tIns="0">
            <a:normAutofit/>
          </a:bodyPr>
          <a:lstStyle>
            <a:lvl1pPr lvl="0" algn="l">
              <a:lnSpc>
                <a:spcPct val="90000"/>
              </a:lnSpc>
              <a:spcBef>
                <a:spcPts val="0"/>
              </a:spcBef>
              <a:spcAft>
                <a:spcPts val="0"/>
              </a:spcAft>
              <a:buClr>
                <a:srgbClr val="151F4A"/>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6" name="Google Shape;46;p50"/>
          <p:cNvSpPr txBox="1"/>
          <p:nvPr>
            <p:ph idx="1" type="body"/>
          </p:nvPr>
        </p:nvSpPr>
        <p:spPr>
          <a:xfrm>
            <a:off x="1637959" y="1839600"/>
            <a:ext cx="4791600" cy="4338000"/>
          </a:xfrm>
          <a:prstGeom prst="rect">
            <a:avLst/>
          </a:prstGeom>
          <a:noFill/>
          <a:ln>
            <a:noFill/>
          </a:ln>
        </p:spPr>
        <p:txBody>
          <a:bodyPr anchorCtr="0" anchor="t" bIns="0" lIns="0" spcFirstLastPara="1" rIns="0" wrap="square" tIns="0">
            <a:normAutofit/>
          </a:bodyPr>
          <a:lstStyle>
            <a:lvl1pPr indent="-228600" lvl="0" marL="457200" algn="l">
              <a:lnSpc>
                <a:spcPct val="125000"/>
              </a:lnSpc>
              <a:spcBef>
                <a:spcPts val="0"/>
              </a:spcBef>
              <a:spcAft>
                <a:spcPts val="0"/>
              </a:spcAft>
              <a:buClr>
                <a:srgbClr val="151F4A"/>
              </a:buClr>
              <a:buSzPts val="1800"/>
              <a:buNone/>
              <a:defRPr/>
            </a:lvl1pPr>
            <a:lvl2pPr indent="-228600" lvl="1" marL="914400" algn="l">
              <a:lnSpc>
                <a:spcPct val="125000"/>
              </a:lnSpc>
              <a:spcBef>
                <a:spcPts val="0"/>
              </a:spcBef>
              <a:spcAft>
                <a:spcPts val="0"/>
              </a:spcAft>
              <a:buClr>
                <a:srgbClr val="151F4A"/>
              </a:buClr>
              <a:buSzPts val="1800"/>
              <a:buNone/>
              <a:defRPr/>
            </a:lvl2pPr>
            <a:lvl3pPr indent="-342900" lvl="2" marL="1371600" algn="l">
              <a:lnSpc>
                <a:spcPct val="125000"/>
              </a:lnSpc>
              <a:spcBef>
                <a:spcPts val="0"/>
              </a:spcBef>
              <a:spcAft>
                <a:spcPts val="0"/>
              </a:spcAft>
              <a:buClr>
                <a:srgbClr val="151F4A"/>
              </a:buClr>
              <a:buSzPts val="1800"/>
              <a:buChar char="•"/>
              <a:defRPr/>
            </a:lvl3pPr>
            <a:lvl4pPr indent="-342900" lvl="3" marL="1828800" algn="l">
              <a:lnSpc>
                <a:spcPct val="125000"/>
              </a:lnSpc>
              <a:spcBef>
                <a:spcPts val="0"/>
              </a:spcBef>
              <a:spcAft>
                <a:spcPts val="0"/>
              </a:spcAft>
              <a:buClr>
                <a:srgbClr val="151F4A"/>
              </a:buClr>
              <a:buSzPts val="1800"/>
              <a:buChar char="•"/>
              <a:defRPr/>
            </a:lvl4pPr>
            <a:lvl5pPr indent="-342900" lvl="4" marL="2286000" algn="l">
              <a:lnSpc>
                <a:spcPct val="125000"/>
              </a:lnSpc>
              <a:spcBef>
                <a:spcPts val="0"/>
              </a:spcBef>
              <a:spcAft>
                <a:spcPts val="0"/>
              </a:spcAft>
              <a:buClr>
                <a:srgbClr val="151F4A"/>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7" name="Google Shape;47;p50"/>
          <p:cNvSpPr txBox="1"/>
          <p:nvPr>
            <p:ph idx="2" type="body"/>
          </p:nvPr>
        </p:nvSpPr>
        <p:spPr>
          <a:xfrm>
            <a:off x="6846277" y="1839600"/>
            <a:ext cx="4792947" cy="4338000"/>
          </a:xfrm>
          <a:prstGeom prst="rect">
            <a:avLst/>
          </a:prstGeom>
          <a:noFill/>
          <a:ln>
            <a:noFill/>
          </a:ln>
        </p:spPr>
        <p:txBody>
          <a:bodyPr anchorCtr="0" anchor="t" bIns="0" lIns="0" spcFirstLastPara="1" rIns="0" wrap="square" tIns="0">
            <a:normAutofit/>
          </a:bodyPr>
          <a:lstStyle>
            <a:lvl1pPr indent="-228600" lvl="0" marL="457200" algn="l">
              <a:lnSpc>
                <a:spcPct val="125000"/>
              </a:lnSpc>
              <a:spcBef>
                <a:spcPts val="0"/>
              </a:spcBef>
              <a:spcAft>
                <a:spcPts val="0"/>
              </a:spcAft>
              <a:buClr>
                <a:srgbClr val="151F4A"/>
              </a:buClr>
              <a:buSzPts val="1800"/>
              <a:buNone/>
              <a:defRPr/>
            </a:lvl1pPr>
            <a:lvl2pPr indent="-228600" lvl="1" marL="914400" algn="l">
              <a:lnSpc>
                <a:spcPct val="125000"/>
              </a:lnSpc>
              <a:spcBef>
                <a:spcPts val="0"/>
              </a:spcBef>
              <a:spcAft>
                <a:spcPts val="0"/>
              </a:spcAft>
              <a:buClr>
                <a:srgbClr val="151F4A"/>
              </a:buClr>
              <a:buSzPts val="1800"/>
              <a:buNone/>
              <a:defRPr/>
            </a:lvl2pPr>
            <a:lvl3pPr indent="-342900" lvl="2" marL="1371600" algn="l">
              <a:lnSpc>
                <a:spcPct val="125000"/>
              </a:lnSpc>
              <a:spcBef>
                <a:spcPts val="0"/>
              </a:spcBef>
              <a:spcAft>
                <a:spcPts val="0"/>
              </a:spcAft>
              <a:buClr>
                <a:srgbClr val="151F4A"/>
              </a:buClr>
              <a:buSzPts val="1800"/>
              <a:buChar char="•"/>
              <a:defRPr/>
            </a:lvl3pPr>
            <a:lvl4pPr indent="-342900" lvl="3" marL="1828800" algn="l">
              <a:lnSpc>
                <a:spcPct val="125000"/>
              </a:lnSpc>
              <a:spcBef>
                <a:spcPts val="0"/>
              </a:spcBef>
              <a:spcAft>
                <a:spcPts val="0"/>
              </a:spcAft>
              <a:buClr>
                <a:srgbClr val="151F4A"/>
              </a:buClr>
              <a:buSzPts val="1800"/>
              <a:buChar char="•"/>
              <a:defRPr/>
            </a:lvl4pPr>
            <a:lvl5pPr indent="-342900" lvl="4" marL="2286000" algn="l">
              <a:lnSpc>
                <a:spcPct val="125000"/>
              </a:lnSpc>
              <a:spcBef>
                <a:spcPts val="0"/>
              </a:spcBef>
              <a:spcAft>
                <a:spcPts val="0"/>
              </a:spcAft>
              <a:buClr>
                <a:srgbClr val="151F4A"/>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8" name="Google Shape;48;p50"/>
          <p:cNvSpPr txBox="1"/>
          <p:nvPr>
            <p:ph idx="10" type="dt"/>
          </p:nvPr>
        </p:nvSpPr>
        <p:spPr>
          <a:xfrm>
            <a:off x="9842643" y="6322341"/>
            <a:ext cx="1796582" cy="365125"/>
          </a:xfrm>
          <a:prstGeom prst="rect">
            <a:avLst/>
          </a:prstGeom>
          <a:noFill/>
          <a:ln>
            <a:noFill/>
          </a:ln>
        </p:spPr>
        <p:txBody>
          <a:bodyPr anchorCtr="0" anchor="ctr" bIns="0" lIns="0" spcFirstLastPara="1" rIns="0" wrap="square" tIns="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9" name="Google Shape;49;p50"/>
          <p:cNvSpPr txBox="1"/>
          <p:nvPr>
            <p:ph idx="11" type="ftr"/>
          </p:nvPr>
        </p:nvSpPr>
        <p:spPr>
          <a:xfrm>
            <a:off x="1637961" y="6322340"/>
            <a:ext cx="8204682" cy="365125"/>
          </a:xfrm>
          <a:prstGeom prst="rect">
            <a:avLst/>
          </a:prstGeom>
          <a:noFill/>
          <a:ln>
            <a:noFill/>
          </a:ln>
        </p:spPr>
        <p:txBody>
          <a:bodyPr anchorCtr="0" anchor="ctr" bIns="0" lIns="0" spcFirstLastPara="1" rIns="0" wrap="square" tIns="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0" name="Google Shape;50;p50"/>
          <p:cNvSpPr txBox="1"/>
          <p:nvPr>
            <p:ph idx="12" type="sldNum"/>
          </p:nvPr>
        </p:nvSpPr>
        <p:spPr>
          <a:xfrm>
            <a:off x="230400" y="5976000"/>
            <a:ext cx="750376" cy="388382"/>
          </a:xfrm>
          <a:prstGeom prst="rect">
            <a:avLst/>
          </a:prstGeom>
          <a:noFill/>
          <a:ln>
            <a:noFill/>
          </a:ln>
        </p:spPr>
        <p:txBody>
          <a:bodyPr anchorCtr="0" anchor="ctr" bIns="0" lIns="0" spcFirstLastPara="1" rIns="0" wrap="square" tIns="0">
            <a:noAutofit/>
          </a:bodyPr>
          <a:lstStyle>
            <a:lvl1pPr indent="0" lvl="0" marL="0" marR="0" algn="ctr">
              <a:lnSpc>
                <a:spcPct val="100000"/>
              </a:lnSpc>
              <a:spcBef>
                <a:spcPts val="0"/>
              </a:spcBef>
              <a:spcAft>
                <a:spcPts val="0"/>
              </a:spcAft>
              <a:buClr>
                <a:srgbClr val="000000"/>
              </a:buClr>
              <a:buSzPts val="1700"/>
              <a:buFont typeface="Arial"/>
              <a:buNone/>
              <a:defRPr b="1" i="0" sz="1700" u="none" cap="none" strike="noStrike">
                <a:solidFill>
                  <a:srgbClr val="151F4A"/>
                </a:solidFill>
                <a:latin typeface="Arial"/>
                <a:ea typeface="Arial"/>
                <a:cs typeface="Arial"/>
                <a:sym typeface="Arial"/>
              </a:defRPr>
            </a:lvl1pPr>
            <a:lvl2pPr indent="0" lvl="1" marL="0" marR="0" algn="ctr">
              <a:lnSpc>
                <a:spcPct val="100000"/>
              </a:lnSpc>
              <a:spcBef>
                <a:spcPts val="0"/>
              </a:spcBef>
              <a:spcAft>
                <a:spcPts val="0"/>
              </a:spcAft>
              <a:buClr>
                <a:srgbClr val="000000"/>
              </a:buClr>
              <a:buSzPts val="1700"/>
              <a:buFont typeface="Arial"/>
              <a:buNone/>
              <a:defRPr b="1" i="0" sz="1700" u="none" cap="none" strike="noStrike">
                <a:solidFill>
                  <a:srgbClr val="151F4A"/>
                </a:solidFill>
                <a:latin typeface="Arial"/>
                <a:ea typeface="Arial"/>
                <a:cs typeface="Arial"/>
                <a:sym typeface="Arial"/>
              </a:defRPr>
            </a:lvl2pPr>
            <a:lvl3pPr indent="0" lvl="2" marL="0" marR="0" algn="ctr">
              <a:lnSpc>
                <a:spcPct val="100000"/>
              </a:lnSpc>
              <a:spcBef>
                <a:spcPts val="0"/>
              </a:spcBef>
              <a:spcAft>
                <a:spcPts val="0"/>
              </a:spcAft>
              <a:buClr>
                <a:srgbClr val="000000"/>
              </a:buClr>
              <a:buSzPts val="1700"/>
              <a:buFont typeface="Arial"/>
              <a:buNone/>
              <a:defRPr b="1" i="0" sz="1700" u="none" cap="none" strike="noStrike">
                <a:solidFill>
                  <a:srgbClr val="151F4A"/>
                </a:solidFill>
                <a:latin typeface="Arial"/>
                <a:ea typeface="Arial"/>
                <a:cs typeface="Arial"/>
                <a:sym typeface="Arial"/>
              </a:defRPr>
            </a:lvl3pPr>
            <a:lvl4pPr indent="0" lvl="3" marL="0" marR="0" algn="ctr">
              <a:lnSpc>
                <a:spcPct val="100000"/>
              </a:lnSpc>
              <a:spcBef>
                <a:spcPts val="0"/>
              </a:spcBef>
              <a:spcAft>
                <a:spcPts val="0"/>
              </a:spcAft>
              <a:buClr>
                <a:srgbClr val="000000"/>
              </a:buClr>
              <a:buSzPts val="1700"/>
              <a:buFont typeface="Arial"/>
              <a:buNone/>
              <a:defRPr b="1" i="0" sz="1700" u="none" cap="none" strike="noStrike">
                <a:solidFill>
                  <a:srgbClr val="151F4A"/>
                </a:solidFill>
                <a:latin typeface="Arial"/>
                <a:ea typeface="Arial"/>
                <a:cs typeface="Arial"/>
                <a:sym typeface="Arial"/>
              </a:defRPr>
            </a:lvl4pPr>
            <a:lvl5pPr indent="0" lvl="4" marL="0" marR="0" algn="ctr">
              <a:lnSpc>
                <a:spcPct val="100000"/>
              </a:lnSpc>
              <a:spcBef>
                <a:spcPts val="0"/>
              </a:spcBef>
              <a:spcAft>
                <a:spcPts val="0"/>
              </a:spcAft>
              <a:buClr>
                <a:srgbClr val="000000"/>
              </a:buClr>
              <a:buSzPts val="1700"/>
              <a:buFont typeface="Arial"/>
              <a:buNone/>
              <a:defRPr b="1" i="0" sz="1700" u="none" cap="none" strike="noStrike">
                <a:solidFill>
                  <a:srgbClr val="151F4A"/>
                </a:solidFill>
                <a:latin typeface="Arial"/>
                <a:ea typeface="Arial"/>
                <a:cs typeface="Arial"/>
                <a:sym typeface="Arial"/>
              </a:defRPr>
            </a:lvl5pPr>
            <a:lvl6pPr indent="0" lvl="5" marL="0" marR="0" algn="ctr">
              <a:lnSpc>
                <a:spcPct val="100000"/>
              </a:lnSpc>
              <a:spcBef>
                <a:spcPts val="0"/>
              </a:spcBef>
              <a:spcAft>
                <a:spcPts val="0"/>
              </a:spcAft>
              <a:buClr>
                <a:srgbClr val="000000"/>
              </a:buClr>
              <a:buSzPts val="1700"/>
              <a:buFont typeface="Arial"/>
              <a:buNone/>
              <a:defRPr b="1" i="0" sz="1700" u="none" cap="none" strike="noStrike">
                <a:solidFill>
                  <a:srgbClr val="151F4A"/>
                </a:solidFill>
                <a:latin typeface="Arial"/>
                <a:ea typeface="Arial"/>
                <a:cs typeface="Arial"/>
                <a:sym typeface="Arial"/>
              </a:defRPr>
            </a:lvl6pPr>
            <a:lvl7pPr indent="0" lvl="6" marL="0" marR="0" algn="ctr">
              <a:lnSpc>
                <a:spcPct val="100000"/>
              </a:lnSpc>
              <a:spcBef>
                <a:spcPts val="0"/>
              </a:spcBef>
              <a:spcAft>
                <a:spcPts val="0"/>
              </a:spcAft>
              <a:buClr>
                <a:srgbClr val="000000"/>
              </a:buClr>
              <a:buSzPts val="1700"/>
              <a:buFont typeface="Arial"/>
              <a:buNone/>
              <a:defRPr b="1" i="0" sz="1700" u="none" cap="none" strike="noStrike">
                <a:solidFill>
                  <a:srgbClr val="151F4A"/>
                </a:solidFill>
                <a:latin typeface="Arial"/>
                <a:ea typeface="Arial"/>
                <a:cs typeface="Arial"/>
                <a:sym typeface="Arial"/>
              </a:defRPr>
            </a:lvl7pPr>
            <a:lvl8pPr indent="0" lvl="7" marL="0" marR="0" algn="ctr">
              <a:lnSpc>
                <a:spcPct val="100000"/>
              </a:lnSpc>
              <a:spcBef>
                <a:spcPts val="0"/>
              </a:spcBef>
              <a:spcAft>
                <a:spcPts val="0"/>
              </a:spcAft>
              <a:buClr>
                <a:srgbClr val="000000"/>
              </a:buClr>
              <a:buSzPts val="1700"/>
              <a:buFont typeface="Arial"/>
              <a:buNone/>
              <a:defRPr b="1" i="0" sz="1700" u="none" cap="none" strike="noStrike">
                <a:solidFill>
                  <a:srgbClr val="151F4A"/>
                </a:solidFill>
                <a:latin typeface="Arial"/>
                <a:ea typeface="Arial"/>
                <a:cs typeface="Arial"/>
                <a:sym typeface="Arial"/>
              </a:defRPr>
            </a:lvl8pPr>
            <a:lvl9pPr indent="0" lvl="8" marL="0" marR="0" algn="ctr">
              <a:lnSpc>
                <a:spcPct val="100000"/>
              </a:lnSpc>
              <a:spcBef>
                <a:spcPts val="0"/>
              </a:spcBef>
              <a:spcAft>
                <a:spcPts val="0"/>
              </a:spcAft>
              <a:buClr>
                <a:srgbClr val="000000"/>
              </a:buClr>
              <a:buSzPts val="1700"/>
              <a:buFont typeface="Arial"/>
              <a:buNone/>
              <a:defRPr b="1" i="0" sz="1700" u="none" cap="none" strike="noStrike">
                <a:solidFill>
                  <a:srgbClr val="151F4A"/>
                </a:solidFill>
                <a:latin typeface="Arial"/>
                <a:ea typeface="Arial"/>
                <a:cs typeface="Arial"/>
                <a:sym typeface="Arial"/>
              </a:defRPr>
            </a:lvl9pPr>
          </a:lstStyle>
          <a:p>
            <a:pPr indent="0" lvl="0" marL="0" rtl="0" algn="ct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 pink">
  <p:cSld name="Title and Content - pink">
    <p:spTree>
      <p:nvGrpSpPr>
        <p:cNvPr id="51" name="Shape 51"/>
        <p:cNvGrpSpPr/>
        <p:nvPr/>
      </p:nvGrpSpPr>
      <p:grpSpPr>
        <a:xfrm>
          <a:off x="0" y="0"/>
          <a:ext cx="0" cy="0"/>
          <a:chOff x="0" y="0"/>
          <a:chExt cx="0" cy="0"/>
        </a:xfrm>
      </p:grpSpPr>
      <p:pic>
        <p:nvPicPr>
          <p:cNvPr descr="UK Covid-19 Inquiry" id="52" name="Google Shape;52;p51"/>
          <p:cNvPicPr preferRelativeResize="0"/>
          <p:nvPr/>
        </p:nvPicPr>
        <p:blipFill rotWithShape="1">
          <a:blip r:embed="rId2">
            <a:alphaModFix/>
          </a:blip>
          <a:srcRect b="0" l="0" r="0" t="0"/>
          <a:stretch/>
        </p:blipFill>
        <p:spPr>
          <a:xfrm>
            <a:off x="0" y="0"/>
            <a:ext cx="12192000" cy="6858000"/>
          </a:xfrm>
          <a:prstGeom prst="rect">
            <a:avLst/>
          </a:prstGeom>
          <a:noFill/>
          <a:ln>
            <a:noFill/>
          </a:ln>
        </p:spPr>
      </p:pic>
      <p:sp>
        <p:nvSpPr>
          <p:cNvPr id="53" name="Google Shape;53;p51"/>
          <p:cNvSpPr txBox="1"/>
          <p:nvPr>
            <p:ph type="title"/>
          </p:nvPr>
        </p:nvSpPr>
        <p:spPr>
          <a:xfrm>
            <a:off x="1637961" y="429028"/>
            <a:ext cx="10001266" cy="1325563"/>
          </a:xfrm>
          <a:prstGeom prst="rect">
            <a:avLst/>
          </a:prstGeom>
          <a:noFill/>
          <a:ln>
            <a:noFill/>
          </a:ln>
        </p:spPr>
        <p:txBody>
          <a:bodyPr anchorCtr="0" anchor="ctr" bIns="0" lIns="0" spcFirstLastPara="1" rIns="0" wrap="square" tIns="0">
            <a:normAutofit/>
          </a:bodyPr>
          <a:lstStyle>
            <a:lvl1pPr lvl="0" algn="l">
              <a:lnSpc>
                <a:spcPct val="90000"/>
              </a:lnSpc>
              <a:spcBef>
                <a:spcPts val="0"/>
              </a:spcBef>
              <a:spcAft>
                <a:spcPts val="0"/>
              </a:spcAft>
              <a:buClr>
                <a:srgbClr val="151F4A"/>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4" name="Google Shape;54;p51"/>
          <p:cNvSpPr txBox="1"/>
          <p:nvPr>
            <p:ph idx="1" type="body"/>
          </p:nvPr>
        </p:nvSpPr>
        <p:spPr>
          <a:xfrm>
            <a:off x="1637961" y="1840229"/>
            <a:ext cx="10001265" cy="4336733"/>
          </a:xfrm>
          <a:prstGeom prst="rect">
            <a:avLst/>
          </a:prstGeom>
          <a:noFill/>
          <a:ln>
            <a:noFill/>
          </a:ln>
        </p:spPr>
        <p:txBody>
          <a:bodyPr anchorCtr="0" anchor="t" bIns="0" lIns="0" spcFirstLastPara="1" rIns="0" wrap="square" tIns="0">
            <a:normAutofit/>
          </a:bodyPr>
          <a:lstStyle>
            <a:lvl1pPr indent="-228600" lvl="0" marL="457200" algn="l">
              <a:lnSpc>
                <a:spcPct val="125000"/>
              </a:lnSpc>
              <a:spcBef>
                <a:spcPts val="0"/>
              </a:spcBef>
              <a:spcAft>
                <a:spcPts val="0"/>
              </a:spcAft>
              <a:buClr>
                <a:srgbClr val="151F4A"/>
              </a:buClr>
              <a:buSzPts val="1800"/>
              <a:buNone/>
              <a:defRPr/>
            </a:lvl1pPr>
            <a:lvl2pPr indent="-228600" lvl="1" marL="914400" algn="l">
              <a:lnSpc>
                <a:spcPct val="125000"/>
              </a:lnSpc>
              <a:spcBef>
                <a:spcPts val="0"/>
              </a:spcBef>
              <a:spcAft>
                <a:spcPts val="0"/>
              </a:spcAft>
              <a:buClr>
                <a:srgbClr val="151F4A"/>
              </a:buClr>
              <a:buSzPts val="1800"/>
              <a:buNone/>
              <a:defRPr/>
            </a:lvl2pPr>
            <a:lvl3pPr indent="-342900" lvl="2" marL="1371600" algn="l">
              <a:lnSpc>
                <a:spcPct val="125000"/>
              </a:lnSpc>
              <a:spcBef>
                <a:spcPts val="0"/>
              </a:spcBef>
              <a:spcAft>
                <a:spcPts val="0"/>
              </a:spcAft>
              <a:buClr>
                <a:srgbClr val="151F4A"/>
              </a:buClr>
              <a:buSzPts val="1800"/>
              <a:buChar char="•"/>
              <a:defRPr/>
            </a:lvl3pPr>
            <a:lvl4pPr indent="-342900" lvl="3" marL="1828800" algn="l">
              <a:lnSpc>
                <a:spcPct val="125000"/>
              </a:lnSpc>
              <a:spcBef>
                <a:spcPts val="0"/>
              </a:spcBef>
              <a:spcAft>
                <a:spcPts val="0"/>
              </a:spcAft>
              <a:buClr>
                <a:srgbClr val="151F4A"/>
              </a:buClr>
              <a:buSzPts val="1800"/>
              <a:buChar char="•"/>
              <a:defRPr/>
            </a:lvl4pPr>
            <a:lvl5pPr indent="-342900" lvl="4" marL="2286000" algn="l">
              <a:lnSpc>
                <a:spcPct val="125000"/>
              </a:lnSpc>
              <a:spcBef>
                <a:spcPts val="0"/>
              </a:spcBef>
              <a:spcAft>
                <a:spcPts val="0"/>
              </a:spcAft>
              <a:buClr>
                <a:srgbClr val="151F4A"/>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55" name="Google Shape;55;p51"/>
          <p:cNvSpPr txBox="1"/>
          <p:nvPr>
            <p:ph idx="10" type="dt"/>
          </p:nvPr>
        </p:nvSpPr>
        <p:spPr>
          <a:xfrm>
            <a:off x="9842643" y="6322341"/>
            <a:ext cx="1796582" cy="365125"/>
          </a:xfrm>
          <a:prstGeom prst="rect">
            <a:avLst/>
          </a:prstGeom>
          <a:noFill/>
          <a:ln>
            <a:noFill/>
          </a:ln>
        </p:spPr>
        <p:txBody>
          <a:bodyPr anchorCtr="0" anchor="ctr" bIns="0" lIns="0" spcFirstLastPara="1" rIns="0" wrap="square" tIns="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6" name="Google Shape;56;p51"/>
          <p:cNvSpPr txBox="1"/>
          <p:nvPr>
            <p:ph idx="11" type="ftr"/>
          </p:nvPr>
        </p:nvSpPr>
        <p:spPr>
          <a:xfrm>
            <a:off x="1637961" y="6322340"/>
            <a:ext cx="8204682" cy="365125"/>
          </a:xfrm>
          <a:prstGeom prst="rect">
            <a:avLst/>
          </a:prstGeom>
          <a:noFill/>
          <a:ln>
            <a:noFill/>
          </a:ln>
        </p:spPr>
        <p:txBody>
          <a:bodyPr anchorCtr="0" anchor="ctr" bIns="0" lIns="0" spcFirstLastPara="1" rIns="0" wrap="square" tIns="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7" name="Google Shape;57;p51"/>
          <p:cNvSpPr txBox="1"/>
          <p:nvPr>
            <p:ph idx="12" type="sldNum"/>
          </p:nvPr>
        </p:nvSpPr>
        <p:spPr>
          <a:xfrm>
            <a:off x="230400" y="5976000"/>
            <a:ext cx="750376" cy="388382"/>
          </a:xfrm>
          <a:prstGeom prst="rect">
            <a:avLst/>
          </a:prstGeom>
          <a:noFill/>
          <a:ln>
            <a:noFill/>
          </a:ln>
        </p:spPr>
        <p:txBody>
          <a:bodyPr anchorCtr="0" anchor="ctr" bIns="0" lIns="0" spcFirstLastPara="1" rIns="0" wrap="square" tIns="0">
            <a:noAutofit/>
          </a:bodyPr>
          <a:lstStyle>
            <a:lvl1pPr indent="0" lvl="0" marL="0" marR="0" algn="ctr">
              <a:lnSpc>
                <a:spcPct val="100000"/>
              </a:lnSpc>
              <a:spcBef>
                <a:spcPts val="0"/>
              </a:spcBef>
              <a:spcAft>
                <a:spcPts val="0"/>
              </a:spcAft>
              <a:buClr>
                <a:srgbClr val="000000"/>
              </a:buClr>
              <a:buSzPts val="1700"/>
              <a:buFont typeface="Arial"/>
              <a:buNone/>
              <a:defRPr b="1" i="0" sz="1700" u="none" cap="none" strike="noStrike">
                <a:solidFill>
                  <a:srgbClr val="151F4A"/>
                </a:solidFill>
                <a:latin typeface="Arial"/>
                <a:ea typeface="Arial"/>
                <a:cs typeface="Arial"/>
                <a:sym typeface="Arial"/>
              </a:defRPr>
            </a:lvl1pPr>
            <a:lvl2pPr indent="0" lvl="1" marL="0" marR="0" algn="ctr">
              <a:lnSpc>
                <a:spcPct val="100000"/>
              </a:lnSpc>
              <a:spcBef>
                <a:spcPts val="0"/>
              </a:spcBef>
              <a:spcAft>
                <a:spcPts val="0"/>
              </a:spcAft>
              <a:buClr>
                <a:srgbClr val="000000"/>
              </a:buClr>
              <a:buSzPts val="1700"/>
              <a:buFont typeface="Arial"/>
              <a:buNone/>
              <a:defRPr b="1" i="0" sz="1700" u="none" cap="none" strike="noStrike">
                <a:solidFill>
                  <a:srgbClr val="151F4A"/>
                </a:solidFill>
                <a:latin typeface="Arial"/>
                <a:ea typeface="Arial"/>
                <a:cs typeface="Arial"/>
                <a:sym typeface="Arial"/>
              </a:defRPr>
            </a:lvl2pPr>
            <a:lvl3pPr indent="0" lvl="2" marL="0" marR="0" algn="ctr">
              <a:lnSpc>
                <a:spcPct val="100000"/>
              </a:lnSpc>
              <a:spcBef>
                <a:spcPts val="0"/>
              </a:spcBef>
              <a:spcAft>
                <a:spcPts val="0"/>
              </a:spcAft>
              <a:buClr>
                <a:srgbClr val="000000"/>
              </a:buClr>
              <a:buSzPts val="1700"/>
              <a:buFont typeface="Arial"/>
              <a:buNone/>
              <a:defRPr b="1" i="0" sz="1700" u="none" cap="none" strike="noStrike">
                <a:solidFill>
                  <a:srgbClr val="151F4A"/>
                </a:solidFill>
                <a:latin typeface="Arial"/>
                <a:ea typeface="Arial"/>
                <a:cs typeface="Arial"/>
                <a:sym typeface="Arial"/>
              </a:defRPr>
            </a:lvl3pPr>
            <a:lvl4pPr indent="0" lvl="3" marL="0" marR="0" algn="ctr">
              <a:lnSpc>
                <a:spcPct val="100000"/>
              </a:lnSpc>
              <a:spcBef>
                <a:spcPts val="0"/>
              </a:spcBef>
              <a:spcAft>
                <a:spcPts val="0"/>
              </a:spcAft>
              <a:buClr>
                <a:srgbClr val="000000"/>
              </a:buClr>
              <a:buSzPts val="1700"/>
              <a:buFont typeface="Arial"/>
              <a:buNone/>
              <a:defRPr b="1" i="0" sz="1700" u="none" cap="none" strike="noStrike">
                <a:solidFill>
                  <a:srgbClr val="151F4A"/>
                </a:solidFill>
                <a:latin typeface="Arial"/>
                <a:ea typeface="Arial"/>
                <a:cs typeface="Arial"/>
                <a:sym typeface="Arial"/>
              </a:defRPr>
            </a:lvl4pPr>
            <a:lvl5pPr indent="0" lvl="4" marL="0" marR="0" algn="ctr">
              <a:lnSpc>
                <a:spcPct val="100000"/>
              </a:lnSpc>
              <a:spcBef>
                <a:spcPts val="0"/>
              </a:spcBef>
              <a:spcAft>
                <a:spcPts val="0"/>
              </a:spcAft>
              <a:buClr>
                <a:srgbClr val="000000"/>
              </a:buClr>
              <a:buSzPts val="1700"/>
              <a:buFont typeface="Arial"/>
              <a:buNone/>
              <a:defRPr b="1" i="0" sz="1700" u="none" cap="none" strike="noStrike">
                <a:solidFill>
                  <a:srgbClr val="151F4A"/>
                </a:solidFill>
                <a:latin typeface="Arial"/>
                <a:ea typeface="Arial"/>
                <a:cs typeface="Arial"/>
                <a:sym typeface="Arial"/>
              </a:defRPr>
            </a:lvl5pPr>
            <a:lvl6pPr indent="0" lvl="5" marL="0" marR="0" algn="ctr">
              <a:lnSpc>
                <a:spcPct val="100000"/>
              </a:lnSpc>
              <a:spcBef>
                <a:spcPts val="0"/>
              </a:spcBef>
              <a:spcAft>
                <a:spcPts val="0"/>
              </a:spcAft>
              <a:buClr>
                <a:srgbClr val="000000"/>
              </a:buClr>
              <a:buSzPts val="1700"/>
              <a:buFont typeface="Arial"/>
              <a:buNone/>
              <a:defRPr b="1" i="0" sz="1700" u="none" cap="none" strike="noStrike">
                <a:solidFill>
                  <a:srgbClr val="151F4A"/>
                </a:solidFill>
                <a:latin typeface="Arial"/>
                <a:ea typeface="Arial"/>
                <a:cs typeface="Arial"/>
                <a:sym typeface="Arial"/>
              </a:defRPr>
            </a:lvl6pPr>
            <a:lvl7pPr indent="0" lvl="6" marL="0" marR="0" algn="ctr">
              <a:lnSpc>
                <a:spcPct val="100000"/>
              </a:lnSpc>
              <a:spcBef>
                <a:spcPts val="0"/>
              </a:spcBef>
              <a:spcAft>
                <a:spcPts val="0"/>
              </a:spcAft>
              <a:buClr>
                <a:srgbClr val="000000"/>
              </a:buClr>
              <a:buSzPts val="1700"/>
              <a:buFont typeface="Arial"/>
              <a:buNone/>
              <a:defRPr b="1" i="0" sz="1700" u="none" cap="none" strike="noStrike">
                <a:solidFill>
                  <a:srgbClr val="151F4A"/>
                </a:solidFill>
                <a:latin typeface="Arial"/>
                <a:ea typeface="Arial"/>
                <a:cs typeface="Arial"/>
                <a:sym typeface="Arial"/>
              </a:defRPr>
            </a:lvl7pPr>
            <a:lvl8pPr indent="0" lvl="7" marL="0" marR="0" algn="ctr">
              <a:lnSpc>
                <a:spcPct val="100000"/>
              </a:lnSpc>
              <a:spcBef>
                <a:spcPts val="0"/>
              </a:spcBef>
              <a:spcAft>
                <a:spcPts val="0"/>
              </a:spcAft>
              <a:buClr>
                <a:srgbClr val="000000"/>
              </a:buClr>
              <a:buSzPts val="1700"/>
              <a:buFont typeface="Arial"/>
              <a:buNone/>
              <a:defRPr b="1" i="0" sz="1700" u="none" cap="none" strike="noStrike">
                <a:solidFill>
                  <a:srgbClr val="151F4A"/>
                </a:solidFill>
                <a:latin typeface="Arial"/>
                <a:ea typeface="Arial"/>
                <a:cs typeface="Arial"/>
                <a:sym typeface="Arial"/>
              </a:defRPr>
            </a:lvl8pPr>
            <a:lvl9pPr indent="0" lvl="8" marL="0" marR="0" algn="ctr">
              <a:lnSpc>
                <a:spcPct val="100000"/>
              </a:lnSpc>
              <a:spcBef>
                <a:spcPts val="0"/>
              </a:spcBef>
              <a:spcAft>
                <a:spcPts val="0"/>
              </a:spcAft>
              <a:buClr>
                <a:srgbClr val="000000"/>
              </a:buClr>
              <a:buSzPts val="1700"/>
              <a:buFont typeface="Arial"/>
              <a:buNone/>
              <a:defRPr b="1" i="0" sz="1700" u="none" cap="none" strike="noStrike">
                <a:solidFill>
                  <a:srgbClr val="151F4A"/>
                </a:solidFill>
                <a:latin typeface="Arial"/>
                <a:ea typeface="Arial"/>
                <a:cs typeface="Arial"/>
                <a:sym typeface="Arial"/>
              </a:defRPr>
            </a:lvl9pPr>
          </a:lstStyle>
          <a:p>
            <a:pPr indent="0" lvl="0" marL="0" rtl="0" algn="ct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ext and Picture">
  <p:cSld name="Text and Picture">
    <p:spTree>
      <p:nvGrpSpPr>
        <p:cNvPr id="58" name="Shape 58"/>
        <p:cNvGrpSpPr/>
        <p:nvPr/>
      </p:nvGrpSpPr>
      <p:grpSpPr>
        <a:xfrm>
          <a:off x="0" y="0"/>
          <a:ext cx="0" cy="0"/>
          <a:chOff x="0" y="0"/>
          <a:chExt cx="0" cy="0"/>
        </a:xfrm>
      </p:grpSpPr>
      <p:pic>
        <p:nvPicPr>
          <p:cNvPr descr="UK Covid-19 Inquiry" id="59" name="Google Shape;59;p52"/>
          <p:cNvPicPr preferRelativeResize="0"/>
          <p:nvPr/>
        </p:nvPicPr>
        <p:blipFill rotWithShape="1">
          <a:blip r:embed="rId2">
            <a:alphaModFix/>
          </a:blip>
          <a:srcRect b="0" l="0" r="0" t="0"/>
          <a:stretch/>
        </p:blipFill>
        <p:spPr>
          <a:xfrm>
            <a:off x="0" y="0"/>
            <a:ext cx="12192000" cy="6858000"/>
          </a:xfrm>
          <a:prstGeom prst="rect">
            <a:avLst/>
          </a:prstGeom>
          <a:noFill/>
          <a:ln>
            <a:noFill/>
          </a:ln>
        </p:spPr>
      </p:pic>
      <p:sp>
        <p:nvSpPr>
          <p:cNvPr id="60" name="Google Shape;60;p52"/>
          <p:cNvSpPr txBox="1"/>
          <p:nvPr>
            <p:ph type="title"/>
          </p:nvPr>
        </p:nvSpPr>
        <p:spPr>
          <a:xfrm>
            <a:off x="1637961" y="429028"/>
            <a:ext cx="5067639" cy="1325563"/>
          </a:xfrm>
          <a:prstGeom prst="rect">
            <a:avLst/>
          </a:prstGeom>
          <a:noFill/>
          <a:ln>
            <a:noFill/>
          </a:ln>
        </p:spPr>
        <p:txBody>
          <a:bodyPr anchorCtr="0" anchor="ctr" bIns="0" lIns="0" spcFirstLastPara="1" rIns="0" wrap="square" tIns="0">
            <a:normAutofit/>
          </a:bodyPr>
          <a:lstStyle>
            <a:lvl1pPr lvl="0" algn="l">
              <a:lnSpc>
                <a:spcPct val="90000"/>
              </a:lnSpc>
              <a:spcBef>
                <a:spcPts val="0"/>
              </a:spcBef>
              <a:spcAft>
                <a:spcPts val="0"/>
              </a:spcAft>
              <a:buClr>
                <a:srgbClr val="151F4A"/>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1" name="Google Shape;61;p52"/>
          <p:cNvSpPr txBox="1"/>
          <p:nvPr>
            <p:ph idx="12" type="sldNum"/>
          </p:nvPr>
        </p:nvSpPr>
        <p:spPr>
          <a:xfrm>
            <a:off x="230400" y="5976000"/>
            <a:ext cx="750376" cy="388382"/>
          </a:xfrm>
          <a:prstGeom prst="rect">
            <a:avLst/>
          </a:prstGeom>
          <a:noFill/>
          <a:ln>
            <a:noFill/>
          </a:ln>
        </p:spPr>
        <p:txBody>
          <a:bodyPr anchorCtr="0" anchor="ctr" bIns="0" lIns="0" spcFirstLastPara="1" rIns="0" wrap="square" tIns="0">
            <a:noAutofit/>
          </a:bodyPr>
          <a:lstStyle>
            <a:lvl1pPr indent="0" lvl="0" marL="0" marR="0" algn="ctr">
              <a:lnSpc>
                <a:spcPct val="100000"/>
              </a:lnSpc>
              <a:spcBef>
                <a:spcPts val="0"/>
              </a:spcBef>
              <a:spcAft>
                <a:spcPts val="0"/>
              </a:spcAft>
              <a:buClr>
                <a:srgbClr val="000000"/>
              </a:buClr>
              <a:buSzPts val="1700"/>
              <a:buFont typeface="Arial"/>
              <a:buNone/>
              <a:defRPr b="1" i="0" sz="1700" u="none" cap="none" strike="noStrike">
                <a:solidFill>
                  <a:srgbClr val="F0CFD3"/>
                </a:solidFill>
                <a:latin typeface="Arial"/>
                <a:ea typeface="Arial"/>
                <a:cs typeface="Arial"/>
                <a:sym typeface="Arial"/>
              </a:defRPr>
            </a:lvl1pPr>
            <a:lvl2pPr indent="0" lvl="1" marL="0" marR="0" algn="ctr">
              <a:lnSpc>
                <a:spcPct val="100000"/>
              </a:lnSpc>
              <a:spcBef>
                <a:spcPts val="0"/>
              </a:spcBef>
              <a:spcAft>
                <a:spcPts val="0"/>
              </a:spcAft>
              <a:buClr>
                <a:srgbClr val="000000"/>
              </a:buClr>
              <a:buSzPts val="1700"/>
              <a:buFont typeface="Arial"/>
              <a:buNone/>
              <a:defRPr b="1" i="0" sz="1700" u="none" cap="none" strike="noStrike">
                <a:solidFill>
                  <a:srgbClr val="F0CFD3"/>
                </a:solidFill>
                <a:latin typeface="Arial"/>
                <a:ea typeface="Arial"/>
                <a:cs typeface="Arial"/>
                <a:sym typeface="Arial"/>
              </a:defRPr>
            </a:lvl2pPr>
            <a:lvl3pPr indent="0" lvl="2" marL="0" marR="0" algn="ctr">
              <a:lnSpc>
                <a:spcPct val="100000"/>
              </a:lnSpc>
              <a:spcBef>
                <a:spcPts val="0"/>
              </a:spcBef>
              <a:spcAft>
                <a:spcPts val="0"/>
              </a:spcAft>
              <a:buClr>
                <a:srgbClr val="000000"/>
              </a:buClr>
              <a:buSzPts val="1700"/>
              <a:buFont typeface="Arial"/>
              <a:buNone/>
              <a:defRPr b="1" i="0" sz="1700" u="none" cap="none" strike="noStrike">
                <a:solidFill>
                  <a:srgbClr val="F0CFD3"/>
                </a:solidFill>
                <a:latin typeface="Arial"/>
                <a:ea typeface="Arial"/>
                <a:cs typeface="Arial"/>
                <a:sym typeface="Arial"/>
              </a:defRPr>
            </a:lvl3pPr>
            <a:lvl4pPr indent="0" lvl="3" marL="0" marR="0" algn="ctr">
              <a:lnSpc>
                <a:spcPct val="100000"/>
              </a:lnSpc>
              <a:spcBef>
                <a:spcPts val="0"/>
              </a:spcBef>
              <a:spcAft>
                <a:spcPts val="0"/>
              </a:spcAft>
              <a:buClr>
                <a:srgbClr val="000000"/>
              </a:buClr>
              <a:buSzPts val="1700"/>
              <a:buFont typeface="Arial"/>
              <a:buNone/>
              <a:defRPr b="1" i="0" sz="1700" u="none" cap="none" strike="noStrike">
                <a:solidFill>
                  <a:srgbClr val="F0CFD3"/>
                </a:solidFill>
                <a:latin typeface="Arial"/>
                <a:ea typeface="Arial"/>
                <a:cs typeface="Arial"/>
                <a:sym typeface="Arial"/>
              </a:defRPr>
            </a:lvl4pPr>
            <a:lvl5pPr indent="0" lvl="4" marL="0" marR="0" algn="ctr">
              <a:lnSpc>
                <a:spcPct val="100000"/>
              </a:lnSpc>
              <a:spcBef>
                <a:spcPts val="0"/>
              </a:spcBef>
              <a:spcAft>
                <a:spcPts val="0"/>
              </a:spcAft>
              <a:buClr>
                <a:srgbClr val="000000"/>
              </a:buClr>
              <a:buSzPts val="1700"/>
              <a:buFont typeface="Arial"/>
              <a:buNone/>
              <a:defRPr b="1" i="0" sz="1700" u="none" cap="none" strike="noStrike">
                <a:solidFill>
                  <a:srgbClr val="F0CFD3"/>
                </a:solidFill>
                <a:latin typeface="Arial"/>
                <a:ea typeface="Arial"/>
                <a:cs typeface="Arial"/>
                <a:sym typeface="Arial"/>
              </a:defRPr>
            </a:lvl5pPr>
            <a:lvl6pPr indent="0" lvl="5" marL="0" marR="0" algn="ctr">
              <a:lnSpc>
                <a:spcPct val="100000"/>
              </a:lnSpc>
              <a:spcBef>
                <a:spcPts val="0"/>
              </a:spcBef>
              <a:spcAft>
                <a:spcPts val="0"/>
              </a:spcAft>
              <a:buClr>
                <a:srgbClr val="000000"/>
              </a:buClr>
              <a:buSzPts val="1700"/>
              <a:buFont typeface="Arial"/>
              <a:buNone/>
              <a:defRPr b="1" i="0" sz="1700" u="none" cap="none" strike="noStrike">
                <a:solidFill>
                  <a:srgbClr val="F0CFD3"/>
                </a:solidFill>
                <a:latin typeface="Arial"/>
                <a:ea typeface="Arial"/>
                <a:cs typeface="Arial"/>
                <a:sym typeface="Arial"/>
              </a:defRPr>
            </a:lvl6pPr>
            <a:lvl7pPr indent="0" lvl="6" marL="0" marR="0" algn="ctr">
              <a:lnSpc>
                <a:spcPct val="100000"/>
              </a:lnSpc>
              <a:spcBef>
                <a:spcPts val="0"/>
              </a:spcBef>
              <a:spcAft>
                <a:spcPts val="0"/>
              </a:spcAft>
              <a:buClr>
                <a:srgbClr val="000000"/>
              </a:buClr>
              <a:buSzPts val="1700"/>
              <a:buFont typeface="Arial"/>
              <a:buNone/>
              <a:defRPr b="1" i="0" sz="1700" u="none" cap="none" strike="noStrike">
                <a:solidFill>
                  <a:srgbClr val="F0CFD3"/>
                </a:solidFill>
                <a:latin typeface="Arial"/>
                <a:ea typeface="Arial"/>
                <a:cs typeface="Arial"/>
                <a:sym typeface="Arial"/>
              </a:defRPr>
            </a:lvl7pPr>
            <a:lvl8pPr indent="0" lvl="7" marL="0" marR="0" algn="ctr">
              <a:lnSpc>
                <a:spcPct val="100000"/>
              </a:lnSpc>
              <a:spcBef>
                <a:spcPts val="0"/>
              </a:spcBef>
              <a:spcAft>
                <a:spcPts val="0"/>
              </a:spcAft>
              <a:buClr>
                <a:srgbClr val="000000"/>
              </a:buClr>
              <a:buSzPts val="1700"/>
              <a:buFont typeface="Arial"/>
              <a:buNone/>
              <a:defRPr b="1" i="0" sz="1700" u="none" cap="none" strike="noStrike">
                <a:solidFill>
                  <a:srgbClr val="F0CFD3"/>
                </a:solidFill>
                <a:latin typeface="Arial"/>
                <a:ea typeface="Arial"/>
                <a:cs typeface="Arial"/>
                <a:sym typeface="Arial"/>
              </a:defRPr>
            </a:lvl8pPr>
            <a:lvl9pPr indent="0" lvl="8" marL="0" marR="0" algn="ctr">
              <a:lnSpc>
                <a:spcPct val="100000"/>
              </a:lnSpc>
              <a:spcBef>
                <a:spcPts val="0"/>
              </a:spcBef>
              <a:spcAft>
                <a:spcPts val="0"/>
              </a:spcAft>
              <a:buClr>
                <a:srgbClr val="000000"/>
              </a:buClr>
              <a:buSzPts val="1700"/>
              <a:buFont typeface="Arial"/>
              <a:buNone/>
              <a:defRPr b="1" i="0" sz="1700" u="none" cap="none" strike="noStrike">
                <a:solidFill>
                  <a:srgbClr val="F0CFD3"/>
                </a:solidFill>
                <a:latin typeface="Arial"/>
                <a:ea typeface="Arial"/>
                <a:cs typeface="Arial"/>
                <a:sym typeface="Arial"/>
              </a:defRPr>
            </a:lvl9pPr>
          </a:lstStyle>
          <a:p>
            <a:pPr indent="0" lvl="0" marL="0" rtl="0" algn="ctr">
              <a:spcBef>
                <a:spcPts val="0"/>
              </a:spcBef>
              <a:spcAft>
                <a:spcPts val="0"/>
              </a:spcAft>
              <a:buNone/>
            </a:pPr>
            <a:fld id="{00000000-1234-1234-1234-123412341234}" type="slidenum">
              <a:rPr lang="en-GB"/>
              <a:t>‹#›</a:t>
            </a:fld>
            <a:endParaRPr/>
          </a:p>
        </p:txBody>
      </p:sp>
      <p:sp>
        <p:nvSpPr>
          <p:cNvPr id="62" name="Google Shape;62;p52"/>
          <p:cNvSpPr/>
          <p:nvPr>
            <p:ph idx="2" type="pic"/>
          </p:nvPr>
        </p:nvSpPr>
        <p:spPr>
          <a:xfrm>
            <a:off x="7029450" y="0"/>
            <a:ext cx="5162550" cy="6858000"/>
          </a:xfrm>
          <a:prstGeom prst="rect">
            <a:avLst/>
          </a:prstGeom>
          <a:noFill/>
          <a:ln>
            <a:noFill/>
          </a:ln>
        </p:spPr>
      </p:sp>
      <p:sp>
        <p:nvSpPr>
          <p:cNvPr id="63" name="Google Shape;63;p52"/>
          <p:cNvSpPr txBox="1"/>
          <p:nvPr>
            <p:ph idx="1" type="body"/>
          </p:nvPr>
        </p:nvSpPr>
        <p:spPr>
          <a:xfrm>
            <a:off x="1637959" y="3797710"/>
            <a:ext cx="5067639" cy="2831690"/>
          </a:xfrm>
          <a:prstGeom prst="rect">
            <a:avLst/>
          </a:prstGeom>
          <a:noFill/>
          <a:ln>
            <a:noFill/>
          </a:ln>
        </p:spPr>
        <p:txBody>
          <a:bodyPr anchorCtr="0" anchor="t" bIns="0" lIns="0" spcFirstLastPara="1" rIns="0" wrap="square" tIns="0">
            <a:normAutofit/>
          </a:bodyPr>
          <a:lstStyle>
            <a:lvl1pPr indent="-228600" lvl="0" marL="457200" algn="l">
              <a:lnSpc>
                <a:spcPct val="125000"/>
              </a:lnSpc>
              <a:spcBef>
                <a:spcPts val="0"/>
              </a:spcBef>
              <a:spcAft>
                <a:spcPts val="0"/>
              </a:spcAft>
              <a:buClr>
                <a:srgbClr val="151F4A"/>
              </a:buClr>
              <a:buSzPts val="1800"/>
              <a:buNone/>
              <a:defRPr/>
            </a:lvl1pPr>
            <a:lvl2pPr indent="-228600" lvl="1" marL="914400" algn="l">
              <a:lnSpc>
                <a:spcPct val="125000"/>
              </a:lnSpc>
              <a:spcBef>
                <a:spcPts val="0"/>
              </a:spcBef>
              <a:spcAft>
                <a:spcPts val="0"/>
              </a:spcAft>
              <a:buClr>
                <a:srgbClr val="151F4A"/>
              </a:buClr>
              <a:buSzPts val="1800"/>
              <a:buNone/>
              <a:defRPr/>
            </a:lvl2pPr>
            <a:lvl3pPr indent="-342900" lvl="2" marL="1371600" algn="l">
              <a:lnSpc>
                <a:spcPct val="125000"/>
              </a:lnSpc>
              <a:spcBef>
                <a:spcPts val="0"/>
              </a:spcBef>
              <a:spcAft>
                <a:spcPts val="0"/>
              </a:spcAft>
              <a:buClr>
                <a:srgbClr val="151F4A"/>
              </a:buClr>
              <a:buSzPts val="1800"/>
              <a:buChar char="•"/>
              <a:defRPr/>
            </a:lvl3pPr>
            <a:lvl4pPr indent="-342900" lvl="3" marL="1828800" algn="l">
              <a:lnSpc>
                <a:spcPct val="125000"/>
              </a:lnSpc>
              <a:spcBef>
                <a:spcPts val="0"/>
              </a:spcBef>
              <a:spcAft>
                <a:spcPts val="0"/>
              </a:spcAft>
              <a:buClr>
                <a:srgbClr val="151F4A"/>
              </a:buClr>
              <a:buSzPts val="1800"/>
              <a:buChar char="•"/>
              <a:defRPr/>
            </a:lvl4pPr>
            <a:lvl5pPr indent="-342900" lvl="4" marL="2286000" algn="l">
              <a:lnSpc>
                <a:spcPct val="125000"/>
              </a:lnSpc>
              <a:spcBef>
                <a:spcPts val="0"/>
              </a:spcBef>
              <a:spcAft>
                <a:spcPts val="0"/>
              </a:spcAft>
              <a:buClr>
                <a:srgbClr val="151F4A"/>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64" name="Google Shape;64;p52"/>
          <p:cNvSpPr txBox="1"/>
          <p:nvPr>
            <p:ph idx="3" type="body"/>
          </p:nvPr>
        </p:nvSpPr>
        <p:spPr>
          <a:xfrm>
            <a:off x="1637959" y="1839600"/>
            <a:ext cx="5067640" cy="1589400"/>
          </a:xfrm>
          <a:prstGeom prst="rect">
            <a:avLst/>
          </a:prstGeom>
          <a:noFill/>
          <a:ln>
            <a:noFill/>
          </a:ln>
        </p:spPr>
        <p:txBody>
          <a:bodyPr anchorCtr="0" anchor="t" bIns="0" lIns="0" spcFirstLastPara="1" rIns="0" wrap="square" tIns="0">
            <a:normAutofit/>
          </a:bodyPr>
          <a:lstStyle>
            <a:lvl1pPr indent="-228600" lvl="0" marL="457200" algn="l">
              <a:lnSpc>
                <a:spcPct val="125000"/>
              </a:lnSpc>
              <a:spcBef>
                <a:spcPts val="0"/>
              </a:spcBef>
              <a:spcAft>
                <a:spcPts val="0"/>
              </a:spcAft>
              <a:buClr>
                <a:srgbClr val="151F4A"/>
              </a:buClr>
              <a:buSzPts val="1800"/>
              <a:buNone/>
              <a:defRPr/>
            </a:lvl1pPr>
            <a:lvl2pPr indent="-228600" lvl="1" marL="914400" algn="l">
              <a:lnSpc>
                <a:spcPct val="125000"/>
              </a:lnSpc>
              <a:spcBef>
                <a:spcPts val="0"/>
              </a:spcBef>
              <a:spcAft>
                <a:spcPts val="0"/>
              </a:spcAft>
              <a:buClr>
                <a:srgbClr val="151F4A"/>
              </a:buClr>
              <a:buSzPts val="1800"/>
              <a:buNone/>
              <a:defRPr/>
            </a:lvl2pPr>
            <a:lvl3pPr indent="-342900" lvl="2" marL="1371600" algn="l">
              <a:lnSpc>
                <a:spcPct val="125000"/>
              </a:lnSpc>
              <a:spcBef>
                <a:spcPts val="0"/>
              </a:spcBef>
              <a:spcAft>
                <a:spcPts val="0"/>
              </a:spcAft>
              <a:buClr>
                <a:srgbClr val="151F4A"/>
              </a:buClr>
              <a:buSzPts val="1800"/>
              <a:buChar char="•"/>
              <a:defRPr/>
            </a:lvl3pPr>
            <a:lvl4pPr indent="-342900" lvl="3" marL="1828800" algn="l">
              <a:lnSpc>
                <a:spcPct val="125000"/>
              </a:lnSpc>
              <a:spcBef>
                <a:spcPts val="0"/>
              </a:spcBef>
              <a:spcAft>
                <a:spcPts val="0"/>
              </a:spcAft>
              <a:buClr>
                <a:srgbClr val="151F4A"/>
              </a:buClr>
              <a:buSzPts val="1800"/>
              <a:buChar char="•"/>
              <a:defRPr/>
            </a:lvl4pPr>
            <a:lvl5pPr indent="-342900" lvl="4" marL="2286000" algn="l">
              <a:lnSpc>
                <a:spcPct val="125000"/>
              </a:lnSpc>
              <a:spcBef>
                <a:spcPts val="0"/>
              </a:spcBef>
              <a:spcAft>
                <a:spcPts val="0"/>
              </a:spcAft>
              <a:buClr>
                <a:srgbClr val="151F4A"/>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theme" Target="../theme/theme1.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44"/>
          <p:cNvSpPr txBox="1"/>
          <p:nvPr>
            <p:ph type="title"/>
          </p:nvPr>
        </p:nvSpPr>
        <p:spPr>
          <a:xfrm>
            <a:off x="1637961" y="429028"/>
            <a:ext cx="10001266" cy="1325563"/>
          </a:xfrm>
          <a:prstGeom prst="rect">
            <a:avLst/>
          </a:prstGeom>
          <a:noFill/>
          <a:ln>
            <a:noFill/>
          </a:ln>
        </p:spPr>
        <p:txBody>
          <a:bodyPr anchorCtr="0" anchor="ctr" bIns="0" lIns="0" spcFirstLastPara="1" rIns="0" wrap="square" tIns="0">
            <a:normAutofit/>
          </a:bodyPr>
          <a:lstStyle>
            <a:lvl1pPr lvl="0" marR="0" rtl="0" algn="l">
              <a:lnSpc>
                <a:spcPct val="90000"/>
              </a:lnSpc>
              <a:spcBef>
                <a:spcPts val="0"/>
              </a:spcBef>
              <a:spcAft>
                <a:spcPts val="0"/>
              </a:spcAft>
              <a:buClr>
                <a:srgbClr val="151F4A"/>
              </a:buClr>
              <a:buSzPts val="4400"/>
              <a:buFont typeface="Arial"/>
              <a:buNone/>
              <a:defRPr b="1" i="0" sz="4400" u="none" cap="none" strike="noStrike">
                <a:solidFill>
                  <a:srgbClr val="151F4A"/>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11" name="Google Shape;11;p44"/>
          <p:cNvSpPr txBox="1"/>
          <p:nvPr>
            <p:ph idx="1" type="body"/>
          </p:nvPr>
        </p:nvSpPr>
        <p:spPr>
          <a:xfrm>
            <a:off x="1637961" y="1840229"/>
            <a:ext cx="10001265" cy="4336733"/>
          </a:xfrm>
          <a:prstGeom prst="rect">
            <a:avLst/>
          </a:prstGeom>
          <a:noFill/>
          <a:ln>
            <a:noFill/>
          </a:ln>
        </p:spPr>
        <p:txBody>
          <a:bodyPr anchorCtr="0" anchor="t" bIns="0" lIns="0" spcFirstLastPara="1" rIns="0" wrap="square" tIns="0">
            <a:normAutofit/>
          </a:bodyPr>
          <a:lstStyle>
            <a:lvl1pPr indent="-228600" lvl="0" marL="457200" marR="0" rtl="0" algn="l">
              <a:lnSpc>
                <a:spcPct val="125000"/>
              </a:lnSpc>
              <a:spcBef>
                <a:spcPts val="0"/>
              </a:spcBef>
              <a:spcAft>
                <a:spcPts val="0"/>
              </a:spcAft>
              <a:buClr>
                <a:srgbClr val="151F4A"/>
              </a:buClr>
              <a:buSzPts val="1700"/>
              <a:buFont typeface="Arial"/>
              <a:buNone/>
              <a:defRPr b="0" i="0" sz="1700" u="none" cap="none" strike="noStrike">
                <a:solidFill>
                  <a:srgbClr val="151F4A"/>
                </a:solidFill>
                <a:latin typeface="Arial"/>
                <a:ea typeface="Arial"/>
                <a:cs typeface="Arial"/>
                <a:sym typeface="Arial"/>
              </a:defRPr>
            </a:lvl1pPr>
            <a:lvl2pPr indent="-228600" lvl="1" marL="914400" marR="0" rtl="0" algn="l">
              <a:lnSpc>
                <a:spcPct val="125000"/>
              </a:lnSpc>
              <a:spcBef>
                <a:spcPts val="0"/>
              </a:spcBef>
              <a:spcAft>
                <a:spcPts val="0"/>
              </a:spcAft>
              <a:buClr>
                <a:srgbClr val="151F4A"/>
              </a:buClr>
              <a:buSzPts val="1700"/>
              <a:buFont typeface="Arial"/>
              <a:buNone/>
              <a:defRPr b="1" i="0" sz="1700" u="none" cap="none" strike="noStrike">
                <a:solidFill>
                  <a:srgbClr val="151F4A"/>
                </a:solidFill>
                <a:latin typeface="Arial"/>
                <a:ea typeface="Arial"/>
                <a:cs typeface="Arial"/>
                <a:sym typeface="Arial"/>
              </a:defRPr>
            </a:lvl2pPr>
            <a:lvl3pPr indent="-336550" lvl="2" marL="1371600" marR="0" rtl="0" algn="l">
              <a:lnSpc>
                <a:spcPct val="125000"/>
              </a:lnSpc>
              <a:spcBef>
                <a:spcPts val="0"/>
              </a:spcBef>
              <a:spcAft>
                <a:spcPts val="0"/>
              </a:spcAft>
              <a:buClr>
                <a:srgbClr val="151F4A"/>
              </a:buClr>
              <a:buSzPts val="1700"/>
              <a:buFont typeface="Arial"/>
              <a:buChar char="•"/>
              <a:defRPr b="0" i="0" sz="1700" u="none" cap="none" strike="noStrike">
                <a:solidFill>
                  <a:srgbClr val="151F4A"/>
                </a:solidFill>
                <a:latin typeface="Arial"/>
                <a:ea typeface="Arial"/>
                <a:cs typeface="Arial"/>
                <a:sym typeface="Arial"/>
              </a:defRPr>
            </a:lvl3pPr>
            <a:lvl4pPr indent="-336550" lvl="3" marL="1828800" marR="0" rtl="0" algn="l">
              <a:lnSpc>
                <a:spcPct val="125000"/>
              </a:lnSpc>
              <a:spcBef>
                <a:spcPts val="0"/>
              </a:spcBef>
              <a:spcAft>
                <a:spcPts val="0"/>
              </a:spcAft>
              <a:buClr>
                <a:srgbClr val="151F4A"/>
              </a:buClr>
              <a:buSzPts val="1700"/>
              <a:buFont typeface="Arial"/>
              <a:buChar char="•"/>
              <a:defRPr b="0" i="0" sz="1700" u="none" cap="none" strike="noStrike">
                <a:solidFill>
                  <a:srgbClr val="151F4A"/>
                </a:solidFill>
                <a:latin typeface="Arial"/>
                <a:ea typeface="Arial"/>
                <a:cs typeface="Arial"/>
                <a:sym typeface="Arial"/>
              </a:defRPr>
            </a:lvl4pPr>
            <a:lvl5pPr indent="-336550" lvl="4" marL="2286000" marR="0" rtl="0" algn="l">
              <a:lnSpc>
                <a:spcPct val="125000"/>
              </a:lnSpc>
              <a:spcBef>
                <a:spcPts val="0"/>
              </a:spcBef>
              <a:spcAft>
                <a:spcPts val="0"/>
              </a:spcAft>
              <a:buClr>
                <a:srgbClr val="151F4A"/>
              </a:buClr>
              <a:buSzPts val="1700"/>
              <a:buFont typeface="Arial"/>
              <a:buChar char="•"/>
              <a:defRPr b="0" i="0" sz="1700" u="none" cap="none" strike="noStrike">
                <a:solidFill>
                  <a:srgbClr val="151F4A"/>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12" name="Google Shape;12;p44"/>
          <p:cNvSpPr txBox="1"/>
          <p:nvPr>
            <p:ph idx="10" type="dt"/>
          </p:nvPr>
        </p:nvSpPr>
        <p:spPr>
          <a:xfrm>
            <a:off x="9842643" y="6322341"/>
            <a:ext cx="1796582" cy="365125"/>
          </a:xfrm>
          <a:prstGeom prst="rect">
            <a:avLst/>
          </a:prstGeom>
          <a:noFill/>
          <a:ln>
            <a:noFill/>
          </a:ln>
        </p:spPr>
        <p:txBody>
          <a:bodyPr anchorCtr="0" anchor="ctr" bIns="0" lIns="0" spcFirstLastPara="1" rIns="0" wrap="square" tIns="0">
            <a:noAutofit/>
          </a:bodyPr>
          <a:lstStyle>
            <a:lvl1pPr lvl="0" marR="0" rtl="0" algn="r">
              <a:lnSpc>
                <a:spcPct val="100000"/>
              </a:lnSpc>
              <a:spcBef>
                <a:spcPts val="0"/>
              </a:spcBef>
              <a:spcAft>
                <a:spcPts val="0"/>
              </a:spcAft>
              <a:buClr>
                <a:srgbClr val="000000"/>
              </a:buClr>
              <a:buSzPts val="1400"/>
              <a:buFont typeface="Arial"/>
              <a:buNone/>
              <a:defRPr b="0" i="0" sz="1400" u="none" cap="none" strike="noStrike">
                <a:solidFill>
                  <a:srgbClr val="151F4A"/>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13" name="Google Shape;13;p44"/>
          <p:cNvSpPr txBox="1"/>
          <p:nvPr>
            <p:ph idx="11" type="ftr"/>
          </p:nvPr>
        </p:nvSpPr>
        <p:spPr>
          <a:xfrm>
            <a:off x="1637961" y="6322340"/>
            <a:ext cx="8204682" cy="365125"/>
          </a:xfrm>
          <a:prstGeom prst="rect">
            <a:avLst/>
          </a:prstGeom>
          <a:noFill/>
          <a:ln>
            <a:noFill/>
          </a:ln>
        </p:spPr>
        <p:txBody>
          <a:bodyPr anchorCtr="0" anchor="ctr" bIns="0" lIns="0" spcFirstLastPara="1" rIns="0" wrap="square" tIns="0">
            <a:noAutofit/>
          </a:bodyPr>
          <a:lstStyle>
            <a:lvl1pPr lvl="0" marR="0" rtl="0" algn="l">
              <a:lnSpc>
                <a:spcPct val="100000"/>
              </a:lnSpc>
              <a:spcBef>
                <a:spcPts val="0"/>
              </a:spcBef>
              <a:spcAft>
                <a:spcPts val="0"/>
              </a:spcAft>
              <a:buClr>
                <a:srgbClr val="000000"/>
              </a:buClr>
              <a:buSzPts val="1400"/>
              <a:buFont typeface="Arial"/>
              <a:buNone/>
              <a:defRPr b="0" i="0" sz="1400" u="none" cap="none" strike="noStrike">
                <a:solidFill>
                  <a:srgbClr val="151F4A"/>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14" name="Google Shape;14;p44"/>
          <p:cNvSpPr txBox="1"/>
          <p:nvPr>
            <p:ph idx="12" type="sldNum"/>
          </p:nvPr>
        </p:nvSpPr>
        <p:spPr>
          <a:xfrm>
            <a:off x="230400" y="5976000"/>
            <a:ext cx="750376" cy="388382"/>
          </a:xfrm>
          <a:prstGeom prst="rect">
            <a:avLst/>
          </a:prstGeom>
          <a:noFill/>
          <a:ln>
            <a:noFill/>
          </a:ln>
        </p:spPr>
        <p:txBody>
          <a:bodyPr anchorCtr="0" anchor="ctr" bIns="0" lIns="0" spcFirstLastPara="1" rIns="0" wrap="square" tIns="0">
            <a:noAutofit/>
          </a:bodyPr>
          <a:lstStyle>
            <a:lvl1pPr indent="0" lvl="0" marL="0" marR="0" rtl="0" algn="ctr">
              <a:lnSpc>
                <a:spcPct val="100000"/>
              </a:lnSpc>
              <a:spcBef>
                <a:spcPts val="0"/>
              </a:spcBef>
              <a:spcAft>
                <a:spcPts val="0"/>
              </a:spcAft>
              <a:buClr>
                <a:srgbClr val="000000"/>
              </a:buClr>
              <a:buSzPts val="1700"/>
              <a:buFont typeface="Arial"/>
              <a:buNone/>
              <a:defRPr b="1" i="0" sz="1700" u="none" cap="none" strike="noStrike">
                <a:solidFill>
                  <a:srgbClr val="151F4A"/>
                </a:solidFill>
                <a:latin typeface="Arial"/>
                <a:ea typeface="Arial"/>
                <a:cs typeface="Arial"/>
                <a:sym typeface="Arial"/>
              </a:defRPr>
            </a:lvl1pPr>
            <a:lvl2pPr indent="0" lvl="1" marL="0" marR="0" rtl="0" algn="ctr">
              <a:lnSpc>
                <a:spcPct val="100000"/>
              </a:lnSpc>
              <a:spcBef>
                <a:spcPts val="0"/>
              </a:spcBef>
              <a:spcAft>
                <a:spcPts val="0"/>
              </a:spcAft>
              <a:buClr>
                <a:srgbClr val="000000"/>
              </a:buClr>
              <a:buSzPts val="1700"/>
              <a:buFont typeface="Arial"/>
              <a:buNone/>
              <a:defRPr b="1" i="0" sz="1700" u="none" cap="none" strike="noStrike">
                <a:solidFill>
                  <a:srgbClr val="151F4A"/>
                </a:solidFill>
                <a:latin typeface="Arial"/>
                <a:ea typeface="Arial"/>
                <a:cs typeface="Arial"/>
                <a:sym typeface="Arial"/>
              </a:defRPr>
            </a:lvl2pPr>
            <a:lvl3pPr indent="0" lvl="2" marL="0" marR="0" rtl="0" algn="ctr">
              <a:lnSpc>
                <a:spcPct val="100000"/>
              </a:lnSpc>
              <a:spcBef>
                <a:spcPts val="0"/>
              </a:spcBef>
              <a:spcAft>
                <a:spcPts val="0"/>
              </a:spcAft>
              <a:buClr>
                <a:srgbClr val="000000"/>
              </a:buClr>
              <a:buSzPts val="1700"/>
              <a:buFont typeface="Arial"/>
              <a:buNone/>
              <a:defRPr b="1" i="0" sz="1700" u="none" cap="none" strike="noStrike">
                <a:solidFill>
                  <a:srgbClr val="151F4A"/>
                </a:solidFill>
                <a:latin typeface="Arial"/>
                <a:ea typeface="Arial"/>
                <a:cs typeface="Arial"/>
                <a:sym typeface="Arial"/>
              </a:defRPr>
            </a:lvl3pPr>
            <a:lvl4pPr indent="0" lvl="3" marL="0" marR="0" rtl="0" algn="ctr">
              <a:lnSpc>
                <a:spcPct val="100000"/>
              </a:lnSpc>
              <a:spcBef>
                <a:spcPts val="0"/>
              </a:spcBef>
              <a:spcAft>
                <a:spcPts val="0"/>
              </a:spcAft>
              <a:buClr>
                <a:srgbClr val="000000"/>
              </a:buClr>
              <a:buSzPts val="1700"/>
              <a:buFont typeface="Arial"/>
              <a:buNone/>
              <a:defRPr b="1" i="0" sz="1700" u="none" cap="none" strike="noStrike">
                <a:solidFill>
                  <a:srgbClr val="151F4A"/>
                </a:solidFill>
                <a:latin typeface="Arial"/>
                <a:ea typeface="Arial"/>
                <a:cs typeface="Arial"/>
                <a:sym typeface="Arial"/>
              </a:defRPr>
            </a:lvl4pPr>
            <a:lvl5pPr indent="0" lvl="4" marL="0" marR="0" rtl="0" algn="ctr">
              <a:lnSpc>
                <a:spcPct val="100000"/>
              </a:lnSpc>
              <a:spcBef>
                <a:spcPts val="0"/>
              </a:spcBef>
              <a:spcAft>
                <a:spcPts val="0"/>
              </a:spcAft>
              <a:buClr>
                <a:srgbClr val="000000"/>
              </a:buClr>
              <a:buSzPts val="1700"/>
              <a:buFont typeface="Arial"/>
              <a:buNone/>
              <a:defRPr b="1" i="0" sz="1700" u="none" cap="none" strike="noStrike">
                <a:solidFill>
                  <a:srgbClr val="151F4A"/>
                </a:solidFill>
                <a:latin typeface="Arial"/>
                <a:ea typeface="Arial"/>
                <a:cs typeface="Arial"/>
                <a:sym typeface="Arial"/>
              </a:defRPr>
            </a:lvl5pPr>
            <a:lvl6pPr indent="0" lvl="5" marL="0" marR="0" rtl="0" algn="ctr">
              <a:lnSpc>
                <a:spcPct val="100000"/>
              </a:lnSpc>
              <a:spcBef>
                <a:spcPts val="0"/>
              </a:spcBef>
              <a:spcAft>
                <a:spcPts val="0"/>
              </a:spcAft>
              <a:buClr>
                <a:srgbClr val="000000"/>
              </a:buClr>
              <a:buSzPts val="1700"/>
              <a:buFont typeface="Arial"/>
              <a:buNone/>
              <a:defRPr b="1" i="0" sz="1700" u="none" cap="none" strike="noStrike">
                <a:solidFill>
                  <a:srgbClr val="151F4A"/>
                </a:solidFill>
                <a:latin typeface="Arial"/>
                <a:ea typeface="Arial"/>
                <a:cs typeface="Arial"/>
                <a:sym typeface="Arial"/>
              </a:defRPr>
            </a:lvl6pPr>
            <a:lvl7pPr indent="0" lvl="6" marL="0" marR="0" rtl="0" algn="ctr">
              <a:lnSpc>
                <a:spcPct val="100000"/>
              </a:lnSpc>
              <a:spcBef>
                <a:spcPts val="0"/>
              </a:spcBef>
              <a:spcAft>
                <a:spcPts val="0"/>
              </a:spcAft>
              <a:buClr>
                <a:srgbClr val="000000"/>
              </a:buClr>
              <a:buSzPts val="1700"/>
              <a:buFont typeface="Arial"/>
              <a:buNone/>
              <a:defRPr b="1" i="0" sz="1700" u="none" cap="none" strike="noStrike">
                <a:solidFill>
                  <a:srgbClr val="151F4A"/>
                </a:solidFill>
                <a:latin typeface="Arial"/>
                <a:ea typeface="Arial"/>
                <a:cs typeface="Arial"/>
                <a:sym typeface="Arial"/>
              </a:defRPr>
            </a:lvl7pPr>
            <a:lvl8pPr indent="0" lvl="7" marL="0" marR="0" rtl="0" algn="ctr">
              <a:lnSpc>
                <a:spcPct val="100000"/>
              </a:lnSpc>
              <a:spcBef>
                <a:spcPts val="0"/>
              </a:spcBef>
              <a:spcAft>
                <a:spcPts val="0"/>
              </a:spcAft>
              <a:buClr>
                <a:srgbClr val="000000"/>
              </a:buClr>
              <a:buSzPts val="1700"/>
              <a:buFont typeface="Arial"/>
              <a:buNone/>
              <a:defRPr b="1" i="0" sz="1700" u="none" cap="none" strike="noStrike">
                <a:solidFill>
                  <a:srgbClr val="151F4A"/>
                </a:solidFill>
                <a:latin typeface="Arial"/>
                <a:ea typeface="Arial"/>
                <a:cs typeface="Arial"/>
                <a:sym typeface="Arial"/>
              </a:defRPr>
            </a:lvl8pPr>
            <a:lvl9pPr indent="0" lvl="8" marL="0" marR="0" rtl="0" algn="ctr">
              <a:lnSpc>
                <a:spcPct val="100000"/>
              </a:lnSpc>
              <a:spcBef>
                <a:spcPts val="0"/>
              </a:spcBef>
              <a:spcAft>
                <a:spcPts val="0"/>
              </a:spcAft>
              <a:buClr>
                <a:srgbClr val="000000"/>
              </a:buClr>
              <a:buSzPts val="1700"/>
              <a:buFont typeface="Arial"/>
              <a:buNone/>
              <a:defRPr b="1" i="0" sz="1700" u="none" cap="none" strike="noStrike">
                <a:solidFill>
                  <a:srgbClr val="151F4A"/>
                </a:solidFill>
                <a:latin typeface="Arial"/>
                <a:ea typeface="Arial"/>
                <a:cs typeface="Arial"/>
                <a:sym typeface="Arial"/>
              </a:defRPr>
            </a:lvl9pPr>
          </a:lstStyle>
          <a:p>
            <a:pPr indent="0" lvl="0" marL="0" rtl="0" algn="ct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 Id="rId3" Type="http://schemas.openxmlformats.org/officeDocument/2006/relationships/hyperlink" Target="https://covid19.public-inquiry.uk/wp-content/uploads/2023/07/11172738/Accessible-comms-policy-final.pdf"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9.xml"/><Relationship Id="rId3" Type="http://schemas.openxmlformats.org/officeDocument/2006/relationships/image" Target="../media/image7.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0.xml"/><Relationship Id="rId3" Type="http://schemas.openxmlformats.org/officeDocument/2006/relationships/image" Target="../media/image5.png"/></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8" name="Shape 68"/>
        <p:cNvGrpSpPr/>
        <p:nvPr/>
      </p:nvGrpSpPr>
      <p:grpSpPr>
        <a:xfrm>
          <a:off x="0" y="0"/>
          <a:ext cx="0" cy="0"/>
          <a:chOff x="0" y="0"/>
          <a:chExt cx="0" cy="0"/>
        </a:xfrm>
      </p:grpSpPr>
      <p:sp>
        <p:nvSpPr>
          <p:cNvPr id="69" name="Google Shape;69;p1"/>
          <p:cNvSpPr txBox="1"/>
          <p:nvPr>
            <p:ph type="ctrTitle"/>
          </p:nvPr>
        </p:nvSpPr>
        <p:spPr>
          <a:xfrm>
            <a:off x="5628575" y="1122389"/>
            <a:ext cx="5903400" cy="2980800"/>
          </a:xfrm>
          <a:prstGeom prst="rect">
            <a:avLst/>
          </a:prstGeom>
          <a:noFill/>
          <a:ln>
            <a:noFill/>
          </a:ln>
        </p:spPr>
        <p:txBody>
          <a:bodyPr anchorCtr="0" anchor="b" bIns="0" lIns="0" spcFirstLastPara="1" rIns="0" wrap="square" tIns="0">
            <a:noAutofit/>
          </a:bodyPr>
          <a:lstStyle/>
          <a:p>
            <a:pPr indent="0" lvl="0" marL="0" rtl="0" algn="l">
              <a:lnSpc>
                <a:spcPct val="100000"/>
              </a:lnSpc>
              <a:spcBef>
                <a:spcPts val="0"/>
              </a:spcBef>
              <a:spcAft>
                <a:spcPts val="0"/>
              </a:spcAft>
              <a:buClr>
                <a:srgbClr val="15365B"/>
              </a:buClr>
              <a:buSzPts val="5400"/>
              <a:buFont typeface="Arial"/>
              <a:buNone/>
            </a:pPr>
            <a:r>
              <a:rPr lang="en-GB" sz="5100"/>
              <a:t>UK Covid-19 Inquiry: Emotional Support</a:t>
            </a:r>
            <a:endParaRPr sz="5100"/>
          </a:p>
        </p:txBody>
      </p:sp>
      <p:sp>
        <p:nvSpPr>
          <p:cNvPr id="70" name="Google Shape;70;p1"/>
          <p:cNvSpPr txBox="1"/>
          <p:nvPr>
            <p:ph idx="1" type="subTitle"/>
          </p:nvPr>
        </p:nvSpPr>
        <p:spPr>
          <a:xfrm>
            <a:off x="5628575" y="4222599"/>
            <a:ext cx="5937900" cy="814500"/>
          </a:xfrm>
          <a:prstGeom prst="rect">
            <a:avLst/>
          </a:prstGeom>
          <a:noFill/>
          <a:ln>
            <a:noFill/>
          </a:ln>
        </p:spPr>
        <p:txBody>
          <a:bodyPr anchorCtr="0" anchor="t" bIns="0" lIns="0" spcFirstLastPara="1" rIns="0" wrap="square" tIns="0">
            <a:normAutofit fontScale="85000"/>
          </a:bodyPr>
          <a:lstStyle/>
          <a:p>
            <a:pPr indent="0" lvl="0" marL="0" rtl="0" algn="l">
              <a:lnSpc>
                <a:spcPct val="100000"/>
              </a:lnSpc>
              <a:spcBef>
                <a:spcPts val="0"/>
              </a:spcBef>
              <a:spcAft>
                <a:spcPts val="0"/>
              </a:spcAft>
              <a:buClr>
                <a:srgbClr val="15365B"/>
              </a:buClr>
              <a:buSzPct val="100000"/>
              <a:buNone/>
            </a:pPr>
            <a:r>
              <a:rPr lang="en-GB"/>
              <a:t>Procurement requirements</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3" name="Shape 133"/>
        <p:cNvGrpSpPr/>
        <p:nvPr/>
      </p:nvGrpSpPr>
      <p:grpSpPr>
        <a:xfrm>
          <a:off x="0" y="0"/>
          <a:ext cx="0" cy="0"/>
          <a:chOff x="0" y="0"/>
          <a:chExt cx="0" cy="0"/>
        </a:xfrm>
      </p:grpSpPr>
      <p:sp>
        <p:nvSpPr>
          <p:cNvPr id="134" name="Google Shape;134;p11"/>
          <p:cNvSpPr txBox="1"/>
          <p:nvPr>
            <p:ph type="title"/>
          </p:nvPr>
        </p:nvSpPr>
        <p:spPr>
          <a:xfrm>
            <a:off x="1637961" y="429028"/>
            <a:ext cx="10001400" cy="1325700"/>
          </a:xfrm>
          <a:prstGeom prst="rect">
            <a:avLst/>
          </a:prstGeom>
          <a:noFill/>
          <a:ln>
            <a:noFill/>
          </a:ln>
        </p:spPr>
        <p:txBody>
          <a:bodyPr anchorCtr="0" anchor="ctr" bIns="0" lIns="0" spcFirstLastPara="1" rIns="0" wrap="square" tIns="0">
            <a:normAutofit/>
          </a:bodyPr>
          <a:lstStyle/>
          <a:p>
            <a:pPr indent="0" lvl="0" marL="0" rtl="0" algn="l">
              <a:lnSpc>
                <a:spcPct val="90000"/>
              </a:lnSpc>
              <a:spcBef>
                <a:spcPts val="0"/>
              </a:spcBef>
              <a:spcAft>
                <a:spcPts val="0"/>
              </a:spcAft>
              <a:buSzPts val="1800"/>
              <a:buNone/>
            </a:pPr>
            <a:r>
              <a:rPr lang="en-GB"/>
              <a:t>Support for the Inquiry</a:t>
            </a:r>
            <a:endParaRPr/>
          </a:p>
        </p:txBody>
      </p:sp>
      <p:sp>
        <p:nvSpPr>
          <p:cNvPr id="135" name="Google Shape;135;p11"/>
          <p:cNvSpPr txBox="1"/>
          <p:nvPr>
            <p:ph idx="1" type="body"/>
          </p:nvPr>
        </p:nvSpPr>
        <p:spPr>
          <a:xfrm>
            <a:off x="1637961" y="1840229"/>
            <a:ext cx="10001400" cy="4336800"/>
          </a:xfrm>
          <a:prstGeom prst="rect">
            <a:avLst/>
          </a:prstGeom>
          <a:noFill/>
          <a:ln>
            <a:noFill/>
          </a:ln>
        </p:spPr>
        <p:txBody>
          <a:bodyPr anchorCtr="0" anchor="t" bIns="0" lIns="0" spcFirstLastPara="1" rIns="0" wrap="square" tIns="0">
            <a:normAutofit/>
          </a:bodyPr>
          <a:lstStyle/>
          <a:p>
            <a:pPr indent="0" lvl="0" marL="0" rtl="0" algn="l">
              <a:lnSpc>
                <a:spcPct val="125000"/>
              </a:lnSpc>
              <a:spcBef>
                <a:spcPts val="0"/>
              </a:spcBef>
              <a:spcAft>
                <a:spcPts val="0"/>
              </a:spcAft>
              <a:buSzPts val="1800"/>
              <a:buNone/>
            </a:pPr>
            <a:r>
              <a:rPr lang="en-GB"/>
              <a:t>We intend to provide the offer of emotional support for everyone engaging with the Inquiry. This engagement will occur through three main routes:</a:t>
            </a:r>
            <a:endParaRPr/>
          </a:p>
          <a:p>
            <a:pPr indent="-342900" lvl="0" marL="457200" rtl="0" algn="l">
              <a:lnSpc>
                <a:spcPct val="125000"/>
              </a:lnSpc>
              <a:spcBef>
                <a:spcPts val="0"/>
              </a:spcBef>
              <a:spcAft>
                <a:spcPts val="0"/>
              </a:spcAft>
              <a:buSzPts val="1800"/>
              <a:buAutoNum type="arabicPeriod"/>
            </a:pPr>
            <a:r>
              <a:rPr b="1" lang="en-GB"/>
              <a:t>Public Hearings</a:t>
            </a:r>
            <a:endParaRPr b="1"/>
          </a:p>
          <a:p>
            <a:pPr indent="-342900" lvl="1" marL="914400" rtl="0" algn="l">
              <a:lnSpc>
                <a:spcPct val="125000"/>
              </a:lnSpc>
              <a:spcBef>
                <a:spcPts val="0"/>
              </a:spcBef>
              <a:spcAft>
                <a:spcPts val="0"/>
              </a:spcAft>
              <a:buSzPts val="1800"/>
              <a:buChar char="○"/>
            </a:pPr>
            <a:r>
              <a:rPr b="0" lang="en-GB"/>
              <a:t>People will engage with the Inquiry through public hearings, whether that be as a witness or a member of the public attending hearings</a:t>
            </a:r>
            <a:endParaRPr b="0"/>
          </a:p>
          <a:p>
            <a:pPr indent="-342900" lvl="0" marL="457200" rtl="0" algn="l">
              <a:lnSpc>
                <a:spcPct val="125000"/>
              </a:lnSpc>
              <a:spcBef>
                <a:spcPts val="0"/>
              </a:spcBef>
              <a:spcAft>
                <a:spcPts val="0"/>
              </a:spcAft>
              <a:buSzPts val="1800"/>
              <a:buAutoNum type="arabicPeriod"/>
            </a:pPr>
            <a:r>
              <a:rPr b="1" lang="en-GB"/>
              <a:t>Every Story Matters (ESM)</a:t>
            </a:r>
            <a:endParaRPr b="1"/>
          </a:p>
          <a:p>
            <a:pPr indent="-342900" lvl="1" marL="914400" rtl="0" algn="l">
              <a:lnSpc>
                <a:spcPct val="125000"/>
              </a:lnSpc>
              <a:spcBef>
                <a:spcPts val="0"/>
              </a:spcBef>
              <a:spcAft>
                <a:spcPts val="0"/>
              </a:spcAft>
              <a:buSzPts val="1800"/>
              <a:buChar char="○"/>
            </a:pPr>
            <a:r>
              <a:rPr b="0" lang="en-GB"/>
              <a:t>The Inquiry will use it’s Listening Exercise, Every Story Matters to gather people’s experiences of the pandemic through online form submission, targeted research (whereby specific demographic groups are targeted to give opportunity to tell their story), commemoration activity and engagement events.(events throughout the UK)</a:t>
            </a:r>
            <a:endParaRPr b="0"/>
          </a:p>
          <a:p>
            <a:pPr indent="-342900" lvl="0" marL="457200" rtl="0" algn="l">
              <a:lnSpc>
                <a:spcPct val="125000"/>
              </a:lnSpc>
              <a:spcBef>
                <a:spcPts val="0"/>
              </a:spcBef>
              <a:spcAft>
                <a:spcPts val="0"/>
              </a:spcAft>
              <a:buSzPts val="1800"/>
              <a:buAutoNum type="arabicPeriod"/>
            </a:pPr>
            <a:r>
              <a:rPr b="1" lang="en-GB"/>
              <a:t>Inquiry Staff</a:t>
            </a:r>
            <a:endParaRPr b="1"/>
          </a:p>
          <a:p>
            <a:pPr indent="-342900" lvl="1" marL="914400" rtl="0" algn="l">
              <a:lnSpc>
                <a:spcPct val="125000"/>
              </a:lnSpc>
              <a:spcBef>
                <a:spcPts val="0"/>
              </a:spcBef>
              <a:spcAft>
                <a:spcPts val="0"/>
              </a:spcAft>
              <a:buSzPts val="1800"/>
              <a:buChar char="○"/>
            </a:pPr>
            <a:r>
              <a:rPr b="0" lang="en-GB"/>
              <a:t>Inquiry staff will be exposed to potentially distressing materials throughout the lifetime of the Inquiry.</a:t>
            </a:r>
            <a:endParaRPr b="0"/>
          </a:p>
        </p:txBody>
      </p:sp>
      <p:sp>
        <p:nvSpPr>
          <p:cNvPr id="136" name="Google Shape;136;p11"/>
          <p:cNvSpPr txBox="1"/>
          <p:nvPr>
            <p:ph idx="12" type="sldNum"/>
          </p:nvPr>
        </p:nvSpPr>
        <p:spPr>
          <a:xfrm>
            <a:off x="230400" y="5976000"/>
            <a:ext cx="750300" cy="388500"/>
          </a:xfrm>
          <a:prstGeom prst="rect">
            <a:avLst/>
          </a:prstGeom>
          <a:noFill/>
          <a:ln>
            <a:noFill/>
          </a:ln>
        </p:spPr>
        <p:txBody>
          <a:bodyPr anchorCtr="0" anchor="ctr" bIns="0" lIns="0" spcFirstLastPara="1" rIns="0" wrap="square" tIns="0">
            <a:noAutofit/>
          </a:bodyPr>
          <a:lstStyle/>
          <a:p>
            <a:pPr indent="0" lvl="0" marL="0" rtl="0" algn="ctr">
              <a:lnSpc>
                <a:spcPct val="100000"/>
              </a:lnSpc>
              <a:spcBef>
                <a:spcPts val="0"/>
              </a:spcBef>
              <a:spcAft>
                <a:spcPts val="0"/>
              </a:spcAft>
              <a:buClr>
                <a:srgbClr val="000000"/>
              </a:buClr>
              <a:buSzPts val="1700"/>
              <a:buFont typeface="Arial"/>
              <a:buNone/>
            </a:pPr>
            <a:fld id="{00000000-1234-1234-1234-123412341234}" type="slidenum">
              <a:rPr lang="en-GB">
                <a:solidFill>
                  <a:srgbClr val="F0CFD3"/>
                </a:solidFill>
              </a:rPr>
              <a:t>‹#›</a:t>
            </a:fld>
            <a:endParaRPr>
              <a:solidFill>
                <a:srgbClr val="F0CFD3"/>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0" name="Shape 140"/>
        <p:cNvGrpSpPr/>
        <p:nvPr/>
      </p:nvGrpSpPr>
      <p:grpSpPr>
        <a:xfrm>
          <a:off x="0" y="0"/>
          <a:ext cx="0" cy="0"/>
          <a:chOff x="0" y="0"/>
          <a:chExt cx="0" cy="0"/>
        </a:xfrm>
      </p:grpSpPr>
      <p:sp>
        <p:nvSpPr>
          <p:cNvPr id="141" name="Google Shape;141;p12"/>
          <p:cNvSpPr txBox="1"/>
          <p:nvPr>
            <p:ph type="title"/>
          </p:nvPr>
        </p:nvSpPr>
        <p:spPr>
          <a:xfrm>
            <a:off x="5635550" y="419725"/>
            <a:ext cx="6071700" cy="3331800"/>
          </a:xfrm>
          <a:prstGeom prst="rect">
            <a:avLst/>
          </a:prstGeom>
          <a:noFill/>
          <a:ln>
            <a:noFill/>
          </a:ln>
        </p:spPr>
        <p:txBody>
          <a:bodyPr anchorCtr="0" anchor="b" bIns="0" lIns="0" spcFirstLastPara="1" rIns="0" wrap="square" tIns="0">
            <a:normAutofit/>
          </a:bodyPr>
          <a:lstStyle/>
          <a:p>
            <a:pPr indent="0" lvl="0" marL="0" rtl="0" algn="l">
              <a:lnSpc>
                <a:spcPct val="90000"/>
              </a:lnSpc>
              <a:spcBef>
                <a:spcPts val="0"/>
              </a:spcBef>
              <a:spcAft>
                <a:spcPts val="0"/>
              </a:spcAft>
              <a:buClr>
                <a:srgbClr val="151F4A"/>
              </a:buClr>
              <a:buSzPts val="6000"/>
              <a:buFont typeface="Arial"/>
              <a:buNone/>
            </a:pPr>
            <a:r>
              <a:rPr lang="en-GB"/>
              <a:t>Emotional support Procurement</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6" name="Shape 146"/>
        <p:cNvGrpSpPr/>
        <p:nvPr/>
      </p:nvGrpSpPr>
      <p:grpSpPr>
        <a:xfrm>
          <a:off x="0" y="0"/>
          <a:ext cx="0" cy="0"/>
          <a:chOff x="0" y="0"/>
          <a:chExt cx="0" cy="0"/>
        </a:xfrm>
      </p:grpSpPr>
      <p:sp>
        <p:nvSpPr>
          <p:cNvPr id="147" name="Google Shape;147;p13"/>
          <p:cNvSpPr txBox="1"/>
          <p:nvPr>
            <p:ph type="title"/>
          </p:nvPr>
        </p:nvSpPr>
        <p:spPr>
          <a:xfrm>
            <a:off x="1637961" y="429028"/>
            <a:ext cx="10001400" cy="1325700"/>
          </a:xfrm>
          <a:prstGeom prst="rect">
            <a:avLst/>
          </a:prstGeom>
          <a:noFill/>
          <a:ln>
            <a:noFill/>
          </a:ln>
        </p:spPr>
        <p:txBody>
          <a:bodyPr anchorCtr="0" anchor="ctr" bIns="0" lIns="0" spcFirstLastPara="1" rIns="0" wrap="square" tIns="0">
            <a:normAutofit/>
          </a:bodyPr>
          <a:lstStyle/>
          <a:p>
            <a:pPr indent="0" lvl="0" marL="0" rtl="0" algn="l">
              <a:lnSpc>
                <a:spcPct val="90000"/>
              </a:lnSpc>
              <a:spcBef>
                <a:spcPts val="0"/>
              </a:spcBef>
              <a:spcAft>
                <a:spcPts val="0"/>
              </a:spcAft>
              <a:buSzPts val="1800"/>
              <a:buNone/>
            </a:pPr>
            <a:r>
              <a:rPr lang="en-GB"/>
              <a:t>Contract Terms </a:t>
            </a:r>
            <a:endParaRPr/>
          </a:p>
        </p:txBody>
      </p:sp>
      <p:sp>
        <p:nvSpPr>
          <p:cNvPr id="148" name="Google Shape;148;p13"/>
          <p:cNvSpPr txBox="1"/>
          <p:nvPr>
            <p:ph idx="1" type="body"/>
          </p:nvPr>
        </p:nvSpPr>
        <p:spPr>
          <a:xfrm>
            <a:off x="1637950" y="1535700"/>
            <a:ext cx="10001400" cy="4641300"/>
          </a:xfrm>
          <a:prstGeom prst="rect">
            <a:avLst/>
          </a:prstGeom>
          <a:noFill/>
          <a:ln>
            <a:noFill/>
          </a:ln>
        </p:spPr>
        <p:txBody>
          <a:bodyPr anchorCtr="0" anchor="t" bIns="0" lIns="0" spcFirstLastPara="1" rIns="0" wrap="square" tIns="0">
            <a:noAutofit/>
          </a:bodyPr>
          <a:lstStyle/>
          <a:p>
            <a:pPr indent="0" lvl="0" marL="0" rtl="0" algn="l">
              <a:lnSpc>
                <a:spcPct val="125000"/>
              </a:lnSpc>
              <a:spcBef>
                <a:spcPts val="0"/>
              </a:spcBef>
              <a:spcAft>
                <a:spcPts val="0"/>
              </a:spcAft>
              <a:buSzPts val="1800"/>
              <a:buNone/>
            </a:pPr>
            <a:r>
              <a:t/>
            </a:r>
            <a:endParaRPr sz="2100"/>
          </a:p>
          <a:p>
            <a:pPr indent="0" lvl="0" marL="0" rtl="0" algn="l">
              <a:lnSpc>
                <a:spcPct val="125000"/>
              </a:lnSpc>
              <a:spcBef>
                <a:spcPts val="0"/>
              </a:spcBef>
              <a:spcAft>
                <a:spcPts val="0"/>
              </a:spcAft>
              <a:buSzPts val="1800"/>
              <a:buNone/>
            </a:pPr>
            <a:r>
              <a:t/>
            </a:r>
            <a:endParaRPr sz="2100"/>
          </a:p>
          <a:p>
            <a:pPr indent="0" lvl="0" marL="0" rtl="0" algn="l">
              <a:lnSpc>
                <a:spcPct val="125000"/>
              </a:lnSpc>
              <a:spcBef>
                <a:spcPts val="0"/>
              </a:spcBef>
              <a:spcAft>
                <a:spcPts val="0"/>
              </a:spcAft>
              <a:buSzPts val="1800"/>
              <a:buNone/>
            </a:pPr>
            <a:r>
              <a:rPr lang="en-GB" sz="2100"/>
              <a:t>There will be three separate contracts awarded within this procurement and they will be broken into three Lots.</a:t>
            </a:r>
            <a:endParaRPr sz="2100"/>
          </a:p>
          <a:p>
            <a:pPr indent="0" lvl="0" marL="0" rtl="0" algn="l">
              <a:lnSpc>
                <a:spcPct val="125000"/>
              </a:lnSpc>
              <a:spcBef>
                <a:spcPts val="0"/>
              </a:spcBef>
              <a:spcAft>
                <a:spcPts val="0"/>
              </a:spcAft>
              <a:buSzPts val="1800"/>
              <a:buNone/>
            </a:pPr>
            <a:r>
              <a:t/>
            </a:r>
            <a:endParaRPr sz="2100"/>
          </a:p>
          <a:p>
            <a:pPr indent="0" lvl="0" marL="0" rtl="0" algn="l">
              <a:lnSpc>
                <a:spcPct val="125000"/>
              </a:lnSpc>
              <a:spcBef>
                <a:spcPts val="0"/>
              </a:spcBef>
              <a:spcAft>
                <a:spcPts val="0"/>
              </a:spcAft>
              <a:buSzPts val="1800"/>
              <a:buNone/>
            </a:pPr>
            <a:r>
              <a:rPr lang="en-GB" sz="2100"/>
              <a:t>The initial contract term for each contract will be for a 1 year period. Each contract will include the option for the Inquiry to extend the contract by increments of between 6 and 24 months, up to a maximum overall contract term of 4 years (1+3). The supplier shall be provided with a minimum of (3) months written notice in respect of contract extensions or contract termination. </a:t>
            </a:r>
            <a:endParaRPr sz="2100"/>
          </a:p>
          <a:p>
            <a:pPr indent="0" lvl="0" marL="0" rtl="0" algn="l">
              <a:lnSpc>
                <a:spcPct val="125000"/>
              </a:lnSpc>
              <a:spcBef>
                <a:spcPts val="0"/>
              </a:spcBef>
              <a:spcAft>
                <a:spcPts val="0"/>
              </a:spcAft>
              <a:buSzPts val="1800"/>
              <a:buNone/>
            </a:pPr>
            <a:r>
              <a:t/>
            </a:r>
            <a:endParaRPr sz="2100"/>
          </a:p>
          <a:p>
            <a:pPr indent="0" lvl="0" marL="0" rtl="0" algn="l">
              <a:lnSpc>
                <a:spcPct val="125000"/>
              </a:lnSpc>
              <a:spcBef>
                <a:spcPts val="0"/>
              </a:spcBef>
              <a:spcAft>
                <a:spcPts val="0"/>
              </a:spcAft>
              <a:buClr>
                <a:schemeClr val="dk1"/>
              </a:buClr>
              <a:buSzPts val="1100"/>
              <a:buFont typeface="Arial"/>
              <a:buNone/>
            </a:pPr>
            <a:r>
              <a:t/>
            </a:r>
            <a:endParaRPr sz="2100"/>
          </a:p>
          <a:p>
            <a:pPr indent="0" lvl="0" marL="0" rtl="0" algn="l">
              <a:lnSpc>
                <a:spcPct val="125000"/>
              </a:lnSpc>
              <a:spcBef>
                <a:spcPts val="0"/>
              </a:spcBef>
              <a:spcAft>
                <a:spcPts val="0"/>
              </a:spcAft>
              <a:buSzPts val="1800"/>
              <a:buNone/>
            </a:pPr>
            <a:r>
              <a:t/>
            </a:r>
            <a:endParaRPr sz="2100"/>
          </a:p>
        </p:txBody>
      </p:sp>
      <p:sp>
        <p:nvSpPr>
          <p:cNvPr id="149" name="Google Shape;149;p13"/>
          <p:cNvSpPr txBox="1"/>
          <p:nvPr>
            <p:ph idx="12" type="sldNum"/>
          </p:nvPr>
        </p:nvSpPr>
        <p:spPr>
          <a:xfrm>
            <a:off x="230400" y="5976000"/>
            <a:ext cx="750300" cy="388500"/>
          </a:xfrm>
          <a:prstGeom prst="rect">
            <a:avLst/>
          </a:prstGeom>
          <a:noFill/>
          <a:ln>
            <a:noFill/>
          </a:ln>
        </p:spPr>
        <p:txBody>
          <a:bodyPr anchorCtr="0" anchor="ctr" bIns="0" lIns="0" spcFirstLastPara="1" rIns="0" wrap="square" tIns="0">
            <a:noAutofit/>
          </a:bodyPr>
          <a:lstStyle/>
          <a:p>
            <a:pPr indent="0" lvl="0" marL="0" rtl="0" algn="ctr">
              <a:lnSpc>
                <a:spcPct val="100000"/>
              </a:lnSpc>
              <a:spcBef>
                <a:spcPts val="0"/>
              </a:spcBef>
              <a:spcAft>
                <a:spcPts val="0"/>
              </a:spcAft>
              <a:buClr>
                <a:srgbClr val="000000"/>
              </a:buClr>
              <a:buSzPts val="1700"/>
              <a:buFont typeface="Arial"/>
              <a:buNone/>
            </a:pPr>
            <a:fld id="{00000000-1234-1234-1234-123412341234}" type="slidenum">
              <a:rPr lang="en-GB"/>
              <a:t>‹#›</a:t>
            </a:fld>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3" name="Shape 153"/>
        <p:cNvGrpSpPr/>
        <p:nvPr/>
      </p:nvGrpSpPr>
      <p:grpSpPr>
        <a:xfrm>
          <a:off x="0" y="0"/>
          <a:ext cx="0" cy="0"/>
          <a:chOff x="0" y="0"/>
          <a:chExt cx="0" cy="0"/>
        </a:xfrm>
      </p:grpSpPr>
      <p:sp>
        <p:nvSpPr>
          <p:cNvPr id="154" name="Google Shape;154;p14"/>
          <p:cNvSpPr txBox="1"/>
          <p:nvPr>
            <p:ph type="title"/>
          </p:nvPr>
        </p:nvSpPr>
        <p:spPr>
          <a:xfrm>
            <a:off x="1637961" y="429028"/>
            <a:ext cx="10001266" cy="1325563"/>
          </a:xfrm>
          <a:prstGeom prst="rect">
            <a:avLst/>
          </a:prstGeom>
          <a:noFill/>
          <a:ln>
            <a:noFill/>
          </a:ln>
        </p:spPr>
        <p:txBody>
          <a:bodyPr anchorCtr="0" anchor="ctr" bIns="0" lIns="0" spcFirstLastPara="1" rIns="0" wrap="square" tIns="0">
            <a:normAutofit/>
          </a:bodyPr>
          <a:lstStyle/>
          <a:p>
            <a:pPr indent="0" lvl="0" marL="0" rtl="0" algn="l">
              <a:lnSpc>
                <a:spcPct val="90000"/>
              </a:lnSpc>
              <a:spcBef>
                <a:spcPts val="0"/>
              </a:spcBef>
              <a:spcAft>
                <a:spcPts val="0"/>
              </a:spcAft>
              <a:buClr>
                <a:srgbClr val="151F4A"/>
              </a:buClr>
              <a:buSzPts val="4400"/>
              <a:buFont typeface="Arial"/>
              <a:buNone/>
            </a:pPr>
            <a:r>
              <a:rPr lang="en-GB"/>
              <a:t>Procurement Summary</a:t>
            </a:r>
            <a:endParaRPr/>
          </a:p>
        </p:txBody>
      </p:sp>
      <p:sp>
        <p:nvSpPr>
          <p:cNvPr id="155" name="Google Shape;155;p14"/>
          <p:cNvSpPr txBox="1"/>
          <p:nvPr>
            <p:ph idx="1" type="body"/>
          </p:nvPr>
        </p:nvSpPr>
        <p:spPr>
          <a:xfrm>
            <a:off x="1637961" y="1840229"/>
            <a:ext cx="10001265" cy="4336733"/>
          </a:xfrm>
          <a:prstGeom prst="rect">
            <a:avLst/>
          </a:prstGeom>
          <a:noFill/>
          <a:ln>
            <a:noFill/>
          </a:ln>
        </p:spPr>
        <p:txBody>
          <a:bodyPr anchorCtr="0" anchor="t" bIns="0" lIns="0" spcFirstLastPara="1" rIns="0" wrap="square" tIns="0">
            <a:normAutofit fontScale="85000" lnSpcReduction="20000"/>
          </a:bodyPr>
          <a:lstStyle/>
          <a:p>
            <a:pPr indent="0" lvl="0" marL="0" rtl="0" algn="l">
              <a:lnSpc>
                <a:spcPct val="125000"/>
              </a:lnSpc>
              <a:spcBef>
                <a:spcPts val="0"/>
              </a:spcBef>
              <a:spcAft>
                <a:spcPts val="0"/>
              </a:spcAft>
              <a:buClr>
                <a:schemeClr val="dk1"/>
              </a:buClr>
              <a:buSzPct val="44000"/>
              <a:buFont typeface="Arial"/>
              <a:buNone/>
            </a:pPr>
            <a:r>
              <a:rPr b="1" lang="en-GB" sz="2500">
                <a:solidFill>
                  <a:srgbClr val="595959"/>
                </a:solidFill>
              </a:rPr>
              <a:t>Accessibility </a:t>
            </a:r>
            <a:endParaRPr b="1" sz="2500">
              <a:solidFill>
                <a:srgbClr val="595959"/>
              </a:solidFill>
            </a:endParaRPr>
          </a:p>
          <a:p>
            <a:pPr indent="0" lvl="0" marL="0" rtl="0" algn="l">
              <a:lnSpc>
                <a:spcPct val="125000"/>
              </a:lnSpc>
              <a:spcBef>
                <a:spcPts val="0"/>
              </a:spcBef>
              <a:spcAft>
                <a:spcPts val="0"/>
              </a:spcAft>
              <a:buClr>
                <a:schemeClr val="dk1"/>
              </a:buClr>
              <a:buSzPct val="44000"/>
              <a:buFont typeface="Arial"/>
              <a:buNone/>
            </a:pPr>
            <a:r>
              <a:rPr lang="en-GB" sz="2500">
                <a:solidFill>
                  <a:srgbClr val="595959"/>
                </a:solidFill>
              </a:rPr>
              <a:t>A core requirement for all Lots explained in greater detail throughout the presentation.  The Inquiry would like input from suppliers as to the achievability and models we can utilise to deliver.</a:t>
            </a:r>
            <a:endParaRPr sz="2500">
              <a:solidFill>
                <a:srgbClr val="595959"/>
              </a:solidFill>
            </a:endParaRPr>
          </a:p>
          <a:p>
            <a:pPr indent="0" lvl="0" marL="0" rtl="0" algn="l">
              <a:lnSpc>
                <a:spcPct val="125000"/>
              </a:lnSpc>
              <a:spcBef>
                <a:spcPts val="0"/>
              </a:spcBef>
              <a:spcAft>
                <a:spcPts val="0"/>
              </a:spcAft>
              <a:buClr>
                <a:schemeClr val="dk1"/>
              </a:buClr>
              <a:buSzPct val="44000"/>
              <a:buFont typeface="Arial"/>
              <a:buNone/>
            </a:pPr>
            <a:r>
              <a:t/>
            </a:r>
            <a:endParaRPr b="1" sz="2500">
              <a:solidFill>
                <a:srgbClr val="595959"/>
              </a:solidFill>
            </a:endParaRPr>
          </a:p>
          <a:p>
            <a:pPr indent="0" lvl="0" marL="0" rtl="0" algn="l">
              <a:lnSpc>
                <a:spcPct val="125000"/>
              </a:lnSpc>
              <a:spcBef>
                <a:spcPts val="0"/>
              </a:spcBef>
              <a:spcAft>
                <a:spcPts val="0"/>
              </a:spcAft>
              <a:buClr>
                <a:schemeClr val="dk1"/>
              </a:buClr>
              <a:buSzPct val="44000"/>
              <a:buFont typeface="Arial"/>
              <a:buNone/>
            </a:pPr>
            <a:r>
              <a:rPr b="1" lang="en-GB" sz="2500">
                <a:solidFill>
                  <a:srgbClr val="595959"/>
                </a:solidFill>
              </a:rPr>
              <a:t>Lot 1</a:t>
            </a:r>
            <a:r>
              <a:rPr lang="en-GB" sz="2500">
                <a:solidFill>
                  <a:srgbClr val="595959"/>
                </a:solidFill>
              </a:rPr>
              <a:t>: Tier 1 Digital emotional support service </a:t>
            </a:r>
            <a:endParaRPr sz="2500">
              <a:solidFill>
                <a:srgbClr val="595959"/>
              </a:solidFill>
            </a:endParaRPr>
          </a:p>
          <a:p>
            <a:pPr indent="0" lvl="0" marL="0" rtl="0" algn="l">
              <a:lnSpc>
                <a:spcPct val="125000"/>
              </a:lnSpc>
              <a:spcBef>
                <a:spcPts val="0"/>
              </a:spcBef>
              <a:spcAft>
                <a:spcPts val="0"/>
              </a:spcAft>
              <a:buClr>
                <a:schemeClr val="dk1"/>
              </a:buClr>
              <a:buSzPct val="44000"/>
              <a:buFont typeface="Arial"/>
              <a:buNone/>
            </a:pPr>
            <a:r>
              <a:t/>
            </a:r>
            <a:endParaRPr sz="2500">
              <a:solidFill>
                <a:srgbClr val="595959"/>
              </a:solidFill>
            </a:endParaRPr>
          </a:p>
          <a:p>
            <a:pPr indent="0" lvl="0" marL="0" rtl="0" algn="l">
              <a:lnSpc>
                <a:spcPct val="125000"/>
              </a:lnSpc>
              <a:spcBef>
                <a:spcPts val="0"/>
              </a:spcBef>
              <a:spcAft>
                <a:spcPts val="0"/>
              </a:spcAft>
              <a:buClr>
                <a:schemeClr val="dk1"/>
              </a:buClr>
              <a:buSzPct val="44000"/>
              <a:buFont typeface="Arial"/>
              <a:buNone/>
            </a:pPr>
            <a:r>
              <a:rPr b="1" lang="en-GB" sz="2500">
                <a:solidFill>
                  <a:srgbClr val="595959"/>
                </a:solidFill>
              </a:rPr>
              <a:t>Lot 2</a:t>
            </a:r>
            <a:r>
              <a:rPr lang="en-GB" sz="2500">
                <a:solidFill>
                  <a:srgbClr val="595959"/>
                </a:solidFill>
              </a:rPr>
              <a:t>: Tier 2 Phone based and face to face emotional support (inc alternative route for digitally excluded) </a:t>
            </a:r>
            <a:endParaRPr sz="2500">
              <a:solidFill>
                <a:srgbClr val="595959"/>
              </a:solidFill>
            </a:endParaRPr>
          </a:p>
          <a:p>
            <a:pPr indent="0" lvl="0" marL="0" rtl="0" algn="l">
              <a:lnSpc>
                <a:spcPct val="125000"/>
              </a:lnSpc>
              <a:spcBef>
                <a:spcPts val="0"/>
              </a:spcBef>
              <a:spcAft>
                <a:spcPts val="0"/>
              </a:spcAft>
              <a:buClr>
                <a:schemeClr val="dk1"/>
              </a:buClr>
              <a:buSzPct val="44000"/>
              <a:buFont typeface="Arial"/>
              <a:buNone/>
            </a:pPr>
            <a:r>
              <a:t/>
            </a:r>
            <a:endParaRPr sz="2500">
              <a:solidFill>
                <a:srgbClr val="595959"/>
              </a:solidFill>
            </a:endParaRPr>
          </a:p>
          <a:p>
            <a:pPr indent="0" lvl="0" marL="0" rtl="0" algn="l">
              <a:lnSpc>
                <a:spcPct val="125000"/>
              </a:lnSpc>
              <a:spcBef>
                <a:spcPts val="0"/>
              </a:spcBef>
              <a:spcAft>
                <a:spcPts val="0"/>
              </a:spcAft>
              <a:buClr>
                <a:schemeClr val="dk1"/>
              </a:buClr>
              <a:buSzPct val="44000"/>
              <a:buFont typeface="Arial"/>
              <a:buNone/>
            </a:pPr>
            <a:r>
              <a:rPr b="1" lang="en-GB" sz="2500">
                <a:solidFill>
                  <a:srgbClr val="595959"/>
                </a:solidFill>
              </a:rPr>
              <a:t>Lot 3</a:t>
            </a:r>
            <a:r>
              <a:rPr lang="en-GB" sz="2500">
                <a:solidFill>
                  <a:srgbClr val="595959"/>
                </a:solidFill>
              </a:rPr>
              <a:t>: Staff-related tender for reflective practice, 1:1 emotional support/debriefing for staff </a:t>
            </a:r>
            <a:endParaRPr sz="2400"/>
          </a:p>
        </p:txBody>
      </p:sp>
      <p:sp>
        <p:nvSpPr>
          <p:cNvPr id="156" name="Google Shape;156;p14"/>
          <p:cNvSpPr txBox="1"/>
          <p:nvPr>
            <p:ph idx="12" type="sldNum"/>
          </p:nvPr>
        </p:nvSpPr>
        <p:spPr>
          <a:xfrm>
            <a:off x="230400" y="5976000"/>
            <a:ext cx="750376" cy="388382"/>
          </a:xfrm>
          <a:prstGeom prst="rect">
            <a:avLst/>
          </a:prstGeom>
          <a:noFill/>
          <a:ln>
            <a:noFill/>
          </a:ln>
        </p:spPr>
        <p:txBody>
          <a:bodyPr anchorCtr="0" anchor="ctr" bIns="0" lIns="0" spcFirstLastPara="1" rIns="0" wrap="square" tIns="0">
            <a:noAutofit/>
          </a:bodyPr>
          <a:lstStyle/>
          <a:p>
            <a:pPr indent="0" lvl="0" marL="0" rtl="0" algn="ctr">
              <a:lnSpc>
                <a:spcPct val="100000"/>
              </a:lnSpc>
              <a:spcBef>
                <a:spcPts val="0"/>
              </a:spcBef>
              <a:spcAft>
                <a:spcPts val="0"/>
              </a:spcAft>
              <a:buClr>
                <a:srgbClr val="000000"/>
              </a:buClr>
              <a:buSzPts val="1700"/>
              <a:buFont typeface="Arial"/>
              <a:buNone/>
            </a:pPr>
            <a:fld id="{00000000-1234-1234-1234-123412341234}" type="slidenum">
              <a:rPr lang="en-GB">
                <a:solidFill>
                  <a:srgbClr val="F0CFD3"/>
                </a:solidFill>
              </a:rPr>
              <a:t>‹#›</a:t>
            </a:fld>
            <a:endParaRPr>
              <a:solidFill>
                <a:srgbClr val="F0CFD3"/>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1" name="Shape 161"/>
        <p:cNvGrpSpPr/>
        <p:nvPr/>
      </p:nvGrpSpPr>
      <p:grpSpPr>
        <a:xfrm>
          <a:off x="0" y="0"/>
          <a:ext cx="0" cy="0"/>
          <a:chOff x="0" y="0"/>
          <a:chExt cx="0" cy="0"/>
        </a:xfrm>
      </p:grpSpPr>
      <p:sp>
        <p:nvSpPr>
          <p:cNvPr id="162" name="Google Shape;162;p15"/>
          <p:cNvSpPr txBox="1"/>
          <p:nvPr>
            <p:ph type="title"/>
          </p:nvPr>
        </p:nvSpPr>
        <p:spPr>
          <a:xfrm>
            <a:off x="1637961" y="429028"/>
            <a:ext cx="10001400" cy="1325700"/>
          </a:xfrm>
          <a:prstGeom prst="rect">
            <a:avLst/>
          </a:prstGeom>
          <a:noFill/>
          <a:ln>
            <a:noFill/>
          </a:ln>
        </p:spPr>
        <p:txBody>
          <a:bodyPr anchorCtr="0" anchor="ctr" bIns="0" lIns="0" spcFirstLastPara="1" rIns="0" wrap="square" tIns="0">
            <a:normAutofit/>
          </a:bodyPr>
          <a:lstStyle/>
          <a:p>
            <a:pPr indent="0" lvl="0" marL="0" rtl="0" algn="l">
              <a:lnSpc>
                <a:spcPct val="90000"/>
              </a:lnSpc>
              <a:spcBef>
                <a:spcPts val="0"/>
              </a:spcBef>
              <a:spcAft>
                <a:spcPts val="0"/>
              </a:spcAft>
              <a:buSzPts val="1800"/>
              <a:buNone/>
            </a:pPr>
            <a:r>
              <a:rPr lang="en-GB"/>
              <a:t>Support model</a:t>
            </a:r>
            <a:endParaRPr/>
          </a:p>
        </p:txBody>
      </p:sp>
      <p:sp>
        <p:nvSpPr>
          <p:cNvPr id="163" name="Google Shape;163;p15"/>
          <p:cNvSpPr txBox="1"/>
          <p:nvPr>
            <p:ph idx="12" type="sldNum"/>
          </p:nvPr>
        </p:nvSpPr>
        <p:spPr>
          <a:xfrm>
            <a:off x="230400" y="5976000"/>
            <a:ext cx="750300" cy="388500"/>
          </a:xfrm>
          <a:prstGeom prst="rect">
            <a:avLst/>
          </a:prstGeom>
          <a:noFill/>
          <a:ln>
            <a:noFill/>
          </a:ln>
        </p:spPr>
        <p:txBody>
          <a:bodyPr anchorCtr="0" anchor="ctr" bIns="0" lIns="0" spcFirstLastPara="1" rIns="0" wrap="square" tIns="0">
            <a:noAutofit/>
          </a:bodyPr>
          <a:lstStyle/>
          <a:p>
            <a:pPr indent="0" lvl="0" marL="0" rtl="0" algn="ctr">
              <a:lnSpc>
                <a:spcPct val="100000"/>
              </a:lnSpc>
              <a:spcBef>
                <a:spcPts val="0"/>
              </a:spcBef>
              <a:spcAft>
                <a:spcPts val="0"/>
              </a:spcAft>
              <a:buClr>
                <a:srgbClr val="000000"/>
              </a:buClr>
              <a:buSzPts val="1700"/>
              <a:buFont typeface="Arial"/>
              <a:buNone/>
            </a:pPr>
            <a:fld id="{00000000-1234-1234-1234-123412341234}" type="slidenum">
              <a:rPr lang="en-GB">
                <a:solidFill>
                  <a:srgbClr val="F0CFD3"/>
                </a:solidFill>
              </a:rPr>
              <a:t>‹#›</a:t>
            </a:fld>
            <a:endParaRPr>
              <a:solidFill>
                <a:srgbClr val="F0CFD3"/>
              </a:solidFill>
            </a:endParaRPr>
          </a:p>
        </p:txBody>
      </p:sp>
      <p:grpSp>
        <p:nvGrpSpPr>
          <p:cNvPr id="164" name="Google Shape;164;p15"/>
          <p:cNvGrpSpPr/>
          <p:nvPr/>
        </p:nvGrpSpPr>
        <p:grpSpPr>
          <a:xfrm>
            <a:off x="2251000" y="1671750"/>
            <a:ext cx="8775300" cy="4866900"/>
            <a:chOff x="2193825" y="1742250"/>
            <a:chExt cx="8775300" cy="4866900"/>
          </a:xfrm>
        </p:grpSpPr>
        <p:sp>
          <p:nvSpPr>
            <p:cNvPr id="165" name="Google Shape;165;p15"/>
            <p:cNvSpPr/>
            <p:nvPr/>
          </p:nvSpPr>
          <p:spPr>
            <a:xfrm rot="10800000">
              <a:off x="2848225" y="1742250"/>
              <a:ext cx="7401900" cy="4866900"/>
            </a:xfrm>
            <a:prstGeom prst="triangle">
              <a:avLst>
                <a:gd fmla="val 50000" name="adj"/>
              </a:avLst>
            </a:prstGeom>
            <a:solidFill>
              <a:srgbClr val="F0CFD3"/>
            </a:solidFill>
            <a:ln cap="flat" cmpd="sng" w="9525">
              <a:solidFill>
                <a:srgbClr val="F0CFD3"/>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6" name="Google Shape;166;p15"/>
            <p:cNvSpPr/>
            <p:nvPr/>
          </p:nvSpPr>
          <p:spPr>
            <a:xfrm rot="10800000">
              <a:off x="2193825" y="3008675"/>
              <a:ext cx="8775300" cy="654600"/>
            </a:xfrm>
            <a:prstGeom prst="trapezoid">
              <a:avLst>
                <a:gd fmla="val 39452" name="adj"/>
              </a:avLst>
            </a:prstGeom>
            <a:solidFill>
              <a:srgbClr val="C9DAF8"/>
            </a:solidFill>
            <a:ln cap="flat" cmpd="sng" w="9525">
              <a:solidFill>
                <a:srgbClr val="C9DAF8"/>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167" name="Google Shape;167;p15"/>
          <p:cNvSpPr txBox="1"/>
          <p:nvPr/>
        </p:nvSpPr>
        <p:spPr>
          <a:xfrm>
            <a:off x="4859650" y="1963350"/>
            <a:ext cx="3558000" cy="9543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2500"/>
              <a:buFont typeface="Arial"/>
              <a:buNone/>
            </a:pPr>
            <a:r>
              <a:rPr b="1" i="0" lang="en-GB" sz="2500" u="none" cap="none" strike="noStrike">
                <a:solidFill>
                  <a:srgbClr val="000000"/>
                </a:solidFill>
                <a:latin typeface="Arial"/>
                <a:ea typeface="Arial"/>
                <a:cs typeface="Arial"/>
                <a:sym typeface="Arial"/>
              </a:rPr>
              <a:t>Lot 1 - Tier 1 support: Global Digital Offer</a:t>
            </a:r>
            <a:endParaRPr b="1" i="0" sz="2500" u="none" cap="none" strike="noStrike">
              <a:solidFill>
                <a:srgbClr val="000000"/>
              </a:solidFill>
              <a:latin typeface="Arial"/>
              <a:ea typeface="Arial"/>
              <a:cs typeface="Arial"/>
              <a:sym typeface="Arial"/>
            </a:endParaRPr>
          </a:p>
        </p:txBody>
      </p:sp>
      <p:sp>
        <p:nvSpPr>
          <p:cNvPr id="168" name="Google Shape;168;p15"/>
          <p:cNvSpPr txBox="1"/>
          <p:nvPr/>
        </p:nvSpPr>
        <p:spPr>
          <a:xfrm>
            <a:off x="2885150" y="3022775"/>
            <a:ext cx="7733700" cy="4926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2000"/>
              <a:buFont typeface="Arial"/>
              <a:buNone/>
            </a:pPr>
            <a:r>
              <a:rPr b="1" i="0" lang="en-GB" sz="2000" u="none" cap="none" strike="noStrike">
                <a:solidFill>
                  <a:srgbClr val="000000"/>
                </a:solidFill>
                <a:latin typeface="Arial"/>
                <a:ea typeface="Arial"/>
                <a:cs typeface="Arial"/>
                <a:sym typeface="Arial"/>
              </a:rPr>
              <a:t>Accessible: Parity of offer for those who cannot access online</a:t>
            </a:r>
            <a:endParaRPr b="1" i="0" sz="2000" u="none" cap="none" strike="noStrike">
              <a:solidFill>
                <a:srgbClr val="000000"/>
              </a:solidFill>
              <a:latin typeface="Arial"/>
              <a:ea typeface="Arial"/>
              <a:cs typeface="Arial"/>
              <a:sym typeface="Arial"/>
            </a:endParaRPr>
          </a:p>
        </p:txBody>
      </p:sp>
      <p:sp>
        <p:nvSpPr>
          <p:cNvPr id="169" name="Google Shape;169;p15"/>
          <p:cNvSpPr txBox="1"/>
          <p:nvPr/>
        </p:nvSpPr>
        <p:spPr>
          <a:xfrm>
            <a:off x="5429250" y="3696325"/>
            <a:ext cx="2415000" cy="21240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1800"/>
              <a:buFont typeface="Arial"/>
              <a:buNone/>
            </a:pPr>
            <a:r>
              <a:rPr b="1" i="0" lang="en-GB" sz="1800" u="none" cap="none" strike="noStrike">
                <a:solidFill>
                  <a:srgbClr val="000000"/>
                </a:solidFill>
                <a:latin typeface="Arial"/>
                <a:ea typeface="Arial"/>
                <a:cs typeface="Arial"/>
                <a:sym typeface="Arial"/>
              </a:rPr>
              <a:t>Lot 2 -Tier 2 support: Enhanced offer, phone based support. Tailored to the distress and method of engagement</a:t>
            </a:r>
            <a:endParaRPr b="1" i="0" sz="1800" u="none" cap="none" strike="noStrike">
              <a:solidFill>
                <a:srgbClr val="000000"/>
              </a:solidFill>
              <a:latin typeface="Arial"/>
              <a:ea typeface="Arial"/>
              <a:cs typeface="Arial"/>
              <a:sym typeface="Arial"/>
            </a:endParaRPr>
          </a:p>
        </p:txBody>
      </p:sp>
      <p:sp>
        <p:nvSpPr>
          <p:cNvPr id="170" name="Google Shape;170;p15"/>
          <p:cNvSpPr/>
          <p:nvPr/>
        </p:nvSpPr>
        <p:spPr>
          <a:xfrm>
            <a:off x="1852775" y="4793225"/>
            <a:ext cx="2866800" cy="1571400"/>
          </a:xfrm>
          <a:prstGeom prst="roundRect">
            <a:avLst>
              <a:gd fmla="val 16667" name="adj"/>
            </a:avLst>
          </a:prstGeom>
          <a:solidFill>
            <a:srgbClr val="C9DAF8"/>
          </a:solidFill>
          <a:ln cap="flat" cmpd="sng" w="9525">
            <a:solidFill>
              <a:srgbClr val="C9DAF8"/>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rPr b="1" i="0" lang="en-GB" sz="1400" u="none" cap="none" strike="noStrike">
                <a:solidFill>
                  <a:srgbClr val="000000"/>
                </a:solidFill>
                <a:latin typeface="Arial"/>
                <a:ea typeface="Arial"/>
                <a:cs typeface="Arial"/>
                <a:sym typeface="Arial"/>
              </a:rPr>
              <a:t>Lot 3: Staff Training and Support</a:t>
            </a:r>
            <a:endParaRPr b="1" i="0" sz="1400" u="none" cap="none" strike="noStrike">
              <a:solidFill>
                <a:srgbClr val="000000"/>
              </a:solidFill>
              <a:latin typeface="Arial"/>
              <a:ea typeface="Arial"/>
              <a:cs typeface="Arial"/>
              <a:sym typeface="Arial"/>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5" name="Shape 175"/>
        <p:cNvGrpSpPr/>
        <p:nvPr/>
      </p:nvGrpSpPr>
      <p:grpSpPr>
        <a:xfrm>
          <a:off x="0" y="0"/>
          <a:ext cx="0" cy="0"/>
          <a:chOff x="0" y="0"/>
          <a:chExt cx="0" cy="0"/>
        </a:xfrm>
      </p:grpSpPr>
      <p:sp>
        <p:nvSpPr>
          <p:cNvPr id="176" name="Google Shape;176;p16"/>
          <p:cNvSpPr txBox="1"/>
          <p:nvPr>
            <p:ph type="title"/>
          </p:nvPr>
        </p:nvSpPr>
        <p:spPr>
          <a:xfrm>
            <a:off x="5635550" y="1594675"/>
            <a:ext cx="6071700" cy="2239800"/>
          </a:xfrm>
          <a:prstGeom prst="rect">
            <a:avLst/>
          </a:prstGeom>
          <a:noFill/>
          <a:ln>
            <a:noFill/>
          </a:ln>
        </p:spPr>
        <p:txBody>
          <a:bodyPr anchorCtr="0" anchor="b" bIns="0" lIns="0" spcFirstLastPara="1" rIns="0" wrap="square" tIns="0">
            <a:normAutofit/>
          </a:bodyPr>
          <a:lstStyle/>
          <a:p>
            <a:pPr indent="0" lvl="0" marL="0" rtl="0" algn="l">
              <a:lnSpc>
                <a:spcPct val="90000"/>
              </a:lnSpc>
              <a:spcBef>
                <a:spcPts val="0"/>
              </a:spcBef>
              <a:spcAft>
                <a:spcPts val="0"/>
              </a:spcAft>
              <a:buSzPts val="6000"/>
              <a:buNone/>
            </a:pPr>
            <a:r>
              <a:rPr lang="en-GB"/>
              <a:t>Lot 1</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1" name="Shape 181"/>
        <p:cNvGrpSpPr/>
        <p:nvPr/>
      </p:nvGrpSpPr>
      <p:grpSpPr>
        <a:xfrm>
          <a:off x="0" y="0"/>
          <a:ext cx="0" cy="0"/>
          <a:chOff x="0" y="0"/>
          <a:chExt cx="0" cy="0"/>
        </a:xfrm>
      </p:grpSpPr>
      <p:sp>
        <p:nvSpPr>
          <p:cNvPr id="182" name="Google Shape;182;p17"/>
          <p:cNvSpPr txBox="1"/>
          <p:nvPr>
            <p:ph type="title"/>
          </p:nvPr>
        </p:nvSpPr>
        <p:spPr>
          <a:xfrm>
            <a:off x="1637961" y="429028"/>
            <a:ext cx="10001400" cy="1325700"/>
          </a:xfrm>
          <a:prstGeom prst="rect">
            <a:avLst/>
          </a:prstGeom>
          <a:noFill/>
          <a:ln>
            <a:noFill/>
          </a:ln>
        </p:spPr>
        <p:txBody>
          <a:bodyPr anchorCtr="0" anchor="ctr" bIns="0" lIns="0" spcFirstLastPara="1" rIns="0" wrap="square" tIns="0">
            <a:normAutofit/>
          </a:bodyPr>
          <a:lstStyle/>
          <a:p>
            <a:pPr indent="0" lvl="0" marL="0" rtl="0" algn="l">
              <a:lnSpc>
                <a:spcPct val="90000"/>
              </a:lnSpc>
              <a:spcBef>
                <a:spcPts val="0"/>
              </a:spcBef>
              <a:spcAft>
                <a:spcPts val="0"/>
              </a:spcAft>
              <a:buSzPts val="1800"/>
              <a:buNone/>
            </a:pPr>
            <a:r>
              <a:rPr lang="en-GB"/>
              <a:t>Tier 1 overview</a:t>
            </a:r>
            <a:endParaRPr/>
          </a:p>
        </p:txBody>
      </p:sp>
      <p:sp>
        <p:nvSpPr>
          <p:cNvPr id="183" name="Google Shape;183;p17"/>
          <p:cNvSpPr txBox="1"/>
          <p:nvPr>
            <p:ph idx="1" type="body"/>
          </p:nvPr>
        </p:nvSpPr>
        <p:spPr>
          <a:xfrm>
            <a:off x="1637961" y="1840229"/>
            <a:ext cx="10001400" cy="4336800"/>
          </a:xfrm>
          <a:prstGeom prst="rect">
            <a:avLst/>
          </a:prstGeom>
          <a:noFill/>
          <a:ln>
            <a:noFill/>
          </a:ln>
        </p:spPr>
        <p:txBody>
          <a:bodyPr anchorCtr="0" anchor="t" bIns="0" lIns="0" spcFirstLastPara="1" rIns="0" wrap="square" tIns="0">
            <a:normAutofit lnSpcReduction="20000"/>
          </a:bodyPr>
          <a:lstStyle/>
          <a:p>
            <a:pPr indent="-400050" lvl="0" marL="457200" rtl="0" algn="l">
              <a:lnSpc>
                <a:spcPct val="125000"/>
              </a:lnSpc>
              <a:spcBef>
                <a:spcPts val="0"/>
              </a:spcBef>
              <a:spcAft>
                <a:spcPts val="0"/>
              </a:spcAft>
              <a:buSzPts val="2700"/>
              <a:buChar char="●"/>
            </a:pPr>
            <a:r>
              <a:rPr b="1" lang="en-GB" sz="2600"/>
              <a:t>Tier 1 of our support model - Digital service offering</a:t>
            </a:r>
            <a:endParaRPr b="1" sz="2600"/>
          </a:p>
          <a:p>
            <a:pPr indent="-393700" lvl="1" marL="914400" rtl="0" algn="l">
              <a:lnSpc>
                <a:spcPct val="125000"/>
              </a:lnSpc>
              <a:spcBef>
                <a:spcPts val="0"/>
              </a:spcBef>
              <a:spcAft>
                <a:spcPts val="0"/>
              </a:spcAft>
              <a:buSzPts val="2600"/>
              <a:buChar char="○"/>
            </a:pPr>
            <a:r>
              <a:rPr b="0" lang="en-GB" sz="2600"/>
              <a:t>Fully Managed Service including planning, delivery and reporting</a:t>
            </a:r>
            <a:endParaRPr b="0" sz="2600"/>
          </a:p>
          <a:p>
            <a:pPr indent="-400050" lvl="1" marL="914400" rtl="0" algn="l">
              <a:lnSpc>
                <a:spcPct val="125000"/>
              </a:lnSpc>
              <a:spcBef>
                <a:spcPts val="0"/>
              </a:spcBef>
              <a:spcAft>
                <a:spcPts val="0"/>
              </a:spcAft>
              <a:buSzPts val="2700"/>
              <a:buChar char="○"/>
            </a:pPr>
            <a:r>
              <a:rPr b="0" lang="en-GB" sz="2600"/>
              <a:t>Website development and implementation with easy to navigate, downloadable psychoeducation materials including advice, self guided resources. </a:t>
            </a:r>
            <a:endParaRPr b="0" sz="2600"/>
          </a:p>
          <a:p>
            <a:pPr indent="-393700" lvl="1" marL="914400" rtl="0" algn="l">
              <a:lnSpc>
                <a:spcPct val="125000"/>
              </a:lnSpc>
              <a:spcBef>
                <a:spcPts val="0"/>
              </a:spcBef>
              <a:spcAft>
                <a:spcPts val="0"/>
              </a:spcAft>
              <a:buSzPts val="2600"/>
              <a:buChar char="○"/>
            </a:pPr>
            <a:r>
              <a:rPr b="0" lang="en-GB" sz="2600"/>
              <a:t>Website support service</a:t>
            </a:r>
            <a:endParaRPr b="0" sz="2600"/>
          </a:p>
          <a:p>
            <a:pPr indent="-400050" lvl="1" marL="914400" rtl="0" algn="l">
              <a:lnSpc>
                <a:spcPct val="125000"/>
              </a:lnSpc>
              <a:spcBef>
                <a:spcPts val="0"/>
              </a:spcBef>
              <a:spcAft>
                <a:spcPts val="0"/>
              </a:spcAft>
              <a:buSzPts val="2700"/>
              <a:buChar char="○"/>
            </a:pPr>
            <a:r>
              <a:rPr b="0" lang="en-GB" sz="2600"/>
              <a:t>Text based support service (without internet) and/or other innovative solutions to support delivery of emotional support and meet accessibility requirements appropriate to the market</a:t>
            </a:r>
            <a:endParaRPr b="0" sz="2600"/>
          </a:p>
        </p:txBody>
      </p:sp>
      <p:sp>
        <p:nvSpPr>
          <p:cNvPr id="184" name="Google Shape;184;p17"/>
          <p:cNvSpPr txBox="1"/>
          <p:nvPr>
            <p:ph idx="12" type="sldNum"/>
          </p:nvPr>
        </p:nvSpPr>
        <p:spPr>
          <a:xfrm>
            <a:off x="230400" y="5976000"/>
            <a:ext cx="750300" cy="388500"/>
          </a:xfrm>
          <a:prstGeom prst="rect">
            <a:avLst/>
          </a:prstGeom>
          <a:noFill/>
          <a:ln>
            <a:noFill/>
          </a:ln>
        </p:spPr>
        <p:txBody>
          <a:bodyPr anchorCtr="0" anchor="ctr" bIns="0" lIns="0" spcFirstLastPara="1" rIns="0" wrap="square" tIns="0">
            <a:noAutofit/>
          </a:bodyPr>
          <a:lstStyle/>
          <a:p>
            <a:pPr indent="0" lvl="0" marL="0" rtl="0" algn="ctr">
              <a:lnSpc>
                <a:spcPct val="100000"/>
              </a:lnSpc>
              <a:spcBef>
                <a:spcPts val="0"/>
              </a:spcBef>
              <a:spcAft>
                <a:spcPts val="0"/>
              </a:spcAft>
              <a:buClr>
                <a:srgbClr val="000000"/>
              </a:buClr>
              <a:buSzPts val="1700"/>
              <a:buFont typeface="Arial"/>
              <a:buNone/>
            </a:pPr>
            <a:fld id="{00000000-1234-1234-1234-123412341234}" type="slidenum">
              <a:rPr lang="en-GB">
                <a:solidFill>
                  <a:srgbClr val="F0CFD3"/>
                </a:solidFill>
              </a:rPr>
              <a:t>‹#›</a:t>
            </a:fld>
            <a:endParaRPr>
              <a:solidFill>
                <a:srgbClr val="F0CFD3"/>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9" name="Shape 189"/>
        <p:cNvGrpSpPr/>
        <p:nvPr/>
      </p:nvGrpSpPr>
      <p:grpSpPr>
        <a:xfrm>
          <a:off x="0" y="0"/>
          <a:ext cx="0" cy="0"/>
          <a:chOff x="0" y="0"/>
          <a:chExt cx="0" cy="0"/>
        </a:xfrm>
      </p:grpSpPr>
      <p:sp>
        <p:nvSpPr>
          <p:cNvPr id="190" name="Google Shape;190;p18"/>
          <p:cNvSpPr txBox="1"/>
          <p:nvPr>
            <p:ph type="title"/>
          </p:nvPr>
        </p:nvSpPr>
        <p:spPr>
          <a:xfrm>
            <a:off x="1637961" y="429028"/>
            <a:ext cx="10001400" cy="1325700"/>
          </a:xfrm>
          <a:prstGeom prst="rect">
            <a:avLst/>
          </a:prstGeom>
          <a:noFill/>
          <a:ln>
            <a:noFill/>
          </a:ln>
        </p:spPr>
        <p:txBody>
          <a:bodyPr anchorCtr="0" anchor="ctr" bIns="0" lIns="0" spcFirstLastPara="1" rIns="0" wrap="square" tIns="0">
            <a:normAutofit/>
          </a:bodyPr>
          <a:lstStyle/>
          <a:p>
            <a:pPr indent="0" lvl="0" marL="0" rtl="0" algn="l">
              <a:lnSpc>
                <a:spcPct val="90000"/>
              </a:lnSpc>
              <a:spcBef>
                <a:spcPts val="0"/>
              </a:spcBef>
              <a:spcAft>
                <a:spcPts val="0"/>
              </a:spcAft>
              <a:buSzPts val="1800"/>
              <a:buNone/>
            </a:pPr>
            <a:r>
              <a:rPr lang="en-GB"/>
              <a:t>Tier 1 considerations</a:t>
            </a:r>
            <a:endParaRPr/>
          </a:p>
        </p:txBody>
      </p:sp>
      <p:sp>
        <p:nvSpPr>
          <p:cNvPr id="191" name="Google Shape;191;p18"/>
          <p:cNvSpPr txBox="1"/>
          <p:nvPr>
            <p:ph idx="1" type="body"/>
          </p:nvPr>
        </p:nvSpPr>
        <p:spPr>
          <a:xfrm>
            <a:off x="1637961" y="1840229"/>
            <a:ext cx="10001400" cy="4336800"/>
          </a:xfrm>
          <a:prstGeom prst="rect">
            <a:avLst/>
          </a:prstGeom>
          <a:noFill/>
          <a:ln>
            <a:noFill/>
          </a:ln>
        </p:spPr>
        <p:txBody>
          <a:bodyPr anchorCtr="0" anchor="t" bIns="0" lIns="0" spcFirstLastPara="1" rIns="0" wrap="square" tIns="0">
            <a:normAutofit fontScale="85000" lnSpcReduction="20000"/>
          </a:bodyPr>
          <a:lstStyle/>
          <a:p>
            <a:pPr indent="-374332" lvl="0" marL="457200" rtl="0" algn="l">
              <a:lnSpc>
                <a:spcPct val="125000"/>
              </a:lnSpc>
              <a:spcBef>
                <a:spcPts val="0"/>
              </a:spcBef>
              <a:spcAft>
                <a:spcPts val="0"/>
              </a:spcAft>
              <a:buSzPct val="103846"/>
              <a:buChar char="●"/>
            </a:pPr>
            <a:r>
              <a:rPr lang="en-GB" sz="2600"/>
              <a:t>Triaging - We would like to understand how suppliers will work together through the referral processes from Lot 1 into Lot 2 contract whilst meeting SLAs and covering legal requirements for both suppliers. I.e. data protection, GDPR. </a:t>
            </a:r>
            <a:endParaRPr sz="2600"/>
          </a:p>
          <a:p>
            <a:pPr indent="0" lvl="0" marL="457200" rtl="0" algn="l">
              <a:lnSpc>
                <a:spcPct val="125000"/>
              </a:lnSpc>
              <a:spcBef>
                <a:spcPts val="0"/>
              </a:spcBef>
              <a:spcAft>
                <a:spcPts val="0"/>
              </a:spcAft>
              <a:buSzPct val="81447"/>
              <a:buNone/>
            </a:pPr>
            <a:r>
              <a:t/>
            </a:r>
            <a:endParaRPr sz="2600"/>
          </a:p>
          <a:p>
            <a:pPr indent="-374332" lvl="0" marL="457200" rtl="0" algn="l">
              <a:lnSpc>
                <a:spcPct val="125000"/>
              </a:lnSpc>
              <a:spcBef>
                <a:spcPts val="0"/>
              </a:spcBef>
              <a:spcAft>
                <a:spcPts val="0"/>
              </a:spcAft>
              <a:buSzPct val="103846"/>
              <a:buChar char="●"/>
            </a:pPr>
            <a:r>
              <a:rPr lang="en-GB" sz="2600"/>
              <a:t>Supplier project plan alignment during mobilisation and delivery where there is a co-dependency between Tier 1 and Tier 2.</a:t>
            </a:r>
            <a:endParaRPr sz="2600"/>
          </a:p>
          <a:p>
            <a:pPr indent="0" lvl="0" marL="457200" rtl="0" algn="l">
              <a:lnSpc>
                <a:spcPct val="125000"/>
              </a:lnSpc>
              <a:spcBef>
                <a:spcPts val="0"/>
              </a:spcBef>
              <a:spcAft>
                <a:spcPts val="0"/>
              </a:spcAft>
              <a:buSzPct val="81447"/>
              <a:buNone/>
            </a:pPr>
            <a:r>
              <a:t/>
            </a:r>
            <a:endParaRPr sz="2600"/>
          </a:p>
          <a:p>
            <a:pPr indent="-368935" lvl="0" marL="457200" rtl="0" algn="l">
              <a:lnSpc>
                <a:spcPct val="125000"/>
              </a:lnSpc>
              <a:spcBef>
                <a:spcPts val="0"/>
              </a:spcBef>
              <a:spcAft>
                <a:spcPts val="0"/>
              </a:spcAft>
              <a:buSzPct val="100000"/>
              <a:buChar char="●"/>
            </a:pPr>
            <a:r>
              <a:rPr lang="en-GB" sz="2600"/>
              <a:t>Safeguarding issues </a:t>
            </a:r>
            <a:endParaRPr sz="2600"/>
          </a:p>
          <a:p>
            <a:pPr indent="0" lvl="0" marL="0" rtl="0" algn="l">
              <a:lnSpc>
                <a:spcPct val="125000"/>
              </a:lnSpc>
              <a:spcBef>
                <a:spcPts val="0"/>
              </a:spcBef>
              <a:spcAft>
                <a:spcPts val="0"/>
              </a:spcAft>
              <a:buSzPct val="81447"/>
              <a:buNone/>
            </a:pPr>
            <a:r>
              <a:t/>
            </a:r>
            <a:endParaRPr sz="2600"/>
          </a:p>
          <a:p>
            <a:pPr indent="0" lvl="0" marL="0" rtl="0" algn="l">
              <a:lnSpc>
                <a:spcPct val="125000"/>
              </a:lnSpc>
              <a:spcBef>
                <a:spcPts val="0"/>
              </a:spcBef>
              <a:spcAft>
                <a:spcPts val="0"/>
              </a:spcAft>
              <a:buSzPct val="81447"/>
              <a:buNone/>
            </a:pPr>
            <a:r>
              <a:t/>
            </a:r>
            <a:endParaRPr sz="2600"/>
          </a:p>
          <a:p>
            <a:pPr indent="0" lvl="0" marL="0" rtl="0" algn="l">
              <a:lnSpc>
                <a:spcPct val="125000"/>
              </a:lnSpc>
              <a:spcBef>
                <a:spcPts val="0"/>
              </a:spcBef>
              <a:spcAft>
                <a:spcPts val="0"/>
              </a:spcAft>
              <a:buSzPct val="105882"/>
              <a:buNone/>
            </a:pPr>
            <a:r>
              <a:t/>
            </a:r>
            <a:endParaRPr sz="2000"/>
          </a:p>
        </p:txBody>
      </p:sp>
      <p:sp>
        <p:nvSpPr>
          <p:cNvPr id="192" name="Google Shape;192;p18"/>
          <p:cNvSpPr txBox="1"/>
          <p:nvPr>
            <p:ph idx="12" type="sldNum"/>
          </p:nvPr>
        </p:nvSpPr>
        <p:spPr>
          <a:xfrm>
            <a:off x="230400" y="5976000"/>
            <a:ext cx="750300" cy="388500"/>
          </a:xfrm>
          <a:prstGeom prst="rect">
            <a:avLst/>
          </a:prstGeom>
          <a:noFill/>
          <a:ln>
            <a:noFill/>
          </a:ln>
        </p:spPr>
        <p:txBody>
          <a:bodyPr anchorCtr="0" anchor="ctr" bIns="0" lIns="0" spcFirstLastPara="1" rIns="0" wrap="square" tIns="0">
            <a:noAutofit/>
          </a:bodyPr>
          <a:lstStyle/>
          <a:p>
            <a:pPr indent="0" lvl="0" marL="0" rtl="0" algn="ctr">
              <a:lnSpc>
                <a:spcPct val="100000"/>
              </a:lnSpc>
              <a:spcBef>
                <a:spcPts val="0"/>
              </a:spcBef>
              <a:spcAft>
                <a:spcPts val="0"/>
              </a:spcAft>
              <a:buClr>
                <a:srgbClr val="000000"/>
              </a:buClr>
              <a:buSzPts val="1700"/>
              <a:buFont typeface="Arial"/>
              <a:buNone/>
            </a:pPr>
            <a:fld id="{00000000-1234-1234-1234-123412341234}" type="slidenum">
              <a:rPr lang="en-GB">
                <a:solidFill>
                  <a:srgbClr val="F0CFD3"/>
                </a:solidFill>
              </a:rPr>
              <a:t>‹#›</a:t>
            </a:fld>
            <a:endParaRPr>
              <a:solidFill>
                <a:srgbClr val="F0CFD3"/>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7" name="Shape 197"/>
        <p:cNvGrpSpPr/>
        <p:nvPr/>
      </p:nvGrpSpPr>
      <p:grpSpPr>
        <a:xfrm>
          <a:off x="0" y="0"/>
          <a:ext cx="0" cy="0"/>
          <a:chOff x="0" y="0"/>
          <a:chExt cx="0" cy="0"/>
        </a:xfrm>
      </p:grpSpPr>
      <p:sp>
        <p:nvSpPr>
          <p:cNvPr id="198" name="Google Shape;198;p19"/>
          <p:cNvSpPr txBox="1"/>
          <p:nvPr>
            <p:ph type="title"/>
          </p:nvPr>
        </p:nvSpPr>
        <p:spPr>
          <a:xfrm>
            <a:off x="1637961" y="429028"/>
            <a:ext cx="10001400" cy="1325700"/>
          </a:xfrm>
          <a:prstGeom prst="rect">
            <a:avLst/>
          </a:prstGeom>
          <a:noFill/>
          <a:ln>
            <a:noFill/>
          </a:ln>
        </p:spPr>
        <p:txBody>
          <a:bodyPr anchorCtr="0" anchor="ctr" bIns="0" lIns="0" spcFirstLastPara="1" rIns="0" wrap="square" tIns="0">
            <a:normAutofit/>
          </a:bodyPr>
          <a:lstStyle/>
          <a:p>
            <a:pPr indent="0" lvl="0" marL="0" rtl="0" algn="l">
              <a:lnSpc>
                <a:spcPct val="90000"/>
              </a:lnSpc>
              <a:spcBef>
                <a:spcPts val="0"/>
              </a:spcBef>
              <a:spcAft>
                <a:spcPts val="0"/>
              </a:spcAft>
              <a:buSzPts val="1800"/>
              <a:buNone/>
            </a:pPr>
            <a:r>
              <a:rPr lang="en-GB"/>
              <a:t>Tier 1 accessibility</a:t>
            </a:r>
            <a:endParaRPr/>
          </a:p>
        </p:txBody>
      </p:sp>
      <p:sp>
        <p:nvSpPr>
          <p:cNvPr id="199" name="Google Shape;199;p19"/>
          <p:cNvSpPr txBox="1"/>
          <p:nvPr>
            <p:ph idx="1" type="body"/>
          </p:nvPr>
        </p:nvSpPr>
        <p:spPr>
          <a:xfrm>
            <a:off x="1637950" y="1840226"/>
            <a:ext cx="10001400" cy="3045000"/>
          </a:xfrm>
          <a:prstGeom prst="rect">
            <a:avLst/>
          </a:prstGeom>
          <a:noFill/>
          <a:ln>
            <a:noFill/>
          </a:ln>
        </p:spPr>
        <p:txBody>
          <a:bodyPr anchorCtr="0" anchor="t" bIns="0" lIns="0" spcFirstLastPara="1" rIns="0" wrap="square" tIns="0">
            <a:normAutofit/>
          </a:bodyPr>
          <a:lstStyle/>
          <a:p>
            <a:pPr indent="-400050" lvl="0" marL="457200" rtl="0" algn="l">
              <a:lnSpc>
                <a:spcPct val="125000"/>
              </a:lnSpc>
              <a:spcBef>
                <a:spcPts val="0"/>
              </a:spcBef>
              <a:spcAft>
                <a:spcPts val="0"/>
              </a:spcAft>
              <a:buSzPts val="2700"/>
              <a:buChar char="●"/>
            </a:pPr>
            <a:r>
              <a:rPr lang="en-GB" sz="2600"/>
              <a:t>Need to ensure that we have consistency with the Inquiry’s </a:t>
            </a:r>
            <a:r>
              <a:rPr lang="en-GB" sz="2600" u="sng">
                <a:solidFill>
                  <a:schemeClr val="hlink"/>
                </a:solidFill>
                <a:hlinkClick r:id="rId3"/>
              </a:rPr>
              <a:t>Accessible Communications Policy</a:t>
            </a:r>
            <a:endParaRPr sz="2600"/>
          </a:p>
          <a:p>
            <a:pPr indent="-400050" lvl="1" marL="914400" rtl="0" algn="l">
              <a:lnSpc>
                <a:spcPct val="125000"/>
              </a:lnSpc>
              <a:spcBef>
                <a:spcPts val="0"/>
              </a:spcBef>
              <a:spcAft>
                <a:spcPts val="0"/>
              </a:spcAft>
              <a:buSzPts val="2700"/>
              <a:buChar char="○"/>
            </a:pPr>
            <a:r>
              <a:rPr b="0" lang="en-GB" sz="2600"/>
              <a:t>People with disabilities who require accessible formats</a:t>
            </a:r>
            <a:endParaRPr b="0" sz="2600"/>
          </a:p>
          <a:p>
            <a:pPr indent="-400050" lvl="1" marL="914400" rtl="0" algn="l">
              <a:lnSpc>
                <a:spcPct val="125000"/>
              </a:lnSpc>
              <a:spcBef>
                <a:spcPts val="0"/>
              </a:spcBef>
              <a:spcAft>
                <a:spcPts val="0"/>
              </a:spcAft>
              <a:buSzPts val="2700"/>
              <a:buChar char="○"/>
            </a:pPr>
            <a:r>
              <a:rPr b="0" lang="en-GB" sz="2600"/>
              <a:t>For people who speak Welsh</a:t>
            </a:r>
            <a:endParaRPr b="0" sz="2600"/>
          </a:p>
          <a:p>
            <a:pPr indent="-400050" lvl="1" marL="914400" rtl="0" algn="l">
              <a:lnSpc>
                <a:spcPct val="125000"/>
              </a:lnSpc>
              <a:spcBef>
                <a:spcPts val="0"/>
              </a:spcBef>
              <a:spcAft>
                <a:spcPts val="0"/>
              </a:spcAft>
              <a:buSzPts val="2700"/>
              <a:buChar char="○"/>
            </a:pPr>
            <a:r>
              <a:rPr b="0" lang="en-GB" sz="2600"/>
              <a:t>For people who do not speak Welsh or English</a:t>
            </a:r>
            <a:r>
              <a:rPr lang="en-GB" sz="2600"/>
              <a:t>  </a:t>
            </a:r>
            <a:endParaRPr sz="2600"/>
          </a:p>
          <a:p>
            <a:pPr indent="0" lvl="0" marL="0" rtl="0" algn="l">
              <a:lnSpc>
                <a:spcPct val="125000"/>
              </a:lnSpc>
              <a:spcBef>
                <a:spcPts val="0"/>
              </a:spcBef>
              <a:spcAft>
                <a:spcPts val="0"/>
              </a:spcAft>
              <a:buSzPts val="1800"/>
              <a:buNone/>
            </a:pPr>
            <a:r>
              <a:t/>
            </a:r>
            <a:endParaRPr/>
          </a:p>
        </p:txBody>
      </p:sp>
      <p:sp>
        <p:nvSpPr>
          <p:cNvPr id="200" name="Google Shape;200;p19"/>
          <p:cNvSpPr txBox="1"/>
          <p:nvPr>
            <p:ph idx="12" type="sldNum"/>
          </p:nvPr>
        </p:nvSpPr>
        <p:spPr>
          <a:xfrm>
            <a:off x="230400" y="5976000"/>
            <a:ext cx="750300" cy="388500"/>
          </a:xfrm>
          <a:prstGeom prst="rect">
            <a:avLst/>
          </a:prstGeom>
          <a:noFill/>
          <a:ln>
            <a:noFill/>
          </a:ln>
        </p:spPr>
        <p:txBody>
          <a:bodyPr anchorCtr="0" anchor="ctr" bIns="0" lIns="0" spcFirstLastPara="1" rIns="0" wrap="square" tIns="0">
            <a:noAutofit/>
          </a:bodyPr>
          <a:lstStyle/>
          <a:p>
            <a:pPr indent="0" lvl="0" marL="0" rtl="0" algn="ctr">
              <a:lnSpc>
                <a:spcPct val="100000"/>
              </a:lnSpc>
              <a:spcBef>
                <a:spcPts val="0"/>
              </a:spcBef>
              <a:spcAft>
                <a:spcPts val="0"/>
              </a:spcAft>
              <a:buClr>
                <a:srgbClr val="000000"/>
              </a:buClr>
              <a:buSzPts val="1700"/>
              <a:buFont typeface="Arial"/>
              <a:buNone/>
            </a:pPr>
            <a:fld id="{00000000-1234-1234-1234-123412341234}" type="slidenum">
              <a:rPr lang="en-GB"/>
              <a:t>‹#›</a:t>
            </a:fld>
            <a:endParaRPr/>
          </a:p>
        </p:txBody>
      </p:sp>
      <p:sp>
        <p:nvSpPr>
          <p:cNvPr id="201" name="Google Shape;201;p19"/>
          <p:cNvSpPr txBox="1"/>
          <p:nvPr/>
        </p:nvSpPr>
        <p:spPr>
          <a:xfrm>
            <a:off x="1801750" y="4693075"/>
            <a:ext cx="9336300" cy="16713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2600"/>
              <a:buFont typeface="Arial"/>
              <a:buNone/>
            </a:pPr>
            <a:r>
              <a:rPr b="0" i="0" lang="en-GB" sz="2600" u="none" cap="none" strike="noStrike">
                <a:solidFill>
                  <a:srgbClr val="000000"/>
                </a:solidFill>
                <a:latin typeface="Arial"/>
                <a:ea typeface="Arial"/>
                <a:cs typeface="Arial"/>
                <a:sym typeface="Arial"/>
              </a:rPr>
              <a:t>Digitally excluded - Paper based copies of resources provided by the Inquiry and a one off phone call provided by the supplier of lot 2. </a:t>
            </a:r>
            <a:endParaRPr b="0" i="0" sz="2600" u="none" cap="none" strike="noStrike">
              <a:solidFill>
                <a:srgbClr val="000000"/>
              </a:solidFill>
              <a:latin typeface="Arial"/>
              <a:ea typeface="Arial"/>
              <a:cs typeface="Arial"/>
              <a:sym typeface="Arial"/>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6" name="Shape 206"/>
        <p:cNvGrpSpPr/>
        <p:nvPr/>
      </p:nvGrpSpPr>
      <p:grpSpPr>
        <a:xfrm>
          <a:off x="0" y="0"/>
          <a:ext cx="0" cy="0"/>
          <a:chOff x="0" y="0"/>
          <a:chExt cx="0" cy="0"/>
        </a:xfrm>
      </p:grpSpPr>
      <p:sp>
        <p:nvSpPr>
          <p:cNvPr id="207" name="Google Shape;207;p20"/>
          <p:cNvSpPr txBox="1"/>
          <p:nvPr>
            <p:ph type="title"/>
          </p:nvPr>
        </p:nvSpPr>
        <p:spPr>
          <a:xfrm>
            <a:off x="1536561" y="429028"/>
            <a:ext cx="10001400" cy="1325700"/>
          </a:xfrm>
          <a:prstGeom prst="rect">
            <a:avLst/>
          </a:prstGeom>
          <a:noFill/>
          <a:ln>
            <a:noFill/>
          </a:ln>
        </p:spPr>
        <p:txBody>
          <a:bodyPr anchorCtr="0" anchor="ctr" bIns="0" lIns="0" spcFirstLastPara="1" rIns="0" wrap="square" tIns="0">
            <a:normAutofit/>
          </a:bodyPr>
          <a:lstStyle/>
          <a:p>
            <a:pPr indent="0" lvl="0" marL="0" rtl="0" algn="l">
              <a:lnSpc>
                <a:spcPct val="90000"/>
              </a:lnSpc>
              <a:spcBef>
                <a:spcPts val="0"/>
              </a:spcBef>
              <a:spcAft>
                <a:spcPts val="0"/>
              </a:spcAft>
              <a:buSzPts val="1800"/>
              <a:buNone/>
            </a:pPr>
            <a:r>
              <a:rPr lang="en-GB"/>
              <a:t>Tier 1: Volumes </a:t>
            </a:r>
            <a:endParaRPr/>
          </a:p>
        </p:txBody>
      </p:sp>
      <p:sp>
        <p:nvSpPr>
          <p:cNvPr id="208" name="Google Shape;208;p20"/>
          <p:cNvSpPr txBox="1"/>
          <p:nvPr>
            <p:ph idx="12" type="sldNum"/>
          </p:nvPr>
        </p:nvSpPr>
        <p:spPr>
          <a:xfrm>
            <a:off x="230400" y="5976000"/>
            <a:ext cx="750300" cy="388500"/>
          </a:xfrm>
          <a:prstGeom prst="rect">
            <a:avLst/>
          </a:prstGeom>
          <a:noFill/>
          <a:ln>
            <a:noFill/>
          </a:ln>
        </p:spPr>
        <p:txBody>
          <a:bodyPr anchorCtr="0" anchor="ctr" bIns="0" lIns="0" spcFirstLastPara="1" rIns="0" wrap="square" tIns="0">
            <a:noAutofit/>
          </a:bodyPr>
          <a:lstStyle/>
          <a:p>
            <a:pPr indent="0" lvl="0" marL="0" rtl="0" algn="ctr">
              <a:lnSpc>
                <a:spcPct val="100000"/>
              </a:lnSpc>
              <a:spcBef>
                <a:spcPts val="0"/>
              </a:spcBef>
              <a:spcAft>
                <a:spcPts val="0"/>
              </a:spcAft>
              <a:buSzPts val="1700"/>
              <a:buNone/>
            </a:pPr>
            <a:fld id="{00000000-1234-1234-1234-123412341234}" type="slidenum">
              <a:rPr lang="en-GB"/>
              <a:t>‹#›</a:t>
            </a:fld>
            <a:endParaRPr/>
          </a:p>
        </p:txBody>
      </p:sp>
      <p:sp>
        <p:nvSpPr>
          <p:cNvPr id="209" name="Google Shape;209;p20"/>
          <p:cNvSpPr txBox="1"/>
          <p:nvPr/>
        </p:nvSpPr>
        <p:spPr>
          <a:xfrm>
            <a:off x="1722875" y="1588825"/>
            <a:ext cx="9863700" cy="47223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2000"/>
              <a:buFont typeface="Arial"/>
              <a:buNone/>
            </a:pPr>
            <a:r>
              <a:rPr b="0" i="0" lang="en-GB" sz="2000" u="none" cap="none" strike="noStrike">
                <a:solidFill>
                  <a:srgbClr val="000000"/>
                </a:solidFill>
                <a:latin typeface="Arial"/>
                <a:ea typeface="Arial"/>
                <a:cs typeface="Arial"/>
                <a:sym typeface="Arial"/>
              </a:rPr>
              <a:t>The Inquiry will only provide indicative volumes but will work with the supplier to plan and agree volumes over a short term period for the purposes of resourcing.  </a:t>
            </a:r>
            <a:endParaRPr b="0"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000"/>
              <a:buFont typeface="Arial"/>
              <a:buNone/>
            </a:pPr>
            <a:r>
              <a:t/>
            </a:r>
            <a:endParaRPr b="0"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000"/>
              <a:buFont typeface="Arial"/>
              <a:buNone/>
            </a:pPr>
            <a:r>
              <a:rPr b="0" i="0" lang="en-GB" sz="2000" u="none" cap="none" strike="noStrike">
                <a:solidFill>
                  <a:srgbClr val="000000"/>
                </a:solidFill>
                <a:latin typeface="Arial"/>
                <a:ea typeface="Arial"/>
                <a:cs typeface="Arial"/>
                <a:sym typeface="Arial"/>
              </a:rPr>
              <a:t>Planning has been undertaken but volumes are dependent upon participation which could result in low volumes or all of the UK population taking part.</a:t>
            </a:r>
            <a:endParaRPr b="0"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000"/>
              <a:buFont typeface="Arial"/>
              <a:buNone/>
            </a:pPr>
            <a:r>
              <a:t/>
            </a:r>
            <a:endParaRPr b="0"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000"/>
              <a:buFont typeface="Arial"/>
              <a:buNone/>
            </a:pPr>
            <a:r>
              <a:rPr b="0" i="0" lang="en-GB" sz="2000" u="none" cap="none" strike="noStrike">
                <a:solidFill>
                  <a:srgbClr val="000000"/>
                </a:solidFill>
                <a:latin typeface="Arial"/>
                <a:ea typeface="Arial"/>
                <a:cs typeface="Arial"/>
                <a:sym typeface="Arial"/>
              </a:rPr>
              <a:t>Estimated Volumes </a:t>
            </a:r>
            <a:endParaRPr b="0"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000"/>
              <a:buFont typeface="Arial"/>
              <a:buNone/>
            </a:pPr>
            <a:r>
              <a:t/>
            </a:r>
            <a:endParaRPr b="0"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000"/>
              <a:buFont typeface="Arial"/>
              <a:buNone/>
            </a:pPr>
            <a:r>
              <a:rPr b="1" i="0" lang="en-GB" sz="2000" u="none" cap="none" strike="noStrike">
                <a:solidFill>
                  <a:srgbClr val="000000"/>
                </a:solidFill>
                <a:latin typeface="Arial"/>
                <a:ea typeface="Arial"/>
                <a:cs typeface="Arial"/>
                <a:sym typeface="Arial"/>
              </a:rPr>
              <a:t>170,00 </a:t>
            </a:r>
            <a:r>
              <a:rPr b="0" i="0" lang="en-GB" sz="2000" u="none" cap="none" strike="noStrike">
                <a:solidFill>
                  <a:srgbClr val="000000"/>
                </a:solidFill>
                <a:latin typeface="Arial"/>
                <a:ea typeface="Arial"/>
                <a:cs typeface="Arial"/>
                <a:sym typeface="Arial"/>
              </a:rPr>
              <a:t>people will utilise the web page </a:t>
            </a:r>
            <a:endParaRPr b="0"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000"/>
              <a:buFont typeface="Arial"/>
              <a:buNone/>
            </a:pPr>
            <a:r>
              <a:rPr b="1" i="0" lang="en-GB" sz="2000" u="none" cap="none" strike="noStrike">
                <a:solidFill>
                  <a:srgbClr val="000000"/>
                </a:solidFill>
                <a:latin typeface="Arial"/>
                <a:ea typeface="Arial"/>
                <a:cs typeface="Arial"/>
                <a:sym typeface="Arial"/>
              </a:rPr>
              <a:t>78,000</a:t>
            </a:r>
            <a:r>
              <a:rPr b="0" i="0" lang="en-GB" sz="2000" u="none" cap="none" strike="noStrike">
                <a:solidFill>
                  <a:srgbClr val="000000"/>
                </a:solidFill>
                <a:latin typeface="Arial"/>
                <a:ea typeface="Arial"/>
                <a:cs typeface="Arial"/>
                <a:sym typeface="Arial"/>
              </a:rPr>
              <a:t> people will access the SMS text support service. </a:t>
            </a:r>
            <a:endParaRPr b="0"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000"/>
              <a:buFont typeface="Arial"/>
              <a:buNone/>
            </a:pPr>
            <a:r>
              <a:rPr b="1" i="0" lang="en-GB" sz="2000" u="none" cap="none" strike="noStrike">
                <a:solidFill>
                  <a:srgbClr val="000000"/>
                </a:solidFill>
                <a:latin typeface="Arial"/>
                <a:ea typeface="Arial"/>
                <a:cs typeface="Arial"/>
                <a:sym typeface="Arial"/>
              </a:rPr>
              <a:t>18,400 </a:t>
            </a:r>
            <a:r>
              <a:rPr b="0" i="0" lang="en-GB" sz="2000" u="none" cap="none" strike="noStrike">
                <a:solidFill>
                  <a:srgbClr val="000000"/>
                </a:solidFill>
                <a:latin typeface="Arial"/>
                <a:ea typeface="Arial"/>
                <a:cs typeface="Arial"/>
                <a:sym typeface="Arial"/>
              </a:rPr>
              <a:t>people will access the service more that once (96,400 possible total)</a:t>
            </a:r>
            <a:endParaRPr b="0"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000"/>
              <a:buFont typeface="Arial"/>
              <a:buNone/>
            </a:pPr>
            <a:r>
              <a:t/>
            </a:r>
            <a:endParaRPr b="0"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000"/>
              <a:buFont typeface="Arial"/>
              <a:buNone/>
            </a:pPr>
            <a:r>
              <a:rPr b="0" i="0" lang="en-GB" sz="2000" u="none" cap="none" strike="noStrike">
                <a:solidFill>
                  <a:srgbClr val="000000"/>
                </a:solidFill>
                <a:latin typeface="Arial"/>
                <a:ea typeface="Arial"/>
                <a:cs typeface="Arial"/>
                <a:sym typeface="Arial"/>
              </a:rPr>
              <a:t>Demand is anticipated to be variable subject to other external influences and the Inquiry will support with volume planning.</a:t>
            </a:r>
            <a:endParaRPr b="0" i="0" sz="2000" u="none" cap="none" strike="noStrike">
              <a:solidFill>
                <a:srgbClr val="0000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4" name="Shape 74"/>
        <p:cNvGrpSpPr/>
        <p:nvPr/>
      </p:nvGrpSpPr>
      <p:grpSpPr>
        <a:xfrm>
          <a:off x="0" y="0"/>
          <a:ext cx="0" cy="0"/>
          <a:chOff x="0" y="0"/>
          <a:chExt cx="0" cy="0"/>
        </a:xfrm>
      </p:grpSpPr>
      <p:sp>
        <p:nvSpPr>
          <p:cNvPr id="75" name="Google Shape;75;p3"/>
          <p:cNvSpPr txBox="1"/>
          <p:nvPr>
            <p:ph type="title"/>
          </p:nvPr>
        </p:nvSpPr>
        <p:spPr>
          <a:xfrm>
            <a:off x="1637961" y="429028"/>
            <a:ext cx="10001266" cy="1325563"/>
          </a:xfrm>
          <a:prstGeom prst="rect">
            <a:avLst/>
          </a:prstGeom>
          <a:noFill/>
          <a:ln>
            <a:noFill/>
          </a:ln>
        </p:spPr>
        <p:txBody>
          <a:bodyPr anchorCtr="0" anchor="ctr" bIns="0" lIns="0" spcFirstLastPara="1" rIns="0" wrap="square" tIns="0">
            <a:normAutofit/>
          </a:bodyPr>
          <a:lstStyle/>
          <a:p>
            <a:pPr indent="0" lvl="0" marL="0" rtl="0" algn="l">
              <a:lnSpc>
                <a:spcPct val="90000"/>
              </a:lnSpc>
              <a:spcBef>
                <a:spcPts val="0"/>
              </a:spcBef>
              <a:spcAft>
                <a:spcPts val="0"/>
              </a:spcAft>
              <a:buClr>
                <a:srgbClr val="151F4A"/>
              </a:buClr>
              <a:buSzPts val="4400"/>
              <a:buFont typeface="Arial"/>
              <a:buNone/>
            </a:pPr>
            <a:r>
              <a:rPr lang="en-GB"/>
              <a:t>Objectives of this session</a:t>
            </a:r>
            <a:endParaRPr/>
          </a:p>
        </p:txBody>
      </p:sp>
      <p:sp>
        <p:nvSpPr>
          <p:cNvPr id="76" name="Google Shape;76;p3"/>
          <p:cNvSpPr txBox="1"/>
          <p:nvPr>
            <p:ph idx="1" type="body"/>
          </p:nvPr>
        </p:nvSpPr>
        <p:spPr>
          <a:xfrm>
            <a:off x="1497375" y="1840225"/>
            <a:ext cx="10141800" cy="1603800"/>
          </a:xfrm>
          <a:prstGeom prst="rect">
            <a:avLst/>
          </a:prstGeom>
          <a:noFill/>
          <a:ln>
            <a:noFill/>
          </a:ln>
        </p:spPr>
        <p:txBody>
          <a:bodyPr anchorCtr="0" anchor="t" bIns="0" lIns="0" spcFirstLastPara="1" rIns="0" wrap="square" tIns="0">
            <a:noAutofit/>
          </a:bodyPr>
          <a:lstStyle/>
          <a:p>
            <a:pPr indent="0" lvl="0" marL="0" rtl="0" algn="l">
              <a:lnSpc>
                <a:spcPct val="125000"/>
              </a:lnSpc>
              <a:spcBef>
                <a:spcPts val="0"/>
              </a:spcBef>
              <a:spcAft>
                <a:spcPts val="0"/>
              </a:spcAft>
              <a:buClr>
                <a:srgbClr val="151F4A"/>
              </a:buClr>
              <a:buSzPts val="1700"/>
              <a:buNone/>
            </a:pPr>
            <a:r>
              <a:rPr b="1" lang="en-GB" sz="2200"/>
              <a:t>Help potential suppliers understand our requirements</a:t>
            </a:r>
            <a:endParaRPr b="1" sz="2200"/>
          </a:p>
          <a:p>
            <a:pPr indent="0" lvl="0" marL="0" rtl="0" algn="l">
              <a:lnSpc>
                <a:spcPct val="125000"/>
              </a:lnSpc>
              <a:spcBef>
                <a:spcPts val="0"/>
              </a:spcBef>
              <a:spcAft>
                <a:spcPts val="0"/>
              </a:spcAft>
              <a:buClr>
                <a:srgbClr val="151F4A"/>
              </a:buClr>
              <a:buSzPts val="1700"/>
              <a:buNone/>
            </a:pPr>
            <a:r>
              <a:rPr lang="en-GB" sz="1900">
                <a:solidFill>
                  <a:srgbClr val="545454"/>
                </a:solidFill>
              </a:rPr>
              <a:t>The Covid-19 pandemic impacted a huge number and range of people across the UK. The Inquiry wants to hear from as many people as possible from diverse groups across the UK. The scope of the Inquiry's emotional support requirements is, therefore, </a:t>
            </a:r>
            <a:r>
              <a:rPr b="1" lang="en-GB" sz="1900">
                <a:solidFill>
                  <a:srgbClr val="545454"/>
                </a:solidFill>
              </a:rPr>
              <a:t>extensive and complex</a:t>
            </a:r>
            <a:r>
              <a:rPr lang="en-GB" sz="1900">
                <a:solidFill>
                  <a:srgbClr val="545454"/>
                </a:solidFill>
              </a:rPr>
              <a:t>. The Inquiry aims to provide as much information regarding the emotional support requirements as possible to assist potential suppliers in developing robust bids.</a:t>
            </a:r>
            <a:endParaRPr sz="2500"/>
          </a:p>
        </p:txBody>
      </p:sp>
      <p:sp>
        <p:nvSpPr>
          <p:cNvPr id="77" name="Google Shape;77;p3"/>
          <p:cNvSpPr txBox="1"/>
          <p:nvPr>
            <p:ph idx="12" type="sldNum"/>
          </p:nvPr>
        </p:nvSpPr>
        <p:spPr>
          <a:xfrm>
            <a:off x="230400" y="5976000"/>
            <a:ext cx="750376" cy="388382"/>
          </a:xfrm>
          <a:prstGeom prst="rect">
            <a:avLst/>
          </a:prstGeom>
          <a:noFill/>
          <a:ln>
            <a:noFill/>
          </a:ln>
        </p:spPr>
        <p:txBody>
          <a:bodyPr anchorCtr="0" anchor="ctr" bIns="0" lIns="0" spcFirstLastPara="1" rIns="0" wrap="square" tIns="0">
            <a:noAutofit/>
          </a:bodyPr>
          <a:lstStyle/>
          <a:p>
            <a:pPr indent="0" lvl="0" marL="0" rtl="0" algn="ctr">
              <a:lnSpc>
                <a:spcPct val="100000"/>
              </a:lnSpc>
              <a:spcBef>
                <a:spcPts val="0"/>
              </a:spcBef>
              <a:spcAft>
                <a:spcPts val="0"/>
              </a:spcAft>
              <a:buClr>
                <a:srgbClr val="000000"/>
              </a:buClr>
              <a:buSzPts val="1700"/>
              <a:buFont typeface="Arial"/>
              <a:buNone/>
            </a:pPr>
            <a:fld id="{00000000-1234-1234-1234-123412341234}" type="slidenum">
              <a:rPr lang="en-GB"/>
              <a:t>‹#›</a:t>
            </a:fld>
            <a:endParaRPr/>
          </a:p>
        </p:txBody>
      </p:sp>
      <p:sp>
        <p:nvSpPr>
          <p:cNvPr id="78" name="Google Shape;78;p3"/>
          <p:cNvSpPr txBox="1"/>
          <p:nvPr>
            <p:ph idx="1" type="body"/>
          </p:nvPr>
        </p:nvSpPr>
        <p:spPr>
          <a:xfrm>
            <a:off x="1497375" y="4372200"/>
            <a:ext cx="10141800" cy="1603800"/>
          </a:xfrm>
          <a:prstGeom prst="rect">
            <a:avLst/>
          </a:prstGeom>
          <a:noFill/>
          <a:ln>
            <a:noFill/>
          </a:ln>
        </p:spPr>
        <p:txBody>
          <a:bodyPr anchorCtr="0" anchor="t" bIns="0" lIns="0" spcFirstLastPara="1" rIns="0" wrap="square" tIns="0">
            <a:noAutofit/>
          </a:bodyPr>
          <a:lstStyle/>
          <a:p>
            <a:pPr indent="0" lvl="0" marL="0" rtl="0" algn="l">
              <a:lnSpc>
                <a:spcPct val="125000"/>
              </a:lnSpc>
              <a:spcBef>
                <a:spcPts val="0"/>
              </a:spcBef>
              <a:spcAft>
                <a:spcPts val="0"/>
              </a:spcAft>
              <a:buClr>
                <a:srgbClr val="151F4A"/>
              </a:buClr>
              <a:buSzPts val="1700"/>
              <a:buNone/>
            </a:pPr>
            <a:r>
              <a:rPr b="1" lang="en-GB" sz="2200"/>
              <a:t>Provide opportunity for supplier input</a:t>
            </a:r>
            <a:endParaRPr b="1" sz="2200"/>
          </a:p>
          <a:p>
            <a:pPr indent="0" lvl="0" marL="0" rtl="0" algn="l">
              <a:lnSpc>
                <a:spcPct val="125000"/>
              </a:lnSpc>
              <a:spcBef>
                <a:spcPts val="0"/>
              </a:spcBef>
              <a:spcAft>
                <a:spcPts val="0"/>
              </a:spcAft>
              <a:buClr>
                <a:srgbClr val="151F4A"/>
              </a:buClr>
              <a:buSzPts val="1700"/>
              <a:buNone/>
            </a:pPr>
            <a:r>
              <a:rPr lang="en-GB" sz="1900">
                <a:solidFill>
                  <a:srgbClr val="545454"/>
                </a:solidFill>
              </a:rPr>
              <a:t>The Inquiry’s Support and Safeguarding team have developed an emotional support model that they believe will support those who have been impacted due to their interaction with the Inquiry. However, we are looking for your input to highlight any areas of concern, potential pitfalls and areas for improvement.</a:t>
            </a:r>
            <a:endParaRPr sz="2500"/>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4" name="Shape 214"/>
        <p:cNvGrpSpPr/>
        <p:nvPr/>
      </p:nvGrpSpPr>
      <p:grpSpPr>
        <a:xfrm>
          <a:off x="0" y="0"/>
          <a:ext cx="0" cy="0"/>
          <a:chOff x="0" y="0"/>
          <a:chExt cx="0" cy="0"/>
        </a:xfrm>
      </p:grpSpPr>
      <p:sp>
        <p:nvSpPr>
          <p:cNvPr id="215" name="Google Shape;215;p21"/>
          <p:cNvSpPr txBox="1"/>
          <p:nvPr>
            <p:ph type="title"/>
          </p:nvPr>
        </p:nvSpPr>
        <p:spPr>
          <a:xfrm>
            <a:off x="1637961" y="429028"/>
            <a:ext cx="10001400" cy="1325700"/>
          </a:xfrm>
          <a:prstGeom prst="rect">
            <a:avLst/>
          </a:prstGeom>
          <a:noFill/>
          <a:ln>
            <a:noFill/>
          </a:ln>
        </p:spPr>
        <p:txBody>
          <a:bodyPr anchorCtr="0" anchor="ctr" bIns="0" lIns="0" spcFirstLastPara="1" rIns="0" wrap="square" tIns="0">
            <a:normAutofit/>
          </a:bodyPr>
          <a:lstStyle/>
          <a:p>
            <a:pPr indent="0" lvl="0" marL="0" rtl="0" algn="l">
              <a:lnSpc>
                <a:spcPct val="90000"/>
              </a:lnSpc>
              <a:spcBef>
                <a:spcPts val="0"/>
              </a:spcBef>
              <a:spcAft>
                <a:spcPts val="0"/>
              </a:spcAft>
              <a:buSzPts val="1800"/>
              <a:buNone/>
            </a:pPr>
            <a:r>
              <a:rPr lang="en-GB"/>
              <a:t>Lot 1: Proposed Pricing </a:t>
            </a:r>
            <a:endParaRPr/>
          </a:p>
        </p:txBody>
      </p:sp>
      <p:sp>
        <p:nvSpPr>
          <p:cNvPr id="216" name="Google Shape;216;p21"/>
          <p:cNvSpPr txBox="1"/>
          <p:nvPr>
            <p:ph idx="1" type="body"/>
          </p:nvPr>
        </p:nvSpPr>
        <p:spPr>
          <a:xfrm>
            <a:off x="1637950" y="1840225"/>
            <a:ext cx="10001400" cy="4524300"/>
          </a:xfrm>
          <a:prstGeom prst="rect">
            <a:avLst/>
          </a:prstGeom>
          <a:noFill/>
          <a:ln>
            <a:noFill/>
          </a:ln>
        </p:spPr>
        <p:txBody>
          <a:bodyPr anchorCtr="0" anchor="t" bIns="0" lIns="0" spcFirstLastPara="1" rIns="0" wrap="square" tIns="0">
            <a:noAutofit/>
          </a:bodyPr>
          <a:lstStyle/>
          <a:p>
            <a:pPr indent="0" lvl="0" marL="0" rtl="0" algn="l">
              <a:lnSpc>
                <a:spcPct val="115000"/>
              </a:lnSpc>
              <a:spcBef>
                <a:spcPts val="0"/>
              </a:spcBef>
              <a:spcAft>
                <a:spcPts val="0"/>
              </a:spcAft>
              <a:buSzPts val="1800"/>
              <a:buNone/>
            </a:pPr>
            <a:r>
              <a:rPr lang="en-GB" sz="2200"/>
              <a:t>All contracts will be funded by public money and therefore it is imperative the Inquiry can show Value for Money in all aspects of delivery.</a:t>
            </a:r>
            <a:endParaRPr sz="2200"/>
          </a:p>
          <a:p>
            <a:pPr indent="0" lvl="0" marL="0" rtl="0" algn="l">
              <a:lnSpc>
                <a:spcPct val="115000"/>
              </a:lnSpc>
              <a:spcBef>
                <a:spcPts val="0"/>
              </a:spcBef>
              <a:spcAft>
                <a:spcPts val="0"/>
              </a:spcAft>
              <a:buSzPts val="1800"/>
              <a:buNone/>
            </a:pPr>
            <a:r>
              <a:t/>
            </a:r>
            <a:endParaRPr sz="2200"/>
          </a:p>
          <a:p>
            <a:pPr indent="0" lvl="0" marL="0" rtl="0" algn="l">
              <a:lnSpc>
                <a:spcPct val="115000"/>
              </a:lnSpc>
              <a:spcBef>
                <a:spcPts val="0"/>
              </a:spcBef>
              <a:spcAft>
                <a:spcPts val="0"/>
              </a:spcAft>
              <a:buSzPts val="1800"/>
              <a:buNone/>
            </a:pPr>
            <a:r>
              <a:rPr b="1" lang="en-GB" sz="2200"/>
              <a:t>Proposed potential pricing elements </a:t>
            </a:r>
            <a:endParaRPr b="1" sz="2200"/>
          </a:p>
          <a:p>
            <a:pPr indent="0" lvl="0" marL="0" rtl="0" algn="l">
              <a:lnSpc>
                <a:spcPct val="115000"/>
              </a:lnSpc>
              <a:spcBef>
                <a:spcPts val="0"/>
              </a:spcBef>
              <a:spcAft>
                <a:spcPts val="0"/>
              </a:spcAft>
              <a:buSzPts val="1800"/>
              <a:buNone/>
            </a:pPr>
            <a:r>
              <a:t/>
            </a:r>
            <a:endParaRPr sz="2200"/>
          </a:p>
          <a:p>
            <a:pPr indent="-374650" lvl="0" marL="457200" rtl="0" algn="l">
              <a:lnSpc>
                <a:spcPct val="115000"/>
              </a:lnSpc>
              <a:spcBef>
                <a:spcPts val="0"/>
              </a:spcBef>
              <a:spcAft>
                <a:spcPts val="0"/>
              </a:spcAft>
              <a:buSzPts val="2300"/>
              <a:buAutoNum type="arabicPeriod"/>
            </a:pPr>
            <a:r>
              <a:rPr lang="en-GB" sz="2200"/>
              <a:t>Management and planning costs </a:t>
            </a:r>
            <a:endParaRPr sz="2200"/>
          </a:p>
          <a:p>
            <a:pPr indent="-374650" lvl="0" marL="457200" rtl="0" algn="l">
              <a:lnSpc>
                <a:spcPct val="115000"/>
              </a:lnSpc>
              <a:spcBef>
                <a:spcPts val="0"/>
              </a:spcBef>
              <a:spcAft>
                <a:spcPts val="0"/>
              </a:spcAft>
              <a:buSzPts val="2300"/>
              <a:buAutoNum type="arabicPeriod"/>
            </a:pPr>
            <a:r>
              <a:rPr lang="en-GB" sz="2200"/>
              <a:t>Website design and implementation </a:t>
            </a:r>
            <a:endParaRPr sz="2200"/>
          </a:p>
          <a:p>
            <a:pPr indent="-374650" lvl="0" marL="457200" rtl="0" algn="l">
              <a:lnSpc>
                <a:spcPct val="115000"/>
              </a:lnSpc>
              <a:spcBef>
                <a:spcPts val="0"/>
              </a:spcBef>
              <a:spcAft>
                <a:spcPts val="0"/>
              </a:spcAft>
              <a:buSzPts val="2300"/>
              <a:buAutoNum type="arabicPeriod"/>
            </a:pPr>
            <a:r>
              <a:rPr lang="en-GB" sz="2200"/>
              <a:t>Website maintenance </a:t>
            </a:r>
            <a:endParaRPr sz="2200"/>
          </a:p>
          <a:p>
            <a:pPr indent="-374650" lvl="0" marL="457200" rtl="0" algn="l">
              <a:lnSpc>
                <a:spcPct val="115000"/>
              </a:lnSpc>
              <a:spcBef>
                <a:spcPts val="0"/>
              </a:spcBef>
              <a:spcAft>
                <a:spcPts val="0"/>
              </a:spcAft>
              <a:buSzPts val="2300"/>
              <a:buAutoNum type="arabicPeriod"/>
            </a:pPr>
            <a:r>
              <a:rPr lang="en-GB" sz="2200"/>
              <a:t>Website support service </a:t>
            </a:r>
            <a:endParaRPr sz="2200"/>
          </a:p>
          <a:p>
            <a:pPr indent="-374650" lvl="0" marL="457200" rtl="0" algn="l">
              <a:lnSpc>
                <a:spcPct val="115000"/>
              </a:lnSpc>
              <a:spcBef>
                <a:spcPts val="0"/>
              </a:spcBef>
              <a:spcAft>
                <a:spcPts val="0"/>
              </a:spcAft>
              <a:buSzPts val="2300"/>
              <a:buAutoNum type="arabicPeriod"/>
            </a:pPr>
            <a:r>
              <a:rPr lang="en-GB" sz="2200"/>
              <a:t>SMS support service </a:t>
            </a:r>
            <a:endParaRPr sz="2200"/>
          </a:p>
          <a:p>
            <a:pPr indent="-374650" lvl="0" marL="457200" rtl="0" algn="l">
              <a:lnSpc>
                <a:spcPct val="115000"/>
              </a:lnSpc>
              <a:spcBef>
                <a:spcPts val="0"/>
              </a:spcBef>
              <a:spcAft>
                <a:spcPts val="0"/>
              </a:spcAft>
              <a:buSzPts val="2300"/>
              <a:buAutoNum type="arabicPeriod"/>
            </a:pPr>
            <a:r>
              <a:rPr lang="en-GB" sz="2200"/>
              <a:t>Referral process</a:t>
            </a:r>
            <a:endParaRPr sz="2200"/>
          </a:p>
          <a:p>
            <a:pPr indent="0" lvl="0" marL="0" rtl="0" algn="l">
              <a:lnSpc>
                <a:spcPct val="115000"/>
              </a:lnSpc>
              <a:spcBef>
                <a:spcPts val="0"/>
              </a:spcBef>
              <a:spcAft>
                <a:spcPts val="0"/>
              </a:spcAft>
              <a:buSzPts val="1800"/>
              <a:buNone/>
            </a:pPr>
            <a:r>
              <a:t/>
            </a:r>
            <a:endParaRPr sz="1800"/>
          </a:p>
        </p:txBody>
      </p:sp>
      <p:sp>
        <p:nvSpPr>
          <p:cNvPr id="217" name="Google Shape;217;p21"/>
          <p:cNvSpPr txBox="1"/>
          <p:nvPr>
            <p:ph idx="12" type="sldNum"/>
          </p:nvPr>
        </p:nvSpPr>
        <p:spPr>
          <a:xfrm>
            <a:off x="230400" y="5976000"/>
            <a:ext cx="750300" cy="388500"/>
          </a:xfrm>
          <a:prstGeom prst="rect">
            <a:avLst/>
          </a:prstGeom>
          <a:noFill/>
          <a:ln>
            <a:noFill/>
          </a:ln>
        </p:spPr>
        <p:txBody>
          <a:bodyPr anchorCtr="0" anchor="ctr" bIns="0" lIns="0" spcFirstLastPara="1" rIns="0" wrap="square" tIns="0">
            <a:noAutofit/>
          </a:bodyPr>
          <a:lstStyle/>
          <a:p>
            <a:pPr indent="0" lvl="0" marL="0" rtl="0" algn="ctr">
              <a:lnSpc>
                <a:spcPct val="100000"/>
              </a:lnSpc>
              <a:spcBef>
                <a:spcPts val="0"/>
              </a:spcBef>
              <a:spcAft>
                <a:spcPts val="0"/>
              </a:spcAft>
              <a:buClr>
                <a:srgbClr val="000000"/>
              </a:buClr>
              <a:buSzPts val="1700"/>
              <a:buFont typeface="Arial"/>
              <a:buNone/>
            </a:pPr>
            <a:fld id="{00000000-1234-1234-1234-123412341234}" type="slidenum">
              <a:rPr lang="en-GB"/>
              <a:t>‹#›</a:t>
            </a:fld>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2" name="Shape 222"/>
        <p:cNvGrpSpPr/>
        <p:nvPr/>
      </p:nvGrpSpPr>
      <p:grpSpPr>
        <a:xfrm>
          <a:off x="0" y="0"/>
          <a:ext cx="0" cy="0"/>
          <a:chOff x="0" y="0"/>
          <a:chExt cx="0" cy="0"/>
        </a:xfrm>
      </p:grpSpPr>
      <p:sp>
        <p:nvSpPr>
          <p:cNvPr id="223" name="Google Shape;223;p22"/>
          <p:cNvSpPr txBox="1"/>
          <p:nvPr>
            <p:ph type="title"/>
          </p:nvPr>
        </p:nvSpPr>
        <p:spPr>
          <a:xfrm>
            <a:off x="5635550" y="1594675"/>
            <a:ext cx="6071700" cy="2239800"/>
          </a:xfrm>
          <a:prstGeom prst="rect">
            <a:avLst/>
          </a:prstGeom>
          <a:noFill/>
          <a:ln>
            <a:noFill/>
          </a:ln>
        </p:spPr>
        <p:txBody>
          <a:bodyPr anchorCtr="0" anchor="b" bIns="0" lIns="0" spcFirstLastPara="1" rIns="0" wrap="square" tIns="0">
            <a:normAutofit/>
          </a:bodyPr>
          <a:lstStyle/>
          <a:p>
            <a:pPr indent="0" lvl="0" marL="0" rtl="0" algn="l">
              <a:lnSpc>
                <a:spcPct val="90000"/>
              </a:lnSpc>
              <a:spcBef>
                <a:spcPts val="0"/>
              </a:spcBef>
              <a:spcAft>
                <a:spcPts val="0"/>
              </a:spcAft>
              <a:buSzPts val="6000"/>
              <a:buNone/>
            </a:pPr>
            <a:r>
              <a:rPr lang="en-GB"/>
              <a:t>Lot 2</a:t>
            </a:r>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8" name="Shape 228"/>
        <p:cNvGrpSpPr/>
        <p:nvPr/>
      </p:nvGrpSpPr>
      <p:grpSpPr>
        <a:xfrm>
          <a:off x="0" y="0"/>
          <a:ext cx="0" cy="0"/>
          <a:chOff x="0" y="0"/>
          <a:chExt cx="0" cy="0"/>
        </a:xfrm>
      </p:grpSpPr>
      <p:sp>
        <p:nvSpPr>
          <p:cNvPr id="229" name="Google Shape;229;p23"/>
          <p:cNvSpPr txBox="1"/>
          <p:nvPr>
            <p:ph type="title"/>
          </p:nvPr>
        </p:nvSpPr>
        <p:spPr>
          <a:xfrm>
            <a:off x="1637961" y="429028"/>
            <a:ext cx="10001400" cy="1325700"/>
          </a:xfrm>
          <a:prstGeom prst="rect">
            <a:avLst/>
          </a:prstGeom>
          <a:noFill/>
          <a:ln>
            <a:noFill/>
          </a:ln>
        </p:spPr>
        <p:txBody>
          <a:bodyPr anchorCtr="0" anchor="ctr" bIns="0" lIns="0" spcFirstLastPara="1" rIns="0" wrap="square" tIns="0">
            <a:normAutofit/>
          </a:bodyPr>
          <a:lstStyle/>
          <a:p>
            <a:pPr indent="0" lvl="0" marL="0" rtl="0" algn="l">
              <a:lnSpc>
                <a:spcPct val="90000"/>
              </a:lnSpc>
              <a:spcBef>
                <a:spcPts val="0"/>
              </a:spcBef>
              <a:spcAft>
                <a:spcPts val="0"/>
              </a:spcAft>
              <a:buSzPts val="1800"/>
              <a:buNone/>
            </a:pPr>
            <a:r>
              <a:rPr lang="en-GB"/>
              <a:t>Tier 2 overview</a:t>
            </a:r>
            <a:endParaRPr/>
          </a:p>
        </p:txBody>
      </p:sp>
      <p:sp>
        <p:nvSpPr>
          <p:cNvPr id="230" name="Google Shape;230;p23"/>
          <p:cNvSpPr txBox="1"/>
          <p:nvPr>
            <p:ph idx="1" type="body"/>
          </p:nvPr>
        </p:nvSpPr>
        <p:spPr>
          <a:xfrm>
            <a:off x="1637961" y="1840229"/>
            <a:ext cx="10001400" cy="4336800"/>
          </a:xfrm>
          <a:prstGeom prst="rect">
            <a:avLst/>
          </a:prstGeom>
          <a:noFill/>
          <a:ln>
            <a:noFill/>
          </a:ln>
        </p:spPr>
        <p:txBody>
          <a:bodyPr anchorCtr="0" anchor="t" bIns="0" lIns="0" spcFirstLastPara="1" rIns="0" wrap="square" tIns="0">
            <a:normAutofit/>
          </a:bodyPr>
          <a:lstStyle/>
          <a:p>
            <a:pPr indent="-348615" lvl="0" marL="457200" rtl="0" algn="l">
              <a:lnSpc>
                <a:spcPct val="105000"/>
              </a:lnSpc>
              <a:spcBef>
                <a:spcPts val="0"/>
              </a:spcBef>
              <a:spcAft>
                <a:spcPts val="0"/>
              </a:spcAft>
              <a:buSzPts val="1890"/>
              <a:buChar char="●"/>
            </a:pPr>
            <a:r>
              <a:rPr lang="en-GB" sz="2230">
                <a:solidFill>
                  <a:srgbClr val="595959"/>
                </a:solidFill>
              </a:rPr>
              <a:t>Emotional support via telephone, video call (or face to face, if at a community event, hearing), offering: psychological safety building, support plans, containment, risk assessment where needed. </a:t>
            </a:r>
            <a:endParaRPr sz="2230">
              <a:solidFill>
                <a:srgbClr val="595959"/>
              </a:solidFill>
            </a:endParaRPr>
          </a:p>
          <a:p>
            <a:pPr indent="-348615" lvl="0" marL="457200" rtl="0" algn="l">
              <a:lnSpc>
                <a:spcPct val="105000"/>
              </a:lnSpc>
              <a:spcBef>
                <a:spcPts val="0"/>
              </a:spcBef>
              <a:spcAft>
                <a:spcPts val="0"/>
              </a:spcAft>
              <a:buSzPts val="1890"/>
              <a:buChar char="●"/>
            </a:pPr>
            <a:r>
              <a:rPr lang="en-GB" sz="2230">
                <a:solidFill>
                  <a:srgbClr val="595959"/>
                </a:solidFill>
              </a:rPr>
              <a:t>Pathway from Tier 1 to Tier 2 for ESM participants who are significantly distressed by their engagement.</a:t>
            </a:r>
            <a:endParaRPr sz="2230">
              <a:solidFill>
                <a:srgbClr val="595959"/>
              </a:solidFill>
            </a:endParaRPr>
          </a:p>
          <a:p>
            <a:pPr indent="-348615" lvl="0" marL="457200" rtl="0" algn="l">
              <a:lnSpc>
                <a:spcPct val="105000"/>
              </a:lnSpc>
              <a:spcBef>
                <a:spcPts val="0"/>
              </a:spcBef>
              <a:spcAft>
                <a:spcPts val="0"/>
              </a:spcAft>
              <a:buSzPts val="1890"/>
              <a:buChar char="●"/>
            </a:pPr>
            <a:r>
              <a:rPr lang="en-GB" sz="2230">
                <a:solidFill>
                  <a:srgbClr val="595959"/>
                </a:solidFill>
              </a:rPr>
              <a:t>Everyone could be given the details of the website for resources but some individuals engaging with the Inquiry would go straight into the Tier 2 level: </a:t>
            </a:r>
            <a:endParaRPr sz="2230">
              <a:solidFill>
                <a:srgbClr val="595959"/>
              </a:solidFill>
            </a:endParaRPr>
          </a:p>
          <a:p>
            <a:pPr indent="0" lvl="0" marL="457200" rtl="0" algn="l">
              <a:lnSpc>
                <a:spcPct val="105000"/>
              </a:lnSpc>
              <a:spcBef>
                <a:spcPts val="0"/>
              </a:spcBef>
              <a:spcAft>
                <a:spcPts val="0"/>
              </a:spcAft>
              <a:buSzPts val="1800"/>
              <a:buNone/>
            </a:pPr>
            <a:r>
              <a:rPr lang="en-GB" sz="2230">
                <a:solidFill>
                  <a:srgbClr val="595959"/>
                </a:solidFill>
              </a:rPr>
              <a:t>Direct entry pathway into Tier 2 enhanced support for: </a:t>
            </a:r>
            <a:endParaRPr sz="2230">
              <a:solidFill>
                <a:srgbClr val="595959"/>
              </a:solidFill>
            </a:endParaRPr>
          </a:p>
          <a:p>
            <a:pPr indent="-360800" lvl="1" marL="914400" rtl="0" algn="l">
              <a:lnSpc>
                <a:spcPct val="105000"/>
              </a:lnSpc>
              <a:spcBef>
                <a:spcPts val="0"/>
              </a:spcBef>
              <a:spcAft>
                <a:spcPts val="0"/>
              </a:spcAft>
              <a:buSzPts val="2082"/>
              <a:buChar char="○"/>
            </a:pPr>
            <a:r>
              <a:rPr b="0" lang="en-GB" sz="2081">
                <a:solidFill>
                  <a:srgbClr val="595959"/>
                </a:solidFill>
              </a:rPr>
              <a:t>ESM Targeted Research ppts </a:t>
            </a:r>
            <a:endParaRPr b="0" sz="2081">
              <a:solidFill>
                <a:srgbClr val="595959"/>
              </a:solidFill>
            </a:endParaRPr>
          </a:p>
          <a:p>
            <a:pPr indent="-360800" lvl="1" marL="914400" rtl="0" algn="l">
              <a:lnSpc>
                <a:spcPct val="105000"/>
              </a:lnSpc>
              <a:spcBef>
                <a:spcPts val="0"/>
              </a:spcBef>
              <a:spcAft>
                <a:spcPts val="0"/>
              </a:spcAft>
              <a:buSzPts val="2082"/>
              <a:buChar char="○"/>
            </a:pPr>
            <a:r>
              <a:rPr b="0" lang="en-GB" sz="2081">
                <a:solidFill>
                  <a:srgbClr val="595959"/>
                </a:solidFill>
              </a:rPr>
              <a:t>People engaging in focus groups or activity that is inviting recollection of traumatic events</a:t>
            </a:r>
            <a:endParaRPr b="0" sz="2081">
              <a:solidFill>
                <a:srgbClr val="595959"/>
              </a:solidFill>
            </a:endParaRPr>
          </a:p>
          <a:p>
            <a:pPr indent="-360800" lvl="1" marL="914400" rtl="0" algn="l">
              <a:lnSpc>
                <a:spcPct val="105000"/>
              </a:lnSpc>
              <a:spcBef>
                <a:spcPts val="0"/>
              </a:spcBef>
              <a:spcAft>
                <a:spcPts val="0"/>
              </a:spcAft>
              <a:buSzPts val="2082"/>
              <a:buChar char="○"/>
            </a:pPr>
            <a:r>
              <a:rPr b="0" lang="en-GB" sz="2081">
                <a:solidFill>
                  <a:srgbClr val="595959"/>
                </a:solidFill>
              </a:rPr>
              <a:t>Hearings related support - witnesses and CP model from this Tier</a:t>
            </a:r>
            <a:endParaRPr sz="2300"/>
          </a:p>
        </p:txBody>
      </p:sp>
      <p:sp>
        <p:nvSpPr>
          <p:cNvPr id="231" name="Google Shape;231;p23"/>
          <p:cNvSpPr txBox="1"/>
          <p:nvPr>
            <p:ph idx="12" type="sldNum"/>
          </p:nvPr>
        </p:nvSpPr>
        <p:spPr>
          <a:xfrm>
            <a:off x="230400" y="5976000"/>
            <a:ext cx="750300" cy="388500"/>
          </a:xfrm>
          <a:prstGeom prst="rect">
            <a:avLst/>
          </a:prstGeom>
          <a:noFill/>
          <a:ln>
            <a:noFill/>
          </a:ln>
        </p:spPr>
        <p:txBody>
          <a:bodyPr anchorCtr="0" anchor="ctr" bIns="0" lIns="0" spcFirstLastPara="1" rIns="0" wrap="square" tIns="0">
            <a:noAutofit/>
          </a:bodyPr>
          <a:lstStyle/>
          <a:p>
            <a:pPr indent="0" lvl="0" marL="0" rtl="0" algn="ctr">
              <a:lnSpc>
                <a:spcPct val="100000"/>
              </a:lnSpc>
              <a:spcBef>
                <a:spcPts val="0"/>
              </a:spcBef>
              <a:spcAft>
                <a:spcPts val="0"/>
              </a:spcAft>
              <a:buClr>
                <a:srgbClr val="000000"/>
              </a:buClr>
              <a:buSzPts val="1700"/>
              <a:buFont typeface="Arial"/>
              <a:buNone/>
            </a:pPr>
            <a:fld id="{00000000-1234-1234-1234-123412341234}" type="slidenum">
              <a:rPr lang="en-GB">
                <a:solidFill>
                  <a:srgbClr val="F0CFD3"/>
                </a:solidFill>
              </a:rPr>
              <a:t>‹#›</a:t>
            </a:fld>
            <a:endParaRPr>
              <a:solidFill>
                <a:srgbClr val="F0CFD3"/>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5" name="Shape 235"/>
        <p:cNvGrpSpPr/>
        <p:nvPr/>
      </p:nvGrpSpPr>
      <p:grpSpPr>
        <a:xfrm>
          <a:off x="0" y="0"/>
          <a:ext cx="0" cy="0"/>
          <a:chOff x="0" y="0"/>
          <a:chExt cx="0" cy="0"/>
        </a:xfrm>
      </p:grpSpPr>
      <p:sp>
        <p:nvSpPr>
          <p:cNvPr id="236" name="Google Shape;236;p24"/>
          <p:cNvSpPr txBox="1"/>
          <p:nvPr/>
        </p:nvSpPr>
        <p:spPr>
          <a:xfrm>
            <a:off x="101400" y="138267"/>
            <a:ext cx="4120500" cy="985200"/>
          </a:xfrm>
          <a:prstGeom prst="rect">
            <a:avLst/>
          </a:prstGeom>
          <a:solidFill>
            <a:srgbClr val="C9DAF8"/>
          </a:solidFill>
          <a:ln cap="flat" cmpd="sng" w="9525">
            <a:solidFill>
              <a:schemeClr val="dk1"/>
            </a:solidFill>
            <a:prstDash val="solid"/>
            <a:round/>
            <a:headEnd len="sm" w="sm" type="none"/>
            <a:tailEnd len="sm" w="sm" type="none"/>
          </a:ln>
        </p:spPr>
        <p:txBody>
          <a:bodyPr anchorCtr="0" anchor="t" bIns="121900" lIns="121900" spcFirstLastPara="1" rIns="121900" wrap="square" tIns="121900">
            <a:spAutoFit/>
          </a:bodyPr>
          <a:lstStyle/>
          <a:p>
            <a:pPr indent="0" lvl="0" marL="0" marR="0" rtl="0" algn="l">
              <a:lnSpc>
                <a:spcPct val="100000"/>
              </a:lnSpc>
              <a:spcBef>
                <a:spcPts val="0"/>
              </a:spcBef>
              <a:spcAft>
                <a:spcPts val="0"/>
              </a:spcAft>
              <a:buClr>
                <a:srgbClr val="000000"/>
              </a:buClr>
              <a:buSzPts val="1200"/>
              <a:buFont typeface="Arial"/>
              <a:buNone/>
            </a:pPr>
            <a:r>
              <a:rPr b="1" i="0" lang="en-GB" sz="1200" u="none" cap="none" strike="noStrike">
                <a:solidFill>
                  <a:srgbClr val="000000"/>
                </a:solidFill>
                <a:latin typeface="Arial"/>
                <a:ea typeface="Arial"/>
                <a:cs typeface="Arial"/>
                <a:sym typeface="Arial"/>
              </a:rPr>
              <a:t>Lot 1</a:t>
            </a:r>
            <a:endParaRPr b="1" i="0" sz="12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200"/>
              <a:buFont typeface="Arial"/>
              <a:buNone/>
            </a:pPr>
            <a:r>
              <a:rPr b="0" i="0" lang="en-GB" sz="1200" u="none" cap="none" strike="noStrike">
                <a:solidFill>
                  <a:srgbClr val="000000"/>
                </a:solidFill>
                <a:latin typeface="Arial"/>
                <a:ea typeface="Arial"/>
                <a:cs typeface="Arial"/>
                <a:sym typeface="Arial"/>
              </a:rPr>
              <a:t>Digital support offer </a:t>
            </a:r>
            <a:endParaRPr b="0" i="0" sz="12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200"/>
              <a:buFont typeface="Arial"/>
              <a:buNone/>
            </a:pPr>
            <a:r>
              <a:rPr b="0" i="0" lang="en-GB" sz="1200" u="none" cap="none" strike="noStrike">
                <a:solidFill>
                  <a:srgbClr val="000000"/>
                </a:solidFill>
                <a:latin typeface="Arial"/>
                <a:ea typeface="Arial"/>
                <a:cs typeface="Arial"/>
                <a:sym typeface="Arial"/>
              </a:rPr>
              <a:t>Web resources</a:t>
            </a:r>
            <a:endParaRPr b="0" i="0" sz="12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200"/>
              <a:buFont typeface="Arial"/>
              <a:buNone/>
            </a:pPr>
            <a:r>
              <a:rPr b="0" i="0" lang="en-GB" sz="1200" u="none" cap="none" strike="noStrike">
                <a:solidFill>
                  <a:srgbClr val="000000"/>
                </a:solidFill>
                <a:latin typeface="Arial"/>
                <a:ea typeface="Arial"/>
                <a:cs typeface="Arial"/>
                <a:sym typeface="Arial"/>
              </a:rPr>
              <a:t>Text-based support service</a:t>
            </a:r>
            <a:endParaRPr b="0" i="0" sz="1200" u="none" cap="none" strike="noStrike">
              <a:solidFill>
                <a:srgbClr val="000000"/>
              </a:solidFill>
              <a:latin typeface="Arial"/>
              <a:ea typeface="Arial"/>
              <a:cs typeface="Arial"/>
              <a:sym typeface="Arial"/>
            </a:endParaRPr>
          </a:p>
        </p:txBody>
      </p:sp>
      <p:sp>
        <p:nvSpPr>
          <p:cNvPr id="237" name="Google Shape;237;p24"/>
          <p:cNvSpPr txBox="1"/>
          <p:nvPr/>
        </p:nvSpPr>
        <p:spPr>
          <a:xfrm>
            <a:off x="101400" y="1272500"/>
            <a:ext cx="4120500" cy="615600"/>
          </a:xfrm>
          <a:prstGeom prst="rect">
            <a:avLst/>
          </a:prstGeom>
          <a:solidFill>
            <a:srgbClr val="C9DAF8"/>
          </a:solidFill>
          <a:ln cap="flat" cmpd="sng" w="9525">
            <a:solidFill>
              <a:schemeClr val="dk1"/>
            </a:solidFill>
            <a:prstDash val="solid"/>
            <a:round/>
            <a:headEnd len="sm" w="sm" type="none"/>
            <a:tailEnd len="sm" w="sm" type="none"/>
          </a:ln>
        </p:spPr>
        <p:txBody>
          <a:bodyPr anchorCtr="0" anchor="t" bIns="121900" lIns="121900" spcFirstLastPara="1" rIns="121900" wrap="square" tIns="121900">
            <a:spAutoFit/>
          </a:bodyPr>
          <a:lstStyle/>
          <a:p>
            <a:pPr indent="0" lvl="0" marL="0" marR="0" rtl="0" algn="l">
              <a:lnSpc>
                <a:spcPct val="100000"/>
              </a:lnSpc>
              <a:spcBef>
                <a:spcPts val="0"/>
              </a:spcBef>
              <a:spcAft>
                <a:spcPts val="0"/>
              </a:spcAft>
              <a:buClr>
                <a:srgbClr val="000000"/>
              </a:buClr>
              <a:buSzPts val="1200"/>
              <a:buFont typeface="Arial"/>
              <a:buNone/>
            </a:pPr>
            <a:r>
              <a:rPr b="1" i="0" lang="en-GB" sz="1200" u="none" cap="none" strike="noStrike">
                <a:solidFill>
                  <a:srgbClr val="000000"/>
                </a:solidFill>
                <a:latin typeface="Arial"/>
                <a:ea typeface="Arial"/>
                <a:cs typeface="Arial"/>
                <a:sym typeface="Arial"/>
              </a:rPr>
              <a:t>Accessible - Lot 2</a:t>
            </a:r>
            <a:endParaRPr b="1" i="0" sz="12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200"/>
              <a:buFont typeface="Arial"/>
              <a:buNone/>
            </a:pPr>
            <a:r>
              <a:rPr b="0" i="0" lang="en-GB" sz="1200" u="none" cap="none" strike="noStrike">
                <a:solidFill>
                  <a:srgbClr val="000000"/>
                </a:solidFill>
                <a:latin typeface="Arial"/>
                <a:ea typeface="Arial"/>
                <a:cs typeface="Arial"/>
                <a:sym typeface="Arial"/>
              </a:rPr>
              <a:t>Parity of offer for those who can’t access digital support</a:t>
            </a:r>
            <a:endParaRPr b="0" i="0" sz="1200" u="none" cap="none" strike="noStrike">
              <a:solidFill>
                <a:srgbClr val="000000"/>
              </a:solidFill>
              <a:latin typeface="Arial"/>
              <a:ea typeface="Arial"/>
              <a:cs typeface="Arial"/>
              <a:sym typeface="Arial"/>
            </a:endParaRPr>
          </a:p>
        </p:txBody>
      </p:sp>
      <p:sp>
        <p:nvSpPr>
          <p:cNvPr id="238" name="Google Shape;238;p24"/>
          <p:cNvSpPr/>
          <p:nvPr/>
        </p:nvSpPr>
        <p:spPr>
          <a:xfrm>
            <a:off x="2302167" y="2015300"/>
            <a:ext cx="2295300" cy="615600"/>
          </a:xfrm>
          <a:prstGeom prst="star32">
            <a:avLst>
              <a:gd fmla="val 37500" name="adj"/>
            </a:avLst>
          </a:prstGeom>
          <a:solidFill>
            <a:srgbClr val="FCE5CD"/>
          </a:solidFill>
          <a:ln cap="flat" cmpd="sng" w="9525">
            <a:solidFill>
              <a:schemeClr val="dk2"/>
            </a:solidFill>
            <a:prstDash val="solid"/>
            <a:round/>
            <a:headEnd len="sm" w="sm" type="none"/>
            <a:tailEnd len="sm" w="sm" type="none"/>
          </a:ln>
        </p:spPr>
        <p:txBody>
          <a:bodyPr anchorCtr="0" anchor="ctr" bIns="121900" lIns="121900" spcFirstLastPara="1" rIns="121900" wrap="square" tIns="121900">
            <a:noAutofit/>
          </a:bodyPr>
          <a:lstStyle/>
          <a:p>
            <a:pPr indent="0" lvl="0" marL="0" marR="0" rtl="0" algn="ctr">
              <a:lnSpc>
                <a:spcPct val="100000"/>
              </a:lnSpc>
              <a:spcBef>
                <a:spcPts val="0"/>
              </a:spcBef>
              <a:spcAft>
                <a:spcPts val="0"/>
              </a:spcAft>
              <a:buClr>
                <a:srgbClr val="000000"/>
              </a:buClr>
              <a:buSzPts val="900"/>
              <a:buFont typeface="Arial"/>
              <a:buNone/>
            </a:pPr>
            <a:r>
              <a:rPr b="1" i="0" lang="en-GB" sz="900" u="none" cap="none" strike="noStrike">
                <a:solidFill>
                  <a:srgbClr val="000000"/>
                </a:solidFill>
                <a:latin typeface="Arial"/>
                <a:ea typeface="Arial"/>
                <a:cs typeface="Arial"/>
                <a:sym typeface="Arial"/>
              </a:rPr>
              <a:t>Referral pathway into Lot 2</a:t>
            </a:r>
            <a:endParaRPr b="1" i="0" sz="900" u="none" cap="none" strike="noStrike">
              <a:solidFill>
                <a:srgbClr val="000000"/>
              </a:solidFill>
              <a:latin typeface="Arial"/>
              <a:ea typeface="Arial"/>
              <a:cs typeface="Arial"/>
              <a:sym typeface="Arial"/>
            </a:endParaRPr>
          </a:p>
        </p:txBody>
      </p:sp>
      <p:sp>
        <p:nvSpPr>
          <p:cNvPr id="239" name="Google Shape;239;p24"/>
          <p:cNvSpPr txBox="1"/>
          <p:nvPr/>
        </p:nvSpPr>
        <p:spPr>
          <a:xfrm>
            <a:off x="101400" y="2758100"/>
            <a:ext cx="4875900" cy="615600"/>
          </a:xfrm>
          <a:prstGeom prst="rect">
            <a:avLst/>
          </a:prstGeom>
          <a:solidFill>
            <a:srgbClr val="C9DAF8"/>
          </a:solidFill>
          <a:ln cap="flat" cmpd="sng" w="9525">
            <a:solidFill>
              <a:schemeClr val="dk1"/>
            </a:solidFill>
            <a:prstDash val="solid"/>
            <a:round/>
            <a:headEnd len="sm" w="sm" type="none"/>
            <a:tailEnd len="sm" w="sm" type="none"/>
          </a:ln>
        </p:spPr>
        <p:txBody>
          <a:bodyPr anchorCtr="0" anchor="t" bIns="121900" lIns="121900" spcFirstLastPara="1" rIns="121900" wrap="square" tIns="121900">
            <a:spAutoFit/>
          </a:bodyPr>
          <a:lstStyle/>
          <a:p>
            <a:pPr indent="0" lvl="0" marL="0" marR="0" rtl="0" algn="l">
              <a:lnSpc>
                <a:spcPct val="100000"/>
              </a:lnSpc>
              <a:spcBef>
                <a:spcPts val="0"/>
              </a:spcBef>
              <a:spcAft>
                <a:spcPts val="0"/>
              </a:spcAft>
              <a:buClr>
                <a:srgbClr val="000000"/>
              </a:buClr>
              <a:buSzPts val="1200"/>
              <a:buFont typeface="Arial"/>
              <a:buNone/>
            </a:pPr>
            <a:r>
              <a:rPr b="1" i="0" lang="en-GB" sz="1200" u="none" cap="none" strike="noStrike">
                <a:solidFill>
                  <a:srgbClr val="000000"/>
                </a:solidFill>
                <a:latin typeface="Arial"/>
                <a:ea typeface="Arial"/>
                <a:cs typeface="Arial"/>
                <a:sym typeface="Arial"/>
              </a:rPr>
              <a:t>Lot 2 - Advanced Support offer</a:t>
            </a:r>
            <a:endParaRPr b="1" i="0" sz="12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200"/>
              <a:buFont typeface="Arial"/>
              <a:buNone/>
            </a:pPr>
            <a:r>
              <a:rPr b="0" i="0" lang="en-GB" sz="1200" u="none" cap="none" strike="noStrike">
                <a:solidFill>
                  <a:srgbClr val="000000"/>
                </a:solidFill>
                <a:latin typeface="Arial"/>
                <a:ea typeface="Arial"/>
                <a:cs typeface="Arial"/>
                <a:sym typeface="Arial"/>
              </a:rPr>
              <a:t>Parity of offer for those who can’t access digital support</a:t>
            </a:r>
            <a:endParaRPr b="0" i="0" sz="1200" u="none" cap="none" strike="noStrike">
              <a:solidFill>
                <a:srgbClr val="000000"/>
              </a:solidFill>
              <a:latin typeface="Arial"/>
              <a:ea typeface="Arial"/>
              <a:cs typeface="Arial"/>
              <a:sym typeface="Arial"/>
            </a:endParaRPr>
          </a:p>
        </p:txBody>
      </p:sp>
      <p:sp>
        <p:nvSpPr>
          <p:cNvPr id="240" name="Google Shape;240;p24"/>
          <p:cNvSpPr txBox="1"/>
          <p:nvPr/>
        </p:nvSpPr>
        <p:spPr>
          <a:xfrm>
            <a:off x="101400" y="3871025"/>
            <a:ext cx="4913100" cy="800400"/>
          </a:xfrm>
          <a:prstGeom prst="rect">
            <a:avLst/>
          </a:prstGeom>
          <a:solidFill>
            <a:srgbClr val="EAD1DC"/>
          </a:solidFill>
          <a:ln cap="flat" cmpd="sng" w="9525">
            <a:solidFill>
              <a:schemeClr val="dk1"/>
            </a:solidFill>
            <a:prstDash val="solid"/>
            <a:round/>
            <a:headEnd len="sm" w="sm" type="none"/>
            <a:tailEnd len="sm" w="sm" type="none"/>
          </a:ln>
        </p:spPr>
        <p:txBody>
          <a:bodyPr anchorCtr="0" anchor="t" bIns="121900" lIns="121900" spcFirstLastPara="1" rIns="121900" wrap="square" tIns="121900">
            <a:spAutoFit/>
          </a:bodyPr>
          <a:lstStyle/>
          <a:p>
            <a:pPr indent="0" lvl="0" marL="0" marR="0" rtl="0" algn="l">
              <a:lnSpc>
                <a:spcPct val="100000"/>
              </a:lnSpc>
              <a:spcBef>
                <a:spcPts val="0"/>
              </a:spcBef>
              <a:spcAft>
                <a:spcPts val="0"/>
              </a:spcAft>
              <a:buClr>
                <a:srgbClr val="000000"/>
              </a:buClr>
              <a:buSzPts val="900"/>
              <a:buFont typeface="Arial"/>
              <a:buNone/>
            </a:pPr>
            <a:r>
              <a:rPr b="1" i="0" lang="en-GB" sz="900" u="none" cap="none" strike="noStrike">
                <a:solidFill>
                  <a:schemeClr val="dk1"/>
                </a:solidFill>
                <a:latin typeface="Arial"/>
                <a:ea typeface="Arial"/>
                <a:cs typeface="Arial"/>
                <a:sym typeface="Arial"/>
              </a:rPr>
              <a:t>ESM Lot 1 Referral: </a:t>
            </a:r>
            <a:r>
              <a:rPr b="0" i="0" lang="en-GB" sz="900" u="none" cap="none" strike="noStrike">
                <a:solidFill>
                  <a:schemeClr val="dk1"/>
                </a:solidFill>
                <a:latin typeface="Arial"/>
                <a:ea typeface="Arial"/>
                <a:cs typeface="Arial"/>
                <a:sym typeface="Arial"/>
              </a:rPr>
              <a:t>2-3 follow calls / call back arrangements</a:t>
            </a:r>
            <a:endParaRPr b="0" i="0" sz="9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900"/>
              <a:buFont typeface="Arial"/>
              <a:buNone/>
            </a:pPr>
            <a:r>
              <a:rPr b="0" i="0" lang="en-GB" sz="900" u="none" cap="none" strike="noStrike">
                <a:solidFill>
                  <a:schemeClr val="dk1"/>
                </a:solidFill>
                <a:latin typeface="Arial"/>
                <a:ea typeface="Arial"/>
                <a:cs typeface="Arial"/>
                <a:sym typeface="Arial"/>
              </a:rPr>
              <a:t>This could be extended in cases of increased distressed by their engagement with is but would need case discussion and clearance rational </a:t>
            </a:r>
            <a:endParaRPr b="0" i="0" sz="900" u="none" cap="none" strike="noStrike">
              <a:solidFill>
                <a:schemeClr val="dk1"/>
              </a:solidFill>
              <a:latin typeface="Arial"/>
              <a:ea typeface="Arial"/>
              <a:cs typeface="Arial"/>
              <a:sym typeface="Arial"/>
            </a:endParaRPr>
          </a:p>
          <a:p>
            <a:pPr indent="-361950" lvl="0" marL="609600" marR="0" rtl="0" algn="l">
              <a:lnSpc>
                <a:spcPct val="100000"/>
              </a:lnSpc>
              <a:spcBef>
                <a:spcPts val="0"/>
              </a:spcBef>
              <a:spcAft>
                <a:spcPts val="0"/>
              </a:spcAft>
              <a:buClr>
                <a:schemeClr val="dk1"/>
              </a:buClr>
              <a:buSzPts val="900"/>
              <a:buFont typeface="Arial"/>
              <a:buChar char="●"/>
            </a:pPr>
            <a:r>
              <a:rPr b="0" i="0" lang="en-GB" sz="900" u="none" cap="none" strike="noStrike">
                <a:solidFill>
                  <a:schemeClr val="dk1"/>
                </a:solidFill>
                <a:latin typeface="Arial"/>
                <a:ea typeface="Arial"/>
                <a:cs typeface="Arial"/>
                <a:sym typeface="Arial"/>
              </a:rPr>
              <a:t>ESM phone-based submission likely need to go straight to Lot 1 accessible</a:t>
            </a:r>
            <a:endParaRPr b="1" i="0" sz="900" u="none" cap="none" strike="noStrike">
              <a:solidFill>
                <a:srgbClr val="000000"/>
              </a:solidFill>
              <a:latin typeface="Arial"/>
              <a:ea typeface="Arial"/>
              <a:cs typeface="Arial"/>
              <a:sym typeface="Arial"/>
            </a:endParaRPr>
          </a:p>
        </p:txBody>
      </p:sp>
      <p:sp>
        <p:nvSpPr>
          <p:cNvPr id="241" name="Google Shape;241;p24"/>
          <p:cNvSpPr txBox="1"/>
          <p:nvPr/>
        </p:nvSpPr>
        <p:spPr>
          <a:xfrm>
            <a:off x="101400" y="4727475"/>
            <a:ext cx="4913100" cy="939000"/>
          </a:xfrm>
          <a:prstGeom prst="rect">
            <a:avLst/>
          </a:prstGeom>
          <a:solidFill>
            <a:srgbClr val="EAD1DC"/>
          </a:solidFill>
          <a:ln cap="flat" cmpd="sng" w="9525">
            <a:solidFill>
              <a:schemeClr val="dk1"/>
            </a:solidFill>
            <a:prstDash val="solid"/>
            <a:round/>
            <a:headEnd len="sm" w="sm" type="none"/>
            <a:tailEnd len="sm" w="sm" type="none"/>
          </a:ln>
        </p:spPr>
        <p:txBody>
          <a:bodyPr anchorCtr="0" anchor="t" bIns="121900" lIns="121900" spcFirstLastPara="1" rIns="121900" wrap="square" tIns="121900">
            <a:spAutoFit/>
          </a:bodyPr>
          <a:lstStyle/>
          <a:p>
            <a:pPr indent="0" lvl="0" marL="0" marR="0" rtl="0" algn="l">
              <a:lnSpc>
                <a:spcPct val="100000"/>
              </a:lnSpc>
              <a:spcBef>
                <a:spcPts val="0"/>
              </a:spcBef>
              <a:spcAft>
                <a:spcPts val="0"/>
              </a:spcAft>
              <a:buClr>
                <a:srgbClr val="000000"/>
              </a:buClr>
              <a:buSzPts val="900"/>
              <a:buFont typeface="Arial"/>
              <a:buNone/>
            </a:pPr>
            <a:r>
              <a:rPr b="1" i="0" lang="en-GB" sz="900" u="none" cap="none" strike="noStrike">
                <a:solidFill>
                  <a:schemeClr val="dk1"/>
                </a:solidFill>
                <a:latin typeface="Arial"/>
                <a:ea typeface="Arial"/>
                <a:cs typeface="Arial"/>
                <a:sym typeface="Arial"/>
              </a:rPr>
              <a:t>Witnesses and CPs</a:t>
            </a:r>
            <a:r>
              <a:rPr b="0" i="0" lang="en-GB" sz="900" u="none" cap="none" strike="noStrike">
                <a:solidFill>
                  <a:schemeClr val="dk1"/>
                </a:solidFill>
                <a:latin typeface="Arial"/>
                <a:ea typeface="Arial"/>
                <a:cs typeface="Arial"/>
                <a:sym typeface="Arial"/>
              </a:rPr>
              <a:t>: Promote Lot 1 for all but promote additional offer</a:t>
            </a:r>
            <a:endParaRPr b="0" i="0" sz="900" u="none" cap="none" strike="noStrike">
              <a:solidFill>
                <a:schemeClr val="dk1"/>
              </a:solidFill>
              <a:latin typeface="Arial"/>
              <a:ea typeface="Arial"/>
              <a:cs typeface="Arial"/>
              <a:sym typeface="Arial"/>
            </a:endParaRPr>
          </a:p>
          <a:p>
            <a:pPr indent="-361950" lvl="0" marL="609600" marR="0" rtl="0" algn="l">
              <a:lnSpc>
                <a:spcPct val="100000"/>
              </a:lnSpc>
              <a:spcBef>
                <a:spcPts val="0"/>
              </a:spcBef>
              <a:spcAft>
                <a:spcPts val="0"/>
              </a:spcAft>
              <a:buClr>
                <a:schemeClr val="dk1"/>
              </a:buClr>
              <a:buSzPts val="900"/>
              <a:buFont typeface="Arial"/>
              <a:buChar char="●"/>
            </a:pPr>
            <a:r>
              <a:rPr b="0" i="0" lang="en-GB" sz="900" u="none" cap="none" strike="noStrike">
                <a:solidFill>
                  <a:schemeClr val="dk1"/>
                </a:solidFill>
                <a:latin typeface="Arial"/>
                <a:ea typeface="Arial"/>
                <a:cs typeface="Arial"/>
                <a:sym typeface="Arial"/>
              </a:rPr>
              <a:t>Pre, during and post evidence support for witnesses</a:t>
            </a:r>
            <a:endParaRPr b="0" i="0" sz="900" u="none" cap="none" strike="noStrike">
              <a:solidFill>
                <a:schemeClr val="dk1"/>
              </a:solidFill>
              <a:latin typeface="Arial"/>
              <a:ea typeface="Arial"/>
              <a:cs typeface="Arial"/>
              <a:sym typeface="Arial"/>
            </a:endParaRPr>
          </a:p>
          <a:p>
            <a:pPr indent="-361950" lvl="0" marL="609600" marR="0" rtl="0" algn="l">
              <a:lnSpc>
                <a:spcPct val="100000"/>
              </a:lnSpc>
              <a:spcBef>
                <a:spcPts val="0"/>
              </a:spcBef>
              <a:spcAft>
                <a:spcPts val="0"/>
              </a:spcAft>
              <a:buClr>
                <a:schemeClr val="dk1"/>
              </a:buClr>
              <a:buSzPts val="900"/>
              <a:buFont typeface="Arial"/>
              <a:buChar char="●"/>
            </a:pPr>
            <a:r>
              <a:rPr b="0" i="0" lang="en-GB" sz="900" u="none" cap="none" strike="noStrike">
                <a:solidFill>
                  <a:schemeClr val="dk1"/>
                </a:solidFill>
                <a:latin typeface="Arial"/>
                <a:ea typeface="Arial"/>
                <a:cs typeface="Arial"/>
                <a:sym typeface="Arial"/>
              </a:rPr>
              <a:t>CP support offer for those identified as having higher levels of distress around engagement will include calls and can be extended to cover the period of their engagement with us. </a:t>
            </a:r>
            <a:endParaRPr b="1" i="0" sz="900" u="none" cap="none" strike="noStrike">
              <a:solidFill>
                <a:schemeClr val="dk1"/>
              </a:solidFill>
              <a:latin typeface="Arial"/>
              <a:ea typeface="Arial"/>
              <a:cs typeface="Arial"/>
              <a:sym typeface="Arial"/>
            </a:endParaRPr>
          </a:p>
        </p:txBody>
      </p:sp>
      <p:sp>
        <p:nvSpPr>
          <p:cNvPr id="242" name="Google Shape;242;p24"/>
          <p:cNvSpPr txBox="1"/>
          <p:nvPr/>
        </p:nvSpPr>
        <p:spPr>
          <a:xfrm>
            <a:off x="101400" y="5722500"/>
            <a:ext cx="4913100" cy="523200"/>
          </a:xfrm>
          <a:prstGeom prst="rect">
            <a:avLst/>
          </a:prstGeom>
          <a:solidFill>
            <a:srgbClr val="EAD1DC"/>
          </a:solidFill>
          <a:ln cap="flat" cmpd="sng" w="9525">
            <a:solidFill>
              <a:schemeClr val="dk1"/>
            </a:solidFill>
            <a:prstDash val="solid"/>
            <a:round/>
            <a:headEnd len="sm" w="sm" type="none"/>
            <a:tailEnd len="sm" w="sm" type="none"/>
          </a:ln>
        </p:spPr>
        <p:txBody>
          <a:bodyPr anchorCtr="0" anchor="t" bIns="121900" lIns="121900" spcFirstLastPara="1" rIns="121900" wrap="square" tIns="121900">
            <a:spAutoFit/>
          </a:bodyPr>
          <a:lstStyle/>
          <a:p>
            <a:pPr indent="0" lvl="0" marL="0" marR="0" rtl="0" algn="l">
              <a:lnSpc>
                <a:spcPct val="100000"/>
              </a:lnSpc>
              <a:spcBef>
                <a:spcPts val="0"/>
              </a:spcBef>
              <a:spcAft>
                <a:spcPts val="0"/>
              </a:spcAft>
              <a:buClr>
                <a:srgbClr val="000000"/>
              </a:buClr>
              <a:buSzPts val="900"/>
              <a:buFont typeface="Arial"/>
              <a:buNone/>
            </a:pPr>
            <a:r>
              <a:rPr b="1" i="0" lang="en-GB" sz="900" u="none" cap="none" strike="noStrike">
                <a:solidFill>
                  <a:schemeClr val="dk1"/>
                </a:solidFill>
                <a:latin typeface="Arial"/>
                <a:ea typeface="Arial"/>
                <a:cs typeface="Arial"/>
                <a:sym typeface="Arial"/>
              </a:rPr>
              <a:t>Commemoration activity:</a:t>
            </a:r>
            <a:r>
              <a:rPr b="0" i="0" lang="en-GB" sz="900" u="none" cap="none" strike="noStrike">
                <a:solidFill>
                  <a:schemeClr val="dk1"/>
                </a:solidFill>
                <a:latin typeface="Arial"/>
                <a:ea typeface="Arial"/>
                <a:cs typeface="Arial"/>
                <a:sym typeface="Arial"/>
              </a:rPr>
              <a:t> Tripartite model, physical or virtual presence of a support worker on the day of interview or filming</a:t>
            </a:r>
            <a:endParaRPr b="0" i="0" sz="1600" u="none" cap="none" strike="noStrike">
              <a:solidFill>
                <a:srgbClr val="000000"/>
              </a:solidFill>
              <a:latin typeface="Arial"/>
              <a:ea typeface="Arial"/>
              <a:cs typeface="Arial"/>
              <a:sym typeface="Arial"/>
            </a:endParaRPr>
          </a:p>
        </p:txBody>
      </p:sp>
      <p:sp>
        <p:nvSpPr>
          <p:cNvPr id="243" name="Google Shape;243;p24"/>
          <p:cNvSpPr/>
          <p:nvPr/>
        </p:nvSpPr>
        <p:spPr>
          <a:xfrm>
            <a:off x="101400" y="3521167"/>
            <a:ext cx="4875900" cy="221100"/>
          </a:xfrm>
          <a:prstGeom prst="roundRect">
            <a:avLst>
              <a:gd fmla="val 16667" name="adj"/>
            </a:avLst>
          </a:prstGeom>
          <a:solidFill>
            <a:srgbClr val="073763"/>
          </a:solidFill>
          <a:ln cap="flat" cmpd="sng" w="9525">
            <a:solidFill>
              <a:schemeClr val="dk2"/>
            </a:solidFill>
            <a:prstDash val="solid"/>
            <a:round/>
            <a:headEnd len="sm" w="sm" type="none"/>
            <a:tailEnd len="sm" w="sm" type="none"/>
          </a:ln>
        </p:spPr>
        <p:txBody>
          <a:bodyPr anchorCtr="0" anchor="ctr" bIns="121900" lIns="121900" spcFirstLastPara="1" rIns="121900" wrap="square" tIns="121900">
            <a:noAutofit/>
          </a:bodyPr>
          <a:lstStyle/>
          <a:p>
            <a:pPr indent="0" lvl="0" marL="0" marR="0" rtl="0" algn="ctr">
              <a:lnSpc>
                <a:spcPct val="100000"/>
              </a:lnSpc>
              <a:spcBef>
                <a:spcPts val="0"/>
              </a:spcBef>
              <a:spcAft>
                <a:spcPts val="0"/>
              </a:spcAft>
              <a:buClr>
                <a:srgbClr val="000000"/>
              </a:buClr>
              <a:buSzPts val="1200"/>
              <a:buFont typeface="Arial"/>
              <a:buNone/>
            </a:pPr>
            <a:r>
              <a:rPr b="1" i="0" lang="en-GB" sz="1200" u="none" cap="none" strike="noStrike">
                <a:solidFill>
                  <a:schemeClr val="lt1"/>
                </a:solidFill>
                <a:latin typeface="Arial"/>
                <a:ea typeface="Arial"/>
                <a:cs typeface="Arial"/>
                <a:sym typeface="Arial"/>
              </a:rPr>
              <a:t>Models</a:t>
            </a:r>
            <a:endParaRPr b="1" i="0" sz="1200" u="none" cap="none" strike="noStrike">
              <a:solidFill>
                <a:schemeClr val="lt1"/>
              </a:solidFill>
              <a:latin typeface="Arial"/>
              <a:ea typeface="Arial"/>
              <a:cs typeface="Arial"/>
              <a:sym typeface="Arial"/>
            </a:endParaRPr>
          </a:p>
        </p:txBody>
      </p:sp>
      <p:sp>
        <p:nvSpPr>
          <p:cNvPr id="244" name="Google Shape;244;p24"/>
          <p:cNvSpPr txBox="1"/>
          <p:nvPr/>
        </p:nvSpPr>
        <p:spPr>
          <a:xfrm>
            <a:off x="101400" y="6301717"/>
            <a:ext cx="4913100" cy="523200"/>
          </a:xfrm>
          <a:prstGeom prst="rect">
            <a:avLst/>
          </a:prstGeom>
          <a:solidFill>
            <a:srgbClr val="EAD1DC"/>
          </a:solidFill>
          <a:ln cap="flat" cmpd="sng" w="9525">
            <a:solidFill>
              <a:schemeClr val="dk1"/>
            </a:solidFill>
            <a:prstDash val="solid"/>
            <a:round/>
            <a:headEnd len="sm" w="sm" type="none"/>
            <a:tailEnd len="sm" w="sm" type="none"/>
          </a:ln>
        </p:spPr>
        <p:txBody>
          <a:bodyPr anchorCtr="0" anchor="t" bIns="121900" lIns="121900" spcFirstLastPara="1" rIns="121900" wrap="square" tIns="121900">
            <a:spAutoFit/>
          </a:bodyPr>
          <a:lstStyle/>
          <a:p>
            <a:pPr indent="0" lvl="0" marL="0" marR="0" rtl="0" algn="l">
              <a:lnSpc>
                <a:spcPct val="100000"/>
              </a:lnSpc>
              <a:spcBef>
                <a:spcPts val="0"/>
              </a:spcBef>
              <a:spcAft>
                <a:spcPts val="0"/>
              </a:spcAft>
              <a:buClr>
                <a:srgbClr val="000000"/>
              </a:buClr>
              <a:buSzPts val="900"/>
              <a:buFont typeface="Arial"/>
              <a:buNone/>
            </a:pPr>
            <a:r>
              <a:rPr b="1" i="0" lang="en-GB" sz="900" u="none" cap="none" strike="noStrike">
                <a:solidFill>
                  <a:schemeClr val="dk1"/>
                </a:solidFill>
                <a:latin typeface="Arial"/>
                <a:ea typeface="Arial"/>
                <a:cs typeface="Arial"/>
                <a:sym typeface="Arial"/>
              </a:rPr>
              <a:t>ESM Research: </a:t>
            </a:r>
            <a:r>
              <a:rPr b="0" i="0" lang="en-GB" sz="900" u="none" cap="none" strike="noStrike">
                <a:solidFill>
                  <a:schemeClr val="dk1"/>
                </a:solidFill>
                <a:latin typeface="Arial"/>
                <a:ea typeface="Arial"/>
                <a:cs typeface="Arial"/>
                <a:sym typeface="Arial"/>
              </a:rPr>
              <a:t>Offer of tripartite model</a:t>
            </a:r>
            <a:endParaRPr b="0" i="0" sz="900" u="none" cap="none" strike="noStrike">
              <a:solidFill>
                <a:schemeClr val="dk1"/>
              </a:solidFill>
              <a:latin typeface="Arial"/>
              <a:ea typeface="Arial"/>
              <a:cs typeface="Arial"/>
              <a:sym typeface="Arial"/>
            </a:endParaRPr>
          </a:p>
          <a:p>
            <a:pPr indent="-361950" lvl="0" marL="609600" marR="0" rtl="0" algn="l">
              <a:lnSpc>
                <a:spcPct val="100000"/>
              </a:lnSpc>
              <a:spcBef>
                <a:spcPts val="0"/>
              </a:spcBef>
              <a:spcAft>
                <a:spcPts val="0"/>
              </a:spcAft>
              <a:buClr>
                <a:schemeClr val="dk1"/>
              </a:buClr>
              <a:buSzPts val="900"/>
              <a:buFont typeface="Arial"/>
              <a:buChar char="●"/>
            </a:pPr>
            <a:r>
              <a:rPr b="0" i="0" lang="en-GB" sz="900" u="none" cap="none" strike="noStrike">
                <a:solidFill>
                  <a:schemeClr val="dk1"/>
                </a:solidFill>
                <a:latin typeface="Arial"/>
                <a:ea typeface="Arial"/>
                <a:cs typeface="Arial"/>
                <a:sym typeface="Arial"/>
              </a:rPr>
              <a:t>One call pre, support on the day of interview and follow up call</a:t>
            </a:r>
            <a:endParaRPr b="0" i="0" sz="900" u="none" cap="none" strike="noStrike">
              <a:solidFill>
                <a:schemeClr val="dk1"/>
              </a:solidFill>
              <a:latin typeface="Arial"/>
              <a:ea typeface="Arial"/>
              <a:cs typeface="Arial"/>
              <a:sym typeface="Arial"/>
            </a:endParaRPr>
          </a:p>
        </p:txBody>
      </p:sp>
      <p:sp>
        <p:nvSpPr>
          <p:cNvPr id="245" name="Google Shape;245;p24"/>
          <p:cNvSpPr/>
          <p:nvPr/>
        </p:nvSpPr>
        <p:spPr>
          <a:xfrm>
            <a:off x="4737933" y="1443567"/>
            <a:ext cx="1216800" cy="820800"/>
          </a:xfrm>
          <a:prstGeom prst="ellipse">
            <a:avLst/>
          </a:prstGeom>
          <a:solidFill>
            <a:srgbClr val="FCE5CD"/>
          </a:solidFill>
          <a:ln cap="flat" cmpd="sng" w="9525">
            <a:solidFill>
              <a:schemeClr val="dk2"/>
            </a:solidFill>
            <a:prstDash val="solid"/>
            <a:round/>
            <a:headEnd len="sm" w="sm" type="none"/>
            <a:tailEnd len="sm" w="sm" type="none"/>
          </a:ln>
        </p:spPr>
        <p:txBody>
          <a:bodyPr anchorCtr="0" anchor="ctr" bIns="121900" lIns="121900" spcFirstLastPara="1" rIns="121900" wrap="square" tIns="121900">
            <a:noAutofit/>
          </a:bodyPr>
          <a:lstStyle/>
          <a:p>
            <a:pPr indent="0" lvl="0" marL="0" marR="0" rtl="0" algn="ctr">
              <a:lnSpc>
                <a:spcPct val="100000"/>
              </a:lnSpc>
              <a:spcBef>
                <a:spcPts val="0"/>
              </a:spcBef>
              <a:spcAft>
                <a:spcPts val="0"/>
              </a:spcAft>
              <a:buClr>
                <a:srgbClr val="000000"/>
              </a:buClr>
              <a:buSzPts val="1200"/>
              <a:buFont typeface="Arial"/>
              <a:buNone/>
            </a:pPr>
            <a:r>
              <a:rPr b="0" i="0" lang="en-GB" sz="1200" u="none" cap="none" strike="noStrike">
                <a:solidFill>
                  <a:srgbClr val="000000"/>
                </a:solidFill>
                <a:latin typeface="Arial"/>
                <a:ea typeface="Arial"/>
                <a:cs typeface="Arial"/>
                <a:sym typeface="Arial"/>
              </a:rPr>
              <a:t>F2F support in situ</a:t>
            </a:r>
            <a:endParaRPr b="0" i="0" sz="1200" u="none" cap="none" strike="noStrike">
              <a:solidFill>
                <a:srgbClr val="000000"/>
              </a:solidFill>
              <a:latin typeface="Arial"/>
              <a:ea typeface="Arial"/>
              <a:cs typeface="Arial"/>
              <a:sym typeface="Arial"/>
            </a:endParaRPr>
          </a:p>
        </p:txBody>
      </p:sp>
      <p:sp>
        <p:nvSpPr>
          <p:cNvPr id="246" name="Google Shape;246;p24"/>
          <p:cNvSpPr txBox="1"/>
          <p:nvPr/>
        </p:nvSpPr>
        <p:spPr>
          <a:xfrm>
            <a:off x="7077624" y="193967"/>
            <a:ext cx="2048700" cy="384900"/>
          </a:xfrm>
          <a:prstGeom prst="rect">
            <a:avLst/>
          </a:prstGeom>
          <a:solidFill>
            <a:srgbClr val="D9D2E9"/>
          </a:solidFill>
          <a:ln cap="flat" cmpd="sng" w="9525">
            <a:solidFill>
              <a:schemeClr val="dk1"/>
            </a:solidFill>
            <a:prstDash val="solid"/>
            <a:round/>
            <a:headEnd len="sm" w="sm" type="none"/>
            <a:tailEnd len="sm" w="sm" type="none"/>
          </a:ln>
        </p:spPr>
        <p:txBody>
          <a:bodyPr anchorCtr="0" anchor="t" bIns="121900" lIns="121900" spcFirstLastPara="1" rIns="121900" wrap="square" tIns="121900">
            <a:spAutoFit/>
          </a:bodyPr>
          <a:lstStyle/>
          <a:p>
            <a:pPr indent="0" lvl="0" marL="0" marR="0" rtl="0" algn="ctr">
              <a:lnSpc>
                <a:spcPct val="100000"/>
              </a:lnSpc>
              <a:spcBef>
                <a:spcPts val="0"/>
              </a:spcBef>
              <a:spcAft>
                <a:spcPts val="0"/>
              </a:spcAft>
              <a:buClr>
                <a:srgbClr val="000000"/>
              </a:buClr>
              <a:buSzPts val="900"/>
              <a:buFont typeface="Arial"/>
              <a:buNone/>
            </a:pPr>
            <a:r>
              <a:rPr b="1" i="0" lang="en-GB" sz="900" u="none" cap="none" strike="noStrike">
                <a:solidFill>
                  <a:srgbClr val="000000"/>
                </a:solidFill>
                <a:latin typeface="Arial"/>
                <a:ea typeface="Arial"/>
                <a:cs typeface="Arial"/>
                <a:sym typeface="Arial"/>
              </a:rPr>
              <a:t>Online submission</a:t>
            </a:r>
            <a:endParaRPr b="1" i="0" sz="900" u="none" cap="none" strike="noStrike">
              <a:solidFill>
                <a:srgbClr val="000000"/>
              </a:solidFill>
              <a:latin typeface="Arial"/>
              <a:ea typeface="Arial"/>
              <a:cs typeface="Arial"/>
              <a:sym typeface="Arial"/>
            </a:endParaRPr>
          </a:p>
        </p:txBody>
      </p:sp>
      <p:sp>
        <p:nvSpPr>
          <p:cNvPr id="247" name="Google Shape;247;p24"/>
          <p:cNvSpPr txBox="1"/>
          <p:nvPr/>
        </p:nvSpPr>
        <p:spPr>
          <a:xfrm>
            <a:off x="7077624" y="680622"/>
            <a:ext cx="2048700" cy="384900"/>
          </a:xfrm>
          <a:prstGeom prst="rect">
            <a:avLst/>
          </a:prstGeom>
          <a:solidFill>
            <a:srgbClr val="D9D2E9"/>
          </a:solidFill>
          <a:ln cap="flat" cmpd="sng" w="9525">
            <a:solidFill>
              <a:schemeClr val="dk1"/>
            </a:solidFill>
            <a:prstDash val="solid"/>
            <a:round/>
            <a:headEnd len="sm" w="sm" type="none"/>
            <a:tailEnd len="sm" w="sm" type="none"/>
          </a:ln>
        </p:spPr>
        <p:txBody>
          <a:bodyPr anchorCtr="0" anchor="t" bIns="121900" lIns="121900" spcFirstLastPara="1" rIns="121900" wrap="square" tIns="121900">
            <a:spAutoFit/>
          </a:bodyPr>
          <a:lstStyle/>
          <a:p>
            <a:pPr indent="0" lvl="0" marL="0" marR="0" rtl="0" algn="ctr">
              <a:lnSpc>
                <a:spcPct val="100000"/>
              </a:lnSpc>
              <a:spcBef>
                <a:spcPts val="0"/>
              </a:spcBef>
              <a:spcAft>
                <a:spcPts val="0"/>
              </a:spcAft>
              <a:buClr>
                <a:srgbClr val="000000"/>
              </a:buClr>
              <a:buSzPts val="900"/>
              <a:buFont typeface="Arial"/>
              <a:buNone/>
            </a:pPr>
            <a:r>
              <a:rPr b="1" i="0" lang="en-GB" sz="900" u="none" cap="none" strike="noStrike">
                <a:solidFill>
                  <a:srgbClr val="000000"/>
                </a:solidFill>
                <a:latin typeface="Arial"/>
                <a:ea typeface="Arial"/>
                <a:cs typeface="Arial"/>
                <a:sym typeface="Arial"/>
              </a:rPr>
              <a:t>Phone-based submission</a:t>
            </a:r>
            <a:endParaRPr b="1" i="0" sz="900" u="none" cap="none" strike="noStrike">
              <a:solidFill>
                <a:srgbClr val="000000"/>
              </a:solidFill>
              <a:latin typeface="Arial"/>
              <a:ea typeface="Arial"/>
              <a:cs typeface="Arial"/>
              <a:sym typeface="Arial"/>
            </a:endParaRPr>
          </a:p>
        </p:txBody>
      </p:sp>
      <p:sp>
        <p:nvSpPr>
          <p:cNvPr id="248" name="Google Shape;248;p24"/>
          <p:cNvSpPr txBox="1"/>
          <p:nvPr/>
        </p:nvSpPr>
        <p:spPr>
          <a:xfrm>
            <a:off x="7077624" y="1167278"/>
            <a:ext cx="2048700" cy="384900"/>
          </a:xfrm>
          <a:prstGeom prst="rect">
            <a:avLst/>
          </a:prstGeom>
          <a:solidFill>
            <a:srgbClr val="D9D2E9"/>
          </a:solidFill>
          <a:ln cap="flat" cmpd="sng" w="9525">
            <a:solidFill>
              <a:schemeClr val="dk1"/>
            </a:solidFill>
            <a:prstDash val="solid"/>
            <a:round/>
            <a:headEnd len="sm" w="sm" type="none"/>
            <a:tailEnd len="sm" w="sm" type="none"/>
          </a:ln>
        </p:spPr>
        <p:txBody>
          <a:bodyPr anchorCtr="0" anchor="t" bIns="121900" lIns="121900" spcFirstLastPara="1" rIns="121900" wrap="square" tIns="121900">
            <a:spAutoFit/>
          </a:bodyPr>
          <a:lstStyle/>
          <a:p>
            <a:pPr indent="0" lvl="0" marL="0" marR="0" rtl="0" algn="ctr">
              <a:lnSpc>
                <a:spcPct val="100000"/>
              </a:lnSpc>
              <a:spcBef>
                <a:spcPts val="0"/>
              </a:spcBef>
              <a:spcAft>
                <a:spcPts val="0"/>
              </a:spcAft>
              <a:buClr>
                <a:srgbClr val="000000"/>
              </a:buClr>
              <a:buSzPts val="900"/>
              <a:buFont typeface="Arial"/>
              <a:buNone/>
            </a:pPr>
            <a:r>
              <a:rPr b="1" i="0" lang="en-GB" sz="900" u="none" cap="none" strike="noStrike">
                <a:solidFill>
                  <a:srgbClr val="000000"/>
                </a:solidFill>
                <a:latin typeface="Arial"/>
                <a:ea typeface="Arial"/>
                <a:cs typeface="Arial"/>
                <a:sym typeface="Arial"/>
              </a:rPr>
              <a:t>Targeted Research</a:t>
            </a:r>
            <a:endParaRPr b="1" i="0" sz="900" u="none" cap="none" strike="noStrike">
              <a:solidFill>
                <a:srgbClr val="000000"/>
              </a:solidFill>
              <a:latin typeface="Arial"/>
              <a:ea typeface="Arial"/>
              <a:cs typeface="Arial"/>
              <a:sym typeface="Arial"/>
            </a:endParaRPr>
          </a:p>
        </p:txBody>
      </p:sp>
      <p:sp>
        <p:nvSpPr>
          <p:cNvPr id="249" name="Google Shape;249;p24"/>
          <p:cNvSpPr txBox="1"/>
          <p:nvPr/>
        </p:nvSpPr>
        <p:spPr>
          <a:xfrm>
            <a:off x="7077624" y="1653933"/>
            <a:ext cx="2048700" cy="390000"/>
          </a:xfrm>
          <a:prstGeom prst="rect">
            <a:avLst/>
          </a:prstGeom>
          <a:solidFill>
            <a:srgbClr val="D9D2E9"/>
          </a:solidFill>
          <a:ln cap="flat" cmpd="sng" w="9525">
            <a:solidFill>
              <a:schemeClr val="dk1"/>
            </a:solidFill>
            <a:prstDash val="solid"/>
            <a:round/>
            <a:headEnd len="sm" w="sm" type="none"/>
            <a:tailEnd len="sm" w="sm" type="none"/>
          </a:ln>
        </p:spPr>
        <p:txBody>
          <a:bodyPr anchorCtr="0" anchor="t" bIns="121900" lIns="121900" spcFirstLastPara="1" rIns="121900" wrap="square" tIns="121900">
            <a:noAutofit/>
          </a:bodyPr>
          <a:lstStyle/>
          <a:p>
            <a:pPr indent="0" lvl="0" marL="0" marR="0" rtl="0" algn="ctr">
              <a:lnSpc>
                <a:spcPct val="100000"/>
              </a:lnSpc>
              <a:spcBef>
                <a:spcPts val="0"/>
              </a:spcBef>
              <a:spcAft>
                <a:spcPts val="0"/>
              </a:spcAft>
              <a:buClr>
                <a:srgbClr val="000000"/>
              </a:buClr>
              <a:buSzPts val="900"/>
              <a:buFont typeface="Arial"/>
              <a:buNone/>
            </a:pPr>
            <a:r>
              <a:rPr b="1" i="0" lang="en-GB" sz="900" u="none" cap="none" strike="noStrike">
                <a:solidFill>
                  <a:srgbClr val="000000"/>
                </a:solidFill>
                <a:latin typeface="Arial"/>
                <a:ea typeface="Arial"/>
                <a:cs typeface="Arial"/>
                <a:sym typeface="Arial"/>
              </a:rPr>
              <a:t>Community Event ESM</a:t>
            </a:r>
            <a:endParaRPr b="1" i="0" sz="900" u="none" cap="none" strike="noStrike">
              <a:solidFill>
                <a:srgbClr val="000000"/>
              </a:solidFill>
              <a:latin typeface="Arial"/>
              <a:ea typeface="Arial"/>
              <a:cs typeface="Arial"/>
              <a:sym typeface="Arial"/>
            </a:endParaRPr>
          </a:p>
        </p:txBody>
      </p:sp>
      <p:sp>
        <p:nvSpPr>
          <p:cNvPr id="250" name="Google Shape;250;p24"/>
          <p:cNvSpPr txBox="1"/>
          <p:nvPr/>
        </p:nvSpPr>
        <p:spPr>
          <a:xfrm>
            <a:off x="7077624" y="2404972"/>
            <a:ext cx="2048700" cy="384900"/>
          </a:xfrm>
          <a:prstGeom prst="rect">
            <a:avLst/>
          </a:prstGeom>
          <a:solidFill>
            <a:srgbClr val="D9D2E9"/>
          </a:solidFill>
          <a:ln cap="flat" cmpd="sng" w="9525">
            <a:solidFill>
              <a:schemeClr val="dk1"/>
            </a:solidFill>
            <a:prstDash val="solid"/>
            <a:round/>
            <a:headEnd len="sm" w="sm" type="none"/>
            <a:tailEnd len="sm" w="sm" type="none"/>
          </a:ln>
        </p:spPr>
        <p:txBody>
          <a:bodyPr anchorCtr="0" anchor="t" bIns="121900" lIns="121900" spcFirstLastPara="1" rIns="121900" wrap="square" tIns="121900">
            <a:spAutoFit/>
          </a:bodyPr>
          <a:lstStyle/>
          <a:p>
            <a:pPr indent="0" lvl="0" marL="0" marR="0" rtl="0" algn="ctr">
              <a:lnSpc>
                <a:spcPct val="100000"/>
              </a:lnSpc>
              <a:spcBef>
                <a:spcPts val="0"/>
              </a:spcBef>
              <a:spcAft>
                <a:spcPts val="0"/>
              </a:spcAft>
              <a:buClr>
                <a:srgbClr val="000000"/>
              </a:buClr>
              <a:buSzPts val="900"/>
              <a:buFont typeface="Arial"/>
              <a:buNone/>
            </a:pPr>
            <a:r>
              <a:rPr b="1" i="0" lang="en-GB" sz="900" u="none" cap="none" strike="noStrike">
                <a:solidFill>
                  <a:srgbClr val="000000"/>
                </a:solidFill>
                <a:latin typeface="Arial"/>
                <a:ea typeface="Arial"/>
                <a:cs typeface="Arial"/>
                <a:sym typeface="Arial"/>
              </a:rPr>
              <a:t>On the day support for anyone</a:t>
            </a:r>
            <a:endParaRPr b="1" i="0" sz="900" u="none" cap="none" strike="noStrike">
              <a:solidFill>
                <a:srgbClr val="000000"/>
              </a:solidFill>
              <a:latin typeface="Arial"/>
              <a:ea typeface="Arial"/>
              <a:cs typeface="Arial"/>
              <a:sym typeface="Arial"/>
            </a:endParaRPr>
          </a:p>
        </p:txBody>
      </p:sp>
      <p:sp>
        <p:nvSpPr>
          <p:cNvPr id="251" name="Google Shape;251;p24"/>
          <p:cNvSpPr txBox="1"/>
          <p:nvPr/>
        </p:nvSpPr>
        <p:spPr>
          <a:xfrm>
            <a:off x="7077624" y="2891628"/>
            <a:ext cx="2048700" cy="384900"/>
          </a:xfrm>
          <a:prstGeom prst="rect">
            <a:avLst/>
          </a:prstGeom>
          <a:solidFill>
            <a:srgbClr val="D9D2E9"/>
          </a:solidFill>
          <a:ln cap="flat" cmpd="sng" w="9525">
            <a:solidFill>
              <a:schemeClr val="dk1"/>
            </a:solidFill>
            <a:prstDash val="solid"/>
            <a:round/>
            <a:headEnd len="sm" w="sm" type="none"/>
            <a:tailEnd len="sm" w="sm" type="none"/>
          </a:ln>
        </p:spPr>
        <p:txBody>
          <a:bodyPr anchorCtr="0" anchor="t" bIns="121900" lIns="121900" spcFirstLastPara="1" rIns="121900" wrap="square" tIns="121900">
            <a:spAutoFit/>
          </a:bodyPr>
          <a:lstStyle/>
          <a:p>
            <a:pPr indent="0" lvl="0" marL="0" marR="0" rtl="0" algn="ctr">
              <a:lnSpc>
                <a:spcPct val="100000"/>
              </a:lnSpc>
              <a:spcBef>
                <a:spcPts val="0"/>
              </a:spcBef>
              <a:spcAft>
                <a:spcPts val="0"/>
              </a:spcAft>
              <a:buClr>
                <a:srgbClr val="000000"/>
              </a:buClr>
              <a:buSzPts val="900"/>
              <a:buFont typeface="Arial"/>
              <a:buNone/>
            </a:pPr>
            <a:r>
              <a:rPr b="1" i="0" lang="en-GB" sz="900" u="none" cap="none" strike="noStrike">
                <a:solidFill>
                  <a:srgbClr val="000000"/>
                </a:solidFill>
                <a:latin typeface="Arial"/>
                <a:ea typeface="Arial"/>
                <a:cs typeface="Arial"/>
                <a:sym typeface="Arial"/>
              </a:rPr>
              <a:t>Witness support</a:t>
            </a:r>
            <a:endParaRPr b="1" i="0" sz="900" u="none" cap="none" strike="noStrike">
              <a:solidFill>
                <a:srgbClr val="000000"/>
              </a:solidFill>
              <a:latin typeface="Arial"/>
              <a:ea typeface="Arial"/>
              <a:cs typeface="Arial"/>
              <a:sym typeface="Arial"/>
            </a:endParaRPr>
          </a:p>
        </p:txBody>
      </p:sp>
      <p:sp>
        <p:nvSpPr>
          <p:cNvPr id="252" name="Google Shape;252;p24"/>
          <p:cNvSpPr txBox="1"/>
          <p:nvPr/>
        </p:nvSpPr>
        <p:spPr>
          <a:xfrm>
            <a:off x="7077624" y="3378283"/>
            <a:ext cx="2048700" cy="384900"/>
          </a:xfrm>
          <a:prstGeom prst="rect">
            <a:avLst/>
          </a:prstGeom>
          <a:solidFill>
            <a:srgbClr val="D9D2E9"/>
          </a:solidFill>
          <a:ln cap="flat" cmpd="sng" w="9525">
            <a:solidFill>
              <a:schemeClr val="dk1"/>
            </a:solidFill>
            <a:prstDash val="solid"/>
            <a:round/>
            <a:headEnd len="sm" w="sm" type="none"/>
            <a:tailEnd len="sm" w="sm" type="none"/>
          </a:ln>
        </p:spPr>
        <p:txBody>
          <a:bodyPr anchorCtr="0" anchor="t" bIns="121900" lIns="121900" spcFirstLastPara="1" rIns="121900" wrap="square" tIns="121900">
            <a:spAutoFit/>
          </a:bodyPr>
          <a:lstStyle/>
          <a:p>
            <a:pPr indent="0" lvl="0" marL="0" marR="0" rtl="0" algn="ctr">
              <a:lnSpc>
                <a:spcPct val="100000"/>
              </a:lnSpc>
              <a:spcBef>
                <a:spcPts val="0"/>
              </a:spcBef>
              <a:spcAft>
                <a:spcPts val="0"/>
              </a:spcAft>
              <a:buClr>
                <a:srgbClr val="000000"/>
              </a:buClr>
              <a:buSzPts val="900"/>
              <a:buFont typeface="Arial"/>
              <a:buNone/>
            </a:pPr>
            <a:r>
              <a:rPr b="1" i="0" lang="en-GB" sz="900" u="none" cap="none" strike="noStrike">
                <a:solidFill>
                  <a:srgbClr val="000000"/>
                </a:solidFill>
                <a:latin typeface="Arial"/>
                <a:ea typeface="Arial"/>
                <a:cs typeface="Arial"/>
                <a:sym typeface="Arial"/>
              </a:rPr>
              <a:t>CP Support</a:t>
            </a:r>
            <a:endParaRPr b="1" i="0" sz="900" u="none" cap="none" strike="noStrike">
              <a:solidFill>
                <a:srgbClr val="000000"/>
              </a:solidFill>
              <a:latin typeface="Arial"/>
              <a:ea typeface="Arial"/>
              <a:cs typeface="Arial"/>
              <a:sym typeface="Arial"/>
            </a:endParaRPr>
          </a:p>
        </p:txBody>
      </p:sp>
      <p:sp>
        <p:nvSpPr>
          <p:cNvPr id="253" name="Google Shape;253;p24"/>
          <p:cNvSpPr txBox="1"/>
          <p:nvPr/>
        </p:nvSpPr>
        <p:spPr>
          <a:xfrm>
            <a:off x="6953200" y="5102667"/>
            <a:ext cx="2173200" cy="661800"/>
          </a:xfrm>
          <a:prstGeom prst="rect">
            <a:avLst/>
          </a:prstGeom>
          <a:solidFill>
            <a:srgbClr val="D9D2E9"/>
          </a:solidFill>
          <a:ln cap="flat" cmpd="sng" w="9525">
            <a:solidFill>
              <a:schemeClr val="dk1"/>
            </a:solidFill>
            <a:prstDash val="solid"/>
            <a:round/>
            <a:headEnd len="sm" w="sm" type="none"/>
            <a:tailEnd len="sm" w="sm" type="none"/>
          </a:ln>
        </p:spPr>
        <p:txBody>
          <a:bodyPr anchorCtr="0" anchor="t" bIns="121900" lIns="121900" spcFirstLastPara="1" rIns="121900" wrap="square" tIns="121900">
            <a:spAutoFit/>
          </a:bodyPr>
          <a:lstStyle/>
          <a:p>
            <a:pPr indent="0" lvl="0" marL="0" marR="0" rtl="0" algn="ctr">
              <a:lnSpc>
                <a:spcPct val="100000"/>
              </a:lnSpc>
              <a:spcBef>
                <a:spcPts val="0"/>
              </a:spcBef>
              <a:spcAft>
                <a:spcPts val="0"/>
              </a:spcAft>
              <a:buClr>
                <a:srgbClr val="000000"/>
              </a:buClr>
              <a:buSzPts val="900"/>
              <a:buFont typeface="Arial"/>
              <a:buNone/>
            </a:pPr>
            <a:r>
              <a:rPr b="1" i="0" lang="en-GB" sz="900" u="none" cap="none" strike="noStrike">
                <a:solidFill>
                  <a:srgbClr val="000000"/>
                </a:solidFill>
                <a:latin typeface="Arial"/>
                <a:ea typeface="Arial"/>
                <a:cs typeface="Arial"/>
                <a:sym typeface="Arial"/>
              </a:rPr>
              <a:t>Tapestry</a:t>
            </a:r>
            <a:endParaRPr b="1" i="0" sz="9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900"/>
              <a:buFont typeface="Arial"/>
              <a:buNone/>
            </a:pPr>
            <a:r>
              <a:t/>
            </a:r>
            <a:endParaRPr b="1" i="0" sz="9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900"/>
              <a:buFont typeface="Arial"/>
              <a:buNone/>
            </a:pPr>
            <a:r>
              <a:rPr b="1" i="0" lang="en-GB" sz="900" u="none" cap="none" strike="noStrike">
                <a:solidFill>
                  <a:srgbClr val="000000"/>
                </a:solidFill>
                <a:latin typeface="Arial"/>
                <a:ea typeface="Arial"/>
                <a:cs typeface="Arial"/>
                <a:sym typeface="Arial"/>
              </a:rPr>
              <a:t>Impact Filming</a:t>
            </a:r>
            <a:endParaRPr b="1" i="0" sz="900" u="none" cap="none" strike="noStrike">
              <a:solidFill>
                <a:srgbClr val="000000"/>
              </a:solidFill>
              <a:latin typeface="Arial"/>
              <a:ea typeface="Arial"/>
              <a:cs typeface="Arial"/>
              <a:sym typeface="Arial"/>
            </a:endParaRPr>
          </a:p>
        </p:txBody>
      </p:sp>
      <p:sp>
        <p:nvSpPr>
          <p:cNvPr id="254" name="Google Shape;254;p24"/>
          <p:cNvSpPr txBox="1"/>
          <p:nvPr/>
        </p:nvSpPr>
        <p:spPr>
          <a:xfrm rot="-5400000">
            <a:off x="7168717" y="3004950"/>
            <a:ext cx="5238000" cy="384900"/>
          </a:xfrm>
          <a:prstGeom prst="rect">
            <a:avLst/>
          </a:prstGeom>
          <a:solidFill>
            <a:srgbClr val="C9DAF8"/>
          </a:solidFill>
          <a:ln cap="flat" cmpd="sng" w="9525">
            <a:solidFill>
              <a:schemeClr val="dk1"/>
            </a:solidFill>
            <a:prstDash val="solid"/>
            <a:round/>
            <a:headEnd len="sm" w="sm" type="none"/>
            <a:tailEnd len="sm" w="sm" type="none"/>
          </a:ln>
        </p:spPr>
        <p:txBody>
          <a:bodyPr anchorCtr="0" anchor="t" bIns="121900" lIns="121900" spcFirstLastPara="1" rIns="121900" wrap="square" tIns="121900">
            <a:spAutoFit/>
          </a:bodyPr>
          <a:lstStyle/>
          <a:p>
            <a:pPr indent="0" lvl="0" marL="0" marR="0" rtl="0" algn="l">
              <a:lnSpc>
                <a:spcPct val="100000"/>
              </a:lnSpc>
              <a:spcBef>
                <a:spcPts val="0"/>
              </a:spcBef>
              <a:spcAft>
                <a:spcPts val="0"/>
              </a:spcAft>
              <a:buClr>
                <a:srgbClr val="000000"/>
              </a:buClr>
              <a:buSzPts val="900"/>
              <a:buFont typeface="Arial"/>
              <a:buNone/>
            </a:pPr>
            <a:r>
              <a:rPr b="0" i="0" lang="en-GB" sz="900" u="none" cap="none" strike="noStrike">
                <a:solidFill>
                  <a:srgbClr val="000000"/>
                </a:solidFill>
                <a:latin typeface="Arial"/>
                <a:ea typeface="Arial"/>
                <a:cs typeface="Arial"/>
                <a:sym typeface="Arial"/>
              </a:rPr>
              <a:t>Lot 1 promoted at the earliest opportunity for everyone</a:t>
            </a:r>
            <a:endParaRPr b="0" i="0" sz="900" u="none" cap="none" strike="noStrike">
              <a:solidFill>
                <a:srgbClr val="000000"/>
              </a:solidFill>
              <a:latin typeface="Arial"/>
              <a:ea typeface="Arial"/>
              <a:cs typeface="Arial"/>
              <a:sym typeface="Arial"/>
            </a:endParaRPr>
          </a:p>
        </p:txBody>
      </p:sp>
      <p:sp>
        <p:nvSpPr>
          <p:cNvPr id="255" name="Google Shape;255;p24"/>
          <p:cNvSpPr txBox="1"/>
          <p:nvPr/>
        </p:nvSpPr>
        <p:spPr>
          <a:xfrm>
            <a:off x="10362233" y="1082067"/>
            <a:ext cx="1665300" cy="390000"/>
          </a:xfrm>
          <a:prstGeom prst="rect">
            <a:avLst/>
          </a:prstGeom>
          <a:solidFill>
            <a:srgbClr val="EAD1DC"/>
          </a:solidFill>
          <a:ln cap="flat" cmpd="sng" w="9525">
            <a:solidFill>
              <a:schemeClr val="dk1"/>
            </a:solidFill>
            <a:prstDash val="solid"/>
            <a:round/>
            <a:headEnd len="sm" w="sm" type="none"/>
            <a:tailEnd len="sm" w="sm" type="none"/>
          </a:ln>
        </p:spPr>
        <p:txBody>
          <a:bodyPr anchorCtr="0" anchor="t" bIns="121900" lIns="121900" spcFirstLastPara="1" rIns="121900" wrap="square" tIns="121900">
            <a:noAutofit/>
          </a:bodyPr>
          <a:lstStyle/>
          <a:p>
            <a:pPr indent="0" lvl="0" marL="0" marR="0" rtl="0" algn="ctr">
              <a:lnSpc>
                <a:spcPct val="100000"/>
              </a:lnSpc>
              <a:spcBef>
                <a:spcPts val="0"/>
              </a:spcBef>
              <a:spcAft>
                <a:spcPts val="0"/>
              </a:spcAft>
              <a:buClr>
                <a:srgbClr val="000000"/>
              </a:buClr>
              <a:buSzPts val="900"/>
              <a:buFont typeface="Arial"/>
              <a:buNone/>
            </a:pPr>
            <a:r>
              <a:rPr b="1" i="0" lang="en-GB" sz="900" u="none" cap="none" strike="noStrike">
                <a:solidFill>
                  <a:srgbClr val="000000"/>
                </a:solidFill>
                <a:latin typeface="Arial"/>
                <a:ea typeface="Arial"/>
                <a:cs typeface="Arial"/>
                <a:sym typeface="Arial"/>
              </a:rPr>
              <a:t>ESM</a:t>
            </a:r>
            <a:endParaRPr b="1" i="0" sz="900" u="none" cap="none" strike="noStrike">
              <a:solidFill>
                <a:srgbClr val="000000"/>
              </a:solidFill>
              <a:latin typeface="Arial"/>
              <a:ea typeface="Arial"/>
              <a:cs typeface="Arial"/>
              <a:sym typeface="Arial"/>
            </a:endParaRPr>
          </a:p>
        </p:txBody>
      </p:sp>
      <p:sp>
        <p:nvSpPr>
          <p:cNvPr id="256" name="Google Shape;256;p24"/>
          <p:cNvSpPr txBox="1"/>
          <p:nvPr/>
        </p:nvSpPr>
        <p:spPr>
          <a:xfrm>
            <a:off x="10316333" y="3002383"/>
            <a:ext cx="1665300" cy="390000"/>
          </a:xfrm>
          <a:prstGeom prst="rect">
            <a:avLst/>
          </a:prstGeom>
          <a:solidFill>
            <a:srgbClr val="EAD1DC"/>
          </a:solidFill>
          <a:ln cap="flat" cmpd="sng" w="9525">
            <a:solidFill>
              <a:schemeClr val="dk1"/>
            </a:solidFill>
            <a:prstDash val="solid"/>
            <a:round/>
            <a:headEnd len="sm" w="sm" type="none"/>
            <a:tailEnd len="sm" w="sm" type="none"/>
          </a:ln>
        </p:spPr>
        <p:txBody>
          <a:bodyPr anchorCtr="0" anchor="t" bIns="121900" lIns="121900" spcFirstLastPara="1" rIns="121900" wrap="square" tIns="121900">
            <a:noAutofit/>
          </a:bodyPr>
          <a:lstStyle/>
          <a:p>
            <a:pPr indent="0" lvl="0" marL="0" marR="0" rtl="0" algn="ctr">
              <a:lnSpc>
                <a:spcPct val="100000"/>
              </a:lnSpc>
              <a:spcBef>
                <a:spcPts val="0"/>
              </a:spcBef>
              <a:spcAft>
                <a:spcPts val="0"/>
              </a:spcAft>
              <a:buClr>
                <a:srgbClr val="000000"/>
              </a:buClr>
              <a:buSzPts val="900"/>
              <a:buFont typeface="Arial"/>
              <a:buNone/>
            </a:pPr>
            <a:r>
              <a:rPr b="1" i="0" lang="en-GB" sz="900" u="none" cap="none" strike="noStrike">
                <a:solidFill>
                  <a:srgbClr val="000000"/>
                </a:solidFill>
                <a:latin typeface="Arial"/>
                <a:ea typeface="Arial"/>
                <a:cs typeface="Arial"/>
                <a:sym typeface="Arial"/>
              </a:rPr>
              <a:t>Hearings</a:t>
            </a:r>
            <a:endParaRPr b="1" i="0" sz="900" u="none" cap="none" strike="noStrike">
              <a:solidFill>
                <a:srgbClr val="000000"/>
              </a:solidFill>
              <a:latin typeface="Arial"/>
              <a:ea typeface="Arial"/>
              <a:cs typeface="Arial"/>
              <a:sym typeface="Arial"/>
            </a:endParaRPr>
          </a:p>
        </p:txBody>
      </p:sp>
      <p:sp>
        <p:nvSpPr>
          <p:cNvPr id="257" name="Google Shape;257;p24"/>
          <p:cNvSpPr txBox="1"/>
          <p:nvPr/>
        </p:nvSpPr>
        <p:spPr>
          <a:xfrm>
            <a:off x="10362233" y="4603033"/>
            <a:ext cx="1665300" cy="390000"/>
          </a:xfrm>
          <a:prstGeom prst="rect">
            <a:avLst/>
          </a:prstGeom>
          <a:solidFill>
            <a:srgbClr val="EAD1DC"/>
          </a:solidFill>
          <a:ln cap="flat" cmpd="sng" w="9525">
            <a:solidFill>
              <a:schemeClr val="dk1"/>
            </a:solidFill>
            <a:prstDash val="solid"/>
            <a:round/>
            <a:headEnd len="sm" w="sm" type="none"/>
            <a:tailEnd len="sm" w="sm" type="none"/>
          </a:ln>
        </p:spPr>
        <p:txBody>
          <a:bodyPr anchorCtr="0" anchor="t" bIns="121900" lIns="121900" spcFirstLastPara="1" rIns="121900" wrap="square" tIns="121900">
            <a:noAutofit/>
          </a:bodyPr>
          <a:lstStyle/>
          <a:p>
            <a:pPr indent="0" lvl="0" marL="0" marR="0" rtl="0" algn="ctr">
              <a:lnSpc>
                <a:spcPct val="100000"/>
              </a:lnSpc>
              <a:spcBef>
                <a:spcPts val="0"/>
              </a:spcBef>
              <a:spcAft>
                <a:spcPts val="0"/>
              </a:spcAft>
              <a:buClr>
                <a:srgbClr val="000000"/>
              </a:buClr>
              <a:buSzPts val="900"/>
              <a:buFont typeface="Arial"/>
              <a:buNone/>
            </a:pPr>
            <a:r>
              <a:rPr b="1" i="0" lang="en-GB" sz="900" u="none" cap="none" strike="noStrike">
                <a:solidFill>
                  <a:srgbClr val="000000"/>
                </a:solidFill>
                <a:latin typeface="Arial"/>
                <a:ea typeface="Arial"/>
                <a:cs typeface="Arial"/>
                <a:sym typeface="Arial"/>
              </a:rPr>
              <a:t>Commemoration-related</a:t>
            </a:r>
            <a:endParaRPr b="1" i="0" sz="900" u="none" cap="none" strike="noStrike">
              <a:solidFill>
                <a:srgbClr val="000000"/>
              </a:solidFill>
              <a:latin typeface="Arial"/>
              <a:ea typeface="Arial"/>
              <a:cs typeface="Arial"/>
              <a:sym typeface="Arial"/>
            </a:endParaRPr>
          </a:p>
        </p:txBody>
      </p:sp>
      <p:sp>
        <p:nvSpPr>
          <p:cNvPr id="258" name="Google Shape;258;p24"/>
          <p:cNvSpPr txBox="1"/>
          <p:nvPr/>
        </p:nvSpPr>
        <p:spPr>
          <a:xfrm>
            <a:off x="9430933" y="6147467"/>
            <a:ext cx="2596500" cy="661800"/>
          </a:xfrm>
          <a:prstGeom prst="rect">
            <a:avLst/>
          </a:prstGeom>
          <a:noFill/>
          <a:ln cap="flat" cmpd="sng" w="9525">
            <a:solidFill>
              <a:schemeClr val="dk1"/>
            </a:solidFill>
            <a:prstDash val="solid"/>
            <a:round/>
            <a:headEnd len="sm" w="sm" type="none"/>
            <a:tailEnd len="sm" w="sm" type="none"/>
          </a:ln>
        </p:spPr>
        <p:txBody>
          <a:bodyPr anchorCtr="0" anchor="t" bIns="121900" lIns="121900" spcFirstLastPara="1" rIns="121900" wrap="square" tIns="121900">
            <a:spAutoFit/>
          </a:bodyPr>
          <a:lstStyle/>
          <a:p>
            <a:pPr indent="0" lvl="0" marL="0" marR="0" rtl="0" algn="ctr">
              <a:lnSpc>
                <a:spcPct val="100000"/>
              </a:lnSpc>
              <a:spcBef>
                <a:spcPts val="0"/>
              </a:spcBef>
              <a:spcAft>
                <a:spcPts val="0"/>
              </a:spcAft>
              <a:buClr>
                <a:srgbClr val="000000"/>
              </a:buClr>
              <a:buSzPts val="900"/>
              <a:buFont typeface="Arial"/>
              <a:buNone/>
            </a:pPr>
            <a:r>
              <a:rPr b="1" i="0" lang="en-GB" sz="900" u="none" cap="none" strike="noStrike">
                <a:solidFill>
                  <a:srgbClr val="000000"/>
                </a:solidFill>
                <a:latin typeface="Arial"/>
                <a:ea typeface="Arial"/>
                <a:cs typeface="Arial"/>
                <a:sym typeface="Arial"/>
              </a:rPr>
              <a:t>TBC: Subject Access requests</a:t>
            </a:r>
            <a:endParaRPr b="1" i="0" sz="9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900"/>
              <a:buFont typeface="Arial"/>
              <a:buNone/>
            </a:pPr>
            <a:r>
              <a:rPr b="0" i="0" lang="en-GB" sz="900" u="none" cap="none" strike="noStrike">
                <a:solidFill>
                  <a:srgbClr val="000000"/>
                </a:solidFill>
                <a:latin typeface="Arial"/>
                <a:ea typeface="Arial"/>
                <a:cs typeface="Arial"/>
                <a:sym typeface="Arial"/>
              </a:rPr>
              <a:t>Step 1: Signpost to Lot 1 unless complaint or complexity then jump  straight to Lot 2</a:t>
            </a:r>
            <a:endParaRPr b="0" i="0" sz="900" u="none" cap="none" strike="noStrike">
              <a:solidFill>
                <a:srgbClr val="000000"/>
              </a:solidFill>
              <a:latin typeface="Arial"/>
              <a:ea typeface="Arial"/>
              <a:cs typeface="Arial"/>
              <a:sym typeface="Arial"/>
            </a:endParaRPr>
          </a:p>
        </p:txBody>
      </p:sp>
      <p:cxnSp>
        <p:nvCxnSpPr>
          <p:cNvPr id="259" name="Google Shape;259;p24"/>
          <p:cNvCxnSpPr>
            <a:stCxn id="246" idx="1"/>
          </p:cNvCxnSpPr>
          <p:nvPr/>
        </p:nvCxnSpPr>
        <p:spPr>
          <a:xfrm rot="10800000">
            <a:off x="4230924" y="386417"/>
            <a:ext cx="2846700" cy="0"/>
          </a:xfrm>
          <a:prstGeom prst="straightConnector1">
            <a:avLst/>
          </a:prstGeom>
          <a:noFill/>
          <a:ln cap="flat" cmpd="sng" w="9525">
            <a:solidFill>
              <a:schemeClr val="dk2"/>
            </a:solidFill>
            <a:prstDash val="solid"/>
            <a:round/>
            <a:headEnd len="sm" w="sm" type="none"/>
            <a:tailEnd len="med" w="med" type="triangle"/>
          </a:ln>
        </p:spPr>
      </p:cxnSp>
      <p:cxnSp>
        <p:nvCxnSpPr>
          <p:cNvPr id="260" name="Google Shape;260;p24"/>
          <p:cNvCxnSpPr>
            <a:stCxn id="247" idx="1"/>
            <a:endCxn id="237" idx="3"/>
          </p:cNvCxnSpPr>
          <p:nvPr/>
        </p:nvCxnSpPr>
        <p:spPr>
          <a:xfrm flipH="1">
            <a:off x="4221924" y="873072"/>
            <a:ext cx="2855700" cy="707100"/>
          </a:xfrm>
          <a:prstGeom prst="straightConnector1">
            <a:avLst/>
          </a:prstGeom>
          <a:noFill/>
          <a:ln cap="flat" cmpd="sng" w="9525">
            <a:solidFill>
              <a:schemeClr val="dk2"/>
            </a:solidFill>
            <a:prstDash val="solid"/>
            <a:round/>
            <a:headEnd len="sm" w="sm" type="none"/>
            <a:tailEnd len="med" w="med" type="triangle"/>
          </a:ln>
        </p:spPr>
      </p:cxnSp>
      <p:cxnSp>
        <p:nvCxnSpPr>
          <p:cNvPr id="261" name="Google Shape;261;p24"/>
          <p:cNvCxnSpPr>
            <a:stCxn id="236" idx="3"/>
            <a:endCxn id="245" idx="0"/>
          </p:cNvCxnSpPr>
          <p:nvPr/>
        </p:nvCxnSpPr>
        <p:spPr>
          <a:xfrm>
            <a:off x="4221900" y="630867"/>
            <a:ext cx="1124400" cy="812700"/>
          </a:xfrm>
          <a:prstGeom prst="bentConnector2">
            <a:avLst/>
          </a:prstGeom>
          <a:noFill/>
          <a:ln cap="flat" cmpd="sng" w="9525">
            <a:solidFill>
              <a:schemeClr val="dk2"/>
            </a:solidFill>
            <a:prstDash val="solid"/>
            <a:round/>
            <a:headEnd len="sm" w="sm" type="none"/>
            <a:tailEnd len="sm" w="sm" type="none"/>
          </a:ln>
        </p:spPr>
      </p:cxnSp>
      <p:cxnSp>
        <p:nvCxnSpPr>
          <p:cNvPr id="262" name="Google Shape;262;p24"/>
          <p:cNvCxnSpPr>
            <a:stCxn id="245" idx="6"/>
            <a:endCxn id="249" idx="1"/>
          </p:cNvCxnSpPr>
          <p:nvPr/>
        </p:nvCxnSpPr>
        <p:spPr>
          <a:xfrm flipH="1" rot="10800000">
            <a:off x="5954733" y="1848867"/>
            <a:ext cx="1122900" cy="5100"/>
          </a:xfrm>
          <a:prstGeom prst="straightConnector1">
            <a:avLst/>
          </a:prstGeom>
          <a:noFill/>
          <a:ln cap="flat" cmpd="sng" w="9525">
            <a:solidFill>
              <a:schemeClr val="dk2"/>
            </a:solidFill>
            <a:prstDash val="solid"/>
            <a:round/>
            <a:headEnd len="sm" w="sm" type="none"/>
            <a:tailEnd len="sm" w="sm" type="none"/>
          </a:ln>
        </p:spPr>
      </p:cxnSp>
      <p:cxnSp>
        <p:nvCxnSpPr>
          <p:cNvPr id="263" name="Google Shape;263;p24"/>
          <p:cNvCxnSpPr>
            <a:stCxn id="245" idx="5"/>
            <a:endCxn id="250" idx="1"/>
          </p:cNvCxnSpPr>
          <p:nvPr/>
        </p:nvCxnSpPr>
        <p:spPr>
          <a:xfrm>
            <a:off x="5776537" y="2144164"/>
            <a:ext cx="1301100" cy="453300"/>
          </a:xfrm>
          <a:prstGeom prst="straightConnector1">
            <a:avLst/>
          </a:prstGeom>
          <a:noFill/>
          <a:ln cap="flat" cmpd="sng" w="9525">
            <a:solidFill>
              <a:schemeClr val="dk2"/>
            </a:solidFill>
            <a:prstDash val="dash"/>
            <a:round/>
            <a:headEnd len="sm" w="sm" type="none"/>
            <a:tailEnd len="sm" w="sm" type="none"/>
          </a:ln>
        </p:spPr>
      </p:cxnSp>
      <p:cxnSp>
        <p:nvCxnSpPr>
          <p:cNvPr id="264" name="Google Shape;264;p24"/>
          <p:cNvCxnSpPr>
            <a:stCxn id="245" idx="5"/>
            <a:endCxn id="251" idx="1"/>
          </p:cNvCxnSpPr>
          <p:nvPr/>
        </p:nvCxnSpPr>
        <p:spPr>
          <a:xfrm>
            <a:off x="5776537" y="2144164"/>
            <a:ext cx="1301100" cy="939900"/>
          </a:xfrm>
          <a:prstGeom prst="straightConnector1">
            <a:avLst/>
          </a:prstGeom>
          <a:noFill/>
          <a:ln cap="flat" cmpd="sng" w="9525">
            <a:solidFill>
              <a:schemeClr val="dk2"/>
            </a:solidFill>
            <a:prstDash val="dash"/>
            <a:round/>
            <a:headEnd len="sm" w="sm" type="none"/>
            <a:tailEnd len="sm" w="sm" type="none"/>
          </a:ln>
        </p:spPr>
      </p:cxnSp>
      <p:cxnSp>
        <p:nvCxnSpPr>
          <p:cNvPr id="265" name="Google Shape;265;p24"/>
          <p:cNvCxnSpPr>
            <a:stCxn id="245" idx="5"/>
            <a:endCxn id="252" idx="1"/>
          </p:cNvCxnSpPr>
          <p:nvPr/>
        </p:nvCxnSpPr>
        <p:spPr>
          <a:xfrm>
            <a:off x="5776537" y="2144164"/>
            <a:ext cx="1301100" cy="1426500"/>
          </a:xfrm>
          <a:prstGeom prst="straightConnector1">
            <a:avLst/>
          </a:prstGeom>
          <a:noFill/>
          <a:ln cap="flat" cmpd="sng" w="9525">
            <a:solidFill>
              <a:schemeClr val="dk2"/>
            </a:solidFill>
            <a:prstDash val="dash"/>
            <a:round/>
            <a:headEnd len="sm" w="sm" type="none"/>
            <a:tailEnd len="sm" w="sm" type="none"/>
          </a:ln>
        </p:spPr>
      </p:cxnSp>
      <p:cxnSp>
        <p:nvCxnSpPr>
          <p:cNvPr id="266" name="Google Shape;266;p24"/>
          <p:cNvCxnSpPr>
            <a:stCxn id="245" idx="4"/>
            <a:endCxn id="253" idx="0"/>
          </p:cNvCxnSpPr>
          <p:nvPr/>
        </p:nvCxnSpPr>
        <p:spPr>
          <a:xfrm>
            <a:off x="5346333" y="2264367"/>
            <a:ext cx="2693400" cy="2838300"/>
          </a:xfrm>
          <a:prstGeom prst="straightConnector1">
            <a:avLst/>
          </a:prstGeom>
          <a:noFill/>
          <a:ln cap="flat" cmpd="sng" w="9525">
            <a:solidFill>
              <a:schemeClr val="dk2"/>
            </a:solidFill>
            <a:prstDash val="dash"/>
            <a:round/>
            <a:headEnd len="sm" w="sm" type="none"/>
            <a:tailEnd len="sm" w="sm" type="none"/>
          </a:ln>
        </p:spPr>
      </p:cxnSp>
      <p:cxnSp>
        <p:nvCxnSpPr>
          <p:cNvPr id="267" name="Google Shape;267;p24"/>
          <p:cNvCxnSpPr>
            <a:stCxn id="251" idx="1"/>
            <a:endCxn id="239" idx="3"/>
          </p:cNvCxnSpPr>
          <p:nvPr/>
        </p:nvCxnSpPr>
        <p:spPr>
          <a:xfrm rot="10800000">
            <a:off x="4977324" y="3065778"/>
            <a:ext cx="2100300" cy="18300"/>
          </a:xfrm>
          <a:prstGeom prst="straightConnector1">
            <a:avLst/>
          </a:prstGeom>
          <a:noFill/>
          <a:ln cap="flat" cmpd="sng" w="19050">
            <a:solidFill>
              <a:schemeClr val="dk2"/>
            </a:solidFill>
            <a:prstDash val="solid"/>
            <a:round/>
            <a:headEnd len="sm" w="sm" type="none"/>
            <a:tailEnd len="med" w="med" type="triangle"/>
          </a:ln>
        </p:spPr>
      </p:cxnSp>
      <p:cxnSp>
        <p:nvCxnSpPr>
          <p:cNvPr id="268" name="Google Shape;268;p24"/>
          <p:cNvCxnSpPr>
            <a:stCxn id="252" idx="1"/>
          </p:cNvCxnSpPr>
          <p:nvPr/>
        </p:nvCxnSpPr>
        <p:spPr>
          <a:xfrm rot="10800000">
            <a:off x="4986924" y="3260233"/>
            <a:ext cx="2090700" cy="310500"/>
          </a:xfrm>
          <a:prstGeom prst="straightConnector1">
            <a:avLst/>
          </a:prstGeom>
          <a:noFill/>
          <a:ln cap="flat" cmpd="sng" w="19050">
            <a:solidFill>
              <a:schemeClr val="dk2"/>
            </a:solidFill>
            <a:prstDash val="solid"/>
            <a:round/>
            <a:headEnd len="sm" w="sm" type="none"/>
            <a:tailEnd len="med" w="med" type="triangle"/>
          </a:ln>
        </p:spPr>
      </p:cxnSp>
      <p:cxnSp>
        <p:nvCxnSpPr>
          <p:cNvPr id="269" name="Google Shape;269;p24"/>
          <p:cNvCxnSpPr>
            <a:stCxn id="248" idx="1"/>
          </p:cNvCxnSpPr>
          <p:nvPr/>
        </p:nvCxnSpPr>
        <p:spPr>
          <a:xfrm flipH="1">
            <a:off x="4995924" y="1359728"/>
            <a:ext cx="2081700" cy="1504500"/>
          </a:xfrm>
          <a:prstGeom prst="straightConnector1">
            <a:avLst/>
          </a:prstGeom>
          <a:noFill/>
          <a:ln cap="flat" cmpd="sng" w="19050">
            <a:solidFill>
              <a:schemeClr val="dk2"/>
            </a:solidFill>
            <a:prstDash val="solid"/>
            <a:round/>
            <a:headEnd len="sm" w="sm" type="none"/>
            <a:tailEnd len="med" w="med" type="triangle"/>
          </a:ln>
        </p:spPr>
      </p:cxnSp>
      <p:sp>
        <p:nvSpPr>
          <p:cNvPr id="270" name="Google Shape;270;p24"/>
          <p:cNvSpPr/>
          <p:nvPr/>
        </p:nvSpPr>
        <p:spPr>
          <a:xfrm>
            <a:off x="9217733" y="119833"/>
            <a:ext cx="213300" cy="2024400"/>
          </a:xfrm>
          <a:prstGeom prst="rightBrace">
            <a:avLst>
              <a:gd fmla="val 50000" name="adj1"/>
              <a:gd fmla="val 50000" name="adj2"/>
            </a:avLst>
          </a:prstGeom>
          <a:noFill/>
          <a:ln cap="flat" cmpd="sng" w="9525">
            <a:solidFill>
              <a:schemeClr val="dk2"/>
            </a:solidFill>
            <a:prstDash val="solid"/>
            <a:round/>
            <a:headEnd len="sm" w="sm" type="none"/>
            <a:tailEnd len="sm" w="sm" type="none"/>
          </a:ln>
        </p:spPr>
        <p:txBody>
          <a:bodyPr anchorCtr="0" anchor="ctr" bIns="121900" lIns="121900" spcFirstLastPara="1" rIns="121900" wrap="square" tIns="12190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1" name="Google Shape;271;p24"/>
          <p:cNvSpPr/>
          <p:nvPr/>
        </p:nvSpPr>
        <p:spPr>
          <a:xfrm>
            <a:off x="9206133" y="2365767"/>
            <a:ext cx="213300" cy="1501500"/>
          </a:xfrm>
          <a:prstGeom prst="rightBrace">
            <a:avLst>
              <a:gd fmla="val 50000" name="adj1"/>
              <a:gd fmla="val 50000" name="adj2"/>
            </a:avLst>
          </a:prstGeom>
          <a:noFill/>
          <a:ln cap="flat" cmpd="sng" w="9525">
            <a:solidFill>
              <a:schemeClr val="dk2"/>
            </a:solidFill>
            <a:prstDash val="solid"/>
            <a:round/>
            <a:headEnd len="sm" w="sm" type="none"/>
            <a:tailEnd len="sm" w="sm" type="none"/>
          </a:ln>
        </p:spPr>
        <p:txBody>
          <a:bodyPr anchorCtr="0" anchor="ctr" bIns="121900" lIns="121900" spcFirstLastPara="1" rIns="121900" wrap="square" tIns="12190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2" name="Google Shape;272;p24"/>
          <p:cNvSpPr/>
          <p:nvPr/>
        </p:nvSpPr>
        <p:spPr>
          <a:xfrm>
            <a:off x="9206133" y="4970067"/>
            <a:ext cx="213300" cy="942300"/>
          </a:xfrm>
          <a:prstGeom prst="rightBrace">
            <a:avLst>
              <a:gd fmla="val 50000" name="adj1"/>
              <a:gd fmla="val 50000" name="adj2"/>
            </a:avLst>
          </a:prstGeom>
          <a:noFill/>
          <a:ln cap="flat" cmpd="sng" w="9525">
            <a:solidFill>
              <a:schemeClr val="dk2"/>
            </a:solidFill>
            <a:prstDash val="solid"/>
            <a:round/>
            <a:headEnd len="sm" w="sm" type="none"/>
            <a:tailEnd len="sm" w="sm" type="none"/>
          </a:ln>
        </p:spPr>
        <p:txBody>
          <a:bodyPr anchorCtr="0" anchor="ctr" bIns="121900" lIns="121900" spcFirstLastPara="1" rIns="121900" wrap="square" tIns="12190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cxnSp>
        <p:nvCxnSpPr>
          <p:cNvPr id="273" name="Google Shape;273;p24"/>
          <p:cNvCxnSpPr>
            <a:stCxn id="255" idx="1"/>
          </p:cNvCxnSpPr>
          <p:nvPr/>
        </p:nvCxnSpPr>
        <p:spPr>
          <a:xfrm rot="10800000">
            <a:off x="9991733" y="1277067"/>
            <a:ext cx="370500" cy="0"/>
          </a:xfrm>
          <a:prstGeom prst="straightConnector1">
            <a:avLst/>
          </a:prstGeom>
          <a:noFill/>
          <a:ln cap="flat" cmpd="sng" w="9525">
            <a:solidFill>
              <a:schemeClr val="dk2"/>
            </a:solidFill>
            <a:prstDash val="solid"/>
            <a:round/>
            <a:headEnd len="sm" w="sm" type="none"/>
            <a:tailEnd len="sm" w="sm" type="none"/>
          </a:ln>
        </p:spPr>
      </p:cxnSp>
      <p:cxnSp>
        <p:nvCxnSpPr>
          <p:cNvPr id="274" name="Google Shape;274;p24"/>
          <p:cNvCxnSpPr>
            <a:stCxn id="256" idx="1"/>
            <a:endCxn id="254" idx="2"/>
          </p:cNvCxnSpPr>
          <p:nvPr/>
        </p:nvCxnSpPr>
        <p:spPr>
          <a:xfrm rot="10800000">
            <a:off x="9980033" y="3197383"/>
            <a:ext cx="336300" cy="0"/>
          </a:xfrm>
          <a:prstGeom prst="straightConnector1">
            <a:avLst/>
          </a:prstGeom>
          <a:noFill/>
          <a:ln cap="flat" cmpd="sng" w="9525">
            <a:solidFill>
              <a:schemeClr val="dk2"/>
            </a:solidFill>
            <a:prstDash val="solid"/>
            <a:round/>
            <a:headEnd len="sm" w="sm" type="none"/>
            <a:tailEnd len="sm" w="sm" type="none"/>
          </a:ln>
        </p:spPr>
      </p:cxnSp>
      <p:cxnSp>
        <p:nvCxnSpPr>
          <p:cNvPr id="275" name="Google Shape;275;p24"/>
          <p:cNvCxnSpPr>
            <a:stCxn id="257" idx="1"/>
          </p:cNvCxnSpPr>
          <p:nvPr/>
        </p:nvCxnSpPr>
        <p:spPr>
          <a:xfrm rot="10800000">
            <a:off x="10008233" y="4798033"/>
            <a:ext cx="354000" cy="0"/>
          </a:xfrm>
          <a:prstGeom prst="straightConnector1">
            <a:avLst/>
          </a:prstGeom>
          <a:noFill/>
          <a:ln cap="flat" cmpd="sng" w="9525">
            <a:solidFill>
              <a:schemeClr val="dk2"/>
            </a:solidFill>
            <a:prstDash val="solid"/>
            <a:round/>
            <a:headEnd len="sm" w="sm" type="none"/>
            <a:tailEnd len="sm" w="sm" type="none"/>
          </a:ln>
        </p:spPr>
      </p:cxnSp>
      <p:cxnSp>
        <p:nvCxnSpPr>
          <p:cNvPr id="276" name="Google Shape;276;p24"/>
          <p:cNvCxnSpPr>
            <a:stCxn id="258" idx="0"/>
          </p:cNvCxnSpPr>
          <p:nvPr/>
        </p:nvCxnSpPr>
        <p:spPr>
          <a:xfrm rot="10800000">
            <a:off x="9992083" y="5337167"/>
            <a:ext cx="737100" cy="810300"/>
          </a:xfrm>
          <a:prstGeom prst="straightConnector1">
            <a:avLst/>
          </a:prstGeom>
          <a:noFill/>
          <a:ln cap="flat" cmpd="sng" w="9525">
            <a:solidFill>
              <a:schemeClr val="dk2"/>
            </a:solidFill>
            <a:prstDash val="solid"/>
            <a:round/>
            <a:headEnd len="sm" w="sm" type="none"/>
            <a:tailEnd len="med" w="med" type="triangle"/>
          </a:ln>
        </p:spPr>
      </p:cxnSp>
      <p:cxnSp>
        <p:nvCxnSpPr>
          <p:cNvPr id="277" name="Google Shape;277;p24"/>
          <p:cNvCxnSpPr>
            <a:endCxn id="253" idx="1"/>
          </p:cNvCxnSpPr>
          <p:nvPr/>
        </p:nvCxnSpPr>
        <p:spPr>
          <a:xfrm>
            <a:off x="4977700" y="3393567"/>
            <a:ext cx="1975500" cy="2040000"/>
          </a:xfrm>
          <a:prstGeom prst="straightConnector1">
            <a:avLst/>
          </a:prstGeom>
          <a:noFill/>
          <a:ln cap="flat" cmpd="sng" w="9525">
            <a:solidFill>
              <a:schemeClr val="dk2"/>
            </a:solidFill>
            <a:prstDash val="dash"/>
            <a:round/>
            <a:headEnd len="sm" w="sm" type="none"/>
            <a:tailEnd len="sm" w="sm" type="none"/>
          </a:ln>
        </p:spPr>
      </p:cxnSp>
      <p:cxnSp>
        <p:nvCxnSpPr>
          <p:cNvPr id="278" name="Google Shape;278;p24"/>
          <p:cNvCxnSpPr>
            <a:stCxn id="237" idx="2"/>
          </p:cNvCxnSpPr>
          <p:nvPr/>
        </p:nvCxnSpPr>
        <p:spPr>
          <a:xfrm flipH="1">
            <a:off x="2156850" y="1888100"/>
            <a:ext cx="4800" cy="858900"/>
          </a:xfrm>
          <a:prstGeom prst="straightConnector1">
            <a:avLst/>
          </a:prstGeom>
          <a:noFill/>
          <a:ln cap="flat" cmpd="sng" w="9525">
            <a:solidFill>
              <a:schemeClr val="dk2"/>
            </a:solidFill>
            <a:prstDash val="solid"/>
            <a:round/>
            <a:headEnd len="sm" w="sm" type="none"/>
            <a:tailEnd len="med" w="med" type="triangle"/>
          </a:ln>
        </p:spPr>
      </p:cxn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3" name="Shape 283"/>
        <p:cNvGrpSpPr/>
        <p:nvPr/>
      </p:nvGrpSpPr>
      <p:grpSpPr>
        <a:xfrm>
          <a:off x="0" y="0"/>
          <a:ext cx="0" cy="0"/>
          <a:chOff x="0" y="0"/>
          <a:chExt cx="0" cy="0"/>
        </a:xfrm>
      </p:grpSpPr>
      <p:sp>
        <p:nvSpPr>
          <p:cNvPr id="284" name="Google Shape;284;p25"/>
          <p:cNvSpPr txBox="1"/>
          <p:nvPr>
            <p:ph type="title"/>
          </p:nvPr>
        </p:nvSpPr>
        <p:spPr>
          <a:xfrm>
            <a:off x="1637961" y="429028"/>
            <a:ext cx="10001400" cy="1325700"/>
          </a:xfrm>
          <a:prstGeom prst="rect">
            <a:avLst/>
          </a:prstGeom>
          <a:noFill/>
          <a:ln>
            <a:noFill/>
          </a:ln>
        </p:spPr>
        <p:txBody>
          <a:bodyPr anchorCtr="0" anchor="ctr" bIns="0" lIns="0" spcFirstLastPara="1" rIns="0" wrap="square" tIns="0">
            <a:normAutofit/>
          </a:bodyPr>
          <a:lstStyle/>
          <a:p>
            <a:pPr indent="0" lvl="0" marL="0" rtl="0" algn="l">
              <a:lnSpc>
                <a:spcPct val="90000"/>
              </a:lnSpc>
              <a:spcBef>
                <a:spcPts val="0"/>
              </a:spcBef>
              <a:spcAft>
                <a:spcPts val="0"/>
              </a:spcAft>
              <a:buSzPts val="1800"/>
              <a:buNone/>
            </a:pPr>
            <a:r>
              <a:rPr lang="en-GB"/>
              <a:t>Tier 2 Pathway 1: ESM participants </a:t>
            </a:r>
            <a:endParaRPr/>
          </a:p>
        </p:txBody>
      </p:sp>
      <p:sp>
        <p:nvSpPr>
          <p:cNvPr id="285" name="Google Shape;285;p25"/>
          <p:cNvSpPr txBox="1"/>
          <p:nvPr>
            <p:ph idx="1" type="body"/>
          </p:nvPr>
        </p:nvSpPr>
        <p:spPr>
          <a:xfrm>
            <a:off x="1637961" y="1840229"/>
            <a:ext cx="10001400" cy="4336800"/>
          </a:xfrm>
          <a:prstGeom prst="rect">
            <a:avLst/>
          </a:prstGeom>
          <a:noFill/>
          <a:ln>
            <a:noFill/>
          </a:ln>
        </p:spPr>
        <p:txBody>
          <a:bodyPr anchorCtr="0" anchor="t" bIns="0" lIns="0" spcFirstLastPara="1" rIns="0" wrap="square" tIns="0">
            <a:noAutofit/>
          </a:bodyPr>
          <a:lstStyle/>
          <a:p>
            <a:pPr indent="-361315" lvl="0" marL="457200" rtl="0" algn="l">
              <a:lnSpc>
                <a:spcPct val="105000"/>
              </a:lnSpc>
              <a:spcBef>
                <a:spcPts val="0"/>
              </a:spcBef>
              <a:spcAft>
                <a:spcPts val="0"/>
              </a:spcAft>
              <a:buSzPts val="2090"/>
              <a:buChar char="●"/>
            </a:pPr>
            <a:r>
              <a:rPr lang="en-GB" sz="2430">
                <a:solidFill>
                  <a:srgbClr val="595959"/>
                </a:solidFill>
              </a:rPr>
              <a:t>Participants who engage with the digital offer but are identified as needing more support - eg. they are very distressed by their engagement with the Inquiry and have limited support around them. </a:t>
            </a:r>
            <a:endParaRPr sz="2430">
              <a:solidFill>
                <a:srgbClr val="595959"/>
              </a:solidFill>
            </a:endParaRPr>
          </a:p>
          <a:p>
            <a:pPr indent="-361315" lvl="0" marL="457200" rtl="0" algn="l">
              <a:lnSpc>
                <a:spcPct val="105000"/>
              </a:lnSpc>
              <a:spcBef>
                <a:spcPts val="0"/>
              </a:spcBef>
              <a:spcAft>
                <a:spcPts val="0"/>
              </a:spcAft>
              <a:buSzPts val="2090"/>
              <a:buChar char="●"/>
            </a:pPr>
            <a:r>
              <a:rPr lang="en-GB" sz="2430">
                <a:solidFill>
                  <a:srgbClr val="595959"/>
                </a:solidFill>
              </a:rPr>
              <a:t>Participants who are sent straight to Tier 2 for support after ESM - eg. we know that they are already distressed. </a:t>
            </a:r>
            <a:endParaRPr sz="2430">
              <a:solidFill>
                <a:srgbClr val="595959"/>
              </a:solidFill>
            </a:endParaRPr>
          </a:p>
          <a:p>
            <a:pPr indent="-361315" lvl="0" marL="457200" rtl="0" algn="l">
              <a:lnSpc>
                <a:spcPct val="105000"/>
              </a:lnSpc>
              <a:spcBef>
                <a:spcPts val="0"/>
              </a:spcBef>
              <a:spcAft>
                <a:spcPts val="0"/>
              </a:spcAft>
              <a:buSzPts val="2090"/>
              <a:buChar char="●"/>
            </a:pPr>
            <a:r>
              <a:rPr lang="en-GB" sz="2430">
                <a:solidFill>
                  <a:srgbClr val="595959"/>
                </a:solidFill>
              </a:rPr>
              <a:t>Participants may potentially come in proactively prior to engaging with ESM, or reactively post-sharing. </a:t>
            </a:r>
            <a:endParaRPr sz="2430">
              <a:solidFill>
                <a:srgbClr val="595959"/>
              </a:solidFill>
            </a:endParaRPr>
          </a:p>
          <a:p>
            <a:pPr indent="-361315" lvl="0" marL="457200" rtl="0" algn="l">
              <a:lnSpc>
                <a:spcPct val="105000"/>
              </a:lnSpc>
              <a:spcBef>
                <a:spcPts val="0"/>
              </a:spcBef>
              <a:spcAft>
                <a:spcPts val="0"/>
              </a:spcAft>
              <a:buSzPts val="2090"/>
              <a:buChar char="●"/>
            </a:pPr>
            <a:r>
              <a:rPr lang="en-GB" sz="2430">
                <a:solidFill>
                  <a:srgbClr val="595959"/>
                </a:solidFill>
              </a:rPr>
              <a:t>Establish clear “referral” criteria for support required from Inquiry interaction.</a:t>
            </a:r>
            <a:endParaRPr sz="2430">
              <a:solidFill>
                <a:srgbClr val="595959"/>
              </a:solidFill>
            </a:endParaRPr>
          </a:p>
          <a:p>
            <a:pPr indent="-361315" lvl="0" marL="457200" rtl="0" algn="l">
              <a:lnSpc>
                <a:spcPct val="105000"/>
              </a:lnSpc>
              <a:spcBef>
                <a:spcPts val="0"/>
              </a:spcBef>
              <a:spcAft>
                <a:spcPts val="0"/>
              </a:spcAft>
              <a:buSzPts val="2090"/>
              <a:buChar char="●"/>
            </a:pPr>
            <a:r>
              <a:rPr lang="en-GB" sz="2430">
                <a:solidFill>
                  <a:srgbClr val="595959"/>
                </a:solidFill>
              </a:rPr>
              <a:t>Lot 1 and 2 suppliers will require a collaborative approach for referrals across the two tiers of support.</a:t>
            </a:r>
            <a:endParaRPr sz="2430">
              <a:solidFill>
                <a:srgbClr val="595959"/>
              </a:solidFill>
            </a:endParaRPr>
          </a:p>
        </p:txBody>
      </p:sp>
      <p:sp>
        <p:nvSpPr>
          <p:cNvPr id="286" name="Google Shape;286;p25"/>
          <p:cNvSpPr txBox="1"/>
          <p:nvPr>
            <p:ph idx="12" type="sldNum"/>
          </p:nvPr>
        </p:nvSpPr>
        <p:spPr>
          <a:xfrm>
            <a:off x="230400" y="5976000"/>
            <a:ext cx="750300" cy="388500"/>
          </a:xfrm>
          <a:prstGeom prst="rect">
            <a:avLst/>
          </a:prstGeom>
          <a:noFill/>
          <a:ln>
            <a:noFill/>
          </a:ln>
        </p:spPr>
        <p:txBody>
          <a:bodyPr anchorCtr="0" anchor="ctr" bIns="0" lIns="0" spcFirstLastPara="1" rIns="0" wrap="square" tIns="0">
            <a:noAutofit/>
          </a:bodyPr>
          <a:lstStyle/>
          <a:p>
            <a:pPr indent="0" lvl="0" marL="0" rtl="0" algn="ctr">
              <a:lnSpc>
                <a:spcPct val="100000"/>
              </a:lnSpc>
              <a:spcBef>
                <a:spcPts val="0"/>
              </a:spcBef>
              <a:spcAft>
                <a:spcPts val="0"/>
              </a:spcAft>
              <a:buClr>
                <a:srgbClr val="000000"/>
              </a:buClr>
              <a:buSzPts val="1700"/>
              <a:buFont typeface="Arial"/>
              <a:buNone/>
            </a:pPr>
            <a:fld id="{00000000-1234-1234-1234-123412341234}" type="slidenum">
              <a:rPr lang="en-GB">
                <a:solidFill>
                  <a:srgbClr val="F0CFD3"/>
                </a:solidFill>
              </a:rPr>
              <a:t>‹#›</a:t>
            </a:fld>
            <a:endParaRPr>
              <a:solidFill>
                <a:srgbClr val="F0CFD3"/>
              </a:solidFill>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1" name="Shape 291"/>
        <p:cNvGrpSpPr/>
        <p:nvPr/>
      </p:nvGrpSpPr>
      <p:grpSpPr>
        <a:xfrm>
          <a:off x="0" y="0"/>
          <a:ext cx="0" cy="0"/>
          <a:chOff x="0" y="0"/>
          <a:chExt cx="0" cy="0"/>
        </a:xfrm>
      </p:grpSpPr>
      <p:sp>
        <p:nvSpPr>
          <p:cNvPr id="292" name="Google Shape;292;p26"/>
          <p:cNvSpPr txBox="1"/>
          <p:nvPr>
            <p:ph type="title"/>
          </p:nvPr>
        </p:nvSpPr>
        <p:spPr>
          <a:xfrm>
            <a:off x="1637961" y="429028"/>
            <a:ext cx="10001400" cy="1325700"/>
          </a:xfrm>
          <a:prstGeom prst="rect">
            <a:avLst/>
          </a:prstGeom>
          <a:noFill/>
          <a:ln>
            <a:noFill/>
          </a:ln>
        </p:spPr>
        <p:txBody>
          <a:bodyPr anchorCtr="0" anchor="ctr" bIns="0" lIns="0" spcFirstLastPara="1" rIns="0" wrap="square" tIns="0">
            <a:normAutofit/>
          </a:bodyPr>
          <a:lstStyle/>
          <a:p>
            <a:pPr indent="0" lvl="0" marL="0" rtl="0" algn="l">
              <a:lnSpc>
                <a:spcPct val="90000"/>
              </a:lnSpc>
              <a:spcBef>
                <a:spcPts val="0"/>
              </a:spcBef>
              <a:spcAft>
                <a:spcPts val="0"/>
              </a:spcAft>
              <a:buSzPts val="1800"/>
              <a:buNone/>
            </a:pPr>
            <a:r>
              <a:rPr lang="en-GB"/>
              <a:t>Tier 2 Pathway 2: ESM Targeted Research participants </a:t>
            </a:r>
            <a:endParaRPr/>
          </a:p>
        </p:txBody>
      </p:sp>
      <p:sp>
        <p:nvSpPr>
          <p:cNvPr id="293" name="Google Shape;293;p26"/>
          <p:cNvSpPr txBox="1"/>
          <p:nvPr>
            <p:ph idx="1" type="body"/>
          </p:nvPr>
        </p:nvSpPr>
        <p:spPr>
          <a:xfrm>
            <a:off x="1637950" y="2055550"/>
            <a:ext cx="10001400" cy="4121400"/>
          </a:xfrm>
          <a:prstGeom prst="rect">
            <a:avLst/>
          </a:prstGeom>
          <a:noFill/>
          <a:ln>
            <a:noFill/>
          </a:ln>
        </p:spPr>
        <p:txBody>
          <a:bodyPr anchorCtr="0" anchor="t" bIns="0" lIns="0" spcFirstLastPara="1" rIns="0" wrap="square" tIns="0">
            <a:noAutofit/>
          </a:bodyPr>
          <a:lstStyle/>
          <a:p>
            <a:pPr indent="-355600" lvl="0" marL="457200" rtl="0" algn="l">
              <a:lnSpc>
                <a:spcPct val="125000"/>
              </a:lnSpc>
              <a:spcBef>
                <a:spcPts val="0"/>
              </a:spcBef>
              <a:spcAft>
                <a:spcPts val="0"/>
              </a:spcAft>
              <a:buSzPts val="2000"/>
              <a:buChar char="●"/>
            </a:pPr>
            <a:r>
              <a:rPr lang="en-GB" sz="2400">
                <a:solidFill>
                  <a:srgbClr val="595959"/>
                </a:solidFill>
              </a:rPr>
              <a:t>Participants contacted to take part in targeted research are offered a three stage support model that could be provided by the Tier 2 team.  </a:t>
            </a:r>
            <a:endParaRPr sz="2400">
              <a:solidFill>
                <a:srgbClr val="595959"/>
              </a:solidFill>
            </a:endParaRPr>
          </a:p>
          <a:p>
            <a:pPr indent="-355600" lvl="1" marL="914400" rtl="0" algn="l">
              <a:lnSpc>
                <a:spcPct val="125000"/>
              </a:lnSpc>
              <a:spcBef>
                <a:spcPts val="0"/>
              </a:spcBef>
              <a:spcAft>
                <a:spcPts val="0"/>
              </a:spcAft>
              <a:buSzPts val="2000"/>
              <a:buChar char="○"/>
            </a:pPr>
            <a:r>
              <a:rPr b="0" lang="en-GB" sz="2000">
                <a:solidFill>
                  <a:srgbClr val="595959"/>
                </a:solidFill>
              </a:rPr>
              <a:t>Preparation </a:t>
            </a:r>
            <a:endParaRPr b="0" sz="2000">
              <a:solidFill>
                <a:srgbClr val="595959"/>
              </a:solidFill>
            </a:endParaRPr>
          </a:p>
          <a:p>
            <a:pPr indent="-355600" lvl="1" marL="914400" rtl="0" algn="l">
              <a:lnSpc>
                <a:spcPct val="125000"/>
              </a:lnSpc>
              <a:spcBef>
                <a:spcPts val="0"/>
              </a:spcBef>
              <a:spcAft>
                <a:spcPts val="0"/>
              </a:spcAft>
              <a:buSzPts val="2000"/>
              <a:buChar char="○"/>
            </a:pPr>
            <a:r>
              <a:rPr b="0" lang="en-GB" sz="2000">
                <a:solidFill>
                  <a:srgbClr val="595959"/>
                </a:solidFill>
              </a:rPr>
              <a:t>On the day of the research interview</a:t>
            </a:r>
            <a:endParaRPr b="0" sz="2000">
              <a:solidFill>
                <a:srgbClr val="595959"/>
              </a:solidFill>
            </a:endParaRPr>
          </a:p>
          <a:p>
            <a:pPr indent="-355600" lvl="1" marL="914400" rtl="0" algn="l">
              <a:lnSpc>
                <a:spcPct val="125000"/>
              </a:lnSpc>
              <a:spcBef>
                <a:spcPts val="0"/>
              </a:spcBef>
              <a:spcAft>
                <a:spcPts val="0"/>
              </a:spcAft>
              <a:buSzPts val="2000"/>
              <a:buChar char="○"/>
            </a:pPr>
            <a:r>
              <a:rPr b="0" lang="en-GB" sz="2000">
                <a:solidFill>
                  <a:srgbClr val="595959"/>
                </a:solidFill>
              </a:rPr>
              <a:t>Follow up </a:t>
            </a:r>
            <a:endParaRPr b="0" sz="2000">
              <a:solidFill>
                <a:srgbClr val="595959"/>
              </a:solidFill>
            </a:endParaRPr>
          </a:p>
          <a:p>
            <a:pPr indent="-355600" lvl="0" marL="457200" rtl="0" algn="l">
              <a:lnSpc>
                <a:spcPct val="125000"/>
              </a:lnSpc>
              <a:spcBef>
                <a:spcPts val="0"/>
              </a:spcBef>
              <a:spcAft>
                <a:spcPts val="0"/>
              </a:spcAft>
              <a:buSzPts val="2000"/>
              <a:buChar char="●"/>
            </a:pPr>
            <a:r>
              <a:rPr lang="en-GB" sz="2400">
                <a:solidFill>
                  <a:srgbClr val="595959"/>
                </a:solidFill>
              </a:rPr>
              <a:t>Preparation and follow up likely telephone based, on the day could be F2F if interviews were held in person or via telephone/video if remote </a:t>
            </a:r>
            <a:endParaRPr sz="2400">
              <a:solidFill>
                <a:srgbClr val="595959"/>
              </a:solidFill>
            </a:endParaRPr>
          </a:p>
          <a:p>
            <a:pPr indent="-355600" lvl="0" marL="457200" rtl="0" algn="l">
              <a:lnSpc>
                <a:spcPct val="125000"/>
              </a:lnSpc>
              <a:spcBef>
                <a:spcPts val="0"/>
              </a:spcBef>
              <a:spcAft>
                <a:spcPts val="0"/>
              </a:spcAft>
              <a:buSzPts val="2000"/>
              <a:buChar char="●"/>
            </a:pPr>
            <a:r>
              <a:rPr lang="en-GB" sz="2400">
                <a:solidFill>
                  <a:srgbClr val="595959"/>
                </a:solidFill>
              </a:rPr>
              <a:t>Currently opt in, this would become an opt out model</a:t>
            </a:r>
            <a:endParaRPr sz="2300"/>
          </a:p>
        </p:txBody>
      </p:sp>
      <p:sp>
        <p:nvSpPr>
          <p:cNvPr id="294" name="Google Shape;294;p26"/>
          <p:cNvSpPr txBox="1"/>
          <p:nvPr>
            <p:ph idx="12" type="sldNum"/>
          </p:nvPr>
        </p:nvSpPr>
        <p:spPr>
          <a:xfrm>
            <a:off x="230400" y="5976000"/>
            <a:ext cx="750300" cy="388500"/>
          </a:xfrm>
          <a:prstGeom prst="rect">
            <a:avLst/>
          </a:prstGeom>
          <a:noFill/>
          <a:ln>
            <a:noFill/>
          </a:ln>
        </p:spPr>
        <p:txBody>
          <a:bodyPr anchorCtr="0" anchor="ctr" bIns="0" lIns="0" spcFirstLastPara="1" rIns="0" wrap="square" tIns="0">
            <a:noAutofit/>
          </a:bodyPr>
          <a:lstStyle/>
          <a:p>
            <a:pPr indent="0" lvl="0" marL="0" rtl="0" algn="ctr">
              <a:lnSpc>
                <a:spcPct val="100000"/>
              </a:lnSpc>
              <a:spcBef>
                <a:spcPts val="0"/>
              </a:spcBef>
              <a:spcAft>
                <a:spcPts val="0"/>
              </a:spcAft>
              <a:buClr>
                <a:srgbClr val="000000"/>
              </a:buClr>
              <a:buSzPts val="1700"/>
              <a:buFont typeface="Arial"/>
              <a:buNone/>
            </a:pPr>
            <a:fld id="{00000000-1234-1234-1234-123412341234}" type="slidenum">
              <a:rPr lang="en-GB"/>
              <a:t>‹#›</a:t>
            </a:fld>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9" name="Shape 299"/>
        <p:cNvGrpSpPr/>
        <p:nvPr/>
      </p:nvGrpSpPr>
      <p:grpSpPr>
        <a:xfrm>
          <a:off x="0" y="0"/>
          <a:ext cx="0" cy="0"/>
          <a:chOff x="0" y="0"/>
          <a:chExt cx="0" cy="0"/>
        </a:xfrm>
      </p:grpSpPr>
      <p:sp>
        <p:nvSpPr>
          <p:cNvPr id="300" name="Google Shape;300;p27"/>
          <p:cNvSpPr txBox="1"/>
          <p:nvPr>
            <p:ph type="title"/>
          </p:nvPr>
        </p:nvSpPr>
        <p:spPr>
          <a:xfrm>
            <a:off x="1637961" y="429028"/>
            <a:ext cx="10001400" cy="1325700"/>
          </a:xfrm>
          <a:prstGeom prst="rect">
            <a:avLst/>
          </a:prstGeom>
          <a:noFill/>
          <a:ln>
            <a:noFill/>
          </a:ln>
        </p:spPr>
        <p:txBody>
          <a:bodyPr anchorCtr="0" anchor="ctr" bIns="0" lIns="0" spcFirstLastPara="1" rIns="0" wrap="square" tIns="0">
            <a:normAutofit/>
          </a:bodyPr>
          <a:lstStyle/>
          <a:p>
            <a:pPr indent="0" lvl="0" marL="0" rtl="0" algn="l">
              <a:lnSpc>
                <a:spcPct val="90000"/>
              </a:lnSpc>
              <a:spcBef>
                <a:spcPts val="0"/>
              </a:spcBef>
              <a:spcAft>
                <a:spcPts val="0"/>
              </a:spcAft>
              <a:buSzPts val="1800"/>
              <a:buNone/>
            </a:pPr>
            <a:r>
              <a:rPr lang="en-GB"/>
              <a:t>Tier 2 Pathway 3: Hearings related </a:t>
            </a:r>
            <a:endParaRPr/>
          </a:p>
        </p:txBody>
      </p:sp>
      <p:sp>
        <p:nvSpPr>
          <p:cNvPr id="301" name="Google Shape;301;p27"/>
          <p:cNvSpPr txBox="1"/>
          <p:nvPr>
            <p:ph idx="1" type="body"/>
          </p:nvPr>
        </p:nvSpPr>
        <p:spPr>
          <a:xfrm>
            <a:off x="1637961" y="1840229"/>
            <a:ext cx="10001400" cy="4336800"/>
          </a:xfrm>
          <a:prstGeom prst="rect">
            <a:avLst/>
          </a:prstGeom>
          <a:noFill/>
          <a:ln>
            <a:noFill/>
          </a:ln>
        </p:spPr>
        <p:txBody>
          <a:bodyPr anchorCtr="0" anchor="t" bIns="0" lIns="0" spcFirstLastPara="1" rIns="0" wrap="square" tIns="0">
            <a:normAutofit lnSpcReduction="20000"/>
          </a:bodyPr>
          <a:lstStyle/>
          <a:p>
            <a:pPr indent="-355600" lvl="0" marL="457200" rtl="0" algn="l">
              <a:lnSpc>
                <a:spcPct val="125000"/>
              </a:lnSpc>
              <a:spcBef>
                <a:spcPts val="0"/>
              </a:spcBef>
              <a:spcAft>
                <a:spcPts val="0"/>
              </a:spcAft>
              <a:buSzPts val="2000"/>
              <a:buChar char="●"/>
            </a:pPr>
            <a:r>
              <a:rPr lang="en-GB" sz="2400">
                <a:solidFill>
                  <a:srgbClr val="595959"/>
                </a:solidFill>
              </a:rPr>
              <a:t>This Tier 2 service would also provide the telephone/video support to witnesses and some Core Participants engaging in hearings. </a:t>
            </a:r>
            <a:endParaRPr sz="2400">
              <a:solidFill>
                <a:srgbClr val="595959"/>
              </a:solidFill>
            </a:endParaRPr>
          </a:p>
          <a:p>
            <a:pPr indent="-355600" lvl="0" marL="457200" rtl="0" algn="l">
              <a:lnSpc>
                <a:spcPct val="125000"/>
              </a:lnSpc>
              <a:spcBef>
                <a:spcPts val="0"/>
              </a:spcBef>
              <a:spcAft>
                <a:spcPts val="0"/>
              </a:spcAft>
              <a:buSzPts val="2000"/>
              <a:buChar char="●"/>
            </a:pPr>
            <a:r>
              <a:rPr lang="en-GB" sz="2400">
                <a:solidFill>
                  <a:srgbClr val="595959"/>
                </a:solidFill>
              </a:rPr>
              <a:t>Witnesses - 3 part model for hearings events and statement taking - </a:t>
            </a:r>
            <a:endParaRPr sz="2400">
              <a:solidFill>
                <a:srgbClr val="595959"/>
              </a:solidFill>
            </a:endParaRPr>
          </a:p>
          <a:p>
            <a:pPr indent="-355600" lvl="1" marL="914400" rtl="0" algn="l">
              <a:lnSpc>
                <a:spcPct val="125000"/>
              </a:lnSpc>
              <a:spcBef>
                <a:spcPts val="0"/>
              </a:spcBef>
              <a:spcAft>
                <a:spcPts val="0"/>
              </a:spcAft>
              <a:buSzPts val="2000"/>
              <a:buChar char="○"/>
            </a:pPr>
            <a:r>
              <a:rPr b="0" lang="en-GB" sz="2000">
                <a:solidFill>
                  <a:srgbClr val="595959"/>
                </a:solidFill>
              </a:rPr>
              <a:t>Preparation </a:t>
            </a:r>
            <a:endParaRPr b="0" sz="2000">
              <a:solidFill>
                <a:srgbClr val="595959"/>
              </a:solidFill>
            </a:endParaRPr>
          </a:p>
          <a:p>
            <a:pPr indent="-355600" lvl="1" marL="914400" rtl="0" algn="l">
              <a:lnSpc>
                <a:spcPct val="125000"/>
              </a:lnSpc>
              <a:spcBef>
                <a:spcPts val="0"/>
              </a:spcBef>
              <a:spcAft>
                <a:spcPts val="0"/>
              </a:spcAft>
              <a:buSzPts val="2000"/>
              <a:buChar char="○"/>
            </a:pPr>
            <a:r>
              <a:rPr b="0" lang="en-GB" sz="2000">
                <a:solidFill>
                  <a:srgbClr val="595959"/>
                </a:solidFill>
              </a:rPr>
              <a:t>On the day of the event</a:t>
            </a:r>
            <a:endParaRPr b="0" sz="2000">
              <a:solidFill>
                <a:srgbClr val="595959"/>
              </a:solidFill>
            </a:endParaRPr>
          </a:p>
          <a:p>
            <a:pPr indent="-355600" lvl="1" marL="914400" rtl="0" algn="l">
              <a:lnSpc>
                <a:spcPct val="125000"/>
              </a:lnSpc>
              <a:spcBef>
                <a:spcPts val="0"/>
              </a:spcBef>
              <a:spcAft>
                <a:spcPts val="0"/>
              </a:spcAft>
              <a:buSzPts val="2000"/>
              <a:buChar char="○"/>
            </a:pPr>
            <a:r>
              <a:rPr b="0" lang="en-GB" sz="2000">
                <a:solidFill>
                  <a:srgbClr val="595959"/>
                </a:solidFill>
              </a:rPr>
              <a:t>Follow up </a:t>
            </a:r>
            <a:endParaRPr b="0" sz="2000">
              <a:solidFill>
                <a:srgbClr val="595959"/>
              </a:solidFill>
            </a:endParaRPr>
          </a:p>
          <a:p>
            <a:pPr indent="-355600" lvl="0" marL="457200" rtl="0" algn="l">
              <a:lnSpc>
                <a:spcPct val="125000"/>
              </a:lnSpc>
              <a:spcBef>
                <a:spcPts val="0"/>
              </a:spcBef>
              <a:spcAft>
                <a:spcPts val="0"/>
              </a:spcAft>
              <a:buSzPts val="2000"/>
              <a:buChar char="●"/>
            </a:pPr>
            <a:r>
              <a:rPr lang="en-GB" sz="2400">
                <a:solidFill>
                  <a:srgbClr val="595959"/>
                </a:solidFill>
              </a:rPr>
              <a:t>Core Participants may need an enhanced offer/have opportunity to dip in and out of support - they would be offered Tier 2 support as and when distress related to engagement, that cannot be managed within Tier 1, is identified. Referrals into this may come through the Lot 1 supplier or from Inquiry staff.</a:t>
            </a:r>
            <a:endParaRPr sz="2200"/>
          </a:p>
        </p:txBody>
      </p:sp>
      <p:sp>
        <p:nvSpPr>
          <p:cNvPr id="302" name="Google Shape;302;p27"/>
          <p:cNvSpPr txBox="1"/>
          <p:nvPr>
            <p:ph idx="12" type="sldNum"/>
          </p:nvPr>
        </p:nvSpPr>
        <p:spPr>
          <a:xfrm>
            <a:off x="230400" y="5976000"/>
            <a:ext cx="750300" cy="388500"/>
          </a:xfrm>
          <a:prstGeom prst="rect">
            <a:avLst/>
          </a:prstGeom>
          <a:noFill/>
          <a:ln>
            <a:noFill/>
          </a:ln>
        </p:spPr>
        <p:txBody>
          <a:bodyPr anchorCtr="0" anchor="ctr" bIns="0" lIns="0" spcFirstLastPara="1" rIns="0" wrap="square" tIns="0">
            <a:noAutofit/>
          </a:bodyPr>
          <a:lstStyle/>
          <a:p>
            <a:pPr indent="0" lvl="0" marL="0" rtl="0" algn="ctr">
              <a:lnSpc>
                <a:spcPct val="100000"/>
              </a:lnSpc>
              <a:spcBef>
                <a:spcPts val="0"/>
              </a:spcBef>
              <a:spcAft>
                <a:spcPts val="0"/>
              </a:spcAft>
              <a:buClr>
                <a:srgbClr val="000000"/>
              </a:buClr>
              <a:buSzPts val="1700"/>
              <a:buFont typeface="Arial"/>
              <a:buNone/>
            </a:pPr>
            <a:fld id="{00000000-1234-1234-1234-123412341234}" type="slidenum">
              <a:rPr lang="en-GB"/>
              <a:t>‹#›</a:t>
            </a:fld>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7" name="Shape 307"/>
        <p:cNvGrpSpPr/>
        <p:nvPr/>
      </p:nvGrpSpPr>
      <p:grpSpPr>
        <a:xfrm>
          <a:off x="0" y="0"/>
          <a:ext cx="0" cy="0"/>
          <a:chOff x="0" y="0"/>
          <a:chExt cx="0" cy="0"/>
        </a:xfrm>
      </p:grpSpPr>
      <p:sp>
        <p:nvSpPr>
          <p:cNvPr id="308" name="Google Shape;308;p28"/>
          <p:cNvSpPr txBox="1"/>
          <p:nvPr>
            <p:ph type="title"/>
          </p:nvPr>
        </p:nvSpPr>
        <p:spPr>
          <a:xfrm>
            <a:off x="1637961" y="429028"/>
            <a:ext cx="10001400" cy="1325700"/>
          </a:xfrm>
          <a:prstGeom prst="rect">
            <a:avLst/>
          </a:prstGeom>
          <a:noFill/>
          <a:ln>
            <a:noFill/>
          </a:ln>
        </p:spPr>
        <p:txBody>
          <a:bodyPr anchorCtr="0" anchor="ctr" bIns="0" lIns="0" spcFirstLastPara="1" rIns="0" wrap="square" tIns="0">
            <a:normAutofit/>
          </a:bodyPr>
          <a:lstStyle/>
          <a:p>
            <a:pPr indent="0" lvl="0" marL="0" rtl="0" algn="l">
              <a:lnSpc>
                <a:spcPct val="90000"/>
              </a:lnSpc>
              <a:spcBef>
                <a:spcPts val="0"/>
              </a:spcBef>
              <a:spcAft>
                <a:spcPts val="0"/>
              </a:spcAft>
              <a:buSzPts val="1800"/>
              <a:buNone/>
            </a:pPr>
            <a:r>
              <a:rPr lang="en-GB"/>
              <a:t>Tier 2: Volumes </a:t>
            </a:r>
            <a:endParaRPr/>
          </a:p>
        </p:txBody>
      </p:sp>
      <p:sp>
        <p:nvSpPr>
          <p:cNvPr id="309" name="Google Shape;309;p28"/>
          <p:cNvSpPr txBox="1"/>
          <p:nvPr>
            <p:ph idx="12" type="sldNum"/>
          </p:nvPr>
        </p:nvSpPr>
        <p:spPr>
          <a:xfrm>
            <a:off x="230400" y="5976000"/>
            <a:ext cx="750300" cy="388500"/>
          </a:xfrm>
          <a:prstGeom prst="rect">
            <a:avLst/>
          </a:prstGeom>
          <a:noFill/>
          <a:ln>
            <a:noFill/>
          </a:ln>
        </p:spPr>
        <p:txBody>
          <a:bodyPr anchorCtr="0" anchor="ctr" bIns="0" lIns="0" spcFirstLastPara="1" rIns="0" wrap="square" tIns="0">
            <a:noAutofit/>
          </a:bodyPr>
          <a:lstStyle/>
          <a:p>
            <a:pPr indent="0" lvl="0" marL="0" rtl="0" algn="ctr">
              <a:lnSpc>
                <a:spcPct val="100000"/>
              </a:lnSpc>
              <a:spcBef>
                <a:spcPts val="0"/>
              </a:spcBef>
              <a:spcAft>
                <a:spcPts val="0"/>
              </a:spcAft>
              <a:buSzPts val="1700"/>
              <a:buNone/>
            </a:pPr>
            <a:fld id="{00000000-1234-1234-1234-123412341234}" type="slidenum">
              <a:rPr lang="en-GB"/>
              <a:t>‹#›</a:t>
            </a:fld>
            <a:endParaRPr/>
          </a:p>
        </p:txBody>
      </p:sp>
      <p:sp>
        <p:nvSpPr>
          <p:cNvPr id="310" name="Google Shape;310;p28"/>
          <p:cNvSpPr txBox="1"/>
          <p:nvPr/>
        </p:nvSpPr>
        <p:spPr>
          <a:xfrm>
            <a:off x="1571950" y="1754725"/>
            <a:ext cx="10133400" cy="45807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2300"/>
              <a:buFont typeface="Arial"/>
              <a:buNone/>
            </a:pPr>
            <a:r>
              <a:rPr b="0" i="0" lang="en-GB" sz="2300" u="none" cap="none" strike="noStrike">
                <a:solidFill>
                  <a:schemeClr val="dk1"/>
                </a:solidFill>
                <a:latin typeface="Arial"/>
                <a:ea typeface="Arial"/>
                <a:cs typeface="Arial"/>
                <a:sym typeface="Arial"/>
              </a:rPr>
              <a:t>The Inquiry has provided indicative volumes which may fluctuate across the lifetime of the Inquiry.  Whilst the Inquiry will not promise volumes it will work with the supplier, planning and using Management Information to plan volumes in advance.</a:t>
            </a:r>
            <a:endParaRPr b="0" i="0" sz="23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200"/>
              <a:buFont typeface="Arial"/>
              <a:buNone/>
            </a:pPr>
            <a:r>
              <a:rPr b="0" i="0" lang="en-GB" sz="2200" u="none" cap="none" strike="noStrike">
                <a:solidFill>
                  <a:srgbClr val="000000"/>
                </a:solidFill>
                <a:latin typeface="Arial"/>
                <a:ea typeface="Arial"/>
                <a:cs typeface="Arial"/>
                <a:sym typeface="Arial"/>
              </a:rPr>
              <a:t> </a:t>
            </a:r>
            <a:endParaRPr b="0" i="0" sz="22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200"/>
              <a:buFont typeface="Arial"/>
              <a:buNone/>
            </a:pPr>
            <a:r>
              <a:rPr b="0" i="0" lang="en-GB" sz="2200" u="none" cap="none" strike="noStrike">
                <a:solidFill>
                  <a:srgbClr val="000000"/>
                </a:solidFill>
                <a:latin typeface="Arial"/>
                <a:ea typeface="Arial"/>
                <a:cs typeface="Arial"/>
                <a:sym typeface="Arial"/>
              </a:rPr>
              <a:t>We estimate around </a:t>
            </a:r>
            <a:r>
              <a:rPr b="1" i="0" lang="en-GB" sz="2200" u="none" cap="none" strike="noStrike">
                <a:solidFill>
                  <a:srgbClr val="000000"/>
                </a:solidFill>
                <a:latin typeface="Arial"/>
                <a:ea typeface="Arial"/>
                <a:cs typeface="Arial"/>
                <a:sym typeface="Arial"/>
              </a:rPr>
              <a:t>5700 </a:t>
            </a:r>
            <a:r>
              <a:rPr b="0" i="0" lang="en-GB" sz="2200" u="none" cap="none" strike="noStrike">
                <a:solidFill>
                  <a:srgbClr val="000000"/>
                </a:solidFill>
                <a:latin typeface="Arial"/>
                <a:ea typeface="Arial"/>
                <a:cs typeface="Arial"/>
                <a:sym typeface="Arial"/>
              </a:rPr>
              <a:t>users will access the enhanced support offer. </a:t>
            </a:r>
            <a:endParaRPr b="0" i="0" sz="22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200"/>
              <a:buFont typeface="Arial"/>
              <a:buNone/>
            </a:pPr>
            <a:r>
              <a:t/>
            </a:r>
            <a:endParaRPr b="0" i="0" sz="22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200"/>
              <a:buFont typeface="Arial"/>
              <a:buNone/>
            </a:pPr>
            <a:r>
              <a:rPr b="0" i="0" lang="en-GB" sz="2200" u="none" cap="none" strike="noStrike">
                <a:solidFill>
                  <a:srgbClr val="000000"/>
                </a:solidFill>
                <a:latin typeface="Arial"/>
                <a:ea typeface="Arial"/>
                <a:cs typeface="Arial"/>
                <a:sym typeface="Arial"/>
              </a:rPr>
              <a:t>An additional number of users will utilise a version of this support offer as an alternative route to the digital offer of text chat - i.e. a one off support call rather than the tripartite model. We estimate around </a:t>
            </a:r>
            <a:r>
              <a:rPr b="1" i="0" lang="en-GB" sz="2200" u="none" cap="none" strike="noStrike">
                <a:solidFill>
                  <a:srgbClr val="000000"/>
                </a:solidFill>
                <a:latin typeface="Arial"/>
                <a:ea typeface="Arial"/>
                <a:cs typeface="Arial"/>
                <a:sym typeface="Arial"/>
              </a:rPr>
              <a:t>6800</a:t>
            </a:r>
            <a:r>
              <a:rPr b="0" i="0" lang="en-GB" sz="2200" u="none" cap="none" strike="noStrike">
                <a:solidFill>
                  <a:srgbClr val="000000"/>
                </a:solidFill>
                <a:latin typeface="Arial"/>
                <a:ea typeface="Arial"/>
                <a:cs typeface="Arial"/>
                <a:sym typeface="Arial"/>
              </a:rPr>
              <a:t> people may access this element of the offer. </a:t>
            </a:r>
            <a:endParaRPr b="0" i="0" sz="22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200"/>
              <a:buFont typeface="Arial"/>
              <a:buNone/>
            </a:pPr>
            <a:r>
              <a:t/>
            </a:r>
            <a:endParaRPr b="0" i="0" sz="22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200"/>
              <a:buFont typeface="Arial"/>
              <a:buNone/>
            </a:pPr>
            <a:r>
              <a:t/>
            </a:r>
            <a:endParaRPr b="0" i="0" sz="2200" u="none" cap="none" strike="noStrike">
              <a:solidFill>
                <a:srgbClr val="000000"/>
              </a:solidFill>
              <a:latin typeface="Arial"/>
              <a:ea typeface="Arial"/>
              <a:cs typeface="Arial"/>
              <a:sym typeface="Arial"/>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5" name="Shape 315"/>
        <p:cNvGrpSpPr/>
        <p:nvPr/>
      </p:nvGrpSpPr>
      <p:grpSpPr>
        <a:xfrm>
          <a:off x="0" y="0"/>
          <a:ext cx="0" cy="0"/>
          <a:chOff x="0" y="0"/>
          <a:chExt cx="0" cy="0"/>
        </a:xfrm>
      </p:grpSpPr>
      <p:sp>
        <p:nvSpPr>
          <p:cNvPr id="316" name="Google Shape;316;p29"/>
          <p:cNvSpPr txBox="1"/>
          <p:nvPr>
            <p:ph type="title"/>
          </p:nvPr>
        </p:nvSpPr>
        <p:spPr>
          <a:xfrm>
            <a:off x="1637961" y="429028"/>
            <a:ext cx="10001400" cy="1325700"/>
          </a:xfrm>
          <a:prstGeom prst="rect">
            <a:avLst/>
          </a:prstGeom>
          <a:noFill/>
          <a:ln>
            <a:noFill/>
          </a:ln>
        </p:spPr>
        <p:txBody>
          <a:bodyPr anchorCtr="0" anchor="ctr" bIns="0" lIns="0" spcFirstLastPara="1" rIns="0" wrap="square" tIns="0">
            <a:normAutofit/>
          </a:bodyPr>
          <a:lstStyle/>
          <a:p>
            <a:pPr indent="0" lvl="0" marL="0" rtl="0" algn="l">
              <a:lnSpc>
                <a:spcPct val="90000"/>
              </a:lnSpc>
              <a:spcBef>
                <a:spcPts val="0"/>
              </a:spcBef>
              <a:spcAft>
                <a:spcPts val="0"/>
              </a:spcAft>
              <a:buSzPts val="1800"/>
              <a:buNone/>
            </a:pPr>
            <a:r>
              <a:rPr lang="en-GB"/>
              <a:t>Tier 2: Volumes </a:t>
            </a:r>
            <a:endParaRPr/>
          </a:p>
        </p:txBody>
      </p:sp>
      <p:sp>
        <p:nvSpPr>
          <p:cNvPr id="317" name="Google Shape;317;p29"/>
          <p:cNvSpPr txBox="1"/>
          <p:nvPr>
            <p:ph idx="1" type="body"/>
          </p:nvPr>
        </p:nvSpPr>
        <p:spPr>
          <a:xfrm>
            <a:off x="1637950" y="1699750"/>
            <a:ext cx="10188900" cy="4919100"/>
          </a:xfrm>
          <a:prstGeom prst="rect">
            <a:avLst/>
          </a:prstGeom>
          <a:noFill/>
          <a:ln>
            <a:noFill/>
          </a:ln>
        </p:spPr>
        <p:txBody>
          <a:bodyPr anchorCtr="0" anchor="t" bIns="0" lIns="0" spcFirstLastPara="1" rIns="0" wrap="square" tIns="0">
            <a:normAutofit/>
          </a:bodyPr>
          <a:lstStyle/>
          <a:p>
            <a:pPr indent="0" lvl="0" marL="0" rtl="0" algn="l">
              <a:lnSpc>
                <a:spcPct val="100000"/>
              </a:lnSpc>
              <a:spcBef>
                <a:spcPts val="0"/>
              </a:spcBef>
              <a:spcAft>
                <a:spcPts val="0"/>
              </a:spcAft>
              <a:buSzPts val="1800"/>
              <a:buNone/>
            </a:pPr>
            <a:r>
              <a:rPr lang="en-GB" sz="2200">
                <a:solidFill>
                  <a:schemeClr val="dk1"/>
                </a:solidFill>
              </a:rPr>
              <a:t>Spread across the lifetime of the Inquiry this could look like </a:t>
            </a:r>
            <a:r>
              <a:rPr b="1" lang="en-GB" sz="2200">
                <a:solidFill>
                  <a:schemeClr val="dk1"/>
                </a:solidFill>
              </a:rPr>
              <a:t>118 </a:t>
            </a:r>
            <a:r>
              <a:rPr lang="en-GB" sz="2200">
                <a:solidFill>
                  <a:schemeClr val="dk1"/>
                </a:solidFill>
              </a:rPr>
              <a:t>people pcm accessing the tripartite model of support and</a:t>
            </a:r>
            <a:r>
              <a:rPr b="1" lang="en-GB" sz="2200">
                <a:solidFill>
                  <a:schemeClr val="dk1"/>
                </a:solidFill>
              </a:rPr>
              <a:t> 141 </a:t>
            </a:r>
            <a:r>
              <a:rPr lang="en-GB" sz="2200">
                <a:solidFill>
                  <a:schemeClr val="dk1"/>
                </a:solidFill>
              </a:rPr>
              <a:t>people pcm needing one-off calls as an alternative route to the digital offer. </a:t>
            </a:r>
            <a:endParaRPr sz="2200">
              <a:solidFill>
                <a:schemeClr val="dk1"/>
              </a:solidFill>
            </a:endParaRPr>
          </a:p>
          <a:p>
            <a:pPr indent="0" lvl="0" marL="0" rtl="0" algn="l">
              <a:lnSpc>
                <a:spcPct val="100000"/>
              </a:lnSpc>
              <a:spcBef>
                <a:spcPts val="0"/>
              </a:spcBef>
              <a:spcAft>
                <a:spcPts val="0"/>
              </a:spcAft>
              <a:buSzPts val="1800"/>
              <a:buNone/>
            </a:pPr>
            <a:r>
              <a:t/>
            </a:r>
            <a:endParaRPr sz="2200">
              <a:solidFill>
                <a:schemeClr val="dk1"/>
              </a:solidFill>
            </a:endParaRPr>
          </a:p>
          <a:p>
            <a:pPr indent="0" lvl="0" marL="0" rtl="0" algn="l">
              <a:lnSpc>
                <a:spcPct val="100000"/>
              </a:lnSpc>
              <a:spcBef>
                <a:spcPts val="0"/>
              </a:spcBef>
              <a:spcAft>
                <a:spcPts val="0"/>
              </a:spcAft>
              <a:buSzPts val="1800"/>
              <a:buNone/>
            </a:pPr>
            <a:r>
              <a:rPr b="1" lang="en-GB" sz="2200">
                <a:solidFill>
                  <a:schemeClr val="dk1"/>
                </a:solidFill>
              </a:rPr>
              <a:t>Support staff presence at events: </a:t>
            </a:r>
            <a:endParaRPr b="1" sz="2200">
              <a:solidFill>
                <a:schemeClr val="dk1"/>
              </a:solidFill>
            </a:endParaRPr>
          </a:p>
          <a:p>
            <a:pPr indent="0" lvl="0" marL="0" rtl="0" algn="l">
              <a:lnSpc>
                <a:spcPct val="100000"/>
              </a:lnSpc>
              <a:spcBef>
                <a:spcPts val="0"/>
              </a:spcBef>
              <a:spcAft>
                <a:spcPts val="0"/>
              </a:spcAft>
              <a:buSzPts val="1800"/>
              <a:buNone/>
            </a:pPr>
            <a:r>
              <a:t/>
            </a:r>
            <a:endParaRPr sz="2200">
              <a:solidFill>
                <a:schemeClr val="dk1"/>
              </a:solidFill>
            </a:endParaRPr>
          </a:p>
          <a:p>
            <a:pPr indent="-368300" lvl="0" marL="457200" rtl="0" algn="l">
              <a:lnSpc>
                <a:spcPct val="100000"/>
              </a:lnSpc>
              <a:spcBef>
                <a:spcPts val="0"/>
              </a:spcBef>
              <a:spcAft>
                <a:spcPts val="0"/>
              </a:spcAft>
              <a:buClr>
                <a:schemeClr val="dk1"/>
              </a:buClr>
              <a:buSzPts val="2200"/>
              <a:buChar char="●"/>
            </a:pPr>
            <a:r>
              <a:rPr lang="en-GB" sz="2200">
                <a:solidFill>
                  <a:schemeClr val="dk1"/>
                </a:solidFill>
              </a:rPr>
              <a:t>There will be 300 community events across the 4 years, roughly at a rate of 3 per week. Some will be virtual, others will be in person across the four nations, however, they will be grouped geographically.</a:t>
            </a:r>
            <a:endParaRPr sz="2200">
              <a:solidFill>
                <a:schemeClr val="dk1"/>
              </a:solidFill>
            </a:endParaRPr>
          </a:p>
          <a:p>
            <a:pPr indent="0" lvl="0" marL="0" rtl="0" algn="l">
              <a:lnSpc>
                <a:spcPct val="100000"/>
              </a:lnSpc>
              <a:spcBef>
                <a:spcPts val="0"/>
              </a:spcBef>
              <a:spcAft>
                <a:spcPts val="0"/>
              </a:spcAft>
              <a:buSzPts val="1800"/>
              <a:buNone/>
            </a:pPr>
            <a:r>
              <a:t/>
            </a:r>
            <a:endParaRPr sz="2200">
              <a:solidFill>
                <a:schemeClr val="dk1"/>
              </a:solidFill>
            </a:endParaRPr>
          </a:p>
          <a:p>
            <a:pPr indent="-368300" lvl="0" marL="457200" rtl="0" algn="l">
              <a:lnSpc>
                <a:spcPct val="100000"/>
              </a:lnSpc>
              <a:spcBef>
                <a:spcPts val="0"/>
              </a:spcBef>
              <a:spcAft>
                <a:spcPts val="0"/>
              </a:spcAft>
              <a:buClr>
                <a:schemeClr val="dk1"/>
              </a:buClr>
              <a:buSzPts val="2200"/>
              <a:buChar char="●"/>
            </a:pPr>
            <a:r>
              <a:rPr lang="en-GB" sz="2200">
                <a:solidFill>
                  <a:schemeClr val="dk1"/>
                </a:solidFill>
              </a:rPr>
              <a:t>Approx 65 weeks of hearings (6 weeks in 2023/24, 25 weeks in 2024/25, 25 weeks in 2025/26 and 9 weeks in 2026/27) - presence of 2-4 support staff at each hearing day</a:t>
            </a:r>
            <a:endParaRPr sz="2200">
              <a:solidFill>
                <a:schemeClr val="dk1"/>
              </a:solidFill>
            </a:endParaRPr>
          </a:p>
          <a:p>
            <a:pPr indent="-349250" lvl="1" marL="914400" rtl="0" algn="l">
              <a:lnSpc>
                <a:spcPct val="100000"/>
              </a:lnSpc>
              <a:spcBef>
                <a:spcPts val="0"/>
              </a:spcBef>
              <a:spcAft>
                <a:spcPts val="0"/>
              </a:spcAft>
              <a:buClr>
                <a:schemeClr val="dk1"/>
              </a:buClr>
              <a:buSzPts val="1900"/>
              <a:buChar char="○"/>
            </a:pPr>
            <a:r>
              <a:rPr b="0" lang="en-GB" sz="1900">
                <a:solidFill>
                  <a:schemeClr val="dk1"/>
                </a:solidFill>
              </a:rPr>
              <a:t>The majority of hearings will be in London but some will be across all 4 nations in UK</a:t>
            </a:r>
            <a:endParaRPr b="0" sz="1900">
              <a:solidFill>
                <a:schemeClr val="dk1"/>
              </a:solidFill>
            </a:endParaRPr>
          </a:p>
        </p:txBody>
      </p:sp>
      <p:sp>
        <p:nvSpPr>
          <p:cNvPr id="318" name="Google Shape;318;p29"/>
          <p:cNvSpPr txBox="1"/>
          <p:nvPr>
            <p:ph idx="12" type="sldNum"/>
          </p:nvPr>
        </p:nvSpPr>
        <p:spPr>
          <a:xfrm>
            <a:off x="230400" y="5976000"/>
            <a:ext cx="750300" cy="388500"/>
          </a:xfrm>
          <a:prstGeom prst="rect">
            <a:avLst/>
          </a:prstGeom>
          <a:noFill/>
          <a:ln>
            <a:noFill/>
          </a:ln>
        </p:spPr>
        <p:txBody>
          <a:bodyPr anchorCtr="0" anchor="ctr" bIns="0" lIns="0" spcFirstLastPara="1" rIns="0" wrap="square" tIns="0">
            <a:noAutofit/>
          </a:bodyPr>
          <a:lstStyle/>
          <a:p>
            <a:pPr indent="0" lvl="0" marL="0" rtl="0" algn="ctr">
              <a:lnSpc>
                <a:spcPct val="100000"/>
              </a:lnSpc>
              <a:spcBef>
                <a:spcPts val="0"/>
              </a:spcBef>
              <a:spcAft>
                <a:spcPts val="0"/>
              </a:spcAft>
              <a:buClr>
                <a:srgbClr val="000000"/>
              </a:buClr>
              <a:buSzPts val="1700"/>
              <a:buFont typeface="Arial"/>
              <a:buNone/>
            </a:pPr>
            <a:fld id="{00000000-1234-1234-1234-123412341234}" type="slidenum">
              <a:rPr lang="en-GB"/>
              <a:t>‹#›</a:t>
            </a:fld>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3" name="Shape 323"/>
        <p:cNvGrpSpPr/>
        <p:nvPr/>
      </p:nvGrpSpPr>
      <p:grpSpPr>
        <a:xfrm>
          <a:off x="0" y="0"/>
          <a:ext cx="0" cy="0"/>
          <a:chOff x="0" y="0"/>
          <a:chExt cx="0" cy="0"/>
        </a:xfrm>
      </p:grpSpPr>
      <p:sp>
        <p:nvSpPr>
          <p:cNvPr id="324" name="Google Shape;324;p30"/>
          <p:cNvSpPr txBox="1"/>
          <p:nvPr>
            <p:ph type="title"/>
          </p:nvPr>
        </p:nvSpPr>
        <p:spPr>
          <a:xfrm>
            <a:off x="1637961" y="429028"/>
            <a:ext cx="10001400" cy="1325700"/>
          </a:xfrm>
          <a:prstGeom prst="rect">
            <a:avLst/>
          </a:prstGeom>
          <a:noFill/>
          <a:ln>
            <a:noFill/>
          </a:ln>
        </p:spPr>
        <p:txBody>
          <a:bodyPr anchorCtr="0" anchor="ctr" bIns="0" lIns="0" spcFirstLastPara="1" rIns="0" wrap="square" tIns="0">
            <a:normAutofit/>
          </a:bodyPr>
          <a:lstStyle/>
          <a:p>
            <a:pPr indent="0" lvl="0" marL="0" rtl="0" algn="l">
              <a:lnSpc>
                <a:spcPct val="90000"/>
              </a:lnSpc>
              <a:spcBef>
                <a:spcPts val="0"/>
              </a:spcBef>
              <a:spcAft>
                <a:spcPts val="0"/>
              </a:spcAft>
              <a:buSzPts val="1800"/>
              <a:buNone/>
            </a:pPr>
            <a:r>
              <a:rPr lang="en-GB"/>
              <a:t>Lot 2: Proposed Pricing </a:t>
            </a:r>
            <a:endParaRPr/>
          </a:p>
        </p:txBody>
      </p:sp>
      <p:sp>
        <p:nvSpPr>
          <p:cNvPr id="325" name="Google Shape;325;p30"/>
          <p:cNvSpPr txBox="1"/>
          <p:nvPr>
            <p:ph idx="1" type="body"/>
          </p:nvPr>
        </p:nvSpPr>
        <p:spPr>
          <a:xfrm>
            <a:off x="1637961" y="1840229"/>
            <a:ext cx="10001400" cy="4336800"/>
          </a:xfrm>
          <a:prstGeom prst="rect">
            <a:avLst/>
          </a:prstGeom>
          <a:noFill/>
          <a:ln>
            <a:noFill/>
          </a:ln>
        </p:spPr>
        <p:txBody>
          <a:bodyPr anchorCtr="0" anchor="t" bIns="0" lIns="0" spcFirstLastPara="1" rIns="0" wrap="square" tIns="0">
            <a:normAutofit lnSpcReduction="10000"/>
          </a:bodyPr>
          <a:lstStyle/>
          <a:p>
            <a:pPr indent="0" lvl="0" marL="0" rtl="0" algn="l">
              <a:lnSpc>
                <a:spcPct val="125000"/>
              </a:lnSpc>
              <a:spcBef>
                <a:spcPts val="0"/>
              </a:spcBef>
              <a:spcAft>
                <a:spcPts val="0"/>
              </a:spcAft>
              <a:buClr>
                <a:schemeClr val="dk1"/>
              </a:buClr>
              <a:buSzPts val="1100"/>
              <a:buFont typeface="Arial"/>
              <a:buNone/>
            </a:pPr>
            <a:r>
              <a:rPr lang="en-GB" sz="2400"/>
              <a:t>All contracts will be funded by public money and therefore it is imperative the Inquiry can show Value for Money in all aspects of delivery.</a:t>
            </a:r>
            <a:endParaRPr sz="2400"/>
          </a:p>
          <a:p>
            <a:pPr indent="0" lvl="0" marL="0" rtl="0" algn="l">
              <a:lnSpc>
                <a:spcPct val="125000"/>
              </a:lnSpc>
              <a:spcBef>
                <a:spcPts val="0"/>
              </a:spcBef>
              <a:spcAft>
                <a:spcPts val="0"/>
              </a:spcAft>
              <a:buClr>
                <a:schemeClr val="dk1"/>
              </a:buClr>
              <a:buSzPts val="1100"/>
              <a:buFont typeface="Arial"/>
              <a:buNone/>
            </a:pPr>
            <a:r>
              <a:t/>
            </a:r>
            <a:endParaRPr sz="2400"/>
          </a:p>
          <a:p>
            <a:pPr indent="0" lvl="0" marL="0" rtl="0" algn="l">
              <a:lnSpc>
                <a:spcPct val="125000"/>
              </a:lnSpc>
              <a:spcBef>
                <a:spcPts val="0"/>
              </a:spcBef>
              <a:spcAft>
                <a:spcPts val="0"/>
              </a:spcAft>
              <a:buSzPts val="1800"/>
              <a:buNone/>
            </a:pPr>
            <a:r>
              <a:rPr b="1" lang="en-GB" sz="2400"/>
              <a:t>Proposed potential pricing elements for consideration</a:t>
            </a:r>
            <a:endParaRPr b="1" sz="2400"/>
          </a:p>
          <a:p>
            <a:pPr indent="0" lvl="0" marL="0" rtl="0" algn="l">
              <a:lnSpc>
                <a:spcPct val="125000"/>
              </a:lnSpc>
              <a:spcBef>
                <a:spcPts val="0"/>
              </a:spcBef>
              <a:spcAft>
                <a:spcPts val="0"/>
              </a:spcAft>
              <a:buSzPts val="1800"/>
              <a:buNone/>
            </a:pPr>
            <a:r>
              <a:t/>
            </a:r>
            <a:endParaRPr b="1" sz="2400"/>
          </a:p>
          <a:p>
            <a:pPr indent="-387350" lvl="0" marL="457200" rtl="0" algn="l">
              <a:lnSpc>
                <a:spcPct val="125000"/>
              </a:lnSpc>
              <a:spcBef>
                <a:spcPts val="0"/>
              </a:spcBef>
              <a:spcAft>
                <a:spcPts val="0"/>
              </a:spcAft>
              <a:buSzPts val="2500"/>
              <a:buAutoNum type="arabicPeriod"/>
            </a:pPr>
            <a:r>
              <a:rPr lang="en-GB" sz="2400"/>
              <a:t>Management and planning costs</a:t>
            </a:r>
            <a:endParaRPr sz="2400"/>
          </a:p>
          <a:p>
            <a:pPr indent="-381000" lvl="0" marL="457200" rtl="0" algn="l">
              <a:lnSpc>
                <a:spcPct val="125000"/>
              </a:lnSpc>
              <a:spcBef>
                <a:spcPts val="0"/>
              </a:spcBef>
              <a:spcAft>
                <a:spcPts val="0"/>
              </a:spcAft>
              <a:buSzPts val="2400"/>
              <a:buAutoNum type="arabicPeriod"/>
            </a:pPr>
            <a:r>
              <a:rPr lang="en-GB" sz="2400"/>
              <a:t>Phone Line access</a:t>
            </a:r>
            <a:endParaRPr sz="2400"/>
          </a:p>
          <a:p>
            <a:pPr indent="-381000" lvl="0" marL="457200" rtl="0" algn="l">
              <a:lnSpc>
                <a:spcPct val="125000"/>
              </a:lnSpc>
              <a:spcBef>
                <a:spcPts val="0"/>
              </a:spcBef>
              <a:spcAft>
                <a:spcPts val="0"/>
              </a:spcAft>
              <a:buSzPts val="2400"/>
              <a:buAutoNum type="arabicPeriod"/>
            </a:pPr>
            <a:r>
              <a:rPr lang="en-GB" sz="2400"/>
              <a:t>Telephone/video support sessions</a:t>
            </a:r>
            <a:endParaRPr sz="2400"/>
          </a:p>
          <a:p>
            <a:pPr indent="-381000" lvl="0" marL="457200" rtl="0" algn="l">
              <a:lnSpc>
                <a:spcPct val="125000"/>
              </a:lnSpc>
              <a:spcBef>
                <a:spcPts val="0"/>
              </a:spcBef>
              <a:spcAft>
                <a:spcPts val="0"/>
              </a:spcAft>
              <a:buSzPts val="2400"/>
              <a:buAutoNum type="arabicPeriod"/>
            </a:pPr>
            <a:r>
              <a:rPr lang="en-GB" sz="2400"/>
              <a:t>F2F support (e.g. for hearings, ESM events etc.)</a:t>
            </a:r>
            <a:endParaRPr sz="2400"/>
          </a:p>
          <a:p>
            <a:pPr indent="0" lvl="0" marL="0" rtl="0" algn="l">
              <a:lnSpc>
                <a:spcPct val="125000"/>
              </a:lnSpc>
              <a:spcBef>
                <a:spcPts val="0"/>
              </a:spcBef>
              <a:spcAft>
                <a:spcPts val="0"/>
              </a:spcAft>
              <a:buSzPts val="1800"/>
              <a:buNone/>
            </a:pPr>
            <a:r>
              <a:t/>
            </a:r>
            <a:endParaRPr b="1" sz="2400"/>
          </a:p>
        </p:txBody>
      </p:sp>
      <p:sp>
        <p:nvSpPr>
          <p:cNvPr id="326" name="Google Shape;326;p30"/>
          <p:cNvSpPr txBox="1"/>
          <p:nvPr>
            <p:ph idx="12" type="sldNum"/>
          </p:nvPr>
        </p:nvSpPr>
        <p:spPr>
          <a:xfrm>
            <a:off x="230400" y="5976000"/>
            <a:ext cx="750300" cy="388500"/>
          </a:xfrm>
          <a:prstGeom prst="rect">
            <a:avLst/>
          </a:prstGeom>
          <a:noFill/>
          <a:ln>
            <a:noFill/>
          </a:ln>
        </p:spPr>
        <p:txBody>
          <a:bodyPr anchorCtr="0" anchor="ctr" bIns="0" lIns="0" spcFirstLastPara="1" rIns="0" wrap="square" tIns="0">
            <a:noAutofit/>
          </a:bodyPr>
          <a:lstStyle/>
          <a:p>
            <a:pPr indent="0" lvl="0" marL="0" rtl="0" algn="ctr">
              <a:lnSpc>
                <a:spcPct val="100000"/>
              </a:lnSpc>
              <a:spcBef>
                <a:spcPts val="0"/>
              </a:spcBef>
              <a:spcAft>
                <a:spcPts val="0"/>
              </a:spcAft>
              <a:buClr>
                <a:srgbClr val="000000"/>
              </a:buClr>
              <a:buSzPts val="1700"/>
              <a:buFont typeface="Arial"/>
              <a:buNone/>
            </a:pPr>
            <a:fld id="{00000000-1234-1234-1234-123412341234}" type="slidenum">
              <a:rPr lang="en-GB"/>
              <a:t>‹#›</a:t>
            </a:fld>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2" name="Shape 82"/>
        <p:cNvGrpSpPr/>
        <p:nvPr/>
      </p:nvGrpSpPr>
      <p:grpSpPr>
        <a:xfrm>
          <a:off x="0" y="0"/>
          <a:ext cx="0" cy="0"/>
          <a:chOff x="0" y="0"/>
          <a:chExt cx="0" cy="0"/>
        </a:xfrm>
      </p:grpSpPr>
      <p:sp>
        <p:nvSpPr>
          <p:cNvPr id="83" name="Google Shape;83;p4"/>
          <p:cNvSpPr txBox="1"/>
          <p:nvPr>
            <p:ph type="title"/>
          </p:nvPr>
        </p:nvSpPr>
        <p:spPr>
          <a:xfrm>
            <a:off x="1637961" y="429028"/>
            <a:ext cx="10001266" cy="1325563"/>
          </a:xfrm>
          <a:prstGeom prst="rect">
            <a:avLst/>
          </a:prstGeom>
          <a:noFill/>
          <a:ln>
            <a:noFill/>
          </a:ln>
        </p:spPr>
        <p:txBody>
          <a:bodyPr anchorCtr="0" anchor="ctr" bIns="0" lIns="0" spcFirstLastPara="1" rIns="0" wrap="square" tIns="0">
            <a:normAutofit/>
          </a:bodyPr>
          <a:lstStyle/>
          <a:p>
            <a:pPr indent="0" lvl="0" marL="0" rtl="0" algn="l">
              <a:lnSpc>
                <a:spcPct val="90000"/>
              </a:lnSpc>
              <a:spcBef>
                <a:spcPts val="0"/>
              </a:spcBef>
              <a:spcAft>
                <a:spcPts val="0"/>
              </a:spcAft>
              <a:buClr>
                <a:srgbClr val="151F4A"/>
              </a:buClr>
              <a:buSzPts val="4400"/>
              <a:buFont typeface="Arial"/>
              <a:buNone/>
            </a:pPr>
            <a:r>
              <a:rPr lang="en-GB"/>
              <a:t>UK Covid-19 Inquiry overview</a:t>
            </a:r>
            <a:endParaRPr/>
          </a:p>
        </p:txBody>
      </p:sp>
      <p:sp>
        <p:nvSpPr>
          <p:cNvPr id="84" name="Google Shape;84;p4"/>
          <p:cNvSpPr txBox="1"/>
          <p:nvPr>
            <p:ph idx="1" type="body"/>
          </p:nvPr>
        </p:nvSpPr>
        <p:spPr>
          <a:xfrm>
            <a:off x="1637943" y="1839600"/>
            <a:ext cx="8478300" cy="4338000"/>
          </a:xfrm>
          <a:prstGeom prst="rect">
            <a:avLst/>
          </a:prstGeom>
          <a:noFill/>
          <a:ln>
            <a:noFill/>
          </a:ln>
        </p:spPr>
        <p:txBody>
          <a:bodyPr anchorCtr="0" anchor="t" bIns="0" lIns="0" spcFirstLastPara="1" rIns="0" wrap="square" tIns="0">
            <a:normAutofit/>
          </a:bodyPr>
          <a:lstStyle/>
          <a:p>
            <a:pPr indent="0" lvl="0" marL="0" rtl="0" algn="l">
              <a:lnSpc>
                <a:spcPct val="125000"/>
              </a:lnSpc>
              <a:spcBef>
                <a:spcPts val="0"/>
              </a:spcBef>
              <a:spcAft>
                <a:spcPts val="0"/>
              </a:spcAft>
              <a:buClr>
                <a:srgbClr val="151F4A"/>
              </a:buClr>
              <a:buSzPts val="1700"/>
              <a:buNone/>
            </a:pPr>
            <a:r>
              <a:rPr lang="en-GB" sz="1900"/>
              <a:t>The UK Covid-19 Inquiry is an independent, statutory inquiry, established by the Prime Minister to examine the UK's preparedness and response to the Covid-19 pandemic and to learn lessons for the future. </a:t>
            </a:r>
            <a:endParaRPr sz="1900"/>
          </a:p>
          <a:p>
            <a:pPr indent="0" lvl="0" marL="0" rtl="0" algn="l">
              <a:lnSpc>
                <a:spcPct val="125000"/>
              </a:lnSpc>
              <a:spcBef>
                <a:spcPts val="0"/>
              </a:spcBef>
              <a:spcAft>
                <a:spcPts val="0"/>
              </a:spcAft>
              <a:buClr>
                <a:srgbClr val="151F4A"/>
              </a:buClr>
              <a:buSzPts val="1700"/>
              <a:buNone/>
            </a:pPr>
            <a:r>
              <a:t/>
            </a:r>
            <a:endParaRPr sz="1900"/>
          </a:p>
          <a:p>
            <a:pPr indent="0" lvl="0" marL="0" rtl="0" algn="l">
              <a:lnSpc>
                <a:spcPct val="125000"/>
              </a:lnSpc>
              <a:spcBef>
                <a:spcPts val="0"/>
              </a:spcBef>
              <a:spcAft>
                <a:spcPts val="0"/>
              </a:spcAft>
              <a:buClr>
                <a:srgbClr val="151F4A"/>
              </a:buClr>
              <a:buSzPts val="1700"/>
              <a:buNone/>
            </a:pPr>
            <a:r>
              <a:rPr lang="en-GB" sz="1900"/>
              <a:t>The Inquiry is Chaired by Baroness Heather Hallett, a former Court of Appeal judge. The Inquiry has been established under the Inquiries Act (2005). This means that the Chair will have the power to compel the production of documents and call witnesses to give evidence on oath.</a:t>
            </a:r>
            <a:endParaRPr sz="1900"/>
          </a:p>
          <a:p>
            <a:pPr indent="0" lvl="0" marL="0" rtl="0" algn="l">
              <a:lnSpc>
                <a:spcPct val="125000"/>
              </a:lnSpc>
              <a:spcBef>
                <a:spcPts val="0"/>
              </a:spcBef>
              <a:spcAft>
                <a:spcPts val="0"/>
              </a:spcAft>
              <a:buClr>
                <a:srgbClr val="151F4A"/>
              </a:buClr>
              <a:buSzPts val="1700"/>
              <a:buNone/>
            </a:pPr>
            <a:r>
              <a:t/>
            </a:r>
            <a:endParaRPr sz="1900"/>
          </a:p>
          <a:p>
            <a:pPr indent="0" lvl="0" marL="0" rtl="0" algn="l">
              <a:lnSpc>
                <a:spcPct val="125000"/>
              </a:lnSpc>
              <a:spcBef>
                <a:spcPts val="0"/>
              </a:spcBef>
              <a:spcAft>
                <a:spcPts val="0"/>
              </a:spcAft>
              <a:buClr>
                <a:srgbClr val="151F4A"/>
              </a:buClr>
              <a:buSzPts val="1700"/>
              <a:buNone/>
            </a:pPr>
            <a:r>
              <a:rPr lang="en-GB" sz="1900"/>
              <a:t>The Inquiry will examine, consider and report on preparations and the response to the pandemic in England, Wales, Scotland and Northern Ireland.</a:t>
            </a:r>
            <a:endParaRPr sz="1900"/>
          </a:p>
        </p:txBody>
      </p:sp>
      <p:sp>
        <p:nvSpPr>
          <p:cNvPr id="85" name="Google Shape;85;p4"/>
          <p:cNvSpPr txBox="1"/>
          <p:nvPr>
            <p:ph idx="12" type="sldNum"/>
          </p:nvPr>
        </p:nvSpPr>
        <p:spPr>
          <a:xfrm>
            <a:off x="230400" y="5976000"/>
            <a:ext cx="750376" cy="388382"/>
          </a:xfrm>
          <a:prstGeom prst="rect">
            <a:avLst/>
          </a:prstGeom>
          <a:noFill/>
          <a:ln>
            <a:noFill/>
          </a:ln>
        </p:spPr>
        <p:txBody>
          <a:bodyPr anchorCtr="0" anchor="ctr" bIns="0" lIns="0" spcFirstLastPara="1" rIns="0" wrap="square" tIns="0">
            <a:noAutofit/>
          </a:bodyPr>
          <a:lstStyle/>
          <a:p>
            <a:pPr indent="0" lvl="0" marL="0" rtl="0" algn="ctr">
              <a:lnSpc>
                <a:spcPct val="100000"/>
              </a:lnSpc>
              <a:spcBef>
                <a:spcPts val="0"/>
              </a:spcBef>
              <a:spcAft>
                <a:spcPts val="0"/>
              </a:spcAft>
              <a:buClr>
                <a:srgbClr val="000000"/>
              </a:buClr>
              <a:buSzPts val="1700"/>
              <a:buFont typeface="Arial"/>
              <a:buNone/>
            </a:pPr>
            <a:fld id="{00000000-1234-1234-1234-123412341234}" type="slidenum">
              <a:rPr lang="en-GB"/>
              <a:t>‹#›</a:t>
            </a:fld>
            <a:endParaRPr/>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1" name="Shape 331"/>
        <p:cNvGrpSpPr/>
        <p:nvPr/>
      </p:nvGrpSpPr>
      <p:grpSpPr>
        <a:xfrm>
          <a:off x="0" y="0"/>
          <a:ext cx="0" cy="0"/>
          <a:chOff x="0" y="0"/>
          <a:chExt cx="0" cy="0"/>
        </a:xfrm>
      </p:grpSpPr>
      <p:sp>
        <p:nvSpPr>
          <p:cNvPr id="332" name="Google Shape;332;p31"/>
          <p:cNvSpPr txBox="1"/>
          <p:nvPr>
            <p:ph type="title"/>
          </p:nvPr>
        </p:nvSpPr>
        <p:spPr>
          <a:xfrm>
            <a:off x="1637961" y="429028"/>
            <a:ext cx="10001400" cy="1325700"/>
          </a:xfrm>
          <a:prstGeom prst="rect">
            <a:avLst/>
          </a:prstGeom>
          <a:noFill/>
          <a:ln>
            <a:noFill/>
          </a:ln>
        </p:spPr>
        <p:txBody>
          <a:bodyPr anchorCtr="0" anchor="ctr" bIns="0" lIns="0" spcFirstLastPara="1" rIns="0" wrap="square" tIns="0">
            <a:normAutofit/>
          </a:bodyPr>
          <a:lstStyle/>
          <a:p>
            <a:pPr indent="0" lvl="0" marL="0" rtl="0" algn="l">
              <a:lnSpc>
                <a:spcPct val="90000"/>
              </a:lnSpc>
              <a:spcBef>
                <a:spcPts val="0"/>
              </a:spcBef>
              <a:spcAft>
                <a:spcPts val="0"/>
              </a:spcAft>
              <a:buSzPts val="1800"/>
              <a:buNone/>
            </a:pPr>
            <a:r>
              <a:rPr lang="en-GB"/>
              <a:t>Lot 1 &amp; 2 Key Performance Indicators </a:t>
            </a:r>
            <a:endParaRPr/>
          </a:p>
        </p:txBody>
      </p:sp>
      <p:sp>
        <p:nvSpPr>
          <p:cNvPr id="333" name="Google Shape;333;p31"/>
          <p:cNvSpPr txBox="1"/>
          <p:nvPr>
            <p:ph idx="1" type="body"/>
          </p:nvPr>
        </p:nvSpPr>
        <p:spPr>
          <a:xfrm>
            <a:off x="1637961" y="1840229"/>
            <a:ext cx="10001400" cy="4336800"/>
          </a:xfrm>
          <a:prstGeom prst="rect">
            <a:avLst/>
          </a:prstGeom>
          <a:noFill/>
          <a:ln>
            <a:noFill/>
          </a:ln>
        </p:spPr>
        <p:txBody>
          <a:bodyPr anchorCtr="0" anchor="t" bIns="0" lIns="0" spcFirstLastPara="1" rIns="0" wrap="square" tIns="0">
            <a:normAutofit fontScale="92500" lnSpcReduction="20000"/>
          </a:bodyPr>
          <a:lstStyle/>
          <a:p>
            <a:pPr indent="0" lvl="0" marL="457200" rtl="0" algn="l">
              <a:lnSpc>
                <a:spcPct val="125000"/>
              </a:lnSpc>
              <a:spcBef>
                <a:spcPts val="0"/>
              </a:spcBef>
              <a:spcAft>
                <a:spcPts val="0"/>
              </a:spcAft>
              <a:buSzPct val="92664"/>
              <a:buNone/>
            </a:pPr>
            <a:r>
              <a:rPr lang="en-GB" sz="2100"/>
              <a:t>Key performance indicators are measures to help  drive performance within delivery of our strategic objectives alongside service credits (a financial amount) that will be deducted when KPI targets are not met  </a:t>
            </a:r>
            <a:endParaRPr sz="2100"/>
          </a:p>
          <a:p>
            <a:pPr indent="0" lvl="0" marL="457200" rtl="0" algn="l">
              <a:lnSpc>
                <a:spcPct val="125000"/>
              </a:lnSpc>
              <a:spcBef>
                <a:spcPts val="0"/>
              </a:spcBef>
              <a:spcAft>
                <a:spcPts val="0"/>
              </a:spcAft>
              <a:buSzPct val="92664"/>
              <a:buNone/>
            </a:pPr>
            <a:r>
              <a:t/>
            </a:r>
            <a:endParaRPr sz="2100"/>
          </a:p>
          <a:p>
            <a:pPr indent="0" lvl="0" marL="457200" rtl="0" algn="l">
              <a:lnSpc>
                <a:spcPct val="125000"/>
              </a:lnSpc>
              <a:spcBef>
                <a:spcPts val="0"/>
              </a:spcBef>
              <a:spcAft>
                <a:spcPts val="0"/>
              </a:spcAft>
              <a:buSzPct val="92664"/>
              <a:buNone/>
            </a:pPr>
            <a:r>
              <a:rPr lang="en-GB" sz="2100"/>
              <a:t>We welcome experienced advice to allow us to implement sustainable and achievable KPIs.</a:t>
            </a:r>
            <a:endParaRPr sz="2100"/>
          </a:p>
          <a:p>
            <a:pPr indent="0" lvl="0" marL="457200" rtl="0" algn="l">
              <a:lnSpc>
                <a:spcPct val="125000"/>
              </a:lnSpc>
              <a:spcBef>
                <a:spcPts val="0"/>
              </a:spcBef>
              <a:spcAft>
                <a:spcPts val="0"/>
              </a:spcAft>
              <a:buSzPct val="92664"/>
              <a:buNone/>
            </a:pPr>
            <a:r>
              <a:rPr lang="en-GB" sz="2100"/>
              <a:t>Key areas of consideration will be:</a:t>
            </a:r>
            <a:endParaRPr sz="2100"/>
          </a:p>
          <a:p>
            <a:pPr indent="0" lvl="0" marL="457200" rtl="0" algn="l">
              <a:lnSpc>
                <a:spcPct val="125000"/>
              </a:lnSpc>
              <a:spcBef>
                <a:spcPts val="0"/>
              </a:spcBef>
              <a:spcAft>
                <a:spcPts val="0"/>
              </a:spcAft>
              <a:buSzPct val="92664"/>
              <a:buNone/>
            </a:pPr>
            <a:r>
              <a:t/>
            </a:r>
            <a:endParaRPr sz="2100"/>
          </a:p>
          <a:p>
            <a:pPr indent="-357855" lvl="0" marL="457200" rtl="0" algn="l">
              <a:lnSpc>
                <a:spcPct val="125000"/>
              </a:lnSpc>
              <a:spcBef>
                <a:spcPts val="0"/>
              </a:spcBef>
              <a:spcAft>
                <a:spcPts val="0"/>
              </a:spcAft>
              <a:buSzPct val="104760"/>
              <a:buAutoNum type="arabicPeriod"/>
            </a:pPr>
            <a:r>
              <a:rPr lang="en-GB" sz="2100"/>
              <a:t>Service performance measures i.e. time, quality.</a:t>
            </a:r>
            <a:endParaRPr sz="2100"/>
          </a:p>
          <a:p>
            <a:pPr indent="-357855" lvl="0" marL="457200" rtl="0" algn="l">
              <a:lnSpc>
                <a:spcPct val="125000"/>
              </a:lnSpc>
              <a:spcBef>
                <a:spcPts val="0"/>
              </a:spcBef>
              <a:spcAft>
                <a:spcPts val="0"/>
              </a:spcAft>
              <a:buSzPct val="104760"/>
              <a:buAutoNum type="arabicPeriod"/>
            </a:pPr>
            <a:r>
              <a:rPr lang="en-GB" sz="2100"/>
              <a:t>Accessibility of delivery i.e. quality </a:t>
            </a:r>
            <a:endParaRPr sz="2100"/>
          </a:p>
          <a:p>
            <a:pPr indent="-357855" lvl="0" marL="457200" rtl="0" algn="l">
              <a:lnSpc>
                <a:spcPct val="125000"/>
              </a:lnSpc>
              <a:spcBef>
                <a:spcPts val="0"/>
              </a:spcBef>
              <a:spcAft>
                <a:spcPts val="0"/>
              </a:spcAft>
              <a:buSzPct val="104760"/>
              <a:buAutoNum type="arabicPeriod"/>
            </a:pPr>
            <a:r>
              <a:rPr lang="en-GB" sz="2100"/>
              <a:t>Service response rates  </a:t>
            </a:r>
            <a:endParaRPr sz="2100"/>
          </a:p>
          <a:p>
            <a:pPr indent="0" lvl="0" marL="0" rtl="0" algn="l">
              <a:lnSpc>
                <a:spcPct val="125000"/>
              </a:lnSpc>
              <a:spcBef>
                <a:spcPts val="0"/>
              </a:spcBef>
              <a:spcAft>
                <a:spcPts val="0"/>
              </a:spcAft>
              <a:buSzPct val="92664"/>
              <a:buNone/>
            </a:pPr>
            <a:r>
              <a:t/>
            </a:r>
            <a:endParaRPr sz="2100"/>
          </a:p>
          <a:p>
            <a:pPr indent="0" lvl="0" marL="0" rtl="0" algn="l">
              <a:lnSpc>
                <a:spcPct val="125000"/>
              </a:lnSpc>
              <a:spcBef>
                <a:spcPts val="0"/>
              </a:spcBef>
              <a:spcAft>
                <a:spcPts val="0"/>
              </a:spcAft>
              <a:buSzPct val="92664"/>
              <a:buNone/>
            </a:pPr>
            <a:r>
              <a:t/>
            </a:r>
            <a:endParaRPr sz="2100"/>
          </a:p>
        </p:txBody>
      </p:sp>
      <p:sp>
        <p:nvSpPr>
          <p:cNvPr id="334" name="Google Shape;334;p31"/>
          <p:cNvSpPr txBox="1"/>
          <p:nvPr>
            <p:ph idx="12" type="sldNum"/>
          </p:nvPr>
        </p:nvSpPr>
        <p:spPr>
          <a:xfrm>
            <a:off x="230400" y="5976000"/>
            <a:ext cx="750300" cy="388500"/>
          </a:xfrm>
          <a:prstGeom prst="rect">
            <a:avLst/>
          </a:prstGeom>
          <a:noFill/>
          <a:ln>
            <a:noFill/>
          </a:ln>
        </p:spPr>
        <p:txBody>
          <a:bodyPr anchorCtr="0" anchor="ctr" bIns="0" lIns="0" spcFirstLastPara="1" rIns="0" wrap="square" tIns="0">
            <a:noAutofit/>
          </a:bodyPr>
          <a:lstStyle/>
          <a:p>
            <a:pPr indent="0" lvl="0" marL="0" rtl="0" algn="ctr">
              <a:lnSpc>
                <a:spcPct val="100000"/>
              </a:lnSpc>
              <a:spcBef>
                <a:spcPts val="0"/>
              </a:spcBef>
              <a:spcAft>
                <a:spcPts val="0"/>
              </a:spcAft>
              <a:buClr>
                <a:srgbClr val="000000"/>
              </a:buClr>
              <a:buSzPts val="1700"/>
              <a:buFont typeface="Arial"/>
              <a:buNone/>
            </a:pPr>
            <a:fld id="{00000000-1234-1234-1234-123412341234}" type="slidenum">
              <a:rPr lang="en-GB"/>
              <a:t>‹#›</a:t>
            </a:fld>
            <a:endParaRPr/>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9" name="Shape 339"/>
        <p:cNvGrpSpPr/>
        <p:nvPr/>
      </p:nvGrpSpPr>
      <p:grpSpPr>
        <a:xfrm>
          <a:off x="0" y="0"/>
          <a:ext cx="0" cy="0"/>
          <a:chOff x="0" y="0"/>
          <a:chExt cx="0" cy="0"/>
        </a:xfrm>
      </p:grpSpPr>
      <p:sp>
        <p:nvSpPr>
          <p:cNvPr id="340" name="Google Shape;340;p32"/>
          <p:cNvSpPr txBox="1"/>
          <p:nvPr>
            <p:ph type="title"/>
          </p:nvPr>
        </p:nvSpPr>
        <p:spPr>
          <a:xfrm>
            <a:off x="5635550" y="1594675"/>
            <a:ext cx="6071700" cy="2239800"/>
          </a:xfrm>
          <a:prstGeom prst="rect">
            <a:avLst/>
          </a:prstGeom>
          <a:noFill/>
          <a:ln>
            <a:noFill/>
          </a:ln>
        </p:spPr>
        <p:txBody>
          <a:bodyPr anchorCtr="0" anchor="b" bIns="0" lIns="0" spcFirstLastPara="1" rIns="0" wrap="square" tIns="0">
            <a:normAutofit/>
          </a:bodyPr>
          <a:lstStyle/>
          <a:p>
            <a:pPr indent="0" lvl="0" marL="0" rtl="0" algn="l">
              <a:lnSpc>
                <a:spcPct val="90000"/>
              </a:lnSpc>
              <a:spcBef>
                <a:spcPts val="0"/>
              </a:spcBef>
              <a:spcAft>
                <a:spcPts val="0"/>
              </a:spcAft>
              <a:buSzPts val="6000"/>
              <a:buNone/>
            </a:pPr>
            <a:r>
              <a:rPr lang="en-GB"/>
              <a:t>Lot 3</a:t>
            </a:r>
            <a:endParaRPr/>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5" name="Shape 345"/>
        <p:cNvGrpSpPr/>
        <p:nvPr/>
      </p:nvGrpSpPr>
      <p:grpSpPr>
        <a:xfrm>
          <a:off x="0" y="0"/>
          <a:ext cx="0" cy="0"/>
          <a:chOff x="0" y="0"/>
          <a:chExt cx="0" cy="0"/>
        </a:xfrm>
      </p:grpSpPr>
      <p:sp>
        <p:nvSpPr>
          <p:cNvPr id="346" name="Google Shape;346;p33"/>
          <p:cNvSpPr txBox="1"/>
          <p:nvPr>
            <p:ph type="title"/>
          </p:nvPr>
        </p:nvSpPr>
        <p:spPr>
          <a:xfrm>
            <a:off x="1637961" y="429028"/>
            <a:ext cx="10001400" cy="1325700"/>
          </a:xfrm>
          <a:prstGeom prst="rect">
            <a:avLst/>
          </a:prstGeom>
          <a:noFill/>
          <a:ln>
            <a:noFill/>
          </a:ln>
        </p:spPr>
        <p:txBody>
          <a:bodyPr anchorCtr="0" anchor="ctr" bIns="0" lIns="0" spcFirstLastPara="1" rIns="0" wrap="square" tIns="0">
            <a:normAutofit/>
          </a:bodyPr>
          <a:lstStyle/>
          <a:p>
            <a:pPr indent="0" lvl="0" marL="0" rtl="0" algn="l">
              <a:lnSpc>
                <a:spcPct val="90000"/>
              </a:lnSpc>
              <a:spcBef>
                <a:spcPts val="0"/>
              </a:spcBef>
              <a:spcAft>
                <a:spcPts val="0"/>
              </a:spcAft>
              <a:buSzPts val="1800"/>
              <a:buNone/>
            </a:pPr>
            <a:r>
              <a:rPr lang="en-GB"/>
              <a:t>Lot 3: Staff Support</a:t>
            </a:r>
            <a:endParaRPr/>
          </a:p>
        </p:txBody>
      </p:sp>
      <p:sp>
        <p:nvSpPr>
          <p:cNvPr id="347" name="Google Shape;347;p33"/>
          <p:cNvSpPr txBox="1"/>
          <p:nvPr>
            <p:ph idx="1" type="body"/>
          </p:nvPr>
        </p:nvSpPr>
        <p:spPr>
          <a:xfrm>
            <a:off x="1637950" y="1840225"/>
            <a:ext cx="10001400" cy="4753200"/>
          </a:xfrm>
          <a:prstGeom prst="rect">
            <a:avLst/>
          </a:prstGeom>
          <a:noFill/>
          <a:ln>
            <a:noFill/>
          </a:ln>
        </p:spPr>
        <p:txBody>
          <a:bodyPr anchorCtr="0" anchor="t" bIns="0" lIns="0" spcFirstLastPara="1" rIns="0" wrap="square" tIns="0">
            <a:normAutofit lnSpcReduction="10000"/>
          </a:bodyPr>
          <a:lstStyle/>
          <a:p>
            <a:pPr indent="0" lvl="0" marL="0" rtl="0" algn="l">
              <a:lnSpc>
                <a:spcPct val="125000"/>
              </a:lnSpc>
              <a:spcBef>
                <a:spcPts val="0"/>
              </a:spcBef>
              <a:spcAft>
                <a:spcPts val="0"/>
              </a:spcAft>
              <a:buSzPts val="1800"/>
              <a:buNone/>
            </a:pPr>
            <a:r>
              <a:rPr lang="en-GB" sz="2200"/>
              <a:t>Inquiry staff will come into contact with people and materials that could potentially cause distress (e.g. evidential documents, witness testimony etc.) and therefore require additional emotional support beyond the standard employee assistance programs. </a:t>
            </a:r>
            <a:endParaRPr sz="2200"/>
          </a:p>
          <a:p>
            <a:pPr indent="0" lvl="0" marL="0" rtl="0" algn="l">
              <a:lnSpc>
                <a:spcPct val="125000"/>
              </a:lnSpc>
              <a:spcBef>
                <a:spcPts val="0"/>
              </a:spcBef>
              <a:spcAft>
                <a:spcPts val="0"/>
              </a:spcAft>
              <a:buSzPts val="1800"/>
              <a:buNone/>
            </a:pPr>
            <a:r>
              <a:t/>
            </a:r>
            <a:endParaRPr sz="2200"/>
          </a:p>
          <a:p>
            <a:pPr indent="0" lvl="0" marL="0" rtl="0" algn="l">
              <a:lnSpc>
                <a:spcPct val="125000"/>
              </a:lnSpc>
              <a:spcBef>
                <a:spcPts val="0"/>
              </a:spcBef>
              <a:spcAft>
                <a:spcPts val="0"/>
              </a:spcAft>
              <a:buSzPts val="1800"/>
              <a:buNone/>
            </a:pPr>
            <a:r>
              <a:rPr lang="en-GB" sz="2200"/>
              <a:t>The supplier would be expected to deliver:</a:t>
            </a:r>
            <a:endParaRPr sz="2200"/>
          </a:p>
          <a:p>
            <a:pPr indent="0" lvl="0" marL="457200" rtl="0" algn="l">
              <a:lnSpc>
                <a:spcPct val="125000"/>
              </a:lnSpc>
              <a:spcBef>
                <a:spcPts val="0"/>
              </a:spcBef>
              <a:spcAft>
                <a:spcPts val="0"/>
              </a:spcAft>
              <a:buSzPts val="1800"/>
              <a:buNone/>
            </a:pPr>
            <a:r>
              <a:t/>
            </a:r>
            <a:endParaRPr sz="2200"/>
          </a:p>
          <a:p>
            <a:pPr indent="-374650" lvl="0" marL="457200" rtl="0" algn="l">
              <a:lnSpc>
                <a:spcPct val="125000"/>
              </a:lnSpc>
              <a:spcBef>
                <a:spcPts val="0"/>
              </a:spcBef>
              <a:spcAft>
                <a:spcPts val="0"/>
              </a:spcAft>
              <a:buSzPts val="2300"/>
              <a:buChar char="●"/>
            </a:pPr>
            <a:r>
              <a:rPr lang="en-GB" sz="2200"/>
              <a:t>Group reflective support</a:t>
            </a:r>
            <a:endParaRPr sz="2200"/>
          </a:p>
          <a:p>
            <a:pPr indent="-374650" lvl="0" marL="457200" rtl="0" algn="l">
              <a:lnSpc>
                <a:spcPct val="125000"/>
              </a:lnSpc>
              <a:spcBef>
                <a:spcPts val="0"/>
              </a:spcBef>
              <a:spcAft>
                <a:spcPts val="0"/>
              </a:spcAft>
              <a:buSzPts val="2300"/>
              <a:buChar char="●"/>
            </a:pPr>
            <a:r>
              <a:rPr lang="en-GB" sz="2200"/>
              <a:t>1:1 emotional support</a:t>
            </a:r>
            <a:endParaRPr sz="2200"/>
          </a:p>
          <a:p>
            <a:pPr indent="0" lvl="0" marL="0" rtl="0" algn="l">
              <a:lnSpc>
                <a:spcPct val="125000"/>
              </a:lnSpc>
              <a:spcBef>
                <a:spcPts val="0"/>
              </a:spcBef>
              <a:spcAft>
                <a:spcPts val="0"/>
              </a:spcAft>
              <a:buSzPts val="1800"/>
              <a:buNone/>
            </a:pPr>
            <a:r>
              <a:t/>
            </a:r>
            <a:endParaRPr sz="2200"/>
          </a:p>
          <a:p>
            <a:pPr indent="0" lvl="0" marL="0" rtl="0" algn="l">
              <a:lnSpc>
                <a:spcPct val="125000"/>
              </a:lnSpc>
              <a:spcBef>
                <a:spcPts val="0"/>
              </a:spcBef>
              <a:spcAft>
                <a:spcPts val="0"/>
              </a:spcAft>
              <a:buSzPts val="1800"/>
              <a:buNone/>
            </a:pPr>
            <a:r>
              <a:rPr lang="en-GB" sz="2200"/>
              <a:t>This staff offer will not be mandatory but group attendance will be heavily promoted. </a:t>
            </a:r>
            <a:endParaRPr sz="2200"/>
          </a:p>
        </p:txBody>
      </p:sp>
      <p:sp>
        <p:nvSpPr>
          <p:cNvPr id="348" name="Google Shape;348;p33"/>
          <p:cNvSpPr txBox="1"/>
          <p:nvPr>
            <p:ph idx="12" type="sldNum"/>
          </p:nvPr>
        </p:nvSpPr>
        <p:spPr>
          <a:xfrm>
            <a:off x="230400" y="5976000"/>
            <a:ext cx="750300" cy="388500"/>
          </a:xfrm>
          <a:prstGeom prst="rect">
            <a:avLst/>
          </a:prstGeom>
          <a:noFill/>
          <a:ln>
            <a:noFill/>
          </a:ln>
        </p:spPr>
        <p:txBody>
          <a:bodyPr anchorCtr="0" anchor="ctr" bIns="0" lIns="0" spcFirstLastPara="1" rIns="0" wrap="square" tIns="0">
            <a:noAutofit/>
          </a:bodyPr>
          <a:lstStyle/>
          <a:p>
            <a:pPr indent="0" lvl="0" marL="0" rtl="0" algn="ctr">
              <a:lnSpc>
                <a:spcPct val="100000"/>
              </a:lnSpc>
              <a:spcBef>
                <a:spcPts val="0"/>
              </a:spcBef>
              <a:spcAft>
                <a:spcPts val="0"/>
              </a:spcAft>
              <a:buClr>
                <a:srgbClr val="000000"/>
              </a:buClr>
              <a:buSzPts val="1700"/>
              <a:buFont typeface="Arial"/>
              <a:buNone/>
            </a:pPr>
            <a:fld id="{00000000-1234-1234-1234-123412341234}" type="slidenum">
              <a:rPr lang="en-GB"/>
              <a:t>‹#›</a:t>
            </a:fld>
            <a:endParaRPr/>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3" name="Shape 353"/>
        <p:cNvGrpSpPr/>
        <p:nvPr/>
      </p:nvGrpSpPr>
      <p:grpSpPr>
        <a:xfrm>
          <a:off x="0" y="0"/>
          <a:ext cx="0" cy="0"/>
          <a:chOff x="0" y="0"/>
          <a:chExt cx="0" cy="0"/>
        </a:xfrm>
      </p:grpSpPr>
      <p:sp>
        <p:nvSpPr>
          <p:cNvPr id="354" name="Google Shape;354;p34"/>
          <p:cNvSpPr txBox="1"/>
          <p:nvPr>
            <p:ph type="title"/>
          </p:nvPr>
        </p:nvSpPr>
        <p:spPr>
          <a:xfrm>
            <a:off x="1637961" y="429028"/>
            <a:ext cx="10001400" cy="1325700"/>
          </a:xfrm>
          <a:prstGeom prst="rect">
            <a:avLst/>
          </a:prstGeom>
          <a:noFill/>
          <a:ln>
            <a:noFill/>
          </a:ln>
        </p:spPr>
        <p:txBody>
          <a:bodyPr anchorCtr="0" anchor="ctr" bIns="0" lIns="0" spcFirstLastPara="1" rIns="0" wrap="square" tIns="0">
            <a:normAutofit/>
          </a:bodyPr>
          <a:lstStyle/>
          <a:p>
            <a:pPr indent="0" lvl="0" marL="0" rtl="0" algn="l">
              <a:lnSpc>
                <a:spcPct val="90000"/>
              </a:lnSpc>
              <a:spcBef>
                <a:spcPts val="0"/>
              </a:spcBef>
              <a:spcAft>
                <a:spcPts val="0"/>
              </a:spcAft>
              <a:buSzPts val="1800"/>
              <a:buNone/>
            </a:pPr>
            <a:r>
              <a:rPr lang="en-GB"/>
              <a:t>Group Reflective Support</a:t>
            </a:r>
            <a:endParaRPr/>
          </a:p>
        </p:txBody>
      </p:sp>
      <p:sp>
        <p:nvSpPr>
          <p:cNvPr id="355" name="Google Shape;355;p34"/>
          <p:cNvSpPr txBox="1"/>
          <p:nvPr>
            <p:ph idx="1" type="body"/>
          </p:nvPr>
        </p:nvSpPr>
        <p:spPr>
          <a:xfrm>
            <a:off x="1637961" y="1840229"/>
            <a:ext cx="10001400" cy="4336800"/>
          </a:xfrm>
          <a:prstGeom prst="rect">
            <a:avLst/>
          </a:prstGeom>
          <a:noFill/>
          <a:ln>
            <a:noFill/>
          </a:ln>
        </p:spPr>
        <p:txBody>
          <a:bodyPr anchorCtr="0" anchor="t" bIns="0" lIns="0" spcFirstLastPara="1" rIns="0" wrap="square" tIns="0">
            <a:normAutofit/>
          </a:bodyPr>
          <a:lstStyle/>
          <a:p>
            <a:pPr indent="0" lvl="0" marL="269999" marR="279068" rtl="0" algn="just">
              <a:lnSpc>
                <a:spcPct val="100000"/>
              </a:lnSpc>
              <a:spcBef>
                <a:spcPts val="0"/>
              </a:spcBef>
              <a:spcAft>
                <a:spcPts val="0"/>
              </a:spcAft>
              <a:buSzPts val="1800"/>
              <a:buNone/>
            </a:pPr>
            <a:r>
              <a:rPr lang="en-GB" sz="2100">
                <a:solidFill>
                  <a:schemeClr val="dk1"/>
                </a:solidFill>
              </a:rPr>
              <a:t>The purpose of reflective practice groups is to support Inquiry staff and mitigate against the potentials of burnout, compassion fatigue, and traumatic stress, which we know can occur when working in proximity to trauma.</a:t>
            </a:r>
            <a:endParaRPr sz="2100"/>
          </a:p>
          <a:p>
            <a:pPr indent="0" lvl="0" marL="269999" marR="279068" rtl="0" algn="just">
              <a:lnSpc>
                <a:spcPct val="100000"/>
              </a:lnSpc>
              <a:spcBef>
                <a:spcPts val="1200"/>
              </a:spcBef>
              <a:spcAft>
                <a:spcPts val="0"/>
              </a:spcAft>
              <a:buSzPts val="1800"/>
              <a:buNone/>
            </a:pPr>
            <a:r>
              <a:rPr lang="en-GB" sz="2100">
                <a:solidFill>
                  <a:schemeClr val="dk1"/>
                </a:solidFill>
              </a:rPr>
              <a:t>We will be asking a supplier to provide a structured, facilitated safe space for staff to explore the impact of the work they are undertaking to enable reflection and reflexivity and support building professional resilience.</a:t>
            </a:r>
            <a:endParaRPr sz="2100">
              <a:solidFill>
                <a:schemeClr val="dk1"/>
              </a:solidFill>
            </a:endParaRPr>
          </a:p>
          <a:p>
            <a:pPr indent="0" lvl="0" marL="269999" marR="279068" rtl="0" algn="just">
              <a:lnSpc>
                <a:spcPct val="100000"/>
              </a:lnSpc>
              <a:spcBef>
                <a:spcPts val="1200"/>
              </a:spcBef>
              <a:spcAft>
                <a:spcPts val="1200"/>
              </a:spcAft>
              <a:buSzPts val="1800"/>
              <a:buNone/>
            </a:pPr>
            <a:r>
              <a:rPr lang="en-GB" sz="2100">
                <a:solidFill>
                  <a:schemeClr val="dk1"/>
                </a:solidFill>
              </a:rPr>
              <a:t>Through guided reflective discussions of experiences, events, and contexts, it is possible to recognise, explore, challenge, and separate personal/collective worldviews and biases thus enriching the work of the Inquiry and supporting our commitment to promote inclusivity, celebrate diversity, and reduce barriers to accessibility, as well as to manage staff wellbeing.</a:t>
            </a:r>
            <a:endParaRPr sz="2100"/>
          </a:p>
        </p:txBody>
      </p:sp>
      <p:sp>
        <p:nvSpPr>
          <p:cNvPr id="356" name="Google Shape;356;p34"/>
          <p:cNvSpPr txBox="1"/>
          <p:nvPr>
            <p:ph idx="12" type="sldNum"/>
          </p:nvPr>
        </p:nvSpPr>
        <p:spPr>
          <a:xfrm>
            <a:off x="230400" y="5976000"/>
            <a:ext cx="750300" cy="388500"/>
          </a:xfrm>
          <a:prstGeom prst="rect">
            <a:avLst/>
          </a:prstGeom>
          <a:noFill/>
          <a:ln>
            <a:noFill/>
          </a:ln>
        </p:spPr>
        <p:txBody>
          <a:bodyPr anchorCtr="0" anchor="ctr" bIns="0" lIns="0" spcFirstLastPara="1" rIns="0" wrap="square" tIns="0">
            <a:noAutofit/>
          </a:bodyPr>
          <a:lstStyle/>
          <a:p>
            <a:pPr indent="0" lvl="0" marL="0" rtl="0" algn="ctr">
              <a:lnSpc>
                <a:spcPct val="100000"/>
              </a:lnSpc>
              <a:spcBef>
                <a:spcPts val="0"/>
              </a:spcBef>
              <a:spcAft>
                <a:spcPts val="0"/>
              </a:spcAft>
              <a:buClr>
                <a:srgbClr val="000000"/>
              </a:buClr>
              <a:buSzPts val="1700"/>
              <a:buFont typeface="Arial"/>
              <a:buNone/>
            </a:pPr>
            <a:fld id="{00000000-1234-1234-1234-123412341234}" type="slidenum">
              <a:rPr lang="en-GB"/>
              <a:t>‹#›</a:t>
            </a:fld>
            <a:endParaRPr/>
          </a:p>
        </p:txBody>
      </p:sp>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1" name="Shape 361"/>
        <p:cNvGrpSpPr/>
        <p:nvPr/>
      </p:nvGrpSpPr>
      <p:grpSpPr>
        <a:xfrm>
          <a:off x="0" y="0"/>
          <a:ext cx="0" cy="0"/>
          <a:chOff x="0" y="0"/>
          <a:chExt cx="0" cy="0"/>
        </a:xfrm>
      </p:grpSpPr>
      <p:sp>
        <p:nvSpPr>
          <p:cNvPr id="362" name="Google Shape;362;p35"/>
          <p:cNvSpPr txBox="1"/>
          <p:nvPr>
            <p:ph type="title"/>
          </p:nvPr>
        </p:nvSpPr>
        <p:spPr>
          <a:xfrm>
            <a:off x="1637961" y="429028"/>
            <a:ext cx="10001400" cy="1325700"/>
          </a:xfrm>
          <a:prstGeom prst="rect">
            <a:avLst/>
          </a:prstGeom>
          <a:noFill/>
          <a:ln>
            <a:noFill/>
          </a:ln>
        </p:spPr>
        <p:txBody>
          <a:bodyPr anchorCtr="0" anchor="ctr" bIns="0" lIns="0" spcFirstLastPara="1" rIns="0" wrap="square" tIns="0">
            <a:normAutofit/>
          </a:bodyPr>
          <a:lstStyle/>
          <a:p>
            <a:pPr indent="0" lvl="0" marL="0" rtl="0" algn="l">
              <a:lnSpc>
                <a:spcPct val="90000"/>
              </a:lnSpc>
              <a:spcBef>
                <a:spcPts val="0"/>
              </a:spcBef>
              <a:spcAft>
                <a:spcPts val="0"/>
              </a:spcAft>
              <a:buSzPts val="1800"/>
              <a:buNone/>
            </a:pPr>
            <a:r>
              <a:rPr lang="en-GB"/>
              <a:t>1:1 Staff Support</a:t>
            </a:r>
            <a:endParaRPr/>
          </a:p>
        </p:txBody>
      </p:sp>
      <p:sp>
        <p:nvSpPr>
          <p:cNvPr id="363" name="Google Shape;363;p35"/>
          <p:cNvSpPr txBox="1"/>
          <p:nvPr>
            <p:ph idx="1" type="body"/>
          </p:nvPr>
        </p:nvSpPr>
        <p:spPr>
          <a:xfrm>
            <a:off x="1637961" y="1840229"/>
            <a:ext cx="10001400" cy="4336800"/>
          </a:xfrm>
          <a:prstGeom prst="rect">
            <a:avLst/>
          </a:prstGeom>
          <a:noFill/>
          <a:ln>
            <a:noFill/>
          </a:ln>
        </p:spPr>
        <p:txBody>
          <a:bodyPr anchorCtr="0" anchor="t" bIns="0" lIns="0" spcFirstLastPara="1" rIns="0" wrap="square" tIns="0">
            <a:normAutofit/>
          </a:bodyPr>
          <a:lstStyle/>
          <a:p>
            <a:pPr indent="0" lvl="0" marL="457200" marR="369068" rtl="0" algn="just">
              <a:lnSpc>
                <a:spcPct val="100000"/>
              </a:lnSpc>
              <a:spcBef>
                <a:spcPts val="0"/>
              </a:spcBef>
              <a:spcAft>
                <a:spcPts val="0"/>
              </a:spcAft>
              <a:buSzPts val="1800"/>
              <a:buNone/>
            </a:pPr>
            <a:r>
              <a:rPr lang="en-GB" sz="2200">
                <a:solidFill>
                  <a:schemeClr val="dk1"/>
                </a:solidFill>
              </a:rPr>
              <a:t>We recognise that there will be some instances where the existing departmental Employee Assistance Programme is unable to meet the need. </a:t>
            </a:r>
            <a:endParaRPr sz="2200">
              <a:solidFill>
                <a:schemeClr val="dk1"/>
              </a:solidFill>
            </a:endParaRPr>
          </a:p>
          <a:p>
            <a:pPr indent="0" lvl="0" marL="457200" marR="369068" rtl="0" algn="just">
              <a:lnSpc>
                <a:spcPct val="100000"/>
              </a:lnSpc>
              <a:spcBef>
                <a:spcPts val="1200"/>
              </a:spcBef>
              <a:spcAft>
                <a:spcPts val="0"/>
              </a:spcAft>
              <a:buSzPts val="1800"/>
              <a:buNone/>
            </a:pPr>
            <a:r>
              <a:rPr lang="en-GB" sz="2200">
                <a:solidFill>
                  <a:schemeClr val="dk1"/>
                </a:solidFill>
              </a:rPr>
              <a:t>We are looking to identify a supplier who could</a:t>
            </a:r>
            <a:r>
              <a:rPr b="0" lang="en-GB" sz="2200">
                <a:solidFill>
                  <a:schemeClr val="dk1"/>
                </a:solidFill>
              </a:rPr>
              <a:t> provide additional 1:1 emotional support for complex needs of staff </a:t>
            </a:r>
            <a:r>
              <a:rPr lang="en-GB" sz="2200">
                <a:solidFill>
                  <a:schemeClr val="dk1"/>
                </a:solidFill>
              </a:rPr>
              <a:t>in these cases</a:t>
            </a:r>
            <a:r>
              <a:rPr b="0" lang="en-GB" sz="2200">
                <a:solidFill>
                  <a:schemeClr val="dk1"/>
                </a:solidFill>
              </a:rPr>
              <a:t>.  </a:t>
            </a:r>
            <a:endParaRPr b="0" sz="2200">
              <a:solidFill>
                <a:schemeClr val="dk1"/>
              </a:solidFill>
            </a:endParaRPr>
          </a:p>
          <a:p>
            <a:pPr indent="0" lvl="0" marL="457200" marR="369068" rtl="0" algn="just">
              <a:lnSpc>
                <a:spcPct val="100000"/>
              </a:lnSpc>
              <a:spcBef>
                <a:spcPts val="1200"/>
              </a:spcBef>
              <a:spcAft>
                <a:spcPts val="1200"/>
              </a:spcAft>
              <a:buSzPts val="1800"/>
              <a:buNone/>
            </a:pPr>
            <a:r>
              <a:rPr b="0" lang="en-GB" sz="2200">
                <a:solidFill>
                  <a:schemeClr val="dk1"/>
                </a:solidFill>
              </a:rPr>
              <a:t>For example, this may include 1:1 de-briefing sessions for individual members of the team working directly on Inquiry work to commemorate those who died during the pandemic.</a:t>
            </a:r>
            <a:endParaRPr sz="2200"/>
          </a:p>
        </p:txBody>
      </p:sp>
      <p:sp>
        <p:nvSpPr>
          <p:cNvPr id="364" name="Google Shape;364;p35"/>
          <p:cNvSpPr txBox="1"/>
          <p:nvPr>
            <p:ph idx="12" type="sldNum"/>
          </p:nvPr>
        </p:nvSpPr>
        <p:spPr>
          <a:xfrm>
            <a:off x="230400" y="5976000"/>
            <a:ext cx="750300" cy="388500"/>
          </a:xfrm>
          <a:prstGeom prst="rect">
            <a:avLst/>
          </a:prstGeom>
          <a:noFill/>
          <a:ln>
            <a:noFill/>
          </a:ln>
        </p:spPr>
        <p:txBody>
          <a:bodyPr anchorCtr="0" anchor="ctr" bIns="0" lIns="0" spcFirstLastPara="1" rIns="0" wrap="square" tIns="0">
            <a:noAutofit/>
          </a:bodyPr>
          <a:lstStyle/>
          <a:p>
            <a:pPr indent="0" lvl="0" marL="0" rtl="0" algn="ctr">
              <a:lnSpc>
                <a:spcPct val="100000"/>
              </a:lnSpc>
              <a:spcBef>
                <a:spcPts val="0"/>
              </a:spcBef>
              <a:spcAft>
                <a:spcPts val="0"/>
              </a:spcAft>
              <a:buClr>
                <a:srgbClr val="000000"/>
              </a:buClr>
              <a:buSzPts val="1700"/>
              <a:buFont typeface="Arial"/>
              <a:buNone/>
            </a:pPr>
            <a:fld id="{00000000-1234-1234-1234-123412341234}" type="slidenum">
              <a:rPr lang="en-GB"/>
              <a:t>‹#›</a:t>
            </a:fld>
            <a:endParaRPr/>
          </a:p>
        </p:txBody>
      </p:sp>
    </p:spTree>
  </p:cSld>
  <p:clrMapOvr>
    <a:masterClrMapping/>
  </p:clrMapOvr>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9" name="Shape 369"/>
        <p:cNvGrpSpPr/>
        <p:nvPr/>
      </p:nvGrpSpPr>
      <p:grpSpPr>
        <a:xfrm>
          <a:off x="0" y="0"/>
          <a:ext cx="0" cy="0"/>
          <a:chOff x="0" y="0"/>
          <a:chExt cx="0" cy="0"/>
        </a:xfrm>
      </p:grpSpPr>
      <p:sp>
        <p:nvSpPr>
          <p:cNvPr id="370" name="Google Shape;370;p36"/>
          <p:cNvSpPr txBox="1"/>
          <p:nvPr>
            <p:ph type="title"/>
          </p:nvPr>
        </p:nvSpPr>
        <p:spPr>
          <a:xfrm>
            <a:off x="1637961" y="429028"/>
            <a:ext cx="10001400" cy="1325700"/>
          </a:xfrm>
          <a:prstGeom prst="rect">
            <a:avLst/>
          </a:prstGeom>
          <a:noFill/>
          <a:ln>
            <a:noFill/>
          </a:ln>
        </p:spPr>
        <p:txBody>
          <a:bodyPr anchorCtr="0" anchor="ctr" bIns="0" lIns="0" spcFirstLastPara="1" rIns="0" wrap="square" tIns="0">
            <a:normAutofit/>
          </a:bodyPr>
          <a:lstStyle/>
          <a:p>
            <a:pPr indent="0" lvl="0" marL="0" rtl="0" algn="l">
              <a:lnSpc>
                <a:spcPct val="90000"/>
              </a:lnSpc>
              <a:spcBef>
                <a:spcPts val="0"/>
              </a:spcBef>
              <a:spcAft>
                <a:spcPts val="0"/>
              </a:spcAft>
              <a:buSzPts val="1800"/>
              <a:buNone/>
            </a:pPr>
            <a:r>
              <a:rPr lang="en-GB"/>
              <a:t>Lot 3: Volumes </a:t>
            </a:r>
            <a:endParaRPr/>
          </a:p>
        </p:txBody>
      </p:sp>
      <p:sp>
        <p:nvSpPr>
          <p:cNvPr id="371" name="Google Shape;371;p36"/>
          <p:cNvSpPr txBox="1"/>
          <p:nvPr>
            <p:ph idx="12" type="sldNum"/>
          </p:nvPr>
        </p:nvSpPr>
        <p:spPr>
          <a:xfrm>
            <a:off x="230400" y="5976000"/>
            <a:ext cx="750300" cy="388500"/>
          </a:xfrm>
          <a:prstGeom prst="rect">
            <a:avLst/>
          </a:prstGeom>
          <a:noFill/>
          <a:ln>
            <a:noFill/>
          </a:ln>
        </p:spPr>
        <p:txBody>
          <a:bodyPr anchorCtr="0" anchor="ctr" bIns="0" lIns="0" spcFirstLastPara="1" rIns="0" wrap="square" tIns="0">
            <a:noAutofit/>
          </a:bodyPr>
          <a:lstStyle/>
          <a:p>
            <a:pPr indent="0" lvl="0" marL="0" rtl="0" algn="ctr">
              <a:lnSpc>
                <a:spcPct val="100000"/>
              </a:lnSpc>
              <a:spcBef>
                <a:spcPts val="0"/>
              </a:spcBef>
              <a:spcAft>
                <a:spcPts val="0"/>
              </a:spcAft>
              <a:buSzPts val="1700"/>
              <a:buNone/>
            </a:pPr>
            <a:fld id="{00000000-1234-1234-1234-123412341234}" type="slidenum">
              <a:rPr lang="en-GB"/>
              <a:t>‹#›</a:t>
            </a:fld>
            <a:endParaRPr/>
          </a:p>
        </p:txBody>
      </p:sp>
      <p:sp>
        <p:nvSpPr>
          <p:cNvPr id="372" name="Google Shape;372;p36"/>
          <p:cNvSpPr txBox="1"/>
          <p:nvPr/>
        </p:nvSpPr>
        <p:spPr>
          <a:xfrm>
            <a:off x="1775925" y="1784450"/>
            <a:ext cx="9634800" cy="46317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2300"/>
              <a:buFont typeface="Arial"/>
              <a:buNone/>
            </a:pPr>
            <a:r>
              <a:rPr b="0" i="0" lang="en-GB" sz="2300" u="none" cap="none" strike="noStrike">
                <a:solidFill>
                  <a:schemeClr val="dk1"/>
                </a:solidFill>
                <a:latin typeface="Arial"/>
                <a:ea typeface="Arial"/>
                <a:cs typeface="Arial"/>
                <a:sym typeface="Arial"/>
              </a:rPr>
              <a:t>The Inquiry will not promise volumes and indicative volumes may fluctuate across the lifetime of the Inquiry.  The Inquiry will aim to mitigate fluctuations in volumes by working with the supplier and planning using Management Information.</a:t>
            </a:r>
            <a:endParaRPr b="0" i="0" sz="23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200"/>
              <a:buFont typeface="Arial"/>
              <a:buNone/>
            </a:pPr>
            <a:r>
              <a:rPr b="0" i="0" lang="en-GB" sz="2200" u="none" cap="none" strike="noStrike">
                <a:solidFill>
                  <a:schemeClr val="dk1"/>
                </a:solidFill>
                <a:latin typeface="Arial"/>
                <a:ea typeface="Arial"/>
                <a:cs typeface="Arial"/>
                <a:sym typeface="Arial"/>
              </a:rPr>
              <a:t> </a:t>
            </a:r>
            <a:endParaRPr b="0" i="0" sz="22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200"/>
              <a:buFont typeface="Arial"/>
              <a:buNone/>
            </a:pPr>
            <a:r>
              <a:rPr b="0" i="0" lang="en-GB" sz="2200" u="none" cap="none" strike="noStrike">
                <a:solidFill>
                  <a:schemeClr val="dk1"/>
                </a:solidFill>
                <a:latin typeface="Arial"/>
                <a:ea typeface="Arial"/>
                <a:cs typeface="Arial"/>
                <a:sym typeface="Arial"/>
              </a:rPr>
              <a:t>We anticipate that we will need:</a:t>
            </a:r>
            <a:endParaRPr b="0" i="0" sz="22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200"/>
              <a:buFont typeface="Arial"/>
              <a:buNone/>
            </a:pPr>
            <a:r>
              <a:t/>
            </a:r>
            <a:endParaRPr b="0" i="0" sz="2200" u="none" cap="none" strike="noStrike">
              <a:solidFill>
                <a:schemeClr val="dk1"/>
              </a:solidFill>
              <a:latin typeface="Arial"/>
              <a:ea typeface="Arial"/>
              <a:cs typeface="Arial"/>
              <a:sym typeface="Arial"/>
            </a:endParaRPr>
          </a:p>
          <a:p>
            <a:pPr indent="-368300" lvl="0" marL="457200" marR="0" rtl="0" algn="l">
              <a:lnSpc>
                <a:spcPct val="100000"/>
              </a:lnSpc>
              <a:spcBef>
                <a:spcPts val="0"/>
              </a:spcBef>
              <a:spcAft>
                <a:spcPts val="0"/>
              </a:spcAft>
              <a:buClr>
                <a:schemeClr val="dk1"/>
              </a:buClr>
              <a:buSzPts val="2200"/>
              <a:buFont typeface="Arial"/>
              <a:buChar char="●"/>
            </a:pPr>
            <a:r>
              <a:rPr b="0" i="0" lang="en-GB" sz="2200" u="none" cap="none" strike="noStrike">
                <a:solidFill>
                  <a:schemeClr val="dk1"/>
                </a:solidFill>
                <a:latin typeface="Arial"/>
                <a:ea typeface="Arial"/>
                <a:cs typeface="Arial"/>
                <a:sym typeface="Arial"/>
              </a:rPr>
              <a:t>Between 2-4 Reflective Groups to be offered pcm. </a:t>
            </a:r>
            <a:endParaRPr b="0" i="0" sz="22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200"/>
              <a:buFont typeface="Arial"/>
              <a:buNone/>
            </a:pPr>
            <a:r>
              <a:t/>
            </a:r>
            <a:endParaRPr b="0" i="0" sz="2200" u="none" cap="none" strike="noStrike">
              <a:solidFill>
                <a:schemeClr val="dk1"/>
              </a:solidFill>
              <a:latin typeface="Arial"/>
              <a:ea typeface="Arial"/>
              <a:cs typeface="Arial"/>
              <a:sym typeface="Arial"/>
            </a:endParaRPr>
          </a:p>
          <a:p>
            <a:pPr indent="-368300" lvl="0" marL="457200" marR="0" rtl="0" algn="l">
              <a:lnSpc>
                <a:spcPct val="100000"/>
              </a:lnSpc>
              <a:spcBef>
                <a:spcPts val="0"/>
              </a:spcBef>
              <a:spcAft>
                <a:spcPts val="0"/>
              </a:spcAft>
              <a:buClr>
                <a:schemeClr val="dk1"/>
              </a:buClr>
              <a:buSzPts val="2200"/>
              <a:buFont typeface="Arial"/>
              <a:buChar char="●"/>
            </a:pPr>
            <a:r>
              <a:rPr b="0" i="0" lang="en-GB" sz="2200" u="none" cap="none" strike="noStrike">
                <a:solidFill>
                  <a:schemeClr val="dk1"/>
                </a:solidFill>
                <a:latin typeface="Arial"/>
                <a:ea typeface="Arial"/>
                <a:cs typeface="Arial"/>
                <a:sym typeface="Arial"/>
              </a:rPr>
              <a:t>Around 2-8 1:1 sessions per pcm </a:t>
            </a:r>
            <a:endParaRPr b="0" i="0" sz="22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200"/>
              <a:buFont typeface="Arial"/>
              <a:buNone/>
            </a:pPr>
            <a:r>
              <a:t/>
            </a:r>
            <a:endParaRPr b="0" i="0" sz="22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200"/>
              <a:buFont typeface="Arial"/>
              <a:buNone/>
            </a:pPr>
            <a:r>
              <a:rPr b="0" i="0" lang="en-GB" sz="2200" u="none" cap="none" strike="noStrike">
                <a:solidFill>
                  <a:schemeClr val="dk1"/>
                </a:solidFill>
                <a:latin typeface="Arial"/>
                <a:ea typeface="Arial"/>
                <a:cs typeface="Arial"/>
                <a:sym typeface="Arial"/>
              </a:rPr>
              <a:t>Almost all will be virtual delivery; may be opportunity for occasional offer in person. </a:t>
            </a:r>
            <a:endParaRPr b="0" i="0" sz="22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200"/>
              <a:buFont typeface="Arial"/>
              <a:buNone/>
            </a:pPr>
            <a:r>
              <a:t/>
            </a:r>
            <a:endParaRPr b="0" i="0" sz="22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100"/>
              <a:buFont typeface="Arial"/>
              <a:buNone/>
            </a:pPr>
            <a:r>
              <a:t/>
            </a:r>
            <a:endParaRPr b="0" i="0" sz="2200" u="none" cap="none" strike="noStrike">
              <a:solidFill>
                <a:schemeClr val="dk1"/>
              </a:solidFill>
              <a:latin typeface="Arial"/>
              <a:ea typeface="Arial"/>
              <a:cs typeface="Arial"/>
              <a:sym typeface="Arial"/>
            </a:endParaRPr>
          </a:p>
        </p:txBody>
      </p:sp>
    </p:spTree>
  </p:cSld>
  <p:clrMapOvr>
    <a:masterClrMapping/>
  </p:clrMapOvr>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7" name="Shape 377"/>
        <p:cNvGrpSpPr/>
        <p:nvPr/>
      </p:nvGrpSpPr>
      <p:grpSpPr>
        <a:xfrm>
          <a:off x="0" y="0"/>
          <a:ext cx="0" cy="0"/>
          <a:chOff x="0" y="0"/>
          <a:chExt cx="0" cy="0"/>
        </a:xfrm>
      </p:grpSpPr>
      <p:sp>
        <p:nvSpPr>
          <p:cNvPr id="378" name="Google Shape;378;p37"/>
          <p:cNvSpPr txBox="1"/>
          <p:nvPr>
            <p:ph type="title"/>
          </p:nvPr>
        </p:nvSpPr>
        <p:spPr>
          <a:xfrm>
            <a:off x="1637961" y="429028"/>
            <a:ext cx="10001400" cy="1325700"/>
          </a:xfrm>
          <a:prstGeom prst="rect">
            <a:avLst/>
          </a:prstGeom>
          <a:noFill/>
          <a:ln>
            <a:noFill/>
          </a:ln>
        </p:spPr>
        <p:txBody>
          <a:bodyPr anchorCtr="0" anchor="ctr" bIns="0" lIns="0" spcFirstLastPara="1" rIns="0" wrap="square" tIns="0">
            <a:normAutofit/>
          </a:bodyPr>
          <a:lstStyle/>
          <a:p>
            <a:pPr indent="0" lvl="0" marL="0" rtl="0" algn="l">
              <a:lnSpc>
                <a:spcPct val="90000"/>
              </a:lnSpc>
              <a:spcBef>
                <a:spcPts val="0"/>
              </a:spcBef>
              <a:spcAft>
                <a:spcPts val="0"/>
              </a:spcAft>
              <a:buSzPts val="1800"/>
              <a:buNone/>
            </a:pPr>
            <a:r>
              <a:rPr lang="en-GB"/>
              <a:t>Lot 3: Proposed Pricing </a:t>
            </a:r>
            <a:endParaRPr/>
          </a:p>
        </p:txBody>
      </p:sp>
      <p:sp>
        <p:nvSpPr>
          <p:cNvPr id="379" name="Google Shape;379;p37"/>
          <p:cNvSpPr txBox="1"/>
          <p:nvPr>
            <p:ph idx="1" type="body"/>
          </p:nvPr>
        </p:nvSpPr>
        <p:spPr>
          <a:xfrm>
            <a:off x="1637961" y="1840229"/>
            <a:ext cx="10001400" cy="4336800"/>
          </a:xfrm>
          <a:prstGeom prst="rect">
            <a:avLst/>
          </a:prstGeom>
          <a:noFill/>
          <a:ln>
            <a:noFill/>
          </a:ln>
        </p:spPr>
        <p:txBody>
          <a:bodyPr anchorCtr="0" anchor="t" bIns="0" lIns="0" spcFirstLastPara="1" rIns="0" wrap="square" tIns="0">
            <a:normAutofit/>
          </a:bodyPr>
          <a:lstStyle/>
          <a:p>
            <a:pPr indent="0" lvl="0" marL="0" rtl="0" algn="l">
              <a:lnSpc>
                <a:spcPct val="125000"/>
              </a:lnSpc>
              <a:spcBef>
                <a:spcPts val="0"/>
              </a:spcBef>
              <a:spcAft>
                <a:spcPts val="0"/>
              </a:spcAft>
              <a:buClr>
                <a:schemeClr val="dk1"/>
              </a:buClr>
              <a:buSzPts val="1100"/>
              <a:buFont typeface="Arial"/>
              <a:buNone/>
            </a:pPr>
            <a:r>
              <a:rPr lang="en-GB" sz="2400"/>
              <a:t>All contracts will be funded by public money and therefore it is imperative the Inquiry can show Value for Money in all aspects of delivery.</a:t>
            </a:r>
            <a:endParaRPr sz="2400"/>
          </a:p>
          <a:p>
            <a:pPr indent="0" lvl="0" marL="0" rtl="0" algn="l">
              <a:lnSpc>
                <a:spcPct val="125000"/>
              </a:lnSpc>
              <a:spcBef>
                <a:spcPts val="0"/>
              </a:spcBef>
              <a:spcAft>
                <a:spcPts val="0"/>
              </a:spcAft>
              <a:buClr>
                <a:schemeClr val="dk1"/>
              </a:buClr>
              <a:buSzPts val="1100"/>
              <a:buFont typeface="Arial"/>
              <a:buNone/>
            </a:pPr>
            <a:r>
              <a:t/>
            </a:r>
            <a:endParaRPr sz="2400"/>
          </a:p>
          <a:p>
            <a:pPr indent="0" lvl="0" marL="0" rtl="0" algn="l">
              <a:lnSpc>
                <a:spcPct val="125000"/>
              </a:lnSpc>
              <a:spcBef>
                <a:spcPts val="0"/>
              </a:spcBef>
              <a:spcAft>
                <a:spcPts val="0"/>
              </a:spcAft>
              <a:buSzPts val="1800"/>
              <a:buNone/>
            </a:pPr>
            <a:r>
              <a:rPr b="1" lang="en-GB" sz="2400"/>
              <a:t>Proposed potential pricing elements for consideration</a:t>
            </a:r>
            <a:endParaRPr b="1" sz="2400"/>
          </a:p>
          <a:p>
            <a:pPr indent="0" lvl="0" marL="0" rtl="0" algn="l">
              <a:lnSpc>
                <a:spcPct val="125000"/>
              </a:lnSpc>
              <a:spcBef>
                <a:spcPts val="0"/>
              </a:spcBef>
              <a:spcAft>
                <a:spcPts val="0"/>
              </a:spcAft>
              <a:buSzPts val="1800"/>
              <a:buNone/>
            </a:pPr>
            <a:r>
              <a:t/>
            </a:r>
            <a:endParaRPr b="1" sz="2400"/>
          </a:p>
          <a:p>
            <a:pPr indent="-387350" lvl="0" marL="457200" rtl="0" algn="l">
              <a:lnSpc>
                <a:spcPct val="125000"/>
              </a:lnSpc>
              <a:spcBef>
                <a:spcPts val="0"/>
              </a:spcBef>
              <a:spcAft>
                <a:spcPts val="0"/>
              </a:spcAft>
              <a:buSzPts val="2500"/>
              <a:buAutoNum type="arabicPeriod"/>
            </a:pPr>
            <a:r>
              <a:rPr lang="en-GB" sz="2400"/>
              <a:t>Direct Management, administrative service </a:t>
            </a:r>
            <a:endParaRPr sz="2400"/>
          </a:p>
          <a:p>
            <a:pPr indent="-387350" lvl="0" marL="457200" rtl="0" algn="l">
              <a:lnSpc>
                <a:spcPct val="125000"/>
              </a:lnSpc>
              <a:spcBef>
                <a:spcPts val="0"/>
              </a:spcBef>
              <a:spcAft>
                <a:spcPts val="0"/>
              </a:spcAft>
              <a:buSzPts val="2500"/>
              <a:buAutoNum type="arabicPeriod"/>
            </a:pPr>
            <a:r>
              <a:rPr lang="en-GB" sz="2400"/>
              <a:t>Group Reflective support sessions </a:t>
            </a:r>
            <a:endParaRPr sz="2400"/>
          </a:p>
          <a:p>
            <a:pPr indent="-387350" lvl="0" marL="457200" rtl="0" algn="l">
              <a:lnSpc>
                <a:spcPct val="125000"/>
              </a:lnSpc>
              <a:spcBef>
                <a:spcPts val="0"/>
              </a:spcBef>
              <a:spcAft>
                <a:spcPts val="0"/>
              </a:spcAft>
              <a:buSzPts val="2500"/>
              <a:buAutoNum type="arabicPeriod"/>
            </a:pPr>
            <a:r>
              <a:rPr lang="en-GB" sz="2400"/>
              <a:t>One to one emotional support sessions </a:t>
            </a:r>
            <a:endParaRPr sz="2400"/>
          </a:p>
          <a:p>
            <a:pPr indent="0" lvl="0" marL="0" rtl="0" algn="l">
              <a:lnSpc>
                <a:spcPct val="125000"/>
              </a:lnSpc>
              <a:spcBef>
                <a:spcPts val="0"/>
              </a:spcBef>
              <a:spcAft>
                <a:spcPts val="0"/>
              </a:spcAft>
              <a:buSzPts val="1800"/>
              <a:buNone/>
            </a:pPr>
            <a:r>
              <a:t/>
            </a:r>
            <a:endParaRPr b="1" sz="2400"/>
          </a:p>
        </p:txBody>
      </p:sp>
      <p:sp>
        <p:nvSpPr>
          <p:cNvPr id="380" name="Google Shape;380;p37"/>
          <p:cNvSpPr txBox="1"/>
          <p:nvPr>
            <p:ph idx="12" type="sldNum"/>
          </p:nvPr>
        </p:nvSpPr>
        <p:spPr>
          <a:xfrm>
            <a:off x="230400" y="5976000"/>
            <a:ext cx="750300" cy="388500"/>
          </a:xfrm>
          <a:prstGeom prst="rect">
            <a:avLst/>
          </a:prstGeom>
          <a:noFill/>
          <a:ln>
            <a:noFill/>
          </a:ln>
        </p:spPr>
        <p:txBody>
          <a:bodyPr anchorCtr="0" anchor="ctr" bIns="0" lIns="0" spcFirstLastPara="1" rIns="0" wrap="square" tIns="0">
            <a:noAutofit/>
          </a:bodyPr>
          <a:lstStyle/>
          <a:p>
            <a:pPr indent="0" lvl="0" marL="0" rtl="0" algn="ctr">
              <a:lnSpc>
                <a:spcPct val="100000"/>
              </a:lnSpc>
              <a:spcBef>
                <a:spcPts val="0"/>
              </a:spcBef>
              <a:spcAft>
                <a:spcPts val="0"/>
              </a:spcAft>
              <a:buClr>
                <a:srgbClr val="000000"/>
              </a:buClr>
              <a:buSzPts val="1700"/>
              <a:buFont typeface="Arial"/>
              <a:buNone/>
            </a:pPr>
            <a:fld id="{00000000-1234-1234-1234-123412341234}" type="slidenum">
              <a:rPr lang="en-GB"/>
              <a:t>‹#›</a:t>
            </a:fld>
            <a:endParaRPr/>
          </a:p>
        </p:txBody>
      </p:sp>
    </p:spTree>
  </p:cSld>
  <p:clrMapOvr>
    <a:masterClrMapping/>
  </p:clrMapOvr>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5" name="Shape 385"/>
        <p:cNvGrpSpPr/>
        <p:nvPr/>
      </p:nvGrpSpPr>
      <p:grpSpPr>
        <a:xfrm>
          <a:off x="0" y="0"/>
          <a:ext cx="0" cy="0"/>
          <a:chOff x="0" y="0"/>
          <a:chExt cx="0" cy="0"/>
        </a:xfrm>
      </p:grpSpPr>
      <p:sp>
        <p:nvSpPr>
          <p:cNvPr id="386" name="Google Shape;386;p38"/>
          <p:cNvSpPr txBox="1"/>
          <p:nvPr>
            <p:ph type="title"/>
          </p:nvPr>
        </p:nvSpPr>
        <p:spPr>
          <a:xfrm>
            <a:off x="1637961" y="429028"/>
            <a:ext cx="10001400" cy="1325700"/>
          </a:xfrm>
          <a:prstGeom prst="rect">
            <a:avLst/>
          </a:prstGeom>
          <a:noFill/>
          <a:ln>
            <a:noFill/>
          </a:ln>
        </p:spPr>
        <p:txBody>
          <a:bodyPr anchorCtr="0" anchor="ctr" bIns="0" lIns="0" spcFirstLastPara="1" rIns="0" wrap="square" tIns="0">
            <a:normAutofit/>
          </a:bodyPr>
          <a:lstStyle/>
          <a:p>
            <a:pPr indent="0" lvl="0" marL="0" rtl="0" algn="l">
              <a:lnSpc>
                <a:spcPct val="90000"/>
              </a:lnSpc>
              <a:spcBef>
                <a:spcPts val="0"/>
              </a:spcBef>
              <a:spcAft>
                <a:spcPts val="0"/>
              </a:spcAft>
              <a:buSzPts val="1800"/>
              <a:buNone/>
            </a:pPr>
            <a:r>
              <a:rPr lang="en-GB"/>
              <a:t>Lot 3: Key Performance Indicators </a:t>
            </a:r>
            <a:endParaRPr/>
          </a:p>
        </p:txBody>
      </p:sp>
      <p:sp>
        <p:nvSpPr>
          <p:cNvPr id="387" name="Google Shape;387;p38"/>
          <p:cNvSpPr txBox="1"/>
          <p:nvPr>
            <p:ph idx="1" type="body"/>
          </p:nvPr>
        </p:nvSpPr>
        <p:spPr>
          <a:xfrm>
            <a:off x="1637950" y="2009475"/>
            <a:ext cx="10001400" cy="4082100"/>
          </a:xfrm>
          <a:prstGeom prst="rect">
            <a:avLst/>
          </a:prstGeom>
          <a:noFill/>
          <a:ln>
            <a:noFill/>
          </a:ln>
        </p:spPr>
        <p:txBody>
          <a:bodyPr anchorCtr="0" anchor="t" bIns="0" lIns="0" spcFirstLastPara="1" rIns="0" wrap="square" tIns="0">
            <a:normAutofit/>
          </a:bodyPr>
          <a:lstStyle/>
          <a:p>
            <a:pPr indent="0" lvl="0" marL="457200" rtl="0" algn="l">
              <a:lnSpc>
                <a:spcPct val="125000"/>
              </a:lnSpc>
              <a:spcBef>
                <a:spcPts val="0"/>
              </a:spcBef>
              <a:spcAft>
                <a:spcPts val="0"/>
              </a:spcAft>
              <a:buSzPts val="1800"/>
              <a:buNone/>
            </a:pPr>
            <a:r>
              <a:rPr lang="en-GB" sz="2100"/>
              <a:t>Key performance indicators are measures to help  drive performance within delivery of our strategic objectives alongside service credits (a financial amount) that will be deducted when KPI targets are not met  </a:t>
            </a:r>
            <a:endParaRPr sz="2100"/>
          </a:p>
          <a:p>
            <a:pPr indent="0" lvl="0" marL="457200" rtl="0" algn="l">
              <a:lnSpc>
                <a:spcPct val="125000"/>
              </a:lnSpc>
              <a:spcBef>
                <a:spcPts val="0"/>
              </a:spcBef>
              <a:spcAft>
                <a:spcPts val="0"/>
              </a:spcAft>
              <a:buSzPts val="1800"/>
              <a:buNone/>
            </a:pPr>
            <a:r>
              <a:t/>
            </a:r>
            <a:endParaRPr sz="2100"/>
          </a:p>
          <a:p>
            <a:pPr indent="0" lvl="0" marL="457200" rtl="0" algn="l">
              <a:lnSpc>
                <a:spcPct val="125000"/>
              </a:lnSpc>
              <a:spcBef>
                <a:spcPts val="0"/>
              </a:spcBef>
              <a:spcAft>
                <a:spcPts val="0"/>
              </a:spcAft>
              <a:buSzPts val="1800"/>
              <a:buNone/>
            </a:pPr>
            <a:r>
              <a:rPr lang="en-GB" sz="2100"/>
              <a:t>We welcome experienced advice to allow us to implement sustainable and achievable KPIs.</a:t>
            </a:r>
            <a:endParaRPr sz="2100"/>
          </a:p>
          <a:p>
            <a:pPr indent="0" lvl="0" marL="457200" rtl="0" algn="l">
              <a:lnSpc>
                <a:spcPct val="125000"/>
              </a:lnSpc>
              <a:spcBef>
                <a:spcPts val="0"/>
              </a:spcBef>
              <a:spcAft>
                <a:spcPts val="0"/>
              </a:spcAft>
              <a:buSzPts val="1800"/>
              <a:buNone/>
            </a:pPr>
            <a:r>
              <a:rPr lang="en-GB" sz="2100"/>
              <a:t>Key areas of consideration will be:</a:t>
            </a:r>
            <a:endParaRPr sz="2300"/>
          </a:p>
          <a:p>
            <a:pPr indent="-374650" lvl="0" marL="457200" rtl="0" algn="l">
              <a:lnSpc>
                <a:spcPct val="125000"/>
              </a:lnSpc>
              <a:spcBef>
                <a:spcPts val="0"/>
              </a:spcBef>
              <a:spcAft>
                <a:spcPts val="0"/>
              </a:spcAft>
              <a:buSzPts val="2300"/>
              <a:buAutoNum type="arabicPeriod"/>
            </a:pPr>
            <a:r>
              <a:rPr lang="en-GB" sz="2300"/>
              <a:t>Regularity and responsiveness to need </a:t>
            </a:r>
            <a:endParaRPr sz="2300"/>
          </a:p>
          <a:p>
            <a:pPr indent="-374650" lvl="0" marL="457200" rtl="0" algn="l">
              <a:lnSpc>
                <a:spcPct val="125000"/>
              </a:lnSpc>
              <a:spcBef>
                <a:spcPts val="0"/>
              </a:spcBef>
              <a:spcAft>
                <a:spcPts val="0"/>
              </a:spcAft>
              <a:buSzPts val="2300"/>
              <a:buAutoNum type="arabicPeriod"/>
            </a:pPr>
            <a:r>
              <a:rPr lang="en-GB" sz="2300"/>
              <a:t>Quality - feedback from staff </a:t>
            </a:r>
            <a:endParaRPr sz="2300"/>
          </a:p>
        </p:txBody>
      </p:sp>
      <p:sp>
        <p:nvSpPr>
          <p:cNvPr id="388" name="Google Shape;388;p38"/>
          <p:cNvSpPr txBox="1"/>
          <p:nvPr>
            <p:ph idx="12" type="sldNum"/>
          </p:nvPr>
        </p:nvSpPr>
        <p:spPr>
          <a:xfrm>
            <a:off x="230400" y="5976000"/>
            <a:ext cx="750300" cy="388500"/>
          </a:xfrm>
          <a:prstGeom prst="rect">
            <a:avLst/>
          </a:prstGeom>
          <a:noFill/>
          <a:ln>
            <a:noFill/>
          </a:ln>
        </p:spPr>
        <p:txBody>
          <a:bodyPr anchorCtr="0" anchor="ctr" bIns="0" lIns="0" spcFirstLastPara="1" rIns="0" wrap="square" tIns="0">
            <a:noAutofit/>
          </a:bodyPr>
          <a:lstStyle/>
          <a:p>
            <a:pPr indent="0" lvl="0" marL="0" rtl="0" algn="ctr">
              <a:lnSpc>
                <a:spcPct val="100000"/>
              </a:lnSpc>
              <a:spcBef>
                <a:spcPts val="0"/>
              </a:spcBef>
              <a:spcAft>
                <a:spcPts val="0"/>
              </a:spcAft>
              <a:buClr>
                <a:srgbClr val="000000"/>
              </a:buClr>
              <a:buSzPts val="1700"/>
              <a:buFont typeface="Arial"/>
              <a:buNone/>
            </a:pPr>
            <a:fld id="{00000000-1234-1234-1234-123412341234}" type="slidenum">
              <a:rPr lang="en-GB"/>
              <a:t>‹#›</a:t>
            </a:fld>
            <a:endParaRPr/>
          </a:p>
        </p:txBody>
      </p:sp>
    </p:spTree>
  </p:cSld>
  <p:clrMapOvr>
    <a:masterClrMapping/>
  </p:clrMapOvr>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3" name="Shape 393"/>
        <p:cNvGrpSpPr/>
        <p:nvPr/>
      </p:nvGrpSpPr>
      <p:grpSpPr>
        <a:xfrm>
          <a:off x="0" y="0"/>
          <a:ext cx="0" cy="0"/>
          <a:chOff x="0" y="0"/>
          <a:chExt cx="0" cy="0"/>
        </a:xfrm>
      </p:grpSpPr>
      <p:sp>
        <p:nvSpPr>
          <p:cNvPr id="394" name="Google Shape;394;p39"/>
          <p:cNvSpPr txBox="1"/>
          <p:nvPr>
            <p:ph type="title"/>
          </p:nvPr>
        </p:nvSpPr>
        <p:spPr>
          <a:xfrm>
            <a:off x="5635550" y="419725"/>
            <a:ext cx="6071700" cy="3009300"/>
          </a:xfrm>
          <a:prstGeom prst="rect">
            <a:avLst/>
          </a:prstGeom>
          <a:noFill/>
          <a:ln>
            <a:noFill/>
          </a:ln>
        </p:spPr>
        <p:txBody>
          <a:bodyPr anchorCtr="0" anchor="b" bIns="0" lIns="0" spcFirstLastPara="1" rIns="0" wrap="square" tIns="0">
            <a:normAutofit/>
          </a:bodyPr>
          <a:lstStyle/>
          <a:p>
            <a:pPr indent="0" lvl="0" marL="0" rtl="0" algn="l">
              <a:lnSpc>
                <a:spcPct val="90000"/>
              </a:lnSpc>
              <a:spcBef>
                <a:spcPts val="0"/>
              </a:spcBef>
              <a:spcAft>
                <a:spcPts val="0"/>
              </a:spcAft>
              <a:buSzPts val="6000"/>
              <a:buNone/>
            </a:pPr>
            <a:r>
              <a:rPr lang="en-GB"/>
              <a:t>Feedback and Next Steps</a:t>
            </a:r>
            <a:endParaRPr/>
          </a:p>
        </p:txBody>
      </p:sp>
    </p:spTree>
  </p:cSld>
  <p:clrMapOvr>
    <a:masterClrMapping/>
  </p:clrMapOvr>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9" name="Shape 399"/>
        <p:cNvGrpSpPr/>
        <p:nvPr/>
      </p:nvGrpSpPr>
      <p:grpSpPr>
        <a:xfrm>
          <a:off x="0" y="0"/>
          <a:ext cx="0" cy="0"/>
          <a:chOff x="0" y="0"/>
          <a:chExt cx="0" cy="0"/>
        </a:xfrm>
      </p:grpSpPr>
      <p:sp>
        <p:nvSpPr>
          <p:cNvPr id="400" name="Google Shape;400;p40"/>
          <p:cNvSpPr txBox="1"/>
          <p:nvPr>
            <p:ph type="title"/>
          </p:nvPr>
        </p:nvSpPr>
        <p:spPr>
          <a:xfrm>
            <a:off x="1546000" y="436675"/>
            <a:ext cx="9408900" cy="587700"/>
          </a:xfrm>
          <a:prstGeom prst="rect">
            <a:avLst/>
          </a:prstGeom>
          <a:noFill/>
          <a:ln>
            <a:noFill/>
          </a:ln>
        </p:spPr>
        <p:txBody>
          <a:bodyPr anchorCtr="0" anchor="ctr" bIns="0" lIns="0" spcFirstLastPara="1" rIns="0" wrap="square" tIns="0">
            <a:normAutofit/>
          </a:bodyPr>
          <a:lstStyle/>
          <a:p>
            <a:pPr indent="0" lvl="0" marL="0" rtl="0" algn="l">
              <a:lnSpc>
                <a:spcPct val="90000"/>
              </a:lnSpc>
              <a:spcBef>
                <a:spcPts val="0"/>
              </a:spcBef>
              <a:spcAft>
                <a:spcPts val="0"/>
              </a:spcAft>
              <a:buSzPts val="1800"/>
              <a:buNone/>
            </a:pPr>
            <a:r>
              <a:rPr lang="en-GB" sz="3800"/>
              <a:t>CCS Procurement Process - Bid Pack</a:t>
            </a:r>
            <a:endParaRPr sz="3100"/>
          </a:p>
        </p:txBody>
      </p:sp>
      <p:sp>
        <p:nvSpPr>
          <p:cNvPr id="401" name="Google Shape;401;p40"/>
          <p:cNvSpPr txBox="1"/>
          <p:nvPr>
            <p:ph idx="1" type="body"/>
          </p:nvPr>
        </p:nvSpPr>
        <p:spPr>
          <a:xfrm>
            <a:off x="1637961" y="1893879"/>
            <a:ext cx="10001400" cy="4336800"/>
          </a:xfrm>
          <a:prstGeom prst="rect">
            <a:avLst/>
          </a:prstGeom>
          <a:noFill/>
          <a:ln>
            <a:noFill/>
          </a:ln>
        </p:spPr>
        <p:txBody>
          <a:bodyPr anchorCtr="0" anchor="t" bIns="0" lIns="0" spcFirstLastPara="1" rIns="0" wrap="square" tIns="0">
            <a:normAutofit/>
          </a:bodyPr>
          <a:lstStyle/>
          <a:p>
            <a:pPr indent="0" lvl="0" marL="0" rtl="0" algn="l">
              <a:lnSpc>
                <a:spcPct val="115000"/>
              </a:lnSpc>
              <a:spcBef>
                <a:spcPts val="0"/>
              </a:spcBef>
              <a:spcAft>
                <a:spcPts val="0"/>
              </a:spcAft>
              <a:buSzPts val="1800"/>
              <a:buNone/>
            </a:pPr>
            <a:r>
              <a:t/>
            </a:r>
            <a:endParaRPr sz="1900">
              <a:solidFill>
                <a:srgbClr val="231F20"/>
              </a:solidFill>
            </a:endParaRPr>
          </a:p>
          <a:p>
            <a:pPr indent="0" lvl="0" marL="457200" rtl="0" algn="l">
              <a:lnSpc>
                <a:spcPct val="115000"/>
              </a:lnSpc>
              <a:spcBef>
                <a:spcPts val="0"/>
              </a:spcBef>
              <a:spcAft>
                <a:spcPts val="0"/>
              </a:spcAft>
              <a:buSzPts val="1800"/>
              <a:buNone/>
            </a:pPr>
            <a:r>
              <a:t/>
            </a:r>
            <a:endParaRPr sz="1900">
              <a:solidFill>
                <a:srgbClr val="231F20"/>
              </a:solidFill>
            </a:endParaRPr>
          </a:p>
          <a:p>
            <a:pPr indent="0" lvl="0" marL="457200" rtl="0" algn="l">
              <a:lnSpc>
                <a:spcPct val="115000"/>
              </a:lnSpc>
              <a:spcBef>
                <a:spcPts val="0"/>
              </a:spcBef>
              <a:spcAft>
                <a:spcPts val="0"/>
              </a:spcAft>
              <a:buSzPts val="1800"/>
              <a:buNone/>
            </a:pPr>
            <a:r>
              <a:t/>
            </a:r>
            <a:endParaRPr sz="1900">
              <a:solidFill>
                <a:srgbClr val="231F20"/>
              </a:solidFill>
            </a:endParaRPr>
          </a:p>
          <a:p>
            <a:pPr indent="0" lvl="0" marL="0" rtl="0" algn="l">
              <a:lnSpc>
                <a:spcPct val="125000"/>
              </a:lnSpc>
              <a:spcBef>
                <a:spcPts val="0"/>
              </a:spcBef>
              <a:spcAft>
                <a:spcPts val="0"/>
              </a:spcAft>
              <a:buSzPts val="1800"/>
              <a:buNone/>
            </a:pPr>
            <a:r>
              <a:t/>
            </a:r>
            <a:endParaRPr b="1" sz="3100">
              <a:solidFill>
                <a:schemeClr val="dk1"/>
              </a:solidFill>
            </a:endParaRPr>
          </a:p>
        </p:txBody>
      </p:sp>
      <p:sp>
        <p:nvSpPr>
          <p:cNvPr id="402" name="Google Shape;402;p40"/>
          <p:cNvSpPr txBox="1"/>
          <p:nvPr>
            <p:ph idx="12" type="sldNum"/>
          </p:nvPr>
        </p:nvSpPr>
        <p:spPr>
          <a:xfrm>
            <a:off x="230400" y="5976000"/>
            <a:ext cx="750300" cy="388500"/>
          </a:xfrm>
          <a:prstGeom prst="rect">
            <a:avLst/>
          </a:prstGeom>
          <a:noFill/>
          <a:ln>
            <a:noFill/>
          </a:ln>
        </p:spPr>
        <p:txBody>
          <a:bodyPr anchorCtr="0" anchor="ctr" bIns="0" lIns="0" spcFirstLastPara="1" rIns="0" wrap="square" tIns="0">
            <a:noAutofit/>
          </a:bodyPr>
          <a:lstStyle/>
          <a:p>
            <a:pPr indent="0" lvl="0" marL="0" rtl="0" algn="ctr">
              <a:lnSpc>
                <a:spcPct val="100000"/>
              </a:lnSpc>
              <a:spcBef>
                <a:spcPts val="0"/>
              </a:spcBef>
              <a:spcAft>
                <a:spcPts val="0"/>
              </a:spcAft>
              <a:buClr>
                <a:srgbClr val="000000"/>
              </a:buClr>
              <a:buSzPts val="1700"/>
              <a:buFont typeface="Arial"/>
              <a:buNone/>
            </a:pPr>
            <a:fld id="{00000000-1234-1234-1234-123412341234}" type="slidenum">
              <a:rPr lang="en-GB"/>
              <a:t>‹#›</a:t>
            </a:fld>
            <a:endParaRPr/>
          </a:p>
        </p:txBody>
      </p:sp>
      <p:graphicFrame>
        <p:nvGraphicFramePr>
          <p:cNvPr id="403" name="Google Shape;403;p40"/>
          <p:cNvGraphicFramePr/>
          <p:nvPr/>
        </p:nvGraphicFramePr>
        <p:xfrm>
          <a:off x="1546000" y="1160600"/>
          <a:ext cx="3000000" cy="3000000"/>
        </p:xfrm>
        <a:graphic>
          <a:graphicData uri="http://schemas.openxmlformats.org/drawingml/2006/table">
            <a:tbl>
              <a:tblPr>
                <a:noFill/>
                <a:tableStyleId>{EDF7A568-951E-450F-AE99-D7E617EF372C}</a:tableStyleId>
              </a:tblPr>
              <a:tblGrid>
                <a:gridCol w="6584050"/>
                <a:gridCol w="2875400"/>
              </a:tblGrid>
              <a:tr h="381000">
                <a:tc>
                  <a:txBody>
                    <a:bodyPr/>
                    <a:lstStyle/>
                    <a:p>
                      <a:pPr indent="0" lvl="0" marL="0" marR="0" rtl="0" algn="l">
                        <a:lnSpc>
                          <a:spcPct val="115000"/>
                        </a:lnSpc>
                        <a:spcBef>
                          <a:spcPts val="0"/>
                        </a:spcBef>
                        <a:spcAft>
                          <a:spcPts val="0"/>
                        </a:spcAft>
                        <a:buClr>
                          <a:srgbClr val="000000"/>
                        </a:buClr>
                        <a:buSzPts val="1400"/>
                        <a:buFont typeface="Arial"/>
                        <a:buNone/>
                      </a:pPr>
                      <a:r>
                        <a:rPr lang="en-GB" sz="1400" u="none" cap="none" strike="noStrike"/>
                        <a:t>Attachment 1 - About the Procurement</a:t>
                      </a:r>
                      <a:endParaRPr sz="1800" u="none" cap="none" strike="noStrike"/>
                    </a:p>
                  </a:txBody>
                  <a:tcPr marT="91425" marB="91425" marR="68575" marL="6857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CFE2F3"/>
                    </a:solidFill>
                  </a:tcPr>
                </a:tc>
                <a:tc>
                  <a:txBody>
                    <a:bodyPr/>
                    <a:lstStyle/>
                    <a:p>
                      <a:pPr indent="0" lvl="0" marL="0" marR="0" rtl="0" algn="l">
                        <a:lnSpc>
                          <a:spcPct val="100000"/>
                        </a:lnSpc>
                        <a:spcBef>
                          <a:spcPts val="0"/>
                        </a:spcBef>
                        <a:spcAft>
                          <a:spcPts val="0"/>
                        </a:spcAft>
                        <a:buClr>
                          <a:srgbClr val="000000"/>
                        </a:buClr>
                        <a:buSzPts val="1400"/>
                        <a:buFont typeface="Arial"/>
                        <a:buNone/>
                      </a:pPr>
                      <a:r>
                        <a:rPr lang="en-GB" sz="1400" u="none" cap="none" strike="noStrike">
                          <a:solidFill>
                            <a:schemeClr val="dk1"/>
                          </a:solidFill>
                        </a:rPr>
                        <a:t>Bidder Review</a:t>
                      </a:r>
                      <a:endParaRPr sz="1400" u="none" cap="none" strike="noStrike">
                        <a:solidFill>
                          <a:schemeClr val="dk1"/>
                        </a:solidFill>
                      </a:endParaRPr>
                    </a:p>
                  </a:txBody>
                  <a:tcPr marT="91425" marB="91425" marR="68575" marL="6857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D9D9D9"/>
                    </a:solidFill>
                  </a:tcPr>
                </a:tc>
              </a:tr>
              <a:tr h="381000">
                <a:tc>
                  <a:txBody>
                    <a:bodyPr/>
                    <a:lstStyle/>
                    <a:p>
                      <a:pPr indent="0" lvl="0" marL="0" marR="0" rtl="0" algn="l">
                        <a:lnSpc>
                          <a:spcPct val="115000"/>
                        </a:lnSpc>
                        <a:spcBef>
                          <a:spcPts val="0"/>
                        </a:spcBef>
                        <a:spcAft>
                          <a:spcPts val="0"/>
                        </a:spcAft>
                        <a:buClr>
                          <a:srgbClr val="000000"/>
                        </a:buClr>
                        <a:buSzPts val="1400"/>
                        <a:buFont typeface="Arial"/>
                        <a:buNone/>
                      </a:pPr>
                      <a:r>
                        <a:rPr lang="en-GB" sz="1400" u="none" cap="none" strike="noStrike"/>
                        <a:t>Attachment 1a, 1b, and 1c - Specifications</a:t>
                      </a:r>
                      <a:endParaRPr sz="1400" u="none" cap="none" strike="noStrike"/>
                    </a:p>
                  </a:txBody>
                  <a:tcPr marT="91425" marB="91425" marR="68575" marL="6857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CFE2F3"/>
                    </a:solidFill>
                  </a:tcPr>
                </a:tc>
                <a:tc>
                  <a:txBody>
                    <a:bodyPr/>
                    <a:lstStyle/>
                    <a:p>
                      <a:pPr indent="0" lvl="0" marL="0" marR="0" rtl="0" algn="l">
                        <a:lnSpc>
                          <a:spcPct val="100000"/>
                        </a:lnSpc>
                        <a:spcBef>
                          <a:spcPts val="0"/>
                        </a:spcBef>
                        <a:spcAft>
                          <a:spcPts val="0"/>
                        </a:spcAft>
                        <a:buClr>
                          <a:schemeClr val="dk1"/>
                        </a:buClr>
                        <a:buSzPts val="1100"/>
                        <a:buFont typeface="Arial"/>
                        <a:buNone/>
                      </a:pPr>
                      <a:r>
                        <a:rPr lang="en-GB" sz="1400" u="none" cap="none" strike="noStrike">
                          <a:solidFill>
                            <a:schemeClr val="dk1"/>
                          </a:solidFill>
                        </a:rPr>
                        <a:t>Bidder Review</a:t>
                      </a:r>
                      <a:endParaRPr sz="1400" u="none" cap="none" strike="noStrike">
                        <a:solidFill>
                          <a:schemeClr val="dk1"/>
                        </a:solidFill>
                      </a:endParaRPr>
                    </a:p>
                  </a:txBody>
                  <a:tcPr marT="91425" marB="91425" marR="68575" marL="6857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D9D9D9"/>
                    </a:solidFill>
                  </a:tcPr>
                </a:tc>
              </a:tr>
              <a:tr h="381000">
                <a:tc>
                  <a:txBody>
                    <a:bodyPr/>
                    <a:lstStyle/>
                    <a:p>
                      <a:pPr indent="0" lvl="0" marL="0" marR="0" rtl="0" algn="l">
                        <a:lnSpc>
                          <a:spcPct val="115000"/>
                        </a:lnSpc>
                        <a:spcBef>
                          <a:spcPts val="0"/>
                        </a:spcBef>
                        <a:spcAft>
                          <a:spcPts val="0"/>
                        </a:spcAft>
                        <a:buClr>
                          <a:srgbClr val="000000"/>
                        </a:buClr>
                        <a:buSzPts val="1400"/>
                        <a:buFont typeface="Arial"/>
                        <a:buNone/>
                      </a:pPr>
                      <a:r>
                        <a:rPr lang="en-GB" sz="1400" u="none" cap="none" strike="noStrike"/>
                        <a:t>Attachment 2 - How to Bid</a:t>
                      </a:r>
                      <a:endParaRPr sz="1400" u="none" cap="none" strike="noStrike"/>
                    </a:p>
                  </a:txBody>
                  <a:tcPr marT="91425" marB="91425" marR="68575" marL="6857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CFE2F3"/>
                    </a:solidFill>
                  </a:tcPr>
                </a:tc>
                <a:tc>
                  <a:txBody>
                    <a:bodyPr/>
                    <a:lstStyle/>
                    <a:p>
                      <a:pPr indent="0" lvl="0" marL="0" marR="0" rtl="0" algn="l">
                        <a:lnSpc>
                          <a:spcPct val="100000"/>
                        </a:lnSpc>
                        <a:spcBef>
                          <a:spcPts val="0"/>
                        </a:spcBef>
                        <a:spcAft>
                          <a:spcPts val="0"/>
                        </a:spcAft>
                        <a:buClr>
                          <a:srgbClr val="000000"/>
                        </a:buClr>
                        <a:buSzPts val="1400"/>
                        <a:buFont typeface="Arial"/>
                        <a:buNone/>
                      </a:pPr>
                      <a:r>
                        <a:rPr lang="en-GB" sz="1400" u="none" cap="none" strike="noStrike">
                          <a:solidFill>
                            <a:schemeClr val="dk1"/>
                          </a:solidFill>
                        </a:rPr>
                        <a:t>Bidder Response</a:t>
                      </a:r>
                      <a:endParaRPr sz="1400" u="none" cap="none" strike="noStrike">
                        <a:solidFill>
                          <a:schemeClr val="dk1"/>
                        </a:solidFill>
                      </a:endParaRPr>
                    </a:p>
                  </a:txBody>
                  <a:tcPr marT="91425" marB="91425" marR="68575" marL="6857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FFFF99"/>
                    </a:solidFill>
                  </a:tcPr>
                </a:tc>
              </a:tr>
              <a:tr h="381000">
                <a:tc>
                  <a:txBody>
                    <a:bodyPr/>
                    <a:lstStyle/>
                    <a:p>
                      <a:pPr indent="0" lvl="0" marL="0" marR="0" rtl="0" algn="l">
                        <a:lnSpc>
                          <a:spcPct val="115000"/>
                        </a:lnSpc>
                        <a:spcBef>
                          <a:spcPts val="0"/>
                        </a:spcBef>
                        <a:spcAft>
                          <a:spcPts val="0"/>
                        </a:spcAft>
                        <a:buClr>
                          <a:srgbClr val="000000"/>
                        </a:buClr>
                        <a:buSzPts val="1400"/>
                        <a:buFont typeface="Arial"/>
                        <a:buNone/>
                      </a:pPr>
                      <a:r>
                        <a:rPr b="1" lang="en-GB" sz="1400" u="none" cap="none" strike="noStrike"/>
                        <a:t>Attachment 2a - Selection Questionnaire</a:t>
                      </a:r>
                      <a:endParaRPr b="1" sz="1400" u="none" cap="none" strike="noStrike"/>
                    </a:p>
                  </a:txBody>
                  <a:tcPr marT="91425" marB="91425" marR="68575" marL="6857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C7FFC7"/>
                    </a:solidFill>
                  </a:tcPr>
                </a:tc>
                <a:tc>
                  <a:txBody>
                    <a:bodyPr/>
                    <a:lstStyle/>
                    <a:p>
                      <a:pPr indent="0" lvl="0" marL="0" marR="0" rtl="0" algn="l">
                        <a:lnSpc>
                          <a:spcPct val="100000"/>
                        </a:lnSpc>
                        <a:spcBef>
                          <a:spcPts val="0"/>
                        </a:spcBef>
                        <a:spcAft>
                          <a:spcPts val="0"/>
                        </a:spcAft>
                        <a:buClr>
                          <a:srgbClr val="000000"/>
                        </a:buClr>
                        <a:buSzPts val="1400"/>
                        <a:buFont typeface="Arial"/>
                        <a:buNone/>
                      </a:pPr>
                      <a:r>
                        <a:rPr lang="en-GB" sz="1400" u="none" cap="none" strike="noStrike">
                          <a:solidFill>
                            <a:schemeClr val="dk1"/>
                          </a:solidFill>
                        </a:rPr>
                        <a:t>Bidder Response</a:t>
                      </a:r>
                      <a:endParaRPr sz="1400" u="none" cap="none" strike="noStrike">
                        <a:solidFill>
                          <a:schemeClr val="dk1"/>
                        </a:solidFill>
                      </a:endParaRPr>
                    </a:p>
                  </a:txBody>
                  <a:tcPr marT="91425" marB="91425" marR="68575" marL="6857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FFFF99"/>
                    </a:solidFill>
                  </a:tcPr>
                </a:tc>
              </a:tr>
              <a:tr h="381000">
                <a:tc>
                  <a:txBody>
                    <a:bodyPr/>
                    <a:lstStyle/>
                    <a:p>
                      <a:pPr indent="0" lvl="0" marL="0" marR="0" rtl="0" algn="l">
                        <a:lnSpc>
                          <a:spcPct val="115000"/>
                        </a:lnSpc>
                        <a:spcBef>
                          <a:spcPts val="0"/>
                        </a:spcBef>
                        <a:spcAft>
                          <a:spcPts val="0"/>
                        </a:spcAft>
                        <a:buClr>
                          <a:srgbClr val="000000"/>
                        </a:buClr>
                        <a:buSzPts val="1400"/>
                        <a:buFont typeface="Arial"/>
                        <a:buNone/>
                      </a:pPr>
                      <a:r>
                        <a:rPr lang="en-GB" sz="1400" u="none" cap="none" strike="noStrike"/>
                        <a:t>(Attachment 2b Contract Example Certificate Template - TBC)</a:t>
                      </a:r>
                      <a:endParaRPr sz="1400" u="none" cap="none" strike="noStrike"/>
                    </a:p>
                  </a:txBody>
                  <a:tcPr marT="91425" marB="91425" marR="68575" marL="6857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C7FFC7"/>
                    </a:solidFill>
                  </a:tcPr>
                </a:tc>
                <a:tc>
                  <a:txBody>
                    <a:bodyPr/>
                    <a:lstStyle/>
                    <a:p>
                      <a:pPr indent="0" lvl="0" marL="0" marR="0" rtl="0" algn="l">
                        <a:lnSpc>
                          <a:spcPct val="100000"/>
                        </a:lnSpc>
                        <a:spcBef>
                          <a:spcPts val="0"/>
                        </a:spcBef>
                        <a:spcAft>
                          <a:spcPts val="0"/>
                        </a:spcAft>
                        <a:buClr>
                          <a:srgbClr val="000000"/>
                        </a:buClr>
                        <a:buSzPts val="1400"/>
                        <a:buFont typeface="Arial"/>
                        <a:buNone/>
                      </a:pPr>
                      <a:r>
                        <a:rPr lang="en-GB" sz="1400" u="none" cap="none" strike="noStrike">
                          <a:solidFill>
                            <a:schemeClr val="dk1"/>
                          </a:solidFill>
                        </a:rPr>
                        <a:t>Bidder Response</a:t>
                      </a:r>
                      <a:endParaRPr sz="1400" u="none" cap="none" strike="noStrike">
                        <a:solidFill>
                          <a:schemeClr val="dk1"/>
                        </a:solidFill>
                      </a:endParaRPr>
                    </a:p>
                  </a:txBody>
                  <a:tcPr marT="91425" marB="91425" marR="68575" marL="6857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FFFF99"/>
                    </a:solidFill>
                  </a:tcPr>
                </a:tc>
              </a:tr>
              <a:tr h="381000">
                <a:tc>
                  <a:txBody>
                    <a:bodyPr/>
                    <a:lstStyle/>
                    <a:p>
                      <a:pPr indent="0" lvl="0" marL="0" marR="0" rtl="0" algn="l">
                        <a:lnSpc>
                          <a:spcPct val="115000"/>
                        </a:lnSpc>
                        <a:spcBef>
                          <a:spcPts val="0"/>
                        </a:spcBef>
                        <a:spcAft>
                          <a:spcPts val="0"/>
                        </a:spcAft>
                        <a:buClr>
                          <a:srgbClr val="000000"/>
                        </a:buClr>
                        <a:buSzPts val="1400"/>
                        <a:buFont typeface="Arial"/>
                        <a:buNone/>
                      </a:pPr>
                      <a:r>
                        <a:rPr lang="en-GB" sz="1400" u="none" cap="none" strike="noStrike"/>
                        <a:t>Attachment 3 - Price Matrix</a:t>
                      </a:r>
                      <a:endParaRPr sz="1400" u="none" cap="none" strike="noStrike"/>
                    </a:p>
                  </a:txBody>
                  <a:tcPr marT="91425" marB="91425" marR="68575" marL="6857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CFE2F3"/>
                    </a:solidFill>
                  </a:tcPr>
                </a:tc>
                <a:tc>
                  <a:txBody>
                    <a:bodyPr/>
                    <a:lstStyle/>
                    <a:p>
                      <a:pPr indent="0" lvl="0" marL="0" marR="0" rtl="0" algn="l">
                        <a:lnSpc>
                          <a:spcPct val="100000"/>
                        </a:lnSpc>
                        <a:spcBef>
                          <a:spcPts val="0"/>
                        </a:spcBef>
                        <a:spcAft>
                          <a:spcPts val="0"/>
                        </a:spcAft>
                        <a:buClr>
                          <a:srgbClr val="000000"/>
                        </a:buClr>
                        <a:buSzPts val="1400"/>
                        <a:buFont typeface="Arial"/>
                        <a:buNone/>
                      </a:pPr>
                      <a:r>
                        <a:rPr lang="en-GB" sz="1400" u="none" cap="none" strike="noStrike">
                          <a:solidFill>
                            <a:schemeClr val="dk1"/>
                          </a:solidFill>
                        </a:rPr>
                        <a:t>Bidder Response</a:t>
                      </a:r>
                      <a:endParaRPr sz="1400" u="none" cap="none" strike="noStrike">
                        <a:solidFill>
                          <a:schemeClr val="dk1"/>
                        </a:solidFill>
                      </a:endParaRPr>
                    </a:p>
                  </a:txBody>
                  <a:tcPr marT="91425" marB="91425" marR="68575" marL="6857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FFFF99"/>
                    </a:solidFill>
                  </a:tcPr>
                </a:tc>
              </a:tr>
              <a:tr h="381000">
                <a:tc>
                  <a:txBody>
                    <a:bodyPr/>
                    <a:lstStyle/>
                    <a:p>
                      <a:pPr indent="0" lvl="0" marL="0" marR="0" rtl="0" algn="l">
                        <a:lnSpc>
                          <a:spcPct val="115000"/>
                        </a:lnSpc>
                        <a:spcBef>
                          <a:spcPts val="0"/>
                        </a:spcBef>
                        <a:spcAft>
                          <a:spcPts val="0"/>
                        </a:spcAft>
                        <a:buClr>
                          <a:srgbClr val="000000"/>
                        </a:buClr>
                        <a:buSzPts val="1400"/>
                        <a:buFont typeface="Arial"/>
                        <a:buNone/>
                      </a:pPr>
                      <a:r>
                        <a:rPr lang="en-GB" sz="1400" u="none" cap="none" strike="noStrike"/>
                        <a:t>Attachment 4a - Information and Declarations_Consortium</a:t>
                      </a:r>
                      <a:endParaRPr sz="1400" u="none" cap="none" strike="noStrike"/>
                    </a:p>
                  </a:txBody>
                  <a:tcPr marT="91425" marB="91425" marR="68575" marL="6857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C7FFC7"/>
                    </a:solidFill>
                  </a:tcPr>
                </a:tc>
                <a:tc>
                  <a:txBody>
                    <a:bodyPr/>
                    <a:lstStyle/>
                    <a:p>
                      <a:pPr indent="0" lvl="0" marL="0" marR="0" rtl="0" algn="l">
                        <a:lnSpc>
                          <a:spcPct val="100000"/>
                        </a:lnSpc>
                        <a:spcBef>
                          <a:spcPts val="0"/>
                        </a:spcBef>
                        <a:spcAft>
                          <a:spcPts val="0"/>
                        </a:spcAft>
                        <a:buClr>
                          <a:srgbClr val="000000"/>
                        </a:buClr>
                        <a:buSzPts val="1400"/>
                        <a:buFont typeface="Arial"/>
                        <a:buNone/>
                      </a:pPr>
                      <a:r>
                        <a:rPr lang="en-GB" sz="1400" u="none" cap="none" strike="noStrike">
                          <a:solidFill>
                            <a:schemeClr val="dk1"/>
                          </a:solidFill>
                        </a:rPr>
                        <a:t>Bidder Response</a:t>
                      </a:r>
                      <a:endParaRPr sz="1400" u="none" cap="none" strike="noStrike">
                        <a:solidFill>
                          <a:schemeClr val="dk1"/>
                        </a:solidFill>
                      </a:endParaRPr>
                    </a:p>
                  </a:txBody>
                  <a:tcPr marT="91425" marB="91425" marR="68575" marL="6857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FFFF99"/>
                    </a:solidFill>
                  </a:tcPr>
                </a:tc>
              </a:tr>
              <a:tr h="381000">
                <a:tc>
                  <a:txBody>
                    <a:bodyPr/>
                    <a:lstStyle/>
                    <a:p>
                      <a:pPr indent="0" lvl="0" marL="0" marR="0" rtl="0" algn="l">
                        <a:lnSpc>
                          <a:spcPct val="115000"/>
                        </a:lnSpc>
                        <a:spcBef>
                          <a:spcPts val="0"/>
                        </a:spcBef>
                        <a:spcAft>
                          <a:spcPts val="0"/>
                        </a:spcAft>
                        <a:buClr>
                          <a:srgbClr val="000000"/>
                        </a:buClr>
                        <a:buSzPts val="1400"/>
                        <a:buFont typeface="Arial"/>
                        <a:buNone/>
                      </a:pPr>
                      <a:r>
                        <a:rPr lang="en-GB" sz="1400" u="none" cap="none" strike="noStrike"/>
                        <a:t>Attachment 4b - Information and Declarations_Key Subcontractor_Guarantor</a:t>
                      </a:r>
                      <a:endParaRPr sz="1400" u="none" cap="none" strike="noStrike"/>
                    </a:p>
                  </a:txBody>
                  <a:tcPr marT="91425" marB="91425" marR="68575" marL="6857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C7FFC7"/>
                    </a:solidFill>
                  </a:tcPr>
                </a:tc>
                <a:tc>
                  <a:txBody>
                    <a:bodyPr/>
                    <a:lstStyle/>
                    <a:p>
                      <a:pPr indent="0" lvl="0" marL="0" marR="0" rtl="0" algn="l">
                        <a:lnSpc>
                          <a:spcPct val="100000"/>
                        </a:lnSpc>
                        <a:spcBef>
                          <a:spcPts val="0"/>
                        </a:spcBef>
                        <a:spcAft>
                          <a:spcPts val="0"/>
                        </a:spcAft>
                        <a:buClr>
                          <a:srgbClr val="000000"/>
                        </a:buClr>
                        <a:buSzPts val="1400"/>
                        <a:buFont typeface="Arial"/>
                        <a:buNone/>
                      </a:pPr>
                      <a:r>
                        <a:rPr lang="en-GB" sz="1400" u="none" cap="none" strike="noStrike">
                          <a:solidFill>
                            <a:schemeClr val="dk1"/>
                          </a:solidFill>
                        </a:rPr>
                        <a:t>Bidder Response</a:t>
                      </a:r>
                      <a:endParaRPr sz="1400" u="none" cap="none" strike="noStrike">
                        <a:solidFill>
                          <a:schemeClr val="dk1"/>
                        </a:solidFill>
                      </a:endParaRPr>
                    </a:p>
                  </a:txBody>
                  <a:tcPr marT="91425" marB="91425" marR="68575" marL="6857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FFFF99"/>
                    </a:solidFill>
                  </a:tcPr>
                </a:tc>
              </a:tr>
              <a:tr h="381000">
                <a:tc>
                  <a:txBody>
                    <a:bodyPr/>
                    <a:lstStyle/>
                    <a:p>
                      <a:pPr indent="0" lvl="0" marL="0" marR="0" rtl="0" algn="l">
                        <a:lnSpc>
                          <a:spcPct val="115000"/>
                        </a:lnSpc>
                        <a:spcBef>
                          <a:spcPts val="0"/>
                        </a:spcBef>
                        <a:spcAft>
                          <a:spcPts val="0"/>
                        </a:spcAft>
                        <a:buClr>
                          <a:srgbClr val="000000"/>
                        </a:buClr>
                        <a:buSzPts val="1400"/>
                        <a:buFont typeface="Arial"/>
                        <a:buNone/>
                      </a:pPr>
                      <a:r>
                        <a:rPr lang="en-GB" sz="1400" u="none" cap="none" strike="noStrike"/>
                        <a:t>Attachment 5 Financial Viability Risk Assessment</a:t>
                      </a:r>
                      <a:endParaRPr sz="1400" u="none" cap="none" strike="noStrike"/>
                    </a:p>
                  </a:txBody>
                  <a:tcPr marT="91425" marB="91425" marR="68575" marL="6857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C7FFC7"/>
                    </a:solidFill>
                  </a:tcPr>
                </a:tc>
                <a:tc>
                  <a:txBody>
                    <a:bodyPr/>
                    <a:lstStyle/>
                    <a:p>
                      <a:pPr indent="0" lvl="0" marL="0" marR="0" rtl="0" algn="l">
                        <a:lnSpc>
                          <a:spcPct val="100000"/>
                        </a:lnSpc>
                        <a:spcBef>
                          <a:spcPts val="0"/>
                        </a:spcBef>
                        <a:spcAft>
                          <a:spcPts val="0"/>
                        </a:spcAft>
                        <a:buClr>
                          <a:srgbClr val="000000"/>
                        </a:buClr>
                        <a:buSzPts val="1400"/>
                        <a:buFont typeface="Arial"/>
                        <a:buNone/>
                      </a:pPr>
                      <a:r>
                        <a:rPr lang="en-GB" sz="1400" u="none" cap="none" strike="noStrike">
                          <a:solidFill>
                            <a:schemeClr val="dk1"/>
                          </a:solidFill>
                        </a:rPr>
                        <a:t>Bidder Response</a:t>
                      </a:r>
                      <a:endParaRPr sz="1400" u="none" cap="none" strike="noStrike">
                        <a:solidFill>
                          <a:schemeClr val="dk1"/>
                        </a:solidFill>
                      </a:endParaRPr>
                    </a:p>
                  </a:txBody>
                  <a:tcPr marT="91425" marB="91425" marR="68575" marL="6857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FFFF99"/>
                    </a:solidFill>
                  </a:tcPr>
                </a:tc>
              </a:tr>
              <a:tr h="381000">
                <a:tc>
                  <a:txBody>
                    <a:bodyPr/>
                    <a:lstStyle/>
                    <a:p>
                      <a:pPr indent="0" lvl="0" marL="0" marR="0" rtl="0" algn="l">
                        <a:lnSpc>
                          <a:spcPct val="115000"/>
                        </a:lnSpc>
                        <a:spcBef>
                          <a:spcPts val="0"/>
                        </a:spcBef>
                        <a:spcAft>
                          <a:spcPts val="0"/>
                        </a:spcAft>
                        <a:buClr>
                          <a:srgbClr val="000000"/>
                        </a:buClr>
                        <a:buSzPts val="1400"/>
                        <a:buFont typeface="Arial"/>
                        <a:buNone/>
                      </a:pPr>
                      <a:r>
                        <a:rPr lang="en-GB" sz="1400" u="none" cap="none" strike="noStrike"/>
                        <a:t>Attachment 6 - Consortia Details</a:t>
                      </a:r>
                      <a:endParaRPr sz="1400" u="none" cap="none" strike="noStrike"/>
                    </a:p>
                  </a:txBody>
                  <a:tcPr marT="91425" marB="91425" marR="68575" marL="6857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C7FFC7"/>
                    </a:solidFill>
                  </a:tcPr>
                </a:tc>
                <a:tc>
                  <a:txBody>
                    <a:bodyPr/>
                    <a:lstStyle/>
                    <a:p>
                      <a:pPr indent="0" lvl="0" marL="0" marR="0" rtl="0" algn="l">
                        <a:lnSpc>
                          <a:spcPct val="100000"/>
                        </a:lnSpc>
                        <a:spcBef>
                          <a:spcPts val="0"/>
                        </a:spcBef>
                        <a:spcAft>
                          <a:spcPts val="0"/>
                        </a:spcAft>
                        <a:buClr>
                          <a:srgbClr val="000000"/>
                        </a:buClr>
                        <a:buSzPts val="1400"/>
                        <a:buFont typeface="Arial"/>
                        <a:buNone/>
                      </a:pPr>
                      <a:r>
                        <a:rPr lang="en-GB" sz="1400" u="none" cap="none" strike="noStrike">
                          <a:solidFill>
                            <a:schemeClr val="dk1"/>
                          </a:solidFill>
                        </a:rPr>
                        <a:t>Bidder Response</a:t>
                      </a:r>
                      <a:endParaRPr sz="1400" u="none" cap="none" strike="noStrike">
                        <a:solidFill>
                          <a:schemeClr val="dk1"/>
                        </a:solidFill>
                      </a:endParaRPr>
                    </a:p>
                  </a:txBody>
                  <a:tcPr marT="91425" marB="91425" marR="68575" marL="6857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FFFF99"/>
                    </a:solidFill>
                  </a:tcPr>
                </a:tc>
              </a:tr>
              <a:tr h="381000">
                <a:tc>
                  <a:txBody>
                    <a:bodyPr/>
                    <a:lstStyle/>
                    <a:p>
                      <a:pPr indent="0" lvl="0" marL="0" marR="0" rtl="0" algn="l">
                        <a:lnSpc>
                          <a:spcPct val="115000"/>
                        </a:lnSpc>
                        <a:spcBef>
                          <a:spcPts val="0"/>
                        </a:spcBef>
                        <a:spcAft>
                          <a:spcPts val="0"/>
                        </a:spcAft>
                        <a:buClr>
                          <a:srgbClr val="000000"/>
                        </a:buClr>
                        <a:buSzPts val="1400"/>
                        <a:buFont typeface="Arial"/>
                        <a:buNone/>
                      </a:pPr>
                      <a:r>
                        <a:rPr lang="en-GB" sz="1400" u="none" cap="none" strike="noStrike"/>
                        <a:t>Attachment 7 - Key Subcontractor Details</a:t>
                      </a:r>
                      <a:endParaRPr sz="1400" u="none" cap="none" strike="noStrike"/>
                    </a:p>
                  </a:txBody>
                  <a:tcPr marT="91425" marB="91425" marR="68575" marL="6857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C7FFC7"/>
                    </a:solidFill>
                  </a:tcPr>
                </a:tc>
                <a:tc>
                  <a:txBody>
                    <a:bodyPr/>
                    <a:lstStyle/>
                    <a:p>
                      <a:pPr indent="0" lvl="0" marL="0" marR="0" rtl="0" algn="l">
                        <a:lnSpc>
                          <a:spcPct val="100000"/>
                        </a:lnSpc>
                        <a:spcBef>
                          <a:spcPts val="0"/>
                        </a:spcBef>
                        <a:spcAft>
                          <a:spcPts val="0"/>
                        </a:spcAft>
                        <a:buClr>
                          <a:srgbClr val="000000"/>
                        </a:buClr>
                        <a:buSzPts val="1400"/>
                        <a:buFont typeface="Arial"/>
                        <a:buNone/>
                      </a:pPr>
                      <a:r>
                        <a:rPr lang="en-GB" sz="1400" u="none" cap="none" strike="noStrike">
                          <a:solidFill>
                            <a:schemeClr val="dk1"/>
                          </a:solidFill>
                        </a:rPr>
                        <a:t>Bidder Response</a:t>
                      </a:r>
                      <a:endParaRPr sz="1400" u="none" cap="none" strike="noStrike">
                        <a:solidFill>
                          <a:schemeClr val="dk1"/>
                        </a:solidFill>
                      </a:endParaRPr>
                    </a:p>
                  </a:txBody>
                  <a:tcPr marT="91425" marB="91425" marR="68575" marL="6857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FFFF99"/>
                    </a:solidFill>
                  </a:tcPr>
                </a:tc>
              </a:tr>
              <a:tr h="381000">
                <a:tc>
                  <a:txBody>
                    <a:bodyPr/>
                    <a:lstStyle/>
                    <a:p>
                      <a:pPr indent="0" lvl="0" marL="0" marR="0" rtl="0" algn="l">
                        <a:lnSpc>
                          <a:spcPct val="115000"/>
                        </a:lnSpc>
                        <a:spcBef>
                          <a:spcPts val="0"/>
                        </a:spcBef>
                        <a:spcAft>
                          <a:spcPts val="0"/>
                        </a:spcAft>
                        <a:buClr>
                          <a:srgbClr val="000000"/>
                        </a:buClr>
                        <a:buSzPts val="1400"/>
                        <a:buFont typeface="Arial"/>
                        <a:buNone/>
                      </a:pPr>
                      <a:r>
                        <a:rPr lang="en-GB" sz="1400" u="none" cap="none" strike="noStrike"/>
                        <a:t>Attachment 8 Frequently Asked Questions</a:t>
                      </a:r>
                      <a:endParaRPr sz="1400" u="none" cap="none" strike="noStrike"/>
                    </a:p>
                  </a:txBody>
                  <a:tcPr marT="91425" marB="91425" marR="68575" marL="6857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C7FFC7"/>
                    </a:solidFill>
                  </a:tcPr>
                </a:tc>
                <a:tc>
                  <a:txBody>
                    <a:bodyPr/>
                    <a:lstStyle/>
                    <a:p>
                      <a:pPr indent="0" lvl="0" marL="0" marR="0" rtl="0" algn="l">
                        <a:lnSpc>
                          <a:spcPct val="100000"/>
                        </a:lnSpc>
                        <a:spcBef>
                          <a:spcPts val="0"/>
                        </a:spcBef>
                        <a:spcAft>
                          <a:spcPts val="0"/>
                        </a:spcAft>
                        <a:buClr>
                          <a:srgbClr val="000000"/>
                        </a:buClr>
                        <a:buSzPts val="1400"/>
                        <a:buFont typeface="Arial"/>
                        <a:buNone/>
                      </a:pPr>
                      <a:r>
                        <a:rPr lang="en-GB" sz="1400" u="none" cap="none" strike="noStrike">
                          <a:solidFill>
                            <a:schemeClr val="dk1"/>
                          </a:solidFill>
                        </a:rPr>
                        <a:t>Bidder Review</a:t>
                      </a:r>
                      <a:endParaRPr sz="1400" u="none" cap="none" strike="noStrike">
                        <a:solidFill>
                          <a:schemeClr val="dk1"/>
                        </a:solidFill>
                      </a:endParaRPr>
                    </a:p>
                  </a:txBody>
                  <a:tcPr marT="91425" marB="91425" marR="68575" marL="6857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CCCCCC"/>
                    </a:solidFill>
                  </a:tcPr>
                </a:tc>
              </a:tr>
              <a:tr h="381000">
                <a:tc>
                  <a:txBody>
                    <a:bodyPr/>
                    <a:lstStyle/>
                    <a:p>
                      <a:pPr indent="0" lvl="0" marL="0" marR="0" rtl="0" algn="l">
                        <a:lnSpc>
                          <a:spcPct val="115000"/>
                        </a:lnSpc>
                        <a:spcBef>
                          <a:spcPts val="0"/>
                        </a:spcBef>
                        <a:spcAft>
                          <a:spcPts val="0"/>
                        </a:spcAft>
                        <a:buClr>
                          <a:srgbClr val="000000"/>
                        </a:buClr>
                        <a:buSzPts val="1400"/>
                        <a:buFont typeface="Arial"/>
                        <a:buNone/>
                      </a:pPr>
                      <a:r>
                        <a:rPr lang="en-GB" sz="1400" u="none" cap="none" strike="noStrike"/>
                        <a:t>Attachment 9 - Contract Documents</a:t>
                      </a:r>
                      <a:endParaRPr sz="1400" u="none" cap="none" strike="noStrike"/>
                    </a:p>
                  </a:txBody>
                  <a:tcPr marT="91425" marB="91425" marR="68575" marL="6857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CFE2F3"/>
                    </a:solidFill>
                  </a:tcPr>
                </a:tc>
                <a:tc>
                  <a:txBody>
                    <a:bodyPr/>
                    <a:lstStyle/>
                    <a:p>
                      <a:pPr indent="0" lvl="0" marL="0" marR="0" rtl="0" algn="l">
                        <a:lnSpc>
                          <a:spcPct val="100000"/>
                        </a:lnSpc>
                        <a:spcBef>
                          <a:spcPts val="0"/>
                        </a:spcBef>
                        <a:spcAft>
                          <a:spcPts val="0"/>
                        </a:spcAft>
                        <a:buClr>
                          <a:srgbClr val="000000"/>
                        </a:buClr>
                        <a:buSzPts val="1400"/>
                        <a:buFont typeface="Arial"/>
                        <a:buNone/>
                      </a:pPr>
                      <a:r>
                        <a:rPr lang="en-GB" sz="1400" u="none" cap="none" strike="noStrike">
                          <a:solidFill>
                            <a:schemeClr val="dk1"/>
                          </a:solidFill>
                        </a:rPr>
                        <a:t>Bidder Response</a:t>
                      </a:r>
                      <a:endParaRPr sz="1400" u="none" cap="none" strike="noStrike">
                        <a:solidFill>
                          <a:schemeClr val="dk1"/>
                        </a:solidFill>
                      </a:endParaRPr>
                    </a:p>
                  </a:txBody>
                  <a:tcPr marT="91425" marB="91425" marR="68575" marL="6857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FFFF99"/>
                    </a:solidFill>
                  </a:tcPr>
                </a:tc>
              </a:tr>
              <a:tr h="381000">
                <a:tc>
                  <a:txBody>
                    <a:bodyPr/>
                    <a:lstStyle/>
                    <a:p>
                      <a:pPr indent="0" lvl="0" marL="0" marR="0" rtl="0" algn="l">
                        <a:lnSpc>
                          <a:spcPct val="115000"/>
                        </a:lnSpc>
                        <a:spcBef>
                          <a:spcPts val="0"/>
                        </a:spcBef>
                        <a:spcAft>
                          <a:spcPts val="0"/>
                        </a:spcAft>
                        <a:buClr>
                          <a:srgbClr val="000000"/>
                        </a:buClr>
                        <a:buSzPts val="1400"/>
                        <a:buFont typeface="Arial"/>
                        <a:buNone/>
                      </a:pPr>
                      <a:r>
                        <a:rPr lang="en-GB" sz="1400" u="none" cap="none" strike="noStrike"/>
                        <a:t>Attachment 10 - Non-disclosure agreement</a:t>
                      </a:r>
                      <a:endParaRPr sz="1400" u="none" cap="none" strike="noStrike"/>
                    </a:p>
                  </a:txBody>
                  <a:tcPr marT="91425" marB="91425" marR="68575" marL="6857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CFE2F3"/>
                    </a:solidFill>
                  </a:tcPr>
                </a:tc>
                <a:tc>
                  <a:txBody>
                    <a:bodyPr/>
                    <a:lstStyle/>
                    <a:p>
                      <a:pPr indent="0" lvl="0" marL="0" marR="0" rtl="0" algn="l">
                        <a:lnSpc>
                          <a:spcPct val="100000"/>
                        </a:lnSpc>
                        <a:spcBef>
                          <a:spcPts val="0"/>
                        </a:spcBef>
                        <a:spcAft>
                          <a:spcPts val="0"/>
                        </a:spcAft>
                        <a:buClr>
                          <a:srgbClr val="000000"/>
                        </a:buClr>
                        <a:buSzPts val="1400"/>
                        <a:buFont typeface="Arial"/>
                        <a:buNone/>
                      </a:pPr>
                      <a:r>
                        <a:rPr lang="en-GB" sz="1400" u="none" cap="none" strike="noStrike">
                          <a:solidFill>
                            <a:schemeClr val="dk1"/>
                          </a:solidFill>
                        </a:rPr>
                        <a:t>Bidder Response</a:t>
                      </a:r>
                      <a:endParaRPr sz="1400" u="none" cap="none" strike="noStrike">
                        <a:solidFill>
                          <a:schemeClr val="dk1"/>
                        </a:solidFill>
                      </a:endParaRPr>
                    </a:p>
                  </a:txBody>
                  <a:tcPr marT="91425" marB="91425" marR="68575" marL="6857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FFFF99"/>
                    </a:solidFill>
                  </a:tcPr>
                </a:tc>
              </a:tr>
            </a:tbl>
          </a:graphicData>
        </a:graphic>
      </p:graphicFrame>
      <p:pic>
        <p:nvPicPr>
          <p:cNvPr id="404" name="Google Shape;404;p40"/>
          <p:cNvPicPr preferRelativeResize="0"/>
          <p:nvPr/>
        </p:nvPicPr>
        <p:blipFill rotWithShape="1">
          <a:blip r:embed="rId3">
            <a:alphaModFix/>
          </a:blip>
          <a:srcRect b="0" l="0" r="0" t="0"/>
          <a:stretch/>
        </p:blipFill>
        <p:spPr>
          <a:xfrm>
            <a:off x="152400" y="152400"/>
            <a:ext cx="333375" cy="333375"/>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0" name="Shape 90"/>
        <p:cNvGrpSpPr/>
        <p:nvPr/>
      </p:nvGrpSpPr>
      <p:grpSpPr>
        <a:xfrm>
          <a:off x="0" y="0"/>
          <a:ext cx="0" cy="0"/>
          <a:chOff x="0" y="0"/>
          <a:chExt cx="0" cy="0"/>
        </a:xfrm>
      </p:grpSpPr>
      <p:sp>
        <p:nvSpPr>
          <p:cNvPr id="91" name="Google Shape;91;p5"/>
          <p:cNvSpPr txBox="1"/>
          <p:nvPr>
            <p:ph type="title"/>
          </p:nvPr>
        </p:nvSpPr>
        <p:spPr>
          <a:xfrm>
            <a:off x="1637961" y="429028"/>
            <a:ext cx="10001400" cy="1325700"/>
          </a:xfrm>
          <a:prstGeom prst="rect">
            <a:avLst/>
          </a:prstGeom>
          <a:noFill/>
          <a:ln>
            <a:noFill/>
          </a:ln>
        </p:spPr>
        <p:txBody>
          <a:bodyPr anchorCtr="0" anchor="ctr" bIns="0" lIns="0" spcFirstLastPara="1" rIns="0" wrap="square" tIns="0">
            <a:normAutofit/>
          </a:bodyPr>
          <a:lstStyle/>
          <a:p>
            <a:pPr indent="0" lvl="0" marL="0" rtl="0" algn="l">
              <a:lnSpc>
                <a:spcPct val="90000"/>
              </a:lnSpc>
              <a:spcBef>
                <a:spcPts val="0"/>
              </a:spcBef>
              <a:spcAft>
                <a:spcPts val="0"/>
              </a:spcAft>
              <a:buSzPts val="1800"/>
              <a:buNone/>
            </a:pPr>
            <a:r>
              <a:rPr lang="en-GB"/>
              <a:t>Inquiry’s workstrands </a:t>
            </a:r>
            <a:endParaRPr/>
          </a:p>
        </p:txBody>
      </p:sp>
      <p:sp>
        <p:nvSpPr>
          <p:cNvPr id="92" name="Google Shape;92;p5"/>
          <p:cNvSpPr txBox="1"/>
          <p:nvPr>
            <p:ph idx="1" type="body"/>
          </p:nvPr>
        </p:nvSpPr>
        <p:spPr>
          <a:xfrm>
            <a:off x="1637959" y="1839600"/>
            <a:ext cx="4791600" cy="4338000"/>
          </a:xfrm>
          <a:prstGeom prst="rect">
            <a:avLst/>
          </a:prstGeom>
          <a:noFill/>
          <a:ln>
            <a:noFill/>
          </a:ln>
        </p:spPr>
        <p:txBody>
          <a:bodyPr anchorCtr="0" anchor="t" bIns="0" lIns="0" spcFirstLastPara="1" rIns="0" wrap="square" tIns="0">
            <a:normAutofit/>
          </a:bodyPr>
          <a:lstStyle/>
          <a:p>
            <a:pPr indent="-368300" lvl="0" marL="457200" rtl="0" algn="l">
              <a:lnSpc>
                <a:spcPct val="115000"/>
              </a:lnSpc>
              <a:spcBef>
                <a:spcPts val="0"/>
              </a:spcBef>
              <a:spcAft>
                <a:spcPts val="0"/>
              </a:spcAft>
              <a:buClr>
                <a:schemeClr val="dk1"/>
              </a:buClr>
              <a:buSzPts val="2200"/>
              <a:buChar char="●"/>
            </a:pPr>
            <a:r>
              <a:rPr lang="en-GB" sz="2200">
                <a:solidFill>
                  <a:schemeClr val="dk1"/>
                </a:solidFill>
              </a:rPr>
              <a:t>Hearings (witness and Core Participant support needs, public attendees)</a:t>
            </a:r>
            <a:endParaRPr sz="2200">
              <a:solidFill>
                <a:schemeClr val="dk1"/>
              </a:solidFill>
            </a:endParaRPr>
          </a:p>
          <a:p>
            <a:pPr indent="0" lvl="0" marL="914400" rtl="0" algn="l">
              <a:lnSpc>
                <a:spcPct val="115000"/>
              </a:lnSpc>
              <a:spcBef>
                <a:spcPts val="0"/>
              </a:spcBef>
              <a:spcAft>
                <a:spcPts val="0"/>
              </a:spcAft>
              <a:buSzPts val="1800"/>
              <a:buNone/>
            </a:pPr>
            <a:r>
              <a:t/>
            </a:r>
            <a:endParaRPr sz="2200">
              <a:solidFill>
                <a:schemeClr val="dk1"/>
              </a:solidFill>
            </a:endParaRPr>
          </a:p>
          <a:p>
            <a:pPr indent="-368300" lvl="0" marL="457200" rtl="0" algn="l">
              <a:lnSpc>
                <a:spcPct val="115000"/>
              </a:lnSpc>
              <a:spcBef>
                <a:spcPts val="0"/>
              </a:spcBef>
              <a:spcAft>
                <a:spcPts val="0"/>
              </a:spcAft>
              <a:buClr>
                <a:schemeClr val="dk1"/>
              </a:buClr>
              <a:buSzPts val="2200"/>
              <a:buChar char="●"/>
            </a:pPr>
            <a:r>
              <a:rPr lang="en-GB" sz="2200">
                <a:solidFill>
                  <a:schemeClr val="dk1"/>
                </a:solidFill>
              </a:rPr>
              <a:t>Our listening exercise - </a:t>
            </a:r>
            <a:endParaRPr sz="2200">
              <a:solidFill>
                <a:schemeClr val="dk1"/>
              </a:solidFill>
            </a:endParaRPr>
          </a:p>
          <a:p>
            <a:pPr indent="0" lvl="0" marL="457200" rtl="0" algn="l">
              <a:lnSpc>
                <a:spcPct val="115000"/>
              </a:lnSpc>
              <a:spcBef>
                <a:spcPts val="0"/>
              </a:spcBef>
              <a:spcAft>
                <a:spcPts val="0"/>
              </a:spcAft>
              <a:buSzPts val="1800"/>
              <a:buNone/>
            </a:pPr>
            <a:r>
              <a:rPr lang="en-GB" sz="2200">
                <a:solidFill>
                  <a:schemeClr val="dk1"/>
                </a:solidFill>
              </a:rPr>
              <a:t>Every Story Matters  </a:t>
            </a:r>
            <a:endParaRPr sz="2200">
              <a:solidFill>
                <a:schemeClr val="dk1"/>
              </a:solidFill>
            </a:endParaRPr>
          </a:p>
          <a:p>
            <a:pPr indent="-368300" lvl="1" marL="914400" rtl="0" algn="l">
              <a:lnSpc>
                <a:spcPct val="115000"/>
              </a:lnSpc>
              <a:spcBef>
                <a:spcPts val="0"/>
              </a:spcBef>
              <a:spcAft>
                <a:spcPts val="0"/>
              </a:spcAft>
              <a:buClr>
                <a:schemeClr val="dk1"/>
              </a:buClr>
              <a:buSzPts val="2200"/>
              <a:buChar char="○"/>
            </a:pPr>
            <a:r>
              <a:rPr b="0" lang="en-GB" sz="2200">
                <a:solidFill>
                  <a:schemeClr val="dk1"/>
                </a:solidFill>
              </a:rPr>
              <a:t>Online submissions</a:t>
            </a:r>
            <a:endParaRPr b="0" sz="2200">
              <a:solidFill>
                <a:schemeClr val="dk1"/>
              </a:solidFill>
            </a:endParaRPr>
          </a:p>
          <a:p>
            <a:pPr indent="-368300" lvl="1" marL="914400" rtl="0" algn="l">
              <a:lnSpc>
                <a:spcPct val="115000"/>
              </a:lnSpc>
              <a:spcBef>
                <a:spcPts val="0"/>
              </a:spcBef>
              <a:spcAft>
                <a:spcPts val="0"/>
              </a:spcAft>
              <a:buClr>
                <a:schemeClr val="dk1"/>
              </a:buClr>
              <a:buSzPts val="2200"/>
              <a:buChar char="○"/>
            </a:pPr>
            <a:r>
              <a:rPr b="0" lang="en-GB" sz="2200">
                <a:solidFill>
                  <a:schemeClr val="dk1"/>
                </a:solidFill>
              </a:rPr>
              <a:t>Targeted research</a:t>
            </a:r>
            <a:endParaRPr b="0" sz="2200">
              <a:solidFill>
                <a:schemeClr val="dk1"/>
              </a:solidFill>
            </a:endParaRPr>
          </a:p>
          <a:p>
            <a:pPr indent="-368300" lvl="1" marL="914400" rtl="0" algn="l">
              <a:lnSpc>
                <a:spcPct val="115000"/>
              </a:lnSpc>
              <a:spcBef>
                <a:spcPts val="0"/>
              </a:spcBef>
              <a:spcAft>
                <a:spcPts val="0"/>
              </a:spcAft>
              <a:buClr>
                <a:schemeClr val="dk1"/>
              </a:buClr>
              <a:buSzPts val="2200"/>
              <a:buChar char="○"/>
            </a:pPr>
            <a:r>
              <a:rPr b="0" lang="en-GB" sz="2200">
                <a:solidFill>
                  <a:schemeClr val="dk1"/>
                </a:solidFill>
              </a:rPr>
              <a:t>Community events </a:t>
            </a:r>
            <a:endParaRPr b="0" sz="2200">
              <a:solidFill>
                <a:schemeClr val="dk1"/>
              </a:solidFill>
            </a:endParaRPr>
          </a:p>
          <a:p>
            <a:pPr indent="0" lvl="0" marL="457200" rtl="0" algn="l">
              <a:lnSpc>
                <a:spcPct val="115000"/>
              </a:lnSpc>
              <a:spcBef>
                <a:spcPts val="0"/>
              </a:spcBef>
              <a:spcAft>
                <a:spcPts val="0"/>
              </a:spcAft>
              <a:buSzPts val="1800"/>
              <a:buNone/>
            </a:pPr>
            <a:r>
              <a:t/>
            </a:r>
            <a:endParaRPr sz="2800"/>
          </a:p>
        </p:txBody>
      </p:sp>
      <p:sp>
        <p:nvSpPr>
          <p:cNvPr id="93" name="Google Shape;93;p5"/>
          <p:cNvSpPr txBox="1"/>
          <p:nvPr>
            <p:ph idx="2" type="body"/>
          </p:nvPr>
        </p:nvSpPr>
        <p:spPr>
          <a:xfrm>
            <a:off x="6846277" y="1839600"/>
            <a:ext cx="4792800" cy="4338000"/>
          </a:xfrm>
          <a:prstGeom prst="rect">
            <a:avLst/>
          </a:prstGeom>
          <a:noFill/>
          <a:ln>
            <a:noFill/>
          </a:ln>
        </p:spPr>
        <p:txBody>
          <a:bodyPr anchorCtr="0" anchor="t" bIns="0" lIns="0" spcFirstLastPara="1" rIns="0" wrap="square" tIns="0">
            <a:normAutofit/>
          </a:bodyPr>
          <a:lstStyle/>
          <a:p>
            <a:pPr indent="-374650" lvl="0" marL="457200" rtl="0" algn="l">
              <a:lnSpc>
                <a:spcPct val="115000"/>
              </a:lnSpc>
              <a:spcBef>
                <a:spcPts val="0"/>
              </a:spcBef>
              <a:spcAft>
                <a:spcPts val="0"/>
              </a:spcAft>
              <a:buClr>
                <a:schemeClr val="dk1"/>
              </a:buClr>
              <a:buSzPts val="2300"/>
              <a:buChar char="●"/>
            </a:pPr>
            <a:r>
              <a:rPr lang="en-GB" sz="2300">
                <a:solidFill>
                  <a:schemeClr val="dk1"/>
                </a:solidFill>
              </a:rPr>
              <a:t>Engagement/Comms activity </a:t>
            </a:r>
            <a:endParaRPr sz="2300">
              <a:solidFill>
                <a:schemeClr val="dk1"/>
              </a:solidFill>
            </a:endParaRPr>
          </a:p>
          <a:p>
            <a:pPr indent="-374650" lvl="1" marL="914400" rtl="0" algn="l">
              <a:lnSpc>
                <a:spcPct val="115000"/>
              </a:lnSpc>
              <a:spcBef>
                <a:spcPts val="0"/>
              </a:spcBef>
              <a:spcAft>
                <a:spcPts val="0"/>
              </a:spcAft>
              <a:buClr>
                <a:schemeClr val="dk1"/>
              </a:buClr>
              <a:buSzPts val="2300"/>
              <a:buChar char="○"/>
            </a:pPr>
            <a:r>
              <a:rPr b="0" lang="en-GB" sz="2300">
                <a:solidFill>
                  <a:schemeClr val="dk1"/>
                </a:solidFill>
              </a:rPr>
              <a:t>Commemoration tapestry work</a:t>
            </a:r>
            <a:endParaRPr b="0" sz="2300">
              <a:solidFill>
                <a:schemeClr val="dk1"/>
              </a:solidFill>
            </a:endParaRPr>
          </a:p>
          <a:p>
            <a:pPr indent="-374650" lvl="1" marL="914400" rtl="0" algn="l">
              <a:lnSpc>
                <a:spcPct val="115000"/>
              </a:lnSpc>
              <a:spcBef>
                <a:spcPts val="0"/>
              </a:spcBef>
              <a:spcAft>
                <a:spcPts val="0"/>
              </a:spcAft>
              <a:buClr>
                <a:schemeClr val="dk1"/>
              </a:buClr>
              <a:buSzPts val="2300"/>
              <a:buChar char="○"/>
            </a:pPr>
            <a:r>
              <a:rPr b="0" lang="en-GB" sz="2300">
                <a:solidFill>
                  <a:schemeClr val="dk1"/>
                </a:solidFill>
              </a:rPr>
              <a:t>Impact films</a:t>
            </a:r>
            <a:endParaRPr b="0" sz="2300">
              <a:solidFill>
                <a:schemeClr val="dk1"/>
              </a:solidFill>
            </a:endParaRPr>
          </a:p>
          <a:p>
            <a:pPr indent="-374650" lvl="1" marL="914400" rtl="0" algn="l">
              <a:lnSpc>
                <a:spcPct val="115000"/>
              </a:lnSpc>
              <a:spcBef>
                <a:spcPts val="0"/>
              </a:spcBef>
              <a:spcAft>
                <a:spcPts val="0"/>
              </a:spcAft>
              <a:buClr>
                <a:schemeClr val="dk1"/>
              </a:buClr>
              <a:buSzPts val="2300"/>
              <a:buChar char="○"/>
            </a:pPr>
            <a:r>
              <a:rPr b="0" lang="en-GB" sz="2300">
                <a:solidFill>
                  <a:schemeClr val="dk1"/>
                </a:solidFill>
              </a:rPr>
              <a:t>Media case studies </a:t>
            </a:r>
            <a:endParaRPr b="0" sz="2300">
              <a:solidFill>
                <a:schemeClr val="dk1"/>
              </a:solidFill>
            </a:endParaRPr>
          </a:p>
          <a:p>
            <a:pPr indent="-374650" lvl="1" marL="914400" rtl="0" algn="l">
              <a:lnSpc>
                <a:spcPct val="115000"/>
              </a:lnSpc>
              <a:spcBef>
                <a:spcPts val="0"/>
              </a:spcBef>
              <a:spcAft>
                <a:spcPts val="0"/>
              </a:spcAft>
              <a:buClr>
                <a:schemeClr val="dk1"/>
              </a:buClr>
              <a:buSzPts val="2300"/>
              <a:buChar char="○"/>
            </a:pPr>
            <a:r>
              <a:rPr b="0" lang="en-GB" sz="2300">
                <a:solidFill>
                  <a:schemeClr val="dk1"/>
                </a:solidFill>
              </a:rPr>
              <a:t>User/people-affected consultation </a:t>
            </a:r>
            <a:endParaRPr sz="2900"/>
          </a:p>
        </p:txBody>
      </p:sp>
      <p:sp>
        <p:nvSpPr>
          <p:cNvPr id="94" name="Google Shape;94;p5"/>
          <p:cNvSpPr txBox="1"/>
          <p:nvPr>
            <p:ph idx="12" type="sldNum"/>
          </p:nvPr>
        </p:nvSpPr>
        <p:spPr>
          <a:xfrm>
            <a:off x="230400" y="5976000"/>
            <a:ext cx="750300" cy="388500"/>
          </a:xfrm>
          <a:prstGeom prst="rect">
            <a:avLst/>
          </a:prstGeom>
          <a:noFill/>
          <a:ln>
            <a:noFill/>
          </a:ln>
        </p:spPr>
        <p:txBody>
          <a:bodyPr anchorCtr="0" anchor="ctr" bIns="0" lIns="0" spcFirstLastPara="1" rIns="0" wrap="square" tIns="0">
            <a:noAutofit/>
          </a:bodyPr>
          <a:lstStyle/>
          <a:p>
            <a:pPr indent="0" lvl="0" marL="0" rtl="0" algn="ctr">
              <a:lnSpc>
                <a:spcPct val="100000"/>
              </a:lnSpc>
              <a:spcBef>
                <a:spcPts val="0"/>
              </a:spcBef>
              <a:spcAft>
                <a:spcPts val="0"/>
              </a:spcAft>
              <a:buClr>
                <a:srgbClr val="000000"/>
              </a:buClr>
              <a:buSzPts val="1700"/>
              <a:buFont typeface="Arial"/>
              <a:buNone/>
            </a:pPr>
            <a:fld id="{00000000-1234-1234-1234-123412341234}" type="slidenum">
              <a:rPr lang="en-GB"/>
              <a:t>‹#›</a:t>
            </a:fld>
            <a:endParaRPr/>
          </a:p>
        </p:txBody>
      </p:sp>
    </p:spTree>
  </p:cSld>
  <p:clrMapOvr>
    <a:masterClrMapping/>
  </p:clrMapOvr>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9" name="Shape 409"/>
        <p:cNvGrpSpPr/>
        <p:nvPr/>
      </p:nvGrpSpPr>
      <p:grpSpPr>
        <a:xfrm>
          <a:off x="0" y="0"/>
          <a:ext cx="0" cy="0"/>
          <a:chOff x="0" y="0"/>
          <a:chExt cx="0" cy="0"/>
        </a:xfrm>
      </p:grpSpPr>
      <p:sp>
        <p:nvSpPr>
          <p:cNvPr id="410" name="Google Shape;410;p41"/>
          <p:cNvSpPr txBox="1"/>
          <p:nvPr>
            <p:ph type="title"/>
          </p:nvPr>
        </p:nvSpPr>
        <p:spPr>
          <a:xfrm>
            <a:off x="1959075" y="234975"/>
            <a:ext cx="9680400" cy="1011600"/>
          </a:xfrm>
          <a:prstGeom prst="rect">
            <a:avLst/>
          </a:prstGeom>
          <a:noFill/>
          <a:ln>
            <a:noFill/>
          </a:ln>
        </p:spPr>
        <p:txBody>
          <a:bodyPr anchorCtr="0" anchor="ctr" bIns="0" lIns="0" spcFirstLastPara="1" rIns="0" wrap="square" tIns="0">
            <a:normAutofit fontScale="90000"/>
          </a:bodyPr>
          <a:lstStyle/>
          <a:p>
            <a:pPr indent="0" lvl="0" marL="0" rtl="0" algn="l">
              <a:lnSpc>
                <a:spcPct val="115000"/>
              </a:lnSpc>
              <a:spcBef>
                <a:spcPts val="0"/>
              </a:spcBef>
              <a:spcAft>
                <a:spcPts val="0"/>
              </a:spcAft>
              <a:buSzPct val="52631"/>
              <a:buNone/>
            </a:pPr>
            <a:r>
              <a:rPr lang="en-GB" sz="3800">
                <a:solidFill>
                  <a:schemeClr val="dk1"/>
                </a:solidFill>
              </a:rPr>
              <a:t>CCS </a:t>
            </a:r>
            <a:r>
              <a:rPr lang="en-GB" sz="3800"/>
              <a:t>Procurement Process - Questionnaires</a:t>
            </a:r>
            <a:endParaRPr sz="3800"/>
          </a:p>
        </p:txBody>
      </p:sp>
      <p:sp>
        <p:nvSpPr>
          <p:cNvPr id="411" name="Google Shape;411;p41"/>
          <p:cNvSpPr txBox="1"/>
          <p:nvPr>
            <p:ph idx="1" type="body"/>
          </p:nvPr>
        </p:nvSpPr>
        <p:spPr>
          <a:xfrm>
            <a:off x="1637961" y="1840229"/>
            <a:ext cx="10001400" cy="4336800"/>
          </a:xfrm>
          <a:prstGeom prst="rect">
            <a:avLst/>
          </a:prstGeom>
          <a:noFill/>
          <a:ln>
            <a:noFill/>
          </a:ln>
        </p:spPr>
        <p:txBody>
          <a:bodyPr anchorCtr="0" anchor="t" bIns="0" lIns="0" spcFirstLastPara="1" rIns="0" wrap="square" tIns="0">
            <a:normAutofit/>
          </a:bodyPr>
          <a:lstStyle/>
          <a:p>
            <a:pPr indent="0" lvl="0" marL="0" rtl="0" algn="l">
              <a:lnSpc>
                <a:spcPct val="125000"/>
              </a:lnSpc>
              <a:spcBef>
                <a:spcPts val="0"/>
              </a:spcBef>
              <a:spcAft>
                <a:spcPts val="0"/>
              </a:spcAft>
              <a:buSzPts val="1800"/>
              <a:buNone/>
            </a:pPr>
            <a:r>
              <a:t/>
            </a:r>
            <a:endParaRPr b="1" sz="2500">
              <a:solidFill>
                <a:schemeClr val="dk1"/>
              </a:solidFill>
            </a:endParaRPr>
          </a:p>
          <a:p>
            <a:pPr indent="0" lvl="0" marL="457200" rtl="0" algn="l">
              <a:lnSpc>
                <a:spcPct val="125000"/>
              </a:lnSpc>
              <a:spcBef>
                <a:spcPts val="0"/>
              </a:spcBef>
              <a:spcAft>
                <a:spcPts val="0"/>
              </a:spcAft>
              <a:buSzPts val="1800"/>
              <a:buNone/>
            </a:pPr>
            <a:r>
              <a:t/>
            </a:r>
            <a:endParaRPr b="1" sz="3100">
              <a:solidFill>
                <a:schemeClr val="dk1"/>
              </a:solidFill>
            </a:endParaRPr>
          </a:p>
        </p:txBody>
      </p:sp>
      <p:sp>
        <p:nvSpPr>
          <p:cNvPr id="412" name="Google Shape;412;p41"/>
          <p:cNvSpPr txBox="1"/>
          <p:nvPr>
            <p:ph idx="12" type="sldNum"/>
          </p:nvPr>
        </p:nvSpPr>
        <p:spPr>
          <a:xfrm>
            <a:off x="230400" y="5976000"/>
            <a:ext cx="750300" cy="388500"/>
          </a:xfrm>
          <a:prstGeom prst="rect">
            <a:avLst/>
          </a:prstGeom>
          <a:noFill/>
          <a:ln>
            <a:noFill/>
          </a:ln>
        </p:spPr>
        <p:txBody>
          <a:bodyPr anchorCtr="0" anchor="ctr" bIns="0" lIns="0" spcFirstLastPara="1" rIns="0" wrap="square" tIns="0">
            <a:noAutofit/>
          </a:bodyPr>
          <a:lstStyle/>
          <a:p>
            <a:pPr indent="0" lvl="0" marL="0" rtl="0" algn="ctr">
              <a:lnSpc>
                <a:spcPct val="100000"/>
              </a:lnSpc>
              <a:spcBef>
                <a:spcPts val="0"/>
              </a:spcBef>
              <a:spcAft>
                <a:spcPts val="0"/>
              </a:spcAft>
              <a:buClr>
                <a:srgbClr val="000000"/>
              </a:buClr>
              <a:buSzPts val="1700"/>
              <a:buFont typeface="Arial"/>
              <a:buNone/>
            </a:pPr>
            <a:fld id="{00000000-1234-1234-1234-123412341234}" type="slidenum">
              <a:rPr lang="en-GB"/>
              <a:t>‹#›</a:t>
            </a:fld>
            <a:endParaRPr/>
          </a:p>
        </p:txBody>
      </p:sp>
      <p:pic>
        <p:nvPicPr>
          <p:cNvPr id="413" name="Google Shape;413;p41"/>
          <p:cNvPicPr preferRelativeResize="0"/>
          <p:nvPr/>
        </p:nvPicPr>
        <p:blipFill rotWithShape="1">
          <a:blip r:embed="rId3">
            <a:alphaModFix/>
          </a:blip>
          <a:srcRect b="0" l="0" r="0" t="0"/>
          <a:stretch/>
        </p:blipFill>
        <p:spPr>
          <a:xfrm>
            <a:off x="1598925" y="1114712"/>
            <a:ext cx="10001400" cy="5625788"/>
          </a:xfrm>
          <a:prstGeom prst="rect">
            <a:avLst/>
          </a:prstGeom>
          <a:noFill/>
          <a:ln>
            <a:noFill/>
          </a:ln>
        </p:spPr>
      </p:pic>
    </p:spTree>
  </p:cSld>
  <p:clrMapOvr>
    <a:masterClrMapping/>
  </p:clrMapOvr>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18" name="Shape 418"/>
        <p:cNvGrpSpPr/>
        <p:nvPr/>
      </p:nvGrpSpPr>
      <p:grpSpPr>
        <a:xfrm>
          <a:off x="0" y="0"/>
          <a:ext cx="0" cy="0"/>
          <a:chOff x="0" y="0"/>
          <a:chExt cx="0" cy="0"/>
        </a:xfrm>
      </p:grpSpPr>
      <p:sp>
        <p:nvSpPr>
          <p:cNvPr id="419" name="Google Shape;419;p42"/>
          <p:cNvSpPr txBox="1"/>
          <p:nvPr>
            <p:ph type="title"/>
          </p:nvPr>
        </p:nvSpPr>
        <p:spPr>
          <a:xfrm>
            <a:off x="1637961" y="429028"/>
            <a:ext cx="10001400" cy="1325700"/>
          </a:xfrm>
          <a:prstGeom prst="rect">
            <a:avLst/>
          </a:prstGeom>
          <a:noFill/>
          <a:ln>
            <a:noFill/>
          </a:ln>
        </p:spPr>
        <p:txBody>
          <a:bodyPr anchorCtr="0" anchor="ctr" bIns="0" lIns="0" spcFirstLastPara="1" rIns="0" wrap="square" tIns="0">
            <a:normAutofit/>
          </a:bodyPr>
          <a:lstStyle/>
          <a:p>
            <a:pPr indent="0" lvl="0" marL="0" rtl="0" algn="l">
              <a:lnSpc>
                <a:spcPct val="90000"/>
              </a:lnSpc>
              <a:spcBef>
                <a:spcPts val="0"/>
              </a:spcBef>
              <a:spcAft>
                <a:spcPts val="0"/>
              </a:spcAft>
              <a:buSzPts val="1800"/>
              <a:buNone/>
            </a:pPr>
            <a:r>
              <a:rPr lang="en-GB"/>
              <a:t>Next steps</a:t>
            </a:r>
            <a:endParaRPr/>
          </a:p>
        </p:txBody>
      </p:sp>
      <p:sp>
        <p:nvSpPr>
          <p:cNvPr id="420" name="Google Shape;420;p42"/>
          <p:cNvSpPr txBox="1"/>
          <p:nvPr>
            <p:ph idx="1" type="body"/>
          </p:nvPr>
        </p:nvSpPr>
        <p:spPr>
          <a:xfrm>
            <a:off x="1637961" y="1840229"/>
            <a:ext cx="10001400" cy="4336800"/>
          </a:xfrm>
          <a:prstGeom prst="rect">
            <a:avLst/>
          </a:prstGeom>
          <a:noFill/>
          <a:ln>
            <a:noFill/>
          </a:ln>
        </p:spPr>
        <p:txBody>
          <a:bodyPr anchorCtr="0" anchor="t" bIns="0" lIns="0" spcFirstLastPara="1" rIns="0" wrap="square" tIns="0">
            <a:normAutofit/>
          </a:bodyPr>
          <a:lstStyle/>
          <a:p>
            <a:pPr indent="-381000" lvl="0" marL="457200" rtl="0" algn="l">
              <a:lnSpc>
                <a:spcPct val="125000"/>
              </a:lnSpc>
              <a:spcBef>
                <a:spcPts val="0"/>
              </a:spcBef>
              <a:spcAft>
                <a:spcPts val="0"/>
              </a:spcAft>
              <a:buSzPts val="2400"/>
              <a:buChar char="●"/>
            </a:pPr>
            <a:r>
              <a:rPr lang="en-GB" sz="2300"/>
              <a:t>Questions and responses from today's sessions will be shared with all suppliers </a:t>
            </a:r>
            <a:endParaRPr sz="2300"/>
          </a:p>
          <a:p>
            <a:pPr indent="-374650" lvl="0" marL="457200" rtl="0" algn="l">
              <a:lnSpc>
                <a:spcPct val="125000"/>
              </a:lnSpc>
              <a:spcBef>
                <a:spcPts val="0"/>
              </a:spcBef>
              <a:spcAft>
                <a:spcPts val="0"/>
              </a:spcAft>
              <a:buSzPts val="2300"/>
              <a:buChar char="●"/>
            </a:pPr>
            <a:r>
              <a:rPr lang="en-GB" sz="2300"/>
              <a:t>A Request for Information will be sent out to all suppliers invited to this call.   Responses will not be shared but may inform the Inquiry strategy and tender.</a:t>
            </a:r>
            <a:endParaRPr sz="2300"/>
          </a:p>
          <a:p>
            <a:pPr indent="-381000" lvl="0" marL="457200" rtl="0" algn="l">
              <a:lnSpc>
                <a:spcPct val="125000"/>
              </a:lnSpc>
              <a:spcBef>
                <a:spcPts val="0"/>
              </a:spcBef>
              <a:spcAft>
                <a:spcPts val="0"/>
              </a:spcAft>
              <a:buSzPts val="2400"/>
              <a:buChar char="●"/>
            </a:pPr>
            <a:r>
              <a:rPr lang="en-GB" sz="2300"/>
              <a:t>Anticipated Publication Date (Date ITT pack published) is 10th August, this is subject to finalisation and change - a full timeline of the tender process will be shared with the bid pack</a:t>
            </a:r>
            <a:endParaRPr sz="2300"/>
          </a:p>
          <a:p>
            <a:pPr indent="-381000" lvl="0" marL="457200" rtl="0" algn="l">
              <a:lnSpc>
                <a:spcPct val="125000"/>
              </a:lnSpc>
              <a:spcBef>
                <a:spcPts val="0"/>
              </a:spcBef>
              <a:spcAft>
                <a:spcPts val="0"/>
              </a:spcAft>
              <a:buSzPts val="2400"/>
              <a:buChar char="●"/>
            </a:pPr>
            <a:r>
              <a:rPr lang="en-GB" sz="2300"/>
              <a:t>Contract to be signed with winning supplier in early Dec 2023</a:t>
            </a:r>
            <a:endParaRPr sz="2300"/>
          </a:p>
        </p:txBody>
      </p:sp>
      <p:sp>
        <p:nvSpPr>
          <p:cNvPr id="421" name="Google Shape;421;p42"/>
          <p:cNvSpPr txBox="1"/>
          <p:nvPr>
            <p:ph idx="12" type="sldNum"/>
          </p:nvPr>
        </p:nvSpPr>
        <p:spPr>
          <a:xfrm>
            <a:off x="230400" y="5976000"/>
            <a:ext cx="750300" cy="388500"/>
          </a:xfrm>
          <a:prstGeom prst="rect">
            <a:avLst/>
          </a:prstGeom>
          <a:noFill/>
          <a:ln>
            <a:noFill/>
          </a:ln>
        </p:spPr>
        <p:txBody>
          <a:bodyPr anchorCtr="0" anchor="ctr" bIns="0" lIns="0" spcFirstLastPara="1" rIns="0" wrap="square" tIns="0">
            <a:noAutofit/>
          </a:bodyPr>
          <a:lstStyle/>
          <a:p>
            <a:pPr indent="0" lvl="0" marL="0" rtl="0" algn="ctr">
              <a:lnSpc>
                <a:spcPct val="100000"/>
              </a:lnSpc>
              <a:spcBef>
                <a:spcPts val="0"/>
              </a:spcBef>
              <a:spcAft>
                <a:spcPts val="0"/>
              </a:spcAft>
              <a:buClr>
                <a:srgbClr val="000000"/>
              </a:buClr>
              <a:buSzPts val="1700"/>
              <a:buFont typeface="Arial"/>
              <a:buNone/>
            </a:pPr>
            <a:fld id="{00000000-1234-1234-1234-123412341234}" type="slidenum">
              <a:rPr lang="en-GB"/>
              <a:t>‹#›</a:t>
            </a:fld>
            <a:endParaRPr/>
          </a:p>
        </p:txBody>
      </p:sp>
    </p:spTree>
  </p:cSld>
  <p:clrMapOvr>
    <a:masterClrMapping/>
  </p:clrMapOvr>
</p:sld>
</file>

<file path=ppt/slides/slide4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26" name="Shape 426"/>
        <p:cNvGrpSpPr/>
        <p:nvPr/>
      </p:nvGrpSpPr>
      <p:grpSpPr>
        <a:xfrm>
          <a:off x="0" y="0"/>
          <a:ext cx="0" cy="0"/>
          <a:chOff x="0" y="0"/>
          <a:chExt cx="0" cy="0"/>
        </a:xfrm>
      </p:grpSpPr>
      <p:sp>
        <p:nvSpPr>
          <p:cNvPr id="427" name="Google Shape;427;p43"/>
          <p:cNvSpPr txBox="1"/>
          <p:nvPr>
            <p:ph type="title"/>
          </p:nvPr>
        </p:nvSpPr>
        <p:spPr>
          <a:xfrm>
            <a:off x="1637961" y="429028"/>
            <a:ext cx="10001400" cy="1325700"/>
          </a:xfrm>
          <a:prstGeom prst="rect">
            <a:avLst/>
          </a:prstGeom>
          <a:noFill/>
          <a:ln>
            <a:noFill/>
          </a:ln>
        </p:spPr>
        <p:txBody>
          <a:bodyPr anchorCtr="0" anchor="ctr" bIns="0" lIns="0" spcFirstLastPara="1" rIns="0" wrap="square" tIns="0">
            <a:normAutofit/>
          </a:bodyPr>
          <a:lstStyle/>
          <a:p>
            <a:pPr indent="0" lvl="0" marL="0" rtl="0" algn="l">
              <a:lnSpc>
                <a:spcPct val="90000"/>
              </a:lnSpc>
              <a:spcBef>
                <a:spcPts val="0"/>
              </a:spcBef>
              <a:spcAft>
                <a:spcPts val="0"/>
              </a:spcAft>
              <a:buSzPts val="1800"/>
              <a:buNone/>
            </a:pPr>
            <a:r>
              <a:rPr lang="en-GB"/>
              <a:t>Thank you and supplier questions </a:t>
            </a:r>
            <a:endParaRPr/>
          </a:p>
        </p:txBody>
      </p:sp>
      <p:sp>
        <p:nvSpPr>
          <p:cNvPr id="428" name="Google Shape;428;p43"/>
          <p:cNvSpPr txBox="1"/>
          <p:nvPr>
            <p:ph idx="1" type="body"/>
          </p:nvPr>
        </p:nvSpPr>
        <p:spPr>
          <a:xfrm>
            <a:off x="1637961" y="1840229"/>
            <a:ext cx="10001400" cy="4336800"/>
          </a:xfrm>
          <a:prstGeom prst="rect">
            <a:avLst/>
          </a:prstGeom>
          <a:noFill/>
          <a:ln>
            <a:noFill/>
          </a:ln>
        </p:spPr>
        <p:txBody>
          <a:bodyPr anchorCtr="0" anchor="t" bIns="0" lIns="0" spcFirstLastPara="1" rIns="0" wrap="square" tIns="0">
            <a:normAutofit/>
          </a:bodyPr>
          <a:lstStyle/>
          <a:p>
            <a:pPr indent="0" lvl="0" marL="457200" rtl="0" algn="l">
              <a:lnSpc>
                <a:spcPct val="125000"/>
              </a:lnSpc>
              <a:spcBef>
                <a:spcPts val="0"/>
              </a:spcBef>
              <a:spcAft>
                <a:spcPts val="0"/>
              </a:spcAft>
              <a:buSzPts val="1800"/>
              <a:buNone/>
            </a:pPr>
            <a:r>
              <a:t/>
            </a:r>
            <a:endParaRPr sz="2300">
              <a:solidFill>
                <a:srgbClr val="545454"/>
              </a:solidFill>
            </a:endParaRPr>
          </a:p>
        </p:txBody>
      </p:sp>
      <p:sp>
        <p:nvSpPr>
          <p:cNvPr id="429" name="Google Shape;429;p43"/>
          <p:cNvSpPr txBox="1"/>
          <p:nvPr>
            <p:ph idx="12" type="sldNum"/>
          </p:nvPr>
        </p:nvSpPr>
        <p:spPr>
          <a:xfrm>
            <a:off x="230400" y="5976000"/>
            <a:ext cx="750300" cy="388500"/>
          </a:xfrm>
          <a:prstGeom prst="rect">
            <a:avLst/>
          </a:prstGeom>
          <a:noFill/>
          <a:ln>
            <a:noFill/>
          </a:ln>
        </p:spPr>
        <p:txBody>
          <a:bodyPr anchorCtr="0" anchor="ctr" bIns="0" lIns="0" spcFirstLastPara="1" rIns="0" wrap="square" tIns="0">
            <a:noAutofit/>
          </a:bodyPr>
          <a:lstStyle/>
          <a:p>
            <a:pPr indent="0" lvl="0" marL="0" rtl="0" algn="ctr">
              <a:lnSpc>
                <a:spcPct val="100000"/>
              </a:lnSpc>
              <a:spcBef>
                <a:spcPts val="0"/>
              </a:spcBef>
              <a:spcAft>
                <a:spcPts val="0"/>
              </a:spcAft>
              <a:buClr>
                <a:srgbClr val="000000"/>
              </a:buClr>
              <a:buSzPts val="1700"/>
              <a:buFont typeface="Arial"/>
              <a:buNone/>
            </a:pPr>
            <a:fld id="{00000000-1234-1234-1234-123412341234}" type="slidenum">
              <a:rPr lang="en-GB"/>
              <a:t>‹#›</a:t>
            </a:fld>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8" name="Shape 98"/>
        <p:cNvGrpSpPr/>
        <p:nvPr/>
      </p:nvGrpSpPr>
      <p:grpSpPr>
        <a:xfrm>
          <a:off x="0" y="0"/>
          <a:ext cx="0" cy="0"/>
          <a:chOff x="0" y="0"/>
          <a:chExt cx="0" cy="0"/>
        </a:xfrm>
      </p:grpSpPr>
      <p:sp>
        <p:nvSpPr>
          <p:cNvPr id="99" name="Google Shape;99;p6"/>
          <p:cNvSpPr txBox="1"/>
          <p:nvPr>
            <p:ph type="title"/>
          </p:nvPr>
        </p:nvSpPr>
        <p:spPr>
          <a:xfrm>
            <a:off x="5635550" y="419725"/>
            <a:ext cx="6071700" cy="2926200"/>
          </a:xfrm>
          <a:prstGeom prst="rect">
            <a:avLst/>
          </a:prstGeom>
          <a:noFill/>
          <a:ln>
            <a:noFill/>
          </a:ln>
        </p:spPr>
        <p:txBody>
          <a:bodyPr anchorCtr="0" anchor="b" bIns="0" lIns="0" spcFirstLastPara="1" rIns="0" wrap="square" tIns="0">
            <a:normAutofit/>
          </a:bodyPr>
          <a:lstStyle/>
          <a:p>
            <a:pPr indent="0" lvl="0" marL="0" rtl="0" algn="l">
              <a:lnSpc>
                <a:spcPct val="90000"/>
              </a:lnSpc>
              <a:spcBef>
                <a:spcPts val="0"/>
              </a:spcBef>
              <a:spcAft>
                <a:spcPts val="0"/>
              </a:spcAft>
              <a:buClr>
                <a:srgbClr val="151F4A"/>
              </a:buClr>
              <a:buSzPts val="6000"/>
              <a:buFont typeface="Arial"/>
              <a:buNone/>
            </a:pPr>
            <a:r>
              <a:rPr lang="en-GB"/>
              <a:t>Support models</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4" name="Shape 104"/>
        <p:cNvGrpSpPr/>
        <p:nvPr/>
      </p:nvGrpSpPr>
      <p:grpSpPr>
        <a:xfrm>
          <a:off x="0" y="0"/>
          <a:ext cx="0" cy="0"/>
          <a:chOff x="0" y="0"/>
          <a:chExt cx="0" cy="0"/>
        </a:xfrm>
      </p:grpSpPr>
      <p:sp>
        <p:nvSpPr>
          <p:cNvPr id="105" name="Google Shape;105;p7"/>
          <p:cNvSpPr txBox="1"/>
          <p:nvPr>
            <p:ph type="title"/>
          </p:nvPr>
        </p:nvSpPr>
        <p:spPr>
          <a:xfrm>
            <a:off x="1637961" y="429028"/>
            <a:ext cx="10001400" cy="1325700"/>
          </a:xfrm>
          <a:prstGeom prst="rect">
            <a:avLst/>
          </a:prstGeom>
          <a:noFill/>
          <a:ln>
            <a:noFill/>
          </a:ln>
        </p:spPr>
        <p:txBody>
          <a:bodyPr anchorCtr="0" anchor="ctr" bIns="0" lIns="0" spcFirstLastPara="1" rIns="0" wrap="square" tIns="0">
            <a:normAutofit/>
          </a:bodyPr>
          <a:lstStyle/>
          <a:p>
            <a:pPr indent="0" lvl="0" marL="0" rtl="0" algn="l">
              <a:lnSpc>
                <a:spcPct val="90000"/>
              </a:lnSpc>
              <a:spcBef>
                <a:spcPts val="0"/>
              </a:spcBef>
              <a:spcAft>
                <a:spcPts val="0"/>
              </a:spcAft>
              <a:buSzPts val="1800"/>
              <a:buNone/>
            </a:pPr>
            <a:r>
              <a:rPr lang="en-GB"/>
              <a:t>Purpose of Emotional Support </a:t>
            </a:r>
            <a:endParaRPr/>
          </a:p>
        </p:txBody>
      </p:sp>
      <p:sp>
        <p:nvSpPr>
          <p:cNvPr id="106" name="Google Shape;106;p7"/>
          <p:cNvSpPr txBox="1"/>
          <p:nvPr>
            <p:ph idx="1" type="body"/>
          </p:nvPr>
        </p:nvSpPr>
        <p:spPr>
          <a:xfrm>
            <a:off x="1637961" y="1895579"/>
            <a:ext cx="10001400" cy="4336800"/>
          </a:xfrm>
          <a:prstGeom prst="rect">
            <a:avLst/>
          </a:prstGeom>
          <a:noFill/>
          <a:ln>
            <a:noFill/>
          </a:ln>
        </p:spPr>
        <p:txBody>
          <a:bodyPr anchorCtr="0" anchor="t" bIns="0" lIns="0" spcFirstLastPara="1" rIns="0" wrap="square" tIns="0">
            <a:noAutofit/>
          </a:bodyPr>
          <a:lstStyle/>
          <a:p>
            <a:pPr indent="0" lvl="0" marL="0" rtl="0" algn="l">
              <a:lnSpc>
                <a:spcPct val="125000"/>
              </a:lnSpc>
              <a:spcBef>
                <a:spcPts val="0"/>
              </a:spcBef>
              <a:spcAft>
                <a:spcPts val="0"/>
              </a:spcAft>
              <a:buClr>
                <a:schemeClr val="dk1"/>
              </a:buClr>
              <a:buSzPts val="1100"/>
              <a:buFont typeface="Arial"/>
              <a:buNone/>
            </a:pPr>
            <a:r>
              <a:rPr lang="en-GB" sz="2100"/>
              <a:t>There is a risk that as people engage with us and share their experiences, they may be distressed or negatively impacted unless we take steps to reduce or mitigate this risk.</a:t>
            </a:r>
            <a:endParaRPr sz="2100"/>
          </a:p>
          <a:p>
            <a:pPr indent="0" lvl="0" marL="0" rtl="0" algn="l">
              <a:lnSpc>
                <a:spcPct val="125000"/>
              </a:lnSpc>
              <a:spcBef>
                <a:spcPts val="0"/>
              </a:spcBef>
              <a:spcAft>
                <a:spcPts val="0"/>
              </a:spcAft>
              <a:buSzPts val="1800"/>
              <a:buNone/>
            </a:pPr>
            <a:r>
              <a:t/>
            </a:r>
            <a:endParaRPr sz="2100"/>
          </a:p>
          <a:p>
            <a:pPr indent="0" lvl="0" marL="0" rtl="0" algn="l">
              <a:lnSpc>
                <a:spcPct val="125000"/>
              </a:lnSpc>
              <a:spcBef>
                <a:spcPts val="0"/>
              </a:spcBef>
              <a:spcAft>
                <a:spcPts val="0"/>
              </a:spcAft>
              <a:buSzPts val="1800"/>
              <a:buNone/>
            </a:pPr>
            <a:r>
              <a:rPr lang="en-GB" sz="2100"/>
              <a:t>The Inquiry has pledged to be trauma-informed across all of its work. That means seeking to reduce the risk of retraumatisation to people who are engaging with the Inquiry. </a:t>
            </a:r>
            <a:endParaRPr sz="2100"/>
          </a:p>
          <a:p>
            <a:pPr indent="0" lvl="0" marL="0" rtl="0" algn="l">
              <a:lnSpc>
                <a:spcPct val="125000"/>
              </a:lnSpc>
              <a:spcBef>
                <a:spcPts val="0"/>
              </a:spcBef>
              <a:spcAft>
                <a:spcPts val="0"/>
              </a:spcAft>
              <a:buSzPts val="1800"/>
              <a:buNone/>
            </a:pPr>
            <a:r>
              <a:t/>
            </a:r>
            <a:endParaRPr sz="2100"/>
          </a:p>
          <a:p>
            <a:pPr indent="0" lvl="0" marL="0" rtl="0" algn="l">
              <a:lnSpc>
                <a:spcPct val="125000"/>
              </a:lnSpc>
              <a:spcBef>
                <a:spcPts val="0"/>
              </a:spcBef>
              <a:spcAft>
                <a:spcPts val="0"/>
              </a:spcAft>
              <a:buSzPts val="1800"/>
              <a:buNone/>
            </a:pPr>
            <a:r>
              <a:rPr lang="en-GB" sz="2100"/>
              <a:t>Emotional support is one of the key ways of reducing retraumatisation by offering timely, sensitive, psychologically informed emotional support to people engaging with the Inquiry’s work. </a:t>
            </a:r>
            <a:endParaRPr sz="2100"/>
          </a:p>
          <a:p>
            <a:pPr indent="0" lvl="0" marL="0" rtl="0" algn="l">
              <a:lnSpc>
                <a:spcPct val="125000"/>
              </a:lnSpc>
              <a:spcBef>
                <a:spcPts val="0"/>
              </a:spcBef>
              <a:spcAft>
                <a:spcPts val="0"/>
              </a:spcAft>
              <a:buSzPts val="1800"/>
              <a:buNone/>
            </a:pPr>
            <a:r>
              <a:t/>
            </a:r>
            <a:endParaRPr sz="1900"/>
          </a:p>
          <a:p>
            <a:pPr indent="0" lvl="0" marL="0" rtl="0" algn="l">
              <a:lnSpc>
                <a:spcPct val="125000"/>
              </a:lnSpc>
              <a:spcBef>
                <a:spcPts val="0"/>
              </a:spcBef>
              <a:spcAft>
                <a:spcPts val="0"/>
              </a:spcAft>
              <a:buSzPts val="1800"/>
              <a:buNone/>
            </a:pPr>
            <a:r>
              <a:t/>
            </a:r>
            <a:endParaRPr sz="1900"/>
          </a:p>
          <a:p>
            <a:pPr indent="0" lvl="0" marL="0" rtl="0" algn="l">
              <a:lnSpc>
                <a:spcPct val="125000"/>
              </a:lnSpc>
              <a:spcBef>
                <a:spcPts val="0"/>
              </a:spcBef>
              <a:spcAft>
                <a:spcPts val="0"/>
              </a:spcAft>
              <a:buSzPts val="1800"/>
              <a:buNone/>
            </a:pPr>
            <a:r>
              <a:t/>
            </a:r>
            <a:endParaRPr/>
          </a:p>
        </p:txBody>
      </p:sp>
      <p:sp>
        <p:nvSpPr>
          <p:cNvPr id="107" name="Google Shape;107;p7"/>
          <p:cNvSpPr txBox="1"/>
          <p:nvPr>
            <p:ph idx="12" type="sldNum"/>
          </p:nvPr>
        </p:nvSpPr>
        <p:spPr>
          <a:xfrm>
            <a:off x="230400" y="5976000"/>
            <a:ext cx="750300" cy="388500"/>
          </a:xfrm>
          <a:prstGeom prst="rect">
            <a:avLst/>
          </a:prstGeom>
          <a:noFill/>
          <a:ln>
            <a:noFill/>
          </a:ln>
        </p:spPr>
        <p:txBody>
          <a:bodyPr anchorCtr="0" anchor="ctr" bIns="0" lIns="0" spcFirstLastPara="1" rIns="0" wrap="square" tIns="0">
            <a:noAutofit/>
          </a:bodyPr>
          <a:lstStyle/>
          <a:p>
            <a:pPr indent="0" lvl="0" marL="0" rtl="0" algn="ctr">
              <a:lnSpc>
                <a:spcPct val="100000"/>
              </a:lnSpc>
              <a:spcBef>
                <a:spcPts val="0"/>
              </a:spcBef>
              <a:spcAft>
                <a:spcPts val="0"/>
              </a:spcAft>
              <a:buClr>
                <a:srgbClr val="000000"/>
              </a:buClr>
              <a:buSzPts val="1700"/>
              <a:buFont typeface="Arial"/>
              <a:buNone/>
            </a:pPr>
            <a:fld id="{00000000-1234-1234-1234-123412341234}" type="slidenum">
              <a:rPr lang="en-GB"/>
              <a:t>‹#›</a:t>
            </a:fld>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2" name="Shape 112"/>
        <p:cNvGrpSpPr/>
        <p:nvPr/>
      </p:nvGrpSpPr>
      <p:grpSpPr>
        <a:xfrm>
          <a:off x="0" y="0"/>
          <a:ext cx="0" cy="0"/>
          <a:chOff x="0" y="0"/>
          <a:chExt cx="0" cy="0"/>
        </a:xfrm>
      </p:grpSpPr>
      <p:sp>
        <p:nvSpPr>
          <p:cNvPr id="113" name="Google Shape;113;p8"/>
          <p:cNvSpPr txBox="1"/>
          <p:nvPr>
            <p:ph idx="1" type="body"/>
          </p:nvPr>
        </p:nvSpPr>
        <p:spPr>
          <a:xfrm>
            <a:off x="1552500" y="1417226"/>
            <a:ext cx="10001400" cy="3734400"/>
          </a:xfrm>
          <a:prstGeom prst="rect">
            <a:avLst/>
          </a:prstGeom>
          <a:noFill/>
          <a:ln>
            <a:noFill/>
          </a:ln>
        </p:spPr>
        <p:txBody>
          <a:bodyPr anchorCtr="0" anchor="t" bIns="0" lIns="0" spcFirstLastPara="1" rIns="0" wrap="square" tIns="0">
            <a:normAutofit/>
          </a:bodyPr>
          <a:lstStyle/>
          <a:p>
            <a:pPr indent="0" lvl="0" marL="0" rtl="0" algn="l">
              <a:lnSpc>
                <a:spcPct val="125000"/>
              </a:lnSpc>
              <a:spcBef>
                <a:spcPts val="0"/>
              </a:spcBef>
              <a:spcAft>
                <a:spcPts val="0"/>
              </a:spcAft>
              <a:buSzPts val="1800"/>
              <a:buNone/>
            </a:pPr>
            <a:r>
              <a:rPr lang="en-GB" sz="2200"/>
              <a:t>Emotional support is not counselling or therapy. </a:t>
            </a:r>
            <a:endParaRPr sz="2200"/>
          </a:p>
          <a:p>
            <a:pPr indent="0" lvl="0" marL="0" rtl="0" algn="l">
              <a:lnSpc>
                <a:spcPct val="125000"/>
              </a:lnSpc>
              <a:spcBef>
                <a:spcPts val="0"/>
              </a:spcBef>
              <a:spcAft>
                <a:spcPts val="0"/>
              </a:spcAft>
              <a:buSzPts val="1800"/>
              <a:buNone/>
            </a:pPr>
            <a:r>
              <a:t/>
            </a:r>
            <a:endParaRPr sz="2200"/>
          </a:p>
          <a:p>
            <a:pPr indent="0" lvl="0" marL="0" rtl="0" algn="l">
              <a:lnSpc>
                <a:spcPct val="125000"/>
              </a:lnSpc>
              <a:spcBef>
                <a:spcPts val="0"/>
              </a:spcBef>
              <a:spcAft>
                <a:spcPts val="0"/>
              </a:spcAft>
              <a:buClr>
                <a:schemeClr val="dk1"/>
              </a:buClr>
              <a:buSzPts val="1100"/>
              <a:buFont typeface="Arial"/>
              <a:buNone/>
            </a:pPr>
            <a:r>
              <a:rPr lang="en-GB" sz="2200"/>
              <a:t>The focus is on facilitating the person’s engagement with the Inquiry, creating support plans, facilitating stabilisation, providing psychological containment and facilitating the person’s journey through their engagement process. </a:t>
            </a:r>
            <a:endParaRPr sz="2200"/>
          </a:p>
        </p:txBody>
      </p:sp>
      <p:sp>
        <p:nvSpPr>
          <p:cNvPr id="114" name="Google Shape;114;p8"/>
          <p:cNvSpPr txBox="1"/>
          <p:nvPr>
            <p:ph idx="12" type="sldNum"/>
          </p:nvPr>
        </p:nvSpPr>
        <p:spPr>
          <a:xfrm>
            <a:off x="230400" y="5976000"/>
            <a:ext cx="750300" cy="388500"/>
          </a:xfrm>
          <a:prstGeom prst="rect">
            <a:avLst/>
          </a:prstGeom>
          <a:noFill/>
          <a:ln>
            <a:noFill/>
          </a:ln>
        </p:spPr>
        <p:txBody>
          <a:bodyPr anchorCtr="0" anchor="ctr" bIns="0" lIns="0" spcFirstLastPara="1" rIns="0" wrap="square" tIns="0">
            <a:noAutofit/>
          </a:bodyPr>
          <a:lstStyle/>
          <a:p>
            <a:pPr indent="0" lvl="0" marL="0" rtl="0" algn="ctr">
              <a:lnSpc>
                <a:spcPct val="100000"/>
              </a:lnSpc>
              <a:spcBef>
                <a:spcPts val="0"/>
              </a:spcBef>
              <a:spcAft>
                <a:spcPts val="0"/>
              </a:spcAft>
              <a:buClr>
                <a:srgbClr val="000000"/>
              </a:buClr>
              <a:buSzPts val="1700"/>
              <a:buFont typeface="Arial"/>
              <a:buNone/>
            </a:pPr>
            <a:fld id="{00000000-1234-1234-1234-123412341234}" type="slidenum">
              <a:rPr lang="en-GB"/>
              <a:t>‹#›</a:t>
            </a:fld>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9" name="Shape 119"/>
        <p:cNvGrpSpPr/>
        <p:nvPr/>
      </p:nvGrpSpPr>
      <p:grpSpPr>
        <a:xfrm>
          <a:off x="0" y="0"/>
          <a:ext cx="0" cy="0"/>
          <a:chOff x="0" y="0"/>
          <a:chExt cx="0" cy="0"/>
        </a:xfrm>
      </p:grpSpPr>
      <p:sp>
        <p:nvSpPr>
          <p:cNvPr id="120" name="Google Shape;120;p9"/>
          <p:cNvSpPr txBox="1"/>
          <p:nvPr>
            <p:ph type="title"/>
          </p:nvPr>
        </p:nvSpPr>
        <p:spPr>
          <a:xfrm>
            <a:off x="1637961" y="429028"/>
            <a:ext cx="10001400" cy="1325700"/>
          </a:xfrm>
          <a:prstGeom prst="rect">
            <a:avLst/>
          </a:prstGeom>
          <a:noFill/>
          <a:ln>
            <a:noFill/>
          </a:ln>
        </p:spPr>
        <p:txBody>
          <a:bodyPr anchorCtr="0" anchor="ctr" bIns="0" lIns="0" spcFirstLastPara="1" rIns="0" wrap="square" tIns="0">
            <a:normAutofit/>
          </a:bodyPr>
          <a:lstStyle/>
          <a:p>
            <a:pPr indent="0" lvl="0" marL="0" rtl="0" algn="l">
              <a:lnSpc>
                <a:spcPct val="90000"/>
              </a:lnSpc>
              <a:spcBef>
                <a:spcPts val="0"/>
              </a:spcBef>
              <a:spcAft>
                <a:spcPts val="0"/>
              </a:spcAft>
              <a:buSzPts val="1800"/>
              <a:buNone/>
            </a:pPr>
            <a:r>
              <a:rPr lang="en-GB"/>
              <a:t>Support Models</a:t>
            </a:r>
            <a:endParaRPr/>
          </a:p>
        </p:txBody>
      </p:sp>
      <p:sp>
        <p:nvSpPr>
          <p:cNvPr id="121" name="Google Shape;121;p9"/>
          <p:cNvSpPr txBox="1"/>
          <p:nvPr>
            <p:ph idx="1" type="body"/>
          </p:nvPr>
        </p:nvSpPr>
        <p:spPr>
          <a:xfrm>
            <a:off x="1637961" y="1840229"/>
            <a:ext cx="10001400" cy="4336800"/>
          </a:xfrm>
          <a:prstGeom prst="rect">
            <a:avLst/>
          </a:prstGeom>
          <a:noFill/>
          <a:ln>
            <a:noFill/>
          </a:ln>
        </p:spPr>
        <p:txBody>
          <a:bodyPr anchorCtr="0" anchor="t" bIns="0" lIns="0" spcFirstLastPara="1" rIns="0" wrap="square" tIns="0">
            <a:normAutofit lnSpcReduction="10000"/>
          </a:bodyPr>
          <a:lstStyle/>
          <a:p>
            <a:pPr indent="0" lvl="0" marL="0" rtl="0" algn="l">
              <a:lnSpc>
                <a:spcPct val="125000"/>
              </a:lnSpc>
              <a:spcBef>
                <a:spcPts val="0"/>
              </a:spcBef>
              <a:spcAft>
                <a:spcPts val="0"/>
              </a:spcAft>
              <a:buSzPts val="1800"/>
              <a:buNone/>
            </a:pPr>
            <a:r>
              <a:rPr lang="en-GB" sz="2200"/>
              <a:t>The emotional support offered to members of the public engaging with the Inquiry should be tailored around the type of engagement and its duration. </a:t>
            </a:r>
            <a:endParaRPr sz="2200"/>
          </a:p>
          <a:p>
            <a:pPr indent="0" lvl="0" marL="0" rtl="0" algn="l">
              <a:lnSpc>
                <a:spcPct val="125000"/>
              </a:lnSpc>
              <a:spcBef>
                <a:spcPts val="0"/>
              </a:spcBef>
              <a:spcAft>
                <a:spcPts val="0"/>
              </a:spcAft>
              <a:buSzPts val="1800"/>
              <a:buNone/>
            </a:pPr>
            <a:r>
              <a:t/>
            </a:r>
            <a:endParaRPr sz="2200"/>
          </a:p>
          <a:p>
            <a:pPr indent="0" lvl="0" marL="0" rtl="0" algn="l">
              <a:lnSpc>
                <a:spcPct val="125000"/>
              </a:lnSpc>
              <a:spcBef>
                <a:spcPts val="0"/>
              </a:spcBef>
              <a:spcAft>
                <a:spcPts val="0"/>
              </a:spcAft>
              <a:buSzPts val="1800"/>
              <a:buNone/>
            </a:pPr>
            <a:r>
              <a:rPr lang="en-GB" sz="2200"/>
              <a:t>For example, a targeted research interview, an online form submission, attendance at a community event for ESM, a focus group - these all have different emotional asks of people and require different responses. </a:t>
            </a:r>
            <a:endParaRPr sz="2200"/>
          </a:p>
          <a:p>
            <a:pPr indent="0" lvl="0" marL="0" rtl="0" algn="l">
              <a:lnSpc>
                <a:spcPct val="125000"/>
              </a:lnSpc>
              <a:spcBef>
                <a:spcPts val="0"/>
              </a:spcBef>
              <a:spcAft>
                <a:spcPts val="0"/>
              </a:spcAft>
              <a:buSzPts val="1800"/>
              <a:buNone/>
            </a:pPr>
            <a:r>
              <a:t/>
            </a:r>
            <a:endParaRPr sz="2200"/>
          </a:p>
          <a:p>
            <a:pPr indent="0" lvl="0" marL="0" rtl="0" algn="l">
              <a:lnSpc>
                <a:spcPct val="125000"/>
              </a:lnSpc>
              <a:spcBef>
                <a:spcPts val="0"/>
              </a:spcBef>
              <a:spcAft>
                <a:spcPts val="0"/>
              </a:spcAft>
              <a:buSzPts val="1800"/>
              <a:buNone/>
            </a:pPr>
            <a:r>
              <a:rPr lang="en-GB" sz="2200"/>
              <a:t>As a principle, we would want to offer The UK population who engage with us some form of supportive offer that goes beyond signposting, estimated at c.170,000 people</a:t>
            </a:r>
            <a:endParaRPr sz="2200"/>
          </a:p>
          <a:p>
            <a:pPr indent="0" lvl="0" marL="0" rtl="0" algn="l">
              <a:lnSpc>
                <a:spcPct val="125000"/>
              </a:lnSpc>
              <a:spcBef>
                <a:spcPts val="0"/>
              </a:spcBef>
              <a:spcAft>
                <a:spcPts val="0"/>
              </a:spcAft>
              <a:buSzPts val="1800"/>
              <a:buNone/>
            </a:pPr>
            <a:r>
              <a:t/>
            </a:r>
            <a:endParaRPr/>
          </a:p>
        </p:txBody>
      </p:sp>
      <p:sp>
        <p:nvSpPr>
          <p:cNvPr id="122" name="Google Shape;122;p9"/>
          <p:cNvSpPr txBox="1"/>
          <p:nvPr>
            <p:ph idx="12" type="sldNum"/>
          </p:nvPr>
        </p:nvSpPr>
        <p:spPr>
          <a:xfrm>
            <a:off x="230400" y="5976000"/>
            <a:ext cx="750300" cy="388500"/>
          </a:xfrm>
          <a:prstGeom prst="rect">
            <a:avLst/>
          </a:prstGeom>
          <a:noFill/>
          <a:ln>
            <a:noFill/>
          </a:ln>
        </p:spPr>
        <p:txBody>
          <a:bodyPr anchorCtr="0" anchor="ctr" bIns="0" lIns="0" spcFirstLastPara="1" rIns="0" wrap="square" tIns="0">
            <a:noAutofit/>
          </a:bodyPr>
          <a:lstStyle/>
          <a:p>
            <a:pPr indent="0" lvl="0" marL="0" rtl="0" algn="ctr">
              <a:lnSpc>
                <a:spcPct val="100000"/>
              </a:lnSpc>
              <a:spcBef>
                <a:spcPts val="0"/>
              </a:spcBef>
              <a:spcAft>
                <a:spcPts val="0"/>
              </a:spcAft>
              <a:buClr>
                <a:srgbClr val="000000"/>
              </a:buClr>
              <a:buSzPts val="1700"/>
              <a:buFont typeface="Arial"/>
              <a:buNone/>
            </a:pPr>
            <a:fld id="{00000000-1234-1234-1234-123412341234}" type="slidenum">
              <a:rPr lang="en-GB"/>
              <a:t>‹#›</a:t>
            </a:fld>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7" name="Shape 127"/>
        <p:cNvGrpSpPr/>
        <p:nvPr/>
      </p:nvGrpSpPr>
      <p:grpSpPr>
        <a:xfrm>
          <a:off x="0" y="0"/>
          <a:ext cx="0" cy="0"/>
          <a:chOff x="0" y="0"/>
          <a:chExt cx="0" cy="0"/>
        </a:xfrm>
      </p:grpSpPr>
      <p:sp>
        <p:nvSpPr>
          <p:cNvPr id="128" name="Google Shape;128;p10"/>
          <p:cNvSpPr txBox="1"/>
          <p:nvPr>
            <p:ph type="title"/>
          </p:nvPr>
        </p:nvSpPr>
        <p:spPr>
          <a:xfrm>
            <a:off x="5635550" y="419725"/>
            <a:ext cx="6071700" cy="3691500"/>
          </a:xfrm>
          <a:prstGeom prst="rect">
            <a:avLst/>
          </a:prstGeom>
          <a:noFill/>
          <a:ln>
            <a:noFill/>
          </a:ln>
        </p:spPr>
        <p:txBody>
          <a:bodyPr anchorCtr="0" anchor="b" bIns="0" lIns="0" spcFirstLastPara="1" rIns="0" wrap="square" tIns="0">
            <a:normAutofit/>
          </a:bodyPr>
          <a:lstStyle/>
          <a:p>
            <a:pPr indent="0" lvl="0" marL="0" rtl="0" algn="l">
              <a:lnSpc>
                <a:spcPct val="90000"/>
              </a:lnSpc>
              <a:spcBef>
                <a:spcPts val="0"/>
              </a:spcBef>
              <a:spcAft>
                <a:spcPts val="0"/>
              </a:spcAft>
              <a:buSzPts val="6000"/>
              <a:buNone/>
            </a:pPr>
            <a:r>
              <a:rPr lang="en-GB"/>
              <a:t>Who requires support?</a:t>
            </a:r>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Covid-19 Inquiry">
      <a:dk1>
        <a:srgbClr val="000000"/>
      </a:dk1>
      <a:lt1>
        <a:srgbClr val="FFFFFF"/>
      </a:lt1>
      <a:dk2>
        <a:srgbClr val="000000"/>
      </a:dk2>
      <a:lt2>
        <a:srgbClr val="FFFFFF"/>
      </a:lt2>
      <a:accent1>
        <a:srgbClr val="15365B"/>
      </a:accent1>
      <a:accent2>
        <a:srgbClr val="DA8891"/>
      </a:accent2>
      <a:accent3>
        <a:srgbClr val="000F9F"/>
      </a:accent3>
      <a:accent4>
        <a:srgbClr val="BDA2FF"/>
      </a:accent4>
      <a:accent5>
        <a:srgbClr val="3A3F75"/>
      </a:accent5>
      <a:accent6>
        <a:srgbClr val="15435B"/>
      </a:accent6>
      <a:hlink>
        <a:srgbClr val="000F9F"/>
      </a:hlink>
      <a:folHlink>
        <a:srgbClr val="000F9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file>