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838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7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60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8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52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90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30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59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2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7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7459-DE49-4907-AA16-2146418B3E43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2D858-C791-4271-A8FA-4983A3C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34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974558"/>
            <a:ext cx="6280150" cy="570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4665" y="668500"/>
            <a:ext cx="3130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Current 2020 Partnership Operating Structure </a:t>
            </a:r>
            <a:endParaRPr lang="en-GB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7064" y="6759152"/>
            <a:ext cx="5031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Please note this is an interim structure and will be subject to future changes.. 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543172" y="153566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Appendix 2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413706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WODC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Wolstencroft</dc:creator>
  <cp:lastModifiedBy>Richard Pratley</cp:lastModifiedBy>
  <cp:revision>3</cp:revision>
  <dcterms:created xsi:type="dcterms:W3CDTF">2016-06-20T13:30:22Z</dcterms:created>
  <dcterms:modified xsi:type="dcterms:W3CDTF">2016-07-15T12:28:02Z</dcterms:modified>
</cp:coreProperties>
</file>