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14570674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CB836-8779-884D-882A-D24C04F18B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6F96A0-22AC-256B-6F54-D20E15A6E0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AC3530-E063-302B-6C68-FF736DEC3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919DD-3F26-573B-7777-3072E2D8C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B2D48-7976-5356-2223-B22FA149D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668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F3FDB-DAF1-D27F-FA73-9930470F6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CEEA41-C08C-8AF5-D7A3-EE22AEF637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83F771-BFDB-DC71-A720-42D103074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A0A722-58AF-AAE2-2B47-80F7F9B28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3B97D8-FCCD-610B-E637-F9E87BAFF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79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EFC7D1-E60F-7639-B957-0CA733F481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486A57-DE2F-BB6D-DDF0-F01B919B0D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7952C-B967-9084-2A90-02A030008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F5271-2105-99C4-513B-A96FC90D6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A80939-0749-5644-AD68-B4B3C94BF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569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A5DBC-9BDE-CDE7-536E-976232915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0DF187-96F2-D1C4-2E3A-201F6A193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068BED-806D-4E4B-011C-7957947BE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89130-0C87-4758-C235-D64E95A46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BD03F-D601-9A7D-EF8B-69C951A6F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635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1D50E-B4E9-B04E-F313-ADA1860B4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3B87C8-B645-E1C6-7ACD-3E01BA8178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8211F-A704-87B5-39A9-AFD503FDD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618B4-B72A-CD3A-6D5B-1F3927D9E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579CE-B392-0087-7BB0-D0502A9AE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972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6CDF1-8F5C-D8F8-DC85-E412146B5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BB2383-EEDC-0226-7F00-462655132F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A979A1-0BAC-D81A-558F-0E79D88B2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994DE2-30BD-9D74-F443-6BDFFCA7C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876930-E830-4361-3207-5549CD6A1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720405-D564-B0B6-323B-FB1EBA37F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639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D9F73-81FB-8C2C-DF54-16344229F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E38FF-E313-1E73-C813-4863BF56F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E6D832-7EAC-1449-9240-5BA35713D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73B113-17A7-F778-EF3F-D8615E1DF6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02A82B-543F-6683-C4B6-900968E620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0835CE-6D83-AFA1-6FA8-DF6F34C3D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EBFD86-A281-1300-0242-CC3CC6043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D7D14B-3A10-7187-853B-BC6710AE1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376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C8442-82BD-363C-0E5D-9D68B8CD2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15C91-86A7-ACAF-849F-06324631F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267D1E-2F78-BAD7-A6D9-D5545A4D0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EE7BA3-6B9A-8354-8B04-132BBE898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568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0DB989-937E-2930-7B09-3936078C4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085C95-84D6-5B1F-758C-75760CA9B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F2A0DC-95DF-389C-9D29-CF2ACDCC4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29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31A03-F993-A298-6B80-D42E58593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B3DE1-FD1B-D8AB-B4E7-1E3D54213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4E23A6-74CE-F055-E31E-BA2E29C763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3D194F-EE21-4BAD-46D6-2F70FE6DA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6288D4-3E3E-8DAA-4A0B-6BC7F6B9A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01A628-9354-E362-0CB2-BC8B060B7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4686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CF30C-6A5B-5BEF-6433-B79F057E0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D91CF2-D0CE-D3FE-83A0-DAE86F0784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690F2C-56CC-B241-42C6-DA83397E6D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A6794C-1496-CDAE-4C6B-69C8C83E9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C6D19D-10C2-2F3F-A3D0-B56D448A8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80DC0-F9C2-9BE7-8BCD-7CF2F68F6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394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70A055-ABD9-6B32-5B25-604495F7A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38B494-0230-CEE5-31DE-CA142D65F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546D89-35A6-5B8C-0FB0-2E8F323CEF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8AB793-3A48-4B47-B2CF-259F8E1BB7D2}" type="datetimeFigureOut">
              <a:rPr lang="en-GB" smtClean="0"/>
              <a:t>21/10/2025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848E3-6A61-E483-31CE-19480D40D6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21E82C-1C50-DD03-EA59-E691EC2F54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F335B6-F5C9-4E31-B345-D7A674CCDA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36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49C242-0FE7-401F-8F40-8AC78F6D3A69}"/>
              </a:ext>
            </a:extLst>
          </p:cNvPr>
          <p:cNvSpPr txBox="1"/>
          <p:nvPr/>
        </p:nvSpPr>
        <p:spPr>
          <a:xfrm>
            <a:off x="788894" y="896471"/>
            <a:ext cx="781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kern="100" dirty="0">
                <a:effectLst/>
                <a:latin typeface="Arial" panose="020B0604020202020204" pitchFamily="34" charset="0"/>
                <a:ea typeface="Aptos"/>
                <a:cs typeface="Times New Roman" panose="02020603050405020304" pitchFamily="18" charset="0"/>
              </a:rPr>
              <a:t>REDACTED - under FOIA section 43, Commercial Interests</a:t>
            </a:r>
            <a:endParaRPr lang="en-GB" sz="1800" kern="100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773371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79eeb12-8c02-43df-a0db-4c4a66cb1f04">
      <Value>3</Value>
      <Value>2</Value>
      <Value>1</Value>
    </TaxCatchAll>
    <lae2bfa7b6474897ab4a53f76ea236c7 xmlns="779eeb12-8c02-43df-a0db-4c4a66cb1f04">
      <Terms xmlns="http://schemas.microsoft.com/office/infopath/2007/PartnerControls">
        <TermInfo xmlns="http://schemas.microsoft.com/office/infopath/2007/PartnerControls">
          <TermName xmlns="http://schemas.microsoft.com/office/infopath/2007/PartnerControls">Official</TermName>
          <TermId xmlns="http://schemas.microsoft.com/office/infopath/2007/PartnerControls">14c80daa-741b-422c-9722-f71693c9ede4</TermId>
        </TermInfo>
      </Terms>
    </lae2bfa7b6474897ab4a53f76ea236c7>
    <i8d248d2f27048728597da4d9cc9bde9 xmlns="60b4899e-55b4-4231-8241-12d69350e134" xsi:nil="true"/>
    <ie640504e2964b25856743efbfa846d6 xmlns="60b4899e-55b4-4231-8241-12d69350e134">
      <Terms xmlns="http://schemas.microsoft.com/office/infopath/2007/PartnerControls">
        <TermInfo xmlns="http://schemas.microsoft.com/office/infopath/2007/PartnerControls">
          <TermName xmlns="http://schemas.microsoft.com/office/infopath/2007/PartnerControls">Crown</TermName>
          <TermId xmlns="http://schemas.microsoft.com/office/infopath/2007/PartnerControls">69589897-2828-4761-976e-717fd8e631c9</TermId>
        </TermInfo>
      </Terms>
    </ie640504e2964b25856743efbfa846d6>
    <id2a76e1917c4be6961e12b425f79256 xmlns="60b4899e-55b4-4231-8241-12d69350e134">
      <Terms xmlns="http://schemas.microsoft.com/office/infopath/2007/PartnerControls">
        <TermInfo xmlns="http://schemas.microsoft.com/office/infopath/2007/PartnerControls">
          <TermName xmlns="http://schemas.microsoft.com/office/infopath/2007/PartnerControls">HOPG Core (P)</TermName>
          <TermId xmlns="http://schemas.microsoft.com/office/infopath/2007/PartnerControls">1a40be58-578e-4048-945d-79155c8f9a87</TermId>
        </TermInfo>
      </Terms>
    </id2a76e1917c4be6961e12b425f79256>
    <HOMigrated xmlns="60b4899e-55b4-4231-8241-12d69350e134">false</HOMigrated>
    <HOworkspaceType xmlns="60b4899e-55b4-4231-8241-12d69350e134">Continuous Teamwork</HOworkspaceTyp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HO document" ma:contentTypeID="0x010100A5BF1C78D9F64B679A5EBDE1C6598EBC0100CC42F60AA7789749A5588C8BDD2261FE" ma:contentTypeVersion="6" ma:contentTypeDescription="Create a new document." ma:contentTypeScope="" ma:versionID="5dbba3eb14e6996fbdeb9bb6c8039f9b">
  <xsd:schema xmlns:xsd="http://www.w3.org/2001/XMLSchema" xmlns:xs="http://www.w3.org/2001/XMLSchema" xmlns:p="http://schemas.microsoft.com/office/2006/metadata/properties" xmlns:ns2="60b4899e-55b4-4231-8241-12d69350e134" xmlns:ns3="779eeb12-8c02-43df-a0db-4c4a66cb1f04" xmlns:ns4="8c65b7af-b42e-454b-84ac-773ffd50ff07" targetNamespace="http://schemas.microsoft.com/office/2006/metadata/properties" ma:root="true" ma:fieldsID="65f58886074b50f8a880a83db32f2e2b" ns2:_="" ns3:_="" ns4:_="">
    <xsd:import namespace="60b4899e-55b4-4231-8241-12d69350e134"/>
    <xsd:import namespace="779eeb12-8c02-43df-a0db-4c4a66cb1f04"/>
    <xsd:import namespace="8c65b7af-b42e-454b-84ac-773ffd50ff07"/>
    <xsd:element name="properties">
      <xsd:complexType>
        <xsd:sequence>
          <xsd:element name="documentManagement">
            <xsd:complexType>
              <xsd:all>
                <xsd:element ref="ns2:i8d248d2f27048728597da4d9cc9bde9" minOccurs="0"/>
                <xsd:element ref="ns3:TaxCatchAll" minOccurs="0"/>
                <xsd:element ref="ns3:TaxCatchAllLabel" minOccurs="0"/>
                <xsd:element ref="ns2:ie640504e2964b25856743efbfa846d6" minOccurs="0"/>
                <xsd:element ref="ns2:id2a76e1917c4be6961e12b425f79256" minOccurs="0"/>
                <xsd:element ref="ns2:HOworkspaceType" minOccurs="0"/>
                <xsd:element ref="ns2:HOMigrated" minOccurs="0"/>
                <xsd:element ref="ns3:lae2bfa7b6474897ab4a53f76ea236c7" minOccurs="0"/>
                <xsd:element ref="ns4:MediaServiceMetadata" minOccurs="0"/>
                <xsd:element ref="ns4:MediaServiceFastMetadata" minOccurs="0"/>
                <xsd:element ref="ns4:MediaServiceSearchProperties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b4899e-55b4-4231-8241-12d69350e134" elementFormDefault="qualified">
    <xsd:import namespace="http://schemas.microsoft.com/office/2006/documentManagement/types"/>
    <xsd:import namespace="http://schemas.microsoft.com/office/infopath/2007/PartnerControls"/>
    <xsd:element name="i8d248d2f27048728597da4d9cc9bde9" ma:index="8" nillable="true" ma:displayName="Government Security Classification_0" ma:hidden="true" ma:internalName="i8d248d2f27048728597da4d9cc9bde9">
      <xsd:simpleType>
        <xsd:restriction base="dms:Note"/>
      </xsd:simpleType>
    </xsd:element>
    <xsd:element name="ie640504e2964b25856743efbfa846d6" ma:index="12" ma:taxonomy="true" ma:internalName="ie640504e2964b25856743efbfa846d6" ma:taxonomyFieldName="HOCopyrightLevel" ma:displayName="Copyright level" ma:readOnly="false" ma:default="3;#Crown|69589897-2828-4761-976e-717fd8e631c9" ma:fieldId="{cf401361-b24e-474c-b011-be6eb76c0e76}" ma:sspId="93e580ec-c125-41f3-a307-e1c841722a86" ma:termSetId="bdd694c6-7266-48f2-93d6-d15992cd203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d2a76e1917c4be6961e12b425f79256" ma:index="14" nillable="true" ma:taxonomy="true" ma:internalName="id2a76e1917c4be6961e12b425f79256" ma:taxonomyFieldName="HOBusinessUnit" ma:displayName="Business unit" ma:default="1;#HOPG Core (P)|1a40be58-578e-4048-945d-79155c8f9a87" ma:fieldId="{3b5e598a-f171-4153-9648-acf311d7477b}" ma:sspId="93e580ec-c125-41f3-a307-e1c841722a86" ma:termSetId="55eb802e-fbca-455b-a7d2-d5919d4ea3d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HOworkspaceType" ma:index="16" nillable="true" ma:displayName="Workspace type" ma:default="Continuous Teamwork" ma:internalName="HOworkspaceType">
      <xsd:simpleType>
        <xsd:restriction base="dms:Text"/>
      </xsd:simpleType>
    </xsd:element>
    <xsd:element name="HOMigrated" ma:index="17" nillable="true" ma:displayName="Migrated" ma:default="0" ma:internalName="HOMigrate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9eeb12-8c02-43df-a0db-4c4a66cb1f04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hidden="true" ma:list="{05ed740b-6652-4cb8-87ad-9c83d8330f1d}" ma:internalName="TaxCatchAll" ma:showField="CatchAllData" ma:web="779eeb12-8c02-43df-a0db-4c4a66cb1f0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05ed740b-6652-4cb8-87ad-9c83d8330f1d}" ma:internalName="TaxCatchAllLabel" ma:readOnly="true" ma:showField="CatchAllDataLabel" ma:web="779eeb12-8c02-43df-a0db-4c4a66cb1f0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e2bfa7b6474897ab4a53f76ea236c7" ma:index="18" ma:taxonomy="true" ma:internalName="lae2bfa7b6474897ab4a53f76ea236c7" ma:taxonomyFieldName="HOGovernmentSecurityClassification" ma:displayName="Government Security Classification" ma:readOnly="false" ma:default="2;#Official|14c80daa-741b-422c-9722-f71693c9ede4" ma:fieldId="{5ae2bfa7-b647-4897-ab4a-53f76ea236c7}" ma:sspId="93e580ec-c125-41f3-a307-e1c841722a86" ma:termSetId="56209604-fc17-4ace-9b7b-f45f0f17d50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65b7af-b42e-454b-84ac-773ffd50ff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7BA67C-EFA9-48AD-AC7B-F0CC63C17F22}">
  <ds:schemaRefs>
    <ds:schemaRef ds:uri="60b4899e-55b4-4231-8241-12d69350e134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8c65b7af-b42e-454b-84ac-773ffd50ff07"/>
    <ds:schemaRef ds:uri="http://purl.org/dc/dcmitype/"/>
    <ds:schemaRef ds:uri="779eeb12-8c02-43df-a0db-4c4a66cb1f04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E75B969-4876-471F-8FF1-8F4506A19D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50C980-098E-4D82-907C-44E98F17E4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b4899e-55b4-4231-8241-12d69350e134"/>
    <ds:schemaRef ds:uri="779eeb12-8c02-43df-a0db-4c4a66cb1f04"/>
    <ds:schemaRef ds:uri="8c65b7af-b42e-454b-84ac-773ffd50ff0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Elliot, Amelia</dc:creator>
  <cp:lastModifiedBy>Alistair Rusholme</cp:lastModifiedBy>
  <cp:revision>4</cp:revision>
  <dcterms:created xsi:type="dcterms:W3CDTF">2024-09-27T16:21:48Z</dcterms:created>
  <dcterms:modified xsi:type="dcterms:W3CDTF">2025-10-21T14:57:03Z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0x010100A5BF1C78D9F64B679A5EBDE1C6598EBC0100CC42F60AA7789749A5588C8BDD2261FE</vt:lpwstr>
  </property>
  <property fmtid="{D5CDD505-2E9C-101B-9397-08002B2CF9AE}" pid="3" name="_dlc_DocIdItemGuid">
    <vt:lpwstr>9902be4a-a7c9-42de-8ce9-9215b4779ebd</vt:lpwstr>
  </property>
  <property fmtid="{D5CDD505-2E9C-101B-9397-08002B2CF9AE}" pid="4" name="HOBusinessUnit">
    <vt:lpwstr>1;#HOPG Core (P)|1a40be58-578e-4048-945d-79155c8f9a87</vt:lpwstr>
  </property>
  <property fmtid="{D5CDD505-2E9C-101B-9397-08002B2CF9AE}" pid="5" name="HOCopyrightLevel">
    <vt:lpwstr>3;#Crown|69589897-2828-4761-976e-717fd8e631c9</vt:lpwstr>
  </property>
  <property fmtid="{D5CDD505-2E9C-101B-9397-08002B2CF9AE}" pid="6" name="HOGovernmentSecurityClassification">
    <vt:lpwstr>2;#Official|14c80daa-741b-422c-9722-f71693c9ede4</vt:lpwstr>
  </property>
</Properties>
</file>