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8D60D"/>
    <a:srgbClr val="16F61B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3FD59-9757-4FC2-A0F4-92CD15F3AE97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BA6D5-0B23-4168-BD0A-E2F4B39562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58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BA6D5-0B23-4168-BD0A-E2F4B395629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18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57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91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89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12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39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9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80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2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8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7CCDE-99D6-4EA7-8E8C-EDC9312FB994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20F2-AD89-40B2-B604-09E4348BC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7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3" y="2924945"/>
            <a:ext cx="1701189" cy="1290562"/>
          </a:xfrm>
          <a:prstGeom prst="rect">
            <a:avLst/>
          </a:prstGeom>
          <a:solidFill>
            <a:srgbClr val="7030A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/>
            <a:endParaRPr lang="en-GB" sz="14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Supply chain competitiveness programmes 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508104" y="4805536"/>
            <a:ext cx="1728192" cy="1719808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</a:p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Jobs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907704" y="4797152"/>
            <a:ext cx="1728192" cy="1719808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</a:p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Research links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07904" y="4805536"/>
            <a:ext cx="1728192" cy="1719808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</a:p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to firm products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4805536"/>
            <a:ext cx="1728192" cy="1719808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</a:p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to market products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6" name="Elbow Connector 15"/>
          <p:cNvCxnSpPr>
            <a:stCxn id="63" idx="2"/>
            <a:endCxn id="155" idx="0"/>
          </p:cNvCxnSpPr>
          <p:nvPr/>
        </p:nvCxnSpPr>
        <p:spPr>
          <a:xfrm rot="5400000">
            <a:off x="1910403" y="3276704"/>
            <a:ext cx="590030" cy="246763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63" idx="2"/>
            <a:endCxn id="7" idx="0"/>
          </p:cNvCxnSpPr>
          <p:nvPr/>
        </p:nvCxnSpPr>
        <p:spPr>
          <a:xfrm rot="16200000" flipH="1">
            <a:off x="4610702" y="3044038"/>
            <a:ext cx="590030" cy="293296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63" idx="2"/>
            <a:endCxn id="10" idx="0"/>
          </p:cNvCxnSpPr>
          <p:nvPr/>
        </p:nvCxnSpPr>
        <p:spPr>
          <a:xfrm rot="5400000">
            <a:off x="2814695" y="4172612"/>
            <a:ext cx="581646" cy="667435"/>
          </a:xfrm>
          <a:prstGeom prst="bentConnector3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3" idx="2"/>
            <a:endCxn id="11" idx="0"/>
          </p:cNvCxnSpPr>
          <p:nvPr/>
        </p:nvCxnSpPr>
        <p:spPr>
          <a:xfrm rot="16200000" flipH="1">
            <a:off x="3710602" y="3944138"/>
            <a:ext cx="590030" cy="113276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63" idx="2"/>
            <a:endCxn id="12" idx="0"/>
          </p:cNvCxnSpPr>
          <p:nvPr/>
        </p:nvCxnSpPr>
        <p:spPr>
          <a:xfrm rot="16200000" flipH="1">
            <a:off x="5510802" y="2143938"/>
            <a:ext cx="590030" cy="473316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804248" y="2924945"/>
            <a:ext cx="1800200" cy="1290562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  <a:p>
            <a:pPr algn="ctr"/>
            <a:endParaRPr lang="en-GB" sz="14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SME inward investments</a:t>
            </a:r>
            <a:endParaRPr lang="en-GB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321749" y="2924944"/>
            <a:ext cx="2234971" cy="129056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</a:p>
          <a:p>
            <a:pPr algn="ctr"/>
            <a:endParaRPr lang="en-GB" sz="14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 R&amp;D projects 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nd 20 innovation vouchers</a:t>
            </a:r>
          </a:p>
          <a:p>
            <a:pPr algn="ctr"/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2" name="Elbow Connector 101"/>
          <p:cNvCxnSpPr>
            <a:stCxn id="251" idx="4"/>
            <a:endCxn id="63" idx="0"/>
          </p:cNvCxnSpPr>
          <p:nvPr/>
        </p:nvCxnSpPr>
        <p:spPr>
          <a:xfrm rot="5400000">
            <a:off x="3691664" y="2035607"/>
            <a:ext cx="636908" cy="1141766"/>
          </a:xfrm>
          <a:prstGeom prst="bentConnector3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/>
          <p:cNvSpPr/>
          <p:nvPr/>
        </p:nvSpPr>
        <p:spPr>
          <a:xfrm>
            <a:off x="107504" y="4805536"/>
            <a:ext cx="1728192" cy="1719808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£1,285,000</a:t>
            </a:r>
          </a:p>
          <a:p>
            <a:pPr algn="ctr"/>
            <a:endParaRPr lang="en-GB" sz="14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Private match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1" name="12-Point Star 250"/>
          <p:cNvSpPr/>
          <p:nvPr/>
        </p:nvSpPr>
        <p:spPr>
          <a:xfrm>
            <a:off x="3221850" y="764704"/>
            <a:ext cx="2718302" cy="1523332"/>
          </a:xfrm>
          <a:prstGeom prst="star12">
            <a:avLst/>
          </a:prstGeom>
          <a:solidFill>
            <a:srgbClr val="00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52</a:t>
            </a:r>
            <a:r>
              <a:rPr lang="en-GB" sz="16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6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Enterprises supported</a:t>
            </a:r>
            <a:endParaRPr lang="en-GB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64" name="Elbow Connector 263"/>
          <p:cNvCxnSpPr>
            <a:stCxn id="251" idx="4"/>
            <a:endCxn id="6" idx="0"/>
          </p:cNvCxnSpPr>
          <p:nvPr/>
        </p:nvCxnSpPr>
        <p:spPr>
          <a:xfrm rot="5400000">
            <a:off x="2631116" y="975059"/>
            <a:ext cx="636909" cy="32628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Elbow Connector 265"/>
          <p:cNvCxnSpPr>
            <a:stCxn id="251" idx="4"/>
            <a:endCxn id="40" idx="0"/>
          </p:cNvCxnSpPr>
          <p:nvPr/>
        </p:nvCxnSpPr>
        <p:spPr>
          <a:xfrm rot="16200000" flipH="1">
            <a:off x="5824220" y="1044816"/>
            <a:ext cx="636909" cy="312334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/>
          <p:cNvSpPr/>
          <p:nvPr/>
        </p:nvSpPr>
        <p:spPr>
          <a:xfrm>
            <a:off x="4757467" y="2924945"/>
            <a:ext cx="1686741" cy="129056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  <a:p>
            <a:pPr algn="ctr"/>
            <a:endParaRPr lang="en-GB" sz="14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SME </a:t>
            </a:r>
          </a:p>
          <a:p>
            <a:pPr algn="ctr"/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collaborations  </a:t>
            </a:r>
          </a:p>
          <a:p>
            <a:pPr algn="ctr"/>
            <a:endParaRPr lang="en-GB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78" name="Elbow Connector 277"/>
          <p:cNvCxnSpPr>
            <a:stCxn id="63" idx="3"/>
            <a:endCxn id="276" idx="1"/>
          </p:cNvCxnSpPr>
          <p:nvPr/>
        </p:nvCxnSpPr>
        <p:spPr>
          <a:xfrm>
            <a:off x="4556720" y="3570225"/>
            <a:ext cx="200747" cy="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79" y="476673"/>
            <a:ext cx="1040894" cy="1040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1060187" cy="106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60292"/>
            <a:ext cx="1057275" cy="1057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94413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521</TotalTime>
  <Words>45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PowerPoint Presentation</vt:lpstr>
    </vt:vector>
  </TitlesOfParts>
  <Company>Cornwall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Eastaugh Gail</dc:creator>
  <cp:lastModifiedBy>Eastaugh Gail</cp:lastModifiedBy>
  <cp:revision>14</cp:revision>
  <cp:lastPrinted>2017-07-05T09:02:17Z</cp:lastPrinted>
  <dcterms:created xsi:type="dcterms:W3CDTF">2017-07-05T07:52:53Z</dcterms:created>
  <dcterms:modified xsi:type="dcterms:W3CDTF">2018-04-19T13:20:50Z</dcterms:modified>
</cp:coreProperties>
</file>