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CE48F2A-3C95-F6A9-E001-CBF53F0AB5C4}" name="Ojetola, Tunde (Clean Heat Directorate)" initials="OD" userId="S::tunde.ojetola@beis.gov.uk::3120d782-93a2-4277-a63e-5cb9177b3066" providerId="AD"/>
  <p188:author id="{1A49FA76-4670-F0D4-616E-89D4C790598D}" name="Vasques, Paulo (Clean Heat Directorate)" initials="VP(HD" userId="S::paulo.vasques@beis.gov.uk::4252c62a-1cfa-4404-8433-79217fefcedb" providerId="AD"/>
  <p188:author id="{EB80BF7C-21D2-E829-CCFE-78F510D04859}" name="Tunde" initials="T" userId="S::Tunde.Ojetola@beis.gov.uk::3120d782-93a2-4277-a63e-5cb9177b3066" providerId="AD"/>
  <p188:author id="{5FBE1BFD-2B0E-8C8B-D721-B67AF887EF01}" name="Lumb, Jane (Clean Heat Directorate)" initials="LD" userId="S::jane.lumb@beis.gov.uk::1dc0c749-2da2-430a-b12d-41cfba24680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737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2923FF-96ED-4E62-8607-88D9F91FFA7F}" v="384" dt="2021-12-07T12:12:02.5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mb, Jane (Clean Heat Directorate)" userId="S::jane.lumb@beis.gov.uk::1dc0c749-2da2-430a-b12d-41cfba24680e" providerId="AD" clId="Web-{A68221A7-C028-30EE-221C-90BF4824457F}"/>
    <pc:docChg chg="mod">
      <pc:chgData name="Lumb, Jane (Clean Heat Directorate)" userId="S::jane.lumb@beis.gov.uk::1dc0c749-2da2-430a-b12d-41cfba24680e" providerId="AD" clId="Web-{A68221A7-C028-30EE-221C-90BF4824457F}" dt="2021-12-06T16:06:38.361" v="1"/>
      <pc:docMkLst>
        <pc:docMk/>
      </pc:docMkLst>
      <pc:sldChg chg="addCm">
        <pc:chgData name="Lumb, Jane (Clean Heat Directorate)" userId="S::jane.lumb@beis.gov.uk::1dc0c749-2da2-430a-b12d-41cfba24680e" providerId="AD" clId="Web-{A68221A7-C028-30EE-221C-90BF4824457F}" dt="2021-12-06T16:06:38.361" v="1"/>
        <pc:sldMkLst>
          <pc:docMk/>
          <pc:sldMk cId="586818063" sldId="257"/>
        </pc:sldMkLst>
      </pc:sldChg>
    </pc:docChg>
  </pc:docChgLst>
  <pc:docChgLst>
    <pc:chgData name="Ojetola, Tunde (Clean Heat Directorate)" userId="S::tunde.ojetola@beis.gov.uk::3120d782-93a2-4277-a63e-5cb9177b3066" providerId="AD" clId="Web-{21B49677-6A47-D147-8EAA-95EFA850F253}"/>
    <pc:docChg chg="mod">
      <pc:chgData name="Ojetola, Tunde (Clean Heat Directorate)" userId="S::tunde.ojetola@beis.gov.uk::3120d782-93a2-4277-a63e-5cb9177b3066" providerId="AD" clId="Web-{21B49677-6A47-D147-8EAA-95EFA850F253}" dt="2021-12-06T11:56:07.230" v="1"/>
      <pc:docMkLst>
        <pc:docMk/>
      </pc:docMkLst>
      <pc:sldChg chg="modCm">
        <pc:chgData name="Ojetola, Tunde (Clean Heat Directorate)" userId="S::tunde.ojetola@beis.gov.uk::3120d782-93a2-4277-a63e-5cb9177b3066" providerId="AD" clId="Web-{21B49677-6A47-D147-8EAA-95EFA850F253}" dt="2021-12-06T11:56:07.230" v="1"/>
        <pc:sldMkLst>
          <pc:docMk/>
          <pc:sldMk cId="2902909121" sldId="258"/>
        </pc:sldMkLst>
      </pc:sldChg>
    </pc:docChg>
  </pc:docChgLst>
  <pc:docChgLst>
    <pc:chgData name="Vasques, Paulo (Clean Heat Directorate)" userId="4252c62a-1cfa-4404-8433-79217fefcedb" providerId="ADAL" clId="{6F2923FF-96ED-4E62-8607-88D9F91FFA7F}"/>
    <pc:docChg chg="undo custSel addSld delSld modSld">
      <pc:chgData name="Vasques, Paulo (Clean Heat Directorate)" userId="4252c62a-1cfa-4404-8433-79217fefcedb" providerId="ADAL" clId="{6F2923FF-96ED-4E62-8607-88D9F91FFA7F}" dt="2021-12-08T17:42:30.581" v="1373"/>
      <pc:docMkLst>
        <pc:docMk/>
      </pc:docMkLst>
      <pc:sldChg chg="addSp delSp modSp mod delCm modCm">
        <pc:chgData name="Vasques, Paulo (Clean Heat Directorate)" userId="4252c62a-1cfa-4404-8433-79217fefcedb" providerId="ADAL" clId="{6F2923FF-96ED-4E62-8607-88D9F91FFA7F}" dt="2021-12-08T17:42:24.988" v="1372"/>
        <pc:sldMkLst>
          <pc:docMk/>
          <pc:sldMk cId="586818063" sldId="257"/>
        </pc:sldMkLst>
        <pc:spChg chg="mod">
          <ac:chgData name="Vasques, Paulo (Clean Heat Directorate)" userId="4252c62a-1cfa-4404-8433-79217fefcedb" providerId="ADAL" clId="{6F2923FF-96ED-4E62-8607-88D9F91FFA7F}" dt="2021-11-23T16:13:43.921" v="87" actId="14100"/>
          <ac:spMkLst>
            <pc:docMk/>
            <pc:sldMk cId="586818063" sldId="257"/>
            <ac:spMk id="2" creationId="{529AE584-797B-453F-B6D0-15741247AC9F}"/>
          </ac:spMkLst>
        </pc:spChg>
        <pc:spChg chg="mod ord">
          <ac:chgData name="Vasques, Paulo (Clean Heat Directorate)" userId="4252c62a-1cfa-4404-8433-79217fefcedb" providerId="ADAL" clId="{6F2923FF-96ED-4E62-8607-88D9F91FFA7F}" dt="2021-12-06T11:37:33.802" v="1221" actId="1035"/>
          <ac:spMkLst>
            <pc:docMk/>
            <pc:sldMk cId="586818063" sldId="257"/>
            <ac:spMk id="6" creationId="{3E91FD84-7764-4E73-99DB-F7A4E692305E}"/>
          </ac:spMkLst>
        </pc:spChg>
        <pc:spChg chg="mod">
          <ac:chgData name="Vasques, Paulo (Clean Heat Directorate)" userId="4252c62a-1cfa-4404-8433-79217fefcedb" providerId="ADAL" clId="{6F2923FF-96ED-4E62-8607-88D9F91FFA7F}" dt="2021-12-06T11:37:33.802" v="1221" actId="1035"/>
          <ac:spMkLst>
            <pc:docMk/>
            <pc:sldMk cId="586818063" sldId="257"/>
            <ac:spMk id="7" creationId="{0848837D-9E1B-46B4-ABE4-A389A9289E03}"/>
          </ac:spMkLst>
        </pc:spChg>
        <pc:spChg chg="add del mod">
          <ac:chgData name="Vasques, Paulo (Clean Heat Directorate)" userId="4252c62a-1cfa-4404-8433-79217fefcedb" providerId="ADAL" clId="{6F2923FF-96ED-4E62-8607-88D9F91FFA7F}" dt="2021-11-23T16:07:17.054" v="45" actId="478"/>
          <ac:spMkLst>
            <pc:docMk/>
            <pc:sldMk cId="586818063" sldId="257"/>
            <ac:spMk id="10" creationId="{90385B89-EB98-422F-B5AA-2B33FFAF69D1}"/>
          </ac:spMkLst>
        </pc:spChg>
        <pc:spChg chg="add del">
          <ac:chgData name="Vasques, Paulo (Clean Heat Directorate)" userId="4252c62a-1cfa-4404-8433-79217fefcedb" providerId="ADAL" clId="{6F2923FF-96ED-4E62-8607-88D9F91FFA7F}" dt="2021-11-23T16:05:37.928" v="26" actId="22"/>
          <ac:spMkLst>
            <pc:docMk/>
            <pc:sldMk cId="586818063" sldId="257"/>
            <ac:spMk id="12" creationId="{288D1A80-6133-429D-BDAF-D864C97F937D}"/>
          </ac:spMkLst>
        </pc:spChg>
        <pc:spChg chg="add mod topLvl">
          <ac:chgData name="Vasques, Paulo (Clean Heat Directorate)" userId="4252c62a-1cfa-4404-8433-79217fefcedb" providerId="ADAL" clId="{6F2923FF-96ED-4E62-8607-88D9F91FFA7F}" dt="2021-12-02T16:29:51.613" v="906" actId="1035"/>
          <ac:spMkLst>
            <pc:docMk/>
            <pc:sldMk cId="586818063" sldId="257"/>
            <ac:spMk id="13" creationId="{77C8713A-405C-45E4-A03E-94AA420A6E7F}"/>
          </ac:spMkLst>
        </pc:spChg>
        <pc:spChg chg="add mod topLvl">
          <ac:chgData name="Vasques, Paulo (Clean Heat Directorate)" userId="4252c62a-1cfa-4404-8433-79217fefcedb" providerId="ADAL" clId="{6F2923FF-96ED-4E62-8607-88D9F91FFA7F}" dt="2021-12-02T16:29:46.973" v="899" actId="1035"/>
          <ac:spMkLst>
            <pc:docMk/>
            <pc:sldMk cId="586818063" sldId="257"/>
            <ac:spMk id="14" creationId="{C1B67CF4-F40F-4789-9B0E-97D3DCDD262D}"/>
          </ac:spMkLst>
        </pc:spChg>
        <pc:spChg chg="add mod topLvl">
          <ac:chgData name="Vasques, Paulo (Clean Heat Directorate)" userId="4252c62a-1cfa-4404-8433-79217fefcedb" providerId="ADAL" clId="{6F2923FF-96ED-4E62-8607-88D9F91FFA7F}" dt="2021-12-02T16:29:40.886" v="884" actId="1035"/>
          <ac:spMkLst>
            <pc:docMk/>
            <pc:sldMk cId="586818063" sldId="257"/>
            <ac:spMk id="15" creationId="{B2E864F4-814D-4048-A41C-3F5A36AADA30}"/>
          </ac:spMkLst>
        </pc:spChg>
        <pc:spChg chg="add del mod topLvl">
          <ac:chgData name="Vasques, Paulo (Clean Heat Directorate)" userId="4252c62a-1cfa-4404-8433-79217fefcedb" providerId="ADAL" clId="{6F2923FF-96ED-4E62-8607-88D9F91FFA7F}" dt="2021-11-30T12:05:39.165" v="295" actId="478"/>
          <ac:spMkLst>
            <pc:docMk/>
            <pc:sldMk cId="586818063" sldId="257"/>
            <ac:spMk id="16" creationId="{84036FA7-23C3-4A41-9CAE-8729F6E0304E}"/>
          </ac:spMkLst>
        </pc:spChg>
        <pc:spChg chg="add mod topLvl">
          <ac:chgData name="Vasques, Paulo (Clean Heat Directorate)" userId="4252c62a-1cfa-4404-8433-79217fefcedb" providerId="ADAL" clId="{6F2923FF-96ED-4E62-8607-88D9F91FFA7F}" dt="2021-12-02T16:29:35.034" v="873" actId="1035"/>
          <ac:spMkLst>
            <pc:docMk/>
            <pc:sldMk cId="586818063" sldId="257"/>
            <ac:spMk id="17" creationId="{33C3C9AC-B153-474F-A015-A9F00A163858}"/>
          </ac:spMkLst>
        </pc:spChg>
        <pc:spChg chg="add del mod topLvl">
          <ac:chgData name="Vasques, Paulo (Clean Heat Directorate)" userId="4252c62a-1cfa-4404-8433-79217fefcedb" providerId="ADAL" clId="{6F2923FF-96ED-4E62-8607-88D9F91FFA7F}" dt="2021-11-30T12:05:35.804" v="294" actId="478"/>
          <ac:spMkLst>
            <pc:docMk/>
            <pc:sldMk cId="586818063" sldId="257"/>
            <ac:spMk id="18" creationId="{4635880E-3DD2-4BEA-9F5F-5F3D28D998EC}"/>
          </ac:spMkLst>
        </pc:spChg>
        <pc:grpChg chg="add del mod">
          <ac:chgData name="Vasques, Paulo (Clean Heat Directorate)" userId="4252c62a-1cfa-4404-8433-79217fefcedb" providerId="ADAL" clId="{6F2923FF-96ED-4E62-8607-88D9F91FFA7F}" dt="2021-11-23T16:11:47.215" v="71" actId="165"/>
          <ac:grpSpMkLst>
            <pc:docMk/>
            <pc:sldMk cId="586818063" sldId="257"/>
            <ac:grpSpMk id="19" creationId="{D4863896-13D6-4B47-B983-1C18B6CC208C}"/>
          </ac:grpSpMkLst>
        </pc:grpChg>
        <pc:grpChg chg="add mod">
          <ac:chgData name="Vasques, Paulo (Clean Heat Directorate)" userId="4252c62a-1cfa-4404-8433-79217fefcedb" providerId="ADAL" clId="{6F2923FF-96ED-4E62-8607-88D9F91FFA7F}" dt="2021-12-06T11:37:33.802" v="1221" actId="1035"/>
          <ac:grpSpMkLst>
            <pc:docMk/>
            <pc:sldMk cId="586818063" sldId="257"/>
            <ac:grpSpMk id="20" creationId="{FADD09F2-B7F6-4EB3-BEEA-F732520894A6}"/>
          </ac:grpSpMkLst>
        </pc:grpChg>
        <pc:graphicFrameChg chg="mod ord modGraphic">
          <ac:chgData name="Vasques, Paulo (Clean Heat Directorate)" userId="4252c62a-1cfa-4404-8433-79217fefcedb" providerId="ADAL" clId="{6F2923FF-96ED-4E62-8607-88D9F91FFA7F}" dt="2021-12-07T12:11:05.575" v="1353" actId="20577"/>
          <ac:graphicFrameMkLst>
            <pc:docMk/>
            <pc:sldMk cId="586818063" sldId="257"/>
            <ac:graphicFrameMk id="5" creationId="{C0D65D7F-7CA4-4254-BC45-1D38F7B12494}"/>
          </ac:graphicFrameMkLst>
        </pc:graphicFrameChg>
        <pc:picChg chg="add del mod">
          <ac:chgData name="Vasques, Paulo (Clean Heat Directorate)" userId="4252c62a-1cfa-4404-8433-79217fefcedb" providerId="ADAL" clId="{6F2923FF-96ED-4E62-8607-88D9F91FFA7F}" dt="2021-11-30T12:07:43.603" v="497" actId="478"/>
          <ac:picMkLst>
            <pc:docMk/>
            <pc:sldMk cId="586818063" sldId="257"/>
            <ac:picMk id="4" creationId="{CF411478-6733-4996-95BE-80F288752336}"/>
          </ac:picMkLst>
        </pc:picChg>
        <pc:picChg chg="add mod">
          <ac:chgData name="Vasques, Paulo (Clean Heat Directorate)" userId="4252c62a-1cfa-4404-8433-79217fefcedb" providerId="ADAL" clId="{6F2923FF-96ED-4E62-8607-88D9F91FFA7F}" dt="2021-12-06T11:37:33.802" v="1221" actId="1035"/>
          <ac:picMkLst>
            <pc:docMk/>
            <pc:sldMk cId="586818063" sldId="257"/>
            <ac:picMk id="19" creationId="{FCDE3150-08A7-47B5-AAF7-5F84B112C530}"/>
          </ac:picMkLst>
        </pc:picChg>
      </pc:sldChg>
      <pc:sldChg chg="del">
        <pc:chgData name="Vasques, Paulo (Clean Heat Directorate)" userId="4252c62a-1cfa-4404-8433-79217fefcedb" providerId="ADAL" clId="{6F2923FF-96ED-4E62-8607-88D9F91FFA7F}" dt="2021-11-23T16:13:23.559" v="73" actId="47"/>
        <pc:sldMkLst>
          <pc:docMk/>
          <pc:sldMk cId="939640760" sldId="258"/>
        </pc:sldMkLst>
      </pc:sldChg>
      <pc:sldChg chg="addSp delSp modSp add mod delCm modCm">
        <pc:chgData name="Vasques, Paulo (Clean Heat Directorate)" userId="4252c62a-1cfa-4404-8433-79217fefcedb" providerId="ADAL" clId="{6F2923FF-96ED-4E62-8607-88D9F91FFA7F}" dt="2021-12-08T17:42:30.581" v="1373"/>
        <pc:sldMkLst>
          <pc:docMk/>
          <pc:sldMk cId="2902909121" sldId="258"/>
        </pc:sldMkLst>
        <pc:spChg chg="mod">
          <ac:chgData name="Vasques, Paulo (Clean Heat Directorate)" userId="4252c62a-1cfa-4404-8433-79217fefcedb" providerId="ADAL" clId="{6F2923FF-96ED-4E62-8607-88D9F91FFA7F}" dt="2021-11-24T10:44:19.406" v="124" actId="27636"/>
          <ac:spMkLst>
            <pc:docMk/>
            <pc:sldMk cId="2902909121" sldId="258"/>
            <ac:spMk id="2" creationId="{529AE584-797B-453F-B6D0-15741247AC9F}"/>
          </ac:spMkLst>
        </pc:spChg>
        <pc:spChg chg="mod ord">
          <ac:chgData name="Vasques, Paulo (Clean Heat Directorate)" userId="4252c62a-1cfa-4404-8433-79217fefcedb" providerId="ADAL" clId="{6F2923FF-96ED-4E62-8607-88D9F91FFA7F}" dt="2021-12-06T11:34:55.168" v="1172" actId="1038"/>
          <ac:spMkLst>
            <pc:docMk/>
            <pc:sldMk cId="2902909121" sldId="258"/>
            <ac:spMk id="6" creationId="{3E91FD84-7764-4E73-99DB-F7A4E692305E}"/>
          </ac:spMkLst>
        </pc:spChg>
        <pc:spChg chg="mod">
          <ac:chgData name="Vasques, Paulo (Clean Heat Directorate)" userId="4252c62a-1cfa-4404-8433-79217fefcedb" providerId="ADAL" clId="{6F2923FF-96ED-4E62-8607-88D9F91FFA7F}" dt="2021-12-06T11:31:39.447" v="1072" actId="27636"/>
          <ac:spMkLst>
            <pc:docMk/>
            <pc:sldMk cId="2902909121" sldId="258"/>
            <ac:spMk id="7" creationId="{0848837D-9E1B-46B4-ABE4-A389A9289E03}"/>
          </ac:spMkLst>
        </pc:spChg>
        <pc:spChg chg="add mod">
          <ac:chgData name="Vasques, Paulo (Clean Heat Directorate)" userId="4252c62a-1cfa-4404-8433-79217fefcedb" providerId="ADAL" clId="{6F2923FF-96ED-4E62-8607-88D9F91FFA7F}" dt="2021-12-06T11:35:51.504" v="1193" actId="1036"/>
          <ac:spMkLst>
            <pc:docMk/>
            <pc:sldMk cId="2902909121" sldId="258"/>
            <ac:spMk id="8" creationId="{22B2A963-9C20-412E-8BE0-8887614AF7AF}"/>
          </ac:spMkLst>
        </pc:spChg>
        <pc:spChg chg="add mod">
          <ac:chgData name="Vasques, Paulo (Clean Heat Directorate)" userId="4252c62a-1cfa-4404-8433-79217fefcedb" providerId="ADAL" clId="{6F2923FF-96ED-4E62-8607-88D9F91FFA7F}" dt="2021-12-06T11:36:04.882" v="1196" actId="688"/>
          <ac:spMkLst>
            <pc:docMk/>
            <pc:sldMk cId="2902909121" sldId="258"/>
            <ac:spMk id="9" creationId="{0467E99A-9E8C-447E-AED0-5D6D7582217A}"/>
          </ac:spMkLst>
        </pc:spChg>
        <pc:spChg chg="mod topLvl">
          <ac:chgData name="Vasques, Paulo (Clean Heat Directorate)" userId="4252c62a-1cfa-4404-8433-79217fefcedb" providerId="ADAL" clId="{6F2923FF-96ED-4E62-8607-88D9F91FFA7F}" dt="2021-12-06T11:35:37.486" v="1185"/>
          <ac:spMkLst>
            <pc:docMk/>
            <pc:sldMk cId="2902909121" sldId="258"/>
            <ac:spMk id="13" creationId="{77C8713A-405C-45E4-A03E-94AA420A6E7F}"/>
          </ac:spMkLst>
        </pc:spChg>
        <pc:spChg chg="mod topLvl">
          <ac:chgData name="Vasques, Paulo (Clean Heat Directorate)" userId="4252c62a-1cfa-4404-8433-79217fefcedb" providerId="ADAL" clId="{6F2923FF-96ED-4E62-8607-88D9F91FFA7F}" dt="2021-12-06T11:35:10.499" v="1174" actId="1076"/>
          <ac:spMkLst>
            <pc:docMk/>
            <pc:sldMk cId="2902909121" sldId="258"/>
            <ac:spMk id="14" creationId="{C1B67CF4-F40F-4789-9B0E-97D3DCDD262D}"/>
          </ac:spMkLst>
        </pc:spChg>
        <pc:spChg chg="del mod topLvl">
          <ac:chgData name="Vasques, Paulo (Clean Heat Directorate)" userId="4252c62a-1cfa-4404-8433-79217fefcedb" providerId="ADAL" clId="{6F2923FF-96ED-4E62-8607-88D9F91FFA7F}" dt="2021-12-01T10:58:23.755" v="525" actId="478"/>
          <ac:spMkLst>
            <pc:docMk/>
            <pc:sldMk cId="2902909121" sldId="258"/>
            <ac:spMk id="15" creationId="{B2E864F4-814D-4048-A41C-3F5A36AADA30}"/>
          </ac:spMkLst>
        </pc:spChg>
        <pc:spChg chg="del mod topLvl">
          <ac:chgData name="Vasques, Paulo (Clean Heat Directorate)" userId="4252c62a-1cfa-4404-8433-79217fefcedb" providerId="ADAL" clId="{6F2923FF-96ED-4E62-8607-88D9F91FFA7F}" dt="2021-12-01T10:58:23.755" v="525" actId="478"/>
          <ac:spMkLst>
            <pc:docMk/>
            <pc:sldMk cId="2902909121" sldId="258"/>
            <ac:spMk id="16" creationId="{84036FA7-23C3-4A41-9CAE-8729F6E0304E}"/>
          </ac:spMkLst>
        </pc:spChg>
        <pc:spChg chg="del mod topLvl">
          <ac:chgData name="Vasques, Paulo (Clean Heat Directorate)" userId="4252c62a-1cfa-4404-8433-79217fefcedb" providerId="ADAL" clId="{6F2923FF-96ED-4E62-8607-88D9F91FFA7F}" dt="2021-12-01T10:58:23.755" v="525" actId="478"/>
          <ac:spMkLst>
            <pc:docMk/>
            <pc:sldMk cId="2902909121" sldId="258"/>
            <ac:spMk id="17" creationId="{33C3C9AC-B153-474F-A015-A9F00A163858}"/>
          </ac:spMkLst>
        </pc:spChg>
        <pc:spChg chg="del mod topLvl">
          <ac:chgData name="Vasques, Paulo (Clean Heat Directorate)" userId="4252c62a-1cfa-4404-8433-79217fefcedb" providerId="ADAL" clId="{6F2923FF-96ED-4E62-8607-88D9F91FFA7F}" dt="2021-12-01T10:58:23.755" v="525" actId="478"/>
          <ac:spMkLst>
            <pc:docMk/>
            <pc:sldMk cId="2902909121" sldId="258"/>
            <ac:spMk id="18" creationId="{4635880E-3DD2-4BEA-9F5F-5F3D28D998EC}"/>
          </ac:spMkLst>
        </pc:spChg>
        <pc:grpChg chg="del">
          <ac:chgData name="Vasques, Paulo (Clean Heat Directorate)" userId="4252c62a-1cfa-4404-8433-79217fefcedb" providerId="ADAL" clId="{6F2923FF-96ED-4E62-8607-88D9F91FFA7F}" dt="2021-12-01T10:58:15.032" v="524" actId="165"/>
          <ac:grpSpMkLst>
            <pc:docMk/>
            <pc:sldMk cId="2902909121" sldId="258"/>
            <ac:grpSpMk id="20" creationId="{FADD09F2-B7F6-4EB3-BEEA-F732520894A6}"/>
          </ac:grpSpMkLst>
        </pc:grpChg>
        <pc:graphicFrameChg chg="mod ord modGraphic">
          <ac:chgData name="Vasques, Paulo (Clean Heat Directorate)" userId="4252c62a-1cfa-4404-8433-79217fefcedb" providerId="ADAL" clId="{6F2923FF-96ED-4E62-8607-88D9F91FFA7F}" dt="2021-12-07T12:12:02.580" v="1370"/>
          <ac:graphicFrameMkLst>
            <pc:docMk/>
            <pc:sldMk cId="2902909121" sldId="258"/>
            <ac:graphicFrameMk id="5" creationId="{C0D65D7F-7CA4-4254-BC45-1D38F7B12494}"/>
          </ac:graphicFrameMkLst>
        </pc:graphicFrameChg>
        <pc:picChg chg="add mod">
          <ac:chgData name="Vasques, Paulo (Clean Heat Directorate)" userId="4252c62a-1cfa-4404-8433-79217fefcedb" providerId="ADAL" clId="{6F2923FF-96ED-4E62-8607-88D9F91FFA7F}" dt="2021-12-06T11:38:14.426" v="1227" actId="1076"/>
          <ac:picMkLst>
            <pc:docMk/>
            <pc:sldMk cId="2902909121" sldId="258"/>
            <ac:picMk id="10" creationId="{BCB101AD-9316-4C5E-82A2-49B2AF4744FC}"/>
          </ac:picMkLst>
        </pc:picChg>
      </pc:sldChg>
    </pc:docChg>
  </pc:docChgLst>
  <pc:docChgLst>
    <pc:chgData name="Tunde" userId="3120d782-93a2-4277-a63e-5cb9177b3066" providerId="ADAL" clId="{DD1341C0-2AD7-4B13-BBD3-46F6F0609145}"/>
    <pc:docChg chg="modSld">
      <pc:chgData name="Tunde" userId="3120d782-93a2-4277-a63e-5cb9177b3066" providerId="ADAL" clId="{DD1341C0-2AD7-4B13-BBD3-46F6F0609145}" dt="2021-12-06T09:57:14.323" v="3"/>
      <pc:docMkLst>
        <pc:docMk/>
      </pc:docMkLst>
      <pc:sldChg chg="modSp">
        <pc:chgData name="Tunde" userId="3120d782-93a2-4277-a63e-5cb9177b3066" providerId="ADAL" clId="{DD1341C0-2AD7-4B13-BBD3-46F6F0609145}" dt="2021-12-06T09:54:42.587" v="2"/>
        <pc:sldMkLst>
          <pc:docMk/>
          <pc:sldMk cId="586818063" sldId="257"/>
        </pc:sldMkLst>
        <pc:graphicFrameChg chg="mod">
          <ac:chgData name="Tunde" userId="3120d782-93a2-4277-a63e-5cb9177b3066" providerId="ADAL" clId="{DD1341C0-2AD7-4B13-BBD3-46F6F0609145}" dt="2021-12-06T09:54:42.587" v="2"/>
          <ac:graphicFrameMkLst>
            <pc:docMk/>
            <pc:sldMk cId="586818063" sldId="257"/>
            <ac:graphicFrameMk id="5" creationId="{C0D65D7F-7CA4-4254-BC45-1D38F7B12494}"/>
          </ac:graphicFrameMkLst>
        </pc:graphicFrameChg>
      </pc:sldChg>
      <pc:sldChg chg="addCm">
        <pc:chgData name="Tunde" userId="3120d782-93a2-4277-a63e-5cb9177b3066" providerId="ADAL" clId="{DD1341C0-2AD7-4B13-BBD3-46F6F0609145}" dt="2021-12-06T09:57:14.323" v="3"/>
        <pc:sldMkLst>
          <pc:docMk/>
          <pc:sldMk cId="2902909121" sldId="25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F8E5F5-CB18-4245-B01F-E03BD3DE732C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D3A61CA-7E82-48DD-A2BA-88532256AE8B}">
      <dgm:prSet phldrT="[Text]" custT="1"/>
      <dgm:spPr/>
      <dgm:t>
        <a:bodyPr/>
        <a:lstStyle/>
        <a:p>
          <a:r>
            <a:rPr lang="en-GB" sz="1200"/>
            <a:t>Engineer / maintenance provider</a:t>
          </a:r>
        </a:p>
      </dgm:t>
    </dgm:pt>
    <dgm:pt modelId="{5F2D3EFE-1541-44F3-BCEA-160228BE9D3C}" type="parTrans" cxnId="{E906E8D1-6921-436E-AFC7-67683D5D8103}">
      <dgm:prSet/>
      <dgm:spPr/>
      <dgm:t>
        <a:bodyPr/>
        <a:lstStyle/>
        <a:p>
          <a:endParaRPr lang="en-GB" sz="3200"/>
        </a:p>
      </dgm:t>
    </dgm:pt>
    <dgm:pt modelId="{3E2E286A-0DDC-4907-9BDD-5E794EF6A9BD}" type="sibTrans" cxnId="{E906E8D1-6921-436E-AFC7-67683D5D8103}">
      <dgm:prSet/>
      <dgm:spPr/>
      <dgm:t>
        <a:bodyPr/>
        <a:lstStyle/>
        <a:p>
          <a:endParaRPr lang="en-GB" sz="3200"/>
        </a:p>
      </dgm:t>
    </dgm:pt>
    <dgm:pt modelId="{B832B656-7D1B-49B5-B4B6-D51F449AC77D}">
      <dgm:prSet phldrT="[Text]" custT="1"/>
      <dgm:spPr/>
      <dgm:t>
        <a:bodyPr/>
        <a:lstStyle/>
        <a:p>
          <a:r>
            <a:rPr lang="en-GB" sz="1200"/>
            <a:t>Equivalent</a:t>
          </a:r>
        </a:p>
      </dgm:t>
    </dgm:pt>
    <dgm:pt modelId="{28D4CADA-0C82-4B18-9ED7-5C5E6F7E8041}" type="parTrans" cxnId="{A9B3F57D-B760-4E29-9E63-71F33225A959}">
      <dgm:prSet custT="1"/>
      <dgm:spPr/>
      <dgm:t>
        <a:bodyPr/>
        <a:lstStyle/>
        <a:p>
          <a:endParaRPr lang="en-GB" sz="900"/>
        </a:p>
      </dgm:t>
    </dgm:pt>
    <dgm:pt modelId="{08AEB68B-B197-4065-B247-4C131F029437}" type="sibTrans" cxnId="{A9B3F57D-B760-4E29-9E63-71F33225A959}">
      <dgm:prSet/>
      <dgm:spPr/>
      <dgm:t>
        <a:bodyPr/>
        <a:lstStyle/>
        <a:p>
          <a:endParaRPr lang="en-GB" sz="3200"/>
        </a:p>
      </dgm:t>
    </dgm:pt>
    <dgm:pt modelId="{45F4522B-08BC-4489-89AD-1919735319D9}">
      <dgm:prSet phldrT="[Text]" custT="1"/>
      <dgm:spPr/>
      <dgm:t>
        <a:bodyPr/>
        <a:lstStyle/>
        <a:p>
          <a:r>
            <a:rPr lang="en-GB" sz="1200"/>
            <a:t>Request for assessment of equivalence made to new supplier</a:t>
          </a:r>
        </a:p>
      </dgm:t>
    </dgm:pt>
    <dgm:pt modelId="{56C20453-3188-41D1-B4C6-40EA4F9A2B1E}" type="parTrans" cxnId="{343B2BC1-9BFC-4781-BE90-1F7901F46D43}">
      <dgm:prSet custT="1"/>
      <dgm:spPr/>
      <dgm:t>
        <a:bodyPr/>
        <a:lstStyle/>
        <a:p>
          <a:endParaRPr lang="en-GB" sz="900"/>
        </a:p>
      </dgm:t>
    </dgm:pt>
    <dgm:pt modelId="{83D08EC4-00C5-4C50-A986-B401F7EED4B8}" type="sibTrans" cxnId="{343B2BC1-9BFC-4781-BE90-1F7901F46D43}">
      <dgm:prSet/>
      <dgm:spPr/>
      <dgm:t>
        <a:bodyPr/>
        <a:lstStyle/>
        <a:p>
          <a:endParaRPr lang="en-GB" sz="3200"/>
        </a:p>
      </dgm:t>
    </dgm:pt>
    <dgm:pt modelId="{D24A02B0-5756-4E55-8B12-1655D3365582}">
      <dgm:prSet phldrT="[Text]" custT="1"/>
      <dgm:spPr/>
      <dgm:t>
        <a:bodyPr/>
        <a:lstStyle/>
        <a:p>
          <a:r>
            <a:rPr lang="en-GB" sz="1200"/>
            <a:t>MCS 040 Standard</a:t>
          </a:r>
        </a:p>
        <a:p>
          <a:r>
            <a:rPr lang="en-GB" sz="1200"/>
            <a:t>and HETAS accreditation system</a:t>
          </a:r>
        </a:p>
      </dgm:t>
    </dgm:pt>
    <dgm:pt modelId="{1258CCE6-0409-4555-98B0-A8C546C18C06}" type="parTrans" cxnId="{D0D0A078-E31F-477F-AC92-E40375283C3D}">
      <dgm:prSet custT="1"/>
      <dgm:spPr/>
      <dgm:t>
        <a:bodyPr/>
        <a:lstStyle/>
        <a:p>
          <a:endParaRPr lang="en-GB" sz="900"/>
        </a:p>
      </dgm:t>
    </dgm:pt>
    <dgm:pt modelId="{168A9A5B-CA55-4BE2-86C1-A941694CE633}" type="sibTrans" cxnId="{D0D0A078-E31F-477F-AC92-E40375283C3D}">
      <dgm:prSet/>
      <dgm:spPr/>
      <dgm:t>
        <a:bodyPr/>
        <a:lstStyle/>
        <a:p>
          <a:endParaRPr lang="en-GB" sz="3200"/>
        </a:p>
      </dgm:t>
    </dgm:pt>
    <dgm:pt modelId="{B685D8CD-8FCF-4C5F-9218-9B926D433607}">
      <dgm:prSet phldrT="[Text]" custT="1"/>
      <dgm:spPr/>
      <dgm:t>
        <a:bodyPr/>
        <a:lstStyle/>
        <a:p>
          <a:r>
            <a:rPr lang="en-GB" sz="1200"/>
            <a:t>Standard only</a:t>
          </a:r>
        </a:p>
      </dgm:t>
    </dgm:pt>
    <dgm:pt modelId="{3D264FA3-0328-499C-8A6F-BE87FB18BB73}" type="parTrans" cxnId="{200A49CA-3B78-44AC-B7F6-C92A1F36AFEF}">
      <dgm:prSet custT="1"/>
      <dgm:spPr/>
      <dgm:t>
        <a:bodyPr/>
        <a:lstStyle/>
        <a:p>
          <a:endParaRPr lang="en-GB" sz="900"/>
        </a:p>
      </dgm:t>
    </dgm:pt>
    <dgm:pt modelId="{C2ED9EBA-C311-4454-8C3F-E5866AAF0D74}" type="sibTrans" cxnId="{200A49CA-3B78-44AC-B7F6-C92A1F36AFEF}">
      <dgm:prSet/>
      <dgm:spPr/>
      <dgm:t>
        <a:bodyPr/>
        <a:lstStyle/>
        <a:p>
          <a:endParaRPr lang="en-GB" sz="3200"/>
        </a:p>
      </dgm:t>
    </dgm:pt>
    <dgm:pt modelId="{D5D48D43-94EC-4B33-A972-0D3EC0EE043B}">
      <dgm:prSet phldrT="[Text]" custT="1"/>
      <dgm:spPr>
        <a:ln w="38100">
          <a:solidFill>
            <a:srgbClr val="FF0000"/>
          </a:solidFill>
        </a:ln>
      </dgm:spPr>
      <dgm:t>
        <a:bodyPr/>
        <a:lstStyle/>
        <a:p>
          <a:r>
            <a:rPr lang="en-GB" sz="1200"/>
            <a:t>Standard and Accreditation body</a:t>
          </a:r>
        </a:p>
      </dgm:t>
    </dgm:pt>
    <dgm:pt modelId="{53D996B2-E45B-4238-BA26-3FC4E96B0008}" type="parTrans" cxnId="{38A992D8-AFC5-45BF-880F-C15CCBFEAF9C}">
      <dgm:prSet custT="1"/>
      <dgm:spPr/>
      <dgm:t>
        <a:bodyPr/>
        <a:lstStyle/>
        <a:p>
          <a:endParaRPr lang="en-GB" sz="900"/>
        </a:p>
      </dgm:t>
    </dgm:pt>
    <dgm:pt modelId="{43F5AC85-84D7-4B26-BDE0-FB98F5C5A878}" type="sibTrans" cxnId="{38A992D8-AFC5-45BF-880F-C15CCBFEAF9C}">
      <dgm:prSet/>
      <dgm:spPr/>
      <dgm:t>
        <a:bodyPr/>
        <a:lstStyle/>
        <a:p>
          <a:endParaRPr lang="en-GB" sz="3200"/>
        </a:p>
      </dgm:t>
    </dgm:pt>
    <dgm:pt modelId="{C9444AFB-2A6F-4AEB-81E9-7A147D32166F}">
      <dgm:prSet phldrT="[Text]" custT="1"/>
      <dgm:spPr/>
      <dgm:t>
        <a:bodyPr/>
        <a:lstStyle/>
        <a:p>
          <a:r>
            <a:rPr lang="en-GB" sz="1200"/>
            <a:t>Standard  recognised as equivalent to MCS 040?</a:t>
          </a:r>
        </a:p>
      </dgm:t>
    </dgm:pt>
    <dgm:pt modelId="{9C3161B0-2606-4B61-9AFE-D51314865CF5}" type="parTrans" cxnId="{6EACB34A-8670-4000-8E89-3BB2FB50E0C3}">
      <dgm:prSet custT="1"/>
      <dgm:spPr/>
      <dgm:t>
        <a:bodyPr/>
        <a:lstStyle/>
        <a:p>
          <a:endParaRPr lang="en-GB" sz="900"/>
        </a:p>
      </dgm:t>
    </dgm:pt>
    <dgm:pt modelId="{B7E0C728-C1EB-4C52-868C-27A4A7C32EFD}" type="sibTrans" cxnId="{6EACB34A-8670-4000-8E89-3BB2FB50E0C3}">
      <dgm:prSet/>
      <dgm:spPr/>
      <dgm:t>
        <a:bodyPr/>
        <a:lstStyle/>
        <a:p>
          <a:endParaRPr lang="en-GB" sz="3200"/>
        </a:p>
      </dgm:t>
    </dgm:pt>
    <dgm:pt modelId="{53539855-7334-4ED9-A11C-A8CF2CF95575}">
      <dgm:prSet phldrT="[Text]" custT="1"/>
      <dgm:spPr/>
      <dgm:t>
        <a:bodyPr/>
        <a:lstStyle/>
        <a:p>
          <a:r>
            <a:rPr lang="en-GB" sz="1200" dirty="0"/>
            <a:t>Accreditation scheme recognised as equivalent to HETAS accreditation?</a:t>
          </a:r>
        </a:p>
      </dgm:t>
    </dgm:pt>
    <dgm:pt modelId="{29E2C4D4-5FD6-4277-8737-EFBC85E47C12}" type="parTrans" cxnId="{37DB7BA2-C6DA-4313-8904-4FA090BBC645}">
      <dgm:prSet custT="1"/>
      <dgm:spPr/>
      <dgm:t>
        <a:bodyPr/>
        <a:lstStyle/>
        <a:p>
          <a:endParaRPr lang="en-GB" sz="900"/>
        </a:p>
      </dgm:t>
    </dgm:pt>
    <dgm:pt modelId="{0E4BA36C-0719-4AA6-A114-85F42E217FF1}" type="sibTrans" cxnId="{37DB7BA2-C6DA-4313-8904-4FA090BBC645}">
      <dgm:prSet/>
      <dgm:spPr/>
      <dgm:t>
        <a:bodyPr/>
        <a:lstStyle/>
        <a:p>
          <a:endParaRPr lang="en-GB" sz="3200"/>
        </a:p>
      </dgm:t>
    </dgm:pt>
    <dgm:pt modelId="{F37901F3-7D25-4532-9CD6-38C7BD2008D0}">
      <dgm:prSet phldrT="[Text]" custT="1"/>
      <dgm:spPr>
        <a:ln w="38100">
          <a:solidFill>
            <a:srgbClr val="FF0000"/>
          </a:solidFill>
        </a:ln>
      </dgm:spPr>
      <dgm:t>
        <a:bodyPr/>
        <a:lstStyle/>
        <a:p>
          <a:r>
            <a:rPr lang="en-GB" sz="1200"/>
            <a:t>Businesses will not be able to be the owner of a standard and accredit professionals against their own standards</a:t>
          </a:r>
        </a:p>
      </dgm:t>
    </dgm:pt>
    <dgm:pt modelId="{66AE534C-9462-4AE3-B57A-3EBF0F07D873}" type="parTrans" cxnId="{3FA61EE3-DBAF-4DD2-AC7E-3CF8E0C970D0}">
      <dgm:prSet custT="1"/>
      <dgm:spPr/>
      <dgm:t>
        <a:bodyPr/>
        <a:lstStyle/>
        <a:p>
          <a:endParaRPr lang="en-GB" sz="900"/>
        </a:p>
      </dgm:t>
    </dgm:pt>
    <dgm:pt modelId="{60CBDE9F-9DC6-4805-8330-8677CBE9822D}" type="sibTrans" cxnId="{3FA61EE3-DBAF-4DD2-AC7E-3CF8E0C970D0}">
      <dgm:prSet/>
      <dgm:spPr/>
      <dgm:t>
        <a:bodyPr/>
        <a:lstStyle/>
        <a:p>
          <a:endParaRPr lang="en-GB" sz="3200"/>
        </a:p>
      </dgm:t>
    </dgm:pt>
    <dgm:pt modelId="{FE12613D-716E-45BD-929F-836C8BB2AC43}">
      <dgm:prSet phldrT="[Text]" custT="1"/>
      <dgm:spPr>
        <a:solidFill>
          <a:schemeClr val="accent6">
            <a:lumMod val="60000"/>
            <a:lumOff val="40000"/>
          </a:schemeClr>
        </a:solidFill>
        <a:ln>
          <a:solidFill>
            <a:srgbClr val="00B050"/>
          </a:solidFill>
        </a:ln>
      </dgm:spPr>
      <dgm:t>
        <a:bodyPr/>
        <a:lstStyle/>
        <a:p>
          <a:r>
            <a:rPr lang="en-GB" sz="1100" dirty="0">
              <a:solidFill>
                <a:schemeClr val="tx1"/>
              </a:solidFill>
            </a:rPr>
            <a:t>Recommendation made to Secretary of State for consideration</a:t>
          </a:r>
        </a:p>
      </dgm:t>
    </dgm:pt>
    <dgm:pt modelId="{7E63080F-F6C3-49F2-B7BC-39A476B96533}" type="parTrans" cxnId="{AFBB0E6A-A1A5-4C19-8636-64E8C98C5918}">
      <dgm:prSet custT="1"/>
      <dgm:spPr>
        <a:ln>
          <a:solidFill>
            <a:srgbClr val="00B050"/>
          </a:solidFill>
        </a:ln>
      </dgm:spPr>
      <dgm:t>
        <a:bodyPr/>
        <a:lstStyle/>
        <a:p>
          <a:endParaRPr lang="en-GB" sz="800"/>
        </a:p>
      </dgm:t>
    </dgm:pt>
    <dgm:pt modelId="{66F74EEE-E3FC-4D7C-9D01-D1F952495CBE}" type="sibTrans" cxnId="{AFBB0E6A-A1A5-4C19-8636-64E8C98C5918}">
      <dgm:prSet/>
      <dgm:spPr/>
      <dgm:t>
        <a:bodyPr/>
        <a:lstStyle/>
        <a:p>
          <a:endParaRPr lang="en-GB" sz="2800"/>
        </a:p>
      </dgm:t>
    </dgm:pt>
    <dgm:pt modelId="{740417E7-F90B-4762-8A13-4E3DB6E49ED3}">
      <dgm:prSet phldrT="[Text]" custT="1"/>
      <dgm:spPr/>
      <dgm:t>
        <a:bodyPr/>
        <a:lstStyle/>
        <a:p>
          <a:r>
            <a:rPr lang="en-GB" sz="1200"/>
            <a:t>Accreditation scheme only</a:t>
          </a:r>
        </a:p>
      </dgm:t>
    </dgm:pt>
    <dgm:pt modelId="{5932AA8F-73D2-4FA7-AD8E-8ADA63B79024}" type="sibTrans" cxnId="{D98B72B2-5CCF-454D-A770-6818F780A5D3}">
      <dgm:prSet/>
      <dgm:spPr/>
      <dgm:t>
        <a:bodyPr/>
        <a:lstStyle/>
        <a:p>
          <a:endParaRPr lang="en-GB" sz="3200"/>
        </a:p>
      </dgm:t>
    </dgm:pt>
    <dgm:pt modelId="{EB0C5615-ED67-41E7-91F6-A2701A65CC32}" type="parTrans" cxnId="{D98B72B2-5CCF-454D-A770-6818F780A5D3}">
      <dgm:prSet custT="1"/>
      <dgm:spPr/>
      <dgm:t>
        <a:bodyPr/>
        <a:lstStyle/>
        <a:p>
          <a:endParaRPr lang="en-GB" sz="900"/>
        </a:p>
      </dgm:t>
    </dgm:pt>
    <dgm:pt modelId="{90F59D27-37CA-4812-919A-FB622A905D4C}">
      <dgm:prSet phldrT="[Text]" custT="1"/>
      <dgm:spPr>
        <a:solidFill>
          <a:schemeClr val="accent6">
            <a:lumMod val="60000"/>
            <a:lumOff val="40000"/>
          </a:schemeClr>
        </a:solidFill>
        <a:ln>
          <a:solidFill>
            <a:srgbClr val="00B050"/>
          </a:solidFill>
        </a:ln>
      </dgm:spPr>
      <dgm:t>
        <a:bodyPr/>
        <a:lstStyle/>
        <a:p>
          <a:r>
            <a:rPr lang="en-GB" sz="1100" dirty="0">
              <a:solidFill>
                <a:schemeClr val="tx1"/>
              </a:solidFill>
            </a:rPr>
            <a:t>Recommendation made to Secretary of State for consideration</a:t>
          </a:r>
        </a:p>
      </dgm:t>
    </dgm:pt>
    <dgm:pt modelId="{C3C87A20-0EB3-4691-8E0C-78533D077D7F}" type="parTrans" cxnId="{CBA3491F-E3F9-43CC-943C-5F70E3CFF6F3}">
      <dgm:prSet custT="1"/>
      <dgm:spPr>
        <a:ln>
          <a:solidFill>
            <a:srgbClr val="00B050"/>
          </a:solidFill>
        </a:ln>
      </dgm:spPr>
      <dgm:t>
        <a:bodyPr/>
        <a:lstStyle/>
        <a:p>
          <a:endParaRPr lang="en-GB" sz="800"/>
        </a:p>
      </dgm:t>
    </dgm:pt>
    <dgm:pt modelId="{8EBA32E3-ED20-4EFE-A0A2-424BB1ADA3C5}" type="sibTrans" cxnId="{CBA3491F-E3F9-43CC-943C-5F70E3CFF6F3}">
      <dgm:prSet/>
      <dgm:spPr/>
      <dgm:t>
        <a:bodyPr/>
        <a:lstStyle/>
        <a:p>
          <a:endParaRPr lang="en-GB" sz="2800"/>
        </a:p>
      </dgm:t>
    </dgm:pt>
    <dgm:pt modelId="{51038EEE-7801-4CB5-8332-2139E8672763}">
      <dgm:prSet phldrT="[Text]" custT="1"/>
      <dgm:spPr>
        <a:solidFill>
          <a:srgbClr val="FF7373"/>
        </a:solidFill>
        <a:ln>
          <a:solidFill>
            <a:srgbClr val="FF0000"/>
          </a:solidFill>
        </a:ln>
      </dgm:spPr>
      <dgm:t>
        <a:bodyPr/>
        <a:lstStyle/>
        <a:p>
          <a:r>
            <a:rPr lang="en-GB" sz="1100" dirty="0">
              <a:solidFill>
                <a:schemeClr val="tx1"/>
              </a:solidFill>
            </a:rPr>
            <a:t>Standard does not pass equivalence assessment</a:t>
          </a:r>
        </a:p>
      </dgm:t>
    </dgm:pt>
    <dgm:pt modelId="{41F6F12F-1B6E-410B-A423-634C96B67DF8}" type="parTrans" cxnId="{0A956258-F0D8-4F6A-BD70-684FCC71C40A}">
      <dgm:prSet custT="1"/>
      <dgm:spPr>
        <a:ln>
          <a:solidFill>
            <a:srgbClr val="FF0000"/>
          </a:solidFill>
        </a:ln>
      </dgm:spPr>
      <dgm:t>
        <a:bodyPr/>
        <a:lstStyle/>
        <a:p>
          <a:endParaRPr lang="en-GB" sz="800"/>
        </a:p>
      </dgm:t>
    </dgm:pt>
    <dgm:pt modelId="{81188194-879F-44A9-A243-E06FEEC1CF50}" type="sibTrans" cxnId="{0A956258-F0D8-4F6A-BD70-684FCC71C40A}">
      <dgm:prSet/>
      <dgm:spPr/>
      <dgm:t>
        <a:bodyPr/>
        <a:lstStyle/>
        <a:p>
          <a:endParaRPr lang="en-GB" sz="2800"/>
        </a:p>
      </dgm:t>
    </dgm:pt>
    <dgm:pt modelId="{77DF6885-AFE2-4A47-9B53-408B8542EDD5}">
      <dgm:prSet phldrT="[Text]" custT="1"/>
      <dgm:spPr>
        <a:solidFill>
          <a:srgbClr val="FF7373"/>
        </a:solidFill>
        <a:ln>
          <a:solidFill>
            <a:srgbClr val="FF0000"/>
          </a:solidFill>
        </a:ln>
      </dgm:spPr>
      <dgm:t>
        <a:bodyPr/>
        <a:lstStyle/>
        <a:p>
          <a:r>
            <a:rPr lang="en-GB" sz="1100" dirty="0">
              <a:solidFill>
                <a:schemeClr val="tx1"/>
              </a:solidFill>
            </a:rPr>
            <a:t>Accreditation scheme does not pass equivalence assessment</a:t>
          </a:r>
        </a:p>
      </dgm:t>
    </dgm:pt>
    <dgm:pt modelId="{27FCEE46-C4B8-4E21-BD26-54FB025280E7}" type="parTrans" cxnId="{A4676BBE-9BE4-4F84-B7A6-E20597EEE93E}">
      <dgm:prSet custT="1"/>
      <dgm:spPr>
        <a:ln>
          <a:solidFill>
            <a:srgbClr val="FF0000"/>
          </a:solidFill>
        </a:ln>
      </dgm:spPr>
      <dgm:t>
        <a:bodyPr/>
        <a:lstStyle/>
        <a:p>
          <a:endParaRPr lang="en-GB" sz="800"/>
        </a:p>
      </dgm:t>
    </dgm:pt>
    <dgm:pt modelId="{DF0B8939-9169-4526-B6D3-8751AD84700E}" type="sibTrans" cxnId="{A4676BBE-9BE4-4F84-B7A6-E20597EEE93E}">
      <dgm:prSet/>
      <dgm:spPr/>
      <dgm:t>
        <a:bodyPr/>
        <a:lstStyle/>
        <a:p>
          <a:endParaRPr lang="en-GB" sz="2800"/>
        </a:p>
      </dgm:t>
    </dgm:pt>
    <dgm:pt modelId="{3C87A953-C49A-4CC2-974E-2CC1D4BF8456}">
      <dgm:prSet phldrT="[Text]" custT="1"/>
      <dgm:spPr/>
      <dgm:t>
        <a:bodyPr/>
        <a:lstStyle/>
        <a:p>
          <a:r>
            <a:rPr lang="en-GB" sz="1200"/>
            <a:t>NDRHI Participant</a:t>
          </a:r>
        </a:p>
      </dgm:t>
    </dgm:pt>
    <dgm:pt modelId="{253AE0EA-F67F-4651-86A2-B12F7E9926A6}" type="parTrans" cxnId="{9747F846-896A-417B-B0B6-7F5C20CBD2A8}">
      <dgm:prSet/>
      <dgm:spPr/>
      <dgm:t>
        <a:bodyPr/>
        <a:lstStyle/>
        <a:p>
          <a:endParaRPr lang="en-GB"/>
        </a:p>
      </dgm:t>
    </dgm:pt>
    <dgm:pt modelId="{7E24C4BB-726E-4CF3-9AC9-6C5782F3724D}" type="sibTrans" cxnId="{9747F846-896A-417B-B0B6-7F5C20CBD2A8}">
      <dgm:prSet/>
      <dgm:spPr/>
      <dgm:t>
        <a:bodyPr/>
        <a:lstStyle/>
        <a:p>
          <a:endParaRPr lang="en-GB"/>
        </a:p>
      </dgm:t>
    </dgm:pt>
    <dgm:pt modelId="{1AC3C352-5369-4ED5-8D52-FB781B3B8F26}" type="pres">
      <dgm:prSet presAssocID="{F7F8E5F5-CB18-4245-B01F-E03BD3DE732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256D24F-6086-49F9-9F51-24413B2A26A3}" type="pres">
      <dgm:prSet presAssocID="{F7F8E5F5-CB18-4245-B01F-E03BD3DE732C}" presName="hierFlow" presStyleCnt="0"/>
      <dgm:spPr/>
    </dgm:pt>
    <dgm:pt modelId="{7AA9F9E5-C168-4B41-8BD1-6AD0EDED3B65}" type="pres">
      <dgm:prSet presAssocID="{F7F8E5F5-CB18-4245-B01F-E03BD3DE732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E2D2F24-42AE-4B87-95F8-B65137FB828D}" type="pres">
      <dgm:prSet presAssocID="{3C87A953-C49A-4CC2-974E-2CC1D4BF8456}" presName="Name17" presStyleCnt="0"/>
      <dgm:spPr/>
    </dgm:pt>
    <dgm:pt modelId="{83CEDC9B-54FD-4814-883F-9FD47F58679A}" type="pres">
      <dgm:prSet presAssocID="{3C87A953-C49A-4CC2-974E-2CC1D4BF8456}" presName="level1Shape" presStyleLbl="node0" presStyleIdx="0" presStyleCnt="1">
        <dgm:presLayoutVars>
          <dgm:chPref val="3"/>
        </dgm:presLayoutVars>
      </dgm:prSet>
      <dgm:spPr/>
    </dgm:pt>
    <dgm:pt modelId="{2AB3EF86-8BB4-499D-9C8B-8BB4343329B6}" type="pres">
      <dgm:prSet presAssocID="{3C87A953-C49A-4CC2-974E-2CC1D4BF8456}" presName="hierChild2" presStyleCnt="0"/>
      <dgm:spPr/>
    </dgm:pt>
    <dgm:pt modelId="{9F4BC4A1-6E65-42D1-B927-8B7EA1558FAE}" type="pres">
      <dgm:prSet presAssocID="{5F2D3EFE-1541-44F3-BCEA-160228BE9D3C}" presName="Name25" presStyleLbl="parChTrans1D2" presStyleIdx="0" presStyleCnt="1"/>
      <dgm:spPr/>
    </dgm:pt>
    <dgm:pt modelId="{8EE23F34-2E02-4492-ADD9-C15490633EC9}" type="pres">
      <dgm:prSet presAssocID="{5F2D3EFE-1541-44F3-BCEA-160228BE9D3C}" presName="connTx" presStyleLbl="parChTrans1D2" presStyleIdx="0" presStyleCnt="1"/>
      <dgm:spPr/>
    </dgm:pt>
    <dgm:pt modelId="{1BE1B93D-3DDC-4448-AF24-EFA1A88081A1}" type="pres">
      <dgm:prSet presAssocID="{1D3A61CA-7E82-48DD-A2BA-88532256AE8B}" presName="Name30" presStyleCnt="0"/>
      <dgm:spPr/>
    </dgm:pt>
    <dgm:pt modelId="{8F553B88-9B13-4136-A738-FA845E1F651F}" type="pres">
      <dgm:prSet presAssocID="{1D3A61CA-7E82-48DD-A2BA-88532256AE8B}" presName="level2Shape" presStyleLbl="node2" presStyleIdx="0" presStyleCnt="1"/>
      <dgm:spPr/>
    </dgm:pt>
    <dgm:pt modelId="{7977A433-8667-42E5-AF76-9DE42886A087}" type="pres">
      <dgm:prSet presAssocID="{1D3A61CA-7E82-48DD-A2BA-88532256AE8B}" presName="hierChild3" presStyleCnt="0"/>
      <dgm:spPr/>
    </dgm:pt>
    <dgm:pt modelId="{444501DF-9C97-456C-AF72-7CAD819759B9}" type="pres">
      <dgm:prSet presAssocID="{28D4CADA-0C82-4B18-9ED7-5C5E6F7E8041}" presName="Name25" presStyleLbl="parChTrans1D3" presStyleIdx="0" presStyleCnt="2"/>
      <dgm:spPr/>
    </dgm:pt>
    <dgm:pt modelId="{E21D01AB-BFA1-44AF-8E26-BC30CF51BEE0}" type="pres">
      <dgm:prSet presAssocID="{28D4CADA-0C82-4B18-9ED7-5C5E6F7E8041}" presName="connTx" presStyleLbl="parChTrans1D3" presStyleIdx="0" presStyleCnt="2"/>
      <dgm:spPr/>
    </dgm:pt>
    <dgm:pt modelId="{3314E816-0719-4EFB-BA9B-1B9FD8810D63}" type="pres">
      <dgm:prSet presAssocID="{B832B656-7D1B-49B5-B4B6-D51F449AC77D}" presName="Name30" presStyleCnt="0"/>
      <dgm:spPr/>
    </dgm:pt>
    <dgm:pt modelId="{634E9514-13B2-44F6-9662-61F3B7356E84}" type="pres">
      <dgm:prSet presAssocID="{B832B656-7D1B-49B5-B4B6-D51F449AC77D}" presName="level2Shape" presStyleLbl="node3" presStyleIdx="0" presStyleCnt="2"/>
      <dgm:spPr/>
    </dgm:pt>
    <dgm:pt modelId="{323B4425-F105-45CC-95F1-9D084B5F0A7D}" type="pres">
      <dgm:prSet presAssocID="{B832B656-7D1B-49B5-B4B6-D51F449AC77D}" presName="hierChild3" presStyleCnt="0"/>
      <dgm:spPr/>
    </dgm:pt>
    <dgm:pt modelId="{E8B103BF-A038-4602-B1DE-72A1FE4881FF}" type="pres">
      <dgm:prSet presAssocID="{56C20453-3188-41D1-B4C6-40EA4F9A2B1E}" presName="Name25" presStyleLbl="parChTrans1D4" presStyleIdx="0" presStyleCnt="11"/>
      <dgm:spPr/>
    </dgm:pt>
    <dgm:pt modelId="{A62B3999-C920-43BD-A8F7-E79D3817CD35}" type="pres">
      <dgm:prSet presAssocID="{56C20453-3188-41D1-B4C6-40EA4F9A2B1E}" presName="connTx" presStyleLbl="parChTrans1D4" presStyleIdx="0" presStyleCnt="11"/>
      <dgm:spPr/>
    </dgm:pt>
    <dgm:pt modelId="{C333C804-FF39-4DC0-90E5-A956135DA439}" type="pres">
      <dgm:prSet presAssocID="{45F4522B-08BC-4489-89AD-1919735319D9}" presName="Name30" presStyleCnt="0"/>
      <dgm:spPr/>
    </dgm:pt>
    <dgm:pt modelId="{80E028AB-777B-4B92-933C-73E35CD7F8B2}" type="pres">
      <dgm:prSet presAssocID="{45F4522B-08BC-4489-89AD-1919735319D9}" presName="level2Shape" presStyleLbl="node4" presStyleIdx="0" presStyleCnt="11" custScaleY="127505"/>
      <dgm:spPr/>
    </dgm:pt>
    <dgm:pt modelId="{F102AF26-07FE-40F8-ABDD-548DD2287B1D}" type="pres">
      <dgm:prSet presAssocID="{45F4522B-08BC-4489-89AD-1919735319D9}" presName="hierChild3" presStyleCnt="0"/>
      <dgm:spPr/>
    </dgm:pt>
    <dgm:pt modelId="{BE296203-BFB8-47AE-A090-AFAC3598BD73}" type="pres">
      <dgm:prSet presAssocID="{3D264FA3-0328-499C-8A6F-BE87FB18BB73}" presName="Name25" presStyleLbl="parChTrans1D4" presStyleIdx="1" presStyleCnt="11"/>
      <dgm:spPr/>
    </dgm:pt>
    <dgm:pt modelId="{720DD0BE-F6F7-4C1F-BA0B-B21057A508A7}" type="pres">
      <dgm:prSet presAssocID="{3D264FA3-0328-499C-8A6F-BE87FB18BB73}" presName="connTx" presStyleLbl="parChTrans1D4" presStyleIdx="1" presStyleCnt="11"/>
      <dgm:spPr/>
    </dgm:pt>
    <dgm:pt modelId="{7D8D7032-1BB7-452E-94B4-FB9F09A39D81}" type="pres">
      <dgm:prSet presAssocID="{B685D8CD-8FCF-4C5F-9218-9B926D433607}" presName="Name30" presStyleCnt="0"/>
      <dgm:spPr/>
    </dgm:pt>
    <dgm:pt modelId="{2C2B9EC1-3AD7-4A9C-8264-E362E9D601DB}" type="pres">
      <dgm:prSet presAssocID="{B685D8CD-8FCF-4C5F-9218-9B926D433607}" presName="level2Shape" presStyleLbl="node4" presStyleIdx="1" presStyleCnt="11"/>
      <dgm:spPr/>
    </dgm:pt>
    <dgm:pt modelId="{9BDB84C0-E137-4597-AE24-B882678593E1}" type="pres">
      <dgm:prSet presAssocID="{B685D8CD-8FCF-4C5F-9218-9B926D433607}" presName="hierChild3" presStyleCnt="0"/>
      <dgm:spPr/>
    </dgm:pt>
    <dgm:pt modelId="{CF8E3925-1B85-41F8-A61D-5B5E722DADB7}" type="pres">
      <dgm:prSet presAssocID="{9C3161B0-2606-4B61-9AFE-D51314865CF5}" presName="Name25" presStyleLbl="parChTrans1D4" presStyleIdx="2" presStyleCnt="11"/>
      <dgm:spPr/>
    </dgm:pt>
    <dgm:pt modelId="{26030F83-B2D9-4970-B342-6534C16531D8}" type="pres">
      <dgm:prSet presAssocID="{9C3161B0-2606-4B61-9AFE-D51314865CF5}" presName="connTx" presStyleLbl="parChTrans1D4" presStyleIdx="2" presStyleCnt="11"/>
      <dgm:spPr/>
    </dgm:pt>
    <dgm:pt modelId="{FA50BF93-3D66-48D2-B6CA-606AE0428AF8}" type="pres">
      <dgm:prSet presAssocID="{C9444AFB-2A6F-4AEB-81E9-7A147D32166F}" presName="Name30" presStyleCnt="0"/>
      <dgm:spPr/>
    </dgm:pt>
    <dgm:pt modelId="{0737C760-7B65-4FF4-A585-21E758F30ADF}" type="pres">
      <dgm:prSet presAssocID="{C9444AFB-2A6F-4AEB-81E9-7A147D32166F}" presName="level2Shape" presStyleLbl="node4" presStyleIdx="2" presStyleCnt="11" custScaleY="171662"/>
      <dgm:spPr/>
    </dgm:pt>
    <dgm:pt modelId="{85FC8864-ABD7-4EF2-AD52-59A5FDB07B71}" type="pres">
      <dgm:prSet presAssocID="{C9444AFB-2A6F-4AEB-81E9-7A147D32166F}" presName="hierChild3" presStyleCnt="0"/>
      <dgm:spPr/>
    </dgm:pt>
    <dgm:pt modelId="{FCC1C0F1-4D12-4264-9831-0033C0BC0E76}" type="pres">
      <dgm:prSet presAssocID="{C3C87A20-0EB3-4691-8E0C-78533D077D7F}" presName="Name25" presStyleLbl="parChTrans1D4" presStyleIdx="3" presStyleCnt="11"/>
      <dgm:spPr/>
    </dgm:pt>
    <dgm:pt modelId="{C9664AE4-1A60-4A46-8C8C-73B4F010D71D}" type="pres">
      <dgm:prSet presAssocID="{C3C87A20-0EB3-4691-8E0C-78533D077D7F}" presName="connTx" presStyleLbl="parChTrans1D4" presStyleIdx="3" presStyleCnt="11"/>
      <dgm:spPr/>
    </dgm:pt>
    <dgm:pt modelId="{4ED18299-9C52-47EF-9F99-B31EEDC135CC}" type="pres">
      <dgm:prSet presAssocID="{90F59D27-37CA-4812-919A-FB622A905D4C}" presName="Name30" presStyleCnt="0"/>
      <dgm:spPr/>
    </dgm:pt>
    <dgm:pt modelId="{28CE2A7C-4141-4C14-9D75-DE424A47C900}" type="pres">
      <dgm:prSet presAssocID="{90F59D27-37CA-4812-919A-FB622A905D4C}" presName="level2Shape" presStyleLbl="node4" presStyleIdx="3" presStyleCnt="11" custScaleY="161301"/>
      <dgm:spPr/>
    </dgm:pt>
    <dgm:pt modelId="{CF5780E0-44D6-4C3B-86AE-0083AE591E1D}" type="pres">
      <dgm:prSet presAssocID="{90F59D27-37CA-4812-919A-FB622A905D4C}" presName="hierChild3" presStyleCnt="0"/>
      <dgm:spPr/>
    </dgm:pt>
    <dgm:pt modelId="{200DBC57-48F1-4DB1-BD22-F642EE5B65F5}" type="pres">
      <dgm:prSet presAssocID="{41F6F12F-1B6E-410B-A423-634C96B67DF8}" presName="Name25" presStyleLbl="parChTrans1D4" presStyleIdx="4" presStyleCnt="11"/>
      <dgm:spPr/>
    </dgm:pt>
    <dgm:pt modelId="{9F80F9B3-F2BC-4A8A-9A01-0FC58E4E1222}" type="pres">
      <dgm:prSet presAssocID="{41F6F12F-1B6E-410B-A423-634C96B67DF8}" presName="connTx" presStyleLbl="parChTrans1D4" presStyleIdx="4" presStyleCnt="11"/>
      <dgm:spPr/>
    </dgm:pt>
    <dgm:pt modelId="{74444E08-44E6-4E62-A9D5-905D15802D36}" type="pres">
      <dgm:prSet presAssocID="{51038EEE-7801-4CB5-8332-2139E8672763}" presName="Name30" presStyleCnt="0"/>
      <dgm:spPr/>
    </dgm:pt>
    <dgm:pt modelId="{00D94918-DD6D-41A4-A65F-C894DB151DDE}" type="pres">
      <dgm:prSet presAssocID="{51038EEE-7801-4CB5-8332-2139E8672763}" presName="level2Shape" presStyleLbl="node4" presStyleIdx="4" presStyleCnt="11" custScaleY="150784"/>
      <dgm:spPr/>
    </dgm:pt>
    <dgm:pt modelId="{18900E7E-8299-4280-BA88-B82A43810923}" type="pres">
      <dgm:prSet presAssocID="{51038EEE-7801-4CB5-8332-2139E8672763}" presName="hierChild3" presStyleCnt="0"/>
      <dgm:spPr/>
    </dgm:pt>
    <dgm:pt modelId="{583515AB-4B00-436D-8629-03B111EB2E7B}" type="pres">
      <dgm:prSet presAssocID="{EB0C5615-ED67-41E7-91F6-A2701A65CC32}" presName="Name25" presStyleLbl="parChTrans1D4" presStyleIdx="5" presStyleCnt="11"/>
      <dgm:spPr/>
    </dgm:pt>
    <dgm:pt modelId="{277AE9BC-807E-4DE6-82D1-0260A42407B6}" type="pres">
      <dgm:prSet presAssocID="{EB0C5615-ED67-41E7-91F6-A2701A65CC32}" presName="connTx" presStyleLbl="parChTrans1D4" presStyleIdx="5" presStyleCnt="11"/>
      <dgm:spPr/>
    </dgm:pt>
    <dgm:pt modelId="{D275FE5A-E213-411E-A150-91CC332F5716}" type="pres">
      <dgm:prSet presAssocID="{740417E7-F90B-4762-8A13-4E3DB6E49ED3}" presName="Name30" presStyleCnt="0"/>
      <dgm:spPr/>
    </dgm:pt>
    <dgm:pt modelId="{F524C7D9-C2EE-4445-A17D-8B17E60F84DC}" type="pres">
      <dgm:prSet presAssocID="{740417E7-F90B-4762-8A13-4E3DB6E49ED3}" presName="level2Shape" presStyleLbl="node4" presStyleIdx="5" presStyleCnt="11"/>
      <dgm:spPr/>
    </dgm:pt>
    <dgm:pt modelId="{5D6FBB8F-10FF-45E4-9900-193E99CEBE21}" type="pres">
      <dgm:prSet presAssocID="{740417E7-F90B-4762-8A13-4E3DB6E49ED3}" presName="hierChild3" presStyleCnt="0"/>
      <dgm:spPr/>
    </dgm:pt>
    <dgm:pt modelId="{DC1A49F9-66B0-4F39-88EC-8936BA3D1AEE}" type="pres">
      <dgm:prSet presAssocID="{29E2C4D4-5FD6-4277-8737-EFBC85E47C12}" presName="Name25" presStyleLbl="parChTrans1D4" presStyleIdx="6" presStyleCnt="11"/>
      <dgm:spPr/>
    </dgm:pt>
    <dgm:pt modelId="{A0E81BB5-01F3-43C0-B1B2-88D88BAA47B7}" type="pres">
      <dgm:prSet presAssocID="{29E2C4D4-5FD6-4277-8737-EFBC85E47C12}" presName="connTx" presStyleLbl="parChTrans1D4" presStyleIdx="6" presStyleCnt="11"/>
      <dgm:spPr/>
    </dgm:pt>
    <dgm:pt modelId="{E0C4566C-2FB8-41F9-BAFA-E3D36A7AC4F6}" type="pres">
      <dgm:prSet presAssocID="{53539855-7334-4ED9-A11C-A8CF2CF95575}" presName="Name30" presStyleCnt="0"/>
      <dgm:spPr/>
    </dgm:pt>
    <dgm:pt modelId="{CA256A9F-5AC5-4A50-BB98-D2008D63DBCB}" type="pres">
      <dgm:prSet presAssocID="{53539855-7334-4ED9-A11C-A8CF2CF95575}" presName="level2Shape" presStyleLbl="node4" presStyleIdx="6" presStyleCnt="11" custScaleY="183976"/>
      <dgm:spPr/>
    </dgm:pt>
    <dgm:pt modelId="{89F9323D-A8B4-4FC3-BAC1-D65EE9EAB56F}" type="pres">
      <dgm:prSet presAssocID="{53539855-7334-4ED9-A11C-A8CF2CF95575}" presName="hierChild3" presStyleCnt="0"/>
      <dgm:spPr/>
    </dgm:pt>
    <dgm:pt modelId="{0BFD2535-0737-4522-B492-02C4D714757D}" type="pres">
      <dgm:prSet presAssocID="{7E63080F-F6C3-49F2-B7BC-39A476B96533}" presName="Name25" presStyleLbl="parChTrans1D4" presStyleIdx="7" presStyleCnt="11"/>
      <dgm:spPr/>
    </dgm:pt>
    <dgm:pt modelId="{AE257D73-9E75-4B18-A34D-6EC34AEC7F9D}" type="pres">
      <dgm:prSet presAssocID="{7E63080F-F6C3-49F2-B7BC-39A476B96533}" presName="connTx" presStyleLbl="parChTrans1D4" presStyleIdx="7" presStyleCnt="11"/>
      <dgm:spPr/>
    </dgm:pt>
    <dgm:pt modelId="{0FA0BED6-8BCB-4191-AC5F-1749BB08A16F}" type="pres">
      <dgm:prSet presAssocID="{FE12613D-716E-45BD-929F-836C8BB2AC43}" presName="Name30" presStyleCnt="0"/>
      <dgm:spPr/>
    </dgm:pt>
    <dgm:pt modelId="{1F27F068-C4F6-4F29-BFA6-8ECF051DF947}" type="pres">
      <dgm:prSet presAssocID="{FE12613D-716E-45BD-929F-836C8BB2AC43}" presName="level2Shape" presStyleLbl="node4" presStyleIdx="7" presStyleCnt="11" custScaleY="153529"/>
      <dgm:spPr/>
    </dgm:pt>
    <dgm:pt modelId="{448BD629-8056-4818-9E5F-5C01294C967A}" type="pres">
      <dgm:prSet presAssocID="{FE12613D-716E-45BD-929F-836C8BB2AC43}" presName="hierChild3" presStyleCnt="0"/>
      <dgm:spPr/>
    </dgm:pt>
    <dgm:pt modelId="{2991F73A-1F53-4F84-BB81-4E8E702AC0DD}" type="pres">
      <dgm:prSet presAssocID="{27FCEE46-C4B8-4E21-BD26-54FB025280E7}" presName="Name25" presStyleLbl="parChTrans1D4" presStyleIdx="8" presStyleCnt="11"/>
      <dgm:spPr/>
    </dgm:pt>
    <dgm:pt modelId="{F1F958C3-383F-41C0-ADD0-7D1B0D2D88F2}" type="pres">
      <dgm:prSet presAssocID="{27FCEE46-C4B8-4E21-BD26-54FB025280E7}" presName="connTx" presStyleLbl="parChTrans1D4" presStyleIdx="8" presStyleCnt="11"/>
      <dgm:spPr/>
    </dgm:pt>
    <dgm:pt modelId="{49F114F6-44F2-4C50-B1D5-A0C70340981C}" type="pres">
      <dgm:prSet presAssocID="{77DF6885-AFE2-4A47-9B53-408B8542EDD5}" presName="Name30" presStyleCnt="0"/>
      <dgm:spPr/>
    </dgm:pt>
    <dgm:pt modelId="{E91CAA75-2861-45F1-8247-24EE515A0F00}" type="pres">
      <dgm:prSet presAssocID="{77DF6885-AFE2-4A47-9B53-408B8542EDD5}" presName="level2Shape" presStyleLbl="node4" presStyleIdx="8" presStyleCnt="11" custScaleY="143706"/>
      <dgm:spPr/>
    </dgm:pt>
    <dgm:pt modelId="{F2C3240E-32BC-4E7B-8B40-ACD28734DDF5}" type="pres">
      <dgm:prSet presAssocID="{77DF6885-AFE2-4A47-9B53-408B8542EDD5}" presName="hierChild3" presStyleCnt="0"/>
      <dgm:spPr/>
    </dgm:pt>
    <dgm:pt modelId="{23674E25-E334-47C6-B5D2-CA8D65F47776}" type="pres">
      <dgm:prSet presAssocID="{53D996B2-E45B-4238-BA26-3FC4E96B0008}" presName="Name25" presStyleLbl="parChTrans1D4" presStyleIdx="9" presStyleCnt="11"/>
      <dgm:spPr/>
    </dgm:pt>
    <dgm:pt modelId="{65897068-4EAF-42E8-8971-7854E91F4D09}" type="pres">
      <dgm:prSet presAssocID="{53D996B2-E45B-4238-BA26-3FC4E96B0008}" presName="connTx" presStyleLbl="parChTrans1D4" presStyleIdx="9" presStyleCnt="11"/>
      <dgm:spPr/>
    </dgm:pt>
    <dgm:pt modelId="{28F319E4-728A-42B1-8403-F8BB985D31BB}" type="pres">
      <dgm:prSet presAssocID="{D5D48D43-94EC-4B33-A972-0D3EC0EE043B}" presName="Name30" presStyleCnt="0"/>
      <dgm:spPr/>
    </dgm:pt>
    <dgm:pt modelId="{2987B345-37DE-4DAC-B96D-0C661D7A20C9}" type="pres">
      <dgm:prSet presAssocID="{D5D48D43-94EC-4B33-A972-0D3EC0EE043B}" presName="level2Shape" presStyleLbl="node4" presStyleIdx="9" presStyleCnt="11" custScaleY="126560"/>
      <dgm:spPr/>
    </dgm:pt>
    <dgm:pt modelId="{D9EC78C8-94CD-4858-890D-D78D93F3A1BE}" type="pres">
      <dgm:prSet presAssocID="{D5D48D43-94EC-4B33-A972-0D3EC0EE043B}" presName="hierChild3" presStyleCnt="0"/>
      <dgm:spPr/>
    </dgm:pt>
    <dgm:pt modelId="{B14D9EFA-D604-4A2C-946E-F36EC6F59486}" type="pres">
      <dgm:prSet presAssocID="{66AE534C-9462-4AE3-B57A-3EBF0F07D873}" presName="Name25" presStyleLbl="parChTrans1D4" presStyleIdx="10" presStyleCnt="11"/>
      <dgm:spPr/>
    </dgm:pt>
    <dgm:pt modelId="{E31A529D-6809-457E-9D96-B08E8FE245C3}" type="pres">
      <dgm:prSet presAssocID="{66AE534C-9462-4AE3-B57A-3EBF0F07D873}" presName="connTx" presStyleLbl="parChTrans1D4" presStyleIdx="10" presStyleCnt="11"/>
      <dgm:spPr/>
    </dgm:pt>
    <dgm:pt modelId="{64BD3F99-6A20-4513-BDC9-BBBF38A510E2}" type="pres">
      <dgm:prSet presAssocID="{F37901F3-7D25-4532-9CD6-38C7BD2008D0}" presName="Name30" presStyleCnt="0"/>
      <dgm:spPr/>
    </dgm:pt>
    <dgm:pt modelId="{B9D23621-48D5-4BA8-9AEB-0887106FCD1B}" type="pres">
      <dgm:prSet presAssocID="{F37901F3-7D25-4532-9CD6-38C7BD2008D0}" presName="level2Shape" presStyleLbl="node4" presStyleIdx="10" presStyleCnt="11" custScaleY="243715"/>
      <dgm:spPr/>
    </dgm:pt>
    <dgm:pt modelId="{4ADFD81B-0178-4609-98F0-66E364E39B99}" type="pres">
      <dgm:prSet presAssocID="{F37901F3-7D25-4532-9CD6-38C7BD2008D0}" presName="hierChild3" presStyleCnt="0"/>
      <dgm:spPr/>
    </dgm:pt>
    <dgm:pt modelId="{83A4C034-B6C2-4E40-A93E-A21BDF1DE195}" type="pres">
      <dgm:prSet presAssocID="{1258CCE6-0409-4555-98B0-A8C546C18C06}" presName="Name25" presStyleLbl="parChTrans1D3" presStyleIdx="1" presStyleCnt="2"/>
      <dgm:spPr/>
    </dgm:pt>
    <dgm:pt modelId="{E0ABD4F0-69D3-4D9F-BC39-7770955B43B9}" type="pres">
      <dgm:prSet presAssocID="{1258CCE6-0409-4555-98B0-A8C546C18C06}" presName="connTx" presStyleLbl="parChTrans1D3" presStyleIdx="1" presStyleCnt="2"/>
      <dgm:spPr/>
    </dgm:pt>
    <dgm:pt modelId="{D8CD6656-1ED5-4B49-A835-A0E52DA4EE05}" type="pres">
      <dgm:prSet presAssocID="{D24A02B0-5756-4E55-8B12-1655D3365582}" presName="Name30" presStyleCnt="0"/>
      <dgm:spPr/>
    </dgm:pt>
    <dgm:pt modelId="{0E546C58-3077-417B-BBED-9AF1A2D53BFE}" type="pres">
      <dgm:prSet presAssocID="{D24A02B0-5756-4E55-8B12-1655D3365582}" presName="level2Shape" presStyleLbl="node3" presStyleIdx="1" presStyleCnt="2" custScaleY="130050"/>
      <dgm:spPr/>
    </dgm:pt>
    <dgm:pt modelId="{FB8E91F2-1038-413C-8717-BE1958C3679D}" type="pres">
      <dgm:prSet presAssocID="{D24A02B0-5756-4E55-8B12-1655D3365582}" presName="hierChild3" presStyleCnt="0"/>
      <dgm:spPr/>
    </dgm:pt>
    <dgm:pt modelId="{938E8DA9-E68F-4DD1-B3AE-601BC80CB53D}" type="pres">
      <dgm:prSet presAssocID="{F7F8E5F5-CB18-4245-B01F-E03BD3DE732C}" presName="bgShapesFlow" presStyleCnt="0"/>
      <dgm:spPr/>
    </dgm:pt>
  </dgm:ptLst>
  <dgm:cxnLst>
    <dgm:cxn modelId="{CA0C2701-FB91-4491-88E1-FC12E2C67919}" type="presOf" srcId="{45F4522B-08BC-4489-89AD-1919735319D9}" destId="{80E028AB-777B-4B92-933C-73E35CD7F8B2}" srcOrd="0" destOrd="0" presId="urn:microsoft.com/office/officeart/2005/8/layout/hierarchy5"/>
    <dgm:cxn modelId="{C1016908-02FE-4E6D-90DA-1BE0C70E4AA2}" type="presOf" srcId="{F37901F3-7D25-4532-9CD6-38C7BD2008D0}" destId="{B9D23621-48D5-4BA8-9AEB-0887106FCD1B}" srcOrd="0" destOrd="0" presId="urn:microsoft.com/office/officeart/2005/8/layout/hierarchy5"/>
    <dgm:cxn modelId="{95B31909-CB1D-40B2-B7B6-08DD4A444116}" type="presOf" srcId="{5F2D3EFE-1541-44F3-BCEA-160228BE9D3C}" destId="{8EE23F34-2E02-4492-ADD9-C15490633EC9}" srcOrd="1" destOrd="0" presId="urn:microsoft.com/office/officeart/2005/8/layout/hierarchy5"/>
    <dgm:cxn modelId="{731C8B12-D57E-4C41-8CC7-62C79F50CEF3}" type="presOf" srcId="{EB0C5615-ED67-41E7-91F6-A2701A65CC32}" destId="{277AE9BC-807E-4DE6-82D1-0260A42407B6}" srcOrd="1" destOrd="0" presId="urn:microsoft.com/office/officeart/2005/8/layout/hierarchy5"/>
    <dgm:cxn modelId="{885D1A13-089A-4310-A2B4-6B4D5B518371}" type="presOf" srcId="{56C20453-3188-41D1-B4C6-40EA4F9A2B1E}" destId="{A62B3999-C920-43BD-A8F7-E79D3817CD35}" srcOrd="1" destOrd="0" presId="urn:microsoft.com/office/officeart/2005/8/layout/hierarchy5"/>
    <dgm:cxn modelId="{9CA74B17-9B15-44CE-8917-4FC4A22DE638}" type="presOf" srcId="{66AE534C-9462-4AE3-B57A-3EBF0F07D873}" destId="{B14D9EFA-D604-4A2C-946E-F36EC6F59486}" srcOrd="0" destOrd="0" presId="urn:microsoft.com/office/officeart/2005/8/layout/hierarchy5"/>
    <dgm:cxn modelId="{CBA3491F-E3F9-43CC-943C-5F70E3CFF6F3}" srcId="{C9444AFB-2A6F-4AEB-81E9-7A147D32166F}" destId="{90F59D27-37CA-4812-919A-FB622A905D4C}" srcOrd="0" destOrd="0" parTransId="{C3C87A20-0EB3-4691-8E0C-78533D077D7F}" sibTransId="{8EBA32E3-ED20-4EFE-A0A2-424BB1ADA3C5}"/>
    <dgm:cxn modelId="{5F427421-9EFE-4D1F-835E-B7376444946A}" type="presOf" srcId="{EB0C5615-ED67-41E7-91F6-A2701A65CC32}" destId="{583515AB-4B00-436D-8629-03B111EB2E7B}" srcOrd="0" destOrd="0" presId="urn:microsoft.com/office/officeart/2005/8/layout/hierarchy5"/>
    <dgm:cxn modelId="{003EEB26-C5B3-4AB7-A529-86D64D054BC4}" type="presOf" srcId="{53539855-7334-4ED9-A11C-A8CF2CF95575}" destId="{CA256A9F-5AC5-4A50-BB98-D2008D63DBCB}" srcOrd="0" destOrd="0" presId="urn:microsoft.com/office/officeart/2005/8/layout/hierarchy5"/>
    <dgm:cxn modelId="{509C9A3B-97B4-445F-A0C8-1BE15F5820D3}" type="presOf" srcId="{C9444AFB-2A6F-4AEB-81E9-7A147D32166F}" destId="{0737C760-7B65-4FF4-A585-21E758F30ADF}" srcOrd="0" destOrd="0" presId="urn:microsoft.com/office/officeart/2005/8/layout/hierarchy5"/>
    <dgm:cxn modelId="{E339D343-B19F-42D5-999D-BB1EF41C1A27}" type="presOf" srcId="{1258CCE6-0409-4555-98B0-A8C546C18C06}" destId="{E0ABD4F0-69D3-4D9F-BC39-7770955B43B9}" srcOrd="1" destOrd="0" presId="urn:microsoft.com/office/officeart/2005/8/layout/hierarchy5"/>
    <dgm:cxn modelId="{131FFD64-1EAC-4B33-B65F-2594A0C524A8}" type="presOf" srcId="{B832B656-7D1B-49B5-B4B6-D51F449AC77D}" destId="{634E9514-13B2-44F6-9662-61F3B7356E84}" srcOrd="0" destOrd="0" presId="urn:microsoft.com/office/officeart/2005/8/layout/hierarchy5"/>
    <dgm:cxn modelId="{783CA866-78F6-44A0-8BE3-7BFC38E70008}" type="presOf" srcId="{28D4CADA-0C82-4B18-9ED7-5C5E6F7E8041}" destId="{444501DF-9C97-456C-AF72-7CAD819759B9}" srcOrd="0" destOrd="0" presId="urn:microsoft.com/office/officeart/2005/8/layout/hierarchy5"/>
    <dgm:cxn modelId="{9747F846-896A-417B-B0B6-7F5C20CBD2A8}" srcId="{F7F8E5F5-CB18-4245-B01F-E03BD3DE732C}" destId="{3C87A953-C49A-4CC2-974E-2CC1D4BF8456}" srcOrd="0" destOrd="0" parTransId="{253AE0EA-F67F-4651-86A2-B12F7E9926A6}" sibTransId="{7E24C4BB-726E-4CF3-9AC9-6C5782F3724D}"/>
    <dgm:cxn modelId="{EBE72A67-B602-47B4-B708-BC50138293EC}" type="presOf" srcId="{1D3A61CA-7E82-48DD-A2BA-88532256AE8B}" destId="{8F553B88-9B13-4136-A738-FA845E1F651F}" srcOrd="0" destOrd="0" presId="urn:microsoft.com/office/officeart/2005/8/layout/hierarchy5"/>
    <dgm:cxn modelId="{249AE547-C412-4ED7-9472-CDA172C57FCB}" type="presOf" srcId="{D24A02B0-5756-4E55-8B12-1655D3365582}" destId="{0E546C58-3077-417B-BBED-9AF1A2D53BFE}" srcOrd="0" destOrd="0" presId="urn:microsoft.com/office/officeart/2005/8/layout/hierarchy5"/>
    <dgm:cxn modelId="{E483C848-01C8-4C0E-BEC3-61151DC31057}" type="presOf" srcId="{41F6F12F-1B6E-410B-A423-634C96B67DF8}" destId="{200DBC57-48F1-4DB1-BD22-F642EE5B65F5}" srcOrd="0" destOrd="0" presId="urn:microsoft.com/office/officeart/2005/8/layout/hierarchy5"/>
    <dgm:cxn modelId="{F3E60749-78CB-4DCA-A8F7-95B869DA91AA}" type="presOf" srcId="{53D996B2-E45B-4238-BA26-3FC4E96B0008}" destId="{23674E25-E334-47C6-B5D2-CA8D65F47776}" srcOrd="0" destOrd="0" presId="urn:microsoft.com/office/officeart/2005/8/layout/hierarchy5"/>
    <dgm:cxn modelId="{AFBB0E6A-A1A5-4C19-8636-64E8C98C5918}" srcId="{53539855-7334-4ED9-A11C-A8CF2CF95575}" destId="{FE12613D-716E-45BD-929F-836C8BB2AC43}" srcOrd="0" destOrd="0" parTransId="{7E63080F-F6C3-49F2-B7BC-39A476B96533}" sibTransId="{66F74EEE-E3FC-4D7C-9D01-D1F952495CBE}"/>
    <dgm:cxn modelId="{6EACB34A-8670-4000-8E89-3BB2FB50E0C3}" srcId="{B685D8CD-8FCF-4C5F-9218-9B926D433607}" destId="{C9444AFB-2A6F-4AEB-81E9-7A147D32166F}" srcOrd="0" destOrd="0" parTransId="{9C3161B0-2606-4B61-9AFE-D51314865CF5}" sibTransId="{B7E0C728-C1EB-4C52-868C-27A4A7C32EFD}"/>
    <dgm:cxn modelId="{19C2F64E-E21B-4BD3-AEBE-B4232416856D}" type="presOf" srcId="{9C3161B0-2606-4B61-9AFE-D51314865CF5}" destId="{CF8E3925-1B85-41F8-A61D-5B5E722DADB7}" srcOrd="0" destOrd="0" presId="urn:microsoft.com/office/officeart/2005/8/layout/hierarchy5"/>
    <dgm:cxn modelId="{C9C1166F-96D7-4007-B43E-E86D57754543}" type="presOf" srcId="{56C20453-3188-41D1-B4C6-40EA4F9A2B1E}" destId="{E8B103BF-A038-4602-B1DE-72A1FE4881FF}" srcOrd="0" destOrd="0" presId="urn:microsoft.com/office/officeart/2005/8/layout/hierarchy5"/>
    <dgm:cxn modelId="{4F45916F-810B-48B2-847E-DE5F3B49335C}" type="presOf" srcId="{27FCEE46-C4B8-4E21-BD26-54FB025280E7}" destId="{F1F958C3-383F-41C0-ADD0-7D1B0D2D88F2}" srcOrd="1" destOrd="0" presId="urn:microsoft.com/office/officeart/2005/8/layout/hierarchy5"/>
    <dgm:cxn modelId="{C89B2B52-961D-47AE-ACE8-90292B1ED29D}" type="presOf" srcId="{C3C87A20-0EB3-4691-8E0C-78533D077D7F}" destId="{FCC1C0F1-4D12-4264-9831-0033C0BC0E76}" srcOrd="0" destOrd="0" presId="urn:microsoft.com/office/officeart/2005/8/layout/hierarchy5"/>
    <dgm:cxn modelId="{ABFE6975-21B1-45CD-A976-E9ED5B1D5C6D}" type="presOf" srcId="{53D996B2-E45B-4238-BA26-3FC4E96B0008}" destId="{65897068-4EAF-42E8-8971-7854E91F4D09}" srcOrd="1" destOrd="0" presId="urn:microsoft.com/office/officeart/2005/8/layout/hierarchy5"/>
    <dgm:cxn modelId="{21146D55-C9FA-4F72-8724-1E5209F9BAE2}" type="presOf" srcId="{1258CCE6-0409-4555-98B0-A8C546C18C06}" destId="{83A4C034-B6C2-4E40-A93E-A21BDF1DE195}" srcOrd="0" destOrd="0" presId="urn:microsoft.com/office/officeart/2005/8/layout/hierarchy5"/>
    <dgm:cxn modelId="{0A956258-F0D8-4F6A-BD70-684FCC71C40A}" srcId="{C9444AFB-2A6F-4AEB-81E9-7A147D32166F}" destId="{51038EEE-7801-4CB5-8332-2139E8672763}" srcOrd="1" destOrd="0" parTransId="{41F6F12F-1B6E-410B-A423-634C96B67DF8}" sibTransId="{81188194-879F-44A9-A243-E06FEEC1CF50}"/>
    <dgm:cxn modelId="{D0D0A078-E31F-477F-AC92-E40375283C3D}" srcId="{1D3A61CA-7E82-48DD-A2BA-88532256AE8B}" destId="{D24A02B0-5756-4E55-8B12-1655D3365582}" srcOrd="1" destOrd="0" parTransId="{1258CCE6-0409-4555-98B0-A8C546C18C06}" sibTransId="{168A9A5B-CA55-4BE2-86C1-A941694CE633}"/>
    <dgm:cxn modelId="{C15C1479-5280-490A-8B12-B69B552431ED}" type="presOf" srcId="{F7F8E5F5-CB18-4245-B01F-E03BD3DE732C}" destId="{1AC3C352-5369-4ED5-8D52-FB781B3B8F26}" srcOrd="0" destOrd="0" presId="urn:microsoft.com/office/officeart/2005/8/layout/hierarchy5"/>
    <dgm:cxn modelId="{A9B3F57D-B760-4E29-9E63-71F33225A959}" srcId="{1D3A61CA-7E82-48DD-A2BA-88532256AE8B}" destId="{B832B656-7D1B-49B5-B4B6-D51F449AC77D}" srcOrd="0" destOrd="0" parTransId="{28D4CADA-0C82-4B18-9ED7-5C5E6F7E8041}" sibTransId="{08AEB68B-B197-4065-B247-4C131F029437}"/>
    <dgm:cxn modelId="{32805985-22CE-4E04-A944-3A13F5676053}" type="presOf" srcId="{C3C87A20-0EB3-4691-8E0C-78533D077D7F}" destId="{C9664AE4-1A60-4A46-8C8C-73B4F010D71D}" srcOrd="1" destOrd="0" presId="urn:microsoft.com/office/officeart/2005/8/layout/hierarchy5"/>
    <dgm:cxn modelId="{07282988-E741-45D7-9B22-B2FDDC103729}" type="presOf" srcId="{FE12613D-716E-45BD-929F-836C8BB2AC43}" destId="{1F27F068-C4F6-4F29-BFA6-8ECF051DF947}" srcOrd="0" destOrd="0" presId="urn:microsoft.com/office/officeart/2005/8/layout/hierarchy5"/>
    <dgm:cxn modelId="{756A7289-CB2C-4753-B075-DBBF5FAA6C76}" type="presOf" srcId="{7E63080F-F6C3-49F2-B7BC-39A476B96533}" destId="{AE257D73-9E75-4B18-A34D-6EC34AEC7F9D}" srcOrd="1" destOrd="0" presId="urn:microsoft.com/office/officeart/2005/8/layout/hierarchy5"/>
    <dgm:cxn modelId="{8E812596-0F56-4469-B921-E7C1984A4284}" type="presOf" srcId="{7E63080F-F6C3-49F2-B7BC-39A476B96533}" destId="{0BFD2535-0737-4522-B492-02C4D714757D}" srcOrd="0" destOrd="0" presId="urn:microsoft.com/office/officeart/2005/8/layout/hierarchy5"/>
    <dgm:cxn modelId="{C7734797-5B95-4574-9668-E518EFDCA33E}" type="presOf" srcId="{51038EEE-7801-4CB5-8332-2139E8672763}" destId="{00D94918-DD6D-41A4-A65F-C894DB151DDE}" srcOrd="0" destOrd="0" presId="urn:microsoft.com/office/officeart/2005/8/layout/hierarchy5"/>
    <dgm:cxn modelId="{E1C6259D-6265-4491-8383-517D4FEA8B6C}" type="presOf" srcId="{3D264FA3-0328-499C-8A6F-BE87FB18BB73}" destId="{BE296203-BFB8-47AE-A090-AFAC3598BD73}" srcOrd="0" destOrd="0" presId="urn:microsoft.com/office/officeart/2005/8/layout/hierarchy5"/>
    <dgm:cxn modelId="{37DB7BA2-C6DA-4313-8904-4FA090BBC645}" srcId="{740417E7-F90B-4762-8A13-4E3DB6E49ED3}" destId="{53539855-7334-4ED9-A11C-A8CF2CF95575}" srcOrd="0" destOrd="0" parTransId="{29E2C4D4-5FD6-4277-8737-EFBC85E47C12}" sibTransId="{0E4BA36C-0719-4AA6-A114-85F42E217FF1}"/>
    <dgm:cxn modelId="{42D54EA7-4DD9-468D-A60F-B13E96A639EE}" type="presOf" srcId="{9C3161B0-2606-4B61-9AFE-D51314865CF5}" destId="{26030F83-B2D9-4970-B342-6534C16531D8}" srcOrd="1" destOrd="0" presId="urn:microsoft.com/office/officeart/2005/8/layout/hierarchy5"/>
    <dgm:cxn modelId="{341CF8AB-F1FB-41C9-A796-487E38113674}" type="presOf" srcId="{740417E7-F90B-4762-8A13-4E3DB6E49ED3}" destId="{F524C7D9-C2EE-4445-A17D-8B17E60F84DC}" srcOrd="0" destOrd="0" presId="urn:microsoft.com/office/officeart/2005/8/layout/hierarchy5"/>
    <dgm:cxn modelId="{D98B72B2-5CCF-454D-A770-6818F780A5D3}" srcId="{45F4522B-08BC-4489-89AD-1919735319D9}" destId="{740417E7-F90B-4762-8A13-4E3DB6E49ED3}" srcOrd="1" destOrd="0" parTransId="{EB0C5615-ED67-41E7-91F6-A2701A65CC32}" sibTransId="{5932AA8F-73D2-4FA7-AD8E-8ADA63B79024}"/>
    <dgm:cxn modelId="{48BB70B3-9910-4150-8C7B-D71BA09F5E6D}" type="presOf" srcId="{27FCEE46-C4B8-4E21-BD26-54FB025280E7}" destId="{2991F73A-1F53-4F84-BB81-4E8E702AC0DD}" srcOrd="0" destOrd="0" presId="urn:microsoft.com/office/officeart/2005/8/layout/hierarchy5"/>
    <dgm:cxn modelId="{A46071B5-0060-4507-82C1-364994B9A543}" type="presOf" srcId="{B685D8CD-8FCF-4C5F-9218-9B926D433607}" destId="{2C2B9EC1-3AD7-4A9C-8264-E362E9D601DB}" srcOrd="0" destOrd="0" presId="urn:microsoft.com/office/officeart/2005/8/layout/hierarchy5"/>
    <dgm:cxn modelId="{61BDA8BC-34E1-41F0-8067-3EEF857A925D}" type="presOf" srcId="{29E2C4D4-5FD6-4277-8737-EFBC85E47C12}" destId="{A0E81BB5-01F3-43C0-B1B2-88D88BAA47B7}" srcOrd="1" destOrd="0" presId="urn:microsoft.com/office/officeart/2005/8/layout/hierarchy5"/>
    <dgm:cxn modelId="{A4676BBE-9BE4-4F84-B7A6-E20597EEE93E}" srcId="{53539855-7334-4ED9-A11C-A8CF2CF95575}" destId="{77DF6885-AFE2-4A47-9B53-408B8542EDD5}" srcOrd="1" destOrd="0" parTransId="{27FCEE46-C4B8-4E21-BD26-54FB025280E7}" sibTransId="{DF0B8939-9169-4526-B6D3-8751AD84700E}"/>
    <dgm:cxn modelId="{343B2BC1-9BFC-4781-BE90-1F7901F46D43}" srcId="{B832B656-7D1B-49B5-B4B6-D51F449AC77D}" destId="{45F4522B-08BC-4489-89AD-1919735319D9}" srcOrd="0" destOrd="0" parTransId="{56C20453-3188-41D1-B4C6-40EA4F9A2B1E}" sibTransId="{83D08EC4-00C5-4C50-A986-B401F7EED4B8}"/>
    <dgm:cxn modelId="{474BABC9-7F2F-4721-B501-785400733651}" type="presOf" srcId="{D5D48D43-94EC-4B33-A972-0D3EC0EE043B}" destId="{2987B345-37DE-4DAC-B96D-0C661D7A20C9}" srcOrd="0" destOrd="0" presId="urn:microsoft.com/office/officeart/2005/8/layout/hierarchy5"/>
    <dgm:cxn modelId="{200A49CA-3B78-44AC-B7F6-C92A1F36AFEF}" srcId="{45F4522B-08BC-4489-89AD-1919735319D9}" destId="{B685D8CD-8FCF-4C5F-9218-9B926D433607}" srcOrd="0" destOrd="0" parTransId="{3D264FA3-0328-499C-8A6F-BE87FB18BB73}" sibTransId="{C2ED9EBA-C311-4454-8C3F-E5866AAF0D74}"/>
    <dgm:cxn modelId="{28A92ECC-0AC5-45AE-84EA-075A4CE5AE49}" type="presOf" srcId="{29E2C4D4-5FD6-4277-8737-EFBC85E47C12}" destId="{DC1A49F9-66B0-4F39-88EC-8936BA3D1AEE}" srcOrd="0" destOrd="0" presId="urn:microsoft.com/office/officeart/2005/8/layout/hierarchy5"/>
    <dgm:cxn modelId="{AA6340CC-F5EE-40FD-9462-48614B5171F1}" type="presOf" srcId="{66AE534C-9462-4AE3-B57A-3EBF0F07D873}" destId="{E31A529D-6809-457E-9D96-B08E8FE245C3}" srcOrd="1" destOrd="0" presId="urn:microsoft.com/office/officeart/2005/8/layout/hierarchy5"/>
    <dgm:cxn modelId="{E906E8D1-6921-436E-AFC7-67683D5D8103}" srcId="{3C87A953-C49A-4CC2-974E-2CC1D4BF8456}" destId="{1D3A61CA-7E82-48DD-A2BA-88532256AE8B}" srcOrd="0" destOrd="0" parTransId="{5F2D3EFE-1541-44F3-BCEA-160228BE9D3C}" sibTransId="{3E2E286A-0DDC-4907-9BDD-5E794EF6A9BD}"/>
    <dgm:cxn modelId="{67F611D4-B2FC-46E1-BA56-EF4BF09A5B54}" type="presOf" srcId="{41F6F12F-1B6E-410B-A423-634C96B67DF8}" destId="{9F80F9B3-F2BC-4A8A-9A01-0FC58E4E1222}" srcOrd="1" destOrd="0" presId="urn:microsoft.com/office/officeart/2005/8/layout/hierarchy5"/>
    <dgm:cxn modelId="{218431D8-F39F-496A-8BD4-E1F381060AC9}" type="presOf" srcId="{77DF6885-AFE2-4A47-9B53-408B8542EDD5}" destId="{E91CAA75-2861-45F1-8247-24EE515A0F00}" srcOrd="0" destOrd="0" presId="urn:microsoft.com/office/officeart/2005/8/layout/hierarchy5"/>
    <dgm:cxn modelId="{38A992D8-AFC5-45BF-880F-C15CCBFEAF9C}" srcId="{45F4522B-08BC-4489-89AD-1919735319D9}" destId="{D5D48D43-94EC-4B33-A972-0D3EC0EE043B}" srcOrd="2" destOrd="0" parTransId="{53D996B2-E45B-4238-BA26-3FC4E96B0008}" sibTransId="{43F5AC85-84D7-4B26-BDE0-FB98F5C5A878}"/>
    <dgm:cxn modelId="{011C16E1-E099-4710-980B-00C8B9CE583C}" type="presOf" srcId="{3D264FA3-0328-499C-8A6F-BE87FB18BB73}" destId="{720DD0BE-F6F7-4C1F-BA0B-B21057A508A7}" srcOrd="1" destOrd="0" presId="urn:microsoft.com/office/officeart/2005/8/layout/hierarchy5"/>
    <dgm:cxn modelId="{5E7BAFE1-D85A-4432-8BD0-FBBB919115D9}" type="presOf" srcId="{90F59D27-37CA-4812-919A-FB622A905D4C}" destId="{28CE2A7C-4141-4C14-9D75-DE424A47C900}" srcOrd="0" destOrd="0" presId="urn:microsoft.com/office/officeart/2005/8/layout/hierarchy5"/>
    <dgm:cxn modelId="{3FA61EE3-DBAF-4DD2-AC7E-3CF8E0C970D0}" srcId="{D5D48D43-94EC-4B33-A972-0D3EC0EE043B}" destId="{F37901F3-7D25-4532-9CD6-38C7BD2008D0}" srcOrd="0" destOrd="0" parTransId="{66AE534C-9462-4AE3-B57A-3EBF0F07D873}" sibTransId="{60CBDE9F-9DC6-4805-8330-8677CBE9822D}"/>
    <dgm:cxn modelId="{5A794FEC-2F3A-49DE-A2DD-7D2672069736}" type="presOf" srcId="{5F2D3EFE-1541-44F3-BCEA-160228BE9D3C}" destId="{9F4BC4A1-6E65-42D1-B927-8B7EA1558FAE}" srcOrd="0" destOrd="0" presId="urn:microsoft.com/office/officeart/2005/8/layout/hierarchy5"/>
    <dgm:cxn modelId="{01BC9FED-2D5A-4CD7-BFEB-E08E5C1CFCB2}" type="presOf" srcId="{3C87A953-C49A-4CC2-974E-2CC1D4BF8456}" destId="{83CEDC9B-54FD-4814-883F-9FD47F58679A}" srcOrd="0" destOrd="0" presId="urn:microsoft.com/office/officeart/2005/8/layout/hierarchy5"/>
    <dgm:cxn modelId="{FED193FA-1C4A-4C08-9037-D5BC25250148}" type="presOf" srcId="{28D4CADA-0C82-4B18-9ED7-5C5E6F7E8041}" destId="{E21D01AB-BFA1-44AF-8E26-BC30CF51BEE0}" srcOrd="1" destOrd="0" presId="urn:microsoft.com/office/officeart/2005/8/layout/hierarchy5"/>
    <dgm:cxn modelId="{E7DB4F28-5575-4FB0-BB72-48025687DBEA}" type="presParOf" srcId="{1AC3C352-5369-4ED5-8D52-FB781B3B8F26}" destId="{5256D24F-6086-49F9-9F51-24413B2A26A3}" srcOrd="0" destOrd="0" presId="urn:microsoft.com/office/officeart/2005/8/layout/hierarchy5"/>
    <dgm:cxn modelId="{6BDE0196-4D98-4237-8F01-C4F267EFA54F}" type="presParOf" srcId="{5256D24F-6086-49F9-9F51-24413B2A26A3}" destId="{7AA9F9E5-C168-4B41-8BD1-6AD0EDED3B65}" srcOrd="0" destOrd="0" presId="urn:microsoft.com/office/officeart/2005/8/layout/hierarchy5"/>
    <dgm:cxn modelId="{463C3EAA-1D2A-4429-962E-77619CD4B620}" type="presParOf" srcId="{7AA9F9E5-C168-4B41-8BD1-6AD0EDED3B65}" destId="{DE2D2F24-42AE-4B87-95F8-B65137FB828D}" srcOrd="0" destOrd="0" presId="urn:microsoft.com/office/officeart/2005/8/layout/hierarchy5"/>
    <dgm:cxn modelId="{1AAA1336-E97D-4C23-A17A-8A17C3AA7F89}" type="presParOf" srcId="{DE2D2F24-42AE-4B87-95F8-B65137FB828D}" destId="{83CEDC9B-54FD-4814-883F-9FD47F58679A}" srcOrd="0" destOrd="0" presId="urn:microsoft.com/office/officeart/2005/8/layout/hierarchy5"/>
    <dgm:cxn modelId="{FA71B350-94AA-49BB-95C9-1FF2CB639D21}" type="presParOf" srcId="{DE2D2F24-42AE-4B87-95F8-B65137FB828D}" destId="{2AB3EF86-8BB4-499D-9C8B-8BB4343329B6}" srcOrd="1" destOrd="0" presId="urn:microsoft.com/office/officeart/2005/8/layout/hierarchy5"/>
    <dgm:cxn modelId="{7766021D-81B5-40F5-A0C7-D4776BA3B20C}" type="presParOf" srcId="{2AB3EF86-8BB4-499D-9C8B-8BB4343329B6}" destId="{9F4BC4A1-6E65-42D1-B927-8B7EA1558FAE}" srcOrd="0" destOrd="0" presId="urn:microsoft.com/office/officeart/2005/8/layout/hierarchy5"/>
    <dgm:cxn modelId="{507214FF-B413-435C-8C6E-0674B438F6E9}" type="presParOf" srcId="{9F4BC4A1-6E65-42D1-B927-8B7EA1558FAE}" destId="{8EE23F34-2E02-4492-ADD9-C15490633EC9}" srcOrd="0" destOrd="0" presId="urn:microsoft.com/office/officeart/2005/8/layout/hierarchy5"/>
    <dgm:cxn modelId="{E5EBA0A7-D520-4420-879B-1FEEE991D074}" type="presParOf" srcId="{2AB3EF86-8BB4-499D-9C8B-8BB4343329B6}" destId="{1BE1B93D-3DDC-4448-AF24-EFA1A88081A1}" srcOrd="1" destOrd="0" presId="urn:microsoft.com/office/officeart/2005/8/layout/hierarchy5"/>
    <dgm:cxn modelId="{488C6D64-A1E8-44F9-B1F9-6493A602FA4C}" type="presParOf" srcId="{1BE1B93D-3DDC-4448-AF24-EFA1A88081A1}" destId="{8F553B88-9B13-4136-A738-FA845E1F651F}" srcOrd="0" destOrd="0" presId="urn:microsoft.com/office/officeart/2005/8/layout/hierarchy5"/>
    <dgm:cxn modelId="{BC46CDD0-5423-4F83-BA6E-D622035872B1}" type="presParOf" srcId="{1BE1B93D-3DDC-4448-AF24-EFA1A88081A1}" destId="{7977A433-8667-42E5-AF76-9DE42886A087}" srcOrd="1" destOrd="0" presId="urn:microsoft.com/office/officeart/2005/8/layout/hierarchy5"/>
    <dgm:cxn modelId="{97B4097A-31B1-400E-A55B-2E873063DF4D}" type="presParOf" srcId="{7977A433-8667-42E5-AF76-9DE42886A087}" destId="{444501DF-9C97-456C-AF72-7CAD819759B9}" srcOrd="0" destOrd="0" presId="urn:microsoft.com/office/officeart/2005/8/layout/hierarchy5"/>
    <dgm:cxn modelId="{290E1D5E-5A70-41C8-B349-7AAAE532CE67}" type="presParOf" srcId="{444501DF-9C97-456C-AF72-7CAD819759B9}" destId="{E21D01AB-BFA1-44AF-8E26-BC30CF51BEE0}" srcOrd="0" destOrd="0" presId="urn:microsoft.com/office/officeart/2005/8/layout/hierarchy5"/>
    <dgm:cxn modelId="{281AC76F-3EB7-4DC1-AF44-14F4CBD8EB12}" type="presParOf" srcId="{7977A433-8667-42E5-AF76-9DE42886A087}" destId="{3314E816-0719-4EFB-BA9B-1B9FD8810D63}" srcOrd="1" destOrd="0" presId="urn:microsoft.com/office/officeart/2005/8/layout/hierarchy5"/>
    <dgm:cxn modelId="{0C2E7339-175B-4782-861D-9CF139A83852}" type="presParOf" srcId="{3314E816-0719-4EFB-BA9B-1B9FD8810D63}" destId="{634E9514-13B2-44F6-9662-61F3B7356E84}" srcOrd="0" destOrd="0" presId="urn:microsoft.com/office/officeart/2005/8/layout/hierarchy5"/>
    <dgm:cxn modelId="{327669C5-DA2D-45D0-93EE-3E9A4A42EF0F}" type="presParOf" srcId="{3314E816-0719-4EFB-BA9B-1B9FD8810D63}" destId="{323B4425-F105-45CC-95F1-9D084B5F0A7D}" srcOrd="1" destOrd="0" presId="urn:microsoft.com/office/officeart/2005/8/layout/hierarchy5"/>
    <dgm:cxn modelId="{7A903C8C-9883-4898-9099-DE635C2DD5F5}" type="presParOf" srcId="{323B4425-F105-45CC-95F1-9D084B5F0A7D}" destId="{E8B103BF-A038-4602-B1DE-72A1FE4881FF}" srcOrd="0" destOrd="0" presId="urn:microsoft.com/office/officeart/2005/8/layout/hierarchy5"/>
    <dgm:cxn modelId="{76C1CBA5-8C48-435E-A6DF-3200A55C68B8}" type="presParOf" srcId="{E8B103BF-A038-4602-B1DE-72A1FE4881FF}" destId="{A62B3999-C920-43BD-A8F7-E79D3817CD35}" srcOrd="0" destOrd="0" presId="urn:microsoft.com/office/officeart/2005/8/layout/hierarchy5"/>
    <dgm:cxn modelId="{667FA856-B44F-4A9A-A838-ABAD1A59FF73}" type="presParOf" srcId="{323B4425-F105-45CC-95F1-9D084B5F0A7D}" destId="{C333C804-FF39-4DC0-90E5-A956135DA439}" srcOrd="1" destOrd="0" presId="urn:microsoft.com/office/officeart/2005/8/layout/hierarchy5"/>
    <dgm:cxn modelId="{6B7985F5-9500-4BEE-B7E2-5CF048F2BD94}" type="presParOf" srcId="{C333C804-FF39-4DC0-90E5-A956135DA439}" destId="{80E028AB-777B-4B92-933C-73E35CD7F8B2}" srcOrd="0" destOrd="0" presId="urn:microsoft.com/office/officeart/2005/8/layout/hierarchy5"/>
    <dgm:cxn modelId="{B15BB72E-0514-4978-98F5-6E8161898AD5}" type="presParOf" srcId="{C333C804-FF39-4DC0-90E5-A956135DA439}" destId="{F102AF26-07FE-40F8-ABDD-548DD2287B1D}" srcOrd="1" destOrd="0" presId="urn:microsoft.com/office/officeart/2005/8/layout/hierarchy5"/>
    <dgm:cxn modelId="{5028A988-ECDF-45A3-8EA7-47563396C148}" type="presParOf" srcId="{F102AF26-07FE-40F8-ABDD-548DD2287B1D}" destId="{BE296203-BFB8-47AE-A090-AFAC3598BD73}" srcOrd="0" destOrd="0" presId="urn:microsoft.com/office/officeart/2005/8/layout/hierarchy5"/>
    <dgm:cxn modelId="{FB9A1BB7-D039-46F1-9A3B-09B5C757E7B6}" type="presParOf" srcId="{BE296203-BFB8-47AE-A090-AFAC3598BD73}" destId="{720DD0BE-F6F7-4C1F-BA0B-B21057A508A7}" srcOrd="0" destOrd="0" presId="urn:microsoft.com/office/officeart/2005/8/layout/hierarchy5"/>
    <dgm:cxn modelId="{F530449F-EF10-439A-A439-8F8F8624ECD4}" type="presParOf" srcId="{F102AF26-07FE-40F8-ABDD-548DD2287B1D}" destId="{7D8D7032-1BB7-452E-94B4-FB9F09A39D81}" srcOrd="1" destOrd="0" presId="urn:microsoft.com/office/officeart/2005/8/layout/hierarchy5"/>
    <dgm:cxn modelId="{29606342-E5FF-4FA4-A4D0-B057BE1F9B91}" type="presParOf" srcId="{7D8D7032-1BB7-452E-94B4-FB9F09A39D81}" destId="{2C2B9EC1-3AD7-4A9C-8264-E362E9D601DB}" srcOrd="0" destOrd="0" presId="urn:microsoft.com/office/officeart/2005/8/layout/hierarchy5"/>
    <dgm:cxn modelId="{0E7D90A9-8F6D-4C06-966E-287D937CA4C6}" type="presParOf" srcId="{7D8D7032-1BB7-452E-94B4-FB9F09A39D81}" destId="{9BDB84C0-E137-4597-AE24-B882678593E1}" srcOrd="1" destOrd="0" presId="urn:microsoft.com/office/officeart/2005/8/layout/hierarchy5"/>
    <dgm:cxn modelId="{F8536B63-8AE1-4CD5-9415-5D5C82C70F08}" type="presParOf" srcId="{9BDB84C0-E137-4597-AE24-B882678593E1}" destId="{CF8E3925-1B85-41F8-A61D-5B5E722DADB7}" srcOrd="0" destOrd="0" presId="urn:microsoft.com/office/officeart/2005/8/layout/hierarchy5"/>
    <dgm:cxn modelId="{B9F70369-3E1F-4BE9-803E-B1E5A1DC00BE}" type="presParOf" srcId="{CF8E3925-1B85-41F8-A61D-5B5E722DADB7}" destId="{26030F83-B2D9-4970-B342-6534C16531D8}" srcOrd="0" destOrd="0" presId="urn:microsoft.com/office/officeart/2005/8/layout/hierarchy5"/>
    <dgm:cxn modelId="{94DD340F-270F-40B9-8E42-370FA01ABF3A}" type="presParOf" srcId="{9BDB84C0-E137-4597-AE24-B882678593E1}" destId="{FA50BF93-3D66-48D2-B6CA-606AE0428AF8}" srcOrd="1" destOrd="0" presId="urn:microsoft.com/office/officeart/2005/8/layout/hierarchy5"/>
    <dgm:cxn modelId="{A3D66F7F-8B0A-4FA1-999F-E055513B77DE}" type="presParOf" srcId="{FA50BF93-3D66-48D2-B6CA-606AE0428AF8}" destId="{0737C760-7B65-4FF4-A585-21E758F30ADF}" srcOrd="0" destOrd="0" presId="urn:microsoft.com/office/officeart/2005/8/layout/hierarchy5"/>
    <dgm:cxn modelId="{F55830D6-89EA-470C-9FBF-E8D98147D7A6}" type="presParOf" srcId="{FA50BF93-3D66-48D2-B6CA-606AE0428AF8}" destId="{85FC8864-ABD7-4EF2-AD52-59A5FDB07B71}" srcOrd="1" destOrd="0" presId="urn:microsoft.com/office/officeart/2005/8/layout/hierarchy5"/>
    <dgm:cxn modelId="{D76B9067-BCD9-48F5-B6EA-FC6A382F7A06}" type="presParOf" srcId="{85FC8864-ABD7-4EF2-AD52-59A5FDB07B71}" destId="{FCC1C0F1-4D12-4264-9831-0033C0BC0E76}" srcOrd="0" destOrd="0" presId="urn:microsoft.com/office/officeart/2005/8/layout/hierarchy5"/>
    <dgm:cxn modelId="{171877D1-A027-4C94-9F8E-B30EB6616253}" type="presParOf" srcId="{FCC1C0F1-4D12-4264-9831-0033C0BC0E76}" destId="{C9664AE4-1A60-4A46-8C8C-73B4F010D71D}" srcOrd="0" destOrd="0" presId="urn:microsoft.com/office/officeart/2005/8/layout/hierarchy5"/>
    <dgm:cxn modelId="{A1AD9C24-2FB8-4014-92CB-11D0109F77E2}" type="presParOf" srcId="{85FC8864-ABD7-4EF2-AD52-59A5FDB07B71}" destId="{4ED18299-9C52-47EF-9F99-B31EEDC135CC}" srcOrd="1" destOrd="0" presId="urn:microsoft.com/office/officeart/2005/8/layout/hierarchy5"/>
    <dgm:cxn modelId="{E80FBF5E-B80B-4612-9E01-272177FCF436}" type="presParOf" srcId="{4ED18299-9C52-47EF-9F99-B31EEDC135CC}" destId="{28CE2A7C-4141-4C14-9D75-DE424A47C900}" srcOrd="0" destOrd="0" presId="urn:microsoft.com/office/officeart/2005/8/layout/hierarchy5"/>
    <dgm:cxn modelId="{759389AD-D49E-4C17-9FE7-4DA01C72C697}" type="presParOf" srcId="{4ED18299-9C52-47EF-9F99-B31EEDC135CC}" destId="{CF5780E0-44D6-4C3B-86AE-0083AE591E1D}" srcOrd="1" destOrd="0" presId="urn:microsoft.com/office/officeart/2005/8/layout/hierarchy5"/>
    <dgm:cxn modelId="{EC79BDB3-D123-4508-90C1-1F63DBA72A79}" type="presParOf" srcId="{85FC8864-ABD7-4EF2-AD52-59A5FDB07B71}" destId="{200DBC57-48F1-4DB1-BD22-F642EE5B65F5}" srcOrd="2" destOrd="0" presId="urn:microsoft.com/office/officeart/2005/8/layout/hierarchy5"/>
    <dgm:cxn modelId="{EAD1CDB9-061F-49B0-B846-CF99695872AC}" type="presParOf" srcId="{200DBC57-48F1-4DB1-BD22-F642EE5B65F5}" destId="{9F80F9B3-F2BC-4A8A-9A01-0FC58E4E1222}" srcOrd="0" destOrd="0" presId="urn:microsoft.com/office/officeart/2005/8/layout/hierarchy5"/>
    <dgm:cxn modelId="{0DA6A363-140F-4021-AD88-F386EB328653}" type="presParOf" srcId="{85FC8864-ABD7-4EF2-AD52-59A5FDB07B71}" destId="{74444E08-44E6-4E62-A9D5-905D15802D36}" srcOrd="3" destOrd="0" presId="urn:microsoft.com/office/officeart/2005/8/layout/hierarchy5"/>
    <dgm:cxn modelId="{812F6AC4-958A-4EF2-A431-33D6558C46F2}" type="presParOf" srcId="{74444E08-44E6-4E62-A9D5-905D15802D36}" destId="{00D94918-DD6D-41A4-A65F-C894DB151DDE}" srcOrd="0" destOrd="0" presId="urn:microsoft.com/office/officeart/2005/8/layout/hierarchy5"/>
    <dgm:cxn modelId="{A4ABA157-9D1D-4FAC-B513-7BD96B5D26F7}" type="presParOf" srcId="{74444E08-44E6-4E62-A9D5-905D15802D36}" destId="{18900E7E-8299-4280-BA88-B82A43810923}" srcOrd="1" destOrd="0" presId="urn:microsoft.com/office/officeart/2005/8/layout/hierarchy5"/>
    <dgm:cxn modelId="{B41ECAE4-DFCB-426A-82A7-F8511F26A0D2}" type="presParOf" srcId="{F102AF26-07FE-40F8-ABDD-548DD2287B1D}" destId="{583515AB-4B00-436D-8629-03B111EB2E7B}" srcOrd="2" destOrd="0" presId="urn:microsoft.com/office/officeart/2005/8/layout/hierarchy5"/>
    <dgm:cxn modelId="{6712A157-34DF-4700-B352-A47041C1DE24}" type="presParOf" srcId="{583515AB-4B00-436D-8629-03B111EB2E7B}" destId="{277AE9BC-807E-4DE6-82D1-0260A42407B6}" srcOrd="0" destOrd="0" presId="urn:microsoft.com/office/officeart/2005/8/layout/hierarchy5"/>
    <dgm:cxn modelId="{1219961B-E200-4A60-BCF2-03264414FF7D}" type="presParOf" srcId="{F102AF26-07FE-40F8-ABDD-548DD2287B1D}" destId="{D275FE5A-E213-411E-A150-91CC332F5716}" srcOrd="3" destOrd="0" presId="urn:microsoft.com/office/officeart/2005/8/layout/hierarchy5"/>
    <dgm:cxn modelId="{7FF80792-84B8-4648-9344-993515B0CA21}" type="presParOf" srcId="{D275FE5A-E213-411E-A150-91CC332F5716}" destId="{F524C7D9-C2EE-4445-A17D-8B17E60F84DC}" srcOrd="0" destOrd="0" presId="urn:microsoft.com/office/officeart/2005/8/layout/hierarchy5"/>
    <dgm:cxn modelId="{E8C61719-CDE8-4648-A4D3-F001DB8E810E}" type="presParOf" srcId="{D275FE5A-E213-411E-A150-91CC332F5716}" destId="{5D6FBB8F-10FF-45E4-9900-193E99CEBE21}" srcOrd="1" destOrd="0" presId="urn:microsoft.com/office/officeart/2005/8/layout/hierarchy5"/>
    <dgm:cxn modelId="{D5D48251-63EA-49B5-8882-3AD9AB7CEFDC}" type="presParOf" srcId="{5D6FBB8F-10FF-45E4-9900-193E99CEBE21}" destId="{DC1A49F9-66B0-4F39-88EC-8936BA3D1AEE}" srcOrd="0" destOrd="0" presId="urn:microsoft.com/office/officeart/2005/8/layout/hierarchy5"/>
    <dgm:cxn modelId="{1AEA40AC-EB47-4CC3-88DD-91334620997E}" type="presParOf" srcId="{DC1A49F9-66B0-4F39-88EC-8936BA3D1AEE}" destId="{A0E81BB5-01F3-43C0-B1B2-88D88BAA47B7}" srcOrd="0" destOrd="0" presId="urn:microsoft.com/office/officeart/2005/8/layout/hierarchy5"/>
    <dgm:cxn modelId="{1EDE55B1-E044-4B42-8CB8-A030FE7105C9}" type="presParOf" srcId="{5D6FBB8F-10FF-45E4-9900-193E99CEBE21}" destId="{E0C4566C-2FB8-41F9-BAFA-E3D36A7AC4F6}" srcOrd="1" destOrd="0" presId="urn:microsoft.com/office/officeart/2005/8/layout/hierarchy5"/>
    <dgm:cxn modelId="{1A957488-2548-478E-9006-C18175DA0CD7}" type="presParOf" srcId="{E0C4566C-2FB8-41F9-BAFA-E3D36A7AC4F6}" destId="{CA256A9F-5AC5-4A50-BB98-D2008D63DBCB}" srcOrd="0" destOrd="0" presId="urn:microsoft.com/office/officeart/2005/8/layout/hierarchy5"/>
    <dgm:cxn modelId="{ADE8AD5B-53DC-4B4C-BF2F-C3B2A5272A62}" type="presParOf" srcId="{E0C4566C-2FB8-41F9-BAFA-E3D36A7AC4F6}" destId="{89F9323D-A8B4-4FC3-BAC1-D65EE9EAB56F}" srcOrd="1" destOrd="0" presId="urn:microsoft.com/office/officeart/2005/8/layout/hierarchy5"/>
    <dgm:cxn modelId="{4EFF389C-1631-47E0-B213-B0D88D0F9297}" type="presParOf" srcId="{89F9323D-A8B4-4FC3-BAC1-D65EE9EAB56F}" destId="{0BFD2535-0737-4522-B492-02C4D714757D}" srcOrd="0" destOrd="0" presId="urn:microsoft.com/office/officeart/2005/8/layout/hierarchy5"/>
    <dgm:cxn modelId="{A0EA30E7-6603-4591-A387-4F9A542AC54C}" type="presParOf" srcId="{0BFD2535-0737-4522-B492-02C4D714757D}" destId="{AE257D73-9E75-4B18-A34D-6EC34AEC7F9D}" srcOrd="0" destOrd="0" presId="urn:microsoft.com/office/officeart/2005/8/layout/hierarchy5"/>
    <dgm:cxn modelId="{CBCFC681-05B4-4787-AFC0-DECC7BF671B3}" type="presParOf" srcId="{89F9323D-A8B4-4FC3-BAC1-D65EE9EAB56F}" destId="{0FA0BED6-8BCB-4191-AC5F-1749BB08A16F}" srcOrd="1" destOrd="0" presId="urn:microsoft.com/office/officeart/2005/8/layout/hierarchy5"/>
    <dgm:cxn modelId="{B9926D6B-9D2A-4F13-81EF-571129A3E79E}" type="presParOf" srcId="{0FA0BED6-8BCB-4191-AC5F-1749BB08A16F}" destId="{1F27F068-C4F6-4F29-BFA6-8ECF051DF947}" srcOrd="0" destOrd="0" presId="urn:microsoft.com/office/officeart/2005/8/layout/hierarchy5"/>
    <dgm:cxn modelId="{A1CA0917-939D-47DC-9658-D598EB0C282F}" type="presParOf" srcId="{0FA0BED6-8BCB-4191-AC5F-1749BB08A16F}" destId="{448BD629-8056-4818-9E5F-5C01294C967A}" srcOrd="1" destOrd="0" presId="urn:microsoft.com/office/officeart/2005/8/layout/hierarchy5"/>
    <dgm:cxn modelId="{4BAF2845-FAA8-4977-87FA-FF8F221EAFA6}" type="presParOf" srcId="{89F9323D-A8B4-4FC3-BAC1-D65EE9EAB56F}" destId="{2991F73A-1F53-4F84-BB81-4E8E702AC0DD}" srcOrd="2" destOrd="0" presId="urn:microsoft.com/office/officeart/2005/8/layout/hierarchy5"/>
    <dgm:cxn modelId="{45FFCE8B-F6C8-4772-92C2-796FC622BBA6}" type="presParOf" srcId="{2991F73A-1F53-4F84-BB81-4E8E702AC0DD}" destId="{F1F958C3-383F-41C0-ADD0-7D1B0D2D88F2}" srcOrd="0" destOrd="0" presId="urn:microsoft.com/office/officeart/2005/8/layout/hierarchy5"/>
    <dgm:cxn modelId="{AE9D3216-C573-4E4F-99B3-8BF2E145B628}" type="presParOf" srcId="{89F9323D-A8B4-4FC3-BAC1-D65EE9EAB56F}" destId="{49F114F6-44F2-4C50-B1D5-A0C70340981C}" srcOrd="3" destOrd="0" presId="urn:microsoft.com/office/officeart/2005/8/layout/hierarchy5"/>
    <dgm:cxn modelId="{0F7F9BCA-9D0E-4F51-A1FE-5D6E68B31CB8}" type="presParOf" srcId="{49F114F6-44F2-4C50-B1D5-A0C70340981C}" destId="{E91CAA75-2861-45F1-8247-24EE515A0F00}" srcOrd="0" destOrd="0" presId="urn:microsoft.com/office/officeart/2005/8/layout/hierarchy5"/>
    <dgm:cxn modelId="{0A5E654B-2CDD-4D7E-BEB3-DB329CAE782C}" type="presParOf" srcId="{49F114F6-44F2-4C50-B1D5-A0C70340981C}" destId="{F2C3240E-32BC-4E7B-8B40-ACD28734DDF5}" srcOrd="1" destOrd="0" presId="urn:microsoft.com/office/officeart/2005/8/layout/hierarchy5"/>
    <dgm:cxn modelId="{4A9BB028-556B-4435-A1B2-EE7BBBEDF6EF}" type="presParOf" srcId="{F102AF26-07FE-40F8-ABDD-548DD2287B1D}" destId="{23674E25-E334-47C6-B5D2-CA8D65F47776}" srcOrd="4" destOrd="0" presId="urn:microsoft.com/office/officeart/2005/8/layout/hierarchy5"/>
    <dgm:cxn modelId="{6059341F-5419-4053-A288-9135A35C44DE}" type="presParOf" srcId="{23674E25-E334-47C6-B5D2-CA8D65F47776}" destId="{65897068-4EAF-42E8-8971-7854E91F4D09}" srcOrd="0" destOrd="0" presId="urn:microsoft.com/office/officeart/2005/8/layout/hierarchy5"/>
    <dgm:cxn modelId="{11AC8397-7EB3-43D3-8235-14EDC927768F}" type="presParOf" srcId="{F102AF26-07FE-40F8-ABDD-548DD2287B1D}" destId="{28F319E4-728A-42B1-8403-F8BB985D31BB}" srcOrd="5" destOrd="0" presId="urn:microsoft.com/office/officeart/2005/8/layout/hierarchy5"/>
    <dgm:cxn modelId="{6A21ACAB-767A-4D61-A125-A5B6C1EF9F09}" type="presParOf" srcId="{28F319E4-728A-42B1-8403-F8BB985D31BB}" destId="{2987B345-37DE-4DAC-B96D-0C661D7A20C9}" srcOrd="0" destOrd="0" presId="urn:microsoft.com/office/officeart/2005/8/layout/hierarchy5"/>
    <dgm:cxn modelId="{1A6064DF-C637-4C7E-BE8D-21108A813A93}" type="presParOf" srcId="{28F319E4-728A-42B1-8403-F8BB985D31BB}" destId="{D9EC78C8-94CD-4858-890D-D78D93F3A1BE}" srcOrd="1" destOrd="0" presId="urn:microsoft.com/office/officeart/2005/8/layout/hierarchy5"/>
    <dgm:cxn modelId="{AB36F194-4B04-4007-9F40-7ACD3F1BA9C6}" type="presParOf" srcId="{D9EC78C8-94CD-4858-890D-D78D93F3A1BE}" destId="{B14D9EFA-D604-4A2C-946E-F36EC6F59486}" srcOrd="0" destOrd="0" presId="urn:microsoft.com/office/officeart/2005/8/layout/hierarchy5"/>
    <dgm:cxn modelId="{A179DE25-41A6-4FA8-A367-EE658BB4D52C}" type="presParOf" srcId="{B14D9EFA-D604-4A2C-946E-F36EC6F59486}" destId="{E31A529D-6809-457E-9D96-B08E8FE245C3}" srcOrd="0" destOrd="0" presId="urn:microsoft.com/office/officeart/2005/8/layout/hierarchy5"/>
    <dgm:cxn modelId="{51064C01-9215-4014-BEB3-708A326A3709}" type="presParOf" srcId="{D9EC78C8-94CD-4858-890D-D78D93F3A1BE}" destId="{64BD3F99-6A20-4513-BDC9-BBBF38A510E2}" srcOrd="1" destOrd="0" presId="urn:microsoft.com/office/officeart/2005/8/layout/hierarchy5"/>
    <dgm:cxn modelId="{908783E8-5B83-46B1-AAAB-0A8A94FC7C81}" type="presParOf" srcId="{64BD3F99-6A20-4513-BDC9-BBBF38A510E2}" destId="{B9D23621-48D5-4BA8-9AEB-0887106FCD1B}" srcOrd="0" destOrd="0" presId="urn:microsoft.com/office/officeart/2005/8/layout/hierarchy5"/>
    <dgm:cxn modelId="{D825F6F5-5482-4CAF-9811-5D2FCDC02ED4}" type="presParOf" srcId="{64BD3F99-6A20-4513-BDC9-BBBF38A510E2}" destId="{4ADFD81B-0178-4609-98F0-66E364E39B99}" srcOrd="1" destOrd="0" presId="urn:microsoft.com/office/officeart/2005/8/layout/hierarchy5"/>
    <dgm:cxn modelId="{22B5BBF3-3FF8-4730-9167-1AF1EB1F08E2}" type="presParOf" srcId="{7977A433-8667-42E5-AF76-9DE42886A087}" destId="{83A4C034-B6C2-4E40-A93E-A21BDF1DE195}" srcOrd="2" destOrd="0" presId="urn:microsoft.com/office/officeart/2005/8/layout/hierarchy5"/>
    <dgm:cxn modelId="{91FE3E30-16E3-42B3-8DA4-07E482AEC978}" type="presParOf" srcId="{83A4C034-B6C2-4E40-A93E-A21BDF1DE195}" destId="{E0ABD4F0-69D3-4D9F-BC39-7770955B43B9}" srcOrd="0" destOrd="0" presId="urn:microsoft.com/office/officeart/2005/8/layout/hierarchy5"/>
    <dgm:cxn modelId="{A1B1768A-143F-468A-B086-C1F10C1FEC82}" type="presParOf" srcId="{7977A433-8667-42E5-AF76-9DE42886A087}" destId="{D8CD6656-1ED5-4B49-A835-A0E52DA4EE05}" srcOrd="3" destOrd="0" presId="urn:microsoft.com/office/officeart/2005/8/layout/hierarchy5"/>
    <dgm:cxn modelId="{81D0400B-9D46-45D3-8F52-585C7D86CF68}" type="presParOf" srcId="{D8CD6656-1ED5-4B49-A835-A0E52DA4EE05}" destId="{0E546C58-3077-417B-BBED-9AF1A2D53BFE}" srcOrd="0" destOrd="0" presId="urn:microsoft.com/office/officeart/2005/8/layout/hierarchy5"/>
    <dgm:cxn modelId="{310778B0-5EB6-43ED-AF49-4276F2D0FCA8}" type="presParOf" srcId="{D8CD6656-1ED5-4B49-A835-A0E52DA4EE05}" destId="{FB8E91F2-1038-413C-8717-BE1958C3679D}" srcOrd="1" destOrd="0" presId="urn:microsoft.com/office/officeart/2005/8/layout/hierarchy5"/>
    <dgm:cxn modelId="{876B683C-778D-4723-930E-B8CA265D52BB}" type="presParOf" srcId="{1AC3C352-5369-4ED5-8D52-FB781B3B8F26}" destId="{938E8DA9-E68F-4DD1-B3AE-601BC80CB53D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F8E5F5-CB18-4245-B01F-E03BD3DE732C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832B656-7D1B-49B5-B4B6-D51F449AC77D}">
      <dgm:prSet phldrT="[Text]" custT="1"/>
      <dgm:spPr/>
      <dgm:t>
        <a:bodyPr/>
        <a:lstStyle/>
        <a:p>
          <a:r>
            <a:rPr lang="en-GB" sz="1200"/>
            <a:t>Equivalent</a:t>
          </a:r>
        </a:p>
      </dgm:t>
    </dgm:pt>
    <dgm:pt modelId="{28D4CADA-0C82-4B18-9ED7-5C5E6F7E8041}" type="parTrans" cxnId="{A9B3F57D-B760-4E29-9E63-71F33225A959}">
      <dgm:prSet custT="1"/>
      <dgm:spPr/>
      <dgm:t>
        <a:bodyPr/>
        <a:lstStyle/>
        <a:p>
          <a:endParaRPr lang="en-GB" sz="900"/>
        </a:p>
      </dgm:t>
    </dgm:pt>
    <dgm:pt modelId="{08AEB68B-B197-4065-B247-4C131F029437}" type="sibTrans" cxnId="{A9B3F57D-B760-4E29-9E63-71F33225A959}">
      <dgm:prSet/>
      <dgm:spPr/>
      <dgm:t>
        <a:bodyPr/>
        <a:lstStyle/>
        <a:p>
          <a:endParaRPr lang="en-GB" sz="3200"/>
        </a:p>
      </dgm:t>
    </dgm:pt>
    <dgm:pt modelId="{45F4522B-08BC-4489-89AD-1919735319D9}">
      <dgm:prSet phldrT="[Text]" custT="1"/>
      <dgm:spPr/>
      <dgm:t>
        <a:bodyPr/>
        <a:lstStyle/>
        <a:p>
          <a:r>
            <a:rPr lang="en-GB" sz="1200"/>
            <a:t>Requests equivalence assessment from new supplier for the new standard</a:t>
          </a:r>
        </a:p>
      </dgm:t>
    </dgm:pt>
    <dgm:pt modelId="{56C20453-3188-41D1-B4C6-40EA4F9A2B1E}" type="parTrans" cxnId="{343B2BC1-9BFC-4781-BE90-1F7901F46D43}">
      <dgm:prSet custT="1"/>
      <dgm:spPr/>
      <dgm:t>
        <a:bodyPr/>
        <a:lstStyle/>
        <a:p>
          <a:endParaRPr lang="en-GB" sz="900"/>
        </a:p>
      </dgm:t>
    </dgm:pt>
    <dgm:pt modelId="{83D08EC4-00C5-4C50-A986-B401F7EED4B8}" type="sibTrans" cxnId="{343B2BC1-9BFC-4781-BE90-1F7901F46D43}">
      <dgm:prSet/>
      <dgm:spPr/>
      <dgm:t>
        <a:bodyPr/>
        <a:lstStyle/>
        <a:p>
          <a:endParaRPr lang="en-GB" sz="3200"/>
        </a:p>
      </dgm:t>
    </dgm:pt>
    <dgm:pt modelId="{D24A02B0-5756-4E55-8B12-1655D3365582}">
      <dgm:prSet phldrT="[Text]" custT="1"/>
      <dgm:spPr/>
      <dgm:t>
        <a:bodyPr/>
        <a:lstStyle/>
        <a:p>
          <a:r>
            <a:rPr lang="en-GB" sz="1200"/>
            <a:t>Existing standards as per Schedule 4A</a:t>
          </a:r>
          <a:endParaRPr lang="en-GB" sz="1050"/>
        </a:p>
      </dgm:t>
    </dgm:pt>
    <dgm:pt modelId="{1258CCE6-0409-4555-98B0-A8C546C18C06}" type="parTrans" cxnId="{D0D0A078-E31F-477F-AC92-E40375283C3D}">
      <dgm:prSet custT="1"/>
      <dgm:spPr/>
      <dgm:t>
        <a:bodyPr/>
        <a:lstStyle/>
        <a:p>
          <a:endParaRPr lang="en-GB" sz="900"/>
        </a:p>
      </dgm:t>
    </dgm:pt>
    <dgm:pt modelId="{168A9A5B-CA55-4BE2-86C1-A941694CE633}" type="sibTrans" cxnId="{D0D0A078-E31F-477F-AC92-E40375283C3D}">
      <dgm:prSet/>
      <dgm:spPr/>
      <dgm:t>
        <a:bodyPr/>
        <a:lstStyle/>
        <a:p>
          <a:endParaRPr lang="en-GB" sz="3200"/>
        </a:p>
      </dgm:t>
    </dgm:pt>
    <dgm:pt modelId="{C9444AFB-2A6F-4AEB-81E9-7A147D32166F}">
      <dgm:prSet phldrT="[Text]" custT="1"/>
      <dgm:spPr/>
      <dgm:t>
        <a:bodyPr/>
        <a:lstStyle/>
        <a:p>
          <a:r>
            <a:rPr lang="en-GB" sz="1200"/>
            <a:t>Standard  recognised as equivalent to Schedule 4A?</a:t>
          </a:r>
        </a:p>
      </dgm:t>
    </dgm:pt>
    <dgm:pt modelId="{9C3161B0-2606-4B61-9AFE-D51314865CF5}" type="parTrans" cxnId="{6EACB34A-8670-4000-8E89-3BB2FB50E0C3}">
      <dgm:prSet custT="1"/>
      <dgm:spPr/>
      <dgm:t>
        <a:bodyPr/>
        <a:lstStyle/>
        <a:p>
          <a:endParaRPr lang="en-GB" sz="900"/>
        </a:p>
      </dgm:t>
    </dgm:pt>
    <dgm:pt modelId="{B7E0C728-C1EB-4C52-868C-27A4A7C32EFD}" type="sibTrans" cxnId="{6EACB34A-8670-4000-8E89-3BB2FB50E0C3}">
      <dgm:prSet/>
      <dgm:spPr/>
      <dgm:t>
        <a:bodyPr/>
        <a:lstStyle/>
        <a:p>
          <a:endParaRPr lang="en-GB" sz="3200"/>
        </a:p>
      </dgm:t>
    </dgm:pt>
    <dgm:pt modelId="{90F59D27-37CA-4812-919A-FB622A905D4C}">
      <dgm:prSet phldrT="[Text]" custT="1"/>
      <dgm:spPr>
        <a:solidFill>
          <a:schemeClr val="accent6">
            <a:lumMod val="60000"/>
            <a:lumOff val="40000"/>
          </a:schemeClr>
        </a:solidFill>
        <a:ln>
          <a:solidFill>
            <a:srgbClr val="00B050"/>
          </a:solidFill>
        </a:ln>
      </dgm:spPr>
      <dgm:t>
        <a:bodyPr/>
        <a:lstStyle/>
        <a:p>
          <a:r>
            <a:rPr lang="en-GB" sz="1100" dirty="0">
              <a:solidFill>
                <a:schemeClr val="tx1"/>
              </a:solidFill>
            </a:rPr>
            <a:t>Recommendation made to Secretary of State for consideration</a:t>
          </a:r>
        </a:p>
      </dgm:t>
    </dgm:pt>
    <dgm:pt modelId="{C3C87A20-0EB3-4691-8E0C-78533D077D7F}" type="parTrans" cxnId="{CBA3491F-E3F9-43CC-943C-5F70E3CFF6F3}">
      <dgm:prSet custT="1"/>
      <dgm:spPr>
        <a:ln>
          <a:solidFill>
            <a:srgbClr val="00B050"/>
          </a:solidFill>
        </a:ln>
      </dgm:spPr>
      <dgm:t>
        <a:bodyPr/>
        <a:lstStyle/>
        <a:p>
          <a:endParaRPr lang="en-GB" sz="800"/>
        </a:p>
      </dgm:t>
    </dgm:pt>
    <dgm:pt modelId="{8EBA32E3-ED20-4EFE-A0A2-424BB1ADA3C5}" type="sibTrans" cxnId="{CBA3491F-E3F9-43CC-943C-5F70E3CFF6F3}">
      <dgm:prSet/>
      <dgm:spPr/>
      <dgm:t>
        <a:bodyPr/>
        <a:lstStyle/>
        <a:p>
          <a:endParaRPr lang="en-GB" sz="2800"/>
        </a:p>
      </dgm:t>
    </dgm:pt>
    <dgm:pt modelId="{51038EEE-7801-4CB5-8332-2139E8672763}">
      <dgm:prSet phldrT="[Text]" custT="1"/>
      <dgm:spPr>
        <a:solidFill>
          <a:srgbClr val="FF7373"/>
        </a:solidFill>
        <a:ln>
          <a:solidFill>
            <a:srgbClr val="FF0000"/>
          </a:solidFill>
        </a:ln>
      </dgm:spPr>
      <dgm:t>
        <a:bodyPr/>
        <a:lstStyle/>
        <a:p>
          <a:r>
            <a:rPr lang="en-GB" sz="1100" dirty="0">
              <a:solidFill>
                <a:schemeClr val="tx1"/>
              </a:solidFill>
            </a:rPr>
            <a:t>Standard does not pass equivalence assessment</a:t>
          </a:r>
        </a:p>
      </dgm:t>
    </dgm:pt>
    <dgm:pt modelId="{41F6F12F-1B6E-410B-A423-634C96B67DF8}" type="parTrans" cxnId="{0A956258-F0D8-4F6A-BD70-684FCC71C40A}">
      <dgm:prSet custT="1"/>
      <dgm:spPr>
        <a:ln>
          <a:solidFill>
            <a:srgbClr val="FF0000"/>
          </a:solidFill>
        </a:ln>
      </dgm:spPr>
      <dgm:t>
        <a:bodyPr/>
        <a:lstStyle/>
        <a:p>
          <a:endParaRPr lang="en-GB" sz="800"/>
        </a:p>
      </dgm:t>
    </dgm:pt>
    <dgm:pt modelId="{81188194-879F-44A9-A243-E06FEEC1CF50}" type="sibTrans" cxnId="{0A956258-F0D8-4F6A-BD70-684FCC71C40A}">
      <dgm:prSet/>
      <dgm:spPr/>
      <dgm:t>
        <a:bodyPr/>
        <a:lstStyle/>
        <a:p>
          <a:endParaRPr lang="en-GB" sz="2800"/>
        </a:p>
      </dgm:t>
    </dgm:pt>
    <dgm:pt modelId="{008BCB70-9784-4159-96B2-F28CD2A0038A}">
      <dgm:prSet phldrT="[Text]" custT="1"/>
      <dgm:spPr/>
      <dgm:t>
        <a:bodyPr/>
        <a:lstStyle/>
        <a:p>
          <a:r>
            <a:rPr lang="en-GB" sz="1200"/>
            <a:t>Fuel seller / </a:t>
          </a:r>
          <a:br>
            <a:rPr lang="en-GB" sz="1200"/>
          </a:br>
          <a:r>
            <a:rPr lang="en-GB" sz="1200"/>
            <a:t>Fuel producer</a:t>
          </a:r>
        </a:p>
      </dgm:t>
    </dgm:pt>
    <dgm:pt modelId="{EA16945F-FCEE-42C7-820D-27E3C94A9E6F}" type="parTrans" cxnId="{FE29EBF5-5742-4837-801D-42CFC5A131F2}">
      <dgm:prSet/>
      <dgm:spPr/>
      <dgm:t>
        <a:bodyPr/>
        <a:lstStyle/>
        <a:p>
          <a:endParaRPr lang="en-GB"/>
        </a:p>
      </dgm:t>
    </dgm:pt>
    <dgm:pt modelId="{D6B5F6E9-8403-4C3E-BBA0-FBC1CF03DD54}" type="sibTrans" cxnId="{FE29EBF5-5742-4837-801D-42CFC5A131F2}">
      <dgm:prSet/>
      <dgm:spPr/>
      <dgm:t>
        <a:bodyPr/>
        <a:lstStyle/>
        <a:p>
          <a:endParaRPr lang="en-GB"/>
        </a:p>
      </dgm:t>
    </dgm:pt>
    <dgm:pt modelId="{8A42EC31-BB2B-4904-809B-C0F885A2AE12}">
      <dgm:prSet phldrT="[Text]" custT="1"/>
      <dgm:spPr/>
      <dgm:t>
        <a:bodyPr/>
        <a:lstStyle/>
        <a:p>
          <a:r>
            <a:rPr lang="en-GB" sz="1200"/>
            <a:t>NDRHI participant</a:t>
          </a:r>
        </a:p>
      </dgm:t>
    </dgm:pt>
    <dgm:pt modelId="{43F5847B-9A7A-415E-B00D-D4F934354994}" type="parTrans" cxnId="{4793E3FF-9DCF-46B4-9297-EE51DF79D8CC}">
      <dgm:prSet/>
      <dgm:spPr/>
      <dgm:t>
        <a:bodyPr/>
        <a:lstStyle/>
        <a:p>
          <a:endParaRPr lang="en-GB"/>
        </a:p>
      </dgm:t>
    </dgm:pt>
    <dgm:pt modelId="{6A0B2078-A43C-4EC9-8F7C-478678282045}" type="sibTrans" cxnId="{4793E3FF-9DCF-46B4-9297-EE51DF79D8CC}">
      <dgm:prSet/>
      <dgm:spPr/>
      <dgm:t>
        <a:bodyPr/>
        <a:lstStyle/>
        <a:p>
          <a:endParaRPr lang="en-GB"/>
        </a:p>
      </dgm:t>
    </dgm:pt>
    <dgm:pt modelId="{C49A45CF-5B1C-42B8-B638-3E0743CB2041}">
      <dgm:prSet phldrT="[Text]" custT="1"/>
      <dgm:spPr/>
      <dgm:t>
        <a:bodyPr/>
        <a:lstStyle/>
        <a:p>
          <a:r>
            <a:rPr lang="en-GB" sz="1200"/>
            <a:t>Certification scheme only</a:t>
          </a:r>
          <a:endParaRPr lang="en-GB" sz="1200">
            <a:solidFill>
              <a:schemeClr val="tx1"/>
            </a:solidFill>
          </a:endParaRPr>
        </a:p>
      </dgm:t>
    </dgm:pt>
    <dgm:pt modelId="{BA068686-7B50-44D5-9DC3-C4F547F89A32}" type="parTrans" cxnId="{1C5D1C77-D02D-4C20-84ED-AF9CDA650C9E}">
      <dgm:prSet/>
      <dgm:spPr/>
      <dgm:t>
        <a:bodyPr/>
        <a:lstStyle/>
        <a:p>
          <a:endParaRPr lang="en-GB"/>
        </a:p>
      </dgm:t>
    </dgm:pt>
    <dgm:pt modelId="{449B8EC3-48EE-4CC5-A439-40D47349701B}" type="sibTrans" cxnId="{1C5D1C77-D02D-4C20-84ED-AF9CDA650C9E}">
      <dgm:prSet/>
      <dgm:spPr/>
      <dgm:t>
        <a:bodyPr/>
        <a:lstStyle/>
        <a:p>
          <a:endParaRPr lang="en-GB"/>
        </a:p>
      </dgm:t>
    </dgm:pt>
    <dgm:pt modelId="{899CC434-ACC0-4B0F-A0C6-B9CC7BFEAEC4}">
      <dgm:prSet phldrT="[Text]" custT="1"/>
      <dgm:spPr/>
      <dgm:t>
        <a:bodyPr/>
        <a:lstStyle/>
        <a:p>
          <a:r>
            <a:rPr lang="en-GB" sz="1200"/>
            <a:t>Certification scheme accepted as equivalent to </a:t>
          </a:r>
          <a:r>
            <a:rPr lang="en-GB" sz="1200" err="1"/>
            <a:t>Woodsure</a:t>
          </a:r>
          <a:r>
            <a:rPr lang="en-GB" sz="1200"/>
            <a:t>  Certification Scheme?</a:t>
          </a:r>
        </a:p>
      </dgm:t>
    </dgm:pt>
    <dgm:pt modelId="{A6C3DB44-71B3-4F39-9CE5-FB53911C0FCB}" type="parTrans" cxnId="{DD3982BD-712D-4230-B258-A5924C277810}">
      <dgm:prSet/>
      <dgm:spPr/>
      <dgm:t>
        <a:bodyPr/>
        <a:lstStyle/>
        <a:p>
          <a:endParaRPr lang="en-GB"/>
        </a:p>
      </dgm:t>
    </dgm:pt>
    <dgm:pt modelId="{3C63533C-96D6-4DD8-B2CB-B9AFAE605D2F}" type="sibTrans" cxnId="{DD3982BD-712D-4230-B258-A5924C277810}">
      <dgm:prSet/>
      <dgm:spPr/>
      <dgm:t>
        <a:bodyPr/>
        <a:lstStyle/>
        <a:p>
          <a:endParaRPr lang="en-GB"/>
        </a:p>
      </dgm:t>
    </dgm:pt>
    <dgm:pt modelId="{ACE360BB-EFD4-485C-B609-4B7FCE5EC185}">
      <dgm:prSet phldrT="[Text]" custT="1"/>
      <dgm:spPr>
        <a:solidFill>
          <a:schemeClr val="accent6">
            <a:lumMod val="60000"/>
            <a:lumOff val="40000"/>
          </a:schemeClr>
        </a:solidFill>
        <a:ln>
          <a:solidFill>
            <a:srgbClr val="00B050"/>
          </a:solidFill>
        </a:ln>
      </dgm:spPr>
      <dgm:t>
        <a:bodyPr/>
        <a:lstStyle/>
        <a:p>
          <a:r>
            <a:rPr lang="en-GB" sz="1100" dirty="0">
              <a:solidFill>
                <a:schemeClr val="tx1"/>
              </a:solidFill>
            </a:rPr>
            <a:t>Recommendation made to Secretary of State for consideration</a:t>
          </a:r>
        </a:p>
      </dgm:t>
    </dgm:pt>
    <dgm:pt modelId="{5B2D8A58-4FB6-4DB5-9C89-96089EF58CDA}" type="parTrans" cxnId="{5D732ECA-4941-4C18-84A5-BF2B9816525F}">
      <dgm:prSet/>
      <dgm:spPr>
        <a:ln>
          <a:solidFill>
            <a:srgbClr val="00B050"/>
          </a:solidFill>
        </a:ln>
      </dgm:spPr>
      <dgm:t>
        <a:bodyPr/>
        <a:lstStyle/>
        <a:p>
          <a:endParaRPr lang="en-GB"/>
        </a:p>
      </dgm:t>
    </dgm:pt>
    <dgm:pt modelId="{15338EC7-561B-4505-B330-6C7A8B9F169C}" type="sibTrans" cxnId="{5D732ECA-4941-4C18-84A5-BF2B9816525F}">
      <dgm:prSet/>
      <dgm:spPr/>
      <dgm:t>
        <a:bodyPr/>
        <a:lstStyle/>
        <a:p>
          <a:endParaRPr lang="en-GB"/>
        </a:p>
      </dgm:t>
    </dgm:pt>
    <dgm:pt modelId="{281F4C55-6671-4510-9F56-525C5DED75B0}">
      <dgm:prSet phldrT="[Text]" custT="1"/>
      <dgm:spPr>
        <a:solidFill>
          <a:srgbClr val="FF7373"/>
        </a:solidFill>
        <a:ln>
          <a:solidFill>
            <a:srgbClr val="FF0000"/>
          </a:solidFill>
        </a:ln>
      </dgm:spPr>
      <dgm:t>
        <a:bodyPr/>
        <a:lstStyle/>
        <a:p>
          <a:r>
            <a:rPr lang="en-GB" sz="1100" dirty="0">
              <a:solidFill>
                <a:schemeClr val="tx1"/>
              </a:solidFill>
            </a:rPr>
            <a:t>Certification scheme does not pass equivalence assessment</a:t>
          </a:r>
        </a:p>
      </dgm:t>
    </dgm:pt>
    <dgm:pt modelId="{34D0CA54-60B2-4CD2-B060-D71D35696620}" type="parTrans" cxnId="{7508C435-6832-4A85-9571-7784C4EB99C8}">
      <dgm:prSet/>
      <dgm:spPr>
        <a:ln>
          <a:solidFill>
            <a:srgbClr val="FF0000"/>
          </a:solidFill>
        </a:ln>
      </dgm:spPr>
      <dgm:t>
        <a:bodyPr/>
        <a:lstStyle/>
        <a:p>
          <a:endParaRPr lang="en-GB"/>
        </a:p>
      </dgm:t>
    </dgm:pt>
    <dgm:pt modelId="{825BEA36-5CAB-4542-9C30-EB15D7F826E1}" type="sibTrans" cxnId="{7508C435-6832-4A85-9571-7784C4EB99C8}">
      <dgm:prSet/>
      <dgm:spPr/>
      <dgm:t>
        <a:bodyPr/>
        <a:lstStyle/>
        <a:p>
          <a:endParaRPr lang="en-GB"/>
        </a:p>
      </dgm:t>
    </dgm:pt>
    <dgm:pt modelId="{3904CBA3-B5C5-4E25-B3B6-05DE63F107E3}">
      <dgm:prSet phldrT="[Text]" custT="1"/>
      <dgm:spPr>
        <a:ln w="38100">
          <a:solidFill>
            <a:srgbClr val="FF0000"/>
          </a:solidFill>
        </a:ln>
      </dgm:spPr>
      <dgm:t>
        <a:bodyPr/>
        <a:lstStyle/>
        <a:p>
          <a:r>
            <a:rPr lang="en-GB" sz="1200"/>
            <a:t>Standard and certification scheme</a:t>
          </a:r>
        </a:p>
      </dgm:t>
    </dgm:pt>
    <dgm:pt modelId="{FF801355-6657-4E1C-B644-C669EF711FE4}" type="parTrans" cxnId="{4181F883-45CB-4133-9D54-75B2E71D892A}">
      <dgm:prSet/>
      <dgm:spPr/>
      <dgm:t>
        <a:bodyPr/>
        <a:lstStyle/>
        <a:p>
          <a:endParaRPr lang="en-GB"/>
        </a:p>
      </dgm:t>
    </dgm:pt>
    <dgm:pt modelId="{70812F4E-8692-448B-9673-70B88F66A890}" type="sibTrans" cxnId="{4181F883-45CB-4133-9D54-75B2E71D892A}">
      <dgm:prSet/>
      <dgm:spPr/>
      <dgm:t>
        <a:bodyPr/>
        <a:lstStyle/>
        <a:p>
          <a:endParaRPr lang="en-GB"/>
        </a:p>
      </dgm:t>
    </dgm:pt>
    <dgm:pt modelId="{457316A9-9827-4740-8513-5BACC037CFB6}">
      <dgm:prSet phldrT="[Text]" custT="1"/>
      <dgm:spPr>
        <a:ln w="38100">
          <a:solidFill>
            <a:srgbClr val="FF0000"/>
          </a:solidFill>
        </a:ln>
      </dgm:spPr>
      <dgm:t>
        <a:bodyPr/>
        <a:lstStyle/>
        <a:p>
          <a:r>
            <a:rPr lang="en-GB" sz="1200"/>
            <a:t>Businesses will not be able to be the owner of a standard and accredit professionals against their own standards</a:t>
          </a:r>
        </a:p>
      </dgm:t>
    </dgm:pt>
    <dgm:pt modelId="{A5AB3261-2EE6-4E8A-9112-5B572C98239C}" type="parTrans" cxnId="{49163E24-B3EE-450B-957F-D56D5DAC14CB}">
      <dgm:prSet/>
      <dgm:spPr/>
      <dgm:t>
        <a:bodyPr/>
        <a:lstStyle/>
        <a:p>
          <a:endParaRPr lang="en-GB"/>
        </a:p>
      </dgm:t>
    </dgm:pt>
    <dgm:pt modelId="{6B0F84B2-1C8D-4354-B907-CA7D5A7C6C98}" type="sibTrans" cxnId="{49163E24-B3EE-450B-957F-D56D5DAC14CB}">
      <dgm:prSet/>
      <dgm:spPr/>
      <dgm:t>
        <a:bodyPr/>
        <a:lstStyle/>
        <a:p>
          <a:endParaRPr lang="en-GB"/>
        </a:p>
      </dgm:t>
    </dgm:pt>
    <dgm:pt modelId="{4C593347-9BCF-4E4B-8F73-547FFE502010}">
      <dgm:prSet phldrT="[Text]" custT="1"/>
      <dgm:spPr/>
      <dgm:t>
        <a:bodyPr/>
        <a:lstStyle/>
        <a:p>
          <a:r>
            <a:rPr lang="en-GB" sz="1200"/>
            <a:t>Request for assessment of equivalence made to new supplier</a:t>
          </a:r>
        </a:p>
      </dgm:t>
    </dgm:pt>
    <dgm:pt modelId="{7E4D7B5A-6991-40DD-887A-AEE81C166234}" type="parTrans" cxnId="{631ECC8B-67C3-4037-8780-AF7578EC3742}">
      <dgm:prSet/>
      <dgm:spPr/>
      <dgm:t>
        <a:bodyPr/>
        <a:lstStyle/>
        <a:p>
          <a:endParaRPr lang="en-GB"/>
        </a:p>
      </dgm:t>
    </dgm:pt>
    <dgm:pt modelId="{99ACDE60-588D-40A9-8418-F819296318A6}" type="sibTrans" cxnId="{631ECC8B-67C3-4037-8780-AF7578EC3742}">
      <dgm:prSet/>
      <dgm:spPr/>
      <dgm:t>
        <a:bodyPr/>
        <a:lstStyle/>
        <a:p>
          <a:endParaRPr lang="en-GB"/>
        </a:p>
      </dgm:t>
    </dgm:pt>
    <dgm:pt modelId="{1AC3C352-5369-4ED5-8D52-FB781B3B8F26}" type="pres">
      <dgm:prSet presAssocID="{F7F8E5F5-CB18-4245-B01F-E03BD3DE732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256D24F-6086-49F9-9F51-24413B2A26A3}" type="pres">
      <dgm:prSet presAssocID="{F7F8E5F5-CB18-4245-B01F-E03BD3DE732C}" presName="hierFlow" presStyleCnt="0"/>
      <dgm:spPr/>
    </dgm:pt>
    <dgm:pt modelId="{7AA9F9E5-C168-4B41-8BD1-6AD0EDED3B65}" type="pres">
      <dgm:prSet presAssocID="{F7F8E5F5-CB18-4245-B01F-E03BD3DE732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924D09B-A41F-45CB-B4B9-0909CA158A4A}" type="pres">
      <dgm:prSet presAssocID="{8A42EC31-BB2B-4904-809B-C0F885A2AE12}" presName="Name17" presStyleCnt="0"/>
      <dgm:spPr/>
    </dgm:pt>
    <dgm:pt modelId="{CB58D228-D900-44D9-BC69-3E5093F6279D}" type="pres">
      <dgm:prSet presAssocID="{8A42EC31-BB2B-4904-809B-C0F885A2AE12}" presName="level1Shape" presStyleLbl="node0" presStyleIdx="0" presStyleCnt="1" custLinFactNeighborX="-45422" custLinFactNeighborY="-1380">
        <dgm:presLayoutVars>
          <dgm:chPref val="3"/>
        </dgm:presLayoutVars>
      </dgm:prSet>
      <dgm:spPr/>
    </dgm:pt>
    <dgm:pt modelId="{613CFD77-E33C-4DDE-BAF4-DE6AD6C48487}" type="pres">
      <dgm:prSet presAssocID="{8A42EC31-BB2B-4904-809B-C0F885A2AE12}" presName="hierChild2" presStyleCnt="0"/>
      <dgm:spPr/>
    </dgm:pt>
    <dgm:pt modelId="{3AD22D0F-6EAE-42E0-9D1D-B5FA6415DB55}" type="pres">
      <dgm:prSet presAssocID="{EA16945F-FCEE-42C7-820D-27E3C94A9E6F}" presName="Name25" presStyleLbl="parChTrans1D2" presStyleIdx="0" presStyleCnt="1"/>
      <dgm:spPr/>
    </dgm:pt>
    <dgm:pt modelId="{086C0302-51E5-4398-B2A1-01BC5B0125EF}" type="pres">
      <dgm:prSet presAssocID="{EA16945F-FCEE-42C7-820D-27E3C94A9E6F}" presName="connTx" presStyleLbl="parChTrans1D2" presStyleIdx="0" presStyleCnt="1"/>
      <dgm:spPr/>
    </dgm:pt>
    <dgm:pt modelId="{168A38F1-C0C4-492C-B2AD-8D0E30F931F9}" type="pres">
      <dgm:prSet presAssocID="{008BCB70-9784-4159-96B2-F28CD2A0038A}" presName="Name30" presStyleCnt="0"/>
      <dgm:spPr/>
    </dgm:pt>
    <dgm:pt modelId="{18A19965-2F29-405C-A4BF-C203CD8645F2}" type="pres">
      <dgm:prSet presAssocID="{008BCB70-9784-4159-96B2-F28CD2A0038A}" presName="level2Shape" presStyleLbl="node2" presStyleIdx="0" presStyleCnt="1" custLinFactNeighborX="-19435" custLinFactNeighborY="-2676"/>
      <dgm:spPr/>
    </dgm:pt>
    <dgm:pt modelId="{285B09BA-7360-43EC-90E9-47BA92ACC319}" type="pres">
      <dgm:prSet presAssocID="{008BCB70-9784-4159-96B2-F28CD2A0038A}" presName="hierChild3" presStyleCnt="0"/>
      <dgm:spPr/>
    </dgm:pt>
    <dgm:pt modelId="{A0340559-A633-4C64-88F2-FC251CC235E5}" type="pres">
      <dgm:prSet presAssocID="{28D4CADA-0C82-4B18-9ED7-5C5E6F7E8041}" presName="Name25" presStyleLbl="parChTrans1D3" presStyleIdx="0" presStyleCnt="2"/>
      <dgm:spPr/>
    </dgm:pt>
    <dgm:pt modelId="{F8677EB9-9AF8-400F-B410-BD476AB43E6D}" type="pres">
      <dgm:prSet presAssocID="{28D4CADA-0C82-4B18-9ED7-5C5E6F7E8041}" presName="connTx" presStyleLbl="parChTrans1D3" presStyleIdx="0" presStyleCnt="2"/>
      <dgm:spPr/>
    </dgm:pt>
    <dgm:pt modelId="{C3A92665-8F5E-4D80-A3EE-1A61761D4746}" type="pres">
      <dgm:prSet presAssocID="{B832B656-7D1B-49B5-B4B6-D51F449AC77D}" presName="Name30" presStyleCnt="0"/>
      <dgm:spPr/>
    </dgm:pt>
    <dgm:pt modelId="{D57E9668-2A3F-4E14-B820-CAC3B46F8962}" type="pres">
      <dgm:prSet presAssocID="{B832B656-7D1B-49B5-B4B6-D51F449AC77D}" presName="level2Shape" presStyleLbl="node3" presStyleIdx="0" presStyleCnt="2" custLinFactNeighborX="-19435" custLinFactNeighborY="-2676"/>
      <dgm:spPr/>
    </dgm:pt>
    <dgm:pt modelId="{1A36FEF9-E43F-4CBC-B258-46F01814B5AC}" type="pres">
      <dgm:prSet presAssocID="{B832B656-7D1B-49B5-B4B6-D51F449AC77D}" presName="hierChild3" presStyleCnt="0"/>
      <dgm:spPr/>
    </dgm:pt>
    <dgm:pt modelId="{7BD5D54E-05B8-4220-9A8F-02D312FD750F}" type="pres">
      <dgm:prSet presAssocID="{7E4D7B5A-6991-40DD-887A-AEE81C166234}" presName="Name25" presStyleLbl="parChTrans1D4" presStyleIdx="0" presStyleCnt="11"/>
      <dgm:spPr/>
    </dgm:pt>
    <dgm:pt modelId="{0F06605B-FFE4-4FEA-AC6C-C570F497A98A}" type="pres">
      <dgm:prSet presAssocID="{7E4D7B5A-6991-40DD-887A-AEE81C166234}" presName="connTx" presStyleLbl="parChTrans1D4" presStyleIdx="0" presStyleCnt="11"/>
      <dgm:spPr/>
    </dgm:pt>
    <dgm:pt modelId="{25DBD76B-8B65-499E-8BA0-DBE4BFA8C279}" type="pres">
      <dgm:prSet presAssocID="{4C593347-9BCF-4E4B-8F73-547FFE502010}" presName="Name30" presStyleCnt="0"/>
      <dgm:spPr/>
    </dgm:pt>
    <dgm:pt modelId="{4E93CFB4-8F58-4CFD-80F1-ED6109CB7947}" type="pres">
      <dgm:prSet presAssocID="{4C593347-9BCF-4E4B-8F73-547FFE502010}" presName="level2Shape" presStyleLbl="node4" presStyleIdx="0" presStyleCnt="11" custScaleY="146511" custLinFactNeighborX="-31185" custLinFactNeighborY="-2676"/>
      <dgm:spPr/>
    </dgm:pt>
    <dgm:pt modelId="{2E7FEC08-8D5A-48C7-A74A-20197A0697D4}" type="pres">
      <dgm:prSet presAssocID="{4C593347-9BCF-4E4B-8F73-547FFE502010}" presName="hierChild3" presStyleCnt="0"/>
      <dgm:spPr/>
    </dgm:pt>
    <dgm:pt modelId="{21E36B63-CA8B-45A7-8924-9380FAE02C9F}" type="pres">
      <dgm:prSet presAssocID="{56C20453-3188-41D1-B4C6-40EA4F9A2B1E}" presName="Name25" presStyleLbl="parChTrans1D4" presStyleIdx="1" presStyleCnt="11"/>
      <dgm:spPr/>
    </dgm:pt>
    <dgm:pt modelId="{E8AC62D9-163D-46B6-A4E0-EE02112729C8}" type="pres">
      <dgm:prSet presAssocID="{56C20453-3188-41D1-B4C6-40EA4F9A2B1E}" presName="connTx" presStyleLbl="parChTrans1D4" presStyleIdx="1" presStyleCnt="11"/>
      <dgm:spPr/>
    </dgm:pt>
    <dgm:pt modelId="{FEA0118F-EE4C-43AB-9593-4119E23F4DE2}" type="pres">
      <dgm:prSet presAssocID="{45F4522B-08BC-4489-89AD-1919735319D9}" presName="Name30" presStyleCnt="0"/>
      <dgm:spPr/>
    </dgm:pt>
    <dgm:pt modelId="{0433BAB6-C6C1-440C-9668-3A3DA91DC340}" type="pres">
      <dgm:prSet presAssocID="{45F4522B-08BC-4489-89AD-1919735319D9}" presName="level2Shape" presStyleLbl="node4" presStyleIdx="1" presStyleCnt="11" custScaleX="111035" custScaleY="215280" custLinFactNeighborX="-11416"/>
      <dgm:spPr/>
    </dgm:pt>
    <dgm:pt modelId="{F47091DF-0900-4CFA-8411-E04A60EFE239}" type="pres">
      <dgm:prSet presAssocID="{45F4522B-08BC-4489-89AD-1919735319D9}" presName="hierChild3" presStyleCnt="0"/>
      <dgm:spPr/>
    </dgm:pt>
    <dgm:pt modelId="{15C2D99A-CF76-4B07-B713-7EAE3A5CBC4A}" type="pres">
      <dgm:prSet presAssocID="{9C3161B0-2606-4B61-9AFE-D51314865CF5}" presName="Name25" presStyleLbl="parChTrans1D4" presStyleIdx="2" presStyleCnt="11"/>
      <dgm:spPr/>
    </dgm:pt>
    <dgm:pt modelId="{BEB18583-8F38-4190-8534-C8A121B2CAE9}" type="pres">
      <dgm:prSet presAssocID="{9C3161B0-2606-4B61-9AFE-D51314865CF5}" presName="connTx" presStyleLbl="parChTrans1D4" presStyleIdx="2" presStyleCnt="11"/>
      <dgm:spPr/>
    </dgm:pt>
    <dgm:pt modelId="{58F9E676-BA05-4469-8919-1E9854D4543B}" type="pres">
      <dgm:prSet presAssocID="{C9444AFB-2A6F-4AEB-81E9-7A147D32166F}" presName="Name30" presStyleCnt="0"/>
      <dgm:spPr/>
    </dgm:pt>
    <dgm:pt modelId="{15BC9102-EA9D-4682-A01B-01A711ACB966}" type="pres">
      <dgm:prSet presAssocID="{C9444AFB-2A6F-4AEB-81E9-7A147D32166F}" presName="level2Shape" presStyleLbl="node4" presStyleIdx="2" presStyleCnt="11" custScaleY="145309"/>
      <dgm:spPr/>
    </dgm:pt>
    <dgm:pt modelId="{81FB2631-1A2D-4F7D-81F1-E522565464DA}" type="pres">
      <dgm:prSet presAssocID="{C9444AFB-2A6F-4AEB-81E9-7A147D32166F}" presName="hierChild3" presStyleCnt="0"/>
      <dgm:spPr/>
    </dgm:pt>
    <dgm:pt modelId="{F823D53D-8901-4175-BE2E-35D5B5D43BB4}" type="pres">
      <dgm:prSet presAssocID="{C3C87A20-0EB3-4691-8E0C-78533D077D7F}" presName="Name25" presStyleLbl="parChTrans1D4" presStyleIdx="3" presStyleCnt="11"/>
      <dgm:spPr/>
    </dgm:pt>
    <dgm:pt modelId="{B0C63A02-3B96-49F8-8EBC-06CCFA21DA1F}" type="pres">
      <dgm:prSet presAssocID="{C3C87A20-0EB3-4691-8E0C-78533D077D7F}" presName="connTx" presStyleLbl="parChTrans1D4" presStyleIdx="3" presStyleCnt="11"/>
      <dgm:spPr/>
    </dgm:pt>
    <dgm:pt modelId="{B364EEB5-84E2-431B-9EAF-AF1CCBF9A5C7}" type="pres">
      <dgm:prSet presAssocID="{90F59D27-37CA-4812-919A-FB622A905D4C}" presName="Name30" presStyleCnt="0"/>
      <dgm:spPr/>
    </dgm:pt>
    <dgm:pt modelId="{4FA317FA-B9EF-4C94-B2B9-BF0B6A843ACB}" type="pres">
      <dgm:prSet presAssocID="{90F59D27-37CA-4812-919A-FB622A905D4C}" presName="level2Shape" presStyleLbl="node4" presStyleIdx="3" presStyleCnt="11" custScaleY="198818" custLinFactNeighborX="26674"/>
      <dgm:spPr/>
    </dgm:pt>
    <dgm:pt modelId="{66BBE6E3-3DF3-45F2-9AC6-588D8C989549}" type="pres">
      <dgm:prSet presAssocID="{90F59D27-37CA-4812-919A-FB622A905D4C}" presName="hierChild3" presStyleCnt="0"/>
      <dgm:spPr/>
    </dgm:pt>
    <dgm:pt modelId="{069D7702-0F79-487A-BC68-34D797B49DBB}" type="pres">
      <dgm:prSet presAssocID="{41F6F12F-1B6E-410B-A423-634C96B67DF8}" presName="Name25" presStyleLbl="parChTrans1D4" presStyleIdx="4" presStyleCnt="11"/>
      <dgm:spPr/>
    </dgm:pt>
    <dgm:pt modelId="{9FAB5BA5-930B-408F-A87F-9C3125F34748}" type="pres">
      <dgm:prSet presAssocID="{41F6F12F-1B6E-410B-A423-634C96B67DF8}" presName="connTx" presStyleLbl="parChTrans1D4" presStyleIdx="4" presStyleCnt="11"/>
      <dgm:spPr/>
    </dgm:pt>
    <dgm:pt modelId="{960613DC-FF62-4B46-9B9B-0EF77100DDE9}" type="pres">
      <dgm:prSet presAssocID="{51038EEE-7801-4CB5-8332-2139E8672763}" presName="Name30" presStyleCnt="0"/>
      <dgm:spPr/>
    </dgm:pt>
    <dgm:pt modelId="{161579CC-9122-4706-99FC-BC92FF16FDE8}" type="pres">
      <dgm:prSet presAssocID="{51038EEE-7801-4CB5-8332-2139E8672763}" presName="level2Shape" presStyleLbl="node4" presStyleIdx="4" presStyleCnt="11" custScaleY="172314" custLinFactNeighborX="26674"/>
      <dgm:spPr/>
    </dgm:pt>
    <dgm:pt modelId="{5A38BCA1-EA42-4186-9995-93A4C6C3389F}" type="pres">
      <dgm:prSet presAssocID="{51038EEE-7801-4CB5-8332-2139E8672763}" presName="hierChild3" presStyleCnt="0"/>
      <dgm:spPr/>
    </dgm:pt>
    <dgm:pt modelId="{3E6FEB7D-4948-4C3A-8758-FC762F836B75}" type="pres">
      <dgm:prSet presAssocID="{BA068686-7B50-44D5-9DC3-C4F547F89A32}" presName="Name25" presStyleLbl="parChTrans1D4" presStyleIdx="5" presStyleCnt="11"/>
      <dgm:spPr/>
    </dgm:pt>
    <dgm:pt modelId="{45B97F7D-23B5-4760-9C0D-9078CF44CB2C}" type="pres">
      <dgm:prSet presAssocID="{BA068686-7B50-44D5-9DC3-C4F547F89A32}" presName="connTx" presStyleLbl="parChTrans1D4" presStyleIdx="5" presStyleCnt="11"/>
      <dgm:spPr/>
    </dgm:pt>
    <dgm:pt modelId="{26BEBB47-701F-4863-8B6B-15B6FF5B1DCC}" type="pres">
      <dgm:prSet presAssocID="{C49A45CF-5B1C-42B8-B638-3E0743CB2041}" presName="Name30" presStyleCnt="0"/>
      <dgm:spPr/>
    </dgm:pt>
    <dgm:pt modelId="{B6285848-183F-445D-9DDD-DA08B625F032}" type="pres">
      <dgm:prSet presAssocID="{C49A45CF-5B1C-42B8-B638-3E0743CB2041}" presName="level2Shape" presStyleLbl="node4" presStyleIdx="5" presStyleCnt="11" custScaleX="103961" custScaleY="118261" custLinFactNeighborX="-8303" custLinFactNeighborY="-42197"/>
      <dgm:spPr/>
    </dgm:pt>
    <dgm:pt modelId="{92EC1986-5406-49F8-A35D-589A20978AC8}" type="pres">
      <dgm:prSet presAssocID="{C49A45CF-5B1C-42B8-B638-3E0743CB2041}" presName="hierChild3" presStyleCnt="0"/>
      <dgm:spPr/>
    </dgm:pt>
    <dgm:pt modelId="{FE12E4FC-9C79-444E-ADDF-8CDB838CF698}" type="pres">
      <dgm:prSet presAssocID="{A6C3DB44-71B3-4F39-9CE5-FB53911C0FCB}" presName="Name25" presStyleLbl="parChTrans1D4" presStyleIdx="6" presStyleCnt="11"/>
      <dgm:spPr/>
    </dgm:pt>
    <dgm:pt modelId="{D4D76D39-E327-4AEB-8756-BD84F5EDB69B}" type="pres">
      <dgm:prSet presAssocID="{A6C3DB44-71B3-4F39-9CE5-FB53911C0FCB}" presName="connTx" presStyleLbl="parChTrans1D4" presStyleIdx="6" presStyleCnt="11"/>
      <dgm:spPr/>
    </dgm:pt>
    <dgm:pt modelId="{B53F50DD-301D-4E84-AE41-6715DE515292}" type="pres">
      <dgm:prSet presAssocID="{899CC434-ACC0-4B0F-A0C6-B9CC7BFEAEC4}" presName="Name30" presStyleCnt="0"/>
      <dgm:spPr/>
    </dgm:pt>
    <dgm:pt modelId="{1378AFEA-29B4-4603-9E83-A728374F3F96}" type="pres">
      <dgm:prSet presAssocID="{899CC434-ACC0-4B0F-A0C6-B9CC7BFEAEC4}" presName="level2Shape" presStyleLbl="node4" presStyleIdx="6" presStyleCnt="11" custScaleY="183976" custLinFactNeighborX="-3516" custLinFactNeighborY="-42473"/>
      <dgm:spPr/>
    </dgm:pt>
    <dgm:pt modelId="{EF2A8188-2952-43D8-ADF4-3DD8A75D6249}" type="pres">
      <dgm:prSet presAssocID="{899CC434-ACC0-4B0F-A0C6-B9CC7BFEAEC4}" presName="hierChild3" presStyleCnt="0"/>
      <dgm:spPr/>
    </dgm:pt>
    <dgm:pt modelId="{94E4A56C-E9DF-4418-ADA4-7D7F9313B1EF}" type="pres">
      <dgm:prSet presAssocID="{5B2D8A58-4FB6-4DB5-9C89-96089EF58CDA}" presName="Name25" presStyleLbl="parChTrans1D4" presStyleIdx="7" presStyleCnt="11"/>
      <dgm:spPr/>
    </dgm:pt>
    <dgm:pt modelId="{FD00A7F3-3D40-4445-9AA8-846E8E1F45A5}" type="pres">
      <dgm:prSet presAssocID="{5B2D8A58-4FB6-4DB5-9C89-96089EF58CDA}" presName="connTx" presStyleLbl="parChTrans1D4" presStyleIdx="7" presStyleCnt="11"/>
      <dgm:spPr/>
    </dgm:pt>
    <dgm:pt modelId="{BCFE2E65-8D29-4530-B78F-67DCE27BFD47}" type="pres">
      <dgm:prSet presAssocID="{ACE360BB-EFD4-485C-B609-4B7FCE5EC185}" presName="Name30" presStyleCnt="0"/>
      <dgm:spPr/>
    </dgm:pt>
    <dgm:pt modelId="{535F29FD-60D4-4A65-94AB-124855A39206}" type="pres">
      <dgm:prSet presAssocID="{ACE360BB-EFD4-485C-B609-4B7FCE5EC185}" presName="level2Shape" presStyleLbl="node4" presStyleIdx="7" presStyleCnt="11" custScaleY="173466" custLinFactNeighborX="26674"/>
      <dgm:spPr/>
    </dgm:pt>
    <dgm:pt modelId="{5605FB1A-AC28-4F28-91F2-6329FB3D272D}" type="pres">
      <dgm:prSet presAssocID="{ACE360BB-EFD4-485C-B609-4B7FCE5EC185}" presName="hierChild3" presStyleCnt="0"/>
      <dgm:spPr/>
    </dgm:pt>
    <dgm:pt modelId="{61F7D454-56AD-4836-B2B0-C359EE5D4CC7}" type="pres">
      <dgm:prSet presAssocID="{34D0CA54-60B2-4CD2-B060-D71D35696620}" presName="Name25" presStyleLbl="parChTrans1D4" presStyleIdx="8" presStyleCnt="11"/>
      <dgm:spPr/>
    </dgm:pt>
    <dgm:pt modelId="{E02D0D8C-4FE9-4BA7-82E5-4C08FE1409D3}" type="pres">
      <dgm:prSet presAssocID="{34D0CA54-60B2-4CD2-B060-D71D35696620}" presName="connTx" presStyleLbl="parChTrans1D4" presStyleIdx="8" presStyleCnt="11"/>
      <dgm:spPr/>
    </dgm:pt>
    <dgm:pt modelId="{5A3734F9-57B3-485D-8570-59FA6C855C15}" type="pres">
      <dgm:prSet presAssocID="{281F4C55-6671-4510-9F56-525C5DED75B0}" presName="Name30" presStyleCnt="0"/>
      <dgm:spPr/>
    </dgm:pt>
    <dgm:pt modelId="{5719E502-69D5-4F6C-981A-8D42CDDBA459}" type="pres">
      <dgm:prSet presAssocID="{281F4C55-6671-4510-9F56-525C5DED75B0}" presName="level2Shape" presStyleLbl="node4" presStyleIdx="8" presStyleCnt="11" custScaleY="143706" custLinFactNeighborX="26674"/>
      <dgm:spPr/>
    </dgm:pt>
    <dgm:pt modelId="{F9D56104-B3AF-4D5A-BAD5-F6ED89E304F1}" type="pres">
      <dgm:prSet presAssocID="{281F4C55-6671-4510-9F56-525C5DED75B0}" presName="hierChild3" presStyleCnt="0"/>
      <dgm:spPr/>
    </dgm:pt>
    <dgm:pt modelId="{849431B7-C1E6-4765-AD47-6B44C91FDC57}" type="pres">
      <dgm:prSet presAssocID="{FF801355-6657-4E1C-B644-C669EF711FE4}" presName="Name25" presStyleLbl="parChTrans1D4" presStyleIdx="9" presStyleCnt="11"/>
      <dgm:spPr/>
    </dgm:pt>
    <dgm:pt modelId="{796223CB-9885-44F0-A67A-42D3916A31AE}" type="pres">
      <dgm:prSet presAssocID="{FF801355-6657-4E1C-B644-C669EF711FE4}" presName="connTx" presStyleLbl="parChTrans1D4" presStyleIdx="9" presStyleCnt="11"/>
      <dgm:spPr/>
    </dgm:pt>
    <dgm:pt modelId="{2705186A-9C74-48D3-98FC-096CE98B5465}" type="pres">
      <dgm:prSet presAssocID="{3904CBA3-B5C5-4E25-B3B6-05DE63F107E3}" presName="Name30" presStyleCnt="0"/>
      <dgm:spPr/>
    </dgm:pt>
    <dgm:pt modelId="{CA663153-3B24-4216-872E-5BA7F3410B58}" type="pres">
      <dgm:prSet presAssocID="{3904CBA3-B5C5-4E25-B3B6-05DE63F107E3}" presName="level2Shape" presStyleLbl="node4" presStyleIdx="9" presStyleCnt="11" custScaleX="111744" custScaleY="144558" custLinFactNeighborX="-11416"/>
      <dgm:spPr/>
    </dgm:pt>
    <dgm:pt modelId="{67DA9941-FAB9-4A01-B384-DDD439997FBE}" type="pres">
      <dgm:prSet presAssocID="{3904CBA3-B5C5-4E25-B3B6-05DE63F107E3}" presName="hierChild3" presStyleCnt="0"/>
      <dgm:spPr/>
    </dgm:pt>
    <dgm:pt modelId="{1ED67D62-301F-423C-A0ED-1F288BD07BD5}" type="pres">
      <dgm:prSet presAssocID="{A5AB3261-2EE6-4E8A-9112-5B572C98239C}" presName="Name25" presStyleLbl="parChTrans1D4" presStyleIdx="10" presStyleCnt="11"/>
      <dgm:spPr/>
    </dgm:pt>
    <dgm:pt modelId="{4798DFBC-5E8E-4ACA-B227-4A39A7229709}" type="pres">
      <dgm:prSet presAssocID="{A5AB3261-2EE6-4E8A-9112-5B572C98239C}" presName="connTx" presStyleLbl="parChTrans1D4" presStyleIdx="10" presStyleCnt="11"/>
      <dgm:spPr/>
    </dgm:pt>
    <dgm:pt modelId="{E8787C1A-E5D5-495A-BA9E-A4169260D6D0}" type="pres">
      <dgm:prSet presAssocID="{457316A9-9827-4740-8513-5BACC037CFB6}" presName="Name30" presStyleCnt="0"/>
      <dgm:spPr/>
    </dgm:pt>
    <dgm:pt modelId="{13E12F70-DA81-481D-8893-FEA50E23063C}" type="pres">
      <dgm:prSet presAssocID="{457316A9-9827-4740-8513-5BACC037CFB6}" presName="level2Shape" presStyleLbl="node4" presStyleIdx="10" presStyleCnt="11" custScaleY="243715"/>
      <dgm:spPr/>
    </dgm:pt>
    <dgm:pt modelId="{7A407A2F-BDC3-4113-9F12-47C8C9C92565}" type="pres">
      <dgm:prSet presAssocID="{457316A9-9827-4740-8513-5BACC037CFB6}" presName="hierChild3" presStyleCnt="0"/>
      <dgm:spPr/>
    </dgm:pt>
    <dgm:pt modelId="{30BDD6DA-0A2F-4952-B305-0A9CDA6701D2}" type="pres">
      <dgm:prSet presAssocID="{1258CCE6-0409-4555-98B0-A8C546C18C06}" presName="Name25" presStyleLbl="parChTrans1D3" presStyleIdx="1" presStyleCnt="2"/>
      <dgm:spPr/>
    </dgm:pt>
    <dgm:pt modelId="{56675268-5B28-4AF9-87FE-EA898CF665EF}" type="pres">
      <dgm:prSet presAssocID="{1258CCE6-0409-4555-98B0-A8C546C18C06}" presName="connTx" presStyleLbl="parChTrans1D3" presStyleIdx="1" presStyleCnt="2"/>
      <dgm:spPr/>
    </dgm:pt>
    <dgm:pt modelId="{074356BD-9C6D-4E7E-92A6-2C058E839786}" type="pres">
      <dgm:prSet presAssocID="{D24A02B0-5756-4E55-8B12-1655D3365582}" presName="Name30" presStyleCnt="0"/>
      <dgm:spPr/>
    </dgm:pt>
    <dgm:pt modelId="{90DC8EF0-CAB6-46C7-AB05-2E495FCD52C4}" type="pres">
      <dgm:prSet presAssocID="{D24A02B0-5756-4E55-8B12-1655D3365582}" presName="level2Shape" presStyleLbl="node3" presStyleIdx="1" presStyleCnt="2" custLinFactNeighborX="-19435" custLinFactNeighborY="-2676"/>
      <dgm:spPr/>
    </dgm:pt>
    <dgm:pt modelId="{2CBC9B08-6FC9-417D-802D-43E62A5B1BCF}" type="pres">
      <dgm:prSet presAssocID="{D24A02B0-5756-4E55-8B12-1655D3365582}" presName="hierChild3" presStyleCnt="0"/>
      <dgm:spPr/>
    </dgm:pt>
    <dgm:pt modelId="{938E8DA9-E68F-4DD1-B3AE-601BC80CB53D}" type="pres">
      <dgm:prSet presAssocID="{F7F8E5F5-CB18-4245-B01F-E03BD3DE732C}" presName="bgShapesFlow" presStyleCnt="0"/>
      <dgm:spPr/>
    </dgm:pt>
  </dgm:ptLst>
  <dgm:cxnLst>
    <dgm:cxn modelId="{D3904D0B-5ADB-4273-82CE-579C42A64616}" type="presOf" srcId="{A5AB3261-2EE6-4E8A-9112-5B572C98239C}" destId="{4798DFBC-5E8E-4ACA-B227-4A39A7229709}" srcOrd="1" destOrd="0" presId="urn:microsoft.com/office/officeart/2005/8/layout/hierarchy5"/>
    <dgm:cxn modelId="{ACEB2F0F-931C-4779-A249-692450C157FA}" type="presOf" srcId="{FF801355-6657-4E1C-B644-C669EF711FE4}" destId="{849431B7-C1E6-4765-AD47-6B44C91FDC57}" srcOrd="0" destOrd="0" presId="urn:microsoft.com/office/officeart/2005/8/layout/hierarchy5"/>
    <dgm:cxn modelId="{70708D11-39CC-4834-8534-A9A4979D9AFD}" type="presOf" srcId="{A6C3DB44-71B3-4F39-9CE5-FB53911C0FCB}" destId="{FE12E4FC-9C79-444E-ADDF-8CDB838CF698}" srcOrd="0" destOrd="0" presId="urn:microsoft.com/office/officeart/2005/8/layout/hierarchy5"/>
    <dgm:cxn modelId="{CBA3491F-E3F9-43CC-943C-5F70E3CFF6F3}" srcId="{C9444AFB-2A6F-4AEB-81E9-7A147D32166F}" destId="{90F59D27-37CA-4812-919A-FB622A905D4C}" srcOrd="0" destOrd="0" parTransId="{C3C87A20-0EB3-4691-8E0C-78533D077D7F}" sibTransId="{8EBA32E3-ED20-4EFE-A0A2-424BB1ADA3C5}"/>
    <dgm:cxn modelId="{B0372B20-D9CF-478C-B23D-88D5607669C1}" type="presOf" srcId="{C9444AFB-2A6F-4AEB-81E9-7A147D32166F}" destId="{15BC9102-EA9D-4682-A01B-01A711ACB966}" srcOrd="0" destOrd="0" presId="urn:microsoft.com/office/officeart/2005/8/layout/hierarchy5"/>
    <dgm:cxn modelId="{826C4F20-3C8F-44EB-95C8-69D5446E4F3B}" type="presOf" srcId="{BA068686-7B50-44D5-9DC3-C4F547F89A32}" destId="{45B97F7D-23B5-4760-9C0D-9078CF44CB2C}" srcOrd="1" destOrd="0" presId="urn:microsoft.com/office/officeart/2005/8/layout/hierarchy5"/>
    <dgm:cxn modelId="{75A9EA21-03B8-4A89-B0CE-3DF166E53CCD}" type="presOf" srcId="{FF801355-6657-4E1C-B644-C669EF711FE4}" destId="{796223CB-9885-44F0-A67A-42D3916A31AE}" srcOrd="1" destOrd="0" presId="urn:microsoft.com/office/officeart/2005/8/layout/hierarchy5"/>
    <dgm:cxn modelId="{49163E24-B3EE-450B-957F-D56D5DAC14CB}" srcId="{3904CBA3-B5C5-4E25-B3B6-05DE63F107E3}" destId="{457316A9-9827-4740-8513-5BACC037CFB6}" srcOrd="0" destOrd="0" parTransId="{A5AB3261-2EE6-4E8A-9112-5B572C98239C}" sibTransId="{6B0F84B2-1C8D-4354-B907-CA7D5A7C6C98}"/>
    <dgm:cxn modelId="{7508C435-6832-4A85-9571-7784C4EB99C8}" srcId="{899CC434-ACC0-4B0F-A0C6-B9CC7BFEAEC4}" destId="{281F4C55-6671-4510-9F56-525C5DED75B0}" srcOrd="1" destOrd="0" parTransId="{34D0CA54-60B2-4CD2-B060-D71D35696620}" sibTransId="{825BEA36-5CAB-4542-9C30-EB15D7F826E1}"/>
    <dgm:cxn modelId="{B3999E37-7DF8-4D42-B62A-3AA2DCC68C61}" type="presOf" srcId="{B832B656-7D1B-49B5-B4B6-D51F449AC77D}" destId="{D57E9668-2A3F-4E14-B820-CAC3B46F8962}" srcOrd="0" destOrd="0" presId="urn:microsoft.com/office/officeart/2005/8/layout/hierarchy5"/>
    <dgm:cxn modelId="{41486841-86B6-44F9-959D-9A048FF29505}" type="presOf" srcId="{3904CBA3-B5C5-4E25-B3B6-05DE63F107E3}" destId="{CA663153-3B24-4216-872E-5BA7F3410B58}" srcOrd="0" destOrd="0" presId="urn:microsoft.com/office/officeart/2005/8/layout/hierarchy5"/>
    <dgm:cxn modelId="{0B785D44-375D-4E6F-8A94-82D1A884CFA6}" type="presOf" srcId="{9C3161B0-2606-4B61-9AFE-D51314865CF5}" destId="{15C2D99A-CF76-4B07-B713-7EAE3A5CBC4A}" srcOrd="0" destOrd="0" presId="urn:microsoft.com/office/officeart/2005/8/layout/hierarchy5"/>
    <dgm:cxn modelId="{E723D145-9913-4908-B85D-2889BFABB691}" type="presOf" srcId="{D24A02B0-5756-4E55-8B12-1655D3365582}" destId="{90DC8EF0-CAB6-46C7-AB05-2E495FCD52C4}" srcOrd="0" destOrd="0" presId="urn:microsoft.com/office/officeart/2005/8/layout/hierarchy5"/>
    <dgm:cxn modelId="{0236D546-FCA3-4387-A48B-4242D079FA27}" type="presOf" srcId="{C3C87A20-0EB3-4691-8E0C-78533D077D7F}" destId="{B0C63A02-3B96-49F8-8EBC-06CCFA21DA1F}" srcOrd="1" destOrd="0" presId="urn:microsoft.com/office/officeart/2005/8/layout/hierarchy5"/>
    <dgm:cxn modelId="{6EACB34A-8670-4000-8E89-3BB2FB50E0C3}" srcId="{45F4522B-08BC-4489-89AD-1919735319D9}" destId="{C9444AFB-2A6F-4AEB-81E9-7A147D32166F}" srcOrd="0" destOrd="0" parTransId="{9C3161B0-2606-4B61-9AFE-D51314865CF5}" sibTransId="{B7E0C728-C1EB-4C52-868C-27A4A7C32EFD}"/>
    <dgm:cxn modelId="{CC42006D-2F31-45D2-AC10-4B3382262B71}" type="presOf" srcId="{4C593347-9BCF-4E4B-8F73-547FFE502010}" destId="{4E93CFB4-8F58-4CFD-80F1-ED6109CB7947}" srcOrd="0" destOrd="0" presId="urn:microsoft.com/office/officeart/2005/8/layout/hierarchy5"/>
    <dgm:cxn modelId="{CF77966E-983F-48AA-B1D3-70D1DFAC7B83}" type="presOf" srcId="{8A42EC31-BB2B-4904-809B-C0F885A2AE12}" destId="{CB58D228-D900-44D9-BC69-3E5093F6279D}" srcOrd="0" destOrd="0" presId="urn:microsoft.com/office/officeart/2005/8/layout/hierarchy5"/>
    <dgm:cxn modelId="{1420D852-D677-4230-8964-B0B7E9CC4E48}" type="presOf" srcId="{7E4D7B5A-6991-40DD-887A-AEE81C166234}" destId="{7BD5D54E-05B8-4220-9A8F-02D312FD750F}" srcOrd="0" destOrd="0" presId="urn:microsoft.com/office/officeart/2005/8/layout/hierarchy5"/>
    <dgm:cxn modelId="{86B20A53-0F40-40A7-9921-3AAF4326174A}" type="presOf" srcId="{C3C87A20-0EB3-4691-8E0C-78533D077D7F}" destId="{F823D53D-8901-4175-BE2E-35D5B5D43BB4}" srcOrd="0" destOrd="0" presId="urn:microsoft.com/office/officeart/2005/8/layout/hierarchy5"/>
    <dgm:cxn modelId="{1C5D1C77-D02D-4C20-84ED-AF9CDA650C9E}" srcId="{4C593347-9BCF-4E4B-8F73-547FFE502010}" destId="{C49A45CF-5B1C-42B8-B638-3E0743CB2041}" srcOrd="1" destOrd="0" parTransId="{BA068686-7B50-44D5-9DC3-C4F547F89A32}" sibTransId="{449B8EC3-48EE-4CC5-A439-40D47349701B}"/>
    <dgm:cxn modelId="{B7B86557-05A9-485C-9ACC-AA58CFA8566E}" type="presOf" srcId="{45F4522B-08BC-4489-89AD-1919735319D9}" destId="{0433BAB6-C6C1-440C-9668-3A3DA91DC340}" srcOrd="0" destOrd="0" presId="urn:microsoft.com/office/officeart/2005/8/layout/hierarchy5"/>
    <dgm:cxn modelId="{0A956258-F0D8-4F6A-BD70-684FCC71C40A}" srcId="{C9444AFB-2A6F-4AEB-81E9-7A147D32166F}" destId="{51038EEE-7801-4CB5-8332-2139E8672763}" srcOrd="1" destOrd="0" parTransId="{41F6F12F-1B6E-410B-A423-634C96B67DF8}" sibTransId="{81188194-879F-44A9-A243-E06FEEC1CF50}"/>
    <dgm:cxn modelId="{D0D0A078-E31F-477F-AC92-E40375283C3D}" srcId="{008BCB70-9784-4159-96B2-F28CD2A0038A}" destId="{D24A02B0-5756-4E55-8B12-1655D3365582}" srcOrd="1" destOrd="0" parTransId="{1258CCE6-0409-4555-98B0-A8C546C18C06}" sibTransId="{168A9A5B-CA55-4BE2-86C1-A941694CE633}"/>
    <dgm:cxn modelId="{6E08BD58-314E-49BF-91D1-1F6AA6F8F938}" type="presOf" srcId="{A5AB3261-2EE6-4E8A-9112-5B572C98239C}" destId="{1ED67D62-301F-423C-A0ED-1F288BD07BD5}" srcOrd="0" destOrd="0" presId="urn:microsoft.com/office/officeart/2005/8/layout/hierarchy5"/>
    <dgm:cxn modelId="{C15C1479-5280-490A-8B12-B69B552431ED}" type="presOf" srcId="{F7F8E5F5-CB18-4245-B01F-E03BD3DE732C}" destId="{1AC3C352-5369-4ED5-8D52-FB781B3B8F26}" srcOrd="0" destOrd="0" presId="urn:microsoft.com/office/officeart/2005/8/layout/hierarchy5"/>
    <dgm:cxn modelId="{16208079-19CA-4E98-8F4D-357B10E1E2B4}" type="presOf" srcId="{7E4D7B5A-6991-40DD-887A-AEE81C166234}" destId="{0F06605B-FFE4-4FEA-AC6C-C570F497A98A}" srcOrd="1" destOrd="0" presId="urn:microsoft.com/office/officeart/2005/8/layout/hierarchy5"/>
    <dgm:cxn modelId="{D3300E7B-B35C-4D24-9DBD-3BE14C18D72D}" type="presOf" srcId="{EA16945F-FCEE-42C7-820D-27E3C94A9E6F}" destId="{086C0302-51E5-4398-B2A1-01BC5B0125EF}" srcOrd="1" destOrd="0" presId="urn:microsoft.com/office/officeart/2005/8/layout/hierarchy5"/>
    <dgm:cxn modelId="{A9B3F57D-B760-4E29-9E63-71F33225A959}" srcId="{008BCB70-9784-4159-96B2-F28CD2A0038A}" destId="{B832B656-7D1B-49B5-B4B6-D51F449AC77D}" srcOrd="0" destOrd="0" parTransId="{28D4CADA-0C82-4B18-9ED7-5C5E6F7E8041}" sibTransId="{08AEB68B-B197-4065-B247-4C131F029437}"/>
    <dgm:cxn modelId="{50A4827F-6A6E-4410-9097-43544374AF05}" type="presOf" srcId="{457316A9-9827-4740-8513-5BACC037CFB6}" destId="{13E12F70-DA81-481D-8893-FEA50E23063C}" srcOrd="0" destOrd="0" presId="urn:microsoft.com/office/officeart/2005/8/layout/hierarchy5"/>
    <dgm:cxn modelId="{A62B9380-C586-476E-AB8A-99475C47A632}" type="presOf" srcId="{28D4CADA-0C82-4B18-9ED7-5C5E6F7E8041}" destId="{F8677EB9-9AF8-400F-B410-BD476AB43E6D}" srcOrd="1" destOrd="0" presId="urn:microsoft.com/office/officeart/2005/8/layout/hierarchy5"/>
    <dgm:cxn modelId="{4181F883-45CB-4133-9D54-75B2E71D892A}" srcId="{4C593347-9BCF-4E4B-8F73-547FFE502010}" destId="{3904CBA3-B5C5-4E25-B3B6-05DE63F107E3}" srcOrd="2" destOrd="0" parTransId="{FF801355-6657-4E1C-B644-C669EF711FE4}" sibTransId="{70812F4E-8692-448B-9673-70B88F66A890}"/>
    <dgm:cxn modelId="{C7E4FD84-D1EB-4814-8FE2-F0B749E7A19A}" type="presOf" srcId="{90F59D27-37CA-4812-919A-FB622A905D4C}" destId="{4FA317FA-B9EF-4C94-B2B9-BF0B6A843ACB}" srcOrd="0" destOrd="0" presId="urn:microsoft.com/office/officeart/2005/8/layout/hierarchy5"/>
    <dgm:cxn modelId="{766B7086-4F7F-4FB2-AAEC-019B99829FD9}" type="presOf" srcId="{EA16945F-FCEE-42C7-820D-27E3C94A9E6F}" destId="{3AD22D0F-6EAE-42E0-9D1D-B5FA6415DB55}" srcOrd="0" destOrd="0" presId="urn:microsoft.com/office/officeart/2005/8/layout/hierarchy5"/>
    <dgm:cxn modelId="{631ECC8B-67C3-4037-8780-AF7578EC3742}" srcId="{B832B656-7D1B-49B5-B4B6-D51F449AC77D}" destId="{4C593347-9BCF-4E4B-8F73-547FFE502010}" srcOrd="0" destOrd="0" parTransId="{7E4D7B5A-6991-40DD-887A-AEE81C166234}" sibTransId="{99ACDE60-588D-40A9-8418-F819296318A6}"/>
    <dgm:cxn modelId="{BBF71B8D-7190-4B40-982A-BA739D545460}" type="presOf" srcId="{9C3161B0-2606-4B61-9AFE-D51314865CF5}" destId="{BEB18583-8F38-4190-8534-C8A121B2CAE9}" srcOrd="1" destOrd="0" presId="urn:microsoft.com/office/officeart/2005/8/layout/hierarchy5"/>
    <dgm:cxn modelId="{860F678E-7805-4BAE-9923-8DF44B6AF7F3}" type="presOf" srcId="{1258CCE6-0409-4555-98B0-A8C546C18C06}" destId="{30BDD6DA-0A2F-4952-B305-0A9CDA6701D2}" srcOrd="0" destOrd="0" presId="urn:microsoft.com/office/officeart/2005/8/layout/hierarchy5"/>
    <dgm:cxn modelId="{E481FF91-A726-400B-B9C4-A30D1A35B41A}" type="presOf" srcId="{281F4C55-6671-4510-9F56-525C5DED75B0}" destId="{5719E502-69D5-4F6C-981A-8D42CDDBA459}" srcOrd="0" destOrd="0" presId="urn:microsoft.com/office/officeart/2005/8/layout/hierarchy5"/>
    <dgm:cxn modelId="{93E8CD99-D284-4A2D-9614-D576B35B18F9}" type="presOf" srcId="{ACE360BB-EFD4-485C-B609-4B7FCE5EC185}" destId="{535F29FD-60D4-4A65-94AB-124855A39206}" srcOrd="0" destOrd="0" presId="urn:microsoft.com/office/officeart/2005/8/layout/hierarchy5"/>
    <dgm:cxn modelId="{B3E288A4-2647-477C-9FB6-0F3FDCF2DB00}" type="presOf" srcId="{008BCB70-9784-4159-96B2-F28CD2A0038A}" destId="{18A19965-2F29-405C-A4BF-C203CD8645F2}" srcOrd="0" destOrd="0" presId="urn:microsoft.com/office/officeart/2005/8/layout/hierarchy5"/>
    <dgm:cxn modelId="{42DCB7A8-F1E9-457B-97B5-CD9E45AEFB02}" type="presOf" srcId="{41F6F12F-1B6E-410B-A423-634C96B67DF8}" destId="{9FAB5BA5-930B-408F-A87F-9C3125F34748}" srcOrd="1" destOrd="0" presId="urn:microsoft.com/office/officeart/2005/8/layout/hierarchy5"/>
    <dgm:cxn modelId="{A741D2A8-D624-4857-9E4C-125326787E51}" type="presOf" srcId="{51038EEE-7801-4CB5-8332-2139E8672763}" destId="{161579CC-9122-4706-99FC-BC92FF16FDE8}" srcOrd="0" destOrd="0" presId="urn:microsoft.com/office/officeart/2005/8/layout/hierarchy5"/>
    <dgm:cxn modelId="{E32D58AC-A6E9-4938-8F28-BBD544EA3A29}" type="presOf" srcId="{28D4CADA-0C82-4B18-9ED7-5C5E6F7E8041}" destId="{A0340559-A633-4C64-88F2-FC251CC235E5}" srcOrd="0" destOrd="0" presId="urn:microsoft.com/office/officeart/2005/8/layout/hierarchy5"/>
    <dgm:cxn modelId="{7BF78DAC-62F8-413F-9E1F-DE30EEC052C3}" type="presOf" srcId="{A6C3DB44-71B3-4F39-9CE5-FB53911C0FCB}" destId="{D4D76D39-E327-4AEB-8756-BD84F5EDB69B}" srcOrd="1" destOrd="0" presId="urn:microsoft.com/office/officeart/2005/8/layout/hierarchy5"/>
    <dgm:cxn modelId="{8B9B5EB1-FF66-4073-9F9F-977695B5705A}" type="presOf" srcId="{41F6F12F-1B6E-410B-A423-634C96B67DF8}" destId="{069D7702-0F79-487A-BC68-34D797B49DBB}" srcOrd="0" destOrd="0" presId="urn:microsoft.com/office/officeart/2005/8/layout/hierarchy5"/>
    <dgm:cxn modelId="{C42666B1-34E8-47F8-AF02-FFEFCD57B6DE}" type="presOf" srcId="{56C20453-3188-41D1-B4C6-40EA4F9A2B1E}" destId="{E8AC62D9-163D-46B6-A4E0-EE02112729C8}" srcOrd="1" destOrd="0" presId="urn:microsoft.com/office/officeart/2005/8/layout/hierarchy5"/>
    <dgm:cxn modelId="{7F88C9B6-9A9A-4EE3-9184-ACF9D664C662}" type="presOf" srcId="{1258CCE6-0409-4555-98B0-A8C546C18C06}" destId="{56675268-5B28-4AF9-87FE-EA898CF665EF}" srcOrd="1" destOrd="0" presId="urn:microsoft.com/office/officeart/2005/8/layout/hierarchy5"/>
    <dgm:cxn modelId="{DD3982BD-712D-4230-B258-A5924C277810}" srcId="{C49A45CF-5B1C-42B8-B638-3E0743CB2041}" destId="{899CC434-ACC0-4B0F-A0C6-B9CC7BFEAEC4}" srcOrd="0" destOrd="0" parTransId="{A6C3DB44-71B3-4F39-9CE5-FB53911C0FCB}" sibTransId="{3C63533C-96D6-4DD8-B2CB-B9AFAE605D2F}"/>
    <dgm:cxn modelId="{343B2BC1-9BFC-4781-BE90-1F7901F46D43}" srcId="{4C593347-9BCF-4E4B-8F73-547FFE502010}" destId="{45F4522B-08BC-4489-89AD-1919735319D9}" srcOrd="0" destOrd="0" parTransId="{56C20453-3188-41D1-B4C6-40EA4F9A2B1E}" sibTransId="{83D08EC4-00C5-4C50-A986-B401F7EED4B8}"/>
    <dgm:cxn modelId="{5D732ECA-4941-4C18-84A5-BF2B9816525F}" srcId="{899CC434-ACC0-4B0F-A0C6-B9CC7BFEAEC4}" destId="{ACE360BB-EFD4-485C-B609-4B7FCE5EC185}" srcOrd="0" destOrd="0" parTransId="{5B2D8A58-4FB6-4DB5-9C89-96089EF58CDA}" sibTransId="{15338EC7-561B-4505-B330-6C7A8B9F169C}"/>
    <dgm:cxn modelId="{71F440CE-5B40-43B6-8014-1E4DCA861EBE}" type="presOf" srcId="{34D0CA54-60B2-4CD2-B060-D71D35696620}" destId="{E02D0D8C-4FE9-4BA7-82E5-4C08FE1409D3}" srcOrd="1" destOrd="0" presId="urn:microsoft.com/office/officeart/2005/8/layout/hierarchy5"/>
    <dgm:cxn modelId="{8C79FED8-8060-477C-B56E-F755D25B007E}" type="presOf" srcId="{899CC434-ACC0-4B0F-A0C6-B9CC7BFEAEC4}" destId="{1378AFEA-29B4-4603-9E83-A728374F3F96}" srcOrd="0" destOrd="0" presId="urn:microsoft.com/office/officeart/2005/8/layout/hierarchy5"/>
    <dgm:cxn modelId="{6CD816E0-D0E4-4C3C-9206-DF69B32DBF6A}" type="presOf" srcId="{34D0CA54-60B2-4CD2-B060-D71D35696620}" destId="{61F7D454-56AD-4836-B2B0-C359EE5D4CC7}" srcOrd="0" destOrd="0" presId="urn:microsoft.com/office/officeart/2005/8/layout/hierarchy5"/>
    <dgm:cxn modelId="{47DBFBE5-9F55-4F5E-9AA6-381E2BE32A00}" type="presOf" srcId="{C49A45CF-5B1C-42B8-B638-3E0743CB2041}" destId="{B6285848-183F-445D-9DDD-DA08B625F032}" srcOrd="0" destOrd="0" presId="urn:microsoft.com/office/officeart/2005/8/layout/hierarchy5"/>
    <dgm:cxn modelId="{4533A5E7-E067-4694-AFFB-3667C3179D11}" type="presOf" srcId="{5B2D8A58-4FB6-4DB5-9C89-96089EF58CDA}" destId="{FD00A7F3-3D40-4445-9AA8-846E8E1F45A5}" srcOrd="1" destOrd="0" presId="urn:microsoft.com/office/officeart/2005/8/layout/hierarchy5"/>
    <dgm:cxn modelId="{82336CE9-D1AD-4A01-8D04-ADF7FB435F3B}" type="presOf" srcId="{56C20453-3188-41D1-B4C6-40EA4F9A2B1E}" destId="{21E36B63-CA8B-45A7-8924-9380FAE02C9F}" srcOrd="0" destOrd="0" presId="urn:microsoft.com/office/officeart/2005/8/layout/hierarchy5"/>
    <dgm:cxn modelId="{0E5824F0-A4F5-48D3-A1C1-96BD00552BDF}" type="presOf" srcId="{5B2D8A58-4FB6-4DB5-9C89-96089EF58CDA}" destId="{94E4A56C-E9DF-4418-ADA4-7D7F9313B1EF}" srcOrd="0" destOrd="0" presId="urn:microsoft.com/office/officeart/2005/8/layout/hierarchy5"/>
    <dgm:cxn modelId="{FE29EBF5-5742-4837-801D-42CFC5A131F2}" srcId="{8A42EC31-BB2B-4904-809B-C0F885A2AE12}" destId="{008BCB70-9784-4159-96B2-F28CD2A0038A}" srcOrd="0" destOrd="0" parTransId="{EA16945F-FCEE-42C7-820D-27E3C94A9E6F}" sibTransId="{D6B5F6E9-8403-4C3E-BBA0-FBC1CF03DD54}"/>
    <dgm:cxn modelId="{660049F9-2B3F-4642-8CB1-562E92E7612C}" type="presOf" srcId="{BA068686-7B50-44D5-9DC3-C4F547F89A32}" destId="{3E6FEB7D-4948-4C3A-8758-FC762F836B75}" srcOrd="0" destOrd="0" presId="urn:microsoft.com/office/officeart/2005/8/layout/hierarchy5"/>
    <dgm:cxn modelId="{4793E3FF-9DCF-46B4-9297-EE51DF79D8CC}" srcId="{F7F8E5F5-CB18-4245-B01F-E03BD3DE732C}" destId="{8A42EC31-BB2B-4904-809B-C0F885A2AE12}" srcOrd="0" destOrd="0" parTransId="{43F5847B-9A7A-415E-B00D-D4F934354994}" sibTransId="{6A0B2078-A43C-4EC9-8F7C-478678282045}"/>
    <dgm:cxn modelId="{E7DB4F28-5575-4FB0-BB72-48025687DBEA}" type="presParOf" srcId="{1AC3C352-5369-4ED5-8D52-FB781B3B8F26}" destId="{5256D24F-6086-49F9-9F51-24413B2A26A3}" srcOrd="0" destOrd="0" presId="urn:microsoft.com/office/officeart/2005/8/layout/hierarchy5"/>
    <dgm:cxn modelId="{6BDE0196-4D98-4237-8F01-C4F267EFA54F}" type="presParOf" srcId="{5256D24F-6086-49F9-9F51-24413B2A26A3}" destId="{7AA9F9E5-C168-4B41-8BD1-6AD0EDED3B65}" srcOrd="0" destOrd="0" presId="urn:microsoft.com/office/officeart/2005/8/layout/hierarchy5"/>
    <dgm:cxn modelId="{28D929F3-75A4-4A8B-B0A2-1EBBEA7B5B0C}" type="presParOf" srcId="{7AA9F9E5-C168-4B41-8BD1-6AD0EDED3B65}" destId="{5924D09B-A41F-45CB-B4B9-0909CA158A4A}" srcOrd="0" destOrd="0" presId="urn:microsoft.com/office/officeart/2005/8/layout/hierarchy5"/>
    <dgm:cxn modelId="{193E1E10-0A2B-4402-A4B1-AA7AFE6EE4EC}" type="presParOf" srcId="{5924D09B-A41F-45CB-B4B9-0909CA158A4A}" destId="{CB58D228-D900-44D9-BC69-3E5093F6279D}" srcOrd="0" destOrd="0" presId="urn:microsoft.com/office/officeart/2005/8/layout/hierarchy5"/>
    <dgm:cxn modelId="{647D02CD-B8EC-4E8D-A976-DC8F10A65215}" type="presParOf" srcId="{5924D09B-A41F-45CB-B4B9-0909CA158A4A}" destId="{613CFD77-E33C-4DDE-BAF4-DE6AD6C48487}" srcOrd="1" destOrd="0" presId="urn:microsoft.com/office/officeart/2005/8/layout/hierarchy5"/>
    <dgm:cxn modelId="{CE7DD0F7-32AB-4114-9769-DCB223B342C3}" type="presParOf" srcId="{613CFD77-E33C-4DDE-BAF4-DE6AD6C48487}" destId="{3AD22D0F-6EAE-42E0-9D1D-B5FA6415DB55}" srcOrd="0" destOrd="0" presId="urn:microsoft.com/office/officeart/2005/8/layout/hierarchy5"/>
    <dgm:cxn modelId="{B8B620D7-BEB0-481C-9BB0-01AE4F9AC6FE}" type="presParOf" srcId="{3AD22D0F-6EAE-42E0-9D1D-B5FA6415DB55}" destId="{086C0302-51E5-4398-B2A1-01BC5B0125EF}" srcOrd="0" destOrd="0" presId="urn:microsoft.com/office/officeart/2005/8/layout/hierarchy5"/>
    <dgm:cxn modelId="{19539017-1E10-4C0C-9314-6E041CF2945A}" type="presParOf" srcId="{613CFD77-E33C-4DDE-BAF4-DE6AD6C48487}" destId="{168A38F1-C0C4-492C-B2AD-8D0E30F931F9}" srcOrd="1" destOrd="0" presId="urn:microsoft.com/office/officeart/2005/8/layout/hierarchy5"/>
    <dgm:cxn modelId="{FED9B0CA-CD86-4269-9B08-85D4D24C8441}" type="presParOf" srcId="{168A38F1-C0C4-492C-B2AD-8D0E30F931F9}" destId="{18A19965-2F29-405C-A4BF-C203CD8645F2}" srcOrd="0" destOrd="0" presId="urn:microsoft.com/office/officeart/2005/8/layout/hierarchy5"/>
    <dgm:cxn modelId="{70DCE302-3C6C-4D2B-B860-AA5DA5BC7D01}" type="presParOf" srcId="{168A38F1-C0C4-492C-B2AD-8D0E30F931F9}" destId="{285B09BA-7360-43EC-90E9-47BA92ACC319}" srcOrd="1" destOrd="0" presId="urn:microsoft.com/office/officeart/2005/8/layout/hierarchy5"/>
    <dgm:cxn modelId="{E7677FF0-B725-4BE3-A092-FD51215BED41}" type="presParOf" srcId="{285B09BA-7360-43EC-90E9-47BA92ACC319}" destId="{A0340559-A633-4C64-88F2-FC251CC235E5}" srcOrd="0" destOrd="0" presId="urn:microsoft.com/office/officeart/2005/8/layout/hierarchy5"/>
    <dgm:cxn modelId="{B2BD8564-A512-472C-B04D-2114265BB8C6}" type="presParOf" srcId="{A0340559-A633-4C64-88F2-FC251CC235E5}" destId="{F8677EB9-9AF8-400F-B410-BD476AB43E6D}" srcOrd="0" destOrd="0" presId="urn:microsoft.com/office/officeart/2005/8/layout/hierarchy5"/>
    <dgm:cxn modelId="{D5AD5D2F-8551-47AE-BA3C-BE4DA8930D9E}" type="presParOf" srcId="{285B09BA-7360-43EC-90E9-47BA92ACC319}" destId="{C3A92665-8F5E-4D80-A3EE-1A61761D4746}" srcOrd="1" destOrd="0" presId="urn:microsoft.com/office/officeart/2005/8/layout/hierarchy5"/>
    <dgm:cxn modelId="{C154D8DD-A6F0-4889-A941-98FB5302908F}" type="presParOf" srcId="{C3A92665-8F5E-4D80-A3EE-1A61761D4746}" destId="{D57E9668-2A3F-4E14-B820-CAC3B46F8962}" srcOrd="0" destOrd="0" presId="urn:microsoft.com/office/officeart/2005/8/layout/hierarchy5"/>
    <dgm:cxn modelId="{9CC69305-5717-4C19-8043-67A7709F781D}" type="presParOf" srcId="{C3A92665-8F5E-4D80-A3EE-1A61761D4746}" destId="{1A36FEF9-E43F-4CBC-B258-46F01814B5AC}" srcOrd="1" destOrd="0" presId="urn:microsoft.com/office/officeart/2005/8/layout/hierarchy5"/>
    <dgm:cxn modelId="{E420EAD2-D3ED-4DEC-8206-FEC152052D5F}" type="presParOf" srcId="{1A36FEF9-E43F-4CBC-B258-46F01814B5AC}" destId="{7BD5D54E-05B8-4220-9A8F-02D312FD750F}" srcOrd="0" destOrd="0" presId="urn:microsoft.com/office/officeart/2005/8/layout/hierarchy5"/>
    <dgm:cxn modelId="{1A202128-7938-4D3A-9ABF-CEB8569A1C94}" type="presParOf" srcId="{7BD5D54E-05B8-4220-9A8F-02D312FD750F}" destId="{0F06605B-FFE4-4FEA-AC6C-C570F497A98A}" srcOrd="0" destOrd="0" presId="urn:microsoft.com/office/officeart/2005/8/layout/hierarchy5"/>
    <dgm:cxn modelId="{8D3A212E-A063-4A36-89A0-4DD321CC2F51}" type="presParOf" srcId="{1A36FEF9-E43F-4CBC-B258-46F01814B5AC}" destId="{25DBD76B-8B65-499E-8BA0-DBE4BFA8C279}" srcOrd="1" destOrd="0" presId="urn:microsoft.com/office/officeart/2005/8/layout/hierarchy5"/>
    <dgm:cxn modelId="{0EDAE072-0802-4411-9E27-798DBC6FA869}" type="presParOf" srcId="{25DBD76B-8B65-499E-8BA0-DBE4BFA8C279}" destId="{4E93CFB4-8F58-4CFD-80F1-ED6109CB7947}" srcOrd="0" destOrd="0" presId="urn:microsoft.com/office/officeart/2005/8/layout/hierarchy5"/>
    <dgm:cxn modelId="{54791229-C150-4E12-B034-6E1C2E2A87CF}" type="presParOf" srcId="{25DBD76B-8B65-499E-8BA0-DBE4BFA8C279}" destId="{2E7FEC08-8D5A-48C7-A74A-20197A0697D4}" srcOrd="1" destOrd="0" presId="urn:microsoft.com/office/officeart/2005/8/layout/hierarchy5"/>
    <dgm:cxn modelId="{4239DCF9-1E85-4DA1-AC40-2E2320FC04C4}" type="presParOf" srcId="{2E7FEC08-8D5A-48C7-A74A-20197A0697D4}" destId="{21E36B63-CA8B-45A7-8924-9380FAE02C9F}" srcOrd="0" destOrd="0" presId="urn:microsoft.com/office/officeart/2005/8/layout/hierarchy5"/>
    <dgm:cxn modelId="{590EAF85-C41E-4D2D-881E-AEED72A5F46C}" type="presParOf" srcId="{21E36B63-CA8B-45A7-8924-9380FAE02C9F}" destId="{E8AC62D9-163D-46B6-A4E0-EE02112729C8}" srcOrd="0" destOrd="0" presId="urn:microsoft.com/office/officeart/2005/8/layout/hierarchy5"/>
    <dgm:cxn modelId="{C774D093-6D05-460C-9371-D54C71E0785F}" type="presParOf" srcId="{2E7FEC08-8D5A-48C7-A74A-20197A0697D4}" destId="{FEA0118F-EE4C-43AB-9593-4119E23F4DE2}" srcOrd="1" destOrd="0" presId="urn:microsoft.com/office/officeart/2005/8/layout/hierarchy5"/>
    <dgm:cxn modelId="{0074CA58-A27B-4410-A10D-A8F03D9883D8}" type="presParOf" srcId="{FEA0118F-EE4C-43AB-9593-4119E23F4DE2}" destId="{0433BAB6-C6C1-440C-9668-3A3DA91DC340}" srcOrd="0" destOrd="0" presId="urn:microsoft.com/office/officeart/2005/8/layout/hierarchy5"/>
    <dgm:cxn modelId="{963C1C97-DE67-4E0F-B57C-DA6EA9D019AA}" type="presParOf" srcId="{FEA0118F-EE4C-43AB-9593-4119E23F4DE2}" destId="{F47091DF-0900-4CFA-8411-E04A60EFE239}" srcOrd="1" destOrd="0" presId="urn:microsoft.com/office/officeart/2005/8/layout/hierarchy5"/>
    <dgm:cxn modelId="{A9EB89A9-39F1-4E4A-9394-85B18A29705D}" type="presParOf" srcId="{F47091DF-0900-4CFA-8411-E04A60EFE239}" destId="{15C2D99A-CF76-4B07-B713-7EAE3A5CBC4A}" srcOrd="0" destOrd="0" presId="urn:microsoft.com/office/officeart/2005/8/layout/hierarchy5"/>
    <dgm:cxn modelId="{0AF759CC-1FB1-411A-A756-373A7463F544}" type="presParOf" srcId="{15C2D99A-CF76-4B07-B713-7EAE3A5CBC4A}" destId="{BEB18583-8F38-4190-8534-C8A121B2CAE9}" srcOrd="0" destOrd="0" presId="urn:microsoft.com/office/officeart/2005/8/layout/hierarchy5"/>
    <dgm:cxn modelId="{11D3DB4F-260B-4BFD-995B-1AD72D054657}" type="presParOf" srcId="{F47091DF-0900-4CFA-8411-E04A60EFE239}" destId="{58F9E676-BA05-4469-8919-1E9854D4543B}" srcOrd="1" destOrd="0" presId="urn:microsoft.com/office/officeart/2005/8/layout/hierarchy5"/>
    <dgm:cxn modelId="{F03995A5-AF8C-459D-B725-DFF3D72AB486}" type="presParOf" srcId="{58F9E676-BA05-4469-8919-1E9854D4543B}" destId="{15BC9102-EA9D-4682-A01B-01A711ACB966}" srcOrd="0" destOrd="0" presId="urn:microsoft.com/office/officeart/2005/8/layout/hierarchy5"/>
    <dgm:cxn modelId="{2A110B0D-7BFC-4AEA-9FC9-8C9495AE7C47}" type="presParOf" srcId="{58F9E676-BA05-4469-8919-1E9854D4543B}" destId="{81FB2631-1A2D-4F7D-81F1-E522565464DA}" srcOrd="1" destOrd="0" presId="urn:microsoft.com/office/officeart/2005/8/layout/hierarchy5"/>
    <dgm:cxn modelId="{4416F24F-274B-4898-AFBD-3D48ADE37115}" type="presParOf" srcId="{81FB2631-1A2D-4F7D-81F1-E522565464DA}" destId="{F823D53D-8901-4175-BE2E-35D5B5D43BB4}" srcOrd="0" destOrd="0" presId="urn:microsoft.com/office/officeart/2005/8/layout/hierarchy5"/>
    <dgm:cxn modelId="{DFAE71B9-F75C-460C-A12B-8DBF2A37DC76}" type="presParOf" srcId="{F823D53D-8901-4175-BE2E-35D5B5D43BB4}" destId="{B0C63A02-3B96-49F8-8EBC-06CCFA21DA1F}" srcOrd="0" destOrd="0" presId="urn:microsoft.com/office/officeart/2005/8/layout/hierarchy5"/>
    <dgm:cxn modelId="{BE53CEB2-0776-457C-9C9F-CF13554348A1}" type="presParOf" srcId="{81FB2631-1A2D-4F7D-81F1-E522565464DA}" destId="{B364EEB5-84E2-431B-9EAF-AF1CCBF9A5C7}" srcOrd="1" destOrd="0" presId="urn:microsoft.com/office/officeart/2005/8/layout/hierarchy5"/>
    <dgm:cxn modelId="{9638EB8A-3D73-46FD-8A75-120582C62EBC}" type="presParOf" srcId="{B364EEB5-84E2-431B-9EAF-AF1CCBF9A5C7}" destId="{4FA317FA-B9EF-4C94-B2B9-BF0B6A843ACB}" srcOrd="0" destOrd="0" presId="urn:microsoft.com/office/officeart/2005/8/layout/hierarchy5"/>
    <dgm:cxn modelId="{619B6C5A-5903-4BC0-8B47-935194D423E4}" type="presParOf" srcId="{B364EEB5-84E2-431B-9EAF-AF1CCBF9A5C7}" destId="{66BBE6E3-3DF3-45F2-9AC6-588D8C989549}" srcOrd="1" destOrd="0" presId="urn:microsoft.com/office/officeart/2005/8/layout/hierarchy5"/>
    <dgm:cxn modelId="{17A62B1D-E9F4-4ECA-A369-FC0EFD76FF5F}" type="presParOf" srcId="{81FB2631-1A2D-4F7D-81F1-E522565464DA}" destId="{069D7702-0F79-487A-BC68-34D797B49DBB}" srcOrd="2" destOrd="0" presId="urn:microsoft.com/office/officeart/2005/8/layout/hierarchy5"/>
    <dgm:cxn modelId="{7AED056C-36C1-4E8A-921B-2E258507FE1D}" type="presParOf" srcId="{069D7702-0F79-487A-BC68-34D797B49DBB}" destId="{9FAB5BA5-930B-408F-A87F-9C3125F34748}" srcOrd="0" destOrd="0" presId="urn:microsoft.com/office/officeart/2005/8/layout/hierarchy5"/>
    <dgm:cxn modelId="{8F8F8A03-B219-4996-86FF-4BE207901EB0}" type="presParOf" srcId="{81FB2631-1A2D-4F7D-81F1-E522565464DA}" destId="{960613DC-FF62-4B46-9B9B-0EF77100DDE9}" srcOrd="3" destOrd="0" presId="urn:microsoft.com/office/officeart/2005/8/layout/hierarchy5"/>
    <dgm:cxn modelId="{48C334C3-2B3B-46FE-9495-C147D8DCEB7C}" type="presParOf" srcId="{960613DC-FF62-4B46-9B9B-0EF77100DDE9}" destId="{161579CC-9122-4706-99FC-BC92FF16FDE8}" srcOrd="0" destOrd="0" presId="urn:microsoft.com/office/officeart/2005/8/layout/hierarchy5"/>
    <dgm:cxn modelId="{3B29B0ED-ED64-483E-8B00-D30F70EFA765}" type="presParOf" srcId="{960613DC-FF62-4B46-9B9B-0EF77100DDE9}" destId="{5A38BCA1-EA42-4186-9995-93A4C6C3389F}" srcOrd="1" destOrd="0" presId="urn:microsoft.com/office/officeart/2005/8/layout/hierarchy5"/>
    <dgm:cxn modelId="{4CFB025B-F4D0-4CC6-A41F-CEE6F0AE350F}" type="presParOf" srcId="{2E7FEC08-8D5A-48C7-A74A-20197A0697D4}" destId="{3E6FEB7D-4948-4C3A-8758-FC762F836B75}" srcOrd="2" destOrd="0" presId="urn:microsoft.com/office/officeart/2005/8/layout/hierarchy5"/>
    <dgm:cxn modelId="{12B5E1ED-ED3B-4E8C-BD7E-912077ACCE45}" type="presParOf" srcId="{3E6FEB7D-4948-4C3A-8758-FC762F836B75}" destId="{45B97F7D-23B5-4760-9C0D-9078CF44CB2C}" srcOrd="0" destOrd="0" presId="urn:microsoft.com/office/officeart/2005/8/layout/hierarchy5"/>
    <dgm:cxn modelId="{F1F28925-AB87-40F6-BB81-35671677064F}" type="presParOf" srcId="{2E7FEC08-8D5A-48C7-A74A-20197A0697D4}" destId="{26BEBB47-701F-4863-8B6B-15B6FF5B1DCC}" srcOrd="3" destOrd="0" presId="urn:microsoft.com/office/officeart/2005/8/layout/hierarchy5"/>
    <dgm:cxn modelId="{B7A519F2-5D49-4096-A563-8FB7FE5464B4}" type="presParOf" srcId="{26BEBB47-701F-4863-8B6B-15B6FF5B1DCC}" destId="{B6285848-183F-445D-9DDD-DA08B625F032}" srcOrd="0" destOrd="0" presId="urn:microsoft.com/office/officeart/2005/8/layout/hierarchy5"/>
    <dgm:cxn modelId="{1DDD9F00-B5AC-44E3-8F8E-B02596C406AB}" type="presParOf" srcId="{26BEBB47-701F-4863-8B6B-15B6FF5B1DCC}" destId="{92EC1986-5406-49F8-A35D-589A20978AC8}" srcOrd="1" destOrd="0" presId="urn:microsoft.com/office/officeart/2005/8/layout/hierarchy5"/>
    <dgm:cxn modelId="{2D74C02C-F1D3-4488-8401-10A531333B80}" type="presParOf" srcId="{92EC1986-5406-49F8-A35D-589A20978AC8}" destId="{FE12E4FC-9C79-444E-ADDF-8CDB838CF698}" srcOrd="0" destOrd="0" presId="urn:microsoft.com/office/officeart/2005/8/layout/hierarchy5"/>
    <dgm:cxn modelId="{850A1C96-554C-42F0-8FAF-393AD033AC38}" type="presParOf" srcId="{FE12E4FC-9C79-444E-ADDF-8CDB838CF698}" destId="{D4D76D39-E327-4AEB-8756-BD84F5EDB69B}" srcOrd="0" destOrd="0" presId="urn:microsoft.com/office/officeart/2005/8/layout/hierarchy5"/>
    <dgm:cxn modelId="{835499A0-86CD-4EE4-BB28-8292A1257399}" type="presParOf" srcId="{92EC1986-5406-49F8-A35D-589A20978AC8}" destId="{B53F50DD-301D-4E84-AE41-6715DE515292}" srcOrd="1" destOrd="0" presId="urn:microsoft.com/office/officeart/2005/8/layout/hierarchy5"/>
    <dgm:cxn modelId="{E5F85E92-8BFE-49CB-B1AB-FCDDBC60DC51}" type="presParOf" srcId="{B53F50DD-301D-4E84-AE41-6715DE515292}" destId="{1378AFEA-29B4-4603-9E83-A728374F3F96}" srcOrd="0" destOrd="0" presId="urn:microsoft.com/office/officeart/2005/8/layout/hierarchy5"/>
    <dgm:cxn modelId="{F427EB44-51A1-41B2-95D0-FDA0BFB0F283}" type="presParOf" srcId="{B53F50DD-301D-4E84-AE41-6715DE515292}" destId="{EF2A8188-2952-43D8-ADF4-3DD8A75D6249}" srcOrd="1" destOrd="0" presId="urn:microsoft.com/office/officeart/2005/8/layout/hierarchy5"/>
    <dgm:cxn modelId="{EB13C146-200E-4F79-9B49-46EED4FC3E27}" type="presParOf" srcId="{EF2A8188-2952-43D8-ADF4-3DD8A75D6249}" destId="{94E4A56C-E9DF-4418-ADA4-7D7F9313B1EF}" srcOrd="0" destOrd="0" presId="urn:microsoft.com/office/officeart/2005/8/layout/hierarchy5"/>
    <dgm:cxn modelId="{BEB9670D-060F-4128-9BB1-A28A5728310D}" type="presParOf" srcId="{94E4A56C-E9DF-4418-ADA4-7D7F9313B1EF}" destId="{FD00A7F3-3D40-4445-9AA8-846E8E1F45A5}" srcOrd="0" destOrd="0" presId="urn:microsoft.com/office/officeart/2005/8/layout/hierarchy5"/>
    <dgm:cxn modelId="{6E0E8D5E-F5D5-4F3A-B1F8-D418321B8BDF}" type="presParOf" srcId="{EF2A8188-2952-43D8-ADF4-3DD8A75D6249}" destId="{BCFE2E65-8D29-4530-B78F-67DCE27BFD47}" srcOrd="1" destOrd="0" presId="urn:microsoft.com/office/officeart/2005/8/layout/hierarchy5"/>
    <dgm:cxn modelId="{937D3CD2-5D02-4EB9-963A-30BDEE77D654}" type="presParOf" srcId="{BCFE2E65-8D29-4530-B78F-67DCE27BFD47}" destId="{535F29FD-60D4-4A65-94AB-124855A39206}" srcOrd="0" destOrd="0" presId="urn:microsoft.com/office/officeart/2005/8/layout/hierarchy5"/>
    <dgm:cxn modelId="{F26D610A-C70B-4275-8908-63A1DAC2402D}" type="presParOf" srcId="{BCFE2E65-8D29-4530-B78F-67DCE27BFD47}" destId="{5605FB1A-AC28-4F28-91F2-6329FB3D272D}" srcOrd="1" destOrd="0" presId="urn:microsoft.com/office/officeart/2005/8/layout/hierarchy5"/>
    <dgm:cxn modelId="{9F3CF16F-1F2F-4A87-AF73-5058349C8822}" type="presParOf" srcId="{EF2A8188-2952-43D8-ADF4-3DD8A75D6249}" destId="{61F7D454-56AD-4836-B2B0-C359EE5D4CC7}" srcOrd="2" destOrd="0" presId="urn:microsoft.com/office/officeart/2005/8/layout/hierarchy5"/>
    <dgm:cxn modelId="{84440C29-76ED-432B-8AC5-DD1509423864}" type="presParOf" srcId="{61F7D454-56AD-4836-B2B0-C359EE5D4CC7}" destId="{E02D0D8C-4FE9-4BA7-82E5-4C08FE1409D3}" srcOrd="0" destOrd="0" presId="urn:microsoft.com/office/officeart/2005/8/layout/hierarchy5"/>
    <dgm:cxn modelId="{D22702E7-957A-48F7-A091-20CE043849F8}" type="presParOf" srcId="{EF2A8188-2952-43D8-ADF4-3DD8A75D6249}" destId="{5A3734F9-57B3-485D-8570-59FA6C855C15}" srcOrd="3" destOrd="0" presId="urn:microsoft.com/office/officeart/2005/8/layout/hierarchy5"/>
    <dgm:cxn modelId="{F6895E62-DFDD-4E5D-9874-5517E4839B96}" type="presParOf" srcId="{5A3734F9-57B3-485D-8570-59FA6C855C15}" destId="{5719E502-69D5-4F6C-981A-8D42CDDBA459}" srcOrd="0" destOrd="0" presId="urn:microsoft.com/office/officeart/2005/8/layout/hierarchy5"/>
    <dgm:cxn modelId="{FCCD9B66-AC15-4603-BA10-1AB95D1EA12D}" type="presParOf" srcId="{5A3734F9-57B3-485D-8570-59FA6C855C15}" destId="{F9D56104-B3AF-4D5A-BAD5-F6ED89E304F1}" srcOrd="1" destOrd="0" presId="urn:microsoft.com/office/officeart/2005/8/layout/hierarchy5"/>
    <dgm:cxn modelId="{C54A48E3-3611-474A-A354-9EA34BFAF0F1}" type="presParOf" srcId="{2E7FEC08-8D5A-48C7-A74A-20197A0697D4}" destId="{849431B7-C1E6-4765-AD47-6B44C91FDC57}" srcOrd="4" destOrd="0" presId="urn:microsoft.com/office/officeart/2005/8/layout/hierarchy5"/>
    <dgm:cxn modelId="{EB035F4E-B8C4-4534-917A-D9B4FA1BF39E}" type="presParOf" srcId="{849431B7-C1E6-4765-AD47-6B44C91FDC57}" destId="{796223CB-9885-44F0-A67A-42D3916A31AE}" srcOrd="0" destOrd="0" presId="urn:microsoft.com/office/officeart/2005/8/layout/hierarchy5"/>
    <dgm:cxn modelId="{5F30F1A6-6D11-4FD0-A882-87BE27E7EC49}" type="presParOf" srcId="{2E7FEC08-8D5A-48C7-A74A-20197A0697D4}" destId="{2705186A-9C74-48D3-98FC-096CE98B5465}" srcOrd="5" destOrd="0" presId="urn:microsoft.com/office/officeart/2005/8/layout/hierarchy5"/>
    <dgm:cxn modelId="{D0B2C35A-7380-4A01-8F44-BD522578C609}" type="presParOf" srcId="{2705186A-9C74-48D3-98FC-096CE98B5465}" destId="{CA663153-3B24-4216-872E-5BA7F3410B58}" srcOrd="0" destOrd="0" presId="urn:microsoft.com/office/officeart/2005/8/layout/hierarchy5"/>
    <dgm:cxn modelId="{5A843CAB-4C67-4E64-955B-4ECBCAE663D3}" type="presParOf" srcId="{2705186A-9C74-48D3-98FC-096CE98B5465}" destId="{67DA9941-FAB9-4A01-B384-DDD439997FBE}" srcOrd="1" destOrd="0" presId="urn:microsoft.com/office/officeart/2005/8/layout/hierarchy5"/>
    <dgm:cxn modelId="{B4DBCC23-5FD4-467F-AE09-E7552B680DBF}" type="presParOf" srcId="{67DA9941-FAB9-4A01-B384-DDD439997FBE}" destId="{1ED67D62-301F-423C-A0ED-1F288BD07BD5}" srcOrd="0" destOrd="0" presId="urn:microsoft.com/office/officeart/2005/8/layout/hierarchy5"/>
    <dgm:cxn modelId="{F8720D52-7A11-4A6F-AA1B-22C55A38D5C3}" type="presParOf" srcId="{1ED67D62-301F-423C-A0ED-1F288BD07BD5}" destId="{4798DFBC-5E8E-4ACA-B227-4A39A7229709}" srcOrd="0" destOrd="0" presId="urn:microsoft.com/office/officeart/2005/8/layout/hierarchy5"/>
    <dgm:cxn modelId="{8A787BC9-3194-4B18-8CFD-E5D5731F4E47}" type="presParOf" srcId="{67DA9941-FAB9-4A01-B384-DDD439997FBE}" destId="{E8787C1A-E5D5-495A-BA9E-A4169260D6D0}" srcOrd="1" destOrd="0" presId="urn:microsoft.com/office/officeart/2005/8/layout/hierarchy5"/>
    <dgm:cxn modelId="{88CDE6A2-CCF6-4110-8028-EEB97C030C33}" type="presParOf" srcId="{E8787C1A-E5D5-495A-BA9E-A4169260D6D0}" destId="{13E12F70-DA81-481D-8893-FEA50E23063C}" srcOrd="0" destOrd="0" presId="urn:microsoft.com/office/officeart/2005/8/layout/hierarchy5"/>
    <dgm:cxn modelId="{F0548495-788E-42AA-9F13-C0B6F22CA55E}" type="presParOf" srcId="{E8787C1A-E5D5-495A-BA9E-A4169260D6D0}" destId="{7A407A2F-BDC3-4113-9F12-47C8C9C92565}" srcOrd="1" destOrd="0" presId="urn:microsoft.com/office/officeart/2005/8/layout/hierarchy5"/>
    <dgm:cxn modelId="{6F9BA6DA-F5FC-4FA0-AA0F-F9BF79C25D36}" type="presParOf" srcId="{285B09BA-7360-43EC-90E9-47BA92ACC319}" destId="{30BDD6DA-0A2F-4952-B305-0A9CDA6701D2}" srcOrd="2" destOrd="0" presId="urn:microsoft.com/office/officeart/2005/8/layout/hierarchy5"/>
    <dgm:cxn modelId="{377E4484-FE59-4E8F-8D33-1C1AF8C38510}" type="presParOf" srcId="{30BDD6DA-0A2F-4952-B305-0A9CDA6701D2}" destId="{56675268-5B28-4AF9-87FE-EA898CF665EF}" srcOrd="0" destOrd="0" presId="urn:microsoft.com/office/officeart/2005/8/layout/hierarchy5"/>
    <dgm:cxn modelId="{397BFFBB-5235-4946-81A6-3363B5169DED}" type="presParOf" srcId="{285B09BA-7360-43EC-90E9-47BA92ACC319}" destId="{074356BD-9C6D-4E7E-92A6-2C058E839786}" srcOrd="3" destOrd="0" presId="urn:microsoft.com/office/officeart/2005/8/layout/hierarchy5"/>
    <dgm:cxn modelId="{3E02420C-C3FF-41ED-BF21-099968A79E3E}" type="presParOf" srcId="{074356BD-9C6D-4E7E-92A6-2C058E839786}" destId="{90DC8EF0-CAB6-46C7-AB05-2E495FCD52C4}" srcOrd="0" destOrd="0" presId="urn:microsoft.com/office/officeart/2005/8/layout/hierarchy5"/>
    <dgm:cxn modelId="{C57B2798-2038-476E-BE0C-DA309BF152CC}" type="presParOf" srcId="{074356BD-9C6D-4E7E-92A6-2C058E839786}" destId="{2CBC9B08-6FC9-417D-802D-43E62A5B1BCF}" srcOrd="1" destOrd="0" presId="urn:microsoft.com/office/officeart/2005/8/layout/hierarchy5"/>
    <dgm:cxn modelId="{876B683C-778D-4723-930E-B8CA265D52BB}" type="presParOf" srcId="{1AC3C352-5369-4ED5-8D52-FB781B3B8F26}" destId="{938E8DA9-E68F-4DD1-B3AE-601BC80CB53D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EDC9B-54FD-4814-883F-9FD47F58679A}">
      <dsp:nvSpPr>
        <dsp:cNvPr id="0" name=""/>
        <dsp:cNvSpPr/>
      </dsp:nvSpPr>
      <dsp:spPr>
        <a:xfrm>
          <a:off x="3361" y="3397884"/>
          <a:ext cx="1283109" cy="6415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NDRHI Participant</a:t>
          </a:r>
        </a:p>
      </dsp:txBody>
      <dsp:txXfrm>
        <a:off x="22151" y="3416674"/>
        <a:ext cx="1245529" cy="603974"/>
      </dsp:txXfrm>
    </dsp:sp>
    <dsp:sp modelId="{9F4BC4A1-6E65-42D1-B927-8B7EA1558FAE}">
      <dsp:nvSpPr>
        <dsp:cNvPr id="0" name=""/>
        <dsp:cNvSpPr/>
      </dsp:nvSpPr>
      <dsp:spPr>
        <a:xfrm>
          <a:off x="1286471" y="3709279"/>
          <a:ext cx="513243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513243" y="93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1530261" y="3705830"/>
        <a:ext cx="25662" cy="25662"/>
      </dsp:txXfrm>
    </dsp:sp>
    <dsp:sp modelId="{8F553B88-9B13-4136-A738-FA845E1F651F}">
      <dsp:nvSpPr>
        <dsp:cNvPr id="0" name=""/>
        <dsp:cNvSpPr/>
      </dsp:nvSpPr>
      <dsp:spPr>
        <a:xfrm>
          <a:off x="1799714" y="3397884"/>
          <a:ext cx="1283109" cy="6415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Engineer / maintenance provider</a:t>
          </a:r>
        </a:p>
      </dsp:txBody>
      <dsp:txXfrm>
        <a:off x="1818504" y="3416674"/>
        <a:ext cx="1245529" cy="603974"/>
      </dsp:txXfrm>
    </dsp:sp>
    <dsp:sp modelId="{444501DF-9C97-456C-AF72-7CAD819759B9}">
      <dsp:nvSpPr>
        <dsp:cNvPr id="0" name=""/>
        <dsp:cNvSpPr/>
      </dsp:nvSpPr>
      <dsp:spPr>
        <a:xfrm rot="19068344">
          <a:off x="2993068" y="3476635"/>
          <a:ext cx="692756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692756" y="93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3322127" y="3468699"/>
        <a:ext cx="34637" cy="34637"/>
      </dsp:txXfrm>
    </dsp:sp>
    <dsp:sp modelId="{634E9514-13B2-44F6-9662-61F3B7356E84}">
      <dsp:nvSpPr>
        <dsp:cNvPr id="0" name=""/>
        <dsp:cNvSpPr/>
      </dsp:nvSpPr>
      <dsp:spPr>
        <a:xfrm>
          <a:off x="3596068" y="2932596"/>
          <a:ext cx="1283109" cy="6415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Equivalent</a:t>
          </a:r>
        </a:p>
      </dsp:txBody>
      <dsp:txXfrm>
        <a:off x="3614858" y="2951386"/>
        <a:ext cx="1245529" cy="603974"/>
      </dsp:txXfrm>
    </dsp:sp>
    <dsp:sp modelId="{E8B103BF-A038-4602-B1DE-72A1FE4881FF}">
      <dsp:nvSpPr>
        <dsp:cNvPr id="0" name=""/>
        <dsp:cNvSpPr/>
      </dsp:nvSpPr>
      <dsp:spPr>
        <a:xfrm>
          <a:off x="4879177" y="3243991"/>
          <a:ext cx="513243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513243" y="93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5122968" y="3240543"/>
        <a:ext cx="25662" cy="25662"/>
      </dsp:txXfrm>
    </dsp:sp>
    <dsp:sp modelId="{80E028AB-777B-4B92-933C-73E35CD7F8B2}">
      <dsp:nvSpPr>
        <dsp:cNvPr id="0" name=""/>
        <dsp:cNvSpPr/>
      </dsp:nvSpPr>
      <dsp:spPr>
        <a:xfrm>
          <a:off x="5392421" y="2844367"/>
          <a:ext cx="1283109" cy="8180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Request for assessment of equivalence made to new supplier</a:t>
          </a:r>
        </a:p>
      </dsp:txBody>
      <dsp:txXfrm>
        <a:off x="5416380" y="2868326"/>
        <a:ext cx="1235191" cy="770096"/>
      </dsp:txXfrm>
    </dsp:sp>
    <dsp:sp modelId="{BE296203-BFB8-47AE-A090-AFAC3598BD73}">
      <dsp:nvSpPr>
        <dsp:cNvPr id="0" name=""/>
        <dsp:cNvSpPr/>
      </dsp:nvSpPr>
      <dsp:spPr>
        <a:xfrm rot="17130239">
          <a:off x="5972120" y="2318893"/>
          <a:ext cx="1920065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1920065" y="93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6884151" y="2280273"/>
        <a:ext cx="96003" cy="96003"/>
      </dsp:txXfrm>
    </dsp:sp>
    <dsp:sp modelId="{2C2B9EC1-3AD7-4A9C-8264-E362E9D601DB}">
      <dsp:nvSpPr>
        <dsp:cNvPr id="0" name=""/>
        <dsp:cNvSpPr/>
      </dsp:nvSpPr>
      <dsp:spPr>
        <a:xfrm>
          <a:off x="7188775" y="1082399"/>
          <a:ext cx="1283109" cy="6415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Standard only</a:t>
          </a:r>
        </a:p>
      </dsp:txBody>
      <dsp:txXfrm>
        <a:off x="7207565" y="1101189"/>
        <a:ext cx="1245529" cy="603974"/>
      </dsp:txXfrm>
    </dsp:sp>
    <dsp:sp modelId="{CF8E3925-1B85-41F8-A61D-5B5E722DADB7}">
      <dsp:nvSpPr>
        <dsp:cNvPr id="0" name=""/>
        <dsp:cNvSpPr/>
      </dsp:nvSpPr>
      <dsp:spPr>
        <a:xfrm>
          <a:off x="8471884" y="1393794"/>
          <a:ext cx="513243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513243" y="93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8715675" y="1390345"/>
        <a:ext cx="25662" cy="25662"/>
      </dsp:txXfrm>
    </dsp:sp>
    <dsp:sp modelId="{0737C760-7B65-4FF4-A585-21E758F30ADF}">
      <dsp:nvSpPr>
        <dsp:cNvPr id="0" name=""/>
        <dsp:cNvSpPr/>
      </dsp:nvSpPr>
      <dsp:spPr>
        <a:xfrm>
          <a:off x="8985128" y="852523"/>
          <a:ext cx="1283109" cy="11013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Standard  recognised as equivalent to MCS 040?</a:t>
          </a:r>
        </a:p>
      </dsp:txBody>
      <dsp:txXfrm>
        <a:off x="9017384" y="884779"/>
        <a:ext cx="1218597" cy="1036793"/>
      </dsp:txXfrm>
    </dsp:sp>
    <dsp:sp modelId="{FCC1C0F1-4D12-4264-9831-0033C0BC0E76}">
      <dsp:nvSpPr>
        <dsp:cNvPr id="0" name=""/>
        <dsp:cNvSpPr/>
      </dsp:nvSpPr>
      <dsp:spPr>
        <a:xfrm rot="18838972">
          <a:off x="10155323" y="1127895"/>
          <a:ext cx="739072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739072" y="9382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10506383" y="1118801"/>
        <a:ext cx="36953" cy="36953"/>
      </dsp:txXfrm>
    </dsp:sp>
    <dsp:sp modelId="{28CE2A7C-4141-4C14-9D75-DE424A47C900}">
      <dsp:nvSpPr>
        <dsp:cNvPr id="0" name=""/>
        <dsp:cNvSpPr/>
      </dsp:nvSpPr>
      <dsp:spPr>
        <a:xfrm>
          <a:off x="10781481" y="353962"/>
          <a:ext cx="1283109" cy="1034834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Recommendation made to Secretary of State for consideration</a:t>
          </a:r>
        </a:p>
      </dsp:txBody>
      <dsp:txXfrm>
        <a:off x="10811790" y="384271"/>
        <a:ext cx="1222491" cy="974216"/>
      </dsp:txXfrm>
    </dsp:sp>
    <dsp:sp modelId="{200DBC57-48F1-4DB1-BD22-F642EE5B65F5}">
      <dsp:nvSpPr>
        <dsp:cNvPr id="0" name=""/>
        <dsp:cNvSpPr/>
      </dsp:nvSpPr>
      <dsp:spPr>
        <a:xfrm rot="2866502">
          <a:off x="10143006" y="1676561"/>
          <a:ext cx="763706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763706" y="9382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10505767" y="1666851"/>
        <a:ext cx="38185" cy="38185"/>
      </dsp:txXfrm>
    </dsp:sp>
    <dsp:sp modelId="{00D94918-DD6D-41A4-A65F-C894DB151DDE}">
      <dsp:nvSpPr>
        <dsp:cNvPr id="0" name=""/>
        <dsp:cNvSpPr/>
      </dsp:nvSpPr>
      <dsp:spPr>
        <a:xfrm>
          <a:off x="10781481" y="1485029"/>
          <a:ext cx="1283109" cy="967361"/>
        </a:xfrm>
        <a:prstGeom prst="roundRect">
          <a:avLst>
            <a:gd name="adj" fmla="val 10000"/>
          </a:avLst>
        </a:prstGeom>
        <a:solidFill>
          <a:srgbClr val="FF7373"/>
        </a:solidFill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Standard does not pass equivalence assessment</a:t>
          </a:r>
        </a:p>
      </dsp:txBody>
      <dsp:txXfrm>
        <a:off x="10809814" y="1513362"/>
        <a:ext cx="1226443" cy="910695"/>
      </dsp:txXfrm>
    </dsp:sp>
    <dsp:sp modelId="{583515AB-4B00-436D-8629-03B111EB2E7B}">
      <dsp:nvSpPr>
        <dsp:cNvPr id="0" name=""/>
        <dsp:cNvSpPr/>
      </dsp:nvSpPr>
      <dsp:spPr>
        <a:xfrm rot="1802552">
          <a:off x="6635704" y="3392406"/>
          <a:ext cx="592897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592897" y="93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6917330" y="3386966"/>
        <a:ext cx="29644" cy="29644"/>
      </dsp:txXfrm>
    </dsp:sp>
    <dsp:sp modelId="{F524C7D9-C2EE-4445-A17D-8B17E60F84DC}">
      <dsp:nvSpPr>
        <dsp:cNvPr id="0" name=""/>
        <dsp:cNvSpPr/>
      </dsp:nvSpPr>
      <dsp:spPr>
        <a:xfrm>
          <a:off x="7188775" y="3229426"/>
          <a:ext cx="1283109" cy="6415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Accreditation scheme only</a:t>
          </a:r>
        </a:p>
      </dsp:txBody>
      <dsp:txXfrm>
        <a:off x="7207565" y="3248216"/>
        <a:ext cx="1245529" cy="603974"/>
      </dsp:txXfrm>
    </dsp:sp>
    <dsp:sp modelId="{DC1A49F9-66B0-4F39-88EC-8936BA3D1AEE}">
      <dsp:nvSpPr>
        <dsp:cNvPr id="0" name=""/>
        <dsp:cNvSpPr/>
      </dsp:nvSpPr>
      <dsp:spPr>
        <a:xfrm>
          <a:off x="8471884" y="3540821"/>
          <a:ext cx="513243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513243" y="93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8715675" y="3537372"/>
        <a:ext cx="25662" cy="25662"/>
      </dsp:txXfrm>
    </dsp:sp>
    <dsp:sp modelId="{CA256A9F-5AC5-4A50-BB98-D2008D63DBCB}">
      <dsp:nvSpPr>
        <dsp:cNvPr id="0" name=""/>
        <dsp:cNvSpPr/>
      </dsp:nvSpPr>
      <dsp:spPr>
        <a:xfrm>
          <a:off x="8985128" y="2960050"/>
          <a:ext cx="1283109" cy="11803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Accreditation scheme recognised as equivalent to HETAS accreditation?</a:t>
          </a:r>
        </a:p>
      </dsp:txBody>
      <dsp:txXfrm>
        <a:off x="9019698" y="2994620"/>
        <a:ext cx="1213969" cy="1111166"/>
      </dsp:txXfrm>
    </dsp:sp>
    <dsp:sp modelId="{0BFD2535-0737-4522-B492-02C4D714757D}">
      <dsp:nvSpPr>
        <dsp:cNvPr id="0" name=""/>
        <dsp:cNvSpPr/>
      </dsp:nvSpPr>
      <dsp:spPr>
        <a:xfrm rot="18913958">
          <a:off x="10163406" y="3286275"/>
          <a:ext cx="722907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722907" y="9382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10506787" y="3277584"/>
        <a:ext cx="36145" cy="36145"/>
      </dsp:txXfrm>
    </dsp:sp>
    <dsp:sp modelId="{1F27F068-C4F6-4F29-BFA6-8ECF051DF947}">
      <dsp:nvSpPr>
        <dsp:cNvPr id="0" name=""/>
        <dsp:cNvSpPr/>
      </dsp:nvSpPr>
      <dsp:spPr>
        <a:xfrm>
          <a:off x="10781481" y="2548624"/>
          <a:ext cx="1283109" cy="984972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Recommendation made to Secretary of State for consideration</a:t>
          </a:r>
        </a:p>
      </dsp:txBody>
      <dsp:txXfrm>
        <a:off x="10810330" y="2577473"/>
        <a:ext cx="1225411" cy="927274"/>
      </dsp:txXfrm>
    </dsp:sp>
    <dsp:sp modelId="{2991F73A-1F53-4F84-BB81-4E8E702AC0DD}">
      <dsp:nvSpPr>
        <dsp:cNvPr id="0" name=""/>
        <dsp:cNvSpPr/>
      </dsp:nvSpPr>
      <dsp:spPr>
        <a:xfrm rot="2789228">
          <a:off x="10152143" y="3811123"/>
          <a:ext cx="745433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745433" y="9382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10506224" y="3801869"/>
        <a:ext cx="37271" cy="37271"/>
      </dsp:txXfrm>
    </dsp:sp>
    <dsp:sp modelId="{E91CAA75-2861-45F1-8247-24EE515A0F00}">
      <dsp:nvSpPr>
        <dsp:cNvPr id="0" name=""/>
        <dsp:cNvSpPr/>
      </dsp:nvSpPr>
      <dsp:spPr>
        <a:xfrm>
          <a:off x="10781481" y="3629830"/>
          <a:ext cx="1283109" cy="921952"/>
        </a:xfrm>
        <a:prstGeom prst="roundRect">
          <a:avLst>
            <a:gd name="adj" fmla="val 10000"/>
          </a:avLst>
        </a:prstGeom>
        <a:solidFill>
          <a:srgbClr val="FF7373"/>
        </a:solidFill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Accreditation scheme does not pass equivalence assessment</a:t>
          </a:r>
        </a:p>
      </dsp:txBody>
      <dsp:txXfrm>
        <a:off x="10808484" y="3656833"/>
        <a:ext cx="1229103" cy="867946"/>
      </dsp:txXfrm>
    </dsp:sp>
    <dsp:sp modelId="{23674E25-E334-47C6-B5D2-CA8D65F47776}">
      <dsp:nvSpPr>
        <dsp:cNvPr id="0" name=""/>
        <dsp:cNvSpPr/>
      </dsp:nvSpPr>
      <dsp:spPr>
        <a:xfrm rot="4427166">
          <a:off x="6013099" y="4126491"/>
          <a:ext cx="1838107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1838107" y="93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6886200" y="4089921"/>
        <a:ext cx="91905" cy="91905"/>
      </dsp:txXfrm>
    </dsp:sp>
    <dsp:sp modelId="{2987B345-37DE-4DAC-B96D-0C661D7A20C9}">
      <dsp:nvSpPr>
        <dsp:cNvPr id="0" name=""/>
        <dsp:cNvSpPr/>
      </dsp:nvSpPr>
      <dsp:spPr>
        <a:xfrm>
          <a:off x="7188775" y="4612397"/>
          <a:ext cx="1283109" cy="8119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Standard and Accreditation body</a:t>
          </a:r>
        </a:p>
      </dsp:txBody>
      <dsp:txXfrm>
        <a:off x="7212556" y="4636178"/>
        <a:ext cx="1235547" cy="764389"/>
      </dsp:txXfrm>
    </dsp:sp>
    <dsp:sp modelId="{B14D9EFA-D604-4A2C-946E-F36EC6F59486}">
      <dsp:nvSpPr>
        <dsp:cNvPr id="0" name=""/>
        <dsp:cNvSpPr/>
      </dsp:nvSpPr>
      <dsp:spPr>
        <a:xfrm>
          <a:off x="8471884" y="5008990"/>
          <a:ext cx="513243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513243" y="93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8715675" y="5005542"/>
        <a:ext cx="25662" cy="25662"/>
      </dsp:txXfrm>
    </dsp:sp>
    <dsp:sp modelId="{B9D23621-48D5-4BA8-9AEB-0887106FCD1B}">
      <dsp:nvSpPr>
        <dsp:cNvPr id="0" name=""/>
        <dsp:cNvSpPr/>
      </dsp:nvSpPr>
      <dsp:spPr>
        <a:xfrm>
          <a:off x="8985128" y="4236590"/>
          <a:ext cx="1283109" cy="15635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Businesses will not be able to be the owner of a standard and accredit professionals against their own standards</a:t>
          </a:r>
        </a:p>
      </dsp:txBody>
      <dsp:txXfrm>
        <a:off x="9022709" y="4274171"/>
        <a:ext cx="1207947" cy="1488403"/>
      </dsp:txXfrm>
    </dsp:sp>
    <dsp:sp modelId="{83A4C034-B6C2-4E40-A93E-A21BDF1DE195}">
      <dsp:nvSpPr>
        <dsp:cNvPr id="0" name=""/>
        <dsp:cNvSpPr/>
      </dsp:nvSpPr>
      <dsp:spPr>
        <a:xfrm rot="2142401">
          <a:off x="3023415" y="3893726"/>
          <a:ext cx="632061" cy="18764"/>
        </a:xfrm>
        <a:custGeom>
          <a:avLst/>
          <a:gdLst/>
          <a:ahLst/>
          <a:cxnLst/>
          <a:rect l="0" t="0" r="0" b="0"/>
          <a:pathLst>
            <a:path>
              <a:moveTo>
                <a:pt x="0" y="9382"/>
              </a:moveTo>
              <a:lnTo>
                <a:pt x="632061" y="93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3323644" y="3887307"/>
        <a:ext cx="31603" cy="31603"/>
      </dsp:txXfrm>
    </dsp:sp>
    <dsp:sp modelId="{0E546C58-3077-417B-BBED-9AF1A2D53BFE}">
      <dsp:nvSpPr>
        <dsp:cNvPr id="0" name=""/>
        <dsp:cNvSpPr/>
      </dsp:nvSpPr>
      <dsp:spPr>
        <a:xfrm>
          <a:off x="3596068" y="3670384"/>
          <a:ext cx="1283109" cy="8343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MCS 040 Standard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and HETAS accreditation system</a:t>
          </a:r>
        </a:p>
      </dsp:txBody>
      <dsp:txXfrm>
        <a:off x="3620505" y="3694821"/>
        <a:ext cx="1234235" cy="7854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58D228-D900-44D9-BC69-3E5093F6279D}">
      <dsp:nvSpPr>
        <dsp:cNvPr id="0" name=""/>
        <dsp:cNvSpPr/>
      </dsp:nvSpPr>
      <dsp:spPr>
        <a:xfrm>
          <a:off x="0" y="2957002"/>
          <a:ext cx="1223832" cy="6119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NDRHI participant</a:t>
          </a:r>
        </a:p>
      </dsp:txBody>
      <dsp:txXfrm>
        <a:off x="17922" y="2974924"/>
        <a:ext cx="1187988" cy="576072"/>
      </dsp:txXfrm>
    </dsp:sp>
    <dsp:sp modelId="{3AD22D0F-6EAE-42E0-9D1D-B5FA6415DB55}">
      <dsp:nvSpPr>
        <dsp:cNvPr id="0" name=""/>
        <dsp:cNvSpPr/>
      </dsp:nvSpPr>
      <dsp:spPr>
        <a:xfrm rot="21541517">
          <a:off x="1223798" y="3249195"/>
          <a:ext cx="466188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466188" y="97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1445238" y="3247340"/>
        <a:ext cx="23309" cy="23309"/>
      </dsp:txXfrm>
    </dsp:sp>
    <dsp:sp modelId="{18A19965-2F29-405C-A4BF-C203CD8645F2}">
      <dsp:nvSpPr>
        <dsp:cNvPr id="0" name=""/>
        <dsp:cNvSpPr/>
      </dsp:nvSpPr>
      <dsp:spPr>
        <a:xfrm>
          <a:off x="1689953" y="2949072"/>
          <a:ext cx="1223832" cy="6119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Fuel seller / </a:t>
          </a:r>
          <a:br>
            <a:rPr lang="en-GB" sz="1200" kern="1200"/>
          </a:br>
          <a:r>
            <a:rPr lang="en-GB" sz="1200" kern="1200"/>
            <a:t>Fuel producer</a:t>
          </a:r>
        </a:p>
      </dsp:txBody>
      <dsp:txXfrm>
        <a:off x="1707875" y="2966994"/>
        <a:ext cx="1187988" cy="576072"/>
      </dsp:txXfrm>
    </dsp:sp>
    <dsp:sp modelId="{A0340559-A633-4C64-88F2-FC251CC235E5}">
      <dsp:nvSpPr>
        <dsp:cNvPr id="0" name=""/>
        <dsp:cNvSpPr/>
      </dsp:nvSpPr>
      <dsp:spPr>
        <a:xfrm rot="19457599">
          <a:off x="2857121" y="3069304"/>
          <a:ext cx="602861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602861" y="979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3143480" y="3064032"/>
        <a:ext cx="30143" cy="30143"/>
      </dsp:txXfrm>
    </dsp:sp>
    <dsp:sp modelId="{D57E9668-2A3F-4E14-B820-CAC3B46F8962}">
      <dsp:nvSpPr>
        <dsp:cNvPr id="0" name=""/>
        <dsp:cNvSpPr/>
      </dsp:nvSpPr>
      <dsp:spPr>
        <a:xfrm>
          <a:off x="3403318" y="2597220"/>
          <a:ext cx="1223832" cy="6119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Equivalent</a:t>
          </a:r>
        </a:p>
      </dsp:txBody>
      <dsp:txXfrm>
        <a:off x="3421240" y="2615142"/>
        <a:ext cx="1187988" cy="576072"/>
      </dsp:txXfrm>
    </dsp:sp>
    <dsp:sp modelId="{7BD5D54E-05B8-4220-9A8F-02D312FD750F}">
      <dsp:nvSpPr>
        <dsp:cNvPr id="0" name=""/>
        <dsp:cNvSpPr/>
      </dsp:nvSpPr>
      <dsp:spPr>
        <a:xfrm>
          <a:off x="4627150" y="2893378"/>
          <a:ext cx="345732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345732" y="979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791373" y="2894535"/>
        <a:ext cx="17286" cy="17286"/>
      </dsp:txXfrm>
    </dsp:sp>
    <dsp:sp modelId="{4E93CFB4-8F58-4CFD-80F1-ED6109CB7947}">
      <dsp:nvSpPr>
        <dsp:cNvPr id="0" name=""/>
        <dsp:cNvSpPr/>
      </dsp:nvSpPr>
      <dsp:spPr>
        <a:xfrm>
          <a:off x="4972883" y="2454916"/>
          <a:ext cx="1223832" cy="896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Request for assessment of equivalence made to new supplier</a:t>
          </a:r>
        </a:p>
      </dsp:txBody>
      <dsp:txXfrm>
        <a:off x="4999141" y="2481174"/>
        <a:ext cx="1171316" cy="844008"/>
      </dsp:txXfrm>
    </dsp:sp>
    <dsp:sp modelId="{21E36B63-CA8B-45A7-8924-9380FAE02C9F}">
      <dsp:nvSpPr>
        <dsp:cNvPr id="0" name=""/>
        <dsp:cNvSpPr/>
      </dsp:nvSpPr>
      <dsp:spPr>
        <a:xfrm rot="17582074">
          <a:off x="5627749" y="2033201"/>
          <a:ext cx="1869404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1869404" y="979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6515716" y="1996265"/>
        <a:ext cx="93470" cy="93470"/>
      </dsp:txXfrm>
    </dsp:sp>
    <dsp:sp modelId="{0433BAB6-C6C1-440C-9668-3A3DA91DC340}">
      <dsp:nvSpPr>
        <dsp:cNvPr id="0" name=""/>
        <dsp:cNvSpPr/>
      </dsp:nvSpPr>
      <dsp:spPr>
        <a:xfrm>
          <a:off x="6928187" y="524157"/>
          <a:ext cx="1358882" cy="1317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Requests equivalence assessment from new supplier for the new standard</a:t>
          </a:r>
        </a:p>
      </dsp:txBody>
      <dsp:txXfrm>
        <a:off x="6966770" y="562740"/>
        <a:ext cx="1281716" cy="1240167"/>
      </dsp:txXfrm>
    </dsp:sp>
    <dsp:sp modelId="{15C2D99A-CF76-4B07-B713-7EAE3A5CBC4A}">
      <dsp:nvSpPr>
        <dsp:cNvPr id="0" name=""/>
        <dsp:cNvSpPr/>
      </dsp:nvSpPr>
      <dsp:spPr>
        <a:xfrm>
          <a:off x="8287070" y="1173023"/>
          <a:ext cx="629245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629245" y="979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8585961" y="1167092"/>
        <a:ext cx="31462" cy="31462"/>
      </dsp:txXfrm>
    </dsp:sp>
    <dsp:sp modelId="{15BC9102-EA9D-4682-A01B-01A711ACB966}">
      <dsp:nvSpPr>
        <dsp:cNvPr id="0" name=""/>
        <dsp:cNvSpPr/>
      </dsp:nvSpPr>
      <dsp:spPr>
        <a:xfrm>
          <a:off x="8916315" y="738239"/>
          <a:ext cx="1223832" cy="8891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Standard  recognised as equivalent to Schedule 4A?</a:t>
          </a:r>
        </a:p>
      </dsp:txBody>
      <dsp:txXfrm>
        <a:off x="8942358" y="764282"/>
        <a:ext cx="1171746" cy="837083"/>
      </dsp:txXfrm>
    </dsp:sp>
    <dsp:sp modelId="{F823D53D-8901-4175-BE2E-35D5B5D43BB4}">
      <dsp:nvSpPr>
        <dsp:cNvPr id="0" name=""/>
        <dsp:cNvSpPr/>
      </dsp:nvSpPr>
      <dsp:spPr>
        <a:xfrm rot="19251064">
          <a:off x="10038255" y="886472"/>
          <a:ext cx="907757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907757" y="9799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10469440" y="873578"/>
        <a:ext cx="45387" cy="45387"/>
      </dsp:txXfrm>
    </dsp:sp>
    <dsp:sp modelId="{4FA317FA-B9EF-4C94-B2B9-BF0B6A843ACB}">
      <dsp:nvSpPr>
        <dsp:cNvPr id="0" name=""/>
        <dsp:cNvSpPr/>
      </dsp:nvSpPr>
      <dsp:spPr>
        <a:xfrm>
          <a:off x="10844120" y="1421"/>
          <a:ext cx="1223832" cy="1216599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Recommendation made to Secretary of State for consideration</a:t>
          </a:r>
        </a:p>
      </dsp:txBody>
      <dsp:txXfrm>
        <a:off x="10879753" y="37054"/>
        <a:ext cx="1152566" cy="1145333"/>
      </dsp:txXfrm>
    </dsp:sp>
    <dsp:sp modelId="{069D7702-0F79-487A-BC68-34D797B49DBB}">
      <dsp:nvSpPr>
        <dsp:cNvPr id="0" name=""/>
        <dsp:cNvSpPr/>
      </dsp:nvSpPr>
      <dsp:spPr>
        <a:xfrm rot="2574056">
          <a:off x="10011627" y="1500120"/>
          <a:ext cx="961013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961013" y="9799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10468109" y="1485895"/>
        <a:ext cx="48050" cy="48050"/>
      </dsp:txXfrm>
    </dsp:sp>
    <dsp:sp modelId="{161579CC-9122-4706-99FC-BC92FF16FDE8}">
      <dsp:nvSpPr>
        <dsp:cNvPr id="0" name=""/>
        <dsp:cNvSpPr/>
      </dsp:nvSpPr>
      <dsp:spPr>
        <a:xfrm>
          <a:off x="10844120" y="1309808"/>
          <a:ext cx="1223832" cy="1054417"/>
        </a:xfrm>
        <a:prstGeom prst="roundRect">
          <a:avLst>
            <a:gd name="adj" fmla="val 10000"/>
          </a:avLst>
        </a:prstGeom>
        <a:solidFill>
          <a:srgbClr val="FF7373"/>
        </a:solidFill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Standard does not pass equivalence assessment</a:t>
          </a:r>
        </a:p>
      </dsp:txBody>
      <dsp:txXfrm>
        <a:off x="10875003" y="1340691"/>
        <a:ext cx="1162066" cy="992651"/>
      </dsp:txXfrm>
    </dsp:sp>
    <dsp:sp modelId="{3E6FEB7D-4948-4C3A-8758-FC762F836B75}">
      <dsp:nvSpPr>
        <dsp:cNvPr id="0" name=""/>
        <dsp:cNvSpPr/>
      </dsp:nvSpPr>
      <dsp:spPr>
        <a:xfrm rot="1320019">
          <a:off x="6166495" y="3048844"/>
          <a:ext cx="830010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830010" y="979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6560750" y="3037893"/>
        <a:ext cx="41500" cy="41500"/>
      </dsp:txXfrm>
    </dsp:sp>
    <dsp:sp modelId="{B6285848-183F-445D-9DDD-DA08B625F032}">
      <dsp:nvSpPr>
        <dsp:cNvPr id="0" name=""/>
        <dsp:cNvSpPr/>
      </dsp:nvSpPr>
      <dsp:spPr>
        <a:xfrm>
          <a:off x="6966285" y="2852280"/>
          <a:ext cx="1272308" cy="7236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Certification scheme only</a:t>
          </a:r>
          <a:endParaRPr lang="en-GB" sz="1200" kern="1200">
            <a:solidFill>
              <a:schemeClr val="tx1"/>
            </a:solidFill>
          </a:endParaRPr>
        </a:p>
      </dsp:txBody>
      <dsp:txXfrm>
        <a:off x="6987480" y="2873475"/>
        <a:ext cx="1229918" cy="681268"/>
      </dsp:txXfrm>
    </dsp:sp>
    <dsp:sp modelId="{FE12E4FC-9C79-444E-ADDF-8CDB838CF698}">
      <dsp:nvSpPr>
        <dsp:cNvPr id="0" name=""/>
        <dsp:cNvSpPr/>
      </dsp:nvSpPr>
      <dsp:spPr>
        <a:xfrm rot="21589407">
          <a:off x="8238592" y="3203465"/>
          <a:ext cx="548120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548120" y="979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8498949" y="3199562"/>
        <a:ext cx="27406" cy="27406"/>
      </dsp:txXfrm>
    </dsp:sp>
    <dsp:sp modelId="{1378AFEA-29B4-4603-9E83-A728374F3F96}">
      <dsp:nvSpPr>
        <dsp:cNvPr id="0" name=""/>
        <dsp:cNvSpPr/>
      </dsp:nvSpPr>
      <dsp:spPr>
        <a:xfrm>
          <a:off x="8786711" y="2649531"/>
          <a:ext cx="1223832" cy="11257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Certification scheme accepted as equivalent to </a:t>
          </a:r>
          <a:r>
            <a:rPr lang="en-GB" sz="1200" kern="1200" err="1"/>
            <a:t>Woodsure</a:t>
          </a:r>
          <a:r>
            <a:rPr lang="en-GB" sz="1200" kern="1200"/>
            <a:t>  Certification Scheme?</a:t>
          </a:r>
        </a:p>
      </dsp:txBody>
      <dsp:txXfrm>
        <a:off x="8819684" y="2682504"/>
        <a:ext cx="1157886" cy="1059832"/>
      </dsp:txXfrm>
    </dsp:sp>
    <dsp:sp modelId="{94E4A56C-E9DF-4418-ADA4-7D7F9313B1EF}">
      <dsp:nvSpPr>
        <dsp:cNvPr id="0" name=""/>
        <dsp:cNvSpPr/>
      </dsp:nvSpPr>
      <dsp:spPr>
        <a:xfrm rot="20691085">
          <a:off x="9995539" y="3089783"/>
          <a:ext cx="863584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863584" y="9799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10405742" y="3077994"/>
        <a:ext cx="43179" cy="43179"/>
      </dsp:txXfrm>
    </dsp:sp>
    <dsp:sp modelId="{535F29FD-60D4-4A65-94AB-124855A39206}">
      <dsp:nvSpPr>
        <dsp:cNvPr id="0" name=""/>
        <dsp:cNvSpPr/>
      </dsp:nvSpPr>
      <dsp:spPr>
        <a:xfrm>
          <a:off x="10844120" y="2456013"/>
          <a:ext cx="1223832" cy="1061466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Recommendation made to Secretary of State for consideration</a:t>
          </a:r>
        </a:p>
      </dsp:txBody>
      <dsp:txXfrm>
        <a:off x="10875209" y="2487102"/>
        <a:ext cx="1161654" cy="999288"/>
      </dsp:txXfrm>
    </dsp:sp>
    <dsp:sp modelId="{61F7D454-56AD-4836-B2B0-C359EE5D4CC7}">
      <dsp:nvSpPr>
        <dsp:cNvPr id="0" name=""/>
        <dsp:cNvSpPr/>
      </dsp:nvSpPr>
      <dsp:spPr>
        <a:xfrm rot="2706071">
          <a:off x="9836861" y="3620884"/>
          <a:ext cx="1180942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1180942" y="9799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10397808" y="3601160"/>
        <a:ext cx="59047" cy="59047"/>
      </dsp:txXfrm>
    </dsp:sp>
    <dsp:sp modelId="{5719E502-69D5-4F6C-981A-8D42CDDBA459}">
      <dsp:nvSpPr>
        <dsp:cNvPr id="0" name=""/>
        <dsp:cNvSpPr/>
      </dsp:nvSpPr>
      <dsp:spPr>
        <a:xfrm>
          <a:off x="10844120" y="3609266"/>
          <a:ext cx="1223832" cy="879360"/>
        </a:xfrm>
        <a:prstGeom prst="roundRect">
          <a:avLst>
            <a:gd name="adj" fmla="val 10000"/>
          </a:avLst>
        </a:prstGeom>
        <a:solidFill>
          <a:srgbClr val="FF7373"/>
        </a:solidFill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Certification scheme does not pass equivalence assessment</a:t>
          </a:r>
        </a:p>
      </dsp:txBody>
      <dsp:txXfrm>
        <a:off x="10869876" y="3635022"/>
        <a:ext cx="1172320" cy="827848"/>
      </dsp:txXfrm>
    </dsp:sp>
    <dsp:sp modelId="{849431B7-C1E6-4765-AD47-6B44C91FDC57}">
      <dsp:nvSpPr>
        <dsp:cNvPr id="0" name=""/>
        <dsp:cNvSpPr/>
      </dsp:nvSpPr>
      <dsp:spPr>
        <a:xfrm rot="4177491">
          <a:off x="5511985" y="3878120"/>
          <a:ext cx="2100933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2100933" y="979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>
        <a:off x="6509928" y="3835397"/>
        <a:ext cx="105046" cy="105046"/>
      </dsp:txXfrm>
    </dsp:sp>
    <dsp:sp modelId="{CA663153-3B24-4216-872E-5BA7F3410B58}">
      <dsp:nvSpPr>
        <dsp:cNvPr id="0" name=""/>
        <dsp:cNvSpPr/>
      </dsp:nvSpPr>
      <dsp:spPr>
        <a:xfrm>
          <a:off x="6928187" y="4430375"/>
          <a:ext cx="1367559" cy="884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Standard and certification scheme</a:t>
          </a:r>
        </a:p>
      </dsp:txBody>
      <dsp:txXfrm>
        <a:off x="6954095" y="4456283"/>
        <a:ext cx="1315743" cy="832757"/>
      </dsp:txXfrm>
    </dsp:sp>
    <dsp:sp modelId="{1ED67D62-301F-423C-A0ED-1F288BD07BD5}">
      <dsp:nvSpPr>
        <dsp:cNvPr id="0" name=""/>
        <dsp:cNvSpPr/>
      </dsp:nvSpPr>
      <dsp:spPr>
        <a:xfrm>
          <a:off x="8295747" y="4862862"/>
          <a:ext cx="629245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629245" y="979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8594638" y="4856931"/>
        <a:ext cx="31462" cy="31462"/>
      </dsp:txXfrm>
    </dsp:sp>
    <dsp:sp modelId="{13E12F70-DA81-481D-8893-FEA50E23063C}">
      <dsp:nvSpPr>
        <dsp:cNvPr id="0" name=""/>
        <dsp:cNvSpPr/>
      </dsp:nvSpPr>
      <dsp:spPr>
        <a:xfrm>
          <a:off x="8924992" y="4126996"/>
          <a:ext cx="1223832" cy="14913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Businesses will not be able to be the owner of a standard and accredit professionals against their own standards</a:t>
          </a:r>
        </a:p>
      </dsp:txBody>
      <dsp:txXfrm>
        <a:off x="8960837" y="4162841"/>
        <a:ext cx="1152142" cy="1419641"/>
      </dsp:txXfrm>
    </dsp:sp>
    <dsp:sp modelId="{30BDD6DA-0A2F-4952-B305-0A9CDA6701D2}">
      <dsp:nvSpPr>
        <dsp:cNvPr id="0" name=""/>
        <dsp:cNvSpPr/>
      </dsp:nvSpPr>
      <dsp:spPr>
        <a:xfrm rot="2142401">
          <a:off x="2857121" y="3421156"/>
          <a:ext cx="602861" cy="19599"/>
        </a:xfrm>
        <a:custGeom>
          <a:avLst/>
          <a:gdLst/>
          <a:ahLst/>
          <a:cxnLst/>
          <a:rect l="0" t="0" r="0" b="0"/>
          <a:pathLst>
            <a:path>
              <a:moveTo>
                <a:pt x="0" y="9799"/>
              </a:moveTo>
              <a:lnTo>
                <a:pt x="602861" y="979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3143480" y="3415884"/>
        <a:ext cx="30143" cy="30143"/>
      </dsp:txXfrm>
    </dsp:sp>
    <dsp:sp modelId="{90DC8EF0-CAB6-46C7-AB05-2E495FCD52C4}">
      <dsp:nvSpPr>
        <dsp:cNvPr id="0" name=""/>
        <dsp:cNvSpPr/>
      </dsp:nvSpPr>
      <dsp:spPr>
        <a:xfrm>
          <a:off x="3403318" y="3300923"/>
          <a:ext cx="1223832" cy="6119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Existing standards as per Schedule 4A</a:t>
          </a:r>
          <a:endParaRPr lang="en-GB" sz="1050" kern="1200"/>
        </a:p>
      </dsp:txBody>
      <dsp:txXfrm>
        <a:off x="3421240" y="3318845"/>
        <a:ext cx="1187988" cy="5760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90286-DFEB-422E-BCDC-ED5219302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B49DBE-F138-488B-A178-AAC1D69C3E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089B3F-BD95-4553-ACA0-F232AAAE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E4F054-6277-4211-A971-2C34CC9BB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73430-70B8-4127-930A-FC9E8F285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150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1A88F-4504-4DCC-A1B7-D15CA7C50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2F1A13-7142-4F04-BB1B-62C2D18E2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97320-A316-49C6-9651-0169C59D7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1C1AC-0FD1-4D86-A7BF-F9F194C68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D35D44-5830-4A9F-9EEC-46D0CF48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2076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1E83FF-FE4B-473A-BC57-567C523691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C05A3E-A8E8-4D7F-9521-0CA8AA153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7E659-02D4-469B-A0A4-3261B9525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E36AF-2A2F-4D19-88DF-15AF37809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154B1-067F-4DAF-885F-E3783FD10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968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0843F-4414-46AC-97B1-2F0CDA20A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D4ADB-3C4F-4A82-AF3F-84097EFFD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FD69CE-E596-46A0-AD8A-294558334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FB0733-21AD-4E89-BE2C-BA41E83C0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8AC26-A95A-4635-A6A9-F7DF4EBBB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615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64A0A-EF08-421C-91D1-CC5B28415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2AC63-9C74-4812-B252-87030D7F06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F200C-F6E1-4D13-86F3-C4836B601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F9CC0-CA6F-42B8-9D97-FB43E5619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D35D42-8F0E-4777-A8EB-8A5836A16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992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03199-F3C5-485B-AE77-4D9B4CD7A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1DAB3-6385-4419-939D-B1501D987E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F24B3D-26C3-42C0-B926-674BC432AA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29778D-6C03-4DD9-AFE3-173448619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41723C-4D04-4025-BBF2-C3352C417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D90B7-4217-4D59-BDD1-8597C7E4A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591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6D6E5-9913-4C9A-A541-98D85708D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D703BB-EBFE-47E0-8B53-55DF98DF43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9F557D-F536-4E9F-B760-25F73AC6F1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62112D-F2B1-4412-B9B1-15DDB82B52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2D834F-E236-4186-95F9-1167DD0FA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D75ADE-A48B-4934-A2B1-70F33A44E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8353E8-8B4D-47DC-B21B-50030B554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1E2EF0-90FE-408D-8238-CE03DBA0D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434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1B61C-ECA7-4238-B20A-90C7EEDDC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B5AAF7-EA10-4E41-B34C-5E07D244F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644D51-A27C-41CA-87D8-06C8306AB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5505C8-E15B-4CAD-B406-8B766FF56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38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1F5BCC-D39F-43E1-A412-0BF640CD6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4D6CD0-04B7-4EF1-84EC-59B4ABD4C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37476D-127E-4412-998C-99C3AAAF3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9141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E173D-A952-4EDE-8419-27FE0F98C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DA272-53D3-4F2B-AB1C-41A185CA74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A0769E-975A-4952-9A7A-09E500535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92A0ED-F593-488F-BD53-ECD294ED2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246106-0E80-4750-A1C5-0E3E461A1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DA8428-524F-4649-9C22-0F91EA729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9635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3E5B8-D6DF-497B-8E8D-65F07449C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F50C63-1E51-4D9C-A012-BD686911A8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A9D61D-B854-482D-ADF9-DC5917B616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FBA654-1F84-4331-8CE6-8D9E5348F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ECD4A9-FB16-4830-9132-775A36A6D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B2CD8-859B-4F3F-A682-836206D62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6477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F82845-3173-4FC6-B598-33AF10EB8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D27E-ADE0-4E3B-A024-04A333F5EA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FC9F9-DBCB-42B1-B6ED-B7886AA86F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686C4-4613-4B89-8C6F-DE4CFABA05BC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C2D8D-5A6A-4244-8B27-2B87D8DA9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416206-7374-4578-BBE5-E6BE325E7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5E46B-EA61-42A1-A0C5-DF484AFAC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518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E91FD84-7764-4E73-99DB-F7A4E692305E}"/>
              </a:ext>
            </a:extLst>
          </p:cNvPr>
          <p:cNvSpPr/>
          <p:nvPr/>
        </p:nvSpPr>
        <p:spPr>
          <a:xfrm>
            <a:off x="5147257" y="896418"/>
            <a:ext cx="3632791" cy="55542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0D65D7F-7CA4-4254-BC45-1D38F7B124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6820137"/>
              </p:ext>
            </p:extLst>
          </p:nvPr>
        </p:nvGraphicFramePr>
        <p:xfrm>
          <a:off x="62020" y="874891"/>
          <a:ext cx="12067953" cy="6154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29AE584-797B-453F-B6D0-15741247A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79" y="216822"/>
            <a:ext cx="5998535" cy="464215"/>
          </a:xfrm>
        </p:spPr>
        <p:txBody>
          <a:bodyPr>
            <a:normAutofit fontScale="90000"/>
          </a:bodyPr>
          <a:lstStyle/>
          <a:p>
            <a:r>
              <a:rPr lang="en-GB" sz="2400" b="1"/>
              <a:t>NDRHI Equivalence of maintenance standards map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848837D-9E1B-46B4-ABE4-A389A9289E03}"/>
              </a:ext>
            </a:extLst>
          </p:cNvPr>
          <p:cNvSpPr txBox="1">
            <a:spLocks/>
          </p:cNvSpPr>
          <p:nvPr/>
        </p:nvSpPr>
        <p:spPr>
          <a:xfrm>
            <a:off x="5147258" y="1275379"/>
            <a:ext cx="3632791" cy="472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b="1"/>
              <a:t>Requestor pays assessment costs to new supplier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ADD09F2-B7F6-4EB3-BEEA-F732520894A6}"/>
              </a:ext>
            </a:extLst>
          </p:cNvPr>
          <p:cNvGrpSpPr/>
          <p:nvPr/>
        </p:nvGrpSpPr>
        <p:grpSpPr>
          <a:xfrm>
            <a:off x="10334976" y="1726723"/>
            <a:ext cx="410818" cy="3246967"/>
            <a:chOff x="10057641" y="1402236"/>
            <a:chExt cx="410818" cy="324696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7C8713A-405C-45E4-A03E-94AA420A6E7F}"/>
                </a:ext>
              </a:extLst>
            </p:cNvPr>
            <p:cNvSpPr txBox="1"/>
            <p:nvPr/>
          </p:nvSpPr>
          <p:spPr>
            <a:xfrm rot="18773052">
              <a:off x="10051352" y="1469145"/>
              <a:ext cx="4108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/>
                <a:t>YES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1B67CF4-F40F-4789-9B0E-97D3DCDD262D}"/>
                </a:ext>
              </a:extLst>
            </p:cNvPr>
            <p:cNvSpPr txBox="1"/>
            <p:nvPr/>
          </p:nvSpPr>
          <p:spPr>
            <a:xfrm rot="2927619">
              <a:off x="10066895" y="2192919"/>
              <a:ext cx="3866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/>
                <a:t>NO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2E864F4-814D-4048-A41C-3F5A36AADA30}"/>
                </a:ext>
              </a:extLst>
            </p:cNvPr>
            <p:cNvSpPr txBox="1"/>
            <p:nvPr/>
          </p:nvSpPr>
          <p:spPr>
            <a:xfrm rot="2865327">
              <a:off x="10059984" y="4317381"/>
              <a:ext cx="3866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/>
                <a:t>NO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3C3C9AC-B153-474F-A015-A9F00A163858}"/>
                </a:ext>
              </a:extLst>
            </p:cNvPr>
            <p:cNvSpPr txBox="1"/>
            <p:nvPr/>
          </p:nvSpPr>
          <p:spPr>
            <a:xfrm rot="18903231">
              <a:off x="10057641" y="3602424"/>
              <a:ext cx="4108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/>
                <a:t>YES</a:t>
              </a:r>
            </a:p>
          </p:txBody>
        </p:sp>
      </p:grpSp>
      <p:pic>
        <p:nvPicPr>
          <p:cNvPr id="19" name="Graphic 18" descr="No sign with solid fill">
            <a:extLst>
              <a:ext uri="{FF2B5EF4-FFF2-40B4-BE49-F238E27FC236}">
                <a16:creationId xmlns:a16="http://schemas.microsoft.com/office/drawing/2014/main" id="{FCDE3150-08A7-47B5-AAF7-5F84B112C5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02264" y="5522110"/>
            <a:ext cx="313159" cy="31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818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E91FD84-7764-4E73-99DB-F7A4E692305E}"/>
              </a:ext>
            </a:extLst>
          </p:cNvPr>
          <p:cNvSpPr/>
          <p:nvPr/>
        </p:nvSpPr>
        <p:spPr>
          <a:xfrm>
            <a:off x="4973378" y="857250"/>
            <a:ext cx="3780097" cy="581475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9AE584-797B-453F-B6D0-15741247A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79" y="216822"/>
            <a:ext cx="5998535" cy="464215"/>
          </a:xfrm>
        </p:spPr>
        <p:txBody>
          <a:bodyPr>
            <a:normAutofit fontScale="90000"/>
          </a:bodyPr>
          <a:lstStyle/>
          <a:p>
            <a:r>
              <a:rPr lang="en-GB" sz="2400" b="1"/>
              <a:t>NDRHI Equivalence of fuel quality standards map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848837D-9E1B-46B4-ABE4-A389A9289E03}"/>
              </a:ext>
            </a:extLst>
          </p:cNvPr>
          <p:cNvSpPr txBox="1">
            <a:spLocks/>
          </p:cNvSpPr>
          <p:nvPr/>
        </p:nvSpPr>
        <p:spPr>
          <a:xfrm>
            <a:off x="4944803" y="1199959"/>
            <a:ext cx="3922971" cy="472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b="1"/>
              <a:t>Requestor pays assessment costs to new supplier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C8713A-405C-45E4-A03E-94AA420A6E7F}"/>
              </a:ext>
            </a:extLst>
          </p:cNvPr>
          <p:cNvSpPr txBox="1"/>
          <p:nvPr/>
        </p:nvSpPr>
        <p:spPr>
          <a:xfrm rot="20648809">
            <a:off x="10288922" y="3870369"/>
            <a:ext cx="4108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/>
              <a:t>YES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B67CF4-F40F-4789-9B0E-97D3DCDD262D}"/>
              </a:ext>
            </a:extLst>
          </p:cNvPr>
          <p:cNvSpPr txBox="1"/>
          <p:nvPr/>
        </p:nvSpPr>
        <p:spPr>
          <a:xfrm rot="2934648">
            <a:off x="10297020" y="4731445"/>
            <a:ext cx="386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/>
              <a:t>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B2A963-9C20-412E-8BE0-8887614AF7AF}"/>
              </a:ext>
            </a:extLst>
          </p:cNvPr>
          <p:cNvSpPr txBox="1"/>
          <p:nvPr/>
        </p:nvSpPr>
        <p:spPr>
          <a:xfrm rot="19558304">
            <a:off x="10236314" y="1751337"/>
            <a:ext cx="4108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/>
              <a:t>YES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67E99A-9E8C-447E-AED0-5D6D7582217A}"/>
              </a:ext>
            </a:extLst>
          </p:cNvPr>
          <p:cNvSpPr txBox="1"/>
          <p:nvPr/>
        </p:nvSpPr>
        <p:spPr>
          <a:xfrm rot="2423099">
            <a:off x="10265172" y="2529511"/>
            <a:ext cx="386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/>
              <a:t>NO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0D65D7F-7CA4-4254-BC45-1D38F7B124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4224786"/>
              </p:ext>
            </p:extLst>
          </p:nvPr>
        </p:nvGraphicFramePr>
        <p:xfrm>
          <a:off x="62018" y="1057275"/>
          <a:ext cx="12067953" cy="5619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Graphic 9" descr="No sign with solid fill">
            <a:extLst>
              <a:ext uri="{FF2B5EF4-FFF2-40B4-BE49-F238E27FC236}">
                <a16:creationId xmlns:a16="http://schemas.microsoft.com/office/drawing/2014/main" id="{BCB101AD-9316-4C5E-82A2-49B2AF4744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30814" y="5487566"/>
            <a:ext cx="313159" cy="31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909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overnment_x0020_Body xmlns="b413c3fd-5a3b-4239-b985-69032e371c04">BEIS</Government_x0020_Body>
    <Date_x0020_Opened xmlns="b413c3fd-5a3b-4239-b985-69032e371c04">2021-11-23T16:02:43+00:00</Date_x0020_Opened>
    <LegacyRecordCategoryIdentifier xmlns="b67a7830-db79-4a49-bf27-2aff92a2201a" xsi:nil="true"/>
    <LegacyDateFileRequested xmlns="a172083e-e40c-4314-b43a-827352a1ed2c" xsi:nil="true"/>
    <LegacyFolderType xmlns="b67a7830-db79-4a49-bf27-2aff92a2201a" xsi:nil="true"/>
    <LegacyRecordFolderIdentifier xmlns="b67a7830-db79-4a49-bf27-2aff92a2201a" xsi:nil="true"/>
    <LegacyFolder xmlns="b67a7830-db79-4a49-bf27-2aff92a2201a" xsi:nil="true"/>
    <LegacyMP xmlns="a172083e-e40c-4314-b43a-827352a1ed2c" xsi:nil="true"/>
    <LegacyDocumentID xmlns="a172083e-e40c-4314-b43a-827352a1ed2c" xsi:nil="true"/>
    <LegacyFolderDocumentID xmlns="a172083e-e40c-4314-b43a-827352a1ed2c" xsi:nil="true"/>
    <ExternallyShared xmlns="b67a7830-db79-4a49-bf27-2aff92a2201a" xsi:nil="true"/>
    <Descriptor xmlns="0063f72e-ace3-48fb-9c1f-5b513408b31f" xsi:nil="true"/>
    <LegacyDateFileReceived xmlns="a172083e-e40c-4314-b43a-827352a1ed2c" xsi:nil="true"/>
    <LegacyFolderLink xmlns="b67a7830-db79-4a49-bf27-2aff92a2201a" xsi:nil="true"/>
    <Document_x0020_Notes xmlns="b413c3fd-5a3b-4239-b985-69032e371c04" xsi:nil="true"/>
    <LegacyAdditionalAuthors xmlns="b67a7830-db79-4a49-bf27-2aff92a2201a" xsi:nil="true"/>
    <LegacyDocumentLink xmlns="b67a7830-db79-4a49-bf27-2aff92a2201a" xsi:nil="true"/>
    <CIRRUSPreviousLocation xmlns="b413c3fd-5a3b-4239-b985-69032e371c04" xsi:nil="true"/>
    <LegacyPhysicalItemLocation xmlns="a172083e-e40c-4314-b43a-827352a1ed2c" xsi:nil="true"/>
    <LegacyRequestType xmlns="a172083e-e40c-4314-b43a-827352a1ed2c" xsi:nil="true"/>
    <LegacyDescriptor xmlns="a172083e-e40c-4314-b43a-827352a1ed2c" xsi:nil="true"/>
    <LegacyLastModifiedDate xmlns="b67a7830-db79-4a49-bf27-2aff92a2201a" xsi:nil="true"/>
    <LegacyDateClosed xmlns="b67a7830-db79-4a49-bf27-2aff92a2201a" xsi:nil="true"/>
    <LegacyHomeLocation xmlns="b67a7830-db79-4a49-bf27-2aff92a2201a" xsi:nil="true"/>
    <LegacyExpiryReviewDate xmlns="b67a7830-db79-4a49-bf27-2aff92a2201a" xsi:nil="true"/>
    <LegacyPhysicalFormat xmlns="a172083e-e40c-4314-b43a-827352a1ed2c">false</LegacyPhysicalFormat>
    <LegacyDocumentType xmlns="b67a7830-db79-4a49-bf27-2aff92a2201a" xsi:nil="true"/>
    <LegacyReferencesFromOtherItems xmlns="b67a7830-db79-4a49-bf27-2aff92a2201a" xsi:nil="true"/>
    <LegacyLastActionDate xmlns="b67a7830-db79-4a49-bf27-2aff92a2201a" xsi:nil="true"/>
    <m975189f4ba442ecbf67d4147307b177 xmlns="c963a4c1-1bb4-49f2-a011-9c776a7eed2a">
      <Terms xmlns="http://schemas.microsoft.com/office/infopath/2007/PartnerControls">
        <TermInfo xmlns="http://schemas.microsoft.com/office/infopath/2007/PartnerControls">
          <TermName xmlns="http://schemas.microsoft.com/office/infopath/2007/PartnerControls">Funding Mechanisms</TermName>
          <TermId xmlns="http://schemas.microsoft.com/office/infopath/2007/PartnerControls">9d392341-d301-41bf-b09a-779c709fd87a</TermId>
        </TermInfo>
      </Terms>
    </m975189f4ba442ecbf67d4147307b177>
    <Security_x0020_Classification xmlns="0063f72e-ace3-48fb-9c1f-5b513408b31f">OFFICIAL</Security_x0020_Classification>
    <CIRRUSPreviousID xmlns="b413c3fd-5a3b-4239-b985-69032e371c04" xsi:nil="true"/>
    <LegacyModifier xmlns="b67a7830-db79-4a49-bf27-2aff92a2201a">
      <UserInfo>
        <DisplayName/>
        <AccountId xsi:nil="true"/>
        <AccountType/>
      </UserInfo>
    </LegacyModifier>
    <LegacyStatusonTransfer xmlns="b67a7830-db79-4a49-bf27-2aff92a2201a" xsi:nil="true"/>
    <LegacyDispositionAsOfDate xmlns="b67a7830-db79-4a49-bf27-2aff92a2201a" xsi:nil="true"/>
    <LegacyMinister xmlns="a172083e-e40c-4314-b43a-827352a1ed2c" xsi:nil="true"/>
    <CIRRUSPreviousRetentionPolicy xmlns="b413c3fd-5a3b-4239-b985-69032e371c04" xsi:nil="true"/>
    <LegacyFileplanTarget xmlns="b67a7830-db79-4a49-bf27-2aff92a2201a" xsi:nil="true"/>
    <LegacyContentType xmlns="b67a7830-db79-4a49-bf27-2aff92a2201a" xsi:nil="true"/>
    <LegacyCustodian xmlns="b67a7830-db79-4a49-bf27-2aff92a2201a" xsi:nil="true"/>
    <National_x0020_Caveat xmlns="0063f72e-ace3-48fb-9c1f-5b513408b31f" xsi:nil="true"/>
    <LegacyProtectiveMarking xmlns="b67a7830-db79-4a49-bf27-2aff92a2201a" xsi:nil="true"/>
    <LegacyDateFileReturned xmlns="a172083e-e40c-4314-b43a-827352a1ed2c" xsi:nil="true"/>
    <LegacyReferencesToOtherItems xmlns="b67a7830-db79-4a49-bf27-2aff92a2201a" xsi:nil="true"/>
    <Retention_x0020_Label xmlns="a8f60570-4bd3-4f2b-950b-a996de8ab151">Corp PPP Review</Retention_x0020_Label>
    <LegacyCopyright xmlns="b67a7830-db79-4a49-bf27-2aff92a2201a" xsi:nil="true"/>
    <LegacyCaseReferenceNumber xmlns="a172083e-e40c-4314-b43a-827352a1ed2c" xsi:nil="true"/>
    <Handling_x0020_Instructions xmlns="b413c3fd-5a3b-4239-b985-69032e371c04" xsi:nil="true"/>
    <Date_x0020_Closed xmlns="b413c3fd-5a3b-4239-b985-69032e371c04" xsi:nil="true"/>
    <LegacyTags xmlns="b67a7830-db79-4a49-bf27-2aff92a2201a" xsi:nil="true"/>
    <LegacyFolderNotes xmlns="a172083e-e40c-4314-b43a-827352a1ed2c" xsi:nil="true"/>
    <TaxCatchAll xmlns="0063f72e-ace3-48fb-9c1f-5b513408b31f">
      <Value>466</Value>
    </TaxCatchAll>
    <LegacyNumericClass xmlns="b67a7830-db79-4a49-bf27-2aff92a2201a" xsi:nil="true"/>
    <LegacyCurrentLocation xmlns="b67a7830-db79-4a49-bf27-2aff92a2201a" xsi:nil="true"/>
    <_dlc_DocId xmlns="0063f72e-ace3-48fb-9c1f-5b513408b31f">2QFN7KK647Q6-1976859540-282806</_dlc_DocId>
    <_dlc_DocIdUrl xmlns="0063f72e-ace3-48fb-9c1f-5b513408b31f">
      <Url>https://beisgov.sharepoint.com/sites/beis/309/_layouts/15/DocIdRedir.aspx?ID=2QFN7KK647Q6-1976859540-282806</Url>
      <Description>2QFN7KK647Q6-1976859540-282806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werPoint" ma:contentTypeID="0x0101007B5F5A0B9CCF7C4BBEF28B03426350D500F8939A497E880543AD87717BD20C89B3" ma:contentTypeVersion="18088" ma:contentTypeDescription="Create a new PowerPoint document." ma:contentTypeScope="" ma:versionID="238b8b9075c824b7485d98640fd0e0b2">
  <xsd:schema xmlns:xsd="http://www.w3.org/2001/XMLSchema" xmlns:xs="http://www.w3.org/2001/XMLSchema" xmlns:p="http://schemas.microsoft.com/office/2006/metadata/properties" xmlns:ns2="b67a7830-db79-4a49-bf27-2aff92a2201a" xmlns:ns3="b413c3fd-5a3b-4239-b985-69032e371c04" xmlns:ns4="0063f72e-ace3-48fb-9c1f-5b513408b31f" xmlns:ns5="a8f60570-4bd3-4f2b-950b-a996de8ab151" xmlns:ns6="a172083e-e40c-4314-b43a-827352a1ed2c" xmlns:ns7="c963a4c1-1bb4-49f2-a011-9c776a7eed2a" targetNamespace="http://schemas.microsoft.com/office/2006/metadata/properties" ma:root="true" ma:fieldsID="0a2ec8c62cffab99a54ba4fd4ecf0cc7" ns2:_="" ns3:_="" ns4:_="" ns5:_="" ns6:_="" ns7:_="">
    <xsd:import namespace="b67a7830-db79-4a49-bf27-2aff92a2201a"/>
    <xsd:import namespace="b413c3fd-5a3b-4239-b985-69032e371c04"/>
    <xsd:import namespace="0063f72e-ace3-48fb-9c1f-5b513408b31f"/>
    <xsd:import namespace="a8f60570-4bd3-4f2b-950b-a996de8ab151"/>
    <xsd:import namespace="a172083e-e40c-4314-b43a-827352a1ed2c"/>
    <xsd:import namespace="c963a4c1-1bb4-49f2-a011-9c776a7eed2a"/>
    <xsd:element name="properties">
      <xsd:complexType>
        <xsd:sequence>
          <xsd:element name="documentManagement">
            <xsd:complexType>
              <xsd:all>
                <xsd:element ref="ns2:ExternallyShared" minOccurs="0"/>
                <xsd:element ref="ns3:Document_x0020_Notes" minOccurs="0"/>
                <xsd:element ref="ns4:Security_x0020_Classification" minOccurs="0"/>
                <xsd:element ref="ns3:Handling_x0020_Instructions" minOccurs="0"/>
                <xsd:element ref="ns4:Descriptor" minOccurs="0"/>
                <xsd:element ref="ns3:Government_x0020_Body" minOccurs="0"/>
                <xsd:element ref="ns5:Retention_x0020_Label" minOccurs="0"/>
                <xsd:element ref="ns3:Date_x0020_Opened" minOccurs="0"/>
                <xsd:element ref="ns3:Date_x0020_Closed" minOccurs="0"/>
                <xsd:element ref="ns4:National_x0020_Caveat" minOccurs="0"/>
                <xsd:element ref="ns3:CIRRUSPreviousLocation" minOccurs="0"/>
                <xsd:element ref="ns3:CIRRUSPreviousID" minOccurs="0"/>
                <xsd:element ref="ns2:LegacyDocumentType" minOccurs="0"/>
                <xsd:element ref="ns2:LegacyFileplanTarget" minOccurs="0"/>
                <xsd:element ref="ns2:LegacyNumericClass" minOccurs="0"/>
                <xsd:element ref="ns2:LegacyFolderType" minOccurs="0"/>
                <xsd:element ref="ns2:LegacyRecordFolderIdentifier" minOccurs="0"/>
                <xsd:element ref="ns2:LegacyCopyright" minOccurs="0"/>
                <xsd:element ref="ns2:LegacyLastModifiedDate" minOccurs="0"/>
                <xsd:element ref="ns2:LegacyModifier" minOccurs="0"/>
                <xsd:element ref="ns2:LegacyFolder" minOccurs="0"/>
                <xsd:element ref="ns2:LegacyContentType" minOccurs="0"/>
                <xsd:element ref="ns2:LegacyExpiryReviewDate" minOccurs="0"/>
                <xsd:element ref="ns2:LegacyLastActionDate" minOccurs="0"/>
                <xsd:element ref="ns2:LegacyProtectiveMarking" minOccurs="0"/>
                <xsd:element ref="ns2:LegacyTags" minOccurs="0"/>
                <xsd:element ref="ns2:LegacyReferencesFromOtherItems" minOccurs="0"/>
                <xsd:element ref="ns2:LegacyStatusonTransfer" minOccurs="0"/>
                <xsd:element ref="ns2:LegacyDateClosed" minOccurs="0"/>
                <xsd:element ref="ns2:LegacyRecordCategoryIdentifier" minOccurs="0"/>
                <xsd:element ref="ns2:LegacyDispositionAsOfDate" minOccurs="0"/>
                <xsd:element ref="ns2:LegacyHomeLocation" minOccurs="0"/>
                <xsd:element ref="ns2:LegacyCurrentLocation" minOccurs="0"/>
                <xsd:element ref="ns6:LegacyDateFileReceived" minOccurs="0"/>
                <xsd:element ref="ns6:LegacyDateFileRequested" minOccurs="0"/>
                <xsd:element ref="ns6:LegacyDateFileReturned" minOccurs="0"/>
                <xsd:element ref="ns6:LegacyMinister" minOccurs="0"/>
                <xsd:element ref="ns6:LegacyMP" minOccurs="0"/>
                <xsd:element ref="ns6:LegacyFolderNotes" minOccurs="0"/>
                <xsd:element ref="ns6:LegacyPhysicalItemLocation" minOccurs="0"/>
                <xsd:element ref="ns6:LegacyRequestType" minOccurs="0"/>
                <xsd:element ref="ns6:LegacyDescriptor" minOccurs="0"/>
                <xsd:element ref="ns6:LegacyFolderDocumentID" minOccurs="0"/>
                <xsd:element ref="ns6:LegacyDocumentID" minOccurs="0"/>
                <xsd:element ref="ns2:LegacyReferencesToOtherItems" minOccurs="0"/>
                <xsd:element ref="ns2:LegacyCustodian" minOccurs="0"/>
                <xsd:element ref="ns2:LegacyAdditionalAuthors" minOccurs="0"/>
                <xsd:element ref="ns2:LegacyDocumentLink" minOccurs="0"/>
                <xsd:element ref="ns2:LegacyFolderLink" minOccurs="0"/>
                <xsd:element ref="ns6:LegacyPhysicalFormat" minOccurs="0"/>
                <xsd:element ref="ns4:_dlc_DocIdUrl" minOccurs="0"/>
                <xsd:element ref="ns4:_dlc_DocIdPersistId" minOccurs="0"/>
                <xsd:element ref="ns7:m975189f4ba442ecbf67d4147307b177" minOccurs="0"/>
                <xsd:element ref="ns4:TaxCatchAll" minOccurs="0"/>
                <xsd:element ref="ns4:TaxCatchAllLabel" minOccurs="0"/>
                <xsd:element ref="ns4:_dlc_DocId" minOccurs="0"/>
                <xsd:element ref="ns3:CIRRUSPreviousRetentionPolicy" minOccurs="0"/>
                <xsd:element ref="ns6:LegacyCaseReference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a7830-db79-4a49-bf27-2aff92a2201a" elementFormDefault="qualified">
    <xsd:import namespace="http://schemas.microsoft.com/office/2006/documentManagement/types"/>
    <xsd:import namespace="http://schemas.microsoft.com/office/infopath/2007/PartnerControls"/>
    <xsd:element name="ExternallyShared" ma:index="2" nillable="true" ma:displayName="External" ma:description="Used with SPFX field customizer, displays if the item is externally shared" ma:hidden="true" ma:internalName="ExternallyShared">
      <xsd:simpleType>
        <xsd:restriction base="dms:Text"/>
      </xsd:simpleType>
    </xsd:element>
    <xsd:element name="LegacyDocumentType" ma:index="15" nillable="true" ma:displayName="Legacy Document Type" ma:internalName="LegacyDocumentType">
      <xsd:simpleType>
        <xsd:restriction base="dms:Text">
          <xsd:maxLength value="255"/>
        </xsd:restriction>
      </xsd:simpleType>
    </xsd:element>
    <xsd:element name="LegacyFileplanTarget" ma:index="16" nillable="true" ma:displayName="Legacy Fileplan Target" ma:internalName="LegacyFileplanTarget">
      <xsd:simpleType>
        <xsd:restriction base="dms:Text">
          <xsd:maxLength value="255"/>
        </xsd:restriction>
      </xsd:simpleType>
    </xsd:element>
    <xsd:element name="LegacyNumericClass" ma:index="17" nillable="true" ma:displayName="Legacy Numeric Class" ma:internalName="LegacyNumericClass">
      <xsd:simpleType>
        <xsd:restriction base="dms:Text">
          <xsd:maxLength value="255"/>
        </xsd:restriction>
      </xsd:simpleType>
    </xsd:element>
    <xsd:element name="LegacyFolderType" ma:index="18" nillable="true" ma:displayName="Legacy Folder Type" ma:internalName="LegacyFolderType">
      <xsd:simpleType>
        <xsd:restriction base="dms:Text">
          <xsd:maxLength value="255"/>
        </xsd:restriction>
      </xsd:simpleType>
    </xsd:element>
    <xsd:element name="LegacyRecordFolderIdentifier" ma:index="19" nillable="true" ma:displayName="Legacy Record Folder Identifier" ma:internalName="LegacyRecordFolderIdentifier">
      <xsd:simpleType>
        <xsd:restriction base="dms:Text">
          <xsd:maxLength value="255"/>
        </xsd:restriction>
      </xsd:simpleType>
    </xsd:element>
    <xsd:element name="LegacyCopyright" ma:index="20" nillable="true" ma:displayName="Legacy Copyright" ma:internalName="LegacyCopyright">
      <xsd:simpleType>
        <xsd:restriction base="dms:Text">
          <xsd:maxLength value="255"/>
        </xsd:restriction>
      </xsd:simpleType>
    </xsd:element>
    <xsd:element name="LegacyLastModifiedDate" ma:index="21" nillable="true" ma:displayName="Legacy Last Modified Date" ma:format="DateTime" ma:internalName="LegacyLastModifiedDate">
      <xsd:simpleType>
        <xsd:restriction base="dms:DateTime"/>
      </xsd:simpleType>
    </xsd:element>
    <xsd:element name="LegacyModifier" ma:index="22" nillable="true" ma:displayName="Legacy Modifier" ma:SharePointGroup="0" ma:internalName="LegacyModifi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LegacyFolder" ma:index="23" nillable="true" ma:displayName="Legacy Folder" ma:internalName="LegacyFolder">
      <xsd:simpleType>
        <xsd:restriction base="dms:Text">
          <xsd:maxLength value="255"/>
        </xsd:restriction>
      </xsd:simpleType>
    </xsd:element>
    <xsd:element name="LegacyContentType" ma:index="24" nillable="true" ma:displayName="Legacy Content Type" ma:internalName="LegacyContentType">
      <xsd:simpleType>
        <xsd:restriction base="dms:Text">
          <xsd:maxLength value="255"/>
        </xsd:restriction>
      </xsd:simpleType>
    </xsd:element>
    <xsd:element name="LegacyExpiryReviewDate" ma:index="25" nillable="true" ma:displayName="Legacy Expiry Review Date" ma:format="DateTime" ma:internalName="LegacyExpiryReviewDate">
      <xsd:simpleType>
        <xsd:restriction base="dms:DateTime"/>
      </xsd:simpleType>
    </xsd:element>
    <xsd:element name="LegacyLastActionDate" ma:index="26" nillable="true" ma:displayName="Legacy Last Action Date" ma:format="DateTime" ma:internalName="LegacyLastActionDate">
      <xsd:simpleType>
        <xsd:restriction base="dms:DateTime"/>
      </xsd:simpleType>
    </xsd:element>
    <xsd:element name="LegacyProtectiveMarking" ma:index="27" nillable="true" ma:displayName="Legacy Protective Marking" ma:internalName="LegacyProtectiveMarking">
      <xsd:simpleType>
        <xsd:restriction base="dms:Text">
          <xsd:maxLength value="255"/>
        </xsd:restriction>
      </xsd:simpleType>
    </xsd:element>
    <xsd:element name="LegacyTags" ma:index="28" nillable="true" ma:displayName="Legacy Tags" ma:internalName="LegacyTags">
      <xsd:simpleType>
        <xsd:restriction base="dms:Note">
          <xsd:maxLength value="255"/>
        </xsd:restriction>
      </xsd:simpleType>
    </xsd:element>
    <xsd:element name="LegacyReferencesFromOtherItems" ma:index="29" nillable="true" ma:displayName="Legacy References From Other Items" ma:internalName="LegacyReferencesFromOtherItems">
      <xsd:simpleType>
        <xsd:restriction base="dms:Text">
          <xsd:maxLength value="255"/>
        </xsd:restriction>
      </xsd:simpleType>
    </xsd:element>
    <xsd:element name="LegacyStatusonTransfer" ma:index="30" nillable="true" ma:displayName="Legacy Status on Transfer" ma:internalName="LegacyStatusonTransfer">
      <xsd:simpleType>
        <xsd:restriction base="dms:Text">
          <xsd:maxLength value="255"/>
        </xsd:restriction>
      </xsd:simpleType>
    </xsd:element>
    <xsd:element name="LegacyDateClosed" ma:index="31" nillable="true" ma:displayName="Legacy Date Closed" ma:format="DateOnly" ma:internalName="LegacyDateClosed">
      <xsd:simpleType>
        <xsd:restriction base="dms:DateTime"/>
      </xsd:simpleType>
    </xsd:element>
    <xsd:element name="LegacyRecordCategoryIdentifier" ma:index="32" nillable="true" ma:displayName="Legacy Record Category Identifier" ma:internalName="LegacyRecordCategoryIdentifier">
      <xsd:simpleType>
        <xsd:restriction base="dms:Text">
          <xsd:maxLength value="255"/>
        </xsd:restriction>
      </xsd:simpleType>
    </xsd:element>
    <xsd:element name="LegacyDispositionAsOfDate" ma:index="33" nillable="true" ma:displayName="Legacy Disposition as of Date" ma:format="DateOnly" ma:internalName="LegacyDispositionAsOfDate">
      <xsd:simpleType>
        <xsd:restriction base="dms:DateTime"/>
      </xsd:simpleType>
    </xsd:element>
    <xsd:element name="LegacyHomeLocation" ma:index="34" nillable="true" ma:displayName="Legacy Home Location" ma:internalName="LegacyHomeLocation">
      <xsd:simpleType>
        <xsd:restriction base="dms:Text">
          <xsd:maxLength value="255"/>
        </xsd:restriction>
      </xsd:simpleType>
    </xsd:element>
    <xsd:element name="LegacyCurrentLocation" ma:index="35" nillable="true" ma:displayName="Legacy Current Location" ma:internalName="LegacyCurrentLocation">
      <xsd:simpleType>
        <xsd:restriction base="dms:Text">
          <xsd:maxLength value="255"/>
        </xsd:restriction>
      </xsd:simpleType>
    </xsd:element>
    <xsd:element name="LegacyReferencesToOtherItems" ma:index="47" nillable="true" ma:displayName="Legacy References To Other Items" ma:internalName="LegacyReferencesToOtherItems">
      <xsd:simpleType>
        <xsd:restriction base="dms:Note">
          <xsd:maxLength value="255"/>
        </xsd:restriction>
      </xsd:simpleType>
    </xsd:element>
    <xsd:element name="LegacyCustodian" ma:index="48" nillable="true" ma:displayName="Legacy Custodian" ma:internalName="LegacyCustodian">
      <xsd:simpleType>
        <xsd:restriction base="dms:Note">
          <xsd:maxLength value="255"/>
        </xsd:restriction>
      </xsd:simpleType>
    </xsd:element>
    <xsd:element name="LegacyAdditionalAuthors" ma:index="49" nillable="true" ma:displayName="Legacy Additional Authors" ma:internalName="LegacyAdditionalAuthors">
      <xsd:simpleType>
        <xsd:restriction base="dms:Note">
          <xsd:maxLength value="255"/>
        </xsd:restriction>
      </xsd:simpleType>
    </xsd:element>
    <xsd:element name="LegacyDocumentLink" ma:index="50" nillable="true" ma:displayName="Legacy Document Link" ma:internalName="LegacyDocumentLink">
      <xsd:simpleType>
        <xsd:restriction base="dms:Text">
          <xsd:maxLength value="255"/>
        </xsd:restriction>
      </xsd:simpleType>
    </xsd:element>
    <xsd:element name="LegacyFolderLink" ma:index="51" nillable="true" ma:displayName="Legacy Folder Link" ma:internalName="LegacyFolderLink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3c3fd-5a3b-4239-b985-69032e371c04" elementFormDefault="qualified">
    <xsd:import namespace="http://schemas.microsoft.com/office/2006/documentManagement/types"/>
    <xsd:import namespace="http://schemas.microsoft.com/office/infopath/2007/PartnerControls"/>
    <xsd:element name="Document_x0020_Notes" ma:index="3" nillable="true" ma:displayName="Document Notes" ma:internalName="Document_0x0020_Notes">
      <xsd:simpleType>
        <xsd:restriction base="dms:Note">
          <xsd:maxLength value="255"/>
        </xsd:restriction>
      </xsd:simpleType>
    </xsd:element>
    <xsd:element name="Handling_x0020_Instructions" ma:index="5" nillable="true" ma:displayName="Handling Instructions" ma:internalName="Handling_x0020_Instructions">
      <xsd:simpleType>
        <xsd:restriction base="dms:Text">
          <xsd:maxLength value="255"/>
        </xsd:restriction>
      </xsd:simpleType>
    </xsd:element>
    <xsd:element name="Government_x0020_Body" ma:index="7" nillable="true" ma:displayName="Government Body" ma:default="BEIS" ma:internalName="Government_x0020_Body">
      <xsd:simpleType>
        <xsd:restriction base="dms:Text">
          <xsd:maxLength value="255"/>
        </xsd:restriction>
      </xsd:simpleType>
    </xsd:element>
    <xsd:element name="Date_x0020_Opened" ma:index="10" nillable="true" ma:displayName="Date Opened" ma:default="[Today]" ma:format="DateOnly" ma:internalName="Date_x0020_Opened">
      <xsd:simpleType>
        <xsd:restriction base="dms:DateTime"/>
      </xsd:simpleType>
    </xsd:element>
    <xsd:element name="Date_x0020_Closed" ma:index="11" nillable="true" ma:displayName="Date Closed" ma:format="DateOnly" ma:internalName="Date_x0020_Closed">
      <xsd:simpleType>
        <xsd:restriction base="dms:DateTime"/>
      </xsd:simpleType>
    </xsd:element>
    <xsd:element name="CIRRUSPreviousLocation" ma:index="13" nillable="true" ma:displayName="Previous Location" ma:description="The location the document previously resided in." ma:internalName="CIRRUSPreviousLocation">
      <xsd:simpleType>
        <xsd:restriction base="dms:Text">
          <xsd:maxLength value="255"/>
        </xsd:restriction>
      </xsd:simpleType>
    </xsd:element>
    <xsd:element name="CIRRUSPreviousID" ma:index="14" nillable="true" ma:displayName="Previous Id" ma:description="The id of the document in its previous location." ma:internalName="CIRRUSPreviousID">
      <xsd:simpleType>
        <xsd:restriction base="dms:Text">
          <xsd:maxLength value="255"/>
        </xsd:restriction>
      </xsd:simpleType>
    </xsd:element>
    <xsd:element name="CIRRUSPreviousRetentionPolicy" ma:index="65" nillable="true" ma:displayName="Previous Retention Policy" ma:description="The retention policy of the document in its previous location." ma:internalName="CIRRUSPreviousRetentionPolicy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63f72e-ace3-48fb-9c1f-5b513408b31f" elementFormDefault="qualified">
    <xsd:import namespace="http://schemas.microsoft.com/office/2006/documentManagement/types"/>
    <xsd:import namespace="http://schemas.microsoft.com/office/infopath/2007/PartnerControls"/>
    <xsd:element name="Security_x0020_Classification" ma:index="4" nillable="true" ma:displayName="Security Classification" ma:default="OFFICIAL" ma:format="Dropdown" ma:indexed="true" ma:internalName="Security_x0020_Classification">
      <xsd:simpleType>
        <xsd:restriction base="dms:Choice">
          <xsd:enumeration value="OFFICIAL"/>
          <xsd:enumeration value="OFFICIAL - SENSITIVE"/>
        </xsd:restriction>
      </xsd:simpleType>
    </xsd:element>
    <xsd:element name="Descriptor" ma:index="6" nillable="true" ma:displayName="Descriptor" ma:format="Dropdown" ma:indexed="true" ma:internalName="Descriptor">
      <xsd:simpleType>
        <xsd:restriction base="dms:Choice">
          <xsd:enumeration value="COMMERCIAL"/>
          <xsd:enumeration value="PERSONAL"/>
          <xsd:enumeration value="LOCSEN"/>
        </xsd:restriction>
      </xsd:simpleType>
    </xsd:element>
    <xsd:element name="National_x0020_Caveat" ma:index="12" nillable="true" ma:displayName="National Caveat" ma:default="" ma:format="Dropdown" ma:indexed="true" ma:internalName="National_x0020_Caveat">
      <xsd:simpleType>
        <xsd:restriction base="dms:Choice">
          <xsd:enumeration value="UK EYES ONLY"/>
        </xsd:restriction>
      </xsd:simpleType>
    </xsd:element>
    <xsd:element name="_dlc_DocIdUrl" ma:index="5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5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60" nillable="true" ma:displayName="Taxonomy Catch All Column" ma:hidden="true" ma:list="{7a443858-fa6e-4cf2-b840-4d0a346eeaf3}" ma:internalName="TaxCatchAll" ma:showField="CatchAllData" ma:web="0063f72e-ace3-48fb-9c1f-5b513408b3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61" nillable="true" ma:displayName="Taxonomy Catch All Column1" ma:hidden="true" ma:list="{7a443858-fa6e-4cf2-b840-4d0a346eeaf3}" ma:internalName="TaxCatchAllLabel" ma:readOnly="true" ma:showField="CatchAllDataLabel" ma:web="0063f72e-ace3-48fb-9c1f-5b513408b3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6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f60570-4bd3-4f2b-950b-a996de8ab151" elementFormDefault="qualified">
    <xsd:import namespace="http://schemas.microsoft.com/office/2006/documentManagement/types"/>
    <xsd:import namespace="http://schemas.microsoft.com/office/infopath/2007/PartnerControls"/>
    <xsd:element name="Retention_x0020_Label" ma:index="9" nillable="true" ma:displayName="Retention Label" ma:internalName="Retention_x0020_Label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72083e-e40c-4314-b43a-827352a1ed2c" elementFormDefault="qualified">
    <xsd:import namespace="http://schemas.microsoft.com/office/2006/documentManagement/types"/>
    <xsd:import namespace="http://schemas.microsoft.com/office/infopath/2007/PartnerControls"/>
    <xsd:element name="LegacyDateFileReceived" ma:index="36" nillable="true" ma:displayName="Legacy Date File Received" ma:format="DateOnly" ma:internalName="LegacyDateFileReceived">
      <xsd:simpleType>
        <xsd:restriction base="dms:DateTime"/>
      </xsd:simpleType>
    </xsd:element>
    <xsd:element name="LegacyDateFileRequested" ma:index="37" nillable="true" ma:displayName="Legacy Date File Requested" ma:format="DateOnly" ma:internalName="LegacyDateFileRequested">
      <xsd:simpleType>
        <xsd:restriction base="dms:DateTime"/>
      </xsd:simpleType>
    </xsd:element>
    <xsd:element name="LegacyDateFileReturned" ma:index="38" nillable="true" ma:displayName="Legacy Date File Returned" ma:format="DateOnly" ma:internalName="LegacyDateFileReturned">
      <xsd:simpleType>
        <xsd:restriction base="dms:DateTime"/>
      </xsd:simpleType>
    </xsd:element>
    <xsd:element name="LegacyMinister" ma:index="39" nillable="true" ma:displayName="Legacy Minister" ma:internalName="LegacyMinister">
      <xsd:simpleType>
        <xsd:restriction base="dms:Text">
          <xsd:maxLength value="255"/>
        </xsd:restriction>
      </xsd:simpleType>
    </xsd:element>
    <xsd:element name="LegacyMP" ma:index="40" nillable="true" ma:displayName="Legacy MP" ma:internalName="LegacyMP">
      <xsd:simpleType>
        <xsd:restriction base="dms:Text">
          <xsd:maxLength value="255"/>
        </xsd:restriction>
      </xsd:simpleType>
    </xsd:element>
    <xsd:element name="LegacyFolderNotes" ma:index="41" nillable="true" ma:displayName="Legacy Folder Notes" ma:internalName="LegacyFolderNotes">
      <xsd:simpleType>
        <xsd:restriction base="dms:Note">
          <xsd:maxLength value="255"/>
        </xsd:restriction>
      </xsd:simpleType>
    </xsd:element>
    <xsd:element name="LegacyPhysicalItemLocation" ma:index="42" nillable="true" ma:displayName="Legacy Physical Item Location" ma:format="Dropdown" ma:internalName="LegacyPhysicalItemLocation">
      <xsd:simpleType>
        <xsd:restriction base="dms:Choice">
          <xsd:enumeration value="Off-Site"/>
          <xsd:enumeration value="TNA"/>
          <xsd:enumeration value="DECC"/>
        </xsd:restriction>
      </xsd:simpleType>
    </xsd:element>
    <xsd:element name="LegacyRequestType" ma:index="43" nillable="true" ma:displayName="Legacy Request Type" ma:format="Dropdown" ma:internalName="LegacyRequestType">
      <xsd:simpleType>
        <xsd:restriction base="dms:Choice">
          <xsd:enumeration value="FOI"/>
          <xsd:enumeration value="EIR"/>
          <xsd:enumeration value="PQ"/>
          <xsd:enumeration value="MC"/>
        </xsd:restriction>
      </xsd:simpleType>
    </xsd:element>
    <xsd:element name="LegacyDescriptor" ma:index="44" nillable="true" ma:displayName="Legacy Descriptor" ma:internalName="LegacyDescriptor">
      <xsd:simpleType>
        <xsd:restriction base="dms:Note">
          <xsd:maxLength value="255"/>
        </xsd:restriction>
      </xsd:simpleType>
    </xsd:element>
    <xsd:element name="LegacyFolderDocumentID" ma:index="45" nillable="true" ma:displayName="Legacy Folder Document ID" ma:internalName="LegacyFolderDocumentID">
      <xsd:simpleType>
        <xsd:restriction base="dms:Text">
          <xsd:maxLength value="255"/>
        </xsd:restriction>
      </xsd:simpleType>
    </xsd:element>
    <xsd:element name="LegacyDocumentID" ma:index="46" nillable="true" ma:displayName="Legacy Document ID" ma:internalName="LegacyDocumentID">
      <xsd:simpleType>
        <xsd:restriction base="dms:Text">
          <xsd:maxLength value="255"/>
        </xsd:restriction>
      </xsd:simpleType>
    </xsd:element>
    <xsd:element name="LegacyPhysicalFormat" ma:index="52" nillable="true" ma:displayName="Legacy Physical Format" ma:default="0" ma:internalName="LegacyPhysicalFormat">
      <xsd:simpleType>
        <xsd:restriction base="dms:Boolean"/>
      </xsd:simpleType>
    </xsd:element>
    <xsd:element name="LegacyCaseReferenceNumber" ma:index="66" nillable="true" ma:displayName="Legacy Case Reference Number" ma:internalName="LegacyCaseReferenceNumber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63a4c1-1bb4-49f2-a011-9c776a7eed2a" elementFormDefault="qualified">
    <xsd:import namespace="http://schemas.microsoft.com/office/2006/documentManagement/types"/>
    <xsd:import namespace="http://schemas.microsoft.com/office/infopath/2007/PartnerControls"/>
    <xsd:element name="m975189f4ba442ecbf67d4147307b177" ma:index="59" nillable="true" ma:taxonomy="true" ma:internalName="m975189f4ba442ecbf67d4147307b177" ma:taxonomyFieldName="Business_x0020_Unit" ma:displayName="Business Unit" ma:default="" ma:fieldId="{6975189f-4ba4-42ec-bf67-d4147307b177}" ma:sspId="9b0aeba9-2bce-41c2-8545-5d12d676a674" ma:termSetId="6f71e40e-3a2e-4baf-91d9-2069eb354530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8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0404523-6102-480C-ABC3-593C2D3229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98819F-E8A6-4FC8-805C-C08049B656F6}">
  <ds:schemaRefs>
    <ds:schemaRef ds:uri="http://purl.org/dc/terms/"/>
    <ds:schemaRef ds:uri="b413c3fd-5a3b-4239-b985-69032e371c04"/>
    <ds:schemaRef ds:uri="c963a4c1-1bb4-49f2-a011-9c776a7eed2a"/>
    <ds:schemaRef ds:uri="http://schemas.microsoft.com/office/2006/documentManagement/types"/>
    <ds:schemaRef ds:uri="a8f60570-4bd3-4f2b-950b-a996de8ab151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0063f72e-ace3-48fb-9c1f-5b513408b31f"/>
    <ds:schemaRef ds:uri="a172083e-e40c-4314-b43a-827352a1ed2c"/>
    <ds:schemaRef ds:uri="b67a7830-db79-4a49-bf27-2aff92a2201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BD901C5-AE18-4BD4-BD57-455DB7B1F131}">
  <ds:schemaRefs>
    <ds:schemaRef ds:uri="0063f72e-ace3-48fb-9c1f-5b513408b31f"/>
    <ds:schemaRef ds:uri="a172083e-e40c-4314-b43a-827352a1ed2c"/>
    <ds:schemaRef ds:uri="a8f60570-4bd3-4f2b-950b-a996de8ab151"/>
    <ds:schemaRef ds:uri="b413c3fd-5a3b-4239-b985-69032e371c04"/>
    <ds:schemaRef ds:uri="b67a7830-db79-4a49-bf27-2aff92a2201a"/>
    <ds:schemaRef ds:uri="c963a4c1-1bb4-49f2-a011-9c776a7eed2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B685B48D-7582-4A08-9D30-2D85E028C267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</Words>
  <Application>Microsoft Office PowerPoint</Application>
  <PresentationFormat>Widescreen</PresentationFormat>
  <Paragraphs>43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NDRHI Equivalence of maintenance standards map</vt:lpstr>
      <vt:lpstr>NDRHI Equivalence of fuel quality standards map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NDRHI Equivalence of standards map</dc:title>
  <dc:creator>Vasques, Paulo (Clean Heat Directorate)</dc:creator>
  <cp:lastModifiedBy>Vasques, Paulo (Clean Heat Directorate)</cp:lastModifiedBy>
  <cp:revision>1</cp:revision>
  <dcterms:created xsi:type="dcterms:W3CDTF">2021-11-23T15:21:22Z</dcterms:created>
  <dcterms:modified xsi:type="dcterms:W3CDTF">2021-12-08T17:42:39Z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a62f585-b40f-4ab9-bafe-39150f03d124_Enabled">
    <vt:lpwstr>true</vt:lpwstr>
  </property>
  <property fmtid="{D5CDD505-2E9C-101B-9397-08002B2CF9AE}" pid="3" name="MSIP_Label_ba62f585-b40f-4ab9-bafe-39150f03d124_SetDate">
    <vt:lpwstr>2021-11-23T15:21:22Z</vt:lpwstr>
  </property>
  <property fmtid="{D5CDD505-2E9C-101B-9397-08002B2CF9AE}" pid="4" name="MSIP_Label_ba62f585-b40f-4ab9-bafe-39150f03d124_Method">
    <vt:lpwstr>Standard</vt:lpwstr>
  </property>
  <property fmtid="{D5CDD505-2E9C-101B-9397-08002B2CF9AE}" pid="5" name="MSIP_Label_ba62f585-b40f-4ab9-bafe-39150f03d124_Name">
    <vt:lpwstr>OFFICIAL</vt:lpwstr>
  </property>
  <property fmtid="{D5CDD505-2E9C-101B-9397-08002B2CF9AE}" pid="6" name="MSIP_Label_ba62f585-b40f-4ab9-bafe-39150f03d124_SiteId">
    <vt:lpwstr>cbac7005-02c1-43eb-b497-e6492d1b2dd8</vt:lpwstr>
  </property>
  <property fmtid="{D5CDD505-2E9C-101B-9397-08002B2CF9AE}" pid="7" name="MSIP_Label_ba62f585-b40f-4ab9-bafe-39150f03d124_ActionId">
    <vt:lpwstr>bc4844fe-09b6-47a7-bcc0-1463603f17b0</vt:lpwstr>
  </property>
  <property fmtid="{D5CDD505-2E9C-101B-9397-08002B2CF9AE}" pid="8" name="MSIP_Label_ba62f585-b40f-4ab9-bafe-39150f03d124_ContentBits">
    <vt:lpwstr>0</vt:lpwstr>
  </property>
  <property fmtid="{D5CDD505-2E9C-101B-9397-08002B2CF9AE}" pid="9" name="ContentTypeId">
    <vt:lpwstr>0x0101007B5F5A0B9CCF7C4BBEF28B03426350D500F8939A497E880543AD87717BD20C89B3</vt:lpwstr>
  </property>
  <property fmtid="{D5CDD505-2E9C-101B-9397-08002B2CF9AE}" pid="10" name="Business Unit">
    <vt:lpwstr>466;#Funding Mechanisms|9d392341-d301-41bf-b09a-779c709fd87a</vt:lpwstr>
  </property>
  <property fmtid="{D5CDD505-2E9C-101B-9397-08002B2CF9AE}" pid="11" name="_dlc_DocIdItemGuid">
    <vt:lpwstr>0fcf985c-6dc5-4603-94be-d362167cd904</vt:lpwstr>
  </property>
</Properties>
</file>