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988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A16F8-F83E-2E45-BAAC-D3D8B555820A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A647-C6A5-0F49-82E5-EF60E6D2C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794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A16F8-F83E-2E45-BAAC-D3D8B555820A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A647-C6A5-0F49-82E5-EF60E6D2C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009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A16F8-F83E-2E45-BAAC-D3D8B555820A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A647-C6A5-0F49-82E5-EF60E6D2C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878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A16F8-F83E-2E45-BAAC-D3D8B555820A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A647-C6A5-0F49-82E5-EF60E6D2C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335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A16F8-F83E-2E45-BAAC-D3D8B555820A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A647-C6A5-0F49-82E5-EF60E6D2C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974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A16F8-F83E-2E45-BAAC-D3D8B555820A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A647-C6A5-0F49-82E5-EF60E6D2C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664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A16F8-F83E-2E45-BAAC-D3D8B555820A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A647-C6A5-0F49-82E5-EF60E6D2C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219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A16F8-F83E-2E45-BAAC-D3D8B555820A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A647-C6A5-0F49-82E5-EF60E6D2C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983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A16F8-F83E-2E45-BAAC-D3D8B555820A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A647-C6A5-0F49-82E5-EF60E6D2C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98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A16F8-F83E-2E45-BAAC-D3D8B555820A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A647-C6A5-0F49-82E5-EF60E6D2C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13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A16F8-F83E-2E45-BAAC-D3D8B555820A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A647-C6A5-0F49-82E5-EF60E6D2C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535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A16F8-F83E-2E45-BAAC-D3D8B555820A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5A647-C6A5-0F49-82E5-EF60E6D2C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325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245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24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carpenter</dc:creator>
  <cp:lastModifiedBy>Polyblank, Natalie - Senior Procurement Manager</cp:lastModifiedBy>
  <cp:revision>1</cp:revision>
  <dcterms:created xsi:type="dcterms:W3CDTF">2015-07-15T10:24:08Z</dcterms:created>
  <dcterms:modified xsi:type="dcterms:W3CDTF">2015-07-15T15:16:30Z</dcterms:modified>
</cp:coreProperties>
</file>