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1712B-ACC4-40CB-9C43-43E99BA14C6C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D3CE3-AA49-4C9D-9972-3178D2E405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381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F9F7-18F6-4D9A-A182-BDC7F9E23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E1E431-6796-4A85-AF87-3E0716F84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991BB-ED4E-4386-8D46-2A2357B7A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36696-F11E-4C75-85CF-F5F8BA20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9CCCB-927E-45C4-8D67-0C5035488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426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73FCA-70F0-46B6-9150-BDA6487B8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A58F7C-D188-4373-8877-04B7FCF0A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42DC7-0489-45B6-9F08-41D535DAB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2543F-7714-46B1-8B87-B06A0D47B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00E48-584A-4F8F-BC30-6A21D9C29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2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C73DF8-F077-475E-989B-26199BA526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86C618-017A-4595-B07F-13746412B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E0719-596F-4C01-BEF3-5FC622A2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CA8A6-45C0-400E-91BF-E920D520D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5612B-36EC-4FE4-B017-5B9431412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32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C7641-C1CA-47A1-A689-A92458A0E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6A355-B13D-4245-8221-87170CD74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88CF9-D7CA-491F-B018-930E40E24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A97A4-5696-4BDD-A75D-B487C4937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7E46B-B16F-45BE-BE87-3094B28D4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95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63BDB-DCDC-4076-BF71-0833F4218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15C2F-6553-447D-AC04-A2DA71185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164515-3273-4E5A-8FEB-79C569AA5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46E2F-39BD-4520-ACE2-B3A29A682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06CA7-7468-4F75-B164-9BE8C2D8D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357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9A3E1-0F51-405A-8A19-6547B3840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5014D-A5B6-41C8-93C8-15C241C58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49A55-E796-4058-B641-E6A650CBA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49B3F-2A62-451D-9EE5-894F21FB6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2AAFD-23FD-445B-A212-55F63A731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22E79C-E691-49FA-991D-2BB5EB440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90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CDB8B-92D5-478E-B0B3-021AD6231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4219A-C30A-4889-A717-6A74EC732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04BE97-BC82-4A4E-85C9-1FEF8B2304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622DAB-34B0-4FA0-9028-EA7C79B643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DC6A00-5AB3-4C7E-AFE4-A7279E6749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9E5BC1-CB4E-4D11-B076-F49B54189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BFC7C8-B039-4ED8-A908-E03DBC8CC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69DE3C-9DB2-4D15-AB07-482ACF333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35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A8CAF-150B-40E9-A3DF-76F23E9E0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F70DD9-6241-4319-A62F-AD1A70D8A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77AC35-D6B5-489D-AF55-5429BCA0E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23D641-E6E2-409D-B24A-97B7DCE2E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16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56C3E-AAB1-4E54-A28E-8AD938192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CF160A-4D95-48BF-9C8F-2C37FEE6C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5098CB-A578-4F0B-9737-96C290B32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603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9321A-EAF8-45B5-B73F-02F2083C0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52C8F-AFEF-4171-9C72-513298567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282A4-0992-45A2-8F50-AE9DBF029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80E59F-3849-4BD8-8732-5B98D44D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5386B-41EA-4CB4-B1EF-937DA4FEF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C2180-D361-4D99-BEBF-63A2DB316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064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CD176-7B5D-48B9-840E-080C628C4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797871-1850-48E1-870D-1CF09A9C4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211ABD-6360-4665-A4CF-8D42D4841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F4EC4-36A0-4E9A-A114-AECFF9F27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B1653-DD2B-4B24-BF28-54DDB8711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8B7C20-80F0-4DD4-9433-5626622FE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05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367ABA-31C5-4ACD-8467-80D59D845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F0739-1A4B-4057-9159-096F5AC28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F5EA4-DDD2-4081-AFFC-B9AE2DADEC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65059-0967-48CD-A1E7-0FF5BCF888B5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CB9E1-BF03-47BA-AC92-395A26EBE1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3A89B-9133-4DDC-A35E-F856BECA4F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4BA-1973-4D35-ACDB-ACD4232A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995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england.wessexdental@nhs.net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accent1">
                <a:lumMod val="0"/>
                <a:lumOff val="100000"/>
              </a:schemeClr>
            </a:gs>
            <a:gs pos="5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EEDD59C-0DDF-4A81-B6A2-FCC98362F9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New Opportunities for Restorative Dentistry </a:t>
            </a:r>
            <a:br>
              <a:rPr lang="en-US" sz="6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6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across Wessex</a:t>
            </a:r>
            <a:br>
              <a:rPr lang="en-US" b="1" dirty="0">
                <a:ln/>
                <a:solidFill>
                  <a:schemeClr val="accent4"/>
                </a:solidFill>
              </a:rPr>
            </a:br>
            <a:endParaRPr lang="en-GB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76F650E5-1FEF-49FA-A146-24EE67937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5000" y="3099118"/>
            <a:ext cx="9144000" cy="1655762"/>
          </a:xfrm>
        </p:spPr>
        <p:txBody>
          <a:bodyPr>
            <a:noAutofit/>
          </a:bodyPr>
          <a:lstStyle/>
          <a:p>
            <a:r>
              <a:rPr lang="en-GB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HAMPSHIRE AND DORSET LDC’s INVITE YOU TO AN INFORMATION MEETING WITH </a:t>
            </a:r>
          </a:p>
          <a:p>
            <a:r>
              <a:rPr lang="en-GB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NHS ENGLAND TO DISCUSS THE PLANNED CHANGES TO RESTORATIVE DENTISTRY AND HOW PROVIDERS CAN GET INVOLVED IN SHAPING AND DELIVERING SERVICES IN THE FUTURE</a:t>
            </a:r>
          </a:p>
          <a:p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ALL MEMBERS OF THE DENTAL TEAM ARE INVITED</a:t>
            </a:r>
          </a:p>
          <a:p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VENUE: Southampton Novotel, </a:t>
            </a:r>
            <a:r>
              <a:rPr lang="en-GB" sz="1600" dirty="0"/>
              <a:t>1 West Quay Rd, Southampton SO15 1RA</a:t>
            </a:r>
            <a:endParaRPr lang="en-GB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DATE/TIME : 12.00 – 5.30 on Thursday 31</a:t>
            </a:r>
            <a:r>
              <a:rPr lang="en-GB" sz="1600" baseline="3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</a:t>
            </a:r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October 2019 </a:t>
            </a:r>
          </a:p>
          <a:p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(lunch will be provided)</a:t>
            </a:r>
          </a:p>
          <a:p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Please e-mail </a:t>
            </a:r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england.wessexdental@nhs.net</a:t>
            </a:r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if your are interested in attending for catering purposes</a:t>
            </a:r>
            <a:endParaRPr lang="en-GB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2F308A-A34C-44E5-97CF-D632BDAC2CE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42696" y="269666"/>
            <a:ext cx="809625" cy="328930"/>
          </a:xfrm>
          <a:prstGeom prst="rect">
            <a:avLst/>
          </a:prstGeom>
          <a:noFill/>
        </p:spPr>
      </p:pic>
      <p:pic>
        <p:nvPicPr>
          <p:cNvPr id="8" name="Picture 7" descr="C:\Users\psansom\AppData\Local\Microsoft\Windows\INetCache\Content.Word\Chain lines.png">
            <a:extLst>
              <a:ext uri="{FF2B5EF4-FFF2-40B4-BE49-F238E27FC236}">
                <a16:creationId xmlns:a16="http://schemas.microsoft.com/office/drawing/2014/main" id="{61F6B744-A9F0-4356-A99C-CA0CAC28CB7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47" y="6536801"/>
            <a:ext cx="11945922" cy="251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6222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98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New Opportunities for Restorative Dentistry  across Wessex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IS THE DELIVERY OF GENERAL PRACTICE  DENTISTRY ABOUT TO CHANGE IN WESSEX ?</dc:title>
  <dc:creator>Paul Cheshire</dc:creator>
  <cp:lastModifiedBy>Tracy Blake</cp:lastModifiedBy>
  <cp:revision>13</cp:revision>
  <dcterms:created xsi:type="dcterms:W3CDTF">2019-03-19T15:04:48Z</dcterms:created>
  <dcterms:modified xsi:type="dcterms:W3CDTF">2019-09-17T11:08:40Z</dcterms:modified>
</cp:coreProperties>
</file>