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6"/>
  </p:sldMasterIdLst>
  <p:notesMasterIdLst>
    <p:notesMasterId r:id="rId31"/>
  </p:notesMasterIdLst>
  <p:sldIdLst>
    <p:sldId id="299" r:id="rId7"/>
    <p:sldId id="2147470263" r:id="rId8"/>
    <p:sldId id="2147470251" r:id="rId9"/>
    <p:sldId id="2147470347" r:id="rId10"/>
    <p:sldId id="2147470338" r:id="rId11"/>
    <p:sldId id="2147470339" r:id="rId12"/>
    <p:sldId id="2147470331" r:id="rId13"/>
    <p:sldId id="2147470340" r:id="rId14"/>
    <p:sldId id="2147470341" r:id="rId15"/>
    <p:sldId id="2147470334" r:id="rId16"/>
    <p:sldId id="2147470342" r:id="rId17"/>
    <p:sldId id="2147470343" r:id="rId18"/>
    <p:sldId id="2147470344" r:id="rId19"/>
    <p:sldId id="2147470327" r:id="rId20"/>
    <p:sldId id="2147470335" r:id="rId21"/>
    <p:sldId id="2147470328" r:id="rId22"/>
    <p:sldId id="2147470336" r:id="rId23"/>
    <p:sldId id="2147470329" r:id="rId24"/>
    <p:sldId id="2147470337" r:id="rId25"/>
    <p:sldId id="2147470330" r:id="rId26"/>
    <p:sldId id="2147470332" r:id="rId27"/>
    <p:sldId id="302" r:id="rId28"/>
    <p:sldId id="2147470262" r:id="rId29"/>
    <p:sldId id="2147470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330605-D5BD-B5B3-7796-23E4988166D6}" name="Patel2, Fatima (Energy Security)" initials="PS" userId="S::fatima.patel2@energysecurity.gov.uk::0d77c191-c4d0-41a3-8d39-f5fd46cff741" providerId="AD"/>
  <p188:author id="{FE5BC20B-4E12-2F19-3C83-ED2C76280339}" name="Chadderton, Emily (Energy Security)" initials="CS" userId="S::emily.chadderton@energysecurity.gov.uk::3d0b8794-3b43-4b64-a68a-2a9c6595adad" providerId="AD"/>
  <p188:author id="{DA744D10-F4E8-3E90-4AB9-6DFAC4825EC0}" name="Mushrow, Joseph (Energy Security)" initials="MS" userId="S::joseph.mushrow@energysecurity.gov.uk::bf4e9519-9d5b-4049-a568-b2d7a0b6ca71" providerId="AD"/>
  <p188:author id="{7891202C-6402-1088-7538-296D3FCDBCFC}" name="Rankin, Barney (Energy Security)" initials="RS" userId="S::barney.rankin@energysecurity.gov.uk::88f4d1ef-3d47-4131-ace7-ccfbc09e482c" providerId="AD"/>
  <p188:author id="{6D28182E-BB5B-EEE7-79C4-5D920899A346}" name="Islam, Aman (Energy Security)" initials="AI" userId="S::Aman.Islam@energysecurity.gov.uk::50eb8dbb-9266-4129-ae41-3a3e2c8d49bb" providerId="AD"/>
  <p188:author id="{698D9331-5263-7A9B-8DA8-4ED7FE7D6321}" name="Mushrow, Joseph (Energy Security)" initials="JM" userId="S::Joseph.Mushrow@energysecurity.gov.uk::bf4e9519-9d5b-4049-a568-b2d7a0b6ca71" providerId="AD"/>
  <p188:author id="{FA257D3A-21E2-5A93-46BD-85B7091EA587}" name="Buah, Evenye (Energy Security)" initials="" userId="S::Evenye.Buah@energysecurity.gov.uk::1cd41243-e3d7-402f-bf15-f35256c72b08" providerId="AD"/>
  <p188:author id="{E6D6125D-DDD0-2AAC-C196-83F7D579BC65}" name="Buah, Evenye (Energy Security)" initials="BS" userId="S::evenye.buah@energysecurity.gov.uk::1cd41243-e3d7-402f-bf15-f35256c72b08" providerId="AD"/>
  <p188:author id="{C6861D60-CF73-2C5D-5C6C-662DB2885A18}" name="Rebis, Rebecca (Energy Security)" initials="RS" userId="S::rebecca.rebis@energysecurity.gov.uk::bedaf186-4d62-4001-b927-fb3ed018b818" providerId="AD"/>
  <p188:author id="{2CAE516C-713B-4801-793C-2CDF89F3C2D3}" name="De Oliveira, Rodrigo (Energy Security)" initials="DS" userId="S::rodrigo.deoliveira@energysecurity.gov.uk::f1c75921-67a1-465d-a251-3b97e62f7bd6" providerId="AD"/>
  <p188:author id="{2EB4ED75-57CC-F299-575B-4A9D85C2A8C7}" name="Julia Zhang" initials="JZ" userId="S::julia.zhang@salixfinance.co.uk::17cbee5e-f910-41c3-9e66-a4b160c4c738" providerId="AD"/>
  <p188:author id="{38B2BA84-C861-FAB0-94FD-5C1908F2045E}" name="Riley, Matthew (Energy Security)" initials="" userId="S::Matthew.riley@energysecurity.gov.uk::0eac38f0-7e0b-4737-bcfd-dc277b59820a" providerId="AD"/>
  <p188:author id="{31BABE84-7F25-5307-AF97-E4D0E2822F56}" name="Allaway, Holly (Energy Security)" initials="HA" userId="S::Holly.Allaway@energysecurity.gov.uk::b29a540a-60a6-4131-bcbf-4a6abb44b3ba" providerId="AD"/>
  <p188:author id="{5C72958C-08E2-0D3E-3651-034CFA1D5CDF}" name="Townsend, Holly (Energy Security)" initials="HT" userId="S::holly.townsend@energysecurity.gov.uk::d7c6ab0e-a190-418d-8c0d-969ce267a754" providerId="AD"/>
  <p188:author id="{13EEB0B1-EFAF-ABE6-B93F-D22B1FA4F32D}" name="Whitehead, Tom (Energy Security)" initials="WS" userId="S::tom.whitehead@energysecurity.gov.uk::1e1fab64-62bf-4b50-8cb9-a3210e428e08" providerId="AD"/>
  <p188:author id="{B4762DC5-FFE4-F7F7-BD6D-838FC387DC6B}" name="Paul Hill" initials="PH" userId="S::paul.hill@salixfinance.co.uk::07478a00-6f8d-4395-9d9a-a2f1c5c15ad0" providerId="AD"/>
  <p188:author id="{49AC29CF-9746-424F-0ED0-8C942E86A80E}" name="Grimshaw, Carly (Energy Security)" initials="GS" userId="S::carly.grimshaw@energysecurity.gov.uk::1d485065-f10d-49ac-9072-ee2b437af3db" providerId="AD"/>
  <p188:author id="{E44C5EDB-8A00-5166-F034-8A74806FB447}" name="Rankin, Barney (Energy Security)" initials="BR" userId="S::Barney.Rankin@energysecurity.gov.uk::88f4d1ef-3d47-4131-ace7-ccfbc09e482c" providerId="AD"/>
  <p188:author id="{ED3DB6E3-07AD-FBF6-9D7F-27ABEB0152D5}" name="Miller2, Toby (Energy Security)" initials="MS" userId="S::toby.miller2@energysecurity.gov.uk::5e988aae-0bf0-455a-9309-68516d5d005e" providerId="AD"/>
  <p188:author id="{ECA6E6E9-C688-4DCF-0357-50887DDFDC43}" name="Maggie Sheppard" initials="MS" userId="S::maggie.sheppard@salixfinance.co.uk::f0453797-a3c2-48d3-ac8e-156b3c74387a" providerId="AD"/>
  <p188:author id="{132B6DEA-832B-96C6-2200-559054372618}" name="De Oliveira, Rodrigo (Energy Security)" initials="RD" userId="S::Rodrigo.DeOliveira@energysecurity.gov.uk::f1c75921-67a1-465d-a251-3b97e62f7bd6" providerId="AD"/>
  <p188:author id="{2B5A90EF-EA0B-8966-4CAD-B52F559CD404}" name="Cassidy, Sarah (Energy Security)" initials="CS" userId="S::sarah.cassidy@energysecurity.gov.uk::9143b78c-9cf1-49f5-8ffe-d60d46e0031b" providerId="AD"/>
  <p188:author id="{564DE6F2-F3C9-7268-BF4A-F1277C7F03E2}" name="Kerr, Sarah (Energy Security)" initials="KS" userId="S::sarah.kerr2@energysecurity.gov.uk::3a83d762-d97e-41fa-b39d-2628d496708b" providerId="AD"/>
  <p188:author id="{0DC9F1F6-539E-7E7B-B6C9-E2C0CE4322F4}" name="Riley, Matthew (Energy Security)" initials="RS" userId="S::matthew.riley@energysecurity.gov.uk::0eac38f0-7e0b-4737-bcfd-dc277b59820a" providerId="AD"/>
  <p188:author id="{D80B6DF9-B993-9ACD-7C45-CD0B5D050382}" name="Alice Kaiser" initials="AK" userId="S::Alice.Kaiser@energysecurity.gov.uk::0bf62b0f-1f5f-4621-8779-062935ea358f" providerId="AD"/>
  <p188:author id="{177BFFF9-7EBC-9B86-5AAA-D6EEEDF70655}" name="Boakye, Gifty (Energy Security)" initials="GB" userId="S::Gifty.Boakye@energysecurity.gov.uk::5ef8d52f-3343-4da2-bcac-3d609b11b6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5"/>
    <a:srgbClr val="382573"/>
    <a:srgbClr val="EBF5F5"/>
    <a:srgbClr val="6BC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58DFC-F41E-41EB-BB68-1B24F393797A}" v="2117" dt="2025-09-09T15:50:32.053"/>
    <p1510:client id="{5C051B86-6A49-4864-AC39-386364EB09BE}" v="3982" dt="2025-09-10T10:31:11.317"/>
    <p1510:client id="{666D8ED8-28DB-4A90-97C0-DA610C657AD8}" v="3" dt="2025-09-10T10:54:05.591"/>
    <p1510:client id="{85CD4D74-F3D3-4F9D-9A02-42EDE20FB280}" v="589" dt="2025-09-10T15:18:10.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hrow, Joseph (Energy Security)" userId="bf4e9519-9d5b-4049-a568-b2d7a0b6ca71" providerId="ADAL" clId="{5C051B86-6A49-4864-AC39-386364EB09BE}"/>
    <pc:docChg chg="custSel addSld delSld modSld">
      <pc:chgData name="Mushrow, Joseph (Energy Security)" userId="bf4e9519-9d5b-4049-a568-b2d7a0b6ca71" providerId="ADAL" clId="{5C051B86-6A49-4864-AC39-386364EB09BE}" dt="2025-09-08T15:36:39.316" v="3991" actId="20577"/>
      <pc:docMkLst>
        <pc:docMk/>
      </pc:docMkLst>
      <pc:sldChg chg="modSp mod">
        <pc:chgData name="Mushrow, Joseph (Energy Security)" userId="bf4e9519-9d5b-4049-a568-b2d7a0b6ca71" providerId="ADAL" clId="{5C051B86-6A49-4864-AC39-386364EB09BE}" dt="2025-09-08T14:41:41.228" v="36" actId="20577"/>
        <pc:sldMkLst>
          <pc:docMk/>
          <pc:sldMk cId="523236805" sldId="299"/>
        </pc:sldMkLst>
        <pc:spChg chg="mod">
          <ac:chgData name="Mushrow, Joseph (Energy Security)" userId="bf4e9519-9d5b-4049-a568-b2d7a0b6ca71" providerId="ADAL" clId="{5C051B86-6A49-4864-AC39-386364EB09BE}" dt="2025-09-08T14:41:41.228" v="36" actId="20577"/>
          <ac:spMkLst>
            <pc:docMk/>
            <pc:sldMk cId="523236805" sldId="299"/>
            <ac:spMk id="11" creationId="{59CC080E-DDDC-D860-6116-D68CC3B70B6B}"/>
          </ac:spMkLst>
        </pc:spChg>
      </pc:sldChg>
      <pc:sldChg chg="modSp mod">
        <pc:chgData name="Mushrow, Joseph (Energy Security)" userId="bf4e9519-9d5b-4049-a568-b2d7a0b6ca71" providerId="ADAL" clId="{5C051B86-6A49-4864-AC39-386364EB09BE}" dt="2025-09-08T15:16:09.698" v="3551" actId="20577"/>
        <pc:sldMkLst>
          <pc:docMk/>
          <pc:sldMk cId="60741166" sldId="302"/>
        </pc:sldMkLst>
        <pc:graphicFrameChg chg="modGraphic">
          <ac:chgData name="Mushrow, Joseph (Energy Security)" userId="bf4e9519-9d5b-4049-a568-b2d7a0b6ca71" providerId="ADAL" clId="{5C051B86-6A49-4864-AC39-386364EB09BE}" dt="2025-09-08T15:16:09.698" v="3551" actId="20577"/>
          <ac:graphicFrameMkLst>
            <pc:docMk/>
            <pc:sldMk cId="60741166" sldId="302"/>
            <ac:graphicFrameMk id="2" creationId="{14AD7AEF-5EDE-5758-FDA1-7540B40114DD}"/>
          </ac:graphicFrameMkLst>
        </pc:graphicFrameChg>
      </pc:sldChg>
      <pc:sldChg chg="del">
        <pc:chgData name="Mushrow, Joseph (Energy Security)" userId="bf4e9519-9d5b-4049-a568-b2d7a0b6ca71" providerId="ADAL" clId="{5C051B86-6A49-4864-AC39-386364EB09BE}" dt="2025-09-08T14:43:03.572" v="38" actId="2696"/>
        <pc:sldMkLst>
          <pc:docMk/>
          <pc:sldMk cId="3872916202" sldId="399"/>
        </pc:sldMkLst>
      </pc:sldChg>
      <pc:sldChg chg="del">
        <pc:chgData name="Mushrow, Joseph (Energy Security)" userId="bf4e9519-9d5b-4049-a568-b2d7a0b6ca71" providerId="ADAL" clId="{5C051B86-6A49-4864-AC39-386364EB09BE}" dt="2025-09-08T14:43:05.294" v="39" actId="2696"/>
        <pc:sldMkLst>
          <pc:docMk/>
          <pc:sldMk cId="2676176764" sldId="2147470250"/>
        </pc:sldMkLst>
      </pc:sldChg>
      <pc:sldChg chg="addSp delSp modSp mod">
        <pc:chgData name="Mushrow, Joseph (Energy Security)" userId="bf4e9519-9d5b-4049-a568-b2d7a0b6ca71" providerId="ADAL" clId="{5C051B86-6A49-4864-AC39-386364EB09BE}" dt="2025-09-08T15:03:27.084" v="1710" actId="33524"/>
        <pc:sldMkLst>
          <pc:docMk/>
          <pc:sldMk cId="2316737148" sldId="2147470251"/>
        </pc:sldMkLst>
        <pc:spChg chg="mod">
          <ac:chgData name="Mushrow, Joseph (Energy Security)" userId="bf4e9519-9d5b-4049-a568-b2d7a0b6ca71" providerId="ADAL" clId="{5C051B86-6A49-4864-AC39-386364EB09BE}" dt="2025-09-08T14:51:47.841" v="232" actId="20577"/>
          <ac:spMkLst>
            <pc:docMk/>
            <pc:sldMk cId="2316737148" sldId="2147470251"/>
            <ac:spMk id="4" creationId="{8ABB6A38-729C-72C2-C403-E4EFA84A4D9C}"/>
          </ac:spMkLst>
        </pc:spChg>
        <pc:spChg chg="add mod">
          <ac:chgData name="Mushrow, Joseph (Energy Security)" userId="bf4e9519-9d5b-4049-a568-b2d7a0b6ca71" providerId="ADAL" clId="{5C051B86-6A49-4864-AC39-386364EB09BE}" dt="2025-09-08T15:03:27.084" v="1710" actId="33524"/>
          <ac:spMkLst>
            <pc:docMk/>
            <pc:sldMk cId="2316737148" sldId="2147470251"/>
            <ac:spMk id="7" creationId="{48B8A1EC-F7C0-1259-29AD-22089806F066}"/>
          </ac:spMkLst>
        </pc:spChg>
      </pc:sldChg>
      <pc:sldChg chg="delSp modSp mod">
        <pc:chgData name="Mushrow, Joseph (Energy Security)" userId="bf4e9519-9d5b-4049-a568-b2d7a0b6ca71" providerId="ADAL" clId="{5C051B86-6A49-4864-AC39-386364EB09BE}" dt="2025-09-08T15:18:44.374" v="3667" actId="1076"/>
        <pc:sldMkLst>
          <pc:docMk/>
          <pc:sldMk cId="3300262252" sldId="2147470263"/>
        </pc:sldMkLst>
        <pc:spChg chg="mod">
          <ac:chgData name="Mushrow, Joseph (Energy Security)" userId="bf4e9519-9d5b-4049-a568-b2d7a0b6ca71" providerId="ADAL" clId="{5C051B86-6A49-4864-AC39-386364EB09BE}" dt="2025-09-08T15:18:44.374" v="3667" actId="1076"/>
          <ac:spMkLst>
            <pc:docMk/>
            <pc:sldMk cId="3300262252" sldId="2147470263"/>
            <ac:spMk id="6" creationId="{3A85F2CB-4F0C-DDF0-CF44-32F518904BB7}"/>
          </ac:spMkLst>
        </pc:spChg>
        <pc:graphicFrameChg chg="mod modGraphic">
          <ac:chgData name="Mushrow, Joseph (Energy Security)" userId="bf4e9519-9d5b-4049-a568-b2d7a0b6ca71" providerId="ADAL" clId="{5C051B86-6A49-4864-AC39-386364EB09BE}" dt="2025-09-08T15:17:49.780" v="3569" actId="1076"/>
          <ac:graphicFrameMkLst>
            <pc:docMk/>
            <pc:sldMk cId="3300262252" sldId="2147470263"/>
            <ac:graphicFrameMk id="4" creationId="{B13D8364-6D31-A41E-8C55-EC669D1720FE}"/>
          </ac:graphicFrameMkLst>
        </pc:graphicFrameChg>
      </pc:sldChg>
      <pc:sldChg chg="modSp mod">
        <pc:chgData name="Mushrow, Joseph (Energy Security)" userId="bf4e9519-9d5b-4049-a568-b2d7a0b6ca71" providerId="ADAL" clId="{5C051B86-6A49-4864-AC39-386364EB09BE}" dt="2025-09-08T15:20:13.829" v="3774" actId="20577"/>
        <pc:sldMkLst>
          <pc:docMk/>
          <pc:sldMk cId="1206866783" sldId="2147470264"/>
        </pc:sldMkLst>
        <pc:spChg chg="mod">
          <ac:chgData name="Mushrow, Joseph (Energy Security)" userId="bf4e9519-9d5b-4049-a568-b2d7a0b6ca71" providerId="ADAL" clId="{5C051B86-6A49-4864-AC39-386364EB09BE}" dt="2025-09-08T15:20:13.829" v="3774" actId="20577"/>
          <ac:spMkLst>
            <pc:docMk/>
            <pc:sldMk cId="1206866783" sldId="2147470264"/>
            <ac:spMk id="4" creationId="{70BE0273-25FC-3AA2-B119-730CEF082CF3}"/>
          </ac:spMkLst>
        </pc:spChg>
      </pc:sldChg>
      <pc:sldChg chg="del">
        <pc:chgData name="Mushrow, Joseph (Energy Security)" userId="bf4e9519-9d5b-4049-a568-b2d7a0b6ca71" providerId="ADAL" clId="{5C051B86-6A49-4864-AC39-386364EB09BE}" dt="2025-09-08T15:17:27.501" v="3568" actId="47"/>
        <pc:sldMkLst>
          <pc:docMk/>
          <pc:sldMk cId="251521873" sldId="2147470268"/>
        </pc:sldMkLst>
      </pc:sldChg>
      <pc:sldChg chg="del">
        <pc:chgData name="Mushrow, Joseph (Energy Security)" userId="bf4e9519-9d5b-4049-a568-b2d7a0b6ca71" providerId="ADAL" clId="{5C051B86-6A49-4864-AC39-386364EB09BE}" dt="2025-09-08T14:43:06.859" v="40" actId="2696"/>
        <pc:sldMkLst>
          <pc:docMk/>
          <pc:sldMk cId="3786230837" sldId="2147470301"/>
        </pc:sldMkLst>
      </pc:sldChg>
      <pc:sldChg chg="del">
        <pc:chgData name="Mushrow, Joseph (Energy Security)" userId="bf4e9519-9d5b-4049-a568-b2d7a0b6ca71" providerId="ADAL" clId="{5C051B86-6A49-4864-AC39-386364EB09BE}" dt="2025-09-08T14:43:11.431" v="41" actId="2696"/>
        <pc:sldMkLst>
          <pc:docMk/>
          <pc:sldMk cId="3296786054" sldId="2147470302"/>
        </pc:sldMkLst>
      </pc:sldChg>
      <pc:sldChg chg="del">
        <pc:chgData name="Mushrow, Joseph (Energy Security)" userId="bf4e9519-9d5b-4049-a568-b2d7a0b6ca71" providerId="ADAL" clId="{5C051B86-6A49-4864-AC39-386364EB09BE}" dt="2025-09-08T14:43:00.525" v="37" actId="2696"/>
        <pc:sldMkLst>
          <pc:docMk/>
          <pc:sldMk cId="4086469936" sldId="2147470320"/>
        </pc:sldMkLst>
      </pc:sldChg>
      <pc:sldChg chg="del">
        <pc:chgData name="Mushrow, Joseph (Energy Security)" userId="bf4e9519-9d5b-4049-a568-b2d7a0b6ca71" providerId="ADAL" clId="{5C051B86-6A49-4864-AC39-386364EB09BE}" dt="2025-09-08T15:17:11.475" v="3554" actId="47"/>
        <pc:sldMkLst>
          <pc:docMk/>
          <pc:sldMk cId="3552255240" sldId="2147470324"/>
        </pc:sldMkLst>
      </pc:sldChg>
      <pc:sldChg chg="modSp">
        <pc:chgData name="Mushrow, Joseph (Energy Security)" userId="bf4e9519-9d5b-4049-a568-b2d7a0b6ca71" providerId="ADAL" clId="{5C051B86-6A49-4864-AC39-386364EB09BE}" dt="2025-09-08T15:14:03.237" v="3547"/>
        <pc:sldMkLst>
          <pc:docMk/>
          <pc:sldMk cId="3971364496" sldId="2147470328"/>
        </pc:sldMkLst>
        <pc:spChg chg="mod">
          <ac:chgData name="Mushrow, Joseph (Energy Security)" userId="bf4e9519-9d5b-4049-a568-b2d7a0b6ca71" providerId="ADAL" clId="{5C051B86-6A49-4864-AC39-386364EB09BE}" dt="2025-09-08T15:14:03.237" v="3547"/>
          <ac:spMkLst>
            <pc:docMk/>
            <pc:sldMk cId="3971364496" sldId="2147470328"/>
            <ac:spMk id="5" creationId="{A2B01BA3-6244-2EDF-A476-7964E8DAB8EF}"/>
          </ac:spMkLst>
        </pc:spChg>
      </pc:sldChg>
      <pc:sldChg chg="modSp">
        <pc:chgData name="Mushrow, Joseph (Energy Security)" userId="bf4e9519-9d5b-4049-a568-b2d7a0b6ca71" providerId="ADAL" clId="{5C051B86-6A49-4864-AC39-386364EB09BE}" dt="2025-09-08T15:14:14.968" v="3548"/>
        <pc:sldMkLst>
          <pc:docMk/>
          <pc:sldMk cId="4227740343" sldId="2147470330"/>
        </pc:sldMkLst>
        <pc:spChg chg="mod">
          <ac:chgData name="Mushrow, Joseph (Energy Security)" userId="bf4e9519-9d5b-4049-a568-b2d7a0b6ca71" providerId="ADAL" clId="{5C051B86-6A49-4864-AC39-386364EB09BE}" dt="2025-09-08T15:14:14.968" v="3548"/>
          <ac:spMkLst>
            <pc:docMk/>
            <pc:sldMk cId="4227740343" sldId="2147470330"/>
            <ac:spMk id="5" creationId="{CF8906EA-4F4F-6B1B-B19D-79CCF3CC95D6}"/>
          </ac:spMkLst>
        </pc:spChg>
      </pc:sldChg>
      <pc:sldChg chg="modSp">
        <pc:chgData name="Mushrow, Joseph (Energy Security)" userId="bf4e9519-9d5b-4049-a568-b2d7a0b6ca71" providerId="ADAL" clId="{5C051B86-6A49-4864-AC39-386364EB09BE}" dt="2025-09-08T15:20:59.651" v="3775"/>
        <pc:sldMkLst>
          <pc:docMk/>
          <pc:sldMk cId="673953500" sldId="2147470334"/>
        </pc:sldMkLst>
        <pc:spChg chg="mod">
          <ac:chgData name="Mushrow, Joseph (Energy Security)" userId="bf4e9519-9d5b-4049-a568-b2d7a0b6ca71" providerId="ADAL" clId="{5C051B86-6A49-4864-AC39-386364EB09BE}" dt="2025-09-08T15:20:59.651" v="3775"/>
          <ac:spMkLst>
            <pc:docMk/>
            <pc:sldMk cId="673953500" sldId="2147470334"/>
            <ac:spMk id="3" creationId="{A6D92F70-B630-B690-BFA2-42DD66036A0C}"/>
          </ac:spMkLst>
        </pc:spChg>
        <pc:spChg chg="mod">
          <ac:chgData name="Mushrow, Joseph (Energy Security)" userId="bf4e9519-9d5b-4049-a568-b2d7a0b6ca71" providerId="ADAL" clId="{5C051B86-6A49-4864-AC39-386364EB09BE}" dt="2025-09-08T15:20:59.651" v="3775"/>
          <ac:spMkLst>
            <pc:docMk/>
            <pc:sldMk cId="673953500" sldId="2147470334"/>
            <ac:spMk id="4" creationId="{19507A36-1731-1ADF-5E88-A246E2DE29D1}"/>
          </ac:spMkLst>
        </pc:spChg>
      </pc:sldChg>
      <pc:sldChg chg="modSp mod">
        <pc:chgData name="Mushrow, Joseph (Energy Security)" userId="bf4e9519-9d5b-4049-a568-b2d7a0b6ca71" providerId="ADAL" clId="{5C051B86-6A49-4864-AC39-386364EB09BE}" dt="2025-09-08T15:13:32.009" v="3526" actId="20577"/>
        <pc:sldMkLst>
          <pc:docMk/>
          <pc:sldMk cId="3930854096" sldId="2147470339"/>
        </pc:sldMkLst>
        <pc:spChg chg="mod">
          <ac:chgData name="Mushrow, Joseph (Energy Security)" userId="bf4e9519-9d5b-4049-a568-b2d7a0b6ca71" providerId="ADAL" clId="{5C051B86-6A49-4864-AC39-386364EB09BE}" dt="2025-09-08T15:13:32.009" v="3526" actId="20577"/>
          <ac:spMkLst>
            <pc:docMk/>
            <pc:sldMk cId="3930854096" sldId="2147470339"/>
            <ac:spMk id="2" creationId="{A4537CEE-B1ED-6759-8CA5-F7C6B2CD9F7B}"/>
          </ac:spMkLst>
        </pc:spChg>
      </pc:sldChg>
      <pc:sldChg chg="modSp mod">
        <pc:chgData name="Mushrow, Joseph (Energy Security)" userId="bf4e9519-9d5b-4049-a568-b2d7a0b6ca71" providerId="ADAL" clId="{5C051B86-6A49-4864-AC39-386364EB09BE}" dt="2025-09-08T15:21:36.569" v="3801" actId="20577"/>
        <pc:sldMkLst>
          <pc:docMk/>
          <pc:sldMk cId="2061338143" sldId="2147470341"/>
        </pc:sldMkLst>
        <pc:spChg chg="mod">
          <ac:chgData name="Mushrow, Joseph (Energy Security)" userId="bf4e9519-9d5b-4049-a568-b2d7a0b6ca71" providerId="ADAL" clId="{5C051B86-6A49-4864-AC39-386364EB09BE}" dt="2025-09-08T15:21:36.569" v="3801" actId="20577"/>
          <ac:spMkLst>
            <pc:docMk/>
            <pc:sldMk cId="2061338143" sldId="2147470341"/>
            <ac:spMk id="2" creationId="{70C54B01-9F2E-733C-0767-459A19F1FE05}"/>
          </ac:spMkLst>
        </pc:spChg>
      </pc:sldChg>
      <pc:sldChg chg="modSp">
        <pc:chgData name="Mushrow, Joseph (Energy Security)" userId="bf4e9519-9d5b-4049-a568-b2d7a0b6ca71" providerId="ADAL" clId="{5C051B86-6A49-4864-AC39-386364EB09BE}" dt="2025-09-08T15:20:59.651" v="3775"/>
        <pc:sldMkLst>
          <pc:docMk/>
          <pc:sldMk cId="3241661257" sldId="2147470343"/>
        </pc:sldMkLst>
        <pc:spChg chg="mod">
          <ac:chgData name="Mushrow, Joseph (Energy Security)" userId="bf4e9519-9d5b-4049-a568-b2d7a0b6ca71" providerId="ADAL" clId="{5C051B86-6A49-4864-AC39-386364EB09BE}" dt="2025-09-08T15:20:59.651" v="3775"/>
          <ac:spMkLst>
            <pc:docMk/>
            <pc:sldMk cId="3241661257" sldId="2147470343"/>
            <ac:spMk id="2" creationId="{0EF56F16-D513-800D-B73B-6D06BDBC15A9}"/>
          </ac:spMkLst>
        </pc:spChg>
      </pc:sldChg>
      <pc:sldChg chg="del">
        <pc:chgData name="Mushrow, Joseph (Energy Security)" userId="bf4e9519-9d5b-4049-a568-b2d7a0b6ca71" providerId="ADAL" clId="{5C051B86-6A49-4864-AC39-386364EB09BE}" dt="2025-09-08T15:17:07.553" v="3552" actId="47"/>
        <pc:sldMkLst>
          <pc:docMk/>
          <pc:sldMk cId="3766855656" sldId="2147470345"/>
        </pc:sldMkLst>
      </pc:sldChg>
      <pc:sldChg chg="del">
        <pc:chgData name="Mushrow, Joseph (Energy Security)" userId="bf4e9519-9d5b-4049-a568-b2d7a0b6ca71" providerId="ADAL" clId="{5C051B86-6A49-4864-AC39-386364EB09BE}" dt="2025-09-08T15:17:08.859" v="3553" actId="47"/>
        <pc:sldMkLst>
          <pc:docMk/>
          <pc:sldMk cId="3762129774" sldId="2147470346"/>
        </pc:sldMkLst>
      </pc:sldChg>
      <pc:sldChg chg="modSp add mod">
        <pc:chgData name="Mushrow, Joseph (Energy Security)" userId="bf4e9519-9d5b-4049-a568-b2d7a0b6ca71" providerId="ADAL" clId="{5C051B86-6A49-4864-AC39-386364EB09BE}" dt="2025-09-08T15:36:39.316" v="3991" actId="20577"/>
        <pc:sldMkLst>
          <pc:docMk/>
          <pc:sldMk cId="2687818506" sldId="2147470347"/>
        </pc:sldMkLst>
        <pc:spChg chg="mod">
          <ac:chgData name="Mushrow, Joseph (Energy Security)" userId="bf4e9519-9d5b-4049-a568-b2d7a0b6ca71" providerId="ADAL" clId="{5C051B86-6A49-4864-AC39-386364EB09BE}" dt="2025-09-08T15:03:53.436" v="1732" actId="20577"/>
          <ac:spMkLst>
            <pc:docMk/>
            <pc:sldMk cId="2687818506" sldId="2147470347"/>
            <ac:spMk id="4" creationId="{5FF218DD-6C36-FD35-C939-C7CDFF5DED77}"/>
          </ac:spMkLst>
        </pc:spChg>
        <pc:spChg chg="mod">
          <ac:chgData name="Mushrow, Joseph (Energy Security)" userId="bf4e9519-9d5b-4049-a568-b2d7a0b6ca71" providerId="ADAL" clId="{5C051B86-6A49-4864-AC39-386364EB09BE}" dt="2025-09-08T15:36:39.316" v="3991" actId="20577"/>
          <ac:spMkLst>
            <pc:docMk/>
            <pc:sldMk cId="2687818506" sldId="2147470347"/>
            <ac:spMk id="7" creationId="{770B1A94-F150-F0C5-354E-4264C7F675AB}"/>
          </ac:spMkLst>
        </pc:spChg>
      </pc:sldChg>
    </pc:docChg>
  </pc:docChgLst>
  <pc:docChgLst>
    <pc:chgData name="Mushrow, Joseph (Energy Security)" userId="bf4e9519-9d5b-4049-a568-b2d7a0b6ca71" providerId="ADAL" clId="{79670341-8268-4FC3-8AA5-0AFFDB2F3821}"/>
    <pc:docChg chg="undo custSel modSld">
      <pc:chgData name="Mushrow, Joseph (Energy Security)" userId="bf4e9519-9d5b-4049-a568-b2d7a0b6ca71" providerId="ADAL" clId="{79670341-8268-4FC3-8AA5-0AFFDB2F3821}" dt="2025-09-10T10:31:11.317" v="340" actId="21"/>
      <pc:docMkLst>
        <pc:docMk/>
      </pc:docMkLst>
      <pc:sldChg chg="modSp mod">
        <pc:chgData name="Mushrow, Joseph (Energy Security)" userId="bf4e9519-9d5b-4049-a568-b2d7a0b6ca71" providerId="ADAL" clId="{79670341-8268-4FC3-8AA5-0AFFDB2F3821}" dt="2025-09-10T07:23:17.260" v="136" actId="20577"/>
        <pc:sldMkLst>
          <pc:docMk/>
          <pc:sldMk cId="2316737148" sldId="2147470251"/>
        </pc:sldMkLst>
        <pc:spChg chg="mod">
          <ac:chgData name="Mushrow, Joseph (Energy Security)" userId="bf4e9519-9d5b-4049-a568-b2d7a0b6ca71" providerId="ADAL" clId="{79670341-8268-4FC3-8AA5-0AFFDB2F3821}" dt="2025-09-10T07:23:17.260" v="136" actId="20577"/>
          <ac:spMkLst>
            <pc:docMk/>
            <pc:sldMk cId="2316737148" sldId="2147470251"/>
            <ac:spMk id="7" creationId="{48B8A1EC-F7C0-1259-29AD-22089806F066}"/>
          </ac:spMkLst>
        </pc:spChg>
      </pc:sldChg>
      <pc:sldChg chg="modSp mod">
        <pc:chgData name="Mushrow, Joseph (Energy Security)" userId="bf4e9519-9d5b-4049-a568-b2d7a0b6ca71" providerId="ADAL" clId="{79670341-8268-4FC3-8AA5-0AFFDB2F3821}" dt="2025-09-10T07:27:53.094" v="335" actId="20577"/>
        <pc:sldMkLst>
          <pc:docMk/>
          <pc:sldMk cId="1675750821" sldId="2147470262"/>
        </pc:sldMkLst>
        <pc:spChg chg="mod">
          <ac:chgData name="Mushrow, Joseph (Energy Security)" userId="bf4e9519-9d5b-4049-a568-b2d7a0b6ca71" providerId="ADAL" clId="{79670341-8268-4FC3-8AA5-0AFFDB2F3821}" dt="2025-09-10T07:27:53.094" v="335" actId="20577"/>
          <ac:spMkLst>
            <pc:docMk/>
            <pc:sldMk cId="1675750821" sldId="2147470262"/>
            <ac:spMk id="8" creationId="{67260E0F-7C1C-4FDA-B740-379F9EE51046}"/>
          </ac:spMkLst>
        </pc:spChg>
      </pc:sldChg>
      <pc:sldChg chg="modSp mod">
        <pc:chgData name="Mushrow, Joseph (Energy Security)" userId="bf4e9519-9d5b-4049-a568-b2d7a0b6ca71" providerId="ADAL" clId="{79670341-8268-4FC3-8AA5-0AFFDB2F3821}" dt="2025-09-10T07:22:46.231" v="127" actId="20577"/>
        <pc:sldMkLst>
          <pc:docMk/>
          <pc:sldMk cId="3300262252" sldId="2147470263"/>
        </pc:sldMkLst>
        <pc:spChg chg="mod">
          <ac:chgData name="Mushrow, Joseph (Energy Security)" userId="bf4e9519-9d5b-4049-a568-b2d7a0b6ca71" providerId="ADAL" clId="{79670341-8268-4FC3-8AA5-0AFFDB2F3821}" dt="2025-09-10T07:21:25.839" v="106" actId="1076"/>
          <ac:spMkLst>
            <pc:docMk/>
            <pc:sldMk cId="3300262252" sldId="2147470263"/>
            <ac:spMk id="2" creationId="{90CFE488-A4A7-B362-8A5B-46B25C75F0C9}"/>
          </ac:spMkLst>
        </pc:spChg>
        <pc:graphicFrameChg chg="modGraphic">
          <ac:chgData name="Mushrow, Joseph (Energy Security)" userId="bf4e9519-9d5b-4049-a568-b2d7a0b6ca71" providerId="ADAL" clId="{79670341-8268-4FC3-8AA5-0AFFDB2F3821}" dt="2025-09-10T07:22:46.231" v="127" actId="20577"/>
          <ac:graphicFrameMkLst>
            <pc:docMk/>
            <pc:sldMk cId="3300262252" sldId="2147470263"/>
            <ac:graphicFrameMk id="4" creationId="{B13D8364-6D31-A41E-8C55-EC669D1720FE}"/>
          </ac:graphicFrameMkLst>
        </pc:graphicFrameChg>
      </pc:sldChg>
      <pc:sldChg chg="modSp mod modCm">
        <pc:chgData name="Mushrow, Joseph (Energy Security)" userId="bf4e9519-9d5b-4049-a568-b2d7a0b6ca71" providerId="ADAL" clId="{79670341-8268-4FC3-8AA5-0AFFDB2F3821}" dt="2025-09-10T09:09:58.358" v="339" actId="6549"/>
        <pc:sldMkLst>
          <pc:docMk/>
          <pc:sldMk cId="1206866783" sldId="2147470264"/>
        </pc:sldMkLst>
        <pc:spChg chg="mod">
          <ac:chgData name="Mushrow, Joseph (Energy Security)" userId="bf4e9519-9d5b-4049-a568-b2d7a0b6ca71" providerId="ADAL" clId="{79670341-8268-4FC3-8AA5-0AFFDB2F3821}" dt="2025-09-10T09:09:58.358" v="339" actId="6549"/>
          <ac:spMkLst>
            <pc:docMk/>
            <pc:sldMk cId="1206866783" sldId="2147470264"/>
            <ac:spMk id="4" creationId="{70BE0273-25FC-3AA2-B119-730CEF082CF3}"/>
          </ac:spMkLst>
        </pc:spChg>
        <pc:extLst>
          <p:ext xmlns:p="http://schemas.openxmlformats.org/presentationml/2006/main" uri="{D6D511B9-2390-475A-947B-AFAB55BFBCF1}">
            <pc226:cmChg xmlns:pc226="http://schemas.microsoft.com/office/powerpoint/2022/06/main/command" chg="mod">
              <pc226:chgData name="Mushrow, Joseph (Energy Security)" userId="bf4e9519-9d5b-4049-a568-b2d7a0b6ca71" providerId="ADAL" clId="{79670341-8268-4FC3-8AA5-0AFFDB2F3821}" dt="2025-09-10T09:09:58.358" v="339" actId="6549"/>
              <pc2:cmMkLst xmlns:pc2="http://schemas.microsoft.com/office/powerpoint/2019/9/main/command">
                <pc:docMk/>
                <pc:sldMk cId="1206866783" sldId="2147470264"/>
                <pc2:cmMk id="{EAC29D26-3DA2-4701-82C9-4E9222E24746}"/>
              </pc2:cmMkLst>
            </pc226:cmChg>
          </p:ext>
        </pc:extLst>
      </pc:sldChg>
      <pc:sldChg chg="modSp mod">
        <pc:chgData name="Mushrow, Joseph (Energy Security)" userId="bf4e9519-9d5b-4049-a568-b2d7a0b6ca71" providerId="ADAL" clId="{79670341-8268-4FC3-8AA5-0AFFDB2F3821}" dt="2025-09-09T15:32:45.081" v="102" actId="207"/>
        <pc:sldMkLst>
          <pc:docMk/>
          <pc:sldMk cId="3542730865" sldId="2147470329"/>
        </pc:sldMkLst>
        <pc:spChg chg="mod">
          <ac:chgData name="Mushrow, Joseph (Energy Security)" userId="bf4e9519-9d5b-4049-a568-b2d7a0b6ca71" providerId="ADAL" clId="{79670341-8268-4FC3-8AA5-0AFFDB2F3821}" dt="2025-09-09T15:32:45.081" v="102" actId="207"/>
          <ac:spMkLst>
            <pc:docMk/>
            <pc:sldMk cId="3542730865" sldId="2147470329"/>
            <ac:spMk id="5" creationId="{2EC157D9-435D-38DF-045D-C6C4D235FE08}"/>
          </ac:spMkLst>
        </pc:spChg>
      </pc:sldChg>
      <pc:sldChg chg="modSp mod">
        <pc:chgData name="Mushrow, Joseph (Energy Security)" userId="bf4e9519-9d5b-4049-a568-b2d7a0b6ca71" providerId="ADAL" clId="{79670341-8268-4FC3-8AA5-0AFFDB2F3821}" dt="2025-09-09T15:32:54.099" v="104" actId="207"/>
        <pc:sldMkLst>
          <pc:docMk/>
          <pc:sldMk cId="4227740343" sldId="2147470330"/>
        </pc:sldMkLst>
        <pc:spChg chg="mod">
          <ac:chgData name="Mushrow, Joseph (Energy Security)" userId="bf4e9519-9d5b-4049-a568-b2d7a0b6ca71" providerId="ADAL" clId="{79670341-8268-4FC3-8AA5-0AFFDB2F3821}" dt="2025-09-09T15:32:54.099" v="104" actId="207"/>
          <ac:spMkLst>
            <pc:docMk/>
            <pc:sldMk cId="4227740343" sldId="2147470330"/>
            <ac:spMk id="5" creationId="{CF8906EA-4F4F-6B1B-B19D-79CCF3CC95D6}"/>
          </ac:spMkLst>
        </pc:spChg>
      </pc:sldChg>
      <pc:sldChg chg="modSp mod">
        <pc:chgData name="Mushrow, Joseph (Energy Security)" userId="bf4e9519-9d5b-4049-a568-b2d7a0b6ca71" providerId="ADAL" clId="{79670341-8268-4FC3-8AA5-0AFFDB2F3821}" dt="2025-09-09T15:32:08.019" v="100" actId="207"/>
        <pc:sldMkLst>
          <pc:docMk/>
          <pc:sldMk cId="1719207367" sldId="2147470331"/>
        </pc:sldMkLst>
        <pc:spChg chg="mod">
          <ac:chgData name="Mushrow, Joseph (Energy Security)" userId="bf4e9519-9d5b-4049-a568-b2d7a0b6ca71" providerId="ADAL" clId="{79670341-8268-4FC3-8AA5-0AFFDB2F3821}" dt="2025-09-09T15:32:08.019" v="100" actId="207"/>
          <ac:spMkLst>
            <pc:docMk/>
            <pc:sldMk cId="1719207367" sldId="2147470331"/>
            <ac:spMk id="2" creationId="{C1E69EA7-BA15-B29E-12BE-0BE589DF8F4D}"/>
          </ac:spMkLst>
        </pc:spChg>
        <pc:spChg chg="mod">
          <ac:chgData name="Mushrow, Joseph (Energy Security)" userId="bf4e9519-9d5b-4049-a568-b2d7a0b6ca71" providerId="ADAL" clId="{79670341-8268-4FC3-8AA5-0AFFDB2F3821}" dt="2025-09-09T15:31:28.521" v="97" actId="14100"/>
          <ac:spMkLst>
            <pc:docMk/>
            <pc:sldMk cId="1719207367" sldId="2147470331"/>
            <ac:spMk id="3" creationId="{066D1BE4-0854-CD0C-69C5-D094A2658506}"/>
          </ac:spMkLst>
        </pc:spChg>
        <pc:spChg chg="mod">
          <ac:chgData name="Mushrow, Joseph (Energy Security)" userId="bf4e9519-9d5b-4049-a568-b2d7a0b6ca71" providerId="ADAL" clId="{79670341-8268-4FC3-8AA5-0AFFDB2F3821}" dt="2025-09-09T15:31:30.299" v="98" actId="14100"/>
          <ac:spMkLst>
            <pc:docMk/>
            <pc:sldMk cId="1719207367" sldId="2147470331"/>
            <ac:spMk id="4" creationId="{D7888350-D4EA-1078-926B-AF5E90A863EE}"/>
          </ac:spMkLst>
        </pc:spChg>
      </pc:sldChg>
      <pc:sldChg chg="modSp mod">
        <pc:chgData name="Mushrow, Joseph (Energy Security)" userId="bf4e9519-9d5b-4049-a568-b2d7a0b6ca71" providerId="ADAL" clId="{79670341-8268-4FC3-8AA5-0AFFDB2F3821}" dt="2025-09-10T07:27:08.404" v="323" actId="20577"/>
        <pc:sldMkLst>
          <pc:docMk/>
          <pc:sldMk cId="1497701008" sldId="2147470332"/>
        </pc:sldMkLst>
        <pc:spChg chg="mod">
          <ac:chgData name="Mushrow, Joseph (Energy Security)" userId="bf4e9519-9d5b-4049-a568-b2d7a0b6ca71" providerId="ADAL" clId="{79670341-8268-4FC3-8AA5-0AFFDB2F3821}" dt="2025-09-10T07:27:08.404" v="323" actId="20577"/>
          <ac:spMkLst>
            <pc:docMk/>
            <pc:sldMk cId="1497701008" sldId="2147470332"/>
            <ac:spMk id="2" creationId="{3BBB5C98-1030-1271-8D59-13AC6DD611E9}"/>
          </ac:spMkLst>
        </pc:spChg>
      </pc:sldChg>
      <pc:sldChg chg="modSp mod">
        <pc:chgData name="Mushrow, Joseph (Energy Security)" userId="bf4e9519-9d5b-4049-a568-b2d7a0b6ca71" providerId="ADAL" clId="{79670341-8268-4FC3-8AA5-0AFFDB2F3821}" dt="2025-09-10T10:31:11.317" v="340" actId="21"/>
        <pc:sldMkLst>
          <pc:docMk/>
          <pc:sldMk cId="4182829458" sldId="2147470338"/>
        </pc:sldMkLst>
        <pc:spChg chg="mod">
          <ac:chgData name="Mushrow, Joseph (Energy Security)" userId="bf4e9519-9d5b-4049-a568-b2d7a0b6ca71" providerId="ADAL" clId="{79670341-8268-4FC3-8AA5-0AFFDB2F3821}" dt="2025-09-10T10:31:11.317" v="340" actId="21"/>
          <ac:spMkLst>
            <pc:docMk/>
            <pc:sldMk cId="4182829458" sldId="2147470338"/>
            <ac:spMk id="5" creationId="{D2E4B660-987B-0ECC-7CB9-E4999BD4B41C}"/>
          </ac:spMkLst>
        </pc:spChg>
        <pc:spChg chg="mod">
          <ac:chgData name="Mushrow, Joseph (Energy Security)" userId="bf4e9519-9d5b-4049-a568-b2d7a0b6ca71" providerId="ADAL" clId="{79670341-8268-4FC3-8AA5-0AFFDB2F3821}" dt="2025-09-10T07:25:20.292" v="146" actId="403"/>
          <ac:spMkLst>
            <pc:docMk/>
            <pc:sldMk cId="4182829458" sldId="2147470338"/>
            <ac:spMk id="6" creationId="{B6033D66-E167-1537-6ED0-64F66CA428DD}"/>
          </ac:spMkLst>
        </pc:spChg>
      </pc:sldChg>
      <pc:sldChg chg="modSp mod">
        <pc:chgData name="Mushrow, Joseph (Energy Security)" userId="bf4e9519-9d5b-4049-a568-b2d7a0b6ca71" providerId="ADAL" clId="{79670341-8268-4FC3-8AA5-0AFFDB2F3821}" dt="2025-09-09T15:29:34.101" v="93" actId="115"/>
        <pc:sldMkLst>
          <pc:docMk/>
          <pc:sldMk cId="3930854096" sldId="2147470339"/>
        </pc:sldMkLst>
        <pc:spChg chg="mod">
          <ac:chgData name="Mushrow, Joseph (Energy Security)" userId="bf4e9519-9d5b-4049-a568-b2d7a0b6ca71" providerId="ADAL" clId="{79670341-8268-4FC3-8AA5-0AFFDB2F3821}" dt="2025-09-09T15:29:34.101" v="93" actId="115"/>
          <ac:spMkLst>
            <pc:docMk/>
            <pc:sldMk cId="3930854096" sldId="2147470339"/>
            <ac:spMk id="2" creationId="{A4537CEE-B1ED-6759-8CA5-F7C6B2CD9F7B}"/>
          </ac:spMkLst>
        </pc:spChg>
      </pc:sldChg>
      <pc:sldChg chg="modSp mod">
        <pc:chgData name="Mushrow, Joseph (Energy Security)" userId="bf4e9519-9d5b-4049-a568-b2d7a0b6ca71" providerId="ADAL" clId="{79670341-8268-4FC3-8AA5-0AFFDB2F3821}" dt="2025-09-09T15:32:24.733" v="101" actId="207"/>
        <pc:sldMkLst>
          <pc:docMk/>
          <pc:sldMk cId="2061338143" sldId="2147470341"/>
        </pc:sldMkLst>
        <pc:spChg chg="mod">
          <ac:chgData name="Mushrow, Joseph (Energy Security)" userId="bf4e9519-9d5b-4049-a568-b2d7a0b6ca71" providerId="ADAL" clId="{79670341-8268-4FC3-8AA5-0AFFDB2F3821}" dt="2025-09-09T15:32:24.733" v="101" actId="207"/>
          <ac:spMkLst>
            <pc:docMk/>
            <pc:sldMk cId="2061338143" sldId="2147470341"/>
            <ac:spMk id="2" creationId="{70C54B01-9F2E-733C-0767-459A19F1FE05}"/>
          </ac:spMkLst>
        </pc:spChg>
      </pc:sldChg>
      <pc:sldChg chg="modSp mod">
        <pc:chgData name="Mushrow, Joseph (Energy Security)" userId="bf4e9519-9d5b-4049-a568-b2d7a0b6ca71" providerId="ADAL" clId="{79670341-8268-4FC3-8AA5-0AFFDB2F3821}" dt="2025-09-10T07:24:56.483" v="141" actId="113"/>
        <pc:sldMkLst>
          <pc:docMk/>
          <pc:sldMk cId="2687818506" sldId="2147470347"/>
        </pc:sldMkLst>
        <pc:spChg chg="mod">
          <ac:chgData name="Mushrow, Joseph (Energy Security)" userId="bf4e9519-9d5b-4049-a568-b2d7a0b6ca71" providerId="ADAL" clId="{79670341-8268-4FC3-8AA5-0AFFDB2F3821}" dt="2025-09-10T07:24:56.483" v="141" actId="113"/>
          <ac:spMkLst>
            <pc:docMk/>
            <pc:sldMk cId="2687818506" sldId="2147470347"/>
            <ac:spMk id="7" creationId="{770B1A94-F150-F0C5-354E-4264C7F675AB}"/>
          </ac:spMkLst>
        </pc:spChg>
      </pc:sldChg>
    </pc:docChg>
  </pc:docChgLst>
  <pc:docChgLst>
    <pc:chgData name="Allaway, Holly (Energy Security)" userId="b29a540a-60a6-4131-bcbf-4a6abb44b3ba" providerId="ADAL" clId="{5373E443-EC0E-4973-96C9-8140376CC811}"/>
    <pc:docChg chg="modSld">
      <pc:chgData name="Allaway, Holly (Energy Security)" userId="b29a540a-60a6-4131-bcbf-4a6abb44b3ba" providerId="ADAL" clId="{5373E443-EC0E-4973-96C9-8140376CC811}" dt="2025-09-10T10:54:05.591" v="2" actId="20577"/>
      <pc:docMkLst>
        <pc:docMk/>
      </pc:docMkLst>
      <pc:sldChg chg="modSp mod">
        <pc:chgData name="Allaway, Holly (Energy Security)" userId="b29a540a-60a6-4131-bcbf-4a6abb44b3ba" providerId="ADAL" clId="{5373E443-EC0E-4973-96C9-8140376CC811}" dt="2025-09-10T10:54:05.591" v="2" actId="20577"/>
        <pc:sldMkLst>
          <pc:docMk/>
          <pc:sldMk cId="2687818506" sldId="2147470347"/>
        </pc:sldMkLst>
        <pc:spChg chg="mod">
          <ac:chgData name="Allaway, Holly (Energy Security)" userId="b29a540a-60a6-4131-bcbf-4a6abb44b3ba" providerId="ADAL" clId="{5373E443-EC0E-4973-96C9-8140376CC811}" dt="2025-09-10T10:54:05.591" v="2" actId="20577"/>
          <ac:spMkLst>
            <pc:docMk/>
            <pc:sldMk cId="2687818506" sldId="2147470347"/>
            <ac:spMk id="7" creationId="{770B1A94-F150-F0C5-354E-4264C7F675AB}"/>
          </ac:spMkLst>
        </pc:spChg>
      </pc:sldChg>
    </pc:docChg>
  </pc:docChgLst>
  <pc:docChgLst>
    <pc:chgData name="Miller2, Toby (Energy Security)" userId="5e988aae-0bf0-455a-9309-68516d5d005e" providerId="ADAL" clId="{85CD4D74-F3D3-4F9D-9A02-42EDE20FB280}"/>
    <pc:docChg chg="custSel modSld">
      <pc:chgData name="Miller2, Toby (Energy Security)" userId="5e988aae-0bf0-455a-9309-68516d5d005e" providerId="ADAL" clId="{85CD4D74-F3D3-4F9D-9A02-42EDE20FB280}" dt="2025-09-10T15:18:03.661" v="573" actId="20577"/>
      <pc:docMkLst>
        <pc:docMk/>
      </pc:docMkLst>
      <pc:sldChg chg="modSp mod">
        <pc:chgData name="Miller2, Toby (Energy Security)" userId="5e988aae-0bf0-455a-9309-68516d5d005e" providerId="ADAL" clId="{85CD4D74-F3D3-4F9D-9A02-42EDE20FB280}" dt="2025-09-10T15:17:33.487" v="544" actId="1036"/>
        <pc:sldMkLst>
          <pc:docMk/>
          <pc:sldMk cId="60741166" sldId="302"/>
        </pc:sldMkLst>
        <pc:graphicFrameChg chg="mod">
          <ac:chgData name="Miller2, Toby (Energy Security)" userId="5e988aae-0bf0-455a-9309-68516d5d005e" providerId="ADAL" clId="{85CD4D74-F3D3-4F9D-9A02-42EDE20FB280}" dt="2025-09-10T15:17:33.487" v="544" actId="1036"/>
          <ac:graphicFrameMkLst>
            <pc:docMk/>
            <pc:sldMk cId="60741166" sldId="302"/>
            <ac:graphicFrameMk id="2" creationId="{14AD7AEF-5EDE-5758-FDA1-7540B40114DD}"/>
          </ac:graphicFrameMkLst>
        </pc:graphicFrameChg>
      </pc:sldChg>
      <pc:sldChg chg="modSp mod">
        <pc:chgData name="Miller2, Toby (Energy Security)" userId="5e988aae-0bf0-455a-9309-68516d5d005e" providerId="ADAL" clId="{85CD4D74-F3D3-4F9D-9A02-42EDE20FB280}" dt="2025-09-10T10:16:24.115" v="285" actId="20577"/>
        <pc:sldMkLst>
          <pc:docMk/>
          <pc:sldMk cId="1675750821" sldId="2147470262"/>
        </pc:sldMkLst>
        <pc:spChg chg="mod">
          <ac:chgData name="Miller2, Toby (Energy Security)" userId="5e988aae-0bf0-455a-9309-68516d5d005e" providerId="ADAL" clId="{85CD4D74-F3D3-4F9D-9A02-42EDE20FB280}" dt="2025-09-10T10:16:24.115" v="285" actId="20577"/>
          <ac:spMkLst>
            <pc:docMk/>
            <pc:sldMk cId="1675750821" sldId="2147470262"/>
            <ac:spMk id="8" creationId="{67260E0F-7C1C-4FDA-B740-379F9EE51046}"/>
          </ac:spMkLst>
        </pc:spChg>
      </pc:sldChg>
      <pc:sldChg chg="modSp mod">
        <pc:chgData name="Miller2, Toby (Energy Security)" userId="5e988aae-0bf0-455a-9309-68516d5d005e" providerId="ADAL" clId="{85CD4D74-F3D3-4F9D-9A02-42EDE20FB280}" dt="2025-09-10T15:16:49.667" v="541" actId="20577"/>
        <pc:sldMkLst>
          <pc:docMk/>
          <pc:sldMk cId="3300262252" sldId="2147470263"/>
        </pc:sldMkLst>
        <pc:graphicFrameChg chg="modGraphic">
          <ac:chgData name="Miller2, Toby (Energy Security)" userId="5e988aae-0bf0-455a-9309-68516d5d005e" providerId="ADAL" clId="{85CD4D74-F3D3-4F9D-9A02-42EDE20FB280}" dt="2025-09-10T15:16:49.667" v="541" actId="20577"/>
          <ac:graphicFrameMkLst>
            <pc:docMk/>
            <pc:sldMk cId="3300262252" sldId="2147470263"/>
            <ac:graphicFrameMk id="4" creationId="{B13D8364-6D31-A41E-8C55-EC669D1720FE}"/>
          </ac:graphicFrameMkLst>
        </pc:graphicFrameChg>
      </pc:sldChg>
      <pc:sldChg chg="modSp mod modCm">
        <pc:chgData name="Miller2, Toby (Energy Security)" userId="5e988aae-0bf0-455a-9309-68516d5d005e" providerId="ADAL" clId="{85CD4D74-F3D3-4F9D-9A02-42EDE20FB280}" dt="2025-09-10T15:18:03.661" v="573" actId="20577"/>
        <pc:sldMkLst>
          <pc:docMk/>
          <pc:sldMk cId="1206866783" sldId="2147470264"/>
        </pc:sldMkLst>
        <pc:spChg chg="mod">
          <ac:chgData name="Miller2, Toby (Energy Security)" userId="5e988aae-0bf0-455a-9309-68516d5d005e" providerId="ADAL" clId="{85CD4D74-F3D3-4F9D-9A02-42EDE20FB280}" dt="2025-09-10T15:18:03.661" v="573" actId="20577"/>
          <ac:spMkLst>
            <pc:docMk/>
            <pc:sldMk cId="1206866783" sldId="2147470264"/>
            <ac:spMk id="4" creationId="{70BE0273-25FC-3AA2-B119-730CEF082CF3}"/>
          </ac:spMkLst>
        </pc:spChg>
        <pc:extLst>
          <p:ext xmlns:p="http://schemas.openxmlformats.org/presentationml/2006/main" uri="{D6D511B9-2390-475A-947B-AFAB55BFBCF1}">
            <pc226:cmChg xmlns:pc226="http://schemas.microsoft.com/office/powerpoint/2022/06/main/command" chg="mod">
              <pc226:chgData name="Miller2, Toby (Energy Security)" userId="5e988aae-0bf0-455a-9309-68516d5d005e" providerId="ADAL" clId="{85CD4D74-F3D3-4F9D-9A02-42EDE20FB280}" dt="2025-09-10T10:34:49.233" v="458" actId="20577"/>
              <pc2:cmMkLst xmlns:pc2="http://schemas.microsoft.com/office/powerpoint/2019/9/main/command">
                <pc:docMk/>
                <pc:sldMk cId="1206866783" sldId="2147470264"/>
                <pc2:cmMk id="{EAC29D26-3DA2-4701-82C9-4E9222E24746}"/>
              </pc2:cmMkLst>
            </pc226:cmChg>
          </p:ext>
        </pc:extLst>
      </pc:sldChg>
      <pc:sldChg chg="modSp mod">
        <pc:chgData name="Miller2, Toby (Energy Security)" userId="5e988aae-0bf0-455a-9309-68516d5d005e" providerId="ADAL" clId="{85CD4D74-F3D3-4F9D-9A02-42EDE20FB280}" dt="2025-09-10T10:14:35.553" v="168" actId="20577"/>
        <pc:sldMkLst>
          <pc:docMk/>
          <pc:sldMk cId="4105992811" sldId="2147470327"/>
        </pc:sldMkLst>
        <pc:spChg chg="mod">
          <ac:chgData name="Miller2, Toby (Energy Security)" userId="5e988aae-0bf0-455a-9309-68516d5d005e" providerId="ADAL" clId="{85CD4D74-F3D3-4F9D-9A02-42EDE20FB280}" dt="2025-09-10T10:14:35.553" v="168" actId="20577"/>
          <ac:spMkLst>
            <pc:docMk/>
            <pc:sldMk cId="4105992811" sldId="2147470327"/>
            <ac:spMk id="5" creationId="{DF4D5443-D9E5-CCD4-1B38-5D7160FCD26F}"/>
          </ac:spMkLst>
        </pc:spChg>
      </pc:sldChg>
      <pc:sldChg chg="modSp mod">
        <pc:chgData name="Miller2, Toby (Energy Security)" userId="5e988aae-0bf0-455a-9309-68516d5d005e" providerId="ADAL" clId="{85CD4D74-F3D3-4F9D-9A02-42EDE20FB280}" dt="2025-09-10T10:14:27.485" v="152" actId="20577"/>
        <pc:sldMkLst>
          <pc:docMk/>
          <pc:sldMk cId="3542730865" sldId="2147470329"/>
        </pc:sldMkLst>
        <pc:spChg chg="mod">
          <ac:chgData name="Miller2, Toby (Energy Security)" userId="5e988aae-0bf0-455a-9309-68516d5d005e" providerId="ADAL" clId="{85CD4D74-F3D3-4F9D-9A02-42EDE20FB280}" dt="2025-09-10T10:14:27.485" v="152" actId="20577"/>
          <ac:spMkLst>
            <pc:docMk/>
            <pc:sldMk cId="3542730865" sldId="2147470329"/>
            <ac:spMk id="5" creationId="{2EC157D9-435D-38DF-045D-C6C4D235FE08}"/>
          </ac:spMkLst>
        </pc:spChg>
      </pc:sldChg>
      <pc:sldChg chg="modSp mod">
        <pc:chgData name="Miller2, Toby (Energy Security)" userId="5e988aae-0bf0-455a-9309-68516d5d005e" providerId="ADAL" clId="{85CD4D74-F3D3-4F9D-9A02-42EDE20FB280}" dt="2025-09-10T10:14:03.004" v="132" actId="20577"/>
        <pc:sldMkLst>
          <pc:docMk/>
          <pc:sldMk cId="3546559714" sldId="2147470336"/>
        </pc:sldMkLst>
        <pc:spChg chg="mod">
          <ac:chgData name="Miller2, Toby (Energy Security)" userId="5e988aae-0bf0-455a-9309-68516d5d005e" providerId="ADAL" clId="{85CD4D74-F3D3-4F9D-9A02-42EDE20FB280}" dt="2025-09-10T10:14:03.004" v="132" actId="20577"/>
          <ac:spMkLst>
            <pc:docMk/>
            <pc:sldMk cId="3546559714" sldId="2147470336"/>
            <ac:spMk id="3" creationId="{4342A5C0-ABC1-E881-AD6B-C3E5EC0A03DA}"/>
          </ac:spMkLst>
        </pc:spChg>
      </pc:sldChg>
      <pc:sldChg chg="modSp mod modCm">
        <pc:chgData name="Miller2, Toby (Energy Security)" userId="5e988aae-0bf0-455a-9309-68516d5d005e" providerId="ADAL" clId="{85CD4D74-F3D3-4F9D-9A02-42EDE20FB280}" dt="2025-09-10T15:17:04.044" v="542" actId="20577"/>
        <pc:sldMkLst>
          <pc:docMk/>
          <pc:sldMk cId="2061338143" sldId="2147470341"/>
        </pc:sldMkLst>
        <pc:spChg chg="mod">
          <ac:chgData name="Miller2, Toby (Energy Security)" userId="5e988aae-0bf0-455a-9309-68516d5d005e" providerId="ADAL" clId="{85CD4D74-F3D3-4F9D-9A02-42EDE20FB280}" dt="2025-09-10T15:17:04.044" v="542" actId="20577"/>
          <ac:spMkLst>
            <pc:docMk/>
            <pc:sldMk cId="2061338143" sldId="2147470341"/>
            <ac:spMk id="2" creationId="{70C54B01-9F2E-733C-0767-459A19F1FE05}"/>
          </ac:spMkLst>
        </pc:spChg>
        <pc:extLst>
          <p:ext xmlns:p="http://schemas.openxmlformats.org/presentationml/2006/main" uri="{D6D511B9-2390-475A-947B-AFAB55BFBCF1}">
            <pc226:cmChg xmlns:pc226="http://schemas.microsoft.com/office/powerpoint/2022/06/main/command" chg="mod">
              <pc226:chgData name="Miller2, Toby (Energy Security)" userId="5e988aae-0bf0-455a-9309-68516d5d005e" providerId="ADAL" clId="{85CD4D74-F3D3-4F9D-9A02-42EDE20FB280}" dt="2025-09-10T15:17:04.044" v="542" actId="20577"/>
              <pc2:cmMkLst xmlns:pc2="http://schemas.microsoft.com/office/powerpoint/2019/9/main/command">
                <pc:docMk/>
                <pc:sldMk cId="2061338143" sldId="2147470341"/>
                <pc2:cmMk id="{3FFFC753-93BF-49A9-B023-1A39CFEA7C21}"/>
              </pc2:cmMkLst>
            </pc226:cmChg>
            <pc226:cmChg xmlns:pc226="http://schemas.microsoft.com/office/powerpoint/2022/06/main/command" chg="mod">
              <pc226:chgData name="Miller2, Toby (Energy Security)" userId="5e988aae-0bf0-455a-9309-68516d5d005e" providerId="ADAL" clId="{85CD4D74-F3D3-4F9D-9A02-42EDE20FB280}" dt="2025-09-10T15:17:04.044" v="542" actId="20577"/>
              <pc2:cmMkLst xmlns:pc2="http://schemas.microsoft.com/office/powerpoint/2019/9/main/command">
                <pc:docMk/>
                <pc:sldMk cId="2061338143" sldId="2147470341"/>
                <pc2:cmMk id="{7B13E7A2-5FA8-43B9-85D4-4D90CE9A5645}"/>
              </pc2:cmMkLst>
            </pc226:cmChg>
          </p:ext>
        </pc:extLst>
      </pc:sldChg>
      <pc:sldChg chg="modSp mod">
        <pc:chgData name="Miller2, Toby (Energy Security)" userId="5e988aae-0bf0-455a-9309-68516d5d005e" providerId="ADAL" clId="{85CD4D74-F3D3-4F9D-9A02-42EDE20FB280}" dt="2025-09-10T09:57:28.923" v="41" actId="20577"/>
        <pc:sldMkLst>
          <pc:docMk/>
          <pc:sldMk cId="2687818506" sldId="2147470347"/>
        </pc:sldMkLst>
        <pc:spChg chg="mod">
          <ac:chgData name="Miller2, Toby (Energy Security)" userId="5e988aae-0bf0-455a-9309-68516d5d005e" providerId="ADAL" clId="{85CD4D74-F3D3-4F9D-9A02-42EDE20FB280}" dt="2025-09-10T09:57:28.923" v="41" actId="20577"/>
          <ac:spMkLst>
            <pc:docMk/>
            <pc:sldMk cId="2687818506" sldId="2147470347"/>
            <ac:spMk id="7" creationId="{770B1A94-F150-F0C5-354E-4264C7F675AB}"/>
          </ac:spMkLst>
        </pc:spChg>
      </pc:sldChg>
    </pc:docChg>
  </pc:docChgLst>
  <pc:docChgLst>
    <pc:chgData name="Townsend, Holly (Energy Security)" userId="d7c6ab0e-a190-418d-8c0d-969ce267a754" providerId="ADAL" clId="{9BA14E8E-92A2-4629-A56C-4AAEB85BFF82}"/>
    <pc:docChg chg="custSel modSld">
      <pc:chgData name="Townsend, Holly (Energy Security)" userId="d7c6ab0e-a190-418d-8c0d-969ce267a754" providerId="ADAL" clId="{9BA14E8E-92A2-4629-A56C-4AAEB85BFF82}" dt="2025-09-09T15:13:07.647" v="2110" actId="20577"/>
      <pc:docMkLst>
        <pc:docMk/>
      </pc:docMkLst>
      <pc:sldChg chg="modSp mod">
        <pc:chgData name="Townsend, Holly (Energy Security)" userId="d7c6ab0e-a190-418d-8c0d-969ce267a754" providerId="ADAL" clId="{9BA14E8E-92A2-4629-A56C-4AAEB85BFF82}" dt="2025-09-09T13:49:07.685" v="1379" actId="20577"/>
        <pc:sldMkLst>
          <pc:docMk/>
          <pc:sldMk cId="3971364496" sldId="2147470328"/>
        </pc:sldMkLst>
        <pc:spChg chg="mod">
          <ac:chgData name="Townsend, Holly (Energy Security)" userId="d7c6ab0e-a190-418d-8c0d-969ce267a754" providerId="ADAL" clId="{9BA14E8E-92A2-4629-A56C-4AAEB85BFF82}" dt="2025-09-09T13:49:07.685" v="1379" actId="20577"/>
          <ac:spMkLst>
            <pc:docMk/>
            <pc:sldMk cId="3971364496" sldId="2147470328"/>
            <ac:spMk id="5" creationId="{A2B01BA3-6244-2EDF-A476-7964E8DAB8EF}"/>
          </ac:spMkLst>
        </pc:spChg>
      </pc:sldChg>
      <pc:sldChg chg="modSp mod">
        <pc:chgData name="Townsend, Holly (Energy Security)" userId="d7c6ab0e-a190-418d-8c0d-969ce267a754" providerId="ADAL" clId="{9BA14E8E-92A2-4629-A56C-4AAEB85BFF82}" dt="2025-09-09T15:10:03.329" v="1705" actId="207"/>
        <pc:sldMkLst>
          <pc:docMk/>
          <pc:sldMk cId="3542730865" sldId="2147470329"/>
        </pc:sldMkLst>
        <pc:spChg chg="mod">
          <ac:chgData name="Townsend, Holly (Energy Security)" userId="d7c6ab0e-a190-418d-8c0d-969ce267a754" providerId="ADAL" clId="{9BA14E8E-92A2-4629-A56C-4AAEB85BFF82}" dt="2025-09-09T15:10:03.329" v="1705" actId="207"/>
          <ac:spMkLst>
            <pc:docMk/>
            <pc:sldMk cId="3542730865" sldId="2147470329"/>
            <ac:spMk id="5" creationId="{2EC157D9-435D-38DF-045D-C6C4D235FE08}"/>
          </ac:spMkLst>
        </pc:spChg>
      </pc:sldChg>
      <pc:sldChg chg="modSp mod">
        <pc:chgData name="Townsend, Holly (Energy Security)" userId="d7c6ab0e-a190-418d-8c0d-969ce267a754" providerId="ADAL" clId="{9BA14E8E-92A2-4629-A56C-4AAEB85BFF82}" dt="2025-09-09T15:12:31.698" v="2089" actId="20577"/>
        <pc:sldMkLst>
          <pc:docMk/>
          <pc:sldMk cId="4227740343" sldId="2147470330"/>
        </pc:sldMkLst>
        <pc:spChg chg="mod">
          <ac:chgData name="Townsend, Holly (Energy Security)" userId="d7c6ab0e-a190-418d-8c0d-969ce267a754" providerId="ADAL" clId="{9BA14E8E-92A2-4629-A56C-4AAEB85BFF82}" dt="2025-09-09T15:12:31.698" v="2089" actId="20577"/>
          <ac:spMkLst>
            <pc:docMk/>
            <pc:sldMk cId="4227740343" sldId="2147470330"/>
            <ac:spMk id="5" creationId="{CF8906EA-4F4F-6B1B-B19D-79CCF3CC95D6}"/>
          </ac:spMkLst>
        </pc:spChg>
      </pc:sldChg>
      <pc:sldChg chg="modSp mod">
        <pc:chgData name="Townsend, Holly (Energy Security)" userId="d7c6ab0e-a190-418d-8c0d-969ce267a754" providerId="ADAL" clId="{9BA14E8E-92A2-4629-A56C-4AAEB85BFF82}" dt="2025-09-09T14:17:31.800" v="1545" actId="207"/>
        <pc:sldMkLst>
          <pc:docMk/>
          <pc:sldMk cId="1719207367" sldId="2147470331"/>
        </pc:sldMkLst>
        <pc:spChg chg="mod">
          <ac:chgData name="Townsend, Holly (Energy Security)" userId="d7c6ab0e-a190-418d-8c0d-969ce267a754" providerId="ADAL" clId="{9BA14E8E-92A2-4629-A56C-4AAEB85BFF82}" dt="2025-09-09T14:17:31.800" v="1545" actId="207"/>
          <ac:spMkLst>
            <pc:docMk/>
            <pc:sldMk cId="1719207367" sldId="2147470331"/>
            <ac:spMk id="2" creationId="{C1E69EA7-BA15-B29E-12BE-0BE589DF8F4D}"/>
          </ac:spMkLst>
        </pc:spChg>
        <pc:spChg chg="mod">
          <ac:chgData name="Townsend, Holly (Energy Security)" userId="d7c6ab0e-a190-418d-8c0d-969ce267a754" providerId="ADAL" clId="{9BA14E8E-92A2-4629-A56C-4AAEB85BFF82}" dt="2025-09-09T14:17:27.592" v="1544" actId="207"/>
          <ac:spMkLst>
            <pc:docMk/>
            <pc:sldMk cId="1719207367" sldId="2147470331"/>
            <ac:spMk id="3" creationId="{066D1BE4-0854-CD0C-69C5-D094A2658506}"/>
          </ac:spMkLst>
        </pc:spChg>
      </pc:sldChg>
      <pc:sldChg chg="modSp mod">
        <pc:chgData name="Townsend, Holly (Energy Security)" userId="d7c6ab0e-a190-418d-8c0d-969ce267a754" providerId="ADAL" clId="{9BA14E8E-92A2-4629-A56C-4AAEB85BFF82}" dt="2025-09-09T15:13:07.647" v="2110" actId="20577"/>
        <pc:sldMkLst>
          <pc:docMk/>
          <pc:sldMk cId="1497701008" sldId="2147470332"/>
        </pc:sldMkLst>
        <pc:spChg chg="mod">
          <ac:chgData name="Townsend, Holly (Energy Security)" userId="d7c6ab0e-a190-418d-8c0d-969ce267a754" providerId="ADAL" clId="{9BA14E8E-92A2-4629-A56C-4AAEB85BFF82}" dt="2025-09-09T15:12:46.983" v="2096" actId="120"/>
          <ac:spMkLst>
            <pc:docMk/>
            <pc:sldMk cId="1497701008" sldId="2147470332"/>
            <ac:spMk id="2" creationId="{3BBB5C98-1030-1271-8D59-13AC6DD611E9}"/>
          </ac:spMkLst>
        </pc:spChg>
        <pc:spChg chg="mod">
          <ac:chgData name="Townsend, Holly (Energy Security)" userId="d7c6ab0e-a190-418d-8c0d-969ce267a754" providerId="ADAL" clId="{9BA14E8E-92A2-4629-A56C-4AAEB85BFF82}" dt="2025-09-09T15:13:00.892" v="2108" actId="20577"/>
          <ac:spMkLst>
            <pc:docMk/>
            <pc:sldMk cId="1497701008" sldId="2147470332"/>
            <ac:spMk id="3" creationId="{5734DFF8-C951-2EC8-430B-AAB9D785D376}"/>
          </ac:spMkLst>
        </pc:spChg>
        <pc:spChg chg="mod">
          <ac:chgData name="Townsend, Holly (Energy Security)" userId="d7c6ab0e-a190-418d-8c0d-969ce267a754" providerId="ADAL" clId="{9BA14E8E-92A2-4629-A56C-4AAEB85BFF82}" dt="2025-09-09T15:13:07.647" v="2110" actId="20577"/>
          <ac:spMkLst>
            <pc:docMk/>
            <pc:sldMk cId="1497701008" sldId="2147470332"/>
            <ac:spMk id="4" creationId="{079846C9-425B-B586-4193-CC1A11E9F44F}"/>
          </ac:spMkLst>
        </pc:spChg>
      </pc:sldChg>
      <pc:sldChg chg="modSp mod">
        <pc:chgData name="Townsend, Holly (Energy Security)" userId="d7c6ab0e-a190-418d-8c0d-969ce267a754" providerId="ADAL" clId="{9BA14E8E-92A2-4629-A56C-4AAEB85BFF82}" dt="2025-09-09T13:26:06.800" v="691" actId="20577"/>
        <pc:sldMkLst>
          <pc:docMk/>
          <pc:sldMk cId="673953500" sldId="2147470334"/>
        </pc:sldMkLst>
        <pc:spChg chg="mod">
          <ac:chgData name="Townsend, Holly (Energy Security)" userId="d7c6ab0e-a190-418d-8c0d-969ce267a754" providerId="ADAL" clId="{9BA14E8E-92A2-4629-A56C-4AAEB85BFF82}" dt="2025-09-09T13:25:01.933" v="624" actId="20577"/>
          <ac:spMkLst>
            <pc:docMk/>
            <pc:sldMk cId="673953500" sldId="2147470334"/>
            <ac:spMk id="2" creationId="{4AA16243-88E7-231D-D600-66BCA58E1C65}"/>
          </ac:spMkLst>
        </pc:spChg>
        <pc:spChg chg="mod">
          <ac:chgData name="Townsend, Holly (Energy Security)" userId="d7c6ab0e-a190-418d-8c0d-969ce267a754" providerId="ADAL" clId="{9BA14E8E-92A2-4629-A56C-4AAEB85BFF82}" dt="2025-09-09T13:26:06.800" v="691" actId="20577"/>
          <ac:spMkLst>
            <pc:docMk/>
            <pc:sldMk cId="673953500" sldId="2147470334"/>
            <ac:spMk id="3" creationId="{A6D92F70-B630-B690-BFA2-42DD66036A0C}"/>
          </ac:spMkLst>
        </pc:spChg>
      </pc:sldChg>
      <pc:sldChg chg="modSp mod">
        <pc:chgData name="Townsend, Holly (Energy Security)" userId="d7c6ab0e-a190-418d-8c0d-969ce267a754" providerId="ADAL" clId="{9BA14E8E-92A2-4629-A56C-4AAEB85BFF82}" dt="2025-09-09T13:43:38.168" v="834" actId="120"/>
        <pc:sldMkLst>
          <pc:docMk/>
          <pc:sldMk cId="1711857350" sldId="2147470335"/>
        </pc:sldMkLst>
        <pc:spChg chg="mod">
          <ac:chgData name="Townsend, Holly (Energy Security)" userId="d7c6ab0e-a190-418d-8c0d-969ce267a754" providerId="ADAL" clId="{9BA14E8E-92A2-4629-A56C-4AAEB85BFF82}" dt="2025-09-09T13:43:32.683" v="833" actId="120"/>
          <ac:spMkLst>
            <pc:docMk/>
            <pc:sldMk cId="1711857350" sldId="2147470335"/>
            <ac:spMk id="2" creationId="{9484394A-43FF-154E-AE5E-D75E86E096C8}"/>
          </ac:spMkLst>
        </pc:spChg>
        <pc:spChg chg="mod">
          <ac:chgData name="Townsend, Holly (Energy Security)" userId="d7c6ab0e-a190-418d-8c0d-969ce267a754" providerId="ADAL" clId="{9BA14E8E-92A2-4629-A56C-4AAEB85BFF82}" dt="2025-09-09T13:43:38.168" v="834" actId="120"/>
          <ac:spMkLst>
            <pc:docMk/>
            <pc:sldMk cId="1711857350" sldId="2147470335"/>
            <ac:spMk id="3" creationId="{AFBC1F65-3763-FFC6-6B15-B2D187F677E4}"/>
          </ac:spMkLst>
        </pc:spChg>
      </pc:sldChg>
      <pc:sldChg chg="modSp mod">
        <pc:chgData name="Townsend, Holly (Energy Security)" userId="d7c6ab0e-a190-418d-8c0d-969ce267a754" providerId="ADAL" clId="{9BA14E8E-92A2-4629-A56C-4AAEB85BFF82}" dt="2025-09-09T15:09:50.270" v="1704" actId="20577"/>
        <pc:sldMkLst>
          <pc:docMk/>
          <pc:sldMk cId="3546559714" sldId="2147470336"/>
        </pc:sldMkLst>
        <pc:spChg chg="mod">
          <ac:chgData name="Townsend, Holly (Energy Security)" userId="d7c6ab0e-a190-418d-8c0d-969ce267a754" providerId="ADAL" clId="{9BA14E8E-92A2-4629-A56C-4AAEB85BFF82}" dt="2025-09-09T13:44:11.199" v="841" actId="120"/>
          <ac:spMkLst>
            <pc:docMk/>
            <pc:sldMk cId="3546559714" sldId="2147470336"/>
            <ac:spMk id="2" creationId="{CB726F6E-5D1F-7925-67AD-6E6720072C7C}"/>
          </ac:spMkLst>
        </pc:spChg>
        <pc:spChg chg="mod">
          <ac:chgData name="Townsend, Holly (Energy Security)" userId="d7c6ab0e-a190-418d-8c0d-969ce267a754" providerId="ADAL" clId="{9BA14E8E-92A2-4629-A56C-4AAEB85BFF82}" dt="2025-09-09T15:09:50.270" v="1704" actId="20577"/>
          <ac:spMkLst>
            <pc:docMk/>
            <pc:sldMk cId="3546559714" sldId="2147470336"/>
            <ac:spMk id="3" creationId="{4342A5C0-ABC1-E881-AD6B-C3E5EC0A03DA}"/>
          </ac:spMkLst>
        </pc:spChg>
        <pc:spChg chg="mod">
          <ac:chgData name="Townsend, Holly (Energy Security)" userId="d7c6ab0e-a190-418d-8c0d-969ce267a754" providerId="ADAL" clId="{9BA14E8E-92A2-4629-A56C-4AAEB85BFF82}" dt="2025-09-09T13:44:00.920" v="836" actId="120"/>
          <ac:spMkLst>
            <pc:docMk/>
            <pc:sldMk cId="3546559714" sldId="2147470336"/>
            <ac:spMk id="4" creationId="{02EC6C2D-2FD9-18EE-0ED8-AF1E74EE5FD6}"/>
          </ac:spMkLst>
        </pc:spChg>
        <pc:spChg chg="mod">
          <ac:chgData name="Townsend, Holly (Energy Security)" userId="d7c6ab0e-a190-418d-8c0d-969ce267a754" providerId="ADAL" clId="{9BA14E8E-92A2-4629-A56C-4AAEB85BFF82}" dt="2025-09-09T13:44:15.304" v="842" actId="1076"/>
          <ac:spMkLst>
            <pc:docMk/>
            <pc:sldMk cId="3546559714" sldId="2147470336"/>
            <ac:spMk id="6" creationId="{43993F11-97BA-D5F6-77A0-6682DFADD625}"/>
          </ac:spMkLst>
        </pc:spChg>
      </pc:sldChg>
      <pc:sldChg chg="modSp mod">
        <pc:chgData name="Townsend, Holly (Energy Security)" userId="d7c6ab0e-a190-418d-8c0d-969ce267a754" providerId="ADAL" clId="{9BA14E8E-92A2-4629-A56C-4AAEB85BFF82}" dt="2025-09-09T13:45:40.606" v="945" actId="20577"/>
        <pc:sldMkLst>
          <pc:docMk/>
          <pc:sldMk cId="1169281996" sldId="2147470337"/>
        </pc:sldMkLst>
        <pc:spChg chg="mod">
          <ac:chgData name="Townsend, Holly (Energy Security)" userId="d7c6ab0e-a190-418d-8c0d-969ce267a754" providerId="ADAL" clId="{9BA14E8E-92A2-4629-A56C-4AAEB85BFF82}" dt="2025-09-09T13:45:07.115" v="846" actId="20577"/>
          <ac:spMkLst>
            <pc:docMk/>
            <pc:sldMk cId="1169281996" sldId="2147470337"/>
            <ac:spMk id="2" creationId="{1FDDB511-96B4-3AB3-6EE1-5BA8DF69E7B2}"/>
          </ac:spMkLst>
        </pc:spChg>
        <pc:spChg chg="mod">
          <ac:chgData name="Townsend, Holly (Energy Security)" userId="d7c6ab0e-a190-418d-8c0d-969ce267a754" providerId="ADAL" clId="{9BA14E8E-92A2-4629-A56C-4AAEB85BFF82}" dt="2025-09-09T13:45:40.606" v="945" actId="20577"/>
          <ac:spMkLst>
            <pc:docMk/>
            <pc:sldMk cId="1169281996" sldId="2147470337"/>
            <ac:spMk id="3" creationId="{4B4972AB-58E6-6208-797C-6F635138C906}"/>
          </ac:spMkLst>
        </pc:spChg>
        <pc:spChg chg="mod">
          <ac:chgData name="Townsend, Holly (Energy Security)" userId="d7c6ab0e-a190-418d-8c0d-969ce267a754" providerId="ADAL" clId="{9BA14E8E-92A2-4629-A56C-4AAEB85BFF82}" dt="2025-09-09T13:45:01.579" v="844" actId="120"/>
          <ac:spMkLst>
            <pc:docMk/>
            <pc:sldMk cId="1169281996" sldId="2147470337"/>
            <ac:spMk id="4" creationId="{A0CD9422-565D-95A8-193D-093F3CA7FA09}"/>
          </ac:spMkLst>
        </pc:spChg>
      </pc:sldChg>
      <pc:sldChg chg="modSp mod modCm">
        <pc:chgData name="Townsend, Holly (Energy Security)" userId="d7c6ab0e-a190-418d-8c0d-969ce267a754" providerId="ADAL" clId="{9BA14E8E-92A2-4629-A56C-4AAEB85BFF82}" dt="2025-09-09T13:09:47.977" v="209" actId="20577"/>
        <pc:sldMkLst>
          <pc:docMk/>
          <pc:sldMk cId="4182829458" sldId="2147470338"/>
        </pc:sldMkLst>
        <pc:spChg chg="mod">
          <ac:chgData name="Townsend, Holly (Energy Security)" userId="d7c6ab0e-a190-418d-8c0d-969ce267a754" providerId="ADAL" clId="{9BA14E8E-92A2-4629-A56C-4AAEB85BFF82}" dt="2025-09-09T13:08:43.117" v="112" actId="20577"/>
          <ac:spMkLst>
            <pc:docMk/>
            <pc:sldMk cId="4182829458" sldId="2147470338"/>
            <ac:spMk id="6" creationId="{B6033D66-E167-1537-6ED0-64F66CA428DD}"/>
          </ac:spMkLst>
        </pc:spChg>
        <pc:graphicFrameChg chg="modGraphic">
          <ac:chgData name="Townsend, Holly (Energy Security)" userId="d7c6ab0e-a190-418d-8c0d-969ce267a754" providerId="ADAL" clId="{9BA14E8E-92A2-4629-A56C-4AAEB85BFF82}" dt="2025-09-09T13:09:47.977" v="209" actId="20577"/>
          <ac:graphicFrameMkLst>
            <pc:docMk/>
            <pc:sldMk cId="4182829458" sldId="2147470338"/>
            <ac:graphicFrameMk id="7" creationId="{8698A60C-F5EB-B974-1A7F-1B86AD361EBC}"/>
          </ac:graphicFrameMkLst>
        </pc:graphicFrameChg>
        <pc:extLst>
          <p:ext xmlns:p="http://schemas.openxmlformats.org/presentationml/2006/main" uri="{D6D511B9-2390-475A-947B-AFAB55BFBCF1}">
            <pc226:cmChg xmlns:pc226="http://schemas.microsoft.com/office/powerpoint/2022/06/main/command" chg="mod">
              <pc226:chgData name="Townsend, Holly (Energy Security)" userId="d7c6ab0e-a190-418d-8c0d-969ce267a754" providerId="ADAL" clId="{9BA14E8E-92A2-4629-A56C-4AAEB85BFF82}" dt="2025-09-09T13:08:43.117" v="112" actId="20577"/>
              <pc2:cmMkLst xmlns:pc2="http://schemas.microsoft.com/office/powerpoint/2019/9/main/command">
                <pc:docMk/>
                <pc:sldMk cId="4182829458" sldId="2147470338"/>
                <pc2:cmMk id="{EE2FD645-E1CE-41C7-9292-7191FED60621}"/>
              </pc2:cmMkLst>
            </pc226:cmChg>
          </p:ext>
        </pc:extLst>
      </pc:sldChg>
      <pc:sldChg chg="modSp mod">
        <pc:chgData name="Townsend, Holly (Energy Security)" userId="d7c6ab0e-a190-418d-8c0d-969ce267a754" providerId="ADAL" clId="{9BA14E8E-92A2-4629-A56C-4AAEB85BFF82}" dt="2025-09-09T14:17:17.071" v="1543" actId="20577"/>
        <pc:sldMkLst>
          <pc:docMk/>
          <pc:sldMk cId="3930854096" sldId="2147470339"/>
        </pc:sldMkLst>
        <pc:spChg chg="mod">
          <ac:chgData name="Townsend, Holly (Energy Security)" userId="d7c6ab0e-a190-418d-8c0d-969ce267a754" providerId="ADAL" clId="{9BA14E8E-92A2-4629-A56C-4AAEB85BFF82}" dt="2025-09-09T14:17:17.071" v="1543" actId="20577"/>
          <ac:spMkLst>
            <pc:docMk/>
            <pc:sldMk cId="3930854096" sldId="2147470339"/>
            <ac:spMk id="2" creationId="{A4537CEE-B1ED-6759-8CA5-F7C6B2CD9F7B}"/>
          </ac:spMkLst>
        </pc:spChg>
      </pc:sldChg>
      <pc:sldChg chg="modSp mod">
        <pc:chgData name="Townsend, Holly (Energy Security)" userId="d7c6ab0e-a190-418d-8c0d-969ce267a754" providerId="ADAL" clId="{9BA14E8E-92A2-4629-A56C-4AAEB85BFF82}" dt="2025-09-09T13:36:17.964" v="728" actId="20577"/>
        <pc:sldMkLst>
          <pc:docMk/>
          <pc:sldMk cId="813865072" sldId="2147470340"/>
        </pc:sldMkLst>
        <pc:spChg chg="mod">
          <ac:chgData name="Townsend, Holly (Energy Security)" userId="d7c6ab0e-a190-418d-8c0d-969ce267a754" providerId="ADAL" clId="{9BA14E8E-92A2-4629-A56C-4AAEB85BFF82}" dt="2025-09-09T13:36:17.964" v="728" actId="20577"/>
          <ac:spMkLst>
            <pc:docMk/>
            <pc:sldMk cId="813865072" sldId="2147470340"/>
            <ac:spMk id="5" creationId="{A9D07BA8-0374-1A22-D18B-8A9B3BF0C6BA}"/>
          </ac:spMkLst>
        </pc:spChg>
      </pc:sldChg>
      <pc:sldChg chg="modSp mod modCm">
        <pc:chgData name="Townsend, Holly (Energy Security)" userId="d7c6ab0e-a190-418d-8c0d-969ce267a754" providerId="ADAL" clId="{9BA14E8E-92A2-4629-A56C-4AAEB85BFF82}" dt="2025-09-09T14:41:34.245" v="1703" actId="5793"/>
        <pc:sldMkLst>
          <pc:docMk/>
          <pc:sldMk cId="2061338143" sldId="2147470341"/>
        </pc:sldMkLst>
        <pc:spChg chg="mod">
          <ac:chgData name="Townsend, Holly (Energy Security)" userId="d7c6ab0e-a190-418d-8c0d-969ce267a754" providerId="ADAL" clId="{9BA14E8E-92A2-4629-A56C-4AAEB85BFF82}" dt="2025-09-09T14:41:34.245" v="1703" actId="5793"/>
          <ac:spMkLst>
            <pc:docMk/>
            <pc:sldMk cId="2061338143" sldId="2147470341"/>
            <ac:spMk id="2" creationId="{70C54B01-9F2E-733C-0767-459A19F1FE05}"/>
          </ac:spMkLst>
        </pc:spChg>
        <pc:extLst>
          <p:ext xmlns:p="http://schemas.openxmlformats.org/presentationml/2006/main" uri="{D6D511B9-2390-475A-947B-AFAB55BFBCF1}">
            <pc226:cmChg xmlns:pc226="http://schemas.microsoft.com/office/powerpoint/2022/06/main/command" chg="mod">
              <pc226:chgData name="Townsend, Holly (Energy Security)" userId="d7c6ab0e-a190-418d-8c0d-969ce267a754" providerId="ADAL" clId="{9BA14E8E-92A2-4629-A56C-4AAEB85BFF82}" dt="2025-09-09T14:41:33.876" v="1702" actId="20577"/>
              <pc2:cmMkLst xmlns:pc2="http://schemas.microsoft.com/office/powerpoint/2019/9/main/command">
                <pc:docMk/>
                <pc:sldMk cId="2061338143" sldId="2147470341"/>
                <pc2:cmMk id="{3FFFC753-93BF-49A9-B023-1A39CFEA7C21}"/>
              </pc2:cmMkLst>
            </pc226:cmChg>
          </p:ext>
        </pc:extLst>
      </pc:sldChg>
      <pc:sldChg chg="modSp mod">
        <pc:chgData name="Townsend, Holly (Energy Security)" userId="d7c6ab0e-a190-418d-8c0d-969ce267a754" providerId="ADAL" clId="{9BA14E8E-92A2-4629-A56C-4AAEB85BFF82}" dt="2025-09-09T13:26:19.533" v="692" actId="1076"/>
        <pc:sldMkLst>
          <pc:docMk/>
          <pc:sldMk cId="2229993480" sldId="2147470342"/>
        </pc:sldMkLst>
        <pc:spChg chg="mod">
          <ac:chgData name="Townsend, Holly (Energy Security)" userId="d7c6ab0e-a190-418d-8c0d-969ce267a754" providerId="ADAL" clId="{9BA14E8E-92A2-4629-A56C-4AAEB85BFF82}" dt="2025-09-09T13:26:19.533" v="692" actId="1076"/>
          <ac:spMkLst>
            <pc:docMk/>
            <pc:sldMk cId="2229993480" sldId="2147470342"/>
            <ac:spMk id="5" creationId="{6BDEE73D-04DA-956D-12E2-21F549A0B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265A-805E-4E1C-B970-3ABC6628A9DA}"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05E0B-8118-4055-A32C-F89033D1F082}" type="slidenum">
              <a:rPr lang="en-GB" smtClean="0"/>
              <a:t>‹#›</a:t>
            </a:fld>
            <a:endParaRPr lang="en-GB"/>
          </a:p>
        </p:txBody>
      </p:sp>
    </p:spTree>
    <p:extLst>
      <p:ext uri="{BB962C8B-B14F-4D97-AF65-F5344CB8AC3E}">
        <p14:creationId xmlns:p14="http://schemas.microsoft.com/office/powerpoint/2010/main" val="381699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5552BCA-97EE-4C08-9383-CB9F4738242E}" type="slidenum">
              <a:rPr lang="en-GB" smtClean="0"/>
              <a:t>2</a:t>
            </a:fld>
            <a:endParaRPr lang="en-GB"/>
          </a:p>
        </p:txBody>
      </p:sp>
    </p:spTree>
    <p:extLst>
      <p:ext uri="{BB962C8B-B14F-4D97-AF65-F5344CB8AC3E}">
        <p14:creationId xmlns:p14="http://schemas.microsoft.com/office/powerpoint/2010/main" val="241365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0060C-B9B3-BF1D-407E-7C003273D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4D063-4322-88A2-E0F7-45A68EBB4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81F2F-63EC-F22F-71C4-2A4160FF29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085EB064-D72F-81BA-23F4-1F3CD11B3F9F}"/>
              </a:ext>
            </a:extLst>
          </p:cNvPr>
          <p:cNvSpPr>
            <a:spLocks noGrp="1"/>
          </p:cNvSpPr>
          <p:nvPr>
            <p:ph type="sldNum" sz="quarter" idx="5"/>
          </p:nvPr>
        </p:nvSpPr>
        <p:spPr/>
        <p:txBody>
          <a:bodyPr/>
          <a:lstStyle/>
          <a:p>
            <a:fld id="{95552BCA-97EE-4C08-9383-CB9F4738242E}" type="slidenum">
              <a:rPr lang="en-GB" smtClean="0"/>
              <a:t>11</a:t>
            </a:fld>
            <a:endParaRPr lang="en-GB"/>
          </a:p>
        </p:txBody>
      </p:sp>
    </p:spTree>
    <p:extLst>
      <p:ext uri="{BB962C8B-B14F-4D97-AF65-F5344CB8AC3E}">
        <p14:creationId xmlns:p14="http://schemas.microsoft.com/office/powerpoint/2010/main" val="9716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4376-4492-1E1C-69B0-BBAF7B6E8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1A2C5-82A7-32CF-4CF2-073D0ED35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52F73-914A-8D93-5EB7-78EAA1A7A2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6800969E-FFA1-1C28-9DA5-35EFDEFCA27E}"/>
              </a:ext>
            </a:extLst>
          </p:cNvPr>
          <p:cNvSpPr>
            <a:spLocks noGrp="1"/>
          </p:cNvSpPr>
          <p:nvPr>
            <p:ph type="sldNum" sz="quarter" idx="5"/>
          </p:nvPr>
        </p:nvSpPr>
        <p:spPr/>
        <p:txBody>
          <a:bodyPr/>
          <a:lstStyle/>
          <a:p>
            <a:fld id="{95552BCA-97EE-4C08-9383-CB9F4738242E}" type="slidenum">
              <a:rPr lang="en-GB" smtClean="0"/>
              <a:t>12</a:t>
            </a:fld>
            <a:endParaRPr lang="en-GB"/>
          </a:p>
        </p:txBody>
      </p:sp>
    </p:spTree>
    <p:extLst>
      <p:ext uri="{BB962C8B-B14F-4D97-AF65-F5344CB8AC3E}">
        <p14:creationId xmlns:p14="http://schemas.microsoft.com/office/powerpoint/2010/main" val="397302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BD40-A3E6-DC2D-8BCC-230A8A895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A8393-6FEF-D7BD-FD56-64E32DEC4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F4125-1878-AF0E-AEE9-EECB9D5263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E56F6533-F01D-B0DF-0613-5310158F3171}"/>
              </a:ext>
            </a:extLst>
          </p:cNvPr>
          <p:cNvSpPr>
            <a:spLocks noGrp="1"/>
          </p:cNvSpPr>
          <p:nvPr>
            <p:ph type="sldNum" sz="quarter" idx="5"/>
          </p:nvPr>
        </p:nvSpPr>
        <p:spPr/>
        <p:txBody>
          <a:bodyPr/>
          <a:lstStyle/>
          <a:p>
            <a:fld id="{95552BCA-97EE-4C08-9383-CB9F4738242E}" type="slidenum">
              <a:rPr lang="en-GB" smtClean="0"/>
              <a:t>13</a:t>
            </a:fld>
            <a:endParaRPr lang="en-GB"/>
          </a:p>
        </p:txBody>
      </p:sp>
    </p:spTree>
    <p:extLst>
      <p:ext uri="{BB962C8B-B14F-4D97-AF65-F5344CB8AC3E}">
        <p14:creationId xmlns:p14="http://schemas.microsoft.com/office/powerpoint/2010/main" val="222356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05E5-BBEA-6EA8-67BC-63B4A8AA0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74E7A-8E51-7A1F-0AF3-4B6909D12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DA9C8-D98F-229E-7544-E661EFE6F3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A994B5AC-23F0-514A-341E-BABF84BFB053}"/>
              </a:ext>
            </a:extLst>
          </p:cNvPr>
          <p:cNvSpPr>
            <a:spLocks noGrp="1"/>
          </p:cNvSpPr>
          <p:nvPr>
            <p:ph type="sldNum" sz="quarter" idx="5"/>
          </p:nvPr>
        </p:nvSpPr>
        <p:spPr/>
        <p:txBody>
          <a:bodyPr/>
          <a:lstStyle/>
          <a:p>
            <a:fld id="{95552BCA-97EE-4C08-9383-CB9F4738242E}" type="slidenum">
              <a:rPr lang="en-GB" smtClean="0"/>
              <a:t>14</a:t>
            </a:fld>
            <a:endParaRPr lang="en-GB"/>
          </a:p>
        </p:txBody>
      </p:sp>
    </p:spTree>
    <p:extLst>
      <p:ext uri="{BB962C8B-B14F-4D97-AF65-F5344CB8AC3E}">
        <p14:creationId xmlns:p14="http://schemas.microsoft.com/office/powerpoint/2010/main" val="25499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201-927A-8C08-204D-E3F99BFF4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B92FA-C4DA-38E0-0D81-C7953A2DD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853A2-921C-353A-C1CB-78AE2CD563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6667F665-DA2E-630E-C4E5-F916285702BC}"/>
              </a:ext>
            </a:extLst>
          </p:cNvPr>
          <p:cNvSpPr>
            <a:spLocks noGrp="1"/>
          </p:cNvSpPr>
          <p:nvPr>
            <p:ph type="sldNum" sz="quarter" idx="5"/>
          </p:nvPr>
        </p:nvSpPr>
        <p:spPr/>
        <p:txBody>
          <a:bodyPr/>
          <a:lstStyle/>
          <a:p>
            <a:fld id="{95552BCA-97EE-4C08-9383-CB9F4738242E}" type="slidenum">
              <a:rPr lang="en-GB" smtClean="0"/>
              <a:t>15</a:t>
            </a:fld>
            <a:endParaRPr lang="en-GB"/>
          </a:p>
        </p:txBody>
      </p:sp>
    </p:spTree>
    <p:extLst>
      <p:ext uri="{BB962C8B-B14F-4D97-AF65-F5344CB8AC3E}">
        <p14:creationId xmlns:p14="http://schemas.microsoft.com/office/powerpoint/2010/main" val="2522215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28E7-68C3-C210-CB02-6EFE0365F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EF548-E989-F1F6-6622-CC780C362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D18C2-E782-962B-323E-C2EA38AC12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FDACD67D-45F5-B52C-3E78-CC5F22112F73}"/>
              </a:ext>
            </a:extLst>
          </p:cNvPr>
          <p:cNvSpPr>
            <a:spLocks noGrp="1"/>
          </p:cNvSpPr>
          <p:nvPr>
            <p:ph type="sldNum" sz="quarter" idx="5"/>
          </p:nvPr>
        </p:nvSpPr>
        <p:spPr/>
        <p:txBody>
          <a:bodyPr/>
          <a:lstStyle/>
          <a:p>
            <a:fld id="{95552BCA-97EE-4C08-9383-CB9F4738242E}" type="slidenum">
              <a:rPr lang="en-GB" smtClean="0"/>
              <a:t>16</a:t>
            </a:fld>
            <a:endParaRPr lang="en-GB"/>
          </a:p>
        </p:txBody>
      </p:sp>
    </p:spTree>
    <p:extLst>
      <p:ext uri="{BB962C8B-B14F-4D97-AF65-F5344CB8AC3E}">
        <p14:creationId xmlns:p14="http://schemas.microsoft.com/office/powerpoint/2010/main" val="114209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982D-A7C8-CD1C-C793-E14824C7D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E71F3-0B79-C895-676A-F14AE21A1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6958E-60CF-B2F5-A9AA-6BDD99885C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CFBFD10D-6B17-8723-DCAE-1D87E083BE48}"/>
              </a:ext>
            </a:extLst>
          </p:cNvPr>
          <p:cNvSpPr>
            <a:spLocks noGrp="1"/>
          </p:cNvSpPr>
          <p:nvPr>
            <p:ph type="sldNum" sz="quarter" idx="5"/>
          </p:nvPr>
        </p:nvSpPr>
        <p:spPr/>
        <p:txBody>
          <a:bodyPr/>
          <a:lstStyle/>
          <a:p>
            <a:fld id="{95552BCA-97EE-4C08-9383-CB9F4738242E}" type="slidenum">
              <a:rPr lang="en-GB" smtClean="0"/>
              <a:t>17</a:t>
            </a:fld>
            <a:endParaRPr lang="en-GB"/>
          </a:p>
        </p:txBody>
      </p:sp>
    </p:spTree>
    <p:extLst>
      <p:ext uri="{BB962C8B-B14F-4D97-AF65-F5344CB8AC3E}">
        <p14:creationId xmlns:p14="http://schemas.microsoft.com/office/powerpoint/2010/main" val="368605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2B4C-0A52-1266-B1E6-C7E49F093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21A67-DA2F-34E6-570C-DA4C40755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4680C-0136-E6BF-C8C7-E6E0F79C59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EAEA952E-E701-C24C-69F5-EEE92D53642D}"/>
              </a:ext>
            </a:extLst>
          </p:cNvPr>
          <p:cNvSpPr>
            <a:spLocks noGrp="1"/>
          </p:cNvSpPr>
          <p:nvPr>
            <p:ph type="sldNum" sz="quarter" idx="5"/>
          </p:nvPr>
        </p:nvSpPr>
        <p:spPr/>
        <p:txBody>
          <a:bodyPr/>
          <a:lstStyle/>
          <a:p>
            <a:fld id="{95552BCA-97EE-4C08-9383-CB9F4738242E}" type="slidenum">
              <a:rPr lang="en-GB" smtClean="0"/>
              <a:t>18</a:t>
            </a:fld>
            <a:endParaRPr lang="en-GB"/>
          </a:p>
        </p:txBody>
      </p:sp>
    </p:spTree>
    <p:extLst>
      <p:ext uri="{BB962C8B-B14F-4D97-AF65-F5344CB8AC3E}">
        <p14:creationId xmlns:p14="http://schemas.microsoft.com/office/powerpoint/2010/main" val="41392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7C19-F464-4BB6-A2E1-8664FA919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F31D9-E94A-EE4C-6176-26A38E06A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5DA09-DEE4-8B4B-CD63-CA7E6FD093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2CD77827-C94D-97FC-359D-3CE3AC5ACA6A}"/>
              </a:ext>
            </a:extLst>
          </p:cNvPr>
          <p:cNvSpPr>
            <a:spLocks noGrp="1"/>
          </p:cNvSpPr>
          <p:nvPr>
            <p:ph type="sldNum" sz="quarter" idx="5"/>
          </p:nvPr>
        </p:nvSpPr>
        <p:spPr/>
        <p:txBody>
          <a:bodyPr/>
          <a:lstStyle/>
          <a:p>
            <a:fld id="{95552BCA-97EE-4C08-9383-CB9F4738242E}" type="slidenum">
              <a:rPr lang="en-GB" smtClean="0"/>
              <a:t>19</a:t>
            </a:fld>
            <a:endParaRPr lang="en-GB"/>
          </a:p>
        </p:txBody>
      </p:sp>
    </p:spTree>
    <p:extLst>
      <p:ext uri="{BB962C8B-B14F-4D97-AF65-F5344CB8AC3E}">
        <p14:creationId xmlns:p14="http://schemas.microsoft.com/office/powerpoint/2010/main" val="99242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5D2A-305A-B885-01D9-3941496D9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3CF74-559B-313E-6F6B-33413D04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786DD-A2AF-AFA9-D946-F45CBC09A5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65B6BA3B-45D2-231C-2A28-4D865F433210}"/>
              </a:ext>
            </a:extLst>
          </p:cNvPr>
          <p:cNvSpPr>
            <a:spLocks noGrp="1"/>
          </p:cNvSpPr>
          <p:nvPr>
            <p:ph type="sldNum" sz="quarter" idx="5"/>
          </p:nvPr>
        </p:nvSpPr>
        <p:spPr/>
        <p:txBody>
          <a:bodyPr/>
          <a:lstStyle/>
          <a:p>
            <a:fld id="{95552BCA-97EE-4C08-9383-CB9F4738242E}" type="slidenum">
              <a:rPr lang="en-GB" smtClean="0"/>
              <a:t>20</a:t>
            </a:fld>
            <a:endParaRPr lang="en-GB"/>
          </a:p>
        </p:txBody>
      </p:sp>
    </p:spTree>
    <p:extLst>
      <p:ext uri="{BB962C8B-B14F-4D97-AF65-F5344CB8AC3E}">
        <p14:creationId xmlns:p14="http://schemas.microsoft.com/office/powerpoint/2010/main" val="23995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5552BCA-97EE-4C08-9383-CB9F4738242E}" type="slidenum">
              <a:rPr lang="en-GB" smtClean="0"/>
              <a:t>3</a:t>
            </a:fld>
            <a:endParaRPr lang="en-GB"/>
          </a:p>
        </p:txBody>
      </p:sp>
    </p:spTree>
    <p:extLst>
      <p:ext uri="{BB962C8B-B14F-4D97-AF65-F5344CB8AC3E}">
        <p14:creationId xmlns:p14="http://schemas.microsoft.com/office/powerpoint/2010/main" val="28021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024A5-DBCB-D59B-C425-19ADE2764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793A5-F09F-0058-087B-4C4D0B90B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4271F-C812-2BB6-10F5-820F95ADFA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1064FBAF-0F1C-253B-E60D-E1A939609817}"/>
              </a:ext>
            </a:extLst>
          </p:cNvPr>
          <p:cNvSpPr>
            <a:spLocks noGrp="1"/>
          </p:cNvSpPr>
          <p:nvPr>
            <p:ph type="sldNum" sz="quarter" idx="5"/>
          </p:nvPr>
        </p:nvSpPr>
        <p:spPr/>
        <p:txBody>
          <a:bodyPr/>
          <a:lstStyle/>
          <a:p>
            <a:fld id="{95552BCA-97EE-4C08-9383-CB9F4738242E}" type="slidenum">
              <a:rPr lang="en-GB" smtClean="0"/>
              <a:t>21</a:t>
            </a:fld>
            <a:endParaRPr lang="en-GB"/>
          </a:p>
        </p:txBody>
      </p:sp>
    </p:spTree>
    <p:extLst>
      <p:ext uri="{BB962C8B-B14F-4D97-AF65-F5344CB8AC3E}">
        <p14:creationId xmlns:p14="http://schemas.microsoft.com/office/powerpoint/2010/main" val="216431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22</a:t>
            </a:fld>
            <a:endParaRPr lang="en-GB"/>
          </a:p>
        </p:txBody>
      </p:sp>
    </p:spTree>
    <p:extLst>
      <p:ext uri="{BB962C8B-B14F-4D97-AF65-F5344CB8AC3E}">
        <p14:creationId xmlns:p14="http://schemas.microsoft.com/office/powerpoint/2010/main" val="702939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5552BCA-97EE-4C08-9383-CB9F4738242E}" type="slidenum">
              <a:rPr lang="en-GB" smtClean="0"/>
              <a:t>23</a:t>
            </a:fld>
            <a:endParaRPr lang="en-GB"/>
          </a:p>
        </p:txBody>
      </p:sp>
    </p:spTree>
    <p:extLst>
      <p:ext uri="{BB962C8B-B14F-4D97-AF65-F5344CB8AC3E}">
        <p14:creationId xmlns:p14="http://schemas.microsoft.com/office/powerpoint/2010/main" val="77778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95552BCA-97EE-4C08-9383-CB9F4738242E}" type="slidenum">
              <a:rPr lang="en-GB" smtClean="0"/>
              <a:t>24</a:t>
            </a:fld>
            <a:endParaRPr lang="en-GB"/>
          </a:p>
        </p:txBody>
      </p:sp>
    </p:spTree>
    <p:extLst>
      <p:ext uri="{BB962C8B-B14F-4D97-AF65-F5344CB8AC3E}">
        <p14:creationId xmlns:p14="http://schemas.microsoft.com/office/powerpoint/2010/main" val="399585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E8D5-342F-C811-3518-273BE18CC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6EF8C-23B9-21F4-E00E-4DB9671A0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4EFD3-85E8-376C-1BDA-2EDDDB59E8D4}"/>
              </a:ext>
            </a:extLst>
          </p:cNvPr>
          <p:cNvSpPr>
            <a:spLocks noGrp="1"/>
          </p:cNvSpPr>
          <p:nvPr>
            <p:ph type="body" idx="1"/>
          </p:nvPr>
        </p:nvSpPr>
        <p:spPr/>
        <p:txBody>
          <a:bodyPr/>
          <a:lstStyle/>
          <a:p>
            <a:endParaRPr lang="en-NL"/>
          </a:p>
        </p:txBody>
      </p:sp>
      <p:sp>
        <p:nvSpPr>
          <p:cNvPr id="4" name="Slide Number Placeholder 3">
            <a:extLst>
              <a:ext uri="{FF2B5EF4-FFF2-40B4-BE49-F238E27FC236}">
                <a16:creationId xmlns:a16="http://schemas.microsoft.com/office/drawing/2014/main" id="{21C66FF7-4F3C-D492-EF06-0E4569789DF9}"/>
              </a:ext>
            </a:extLst>
          </p:cNvPr>
          <p:cNvSpPr>
            <a:spLocks noGrp="1"/>
          </p:cNvSpPr>
          <p:nvPr>
            <p:ph type="sldNum" sz="quarter" idx="5"/>
          </p:nvPr>
        </p:nvSpPr>
        <p:spPr/>
        <p:txBody>
          <a:bodyPr/>
          <a:lstStyle/>
          <a:p>
            <a:fld id="{95552BCA-97EE-4C08-9383-CB9F4738242E}" type="slidenum">
              <a:rPr lang="en-GB" smtClean="0"/>
              <a:t>4</a:t>
            </a:fld>
            <a:endParaRPr lang="en-GB"/>
          </a:p>
        </p:txBody>
      </p:sp>
    </p:spTree>
    <p:extLst>
      <p:ext uri="{BB962C8B-B14F-4D97-AF65-F5344CB8AC3E}">
        <p14:creationId xmlns:p14="http://schemas.microsoft.com/office/powerpoint/2010/main" val="25832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13806-B08A-9D77-C4F9-6C6B54D6F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E0997-A6E6-A9F7-1B9D-85857EE35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D0B72-15D0-3284-A60A-C99F652484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88F0BDCC-9C65-84D1-390C-56463CB03511}"/>
              </a:ext>
            </a:extLst>
          </p:cNvPr>
          <p:cNvSpPr>
            <a:spLocks noGrp="1"/>
          </p:cNvSpPr>
          <p:nvPr>
            <p:ph type="sldNum" sz="quarter" idx="5"/>
          </p:nvPr>
        </p:nvSpPr>
        <p:spPr/>
        <p:txBody>
          <a:bodyPr/>
          <a:lstStyle/>
          <a:p>
            <a:fld id="{95552BCA-97EE-4C08-9383-CB9F4738242E}" type="slidenum">
              <a:rPr lang="en-GB" smtClean="0"/>
              <a:t>5</a:t>
            </a:fld>
            <a:endParaRPr lang="en-GB"/>
          </a:p>
        </p:txBody>
      </p:sp>
    </p:spTree>
    <p:extLst>
      <p:ext uri="{BB962C8B-B14F-4D97-AF65-F5344CB8AC3E}">
        <p14:creationId xmlns:p14="http://schemas.microsoft.com/office/powerpoint/2010/main" val="89747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189E0-48AF-C732-AEB4-4DA25B726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F0BE7-79F8-4528-0CA9-ADE8DF4F8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F0D22-9B39-219C-5299-C47DDFC32C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60A7822B-AF44-9CBF-9061-E07C47713538}"/>
              </a:ext>
            </a:extLst>
          </p:cNvPr>
          <p:cNvSpPr>
            <a:spLocks noGrp="1"/>
          </p:cNvSpPr>
          <p:nvPr>
            <p:ph type="sldNum" sz="quarter" idx="5"/>
          </p:nvPr>
        </p:nvSpPr>
        <p:spPr/>
        <p:txBody>
          <a:bodyPr/>
          <a:lstStyle/>
          <a:p>
            <a:fld id="{95552BCA-97EE-4C08-9383-CB9F4738242E}" type="slidenum">
              <a:rPr lang="en-GB" smtClean="0"/>
              <a:t>6</a:t>
            </a:fld>
            <a:endParaRPr lang="en-GB"/>
          </a:p>
        </p:txBody>
      </p:sp>
    </p:spTree>
    <p:extLst>
      <p:ext uri="{BB962C8B-B14F-4D97-AF65-F5344CB8AC3E}">
        <p14:creationId xmlns:p14="http://schemas.microsoft.com/office/powerpoint/2010/main" val="263764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1824C-18F7-DE12-42D1-492163B4D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6B2F9-9BE1-211C-8EDE-0BD9C1FC8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42978-72B7-0CB4-D9B6-73CC4626A4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0AA27A94-FBAF-CB70-C485-2D2CF5F7A1C8}"/>
              </a:ext>
            </a:extLst>
          </p:cNvPr>
          <p:cNvSpPr>
            <a:spLocks noGrp="1"/>
          </p:cNvSpPr>
          <p:nvPr>
            <p:ph type="sldNum" sz="quarter" idx="5"/>
          </p:nvPr>
        </p:nvSpPr>
        <p:spPr/>
        <p:txBody>
          <a:bodyPr/>
          <a:lstStyle/>
          <a:p>
            <a:fld id="{95552BCA-97EE-4C08-9383-CB9F4738242E}" type="slidenum">
              <a:rPr lang="en-GB" smtClean="0"/>
              <a:t>7</a:t>
            </a:fld>
            <a:endParaRPr lang="en-GB"/>
          </a:p>
        </p:txBody>
      </p:sp>
    </p:spTree>
    <p:extLst>
      <p:ext uri="{BB962C8B-B14F-4D97-AF65-F5344CB8AC3E}">
        <p14:creationId xmlns:p14="http://schemas.microsoft.com/office/powerpoint/2010/main" val="224573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D933-ADF0-08C1-32E8-83A320C46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72EEE-9168-DCBF-3BD0-EE9941AE7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9D279-1BE1-2CE7-0C17-3DC9A4E1EA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40147F16-64F1-6300-F17B-CA85847250F8}"/>
              </a:ext>
            </a:extLst>
          </p:cNvPr>
          <p:cNvSpPr>
            <a:spLocks noGrp="1"/>
          </p:cNvSpPr>
          <p:nvPr>
            <p:ph type="sldNum" sz="quarter" idx="5"/>
          </p:nvPr>
        </p:nvSpPr>
        <p:spPr/>
        <p:txBody>
          <a:bodyPr/>
          <a:lstStyle/>
          <a:p>
            <a:fld id="{95552BCA-97EE-4C08-9383-CB9F4738242E}" type="slidenum">
              <a:rPr lang="en-GB" smtClean="0"/>
              <a:t>8</a:t>
            </a:fld>
            <a:endParaRPr lang="en-GB"/>
          </a:p>
        </p:txBody>
      </p:sp>
    </p:spTree>
    <p:extLst>
      <p:ext uri="{BB962C8B-B14F-4D97-AF65-F5344CB8AC3E}">
        <p14:creationId xmlns:p14="http://schemas.microsoft.com/office/powerpoint/2010/main" val="269875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62B-4BAE-4866-DF82-A90103A0B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07B58-B796-F8B4-37BE-61E1BF5F0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437D8-1714-AEDC-6E98-541114139A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F02A1E60-1BB1-A423-ECAD-2142A8CC0D6C}"/>
              </a:ext>
            </a:extLst>
          </p:cNvPr>
          <p:cNvSpPr>
            <a:spLocks noGrp="1"/>
          </p:cNvSpPr>
          <p:nvPr>
            <p:ph type="sldNum" sz="quarter" idx="5"/>
          </p:nvPr>
        </p:nvSpPr>
        <p:spPr/>
        <p:txBody>
          <a:bodyPr/>
          <a:lstStyle/>
          <a:p>
            <a:fld id="{95552BCA-97EE-4C08-9383-CB9F4738242E}" type="slidenum">
              <a:rPr lang="en-GB" smtClean="0"/>
              <a:t>9</a:t>
            </a:fld>
            <a:endParaRPr lang="en-GB"/>
          </a:p>
        </p:txBody>
      </p:sp>
    </p:spTree>
    <p:extLst>
      <p:ext uri="{BB962C8B-B14F-4D97-AF65-F5344CB8AC3E}">
        <p14:creationId xmlns:p14="http://schemas.microsoft.com/office/powerpoint/2010/main" val="107055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40FD-BE2D-3D90-9987-AAACAA1D3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993B0-A4F0-3281-EC93-8A33FD505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FF747-F680-5873-B524-D6D9ECDE3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Sarah K to cover main, 1. and 2., Alice to cover 3.</a:t>
            </a:r>
            <a:endParaRPr lang="en-NL"/>
          </a:p>
          <a:p>
            <a:endParaRPr lang="en-NL"/>
          </a:p>
        </p:txBody>
      </p:sp>
      <p:sp>
        <p:nvSpPr>
          <p:cNvPr id="4" name="Slide Number Placeholder 3">
            <a:extLst>
              <a:ext uri="{FF2B5EF4-FFF2-40B4-BE49-F238E27FC236}">
                <a16:creationId xmlns:a16="http://schemas.microsoft.com/office/drawing/2014/main" id="{89B7934E-6B7B-4213-7DAA-3C174A67CA5D}"/>
              </a:ext>
            </a:extLst>
          </p:cNvPr>
          <p:cNvSpPr>
            <a:spLocks noGrp="1"/>
          </p:cNvSpPr>
          <p:nvPr>
            <p:ph type="sldNum" sz="quarter" idx="5"/>
          </p:nvPr>
        </p:nvSpPr>
        <p:spPr/>
        <p:txBody>
          <a:bodyPr/>
          <a:lstStyle/>
          <a:p>
            <a:fld id="{95552BCA-97EE-4C08-9383-CB9F4738242E}" type="slidenum">
              <a:rPr lang="en-GB" smtClean="0"/>
              <a:t>10</a:t>
            </a:fld>
            <a:endParaRPr lang="en-GB"/>
          </a:p>
        </p:txBody>
      </p:sp>
    </p:spTree>
    <p:extLst>
      <p:ext uri="{BB962C8B-B14F-4D97-AF65-F5344CB8AC3E}">
        <p14:creationId xmlns:p14="http://schemas.microsoft.com/office/powerpoint/2010/main" val="319044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rgbClr val="003479"/>
              </a:gs>
              <a:gs pos="100000">
                <a:srgbClr val="182D4C"/>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625542" y="3079757"/>
            <a:ext cx="9144000" cy="2614033"/>
          </a:xfrm>
          <a:prstGeom prst="rect">
            <a:avLst/>
          </a:prstGeom>
        </p:spPr>
        <p:txBody>
          <a:bodyPr anchor="t"/>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Title goes here. Please don’t exceed </a:t>
            </a:r>
            <a:br>
              <a:rPr lang="en-GB"/>
            </a:br>
            <a:r>
              <a:rPr lang="en-GB"/>
              <a:t>three lines</a:t>
            </a:r>
          </a:p>
        </p:txBody>
      </p:sp>
      <p:sp>
        <p:nvSpPr>
          <p:cNvPr id="3" name="Subtitle 2"/>
          <p:cNvSpPr>
            <a:spLocks noGrp="1"/>
          </p:cNvSpPr>
          <p:nvPr>
            <p:ph type="subTitle" idx="1" hasCustomPrompt="1"/>
          </p:nvPr>
        </p:nvSpPr>
        <p:spPr>
          <a:xfrm>
            <a:off x="625542" y="5785865"/>
            <a:ext cx="9144000" cy="425019"/>
          </a:xfrm>
          <a:prstGeom prst="rect">
            <a:avLst/>
          </a:prstGeom>
        </p:spPr>
        <p:txBody>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Context of the presentation goes here</a:t>
            </a:r>
            <a:endParaRPr lang="en-GB"/>
          </a:p>
        </p:txBody>
      </p:sp>
      <p:sp>
        <p:nvSpPr>
          <p:cNvPr id="13" name="Text Placeholder 12"/>
          <p:cNvSpPr>
            <a:spLocks noGrp="1"/>
          </p:cNvSpPr>
          <p:nvPr>
            <p:ph type="body" sz="quarter" idx="10" hasCustomPrompt="1"/>
          </p:nvPr>
        </p:nvSpPr>
        <p:spPr>
          <a:xfrm>
            <a:off x="625976" y="2664121"/>
            <a:ext cx="5605462" cy="295131"/>
          </a:xfrm>
          <a:prstGeom prst="rect">
            <a:avLst/>
          </a:prstGeom>
        </p:spPr>
        <p:txBody>
          <a:bodyPr/>
          <a:lstStyle>
            <a:lvl1pPr marL="0" indent="0">
              <a:buNone/>
              <a:defRPr sz="1800" b="1" i="0" baseline="0">
                <a:solidFill>
                  <a:schemeClr val="accent2"/>
                </a:solidFill>
                <a:latin typeface="Arial" panose="020B0604020202020204" pitchFamily="34" charset="0"/>
                <a:cs typeface="Arial" panose="020B0604020202020204" pitchFamily="34" charset="0"/>
              </a:defRPr>
            </a:lvl1pPr>
            <a:lvl2pPr marL="457200" indent="0">
              <a:buNone/>
              <a:defRPr>
                <a:solidFill>
                  <a:schemeClr val="bg2"/>
                </a:solidFill>
              </a:defRPr>
            </a:lvl2pPr>
          </a:lstStyle>
          <a:p>
            <a:pPr lvl="0"/>
            <a:r>
              <a:rPr lang="en-US"/>
              <a:t>September 2023</a:t>
            </a:r>
          </a:p>
        </p:txBody>
      </p:sp>
      <p:pic>
        <p:nvPicPr>
          <p:cNvPr id="5" name="Picture 4">
            <a:extLst>
              <a:ext uri="{FF2B5EF4-FFF2-40B4-BE49-F238E27FC236}">
                <a16:creationId xmlns:a16="http://schemas.microsoft.com/office/drawing/2014/main" id="{456326FE-C9F7-37D5-9B7A-6B94AB751C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4" name="TextBox 3">
            <a:extLst>
              <a:ext uri="{FF2B5EF4-FFF2-40B4-BE49-F238E27FC236}">
                <a16:creationId xmlns:a16="http://schemas.microsoft.com/office/drawing/2014/main" id="{C0F64AE3-E67F-7937-A594-38CB5ABBAFA4}"/>
              </a:ext>
            </a:extLst>
          </p:cNvPr>
          <p:cNvSpPr txBox="1"/>
          <p:nvPr/>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bg1"/>
                </a:solidFill>
              </a:rPr>
              <a:t>‹#›</a:t>
            </a:fld>
            <a:endParaRPr lang="en-US" sz="1200">
              <a:solidFill>
                <a:schemeClr val="bg1"/>
              </a:solidFill>
            </a:endParaRPr>
          </a:p>
        </p:txBody>
      </p:sp>
      <p:sp>
        <p:nvSpPr>
          <p:cNvPr id="6" name="Rectangle 5">
            <a:extLst>
              <a:ext uri="{FF2B5EF4-FFF2-40B4-BE49-F238E27FC236}">
                <a16:creationId xmlns:a16="http://schemas.microsoft.com/office/drawing/2014/main" id="{BEDB11D2-5D0C-791E-81F9-D7A7E08F2417}"/>
              </a:ext>
            </a:extLst>
          </p:cNvPr>
          <p:cNvSpPr/>
          <p:nvPr userDrawn="1"/>
        </p:nvSpPr>
        <p:spPr>
          <a:xfrm>
            <a:off x="0" y="0"/>
            <a:ext cx="12192000" cy="6858000"/>
          </a:xfrm>
          <a:prstGeom prst="rect">
            <a:avLst/>
          </a:prstGeom>
          <a:gradFill>
            <a:gsLst>
              <a:gs pos="0">
                <a:srgbClr val="003479"/>
              </a:gs>
              <a:gs pos="100000">
                <a:srgbClr val="182D4C"/>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52A0EAC-E3D2-F191-E527-3F863F8E04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385792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5542" y="2110570"/>
            <a:ext cx="10672935" cy="2852737"/>
          </a:xfrm>
          <a:prstGeom prst="rect">
            <a:avLst/>
          </a:prstGeom>
        </p:spPr>
        <p:txBody>
          <a:bodyPr anchor="b"/>
          <a:lstStyle>
            <a:lvl1pPr>
              <a:defRPr sz="4800" b="1" i="0" baseline="0">
                <a:solidFill>
                  <a:schemeClr val="tx1"/>
                </a:solidFill>
                <a:latin typeface="Arial" panose="020B0604020202020204" pitchFamily="34" charset="0"/>
                <a:cs typeface="Arial" panose="020B0604020202020204" pitchFamily="34" charset="0"/>
              </a:defRPr>
            </a:lvl1pPr>
          </a:lstStyle>
          <a:p>
            <a:r>
              <a:rPr lang="en-US"/>
              <a:t>“Quote goes here quote goes here quote goes here quote goes here quote goes here quote goes here quote goes here quote goes here”</a:t>
            </a:r>
            <a:endParaRPr lang="en-GB"/>
          </a:p>
        </p:txBody>
      </p:sp>
      <p:sp>
        <p:nvSpPr>
          <p:cNvPr id="9" name="Text Placeholder 2"/>
          <p:cNvSpPr>
            <a:spLocks noGrp="1"/>
          </p:cNvSpPr>
          <p:nvPr>
            <p:ph type="body" idx="1" hasCustomPrompt="1"/>
          </p:nvPr>
        </p:nvSpPr>
        <p:spPr>
          <a:xfrm>
            <a:off x="625543" y="4990295"/>
            <a:ext cx="4857750" cy="435119"/>
          </a:xfrm>
          <a:prstGeom prst="rect">
            <a:avLst/>
          </a:prstGeom>
        </p:spPr>
        <p:txBody>
          <a:bodyPr/>
          <a:lstStyle>
            <a:lvl1pPr marL="0" indent="0">
              <a:buNone/>
              <a:defRPr sz="1800" b="0" i="1"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i="1"/>
              <a:t>Name goes here</a:t>
            </a:r>
            <a:endParaRPr lang="en-US"/>
          </a:p>
        </p:txBody>
      </p:sp>
      <p:pic>
        <p:nvPicPr>
          <p:cNvPr id="3" name="Picture 2">
            <a:extLst>
              <a:ext uri="{FF2B5EF4-FFF2-40B4-BE49-F238E27FC236}">
                <a16:creationId xmlns:a16="http://schemas.microsoft.com/office/drawing/2014/main" id="{EF2191A6-0FA7-8297-8494-8A97CD080A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11423515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py +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lstStyle>
            <a:lvl1pPr marL="0" indent="0">
              <a:buNone/>
              <a:defRPr sz="2000"/>
            </a:lvl1pPr>
          </a:lstStyle>
          <a:p>
            <a:r>
              <a:rPr lang="en-GB"/>
              <a:t>Click the icon in the centre to add an image</a:t>
            </a:r>
          </a:p>
        </p:txBody>
      </p:sp>
      <p:pic>
        <p:nvPicPr>
          <p:cNvPr id="6" name="Picture 5">
            <a:extLst>
              <a:ext uri="{FF2B5EF4-FFF2-40B4-BE49-F238E27FC236}">
                <a16:creationId xmlns:a16="http://schemas.microsoft.com/office/drawing/2014/main" id="{2719B137-727F-5F06-7B6C-48B22FC4EE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8955925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py +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6096000" cy="6858000"/>
          </a:xfrm>
          <a:prstGeom prst="rect">
            <a:avLst/>
          </a:prstGeom>
        </p:spPr>
        <p:txBody>
          <a:bodyPr/>
          <a:lstStyle>
            <a:lvl1pPr marL="0" indent="0">
              <a:buNone/>
              <a:defRPr sz="2000"/>
            </a:lvl1pPr>
          </a:lstStyle>
          <a:p>
            <a:r>
              <a:rPr lang="en-GB"/>
              <a:t>Click the icon in the centre to add an image</a:t>
            </a:r>
          </a:p>
        </p:txBody>
      </p:sp>
      <p:pic>
        <p:nvPicPr>
          <p:cNvPr id="6" name="Picture 5">
            <a:extLst>
              <a:ext uri="{FF2B5EF4-FFF2-40B4-BE49-F238E27FC236}">
                <a16:creationId xmlns:a16="http://schemas.microsoft.com/office/drawing/2014/main" id="{2719B137-727F-5F06-7B6C-48B22FC4EE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2" name="Picture Placeholder 8">
            <a:extLst>
              <a:ext uri="{FF2B5EF4-FFF2-40B4-BE49-F238E27FC236}">
                <a16:creationId xmlns:a16="http://schemas.microsoft.com/office/drawing/2014/main" id="{9D303DEF-B31E-1D3E-A974-102D880F4B30}"/>
              </a:ext>
            </a:extLst>
          </p:cNvPr>
          <p:cNvSpPr>
            <a:spLocks noGrp="1"/>
          </p:cNvSpPr>
          <p:nvPr>
            <p:ph type="pic" sz="quarter" idx="14" hasCustomPrompt="1"/>
          </p:nvPr>
        </p:nvSpPr>
        <p:spPr>
          <a:xfrm>
            <a:off x="6096000" y="0"/>
            <a:ext cx="6096000" cy="6858000"/>
          </a:xfrm>
          <a:prstGeom prst="rect">
            <a:avLst/>
          </a:prstGeom>
        </p:spPr>
        <p:txBody>
          <a:bodyPr/>
          <a:lstStyle>
            <a:lvl1pPr marL="0" indent="0">
              <a:buNone/>
              <a:defRPr sz="2000"/>
            </a:lvl1pPr>
          </a:lstStyle>
          <a:p>
            <a:r>
              <a:rPr lang="en-GB"/>
              <a:t>Click the icon in the centre to add an image</a:t>
            </a:r>
          </a:p>
        </p:txBody>
      </p:sp>
    </p:spTree>
    <p:extLst>
      <p:ext uri="{BB962C8B-B14F-4D97-AF65-F5344CB8AC3E}">
        <p14:creationId xmlns:p14="http://schemas.microsoft.com/office/powerpoint/2010/main" val="32821880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opy +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12018" y="0"/>
            <a:ext cx="4022244" cy="6858000"/>
          </a:xfrm>
          <a:prstGeom prst="rect">
            <a:avLst/>
          </a:prstGeom>
        </p:spPr>
        <p:txBody>
          <a:bodyPr/>
          <a:lstStyle>
            <a:lvl1pPr marL="0" indent="0">
              <a:buNone/>
              <a:defRPr sz="2000"/>
            </a:lvl1pPr>
          </a:lstStyle>
          <a:p>
            <a:r>
              <a:rPr lang="en-GB"/>
              <a:t>Click the icon in the centre to add an image</a:t>
            </a:r>
          </a:p>
        </p:txBody>
      </p:sp>
      <p:pic>
        <p:nvPicPr>
          <p:cNvPr id="6" name="Picture 5">
            <a:extLst>
              <a:ext uri="{FF2B5EF4-FFF2-40B4-BE49-F238E27FC236}">
                <a16:creationId xmlns:a16="http://schemas.microsoft.com/office/drawing/2014/main" id="{2719B137-727F-5F06-7B6C-48B22FC4EE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3" name="Picture Placeholder 8">
            <a:extLst>
              <a:ext uri="{FF2B5EF4-FFF2-40B4-BE49-F238E27FC236}">
                <a16:creationId xmlns:a16="http://schemas.microsoft.com/office/drawing/2014/main" id="{0CFA9DA3-D83C-79BF-01B2-C499BBEE365F}"/>
              </a:ext>
            </a:extLst>
          </p:cNvPr>
          <p:cNvSpPr>
            <a:spLocks noGrp="1"/>
          </p:cNvSpPr>
          <p:nvPr>
            <p:ph type="pic" sz="quarter" idx="14" hasCustomPrompt="1"/>
          </p:nvPr>
        </p:nvSpPr>
        <p:spPr>
          <a:xfrm>
            <a:off x="4010226" y="0"/>
            <a:ext cx="4066974" cy="6858000"/>
          </a:xfrm>
          <a:prstGeom prst="rect">
            <a:avLst/>
          </a:prstGeom>
        </p:spPr>
        <p:txBody>
          <a:bodyPr/>
          <a:lstStyle>
            <a:lvl1pPr marL="0" indent="0">
              <a:buNone/>
              <a:defRPr sz="2000"/>
            </a:lvl1pPr>
          </a:lstStyle>
          <a:p>
            <a:r>
              <a:rPr lang="en-GB"/>
              <a:t>Click the icon in the centre to add an image</a:t>
            </a:r>
          </a:p>
        </p:txBody>
      </p:sp>
      <p:sp>
        <p:nvSpPr>
          <p:cNvPr id="4" name="Picture Placeholder 8">
            <a:extLst>
              <a:ext uri="{FF2B5EF4-FFF2-40B4-BE49-F238E27FC236}">
                <a16:creationId xmlns:a16="http://schemas.microsoft.com/office/drawing/2014/main" id="{9585C2C2-6A3F-6F26-F79F-DA8A4F03179B}"/>
              </a:ext>
            </a:extLst>
          </p:cNvPr>
          <p:cNvSpPr>
            <a:spLocks noGrp="1"/>
          </p:cNvSpPr>
          <p:nvPr>
            <p:ph type="pic" sz="quarter" idx="15" hasCustomPrompt="1"/>
          </p:nvPr>
        </p:nvSpPr>
        <p:spPr>
          <a:xfrm>
            <a:off x="8077200" y="0"/>
            <a:ext cx="4114800" cy="6858000"/>
          </a:xfrm>
          <a:prstGeom prst="rect">
            <a:avLst/>
          </a:prstGeom>
        </p:spPr>
        <p:txBody>
          <a:bodyPr/>
          <a:lstStyle>
            <a:lvl1pPr marL="0" indent="0">
              <a:buNone/>
              <a:defRPr sz="2000"/>
            </a:lvl1pPr>
          </a:lstStyle>
          <a:p>
            <a:r>
              <a:rPr lang="en-GB"/>
              <a:t>Click the icon in the centre to add an image</a:t>
            </a:r>
          </a:p>
        </p:txBody>
      </p:sp>
    </p:spTree>
    <p:extLst>
      <p:ext uri="{BB962C8B-B14F-4D97-AF65-F5344CB8AC3E}">
        <p14:creationId xmlns:p14="http://schemas.microsoft.com/office/powerpoint/2010/main" val="40583245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py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6" name="Picture 5">
            <a:extLst>
              <a:ext uri="{FF2B5EF4-FFF2-40B4-BE49-F238E27FC236}">
                <a16:creationId xmlns:a16="http://schemas.microsoft.com/office/drawing/2014/main" id="{EAFAE7A2-FB7C-DEE0-0B30-FEF1355CEE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25880958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Copy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6" name="Picture 5">
            <a:extLst>
              <a:ext uri="{FF2B5EF4-FFF2-40B4-BE49-F238E27FC236}">
                <a16:creationId xmlns:a16="http://schemas.microsoft.com/office/drawing/2014/main" id="{EAFAE7A2-FB7C-DEE0-0B30-FEF1355CEE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4" name="Picture Placeholder 8">
            <a:extLst>
              <a:ext uri="{FF2B5EF4-FFF2-40B4-BE49-F238E27FC236}">
                <a16:creationId xmlns:a16="http://schemas.microsoft.com/office/drawing/2014/main" id="{1C228F57-A204-7989-1805-6B4BA9AE2903}"/>
              </a:ext>
            </a:extLst>
          </p:cNvPr>
          <p:cNvSpPr>
            <a:spLocks noGrp="1"/>
          </p:cNvSpPr>
          <p:nvPr>
            <p:ph type="pic" sz="quarter" idx="13" hasCustomPrompt="1"/>
          </p:nvPr>
        </p:nvSpPr>
        <p:spPr>
          <a:xfrm>
            <a:off x="6601216" y="0"/>
            <a:ext cx="5590784" cy="6858000"/>
          </a:xfrm>
          <a:prstGeom prst="rect">
            <a:avLst/>
          </a:prstGeom>
        </p:spPr>
        <p:txBody>
          <a:bodyPr/>
          <a:lstStyle>
            <a:lvl1pPr marL="0" indent="0">
              <a:buNone/>
              <a:defRPr sz="2000"/>
            </a:lvl1pPr>
          </a:lstStyle>
          <a:p>
            <a:r>
              <a:rPr lang="en-GB"/>
              <a:t>Click the icon in the centre to add an image</a:t>
            </a:r>
          </a:p>
        </p:txBody>
      </p:sp>
    </p:spTree>
    <p:extLst>
      <p:ext uri="{BB962C8B-B14F-4D97-AF65-F5344CB8AC3E}">
        <p14:creationId xmlns:p14="http://schemas.microsoft.com/office/powerpoint/2010/main" val="9813030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py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sp>
        <p:nvSpPr>
          <p:cNvPr id="9" name="Picture Placeholder 8"/>
          <p:cNvSpPr>
            <a:spLocks noGrp="1"/>
          </p:cNvSpPr>
          <p:nvPr>
            <p:ph type="pic" sz="quarter" idx="13" hasCustomPrompt="1"/>
          </p:nvPr>
        </p:nvSpPr>
        <p:spPr>
          <a:xfrm>
            <a:off x="6601216" y="0"/>
            <a:ext cx="5590784" cy="6858000"/>
          </a:xfrm>
          <a:prstGeom prst="rect">
            <a:avLst/>
          </a:prstGeom>
        </p:spPr>
        <p:txBody>
          <a:bodyPr/>
          <a:lstStyle>
            <a:lvl1pPr marL="0" indent="0">
              <a:buNone/>
              <a:defRPr sz="2000"/>
            </a:lvl1pPr>
          </a:lstStyle>
          <a:p>
            <a:r>
              <a:rPr lang="en-GB"/>
              <a:t>Click the icon in the centre to add an image</a:t>
            </a:r>
          </a:p>
        </p:txBody>
      </p:sp>
      <p:pic>
        <p:nvPicPr>
          <p:cNvPr id="5" name="Picture 4" descr="A light line in the dark&#10;&#10;Description automatically generated">
            <a:extLst>
              <a:ext uri="{FF2B5EF4-FFF2-40B4-BE49-F238E27FC236}">
                <a16:creationId xmlns:a16="http://schemas.microsoft.com/office/drawing/2014/main" id="{57ED0B64-E32C-6284-8568-C27A92A35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85175" y="2800914"/>
            <a:ext cx="8257963" cy="1398405"/>
          </a:xfrm>
          <a:prstGeom prst="rect">
            <a:avLst/>
          </a:prstGeom>
        </p:spPr>
      </p:pic>
      <p:pic>
        <p:nvPicPr>
          <p:cNvPr id="6" name="Picture 5">
            <a:extLst>
              <a:ext uri="{FF2B5EF4-FFF2-40B4-BE49-F238E27FC236}">
                <a16:creationId xmlns:a16="http://schemas.microsoft.com/office/drawing/2014/main" id="{62F91D9F-1DAF-6962-42BF-28C85DC56B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41373943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py + Image Dark">
    <p:bg>
      <p:bgPr>
        <a:solidFill>
          <a:schemeClr val="tx1"/>
        </a:solidFill>
        <a:effectLst/>
      </p:bgPr>
    </p:bg>
    <p:spTree>
      <p:nvGrpSpPr>
        <p:cNvPr id="1" name=""/>
        <p:cNvGrpSpPr/>
        <p:nvPr/>
      </p:nvGrpSpPr>
      <p:grpSpPr>
        <a:xfrm>
          <a:off x="0" y="0"/>
          <a:ext cx="0" cy="0"/>
          <a:chOff x="0" y="0"/>
          <a:chExt cx="0" cy="0"/>
        </a:xfrm>
      </p:grpSpPr>
      <p:sp>
        <p:nvSpPr>
          <p:cNvPr id="13" name="Picture Placeholder 8"/>
          <p:cNvSpPr>
            <a:spLocks noGrp="1"/>
          </p:cNvSpPr>
          <p:nvPr>
            <p:ph type="pic" sz="quarter" idx="13" hasCustomPrompt="1"/>
          </p:nvPr>
        </p:nvSpPr>
        <p:spPr>
          <a:xfrm>
            <a:off x="6601216" y="0"/>
            <a:ext cx="5590784" cy="6858000"/>
          </a:xfrm>
          <a:prstGeom prst="rect">
            <a:avLst/>
          </a:prstGeom>
        </p:spPr>
        <p:txBody>
          <a:bodyPr/>
          <a:lstStyle>
            <a:lvl1pPr marL="0" indent="0">
              <a:buNone/>
              <a:defRPr sz="2000">
                <a:solidFill>
                  <a:schemeClr val="bg1"/>
                </a:solidFill>
              </a:defRPr>
            </a:lvl1pPr>
          </a:lstStyle>
          <a:p>
            <a:r>
              <a:rPr lang="en-GB"/>
              <a:t>Click the icon in the centre to add an image</a:t>
            </a:r>
          </a:p>
        </p:txBody>
      </p:sp>
      <p:sp>
        <p:nvSpPr>
          <p:cNvPr id="10" name="Title 1"/>
          <p:cNvSpPr>
            <a:spLocks noGrp="1"/>
          </p:cNvSpPr>
          <p:nvPr>
            <p:ph type="title" hasCustomPrompt="1"/>
          </p:nvPr>
        </p:nvSpPr>
        <p:spPr>
          <a:xfrm>
            <a:off x="625542" y="1394300"/>
            <a:ext cx="5524737" cy="803933"/>
          </a:xfrm>
          <a:prstGeom prst="rect">
            <a:avLst/>
          </a:prstGeom>
        </p:spPr>
        <p:txBody>
          <a:bodyPr anchor="b"/>
          <a:lstStyle>
            <a:lvl1pPr>
              <a:defRPr sz="4000" b="1" i="0" baseline="0">
                <a:solidFill>
                  <a:schemeClr val="bg1"/>
                </a:solidFill>
                <a:latin typeface="Arial" panose="020B0604020202020204" pitchFamily="34" charset="0"/>
                <a:cs typeface="Arial" panose="020B0604020202020204" pitchFamily="34" charset="0"/>
              </a:defRPr>
            </a:lvl1pPr>
          </a:lstStyle>
          <a:p>
            <a:r>
              <a:rPr lang="en-US"/>
              <a:t>TITLE GOES HERE</a:t>
            </a:r>
            <a:endParaRPr lang="en-GB"/>
          </a:p>
        </p:txBody>
      </p:sp>
      <p:sp>
        <p:nvSpPr>
          <p:cNvPr id="11"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descr="A light line in the dark&#10;&#10;Description automatically generated">
            <a:extLst>
              <a:ext uri="{FF2B5EF4-FFF2-40B4-BE49-F238E27FC236}">
                <a16:creationId xmlns:a16="http://schemas.microsoft.com/office/drawing/2014/main" id="{4970793C-0441-371C-8ACC-F4034C8BE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85175" y="2800914"/>
            <a:ext cx="8257963" cy="1398405"/>
          </a:xfrm>
          <a:prstGeom prst="rect">
            <a:avLst/>
          </a:prstGeom>
        </p:spPr>
      </p:pic>
      <p:pic>
        <p:nvPicPr>
          <p:cNvPr id="4" name="Picture 3">
            <a:extLst>
              <a:ext uri="{FF2B5EF4-FFF2-40B4-BE49-F238E27FC236}">
                <a16:creationId xmlns:a16="http://schemas.microsoft.com/office/drawing/2014/main" id="{76F16D89-6EA7-A6C8-DB3F-91AC338F4A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1674490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opy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6" name="Picture 5">
            <a:extLst>
              <a:ext uri="{FF2B5EF4-FFF2-40B4-BE49-F238E27FC236}">
                <a16:creationId xmlns:a16="http://schemas.microsoft.com/office/drawing/2014/main" id="{62F91D9F-1DAF-6962-42BF-28C85DC56B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8" name="Picture Placeholder 8">
            <a:extLst>
              <a:ext uri="{FF2B5EF4-FFF2-40B4-BE49-F238E27FC236}">
                <a16:creationId xmlns:a16="http://schemas.microsoft.com/office/drawing/2014/main" id="{54BA9FDC-64DA-6AA1-0FAD-5358EC1FF733}"/>
              </a:ext>
            </a:extLst>
          </p:cNvPr>
          <p:cNvSpPr>
            <a:spLocks noGrp="1"/>
          </p:cNvSpPr>
          <p:nvPr>
            <p:ph type="pic" sz="quarter" idx="15" hasCustomPrompt="1"/>
          </p:nvPr>
        </p:nvSpPr>
        <p:spPr>
          <a:xfrm>
            <a:off x="8077200" y="0"/>
            <a:ext cx="4114800" cy="6858000"/>
          </a:xfrm>
          <a:prstGeom prst="rect">
            <a:avLst/>
          </a:prstGeom>
        </p:spPr>
        <p:txBody>
          <a:bodyPr/>
          <a:lstStyle>
            <a:lvl1pPr marL="0" indent="0">
              <a:buNone/>
              <a:defRPr sz="2000"/>
            </a:lvl1pPr>
          </a:lstStyle>
          <a:p>
            <a:r>
              <a:rPr lang="en-GB"/>
              <a:t>Click the icon in the centre to add an image</a:t>
            </a:r>
          </a:p>
        </p:txBody>
      </p:sp>
      <p:pic>
        <p:nvPicPr>
          <p:cNvPr id="10" name="Picture 9" descr="A light line in the dark&#10;&#10;Description automatically generated">
            <a:extLst>
              <a:ext uri="{FF2B5EF4-FFF2-40B4-BE49-F238E27FC236}">
                <a16:creationId xmlns:a16="http://schemas.microsoft.com/office/drawing/2014/main" id="{56DEA0A9-8B32-DA19-3FA7-C1DBE5835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57944" y="2729797"/>
            <a:ext cx="8257963" cy="1398405"/>
          </a:xfrm>
          <a:prstGeom prst="rect">
            <a:avLst/>
          </a:prstGeom>
        </p:spPr>
      </p:pic>
    </p:spTree>
    <p:extLst>
      <p:ext uri="{BB962C8B-B14F-4D97-AF65-F5344CB8AC3E}">
        <p14:creationId xmlns:p14="http://schemas.microsoft.com/office/powerpoint/2010/main" val="29554050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Copy + Im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solidFill>
                  <a:schemeClr val="bg1"/>
                </a:solidFill>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sp>
        <p:nvSpPr>
          <p:cNvPr id="7" name="TextBox 6">
            <a:extLst>
              <a:ext uri="{FF2B5EF4-FFF2-40B4-BE49-F238E27FC236}">
                <a16:creationId xmlns:a16="http://schemas.microsoft.com/office/drawing/2014/main" id="{831E7129-CB0B-884D-2D0F-7EB2687C7BC9}"/>
              </a:ext>
            </a:extLst>
          </p:cNvPr>
          <p:cNvSpPr txBox="1"/>
          <p:nvPr/>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tx1"/>
                </a:solidFill>
              </a:rPr>
              <a:t>‹#›</a:t>
            </a:fld>
            <a:endParaRPr lang="en-US" sz="1200">
              <a:solidFill>
                <a:schemeClr val="tx1"/>
              </a:solidFill>
            </a:endParaRPr>
          </a:p>
        </p:txBody>
      </p:sp>
      <p:sp>
        <p:nvSpPr>
          <p:cNvPr id="8" name="Picture Placeholder 8">
            <a:extLst>
              <a:ext uri="{FF2B5EF4-FFF2-40B4-BE49-F238E27FC236}">
                <a16:creationId xmlns:a16="http://schemas.microsoft.com/office/drawing/2014/main" id="{54BA9FDC-64DA-6AA1-0FAD-5358EC1FF733}"/>
              </a:ext>
            </a:extLst>
          </p:cNvPr>
          <p:cNvSpPr>
            <a:spLocks noGrp="1"/>
          </p:cNvSpPr>
          <p:nvPr>
            <p:ph type="pic" sz="quarter" idx="15" hasCustomPrompt="1"/>
          </p:nvPr>
        </p:nvSpPr>
        <p:spPr>
          <a:xfrm>
            <a:off x="8077200" y="0"/>
            <a:ext cx="4114800" cy="6858000"/>
          </a:xfrm>
          <a:prstGeom prst="rect">
            <a:avLst/>
          </a:prstGeom>
        </p:spPr>
        <p:txBody>
          <a:bodyPr/>
          <a:lstStyle>
            <a:lvl1pPr marL="0" indent="0">
              <a:buNone/>
              <a:defRPr sz="2000">
                <a:solidFill>
                  <a:schemeClr val="bg1"/>
                </a:solidFill>
              </a:defRPr>
            </a:lvl1pPr>
          </a:lstStyle>
          <a:p>
            <a:r>
              <a:rPr lang="en-GB"/>
              <a:t>Click the icon in the centre to add an image</a:t>
            </a:r>
          </a:p>
        </p:txBody>
      </p:sp>
      <p:pic>
        <p:nvPicPr>
          <p:cNvPr id="10" name="Picture 9" descr="A light line in the dark&#10;&#10;Description automatically generated">
            <a:extLst>
              <a:ext uri="{FF2B5EF4-FFF2-40B4-BE49-F238E27FC236}">
                <a16:creationId xmlns:a16="http://schemas.microsoft.com/office/drawing/2014/main" id="{56DEA0A9-8B32-DA19-3FA7-C1DBE5835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57944" y="2729797"/>
            <a:ext cx="8257963" cy="1398405"/>
          </a:xfrm>
          <a:prstGeom prst="rect">
            <a:avLst/>
          </a:prstGeom>
        </p:spPr>
      </p:pic>
      <p:pic>
        <p:nvPicPr>
          <p:cNvPr id="4" name="Picture 3">
            <a:extLst>
              <a:ext uri="{FF2B5EF4-FFF2-40B4-BE49-F238E27FC236}">
                <a16:creationId xmlns:a16="http://schemas.microsoft.com/office/drawing/2014/main" id="{1C43AE35-F85E-303C-C8BD-F1D559FCD5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21670177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C9AA1-E1AA-A589-2EC0-36F8AD58F4CB}"/>
              </a:ext>
            </a:extLst>
          </p:cNvPr>
          <p:cNvPicPr>
            <a:picLocks noChangeAspect="1"/>
          </p:cNvPicPr>
          <p:nvPr/>
        </p:nvPicPr>
        <p:blipFill>
          <a:blip r:embed="rId2"/>
          <a:stretch>
            <a:fillRect/>
          </a:stretch>
        </p:blipFill>
        <p:spPr>
          <a:xfrm>
            <a:off x="-1" y="1"/>
            <a:ext cx="10668001" cy="6857999"/>
          </a:xfrm>
          <a:prstGeom prst="rect">
            <a:avLst/>
          </a:prstGeom>
        </p:spPr>
      </p:pic>
      <p:sp>
        <p:nvSpPr>
          <p:cNvPr id="2" name="Title 1"/>
          <p:cNvSpPr>
            <a:spLocks noGrp="1"/>
          </p:cNvSpPr>
          <p:nvPr>
            <p:ph type="ctrTitle" hasCustomPrompt="1"/>
          </p:nvPr>
        </p:nvSpPr>
        <p:spPr>
          <a:xfrm>
            <a:off x="619076" y="3079757"/>
            <a:ext cx="9144000" cy="2614033"/>
          </a:xfrm>
          <a:prstGeom prst="rect">
            <a:avLst/>
          </a:prstGeom>
        </p:spPr>
        <p:txBody>
          <a:bodyPr anchor="t"/>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Title goes here. Please don’t exceed </a:t>
            </a:r>
            <a:br>
              <a:rPr lang="en-GB"/>
            </a:br>
            <a:r>
              <a:rPr lang="en-GB"/>
              <a:t>three lines</a:t>
            </a:r>
          </a:p>
        </p:txBody>
      </p:sp>
      <p:sp>
        <p:nvSpPr>
          <p:cNvPr id="3" name="Subtitle 2"/>
          <p:cNvSpPr>
            <a:spLocks noGrp="1"/>
          </p:cNvSpPr>
          <p:nvPr>
            <p:ph type="subTitle" idx="1" hasCustomPrompt="1"/>
          </p:nvPr>
        </p:nvSpPr>
        <p:spPr>
          <a:xfrm>
            <a:off x="619076" y="5785865"/>
            <a:ext cx="9144000" cy="425019"/>
          </a:xfrm>
          <a:prstGeom prst="rect">
            <a:avLst/>
          </a:prstGeom>
        </p:spPr>
        <p:txBody>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Context of the presentation goes here</a:t>
            </a:r>
            <a:endParaRPr lang="en-GB"/>
          </a:p>
        </p:txBody>
      </p:sp>
      <p:sp>
        <p:nvSpPr>
          <p:cNvPr id="13" name="Text Placeholder 12"/>
          <p:cNvSpPr>
            <a:spLocks noGrp="1"/>
          </p:cNvSpPr>
          <p:nvPr>
            <p:ph type="body" sz="quarter" idx="10" hasCustomPrompt="1"/>
          </p:nvPr>
        </p:nvSpPr>
        <p:spPr>
          <a:xfrm>
            <a:off x="619510" y="2664121"/>
            <a:ext cx="5605462" cy="295131"/>
          </a:xfrm>
          <a:prstGeom prst="rect">
            <a:avLst/>
          </a:prstGeom>
        </p:spPr>
        <p:txBody>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a:solidFill>
                  <a:schemeClr val="bg2"/>
                </a:solidFill>
              </a:defRPr>
            </a:lvl2pPr>
          </a:lstStyle>
          <a:p>
            <a:pPr lvl="0"/>
            <a:r>
              <a:rPr lang="en-US"/>
              <a:t>September 2023</a:t>
            </a:r>
          </a:p>
        </p:txBody>
      </p:sp>
      <p:pic>
        <p:nvPicPr>
          <p:cNvPr id="8" name="Picture 7">
            <a:extLst>
              <a:ext uri="{FF2B5EF4-FFF2-40B4-BE49-F238E27FC236}">
                <a16:creationId xmlns:a16="http://schemas.microsoft.com/office/drawing/2014/main" id="{402DF1D1-D43C-40AF-D301-98C17A2652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6" name="Picture Placeholder 4">
            <a:extLst>
              <a:ext uri="{FF2B5EF4-FFF2-40B4-BE49-F238E27FC236}">
                <a16:creationId xmlns:a16="http://schemas.microsoft.com/office/drawing/2014/main" id="{DC552F19-243E-F026-6482-02395DC329F3}"/>
              </a:ext>
            </a:extLst>
          </p:cNvPr>
          <p:cNvSpPr>
            <a:spLocks noGrp="1"/>
          </p:cNvSpPr>
          <p:nvPr>
            <p:ph type="pic" sz="quarter" idx="11" hasCustomPrompt="1"/>
          </p:nvPr>
        </p:nvSpPr>
        <p:spPr>
          <a:xfrm>
            <a:off x="0" y="0"/>
            <a:ext cx="12192000" cy="6858000"/>
          </a:xfrm>
          <a:prstGeom prst="rect">
            <a:avLst/>
          </a:prstGeom>
        </p:spPr>
        <p:txBody>
          <a:bodyPr/>
          <a:lstStyle>
            <a:lvl1pPr marL="0" indent="0">
              <a:buNone/>
              <a:defRPr sz="1800" baseline="0"/>
            </a:lvl1pPr>
          </a:lstStyle>
          <a:p>
            <a:r>
              <a:rPr lang="en-GB"/>
              <a:t>Click to insert a background image</a:t>
            </a:r>
          </a:p>
        </p:txBody>
      </p:sp>
    </p:spTree>
    <p:extLst>
      <p:ext uri="{BB962C8B-B14F-4D97-AF65-F5344CB8AC3E}">
        <p14:creationId xmlns:p14="http://schemas.microsoft.com/office/powerpoint/2010/main" val="162127453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py + Images 2">
    <p:spTree>
      <p:nvGrpSpPr>
        <p:cNvPr id="1" name=""/>
        <p:cNvGrpSpPr/>
        <p:nvPr/>
      </p:nvGrpSpPr>
      <p:grpSpPr>
        <a:xfrm>
          <a:off x="0" y="0"/>
          <a:ext cx="0" cy="0"/>
          <a:chOff x="0" y="0"/>
          <a:chExt cx="0" cy="0"/>
        </a:xfrm>
      </p:grpSpPr>
      <p:sp>
        <p:nvSpPr>
          <p:cNvPr id="12" name="Picture Placeholder 8"/>
          <p:cNvSpPr>
            <a:spLocks noGrp="1"/>
          </p:cNvSpPr>
          <p:nvPr>
            <p:ph type="pic" sz="quarter" idx="16" hasCustomPrompt="1"/>
          </p:nvPr>
        </p:nvSpPr>
        <p:spPr>
          <a:xfrm>
            <a:off x="9380855" y="3412837"/>
            <a:ext cx="2811146" cy="3445164"/>
          </a:xfrm>
          <a:prstGeom prst="rect">
            <a:avLst/>
          </a:prstGeom>
        </p:spPr>
        <p:txBody>
          <a:bodyPr/>
          <a:lstStyle>
            <a:lvl1pPr marL="0" indent="0">
              <a:buNone/>
              <a:defRPr sz="2000"/>
            </a:lvl1pPr>
          </a:lstStyle>
          <a:p>
            <a:r>
              <a:rPr lang="en-GB"/>
              <a:t>Click the icon in the centre to add an image</a:t>
            </a:r>
          </a:p>
        </p:txBody>
      </p:sp>
      <p:sp>
        <p:nvSpPr>
          <p:cNvPr id="9" name="Picture Placeholder 8"/>
          <p:cNvSpPr>
            <a:spLocks noGrp="1"/>
          </p:cNvSpPr>
          <p:nvPr>
            <p:ph type="pic" sz="quarter" idx="13" hasCustomPrompt="1"/>
          </p:nvPr>
        </p:nvSpPr>
        <p:spPr>
          <a:xfrm>
            <a:off x="6561273" y="0"/>
            <a:ext cx="2829742" cy="3445164"/>
          </a:xfrm>
          <a:prstGeom prst="rect">
            <a:avLst/>
          </a:prstGeom>
        </p:spPr>
        <p:txBody>
          <a:bodyPr/>
          <a:lstStyle>
            <a:lvl1pPr marL="0" indent="0">
              <a:buNone/>
              <a:defRPr sz="2000"/>
            </a:lvl1pPr>
          </a:lstStyle>
          <a:p>
            <a:r>
              <a:rPr lang="en-GB"/>
              <a:t>Click the icon in the centre to add an image</a:t>
            </a:r>
          </a:p>
        </p:txBody>
      </p:sp>
      <p:sp>
        <p:nvSpPr>
          <p:cNvPr id="8" name="Picture Placeholder 8"/>
          <p:cNvSpPr>
            <a:spLocks noGrp="1"/>
          </p:cNvSpPr>
          <p:nvPr>
            <p:ph type="pic" sz="quarter" idx="14" hasCustomPrompt="1"/>
          </p:nvPr>
        </p:nvSpPr>
        <p:spPr>
          <a:xfrm>
            <a:off x="9380855" y="0"/>
            <a:ext cx="2811146" cy="3445164"/>
          </a:xfrm>
          <a:prstGeom prst="rect">
            <a:avLst/>
          </a:prstGeom>
        </p:spPr>
        <p:txBody>
          <a:bodyPr/>
          <a:lstStyle>
            <a:lvl1pPr marL="0" indent="0">
              <a:buNone/>
              <a:defRPr sz="2000"/>
            </a:lvl1pPr>
          </a:lstStyle>
          <a:p>
            <a:r>
              <a:rPr lang="en-GB"/>
              <a:t>Click the icon in the centre to add an image</a:t>
            </a:r>
          </a:p>
        </p:txBody>
      </p:sp>
      <p:sp>
        <p:nvSpPr>
          <p:cNvPr id="11" name="Picture Placeholder 8"/>
          <p:cNvSpPr>
            <a:spLocks noGrp="1"/>
          </p:cNvSpPr>
          <p:nvPr>
            <p:ph type="pic" sz="quarter" idx="15" hasCustomPrompt="1"/>
          </p:nvPr>
        </p:nvSpPr>
        <p:spPr>
          <a:xfrm>
            <a:off x="6561273" y="3412837"/>
            <a:ext cx="2829742" cy="3445164"/>
          </a:xfrm>
          <a:prstGeom prst="rect">
            <a:avLst/>
          </a:prstGeom>
        </p:spPr>
        <p:txBody>
          <a:bodyPr/>
          <a:lstStyle>
            <a:lvl1pPr marL="0" indent="0">
              <a:buNone/>
              <a:defRPr sz="2000"/>
            </a:lvl1pPr>
          </a:lstStyle>
          <a:p>
            <a:r>
              <a:rPr lang="en-GB"/>
              <a:t>Click the icon in the centre to add an image</a:t>
            </a:r>
          </a:p>
        </p:txBody>
      </p:sp>
      <p:sp>
        <p:nvSpPr>
          <p:cNvPr id="10"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14"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descr="A light line in the dark&#10;&#10;Description automatically generated">
            <a:extLst>
              <a:ext uri="{FF2B5EF4-FFF2-40B4-BE49-F238E27FC236}">
                <a16:creationId xmlns:a16="http://schemas.microsoft.com/office/drawing/2014/main" id="{9B41ADE8-38DA-B066-5CB9-FF8B3766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58242" y="2780976"/>
            <a:ext cx="8243248" cy="1398405"/>
          </a:xfrm>
          <a:prstGeom prst="rect">
            <a:avLst/>
          </a:prstGeom>
        </p:spPr>
      </p:pic>
      <p:pic>
        <p:nvPicPr>
          <p:cNvPr id="3" name="Picture 2">
            <a:extLst>
              <a:ext uri="{FF2B5EF4-FFF2-40B4-BE49-F238E27FC236}">
                <a16:creationId xmlns:a16="http://schemas.microsoft.com/office/drawing/2014/main" id="{782C2C40-07F4-A333-9115-5854D9C084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348287760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py + Images 2">
    <p:bg>
      <p:bgPr>
        <a:solidFill>
          <a:schemeClr val="tx1"/>
        </a:solidFill>
        <a:effectLst/>
      </p:bgPr>
    </p:bg>
    <p:spTree>
      <p:nvGrpSpPr>
        <p:cNvPr id="1" name=""/>
        <p:cNvGrpSpPr/>
        <p:nvPr/>
      </p:nvGrpSpPr>
      <p:grpSpPr>
        <a:xfrm>
          <a:off x="0" y="0"/>
          <a:ext cx="0" cy="0"/>
          <a:chOff x="0" y="0"/>
          <a:chExt cx="0" cy="0"/>
        </a:xfrm>
      </p:grpSpPr>
      <p:sp>
        <p:nvSpPr>
          <p:cNvPr id="12" name="Picture Placeholder 8"/>
          <p:cNvSpPr>
            <a:spLocks noGrp="1"/>
          </p:cNvSpPr>
          <p:nvPr>
            <p:ph type="pic" sz="quarter" idx="16" hasCustomPrompt="1"/>
          </p:nvPr>
        </p:nvSpPr>
        <p:spPr>
          <a:xfrm>
            <a:off x="9380855" y="3412837"/>
            <a:ext cx="2811146" cy="3445164"/>
          </a:xfrm>
          <a:prstGeom prst="rect">
            <a:avLst/>
          </a:prstGeom>
        </p:spPr>
        <p:txBody>
          <a:bodyPr/>
          <a:lstStyle>
            <a:lvl1pPr marL="0" indent="0">
              <a:buNone/>
              <a:defRPr sz="2000">
                <a:solidFill>
                  <a:schemeClr val="bg1"/>
                </a:solidFill>
              </a:defRPr>
            </a:lvl1pPr>
          </a:lstStyle>
          <a:p>
            <a:r>
              <a:rPr lang="en-GB"/>
              <a:t>Click the icon in the centre to add an image</a:t>
            </a:r>
          </a:p>
        </p:txBody>
      </p:sp>
      <p:sp>
        <p:nvSpPr>
          <p:cNvPr id="9" name="Picture Placeholder 8"/>
          <p:cNvSpPr>
            <a:spLocks noGrp="1"/>
          </p:cNvSpPr>
          <p:nvPr>
            <p:ph type="pic" sz="quarter" idx="13" hasCustomPrompt="1"/>
          </p:nvPr>
        </p:nvSpPr>
        <p:spPr>
          <a:xfrm>
            <a:off x="6561273" y="0"/>
            <a:ext cx="2829742" cy="3445164"/>
          </a:xfrm>
          <a:prstGeom prst="rect">
            <a:avLst/>
          </a:prstGeom>
        </p:spPr>
        <p:txBody>
          <a:bodyPr/>
          <a:lstStyle>
            <a:lvl1pPr marL="0" indent="0">
              <a:buNone/>
              <a:defRPr sz="2000">
                <a:solidFill>
                  <a:schemeClr val="bg1"/>
                </a:solidFill>
              </a:defRPr>
            </a:lvl1pPr>
          </a:lstStyle>
          <a:p>
            <a:r>
              <a:rPr lang="en-GB"/>
              <a:t>Click the icon in the centre to add an image</a:t>
            </a:r>
          </a:p>
        </p:txBody>
      </p:sp>
      <p:sp>
        <p:nvSpPr>
          <p:cNvPr id="8" name="Picture Placeholder 8"/>
          <p:cNvSpPr>
            <a:spLocks noGrp="1"/>
          </p:cNvSpPr>
          <p:nvPr>
            <p:ph type="pic" sz="quarter" idx="14" hasCustomPrompt="1"/>
          </p:nvPr>
        </p:nvSpPr>
        <p:spPr>
          <a:xfrm>
            <a:off x="9380855" y="0"/>
            <a:ext cx="2811146" cy="3445164"/>
          </a:xfrm>
          <a:prstGeom prst="rect">
            <a:avLst/>
          </a:prstGeom>
        </p:spPr>
        <p:txBody>
          <a:bodyPr/>
          <a:lstStyle>
            <a:lvl1pPr marL="0" indent="0">
              <a:buNone/>
              <a:defRPr sz="2000">
                <a:solidFill>
                  <a:schemeClr val="bg1"/>
                </a:solidFill>
              </a:defRPr>
            </a:lvl1pPr>
          </a:lstStyle>
          <a:p>
            <a:r>
              <a:rPr lang="en-GB"/>
              <a:t>Click the icon in the centre to add an image</a:t>
            </a:r>
          </a:p>
        </p:txBody>
      </p:sp>
      <p:sp>
        <p:nvSpPr>
          <p:cNvPr id="11" name="Picture Placeholder 8"/>
          <p:cNvSpPr>
            <a:spLocks noGrp="1"/>
          </p:cNvSpPr>
          <p:nvPr>
            <p:ph type="pic" sz="quarter" idx="15" hasCustomPrompt="1"/>
          </p:nvPr>
        </p:nvSpPr>
        <p:spPr>
          <a:xfrm>
            <a:off x="6561273" y="3412837"/>
            <a:ext cx="2829742" cy="3445164"/>
          </a:xfrm>
          <a:prstGeom prst="rect">
            <a:avLst/>
          </a:prstGeom>
        </p:spPr>
        <p:txBody>
          <a:bodyPr/>
          <a:lstStyle>
            <a:lvl1pPr marL="0" indent="0">
              <a:buNone/>
              <a:defRPr sz="2000">
                <a:solidFill>
                  <a:schemeClr val="bg1"/>
                </a:solidFill>
              </a:defRPr>
            </a:lvl1pPr>
          </a:lstStyle>
          <a:p>
            <a:r>
              <a:rPr lang="en-GB"/>
              <a:t>Click the icon in the centre to add an image</a:t>
            </a:r>
          </a:p>
        </p:txBody>
      </p:sp>
      <p:sp>
        <p:nvSpPr>
          <p:cNvPr id="10" name="Title 1"/>
          <p:cNvSpPr>
            <a:spLocks noGrp="1"/>
          </p:cNvSpPr>
          <p:nvPr>
            <p:ph type="title" hasCustomPrompt="1"/>
          </p:nvPr>
        </p:nvSpPr>
        <p:spPr>
          <a:xfrm>
            <a:off x="625542" y="1394300"/>
            <a:ext cx="5524737" cy="803933"/>
          </a:xfrm>
          <a:prstGeom prst="rect">
            <a:avLst/>
          </a:prstGeom>
        </p:spPr>
        <p:txBody>
          <a:bodyPr anchor="b"/>
          <a:lstStyle>
            <a:lvl1pPr>
              <a:defRPr sz="4000" b="1" i="0" baseline="0">
                <a:solidFill>
                  <a:schemeClr val="bg1"/>
                </a:solidFill>
                <a:latin typeface="Arial" panose="020B0604020202020204" pitchFamily="34" charset="0"/>
                <a:cs typeface="Arial" panose="020B0604020202020204" pitchFamily="34" charset="0"/>
              </a:defRPr>
            </a:lvl1pPr>
          </a:lstStyle>
          <a:p>
            <a:r>
              <a:rPr lang="en-US"/>
              <a:t>TITLE GOES HERE</a:t>
            </a:r>
            <a:endParaRPr lang="en-GB"/>
          </a:p>
        </p:txBody>
      </p:sp>
      <p:sp>
        <p:nvSpPr>
          <p:cNvPr id="14"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descr="A light line in the dark&#10;&#10;Description automatically generated">
            <a:extLst>
              <a:ext uri="{FF2B5EF4-FFF2-40B4-BE49-F238E27FC236}">
                <a16:creationId xmlns:a16="http://schemas.microsoft.com/office/drawing/2014/main" id="{9B41ADE8-38DA-B066-5CB9-FF8B3766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58242" y="2780976"/>
            <a:ext cx="8243248" cy="1398405"/>
          </a:xfrm>
          <a:prstGeom prst="rect">
            <a:avLst/>
          </a:prstGeom>
        </p:spPr>
      </p:pic>
      <p:sp>
        <p:nvSpPr>
          <p:cNvPr id="5" name="TextBox 4">
            <a:extLst>
              <a:ext uri="{FF2B5EF4-FFF2-40B4-BE49-F238E27FC236}">
                <a16:creationId xmlns:a16="http://schemas.microsoft.com/office/drawing/2014/main" id="{641CF3C3-4170-8BC9-338D-16F027915F93}"/>
              </a:ext>
            </a:extLst>
          </p:cNvPr>
          <p:cNvSpPr txBox="1"/>
          <p:nvPr/>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tx1"/>
                </a:solidFill>
              </a:rPr>
              <a:t>‹#›</a:t>
            </a:fld>
            <a:endParaRPr lang="en-US" sz="1200">
              <a:solidFill>
                <a:schemeClr val="tx1"/>
              </a:solidFill>
            </a:endParaRPr>
          </a:p>
        </p:txBody>
      </p:sp>
      <p:pic>
        <p:nvPicPr>
          <p:cNvPr id="4" name="Picture 3">
            <a:extLst>
              <a:ext uri="{FF2B5EF4-FFF2-40B4-BE49-F238E27FC236}">
                <a16:creationId xmlns:a16="http://schemas.microsoft.com/office/drawing/2014/main" id="{E27D7DB3-06C4-A43B-877B-60D61FD52E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422010035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ography Slide">
    <p:spTree>
      <p:nvGrpSpPr>
        <p:cNvPr id="1" name=""/>
        <p:cNvGrpSpPr/>
        <p:nvPr/>
      </p:nvGrpSpPr>
      <p:grpSpPr>
        <a:xfrm>
          <a:off x="0" y="0"/>
          <a:ext cx="0" cy="0"/>
          <a:chOff x="0" y="0"/>
          <a:chExt cx="0" cy="0"/>
        </a:xfrm>
      </p:grpSpPr>
      <p:sp>
        <p:nvSpPr>
          <p:cNvPr id="31" name="Picture Placeholder 30"/>
          <p:cNvSpPr>
            <a:spLocks noGrp="1"/>
          </p:cNvSpPr>
          <p:nvPr>
            <p:ph type="pic" sz="quarter" idx="24"/>
          </p:nvPr>
        </p:nvSpPr>
        <p:spPr>
          <a:xfrm>
            <a:off x="8560519"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lvl1pPr>
          </a:lstStyle>
          <a:p>
            <a:r>
              <a:rPr lang="en-GB"/>
              <a:t>Click icon to add picture</a:t>
            </a:r>
          </a:p>
        </p:txBody>
      </p:sp>
      <p:sp>
        <p:nvSpPr>
          <p:cNvPr id="30" name="Picture Placeholder 29"/>
          <p:cNvSpPr>
            <a:spLocks noGrp="1"/>
          </p:cNvSpPr>
          <p:nvPr>
            <p:ph type="pic" sz="quarter" idx="23"/>
          </p:nvPr>
        </p:nvSpPr>
        <p:spPr>
          <a:xfrm>
            <a:off x="5139457"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lvl1pPr>
          </a:lstStyle>
          <a:p>
            <a:r>
              <a:rPr lang="en-GB"/>
              <a:t>Click icon to add picture</a:t>
            </a:r>
          </a:p>
        </p:txBody>
      </p:sp>
      <p:sp>
        <p:nvSpPr>
          <p:cNvPr id="29" name="Picture Placeholder 28"/>
          <p:cNvSpPr>
            <a:spLocks noGrp="1"/>
          </p:cNvSpPr>
          <p:nvPr>
            <p:ph type="pic" sz="quarter" idx="22"/>
          </p:nvPr>
        </p:nvSpPr>
        <p:spPr>
          <a:xfrm>
            <a:off x="1718397"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solidFill>
                  <a:schemeClr val="tx1"/>
                </a:solidFill>
              </a:defRPr>
            </a:lvl1pPr>
          </a:lstStyle>
          <a:p>
            <a:r>
              <a:rPr lang="en-GB"/>
              <a:t>Click icon to add picture</a:t>
            </a:r>
          </a:p>
        </p:txBody>
      </p:sp>
      <p:sp>
        <p:nvSpPr>
          <p:cNvPr id="10" name="Title 1"/>
          <p:cNvSpPr>
            <a:spLocks noGrp="1"/>
          </p:cNvSpPr>
          <p:nvPr>
            <p:ph type="title" hasCustomPrompt="1"/>
          </p:nvPr>
        </p:nvSpPr>
        <p:spPr>
          <a:xfrm>
            <a:off x="441035" y="914400"/>
            <a:ext cx="11289147" cy="1042620"/>
          </a:xfrm>
          <a:prstGeom prst="rect">
            <a:avLst/>
          </a:prstGeom>
        </p:spPr>
        <p:txBody>
          <a:bodyPr anchor="b"/>
          <a:lstStyle>
            <a:lvl1pPr algn="ct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18" name="Text Placeholder 17"/>
          <p:cNvSpPr>
            <a:spLocks noGrp="1"/>
          </p:cNvSpPr>
          <p:nvPr>
            <p:ph type="body" sz="quarter" idx="16" hasCustomPrompt="1"/>
          </p:nvPr>
        </p:nvSpPr>
        <p:spPr>
          <a:xfrm>
            <a:off x="1417835" y="4385454"/>
            <a:ext cx="2559810" cy="425450"/>
          </a:xfrm>
          <a:prstGeom prst="rect">
            <a:avLst/>
          </a:prstGeom>
        </p:spPr>
        <p:txBody>
          <a:bodyPr/>
          <a:lstStyle>
            <a:lvl1pPr marL="0" indent="0" algn="ctr">
              <a:buNone/>
              <a:defRPr sz="1800" baseline="0">
                <a:latin typeface="Arial" panose="020B0604020202020204" pitchFamily="34" charset="0"/>
                <a:cs typeface="Arial" panose="020B0604020202020204" pitchFamily="34" charset="0"/>
              </a:defRPr>
            </a:lvl1pPr>
          </a:lstStyle>
          <a:p>
            <a:pPr lvl="0"/>
            <a:r>
              <a:rPr lang="en-GB"/>
              <a:t>NAME GOES HERE</a:t>
            </a:r>
          </a:p>
        </p:txBody>
      </p:sp>
      <p:sp>
        <p:nvSpPr>
          <p:cNvPr id="19" name="Text Placeholder 17"/>
          <p:cNvSpPr>
            <a:spLocks noGrp="1"/>
          </p:cNvSpPr>
          <p:nvPr>
            <p:ph type="body" sz="quarter" idx="17" hasCustomPrompt="1"/>
          </p:nvPr>
        </p:nvSpPr>
        <p:spPr>
          <a:xfrm>
            <a:off x="4838896" y="4385454"/>
            <a:ext cx="2559810" cy="425450"/>
          </a:xfrm>
          <a:prstGeom prst="rect">
            <a:avLst/>
          </a:prstGeom>
        </p:spPr>
        <p:txBody>
          <a:bodyPr/>
          <a:lstStyle>
            <a:lvl1pPr marL="0" indent="0" algn="ctr">
              <a:buNone/>
              <a:defRPr sz="1800" baseline="0">
                <a:latin typeface="Arial" panose="020B0604020202020204" pitchFamily="34" charset="0"/>
                <a:cs typeface="Arial" panose="020B0604020202020204" pitchFamily="34" charset="0"/>
              </a:defRPr>
            </a:lvl1pPr>
          </a:lstStyle>
          <a:p>
            <a:pPr lvl="0"/>
            <a:r>
              <a:rPr lang="en-GB"/>
              <a:t>NAME GOES HERE</a:t>
            </a:r>
          </a:p>
        </p:txBody>
      </p:sp>
      <p:sp>
        <p:nvSpPr>
          <p:cNvPr id="20" name="Text Placeholder 17"/>
          <p:cNvSpPr>
            <a:spLocks noGrp="1"/>
          </p:cNvSpPr>
          <p:nvPr>
            <p:ph type="body" sz="quarter" idx="18" hasCustomPrompt="1"/>
          </p:nvPr>
        </p:nvSpPr>
        <p:spPr>
          <a:xfrm>
            <a:off x="8259957" y="4385454"/>
            <a:ext cx="2559810" cy="425450"/>
          </a:xfrm>
          <a:prstGeom prst="rect">
            <a:avLst/>
          </a:prstGeom>
        </p:spPr>
        <p:txBody>
          <a:bodyPr/>
          <a:lstStyle>
            <a:lvl1pPr marL="0" indent="0" algn="ctr">
              <a:buNone/>
              <a:defRPr sz="1800" baseline="0">
                <a:latin typeface="Arial" panose="020B0604020202020204" pitchFamily="34" charset="0"/>
                <a:cs typeface="Arial" panose="020B0604020202020204" pitchFamily="34" charset="0"/>
              </a:defRPr>
            </a:lvl1pPr>
          </a:lstStyle>
          <a:p>
            <a:pPr lvl="0"/>
            <a:r>
              <a:rPr lang="en-GB"/>
              <a:t>NAME GOES HERE</a:t>
            </a:r>
          </a:p>
        </p:txBody>
      </p:sp>
      <p:sp>
        <p:nvSpPr>
          <p:cNvPr id="22" name="Text Placeholder 17"/>
          <p:cNvSpPr>
            <a:spLocks noGrp="1"/>
          </p:cNvSpPr>
          <p:nvPr>
            <p:ph type="body" sz="quarter" idx="19" hasCustomPrompt="1"/>
          </p:nvPr>
        </p:nvSpPr>
        <p:spPr>
          <a:xfrm>
            <a:off x="1546658" y="4858471"/>
            <a:ext cx="2235777" cy="899743"/>
          </a:xfrm>
          <a:prstGeom prst="rect">
            <a:avLst/>
          </a:prstGeom>
        </p:spPr>
        <p:txBody>
          <a:bodyPr/>
          <a:lstStyle>
            <a:lvl1pPr marL="0" indent="0" algn="ctr">
              <a:buNone/>
              <a:defRPr sz="1400" baseline="0">
                <a:latin typeface="Arial" panose="020B0604020202020204" pitchFamily="34" charset="0"/>
                <a:cs typeface="Arial" panose="020B0604020202020204" pitchFamily="34" charset="0"/>
              </a:defRPr>
            </a:lvl1pPr>
          </a:lstStyle>
          <a:p>
            <a:pPr lvl="0"/>
            <a:r>
              <a:rPr lang="en-GB"/>
              <a:t>Copy</a:t>
            </a:r>
          </a:p>
        </p:txBody>
      </p:sp>
      <p:sp>
        <p:nvSpPr>
          <p:cNvPr id="23" name="Text Placeholder 17"/>
          <p:cNvSpPr>
            <a:spLocks noGrp="1"/>
          </p:cNvSpPr>
          <p:nvPr>
            <p:ph type="body" sz="quarter" idx="20" hasCustomPrompt="1"/>
          </p:nvPr>
        </p:nvSpPr>
        <p:spPr>
          <a:xfrm>
            <a:off x="4967719" y="4858471"/>
            <a:ext cx="2235777" cy="899743"/>
          </a:xfrm>
          <a:prstGeom prst="rect">
            <a:avLst/>
          </a:prstGeom>
        </p:spPr>
        <p:txBody>
          <a:bodyPr/>
          <a:lstStyle>
            <a:lvl1pPr marL="0" indent="0" algn="ctr">
              <a:buNone/>
              <a:defRPr sz="1400" baseline="0">
                <a:latin typeface="Arial" panose="020B0604020202020204" pitchFamily="34" charset="0"/>
                <a:cs typeface="Arial" panose="020B0604020202020204" pitchFamily="34" charset="0"/>
              </a:defRPr>
            </a:lvl1pPr>
          </a:lstStyle>
          <a:p>
            <a:pPr lvl="0"/>
            <a:r>
              <a:rPr lang="en-GB"/>
              <a:t>Copy</a:t>
            </a:r>
          </a:p>
        </p:txBody>
      </p:sp>
      <p:sp>
        <p:nvSpPr>
          <p:cNvPr id="24" name="Text Placeholder 17"/>
          <p:cNvSpPr>
            <a:spLocks noGrp="1"/>
          </p:cNvSpPr>
          <p:nvPr>
            <p:ph type="body" sz="quarter" idx="21" hasCustomPrompt="1"/>
          </p:nvPr>
        </p:nvSpPr>
        <p:spPr>
          <a:xfrm>
            <a:off x="8388780" y="4858471"/>
            <a:ext cx="2235777" cy="899743"/>
          </a:xfrm>
          <a:prstGeom prst="rect">
            <a:avLst/>
          </a:prstGeom>
        </p:spPr>
        <p:txBody>
          <a:bodyPr/>
          <a:lstStyle>
            <a:lvl1pPr marL="0" indent="0" algn="ctr">
              <a:buNone/>
              <a:defRPr sz="1400" baseline="0">
                <a:latin typeface="Arial" panose="020B0604020202020204" pitchFamily="34" charset="0"/>
                <a:cs typeface="Arial" panose="020B0604020202020204" pitchFamily="34" charset="0"/>
              </a:defRPr>
            </a:lvl1pPr>
          </a:lstStyle>
          <a:p>
            <a:pPr lvl="0"/>
            <a:r>
              <a:rPr lang="en-GB"/>
              <a:t>Copy</a:t>
            </a:r>
          </a:p>
        </p:txBody>
      </p:sp>
      <p:pic>
        <p:nvPicPr>
          <p:cNvPr id="2" name="Picture 1">
            <a:extLst>
              <a:ext uri="{FF2B5EF4-FFF2-40B4-BE49-F238E27FC236}">
                <a16:creationId xmlns:a16="http://schemas.microsoft.com/office/drawing/2014/main" id="{51DA9220-9236-7CA3-688D-A6A20C4E80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29994593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s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328727" y="-1"/>
            <a:ext cx="2863274" cy="3422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465453" y="-16307"/>
            <a:ext cx="2863274" cy="3449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328727" y="3422074"/>
            <a:ext cx="2863274" cy="34451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465453" y="3426690"/>
            <a:ext cx="2863274" cy="343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p:cNvSpPr>
            <a:spLocks noGrp="1"/>
          </p:cNvSpPr>
          <p:nvPr>
            <p:ph type="body" sz="quarter" idx="16" hasCustomPrompt="1"/>
          </p:nvPr>
        </p:nvSpPr>
        <p:spPr>
          <a:xfrm>
            <a:off x="9642475" y="792711"/>
            <a:ext cx="2235777" cy="740524"/>
          </a:xfrm>
          <a:prstGeom prst="rect">
            <a:avLst/>
          </a:prstGeom>
        </p:spPr>
        <p:txBody>
          <a:bodyPr anchor="ctr"/>
          <a:lstStyle>
            <a:lvl1pPr marL="0" indent="0" algn="ctr">
              <a:buNone/>
              <a:defRPr sz="4400" baseline="0">
                <a:solidFill>
                  <a:schemeClr val="accent1"/>
                </a:solidFill>
                <a:latin typeface="+mn-lt"/>
              </a:defRPr>
            </a:lvl1pPr>
          </a:lstStyle>
          <a:p>
            <a:pPr lvl="0"/>
            <a:r>
              <a:rPr lang="en-GB"/>
              <a:t>XXX</a:t>
            </a:r>
          </a:p>
        </p:txBody>
      </p:sp>
      <p:sp>
        <p:nvSpPr>
          <p:cNvPr id="22" name="Text Placeholder 17"/>
          <p:cNvSpPr>
            <a:spLocks noGrp="1"/>
          </p:cNvSpPr>
          <p:nvPr>
            <p:ph type="body" sz="quarter" idx="19" hasCustomPrompt="1"/>
          </p:nvPr>
        </p:nvSpPr>
        <p:spPr>
          <a:xfrm>
            <a:off x="9645066" y="1549541"/>
            <a:ext cx="2233186" cy="1052080"/>
          </a:xfrm>
          <a:prstGeom prst="rect">
            <a:avLst/>
          </a:prstGeom>
        </p:spPr>
        <p:txBody>
          <a:bodyPr/>
          <a:lstStyle>
            <a:lvl1pPr marL="0" indent="0" algn="ctr">
              <a:buNone/>
              <a:defRPr sz="1800" baseline="0">
                <a:solidFill>
                  <a:schemeClr val="accent1"/>
                </a:solidFill>
                <a:latin typeface="FSP DEMO - Proxima Nova Light" panose="02000506030000020004" pitchFamily="50" charset="0"/>
              </a:defRPr>
            </a:lvl1pPr>
          </a:lstStyle>
          <a:p>
            <a:pPr lvl="0"/>
            <a:r>
              <a:rPr lang="en-GB"/>
              <a:t>Copy</a:t>
            </a:r>
          </a:p>
        </p:txBody>
      </p:sp>
      <p:sp>
        <p:nvSpPr>
          <p:cNvPr id="30" name="Text Placeholder 17"/>
          <p:cNvSpPr>
            <a:spLocks noGrp="1"/>
          </p:cNvSpPr>
          <p:nvPr>
            <p:ph type="body" sz="quarter" idx="20" hasCustomPrompt="1"/>
          </p:nvPr>
        </p:nvSpPr>
        <p:spPr>
          <a:xfrm>
            <a:off x="6776611" y="4331107"/>
            <a:ext cx="2235777" cy="740524"/>
          </a:xfrm>
          <a:prstGeom prst="rect">
            <a:avLst/>
          </a:prstGeom>
        </p:spPr>
        <p:txBody>
          <a:bodyPr anchor="ctr"/>
          <a:lstStyle>
            <a:lvl1pPr marL="0" indent="0" algn="ctr">
              <a:buNone/>
              <a:defRPr sz="4400" baseline="0">
                <a:solidFill>
                  <a:schemeClr val="accent1"/>
                </a:solidFill>
                <a:latin typeface="+mn-lt"/>
              </a:defRPr>
            </a:lvl1pPr>
          </a:lstStyle>
          <a:p>
            <a:pPr lvl="0"/>
            <a:r>
              <a:rPr lang="en-GB"/>
              <a:t>XXX</a:t>
            </a:r>
          </a:p>
        </p:txBody>
      </p:sp>
      <p:sp>
        <p:nvSpPr>
          <p:cNvPr id="31" name="Text Placeholder 17"/>
          <p:cNvSpPr>
            <a:spLocks noGrp="1"/>
          </p:cNvSpPr>
          <p:nvPr>
            <p:ph type="body" sz="quarter" idx="21" hasCustomPrompt="1"/>
          </p:nvPr>
        </p:nvSpPr>
        <p:spPr>
          <a:xfrm>
            <a:off x="6779202" y="5087937"/>
            <a:ext cx="2233186" cy="1052080"/>
          </a:xfrm>
          <a:prstGeom prst="rect">
            <a:avLst/>
          </a:prstGeom>
        </p:spPr>
        <p:txBody>
          <a:bodyPr/>
          <a:lstStyle>
            <a:lvl1pPr marL="0" indent="0" algn="ctr">
              <a:buNone/>
              <a:defRPr sz="1800" baseline="0">
                <a:solidFill>
                  <a:schemeClr val="accent1"/>
                </a:solidFill>
                <a:latin typeface="FSP DEMO - Proxima Nova Light" panose="02000506030000020004" pitchFamily="50" charset="0"/>
              </a:defRPr>
            </a:lvl1pPr>
          </a:lstStyle>
          <a:p>
            <a:pPr lvl="0"/>
            <a:r>
              <a:rPr lang="en-GB"/>
              <a:t>Copy</a:t>
            </a:r>
          </a:p>
        </p:txBody>
      </p:sp>
      <p:sp>
        <p:nvSpPr>
          <p:cNvPr id="32" name="Text Placeholder 17"/>
          <p:cNvSpPr>
            <a:spLocks noGrp="1"/>
          </p:cNvSpPr>
          <p:nvPr>
            <p:ph type="body" sz="quarter" idx="22" hasCustomPrompt="1"/>
          </p:nvPr>
        </p:nvSpPr>
        <p:spPr>
          <a:xfrm>
            <a:off x="9639885" y="4331107"/>
            <a:ext cx="2235777" cy="740524"/>
          </a:xfrm>
          <a:prstGeom prst="rect">
            <a:avLst/>
          </a:prstGeom>
        </p:spPr>
        <p:txBody>
          <a:bodyPr anchor="ctr"/>
          <a:lstStyle>
            <a:lvl1pPr marL="0" indent="0" algn="ctr">
              <a:buNone/>
              <a:defRPr sz="4400" baseline="0">
                <a:solidFill>
                  <a:schemeClr val="bg2"/>
                </a:solidFill>
                <a:latin typeface="+mn-lt"/>
              </a:defRPr>
            </a:lvl1pPr>
          </a:lstStyle>
          <a:p>
            <a:pPr lvl="0"/>
            <a:r>
              <a:rPr lang="en-GB"/>
              <a:t>XXX</a:t>
            </a:r>
          </a:p>
        </p:txBody>
      </p:sp>
      <p:sp>
        <p:nvSpPr>
          <p:cNvPr id="33" name="Text Placeholder 17"/>
          <p:cNvSpPr>
            <a:spLocks noGrp="1"/>
          </p:cNvSpPr>
          <p:nvPr>
            <p:ph type="body" sz="quarter" idx="23" hasCustomPrompt="1"/>
          </p:nvPr>
        </p:nvSpPr>
        <p:spPr>
          <a:xfrm>
            <a:off x="9642476" y="5087937"/>
            <a:ext cx="2233186" cy="1052080"/>
          </a:xfrm>
          <a:prstGeom prst="rect">
            <a:avLst/>
          </a:prstGeom>
        </p:spPr>
        <p:txBody>
          <a:bodyPr/>
          <a:lstStyle>
            <a:lvl1pPr marL="0" indent="0" algn="ctr">
              <a:buNone/>
              <a:defRPr sz="1800" baseline="0">
                <a:solidFill>
                  <a:schemeClr val="bg2"/>
                </a:solidFill>
                <a:latin typeface="FSP DEMO - Proxima Nova Light" panose="02000506030000020004" pitchFamily="50" charset="0"/>
              </a:defRPr>
            </a:lvl1pPr>
          </a:lstStyle>
          <a:p>
            <a:pPr lvl="0"/>
            <a:r>
              <a:rPr lang="en-GB"/>
              <a:t>Copy</a:t>
            </a:r>
          </a:p>
        </p:txBody>
      </p:sp>
      <p:sp>
        <p:nvSpPr>
          <p:cNvPr id="34" name="Text Placeholder 17"/>
          <p:cNvSpPr>
            <a:spLocks noGrp="1"/>
          </p:cNvSpPr>
          <p:nvPr>
            <p:ph type="body" sz="quarter" idx="24" hasCustomPrompt="1"/>
          </p:nvPr>
        </p:nvSpPr>
        <p:spPr>
          <a:xfrm>
            <a:off x="6785264" y="792711"/>
            <a:ext cx="2235777" cy="740524"/>
          </a:xfrm>
          <a:prstGeom prst="rect">
            <a:avLst/>
          </a:prstGeom>
        </p:spPr>
        <p:txBody>
          <a:bodyPr anchor="ctr"/>
          <a:lstStyle>
            <a:lvl1pPr marL="0" indent="0" algn="ctr">
              <a:buNone/>
              <a:defRPr sz="4400" baseline="0">
                <a:solidFill>
                  <a:schemeClr val="bg2"/>
                </a:solidFill>
                <a:latin typeface="+mn-lt"/>
              </a:defRPr>
            </a:lvl1pPr>
          </a:lstStyle>
          <a:p>
            <a:pPr lvl="0"/>
            <a:r>
              <a:rPr lang="en-GB"/>
              <a:t>XXX</a:t>
            </a:r>
          </a:p>
        </p:txBody>
      </p:sp>
      <p:sp>
        <p:nvSpPr>
          <p:cNvPr id="35" name="Text Placeholder 17"/>
          <p:cNvSpPr>
            <a:spLocks noGrp="1"/>
          </p:cNvSpPr>
          <p:nvPr>
            <p:ph type="body" sz="quarter" idx="25" hasCustomPrompt="1"/>
          </p:nvPr>
        </p:nvSpPr>
        <p:spPr>
          <a:xfrm>
            <a:off x="6787855" y="1549541"/>
            <a:ext cx="2233186" cy="1052080"/>
          </a:xfrm>
          <a:prstGeom prst="rect">
            <a:avLst/>
          </a:prstGeom>
        </p:spPr>
        <p:txBody>
          <a:bodyPr/>
          <a:lstStyle>
            <a:lvl1pPr marL="0" indent="0" algn="ctr">
              <a:buNone/>
              <a:defRPr sz="1800" baseline="0">
                <a:solidFill>
                  <a:schemeClr val="bg2"/>
                </a:solidFill>
                <a:latin typeface="FSP DEMO - Proxima Nova Light" panose="02000506030000020004" pitchFamily="50" charset="0"/>
              </a:defRPr>
            </a:lvl1pPr>
          </a:lstStyle>
          <a:p>
            <a:pPr lvl="0"/>
            <a:r>
              <a:rPr lang="en-GB"/>
              <a:t>Copy</a:t>
            </a:r>
          </a:p>
        </p:txBody>
      </p:sp>
      <p:sp>
        <p:nvSpPr>
          <p:cNvPr id="17" name="Title 1"/>
          <p:cNvSpPr>
            <a:spLocks noGrp="1"/>
          </p:cNvSpPr>
          <p:nvPr>
            <p:ph type="title" hasCustomPrompt="1"/>
          </p:nvPr>
        </p:nvSpPr>
        <p:spPr>
          <a:xfrm>
            <a:off x="625542" y="1394300"/>
            <a:ext cx="533684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STATS TITLE HERE</a:t>
            </a:r>
            <a:endParaRPr lang="en-GB"/>
          </a:p>
        </p:txBody>
      </p:sp>
      <p:sp>
        <p:nvSpPr>
          <p:cNvPr id="19" name="Content Placeholder 2"/>
          <p:cNvSpPr>
            <a:spLocks noGrp="1"/>
          </p:cNvSpPr>
          <p:nvPr>
            <p:ph sz="half" idx="1" hasCustomPrompt="1"/>
          </p:nvPr>
        </p:nvSpPr>
        <p:spPr>
          <a:xfrm>
            <a:off x="625542" y="2250927"/>
            <a:ext cx="533684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4" name="Picture 3">
            <a:extLst>
              <a:ext uri="{FF2B5EF4-FFF2-40B4-BE49-F238E27FC236}">
                <a16:creationId xmlns:a16="http://schemas.microsoft.com/office/drawing/2014/main" id="{6C152AE2-41A2-8AA0-EA50-54065E6048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49320376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ph Slide">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6400800" y="1235166"/>
            <a:ext cx="5180025" cy="4817815"/>
          </a:xfrm>
          <a:prstGeom prst="rect">
            <a:avLst/>
          </a:prstGeom>
        </p:spPr>
        <p:txBody>
          <a:bodyPr/>
          <a:lstStyle>
            <a:lvl1pPr marL="0" indent="0">
              <a:buNone/>
              <a:defRPr sz="1800" baseline="0"/>
            </a:lvl1pPr>
          </a:lstStyle>
          <a:p>
            <a:r>
              <a:rPr lang="en-GB"/>
              <a:t>Click icon in the middle to add a chart</a:t>
            </a:r>
          </a:p>
        </p:txBody>
      </p:sp>
      <p:sp>
        <p:nvSpPr>
          <p:cNvPr id="10" name="Title 1"/>
          <p:cNvSpPr>
            <a:spLocks noGrp="1"/>
          </p:cNvSpPr>
          <p:nvPr>
            <p:ph type="title" hasCustomPrompt="1"/>
          </p:nvPr>
        </p:nvSpPr>
        <p:spPr>
          <a:xfrm>
            <a:off x="625542" y="1394300"/>
            <a:ext cx="533684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STATS TITLE HERE</a:t>
            </a:r>
            <a:endParaRPr lang="en-GB"/>
          </a:p>
        </p:txBody>
      </p:sp>
      <p:sp>
        <p:nvSpPr>
          <p:cNvPr id="11" name="Content Placeholder 2"/>
          <p:cNvSpPr>
            <a:spLocks noGrp="1"/>
          </p:cNvSpPr>
          <p:nvPr>
            <p:ph sz="half" idx="1" hasCustomPrompt="1"/>
          </p:nvPr>
        </p:nvSpPr>
        <p:spPr>
          <a:xfrm>
            <a:off x="625542" y="2250927"/>
            <a:ext cx="533684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a:extLst>
              <a:ext uri="{FF2B5EF4-FFF2-40B4-BE49-F238E27FC236}">
                <a16:creationId xmlns:a16="http://schemas.microsoft.com/office/drawing/2014/main" id="{04DCD05F-E012-F5F1-7BAD-5EA11241A5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44568016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ark Graph Slide">
    <p:bg>
      <p:bgPr>
        <a:solidFill>
          <a:schemeClr val="tx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6400800" y="1235166"/>
            <a:ext cx="5180025" cy="4817815"/>
          </a:xfrm>
          <a:prstGeom prst="rect">
            <a:avLst/>
          </a:prstGeom>
        </p:spPr>
        <p:txBody>
          <a:bodyPr/>
          <a:lstStyle>
            <a:lvl1pPr marL="0" indent="0">
              <a:buNone/>
              <a:defRPr sz="1800" baseline="0">
                <a:solidFill>
                  <a:schemeClr val="bg1"/>
                </a:solidFill>
              </a:defRPr>
            </a:lvl1pPr>
          </a:lstStyle>
          <a:p>
            <a:r>
              <a:rPr lang="en-GB"/>
              <a:t>Click icon in the middle to add a chart</a:t>
            </a:r>
          </a:p>
        </p:txBody>
      </p:sp>
      <p:sp>
        <p:nvSpPr>
          <p:cNvPr id="10" name="Title 1"/>
          <p:cNvSpPr>
            <a:spLocks noGrp="1"/>
          </p:cNvSpPr>
          <p:nvPr>
            <p:ph type="title" hasCustomPrompt="1"/>
          </p:nvPr>
        </p:nvSpPr>
        <p:spPr>
          <a:xfrm>
            <a:off x="625542" y="1394300"/>
            <a:ext cx="5336847" cy="803933"/>
          </a:xfrm>
          <a:prstGeom prst="rect">
            <a:avLst/>
          </a:prstGeom>
        </p:spPr>
        <p:txBody>
          <a:bodyPr anchor="b"/>
          <a:lstStyle>
            <a:lvl1pPr>
              <a:defRPr sz="4000" b="1" i="0" baseline="0">
                <a:solidFill>
                  <a:schemeClr val="bg1"/>
                </a:solidFill>
                <a:latin typeface="Arial" panose="020B0604020202020204" pitchFamily="34" charset="0"/>
                <a:cs typeface="Arial" panose="020B0604020202020204" pitchFamily="34" charset="0"/>
              </a:defRPr>
            </a:lvl1pPr>
          </a:lstStyle>
          <a:p>
            <a:r>
              <a:rPr lang="en-US"/>
              <a:t>STATS TITLE HERE</a:t>
            </a:r>
            <a:endParaRPr lang="en-GB"/>
          </a:p>
        </p:txBody>
      </p:sp>
      <p:sp>
        <p:nvSpPr>
          <p:cNvPr id="11" name="Content Placeholder 2"/>
          <p:cNvSpPr>
            <a:spLocks noGrp="1"/>
          </p:cNvSpPr>
          <p:nvPr>
            <p:ph sz="half" idx="1" hasCustomPrompt="1"/>
          </p:nvPr>
        </p:nvSpPr>
        <p:spPr>
          <a:xfrm>
            <a:off x="625542" y="2250927"/>
            <a:ext cx="5336847" cy="3710614"/>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3" name="Picture 2">
            <a:extLst>
              <a:ext uri="{FF2B5EF4-FFF2-40B4-BE49-F238E27FC236}">
                <a16:creationId xmlns:a16="http://schemas.microsoft.com/office/drawing/2014/main" id="{5B9F782F-455E-D872-E915-DA0061F35C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278976327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12" name="Table Placeholder 11"/>
          <p:cNvSpPr>
            <a:spLocks noGrp="1"/>
          </p:cNvSpPr>
          <p:nvPr>
            <p:ph type="tbl" sz="quarter" idx="13" hasCustomPrompt="1"/>
          </p:nvPr>
        </p:nvSpPr>
        <p:spPr>
          <a:xfrm>
            <a:off x="6400799" y="1235166"/>
            <a:ext cx="5180025" cy="4817816"/>
          </a:xfrm>
          <a:prstGeom prst="rect">
            <a:avLst/>
          </a:prstGeom>
        </p:spPr>
        <p:txBody>
          <a:bodyPr/>
          <a:lstStyle>
            <a:lvl1pPr marL="0" indent="0">
              <a:buNone/>
              <a:defRPr sz="1800" baseline="0"/>
            </a:lvl1pPr>
          </a:lstStyle>
          <a:p>
            <a:r>
              <a:rPr lang="en-GB"/>
              <a:t>Click on the icon in the middle to add a table</a:t>
            </a:r>
          </a:p>
        </p:txBody>
      </p:sp>
      <p:sp>
        <p:nvSpPr>
          <p:cNvPr id="11" name="Title 1"/>
          <p:cNvSpPr>
            <a:spLocks noGrp="1"/>
          </p:cNvSpPr>
          <p:nvPr>
            <p:ph type="title" hasCustomPrompt="1"/>
          </p:nvPr>
        </p:nvSpPr>
        <p:spPr>
          <a:xfrm>
            <a:off x="625542" y="1394300"/>
            <a:ext cx="533684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HERE</a:t>
            </a:r>
            <a:endParaRPr lang="en-GB"/>
          </a:p>
        </p:txBody>
      </p:sp>
      <p:sp>
        <p:nvSpPr>
          <p:cNvPr id="13" name="Content Placeholder 2"/>
          <p:cNvSpPr>
            <a:spLocks noGrp="1"/>
          </p:cNvSpPr>
          <p:nvPr>
            <p:ph sz="half" idx="1" hasCustomPrompt="1"/>
          </p:nvPr>
        </p:nvSpPr>
        <p:spPr>
          <a:xfrm>
            <a:off x="625542" y="2250927"/>
            <a:ext cx="533684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a:extLst>
              <a:ext uri="{FF2B5EF4-FFF2-40B4-BE49-F238E27FC236}">
                <a16:creationId xmlns:a16="http://schemas.microsoft.com/office/drawing/2014/main" id="{D83DEDBF-2CA0-8FAC-75CF-A6EA6C68F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222603846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111738-5C0E-88BE-DB3D-0BA8AD658D9D}"/>
              </a:ext>
            </a:extLst>
          </p:cNvPr>
          <p:cNvSpPr/>
          <p:nvPr/>
        </p:nvSpPr>
        <p:spPr>
          <a:xfrm>
            <a:off x="-1" y="0"/>
            <a:ext cx="5034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625542" y="1394300"/>
            <a:ext cx="5336847" cy="803933"/>
          </a:xfrm>
          <a:prstGeom prst="rect">
            <a:avLst/>
          </a:prstGeom>
        </p:spPr>
        <p:txBody>
          <a:bodyPr anchor="b"/>
          <a:lstStyle>
            <a:lvl1pPr>
              <a:defRPr sz="4000" b="1" i="0" baseline="0">
                <a:solidFill>
                  <a:srgbClr val="003479"/>
                </a:solidFill>
                <a:latin typeface="Arial" panose="020B0604020202020204" pitchFamily="34" charset="0"/>
                <a:cs typeface="Arial" panose="020B0604020202020204" pitchFamily="34" charset="0"/>
              </a:defRPr>
            </a:lvl1pPr>
          </a:lstStyle>
          <a:p>
            <a:r>
              <a:rPr lang="en-US"/>
              <a:t>TITLE HERE</a:t>
            </a:r>
            <a:endParaRPr lang="en-GB"/>
          </a:p>
        </p:txBody>
      </p:sp>
      <p:sp>
        <p:nvSpPr>
          <p:cNvPr id="13" name="Content Placeholder 2"/>
          <p:cNvSpPr>
            <a:spLocks noGrp="1"/>
          </p:cNvSpPr>
          <p:nvPr>
            <p:ph sz="half" idx="1" hasCustomPrompt="1"/>
          </p:nvPr>
        </p:nvSpPr>
        <p:spPr>
          <a:xfrm>
            <a:off x="625542" y="2250927"/>
            <a:ext cx="5336847" cy="3710614"/>
          </a:xfrm>
          <a:prstGeom prst="rect">
            <a:avLst/>
          </a:prstGeom>
        </p:spPr>
        <p:txBody>
          <a:bodyPr/>
          <a:lstStyle>
            <a:lvl1pPr marL="0" indent="0">
              <a:buNone/>
              <a:defRPr sz="1800" baseline="0">
                <a:solidFill>
                  <a:srgbClr val="003479"/>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2" name="Picture 1">
            <a:extLst>
              <a:ext uri="{FF2B5EF4-FFF2-40B4-BE49-F238E27FC236}">
                <a16:creationId xmlns:a16="http://schemas.microsoft.com/office/drawing/2014/main" id="{D83DEDBF-2CA0-8FAC-75CF-A6EA6C68F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4" name="Rectangle 3">
            <a:extLst>
              <a:ext uri="{FF2B5EF4-FFF2-40B4-BE49-F238E27FC236}">
                <a16:creationId xmlns:a16="http://schemas.microsoft.com/office/drawing/2014/main" id="{EBF5E385-F587-822F-66BF-E59679079C9C}"/>
              </a:ext>
            </a:extLst>
          </p:cNvPr>
          <p:cNvSpPr/>
          <p:nvPr userDrawn="1"/>
        </p:nvSpPr>
        <p:spPr>
          <a:xfrm>
            <a:off x="-1" y="0"/>
            <a:ext cx="5034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531FD0E-2429-3E66-EE11-B5B4767636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109595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111738-5C0E-88BE-DB3D-0BA8AD658D9D}"/>
              </a:ext>
            </a:extLst>
          </p:cNvPr>
          <p:cNvSpPr/>
          <p:nvPr/>
        </p:nvSpPr>
        <p:spPr>
          <a:xfrm>
            <a:off x="-1" y="0"/>
            <a:ext cx="5034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625542" y="1394300"/>
            <a:ext cx="5336847" cy="803933"/>
          </a:xfrm>
          <a:prstGeom prst="rect">
            <a:avLst/>
          </a:prstGeom>
        </p:spPr>
        <p:txBody>
          <a:bodyPr anchor="b"/>
          <a:lstStyle>
            <a:lvl1pPr>
              <a:defRPr sz="4000" b="1" i="0" baseline="0">
                <a:solidFill>
                  <a:srgbClr val="003479"/>
                </a:solidFill>
                <a:latin typeface="Arial" panose="020B0604020202020204" pitchFamily="34" charset="0"/>
                <a:cs typeface="Arial" panose="020B0604020202020204" pitchFamily="34" charset="0"/>
              </a:defRPr>
            </a:lvl1pPr>
          </a:lstStyle>
          <a:p>
            <a:r>
              <a:rPr lang="en-US"/>
              <a:t>TITLE HERE</a:t>
            </a:r>
            <a:endParaRPr lang="en-GB"/>
          </a:p>
        </p:txBody>
      </p:sp>
      <p:sp>
        <p:nvSpPr>
          <p:cNvPr id="13" name="Content Placeholder 2"/>
          <p:cNvSpPr>
            <a:spLocks noGrp="1"/>
          </p:cNvSpPr>
          <p:nvPr>
            <p:ph sz="half" idx="1" hasCustomPrompt="1"/>
          </p:nvPr>
        </p:nvSpPr>
        <p:spPr>
          <a:xfrm>
            <a:off x="625542" y="2250927"/>
            <a:ext cx="10800482" cy="3710614"/>
          </a:xfrm>
          <a:prstGeom prst="rect">
            <a:avLst/>
          </a:prstGeom>
        </p:spPr>
        <p:txBody>
          <a:bodyPr numCol="3"/>
          <a:lstStyle>
            <a:lvl1pPr marL="0" indent="0">
              <a:buNone/>
              <a:defRPr sz="1200" baseline="0">
                <a:solidFill>
                  <a:srgbClr val="003479"/>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Etiam</a:t>
            </a:r>
            <a:r>
              <a:rPr lang="en-GB"/>
              <a:t> </a:t>
            </a:r>
            <a:r>
              <a:rPr lang="en-GB" err="1"/>
              <a:t>feugiat</a:t>
            </a:r>
            <a:r>
              <a:rPr lang="en-GB"/>
              <a:t> porta </a:t>
            </a:r>
            <a:r>
              <a:rPr lang="en-GB" err="1"/>
              <a:t>sapien</a:t>
            </a:r>
            <a:r>
              <a:rPr lang="en-GB"/>
              <a:t>. Donec vestibulum </a:t>
            </a:r>
            <a:r>
              <a:rPr lang="en-GB" err="1"/>
              <a:t>quis</a:t>
            </a:r>
            <a:r>
              <a:rPr lang="en-GB"/>
              <a:t> </a:t>
            </a:r>
            <a:r>
              <a:rPr lang="en-GB" err="1"/>
              <a:t>augue</a:t>
            </a:r>
            <a:r>
              <a:rPr lang="en-GB"/>
              <a:t> a </a:t>
            </a:r>
            <a:r>
              <a:rPr lang="en-GB" err="1"/>
              <a:t>consequat</a:t>
            </a:r>
            <a:r>
              <a:rPr lang="en-GB"/>
              <a:t>. In </a:t>
            </a:r>
            <a:r>
              <a:rPr lang="en-GB" err="1"/>
              <a:t>eleifend</a:t>
            </a:r>
            <a:r>
              <a:rPr lang="en-GB"/>
              <a:t> ex id </a:t>
            </a:r>
            <a:r>
              <a:rPr lang="en-GB" err="1"/>
              <a:t>dolor</a:t>
            </a:r>
            <a:r>
              <a:rPr lang="en-GB"/>
              <a:t> </a:t>
            </a:r>
            <a:r>
              <a:rPr lang="en-GB" err="1"/>
              <a:t>bibendum</a:t>
            </a:r>
            <a:r>
              <a:rPr lang="en-GB"/>
              <a:t>, </a:t>
            </a:r>
            <a:r>
              <a:rPr lang="en-GB" err="1"/>
              <a:t>nec</a:t>
            </a:r>
            <a:r>
              <a:rPr lang="en-GB"/>
              <a:t> convallis </a:t>
            </a:r>
            <a:r>
              <a:rPr lang="en-GB" err="1"/>
              <a:t>felis</a:t>
            </a:r>
            <a:r>
              <a:rPr lang="en-GB"/>
              <a:t> </a:t>
            </a:r>
            <a:r>
              <a:rPr lang="en-GB" err="1"/>
              <a:t>facilisis</a:t>
            </a:r>
            <a:r>
              <a:rPr lang="en-GB"/>
              <a:t>. In </a:t>
            </a:r>
            <a:r>
              <a:rPr lang="en-GB" err="1"/>
              <a:t>rhoncus</a:t>
            </a:r>
            <a:r>
              <a:rPr lang="en-GB"/>
              <a:t> </a:t>
            </a:r>
            <a:r>
              <a:rPr lang="en-GB" err="1"/>
              <a:t>enim</a:t>
            </a:r>
            <a:r>
              <a:rPr lang="en-GB"/>
              <a:t> eros, </a:t>
            </a:r>
            <a:r>
              <a:rPr lang="en-GB" err="1"/>
              <a:t>iaculis</a:t>
            </a:r>
            <a:r>
              <a:rPr lang="en-GB"/>
              <a:t> fermentum </a:t>
            </a:r>
            <a:r>
              <a:rPr lang="en-GB" err="1"/>
              <a:t>tellus</a:t>
            </a:r>
            <a:r>
              <a:rPr lang="en-GB"/>
              <a:t> </a:t>
            </a:r>
            <a:r>
              <a:rPr lang="en-GB" err="1"/>
              <a:t>vehicula</a:t>
            </a:r>
            <a:r>
              <a:rPr lang="en-GB"/>
              <a:t> in. </a:t>
            </a:r>
            <a:r>
              <a:rPr lang="en-GB" err="1"/>
              <a:t>Aliquam</a:t>
            </a:r>
            <a:r>
              <a:rPr lang="en-GB"/>
              <a:t> </a:t>
            </a:r>
            <a:r>
              <a:rPr lang="en-GB" err="1"/>
              <a:t>ut</a:t>
            </a:r>
            <a:r>
              <a:rPr lang="en-GB"/>
              <a:t> libero </a:t>
            </a:r>
            <a:r>
              <a:rPr lang="en-GB" err="1"/>
              <a:t>eu</a:t>
            </a:r>
            <a:r>
              <a:rPr lang="en-GB"/>
              <a:t> dui </a:t>
            </a:r>
            <a:r>
              <a:rPr lang="en-GB" err="1"/>
              <a:t>ultrices</a:t>
            </a:r>
            <a:r>
              <a:rPr lang="en-GB"/>
              <a:t> </a:t>
            </a:r>
            <a:r>
              <a:rPr lang="en-GB" err="1"/>
              <a:t>ultrices</a:t>
            </a:r>
            <a:r>
              <a:rPr lang="en-GB"/>
              <a:t> sit </a:t>
            </a:r>
            <a:r>
              <a:rPr lang="en-GB" err="1"/>
              <a:t>amet</a:t>
            </a:r>
            <a:r>
              <a:rPr lang="en-GB"/>
              <a:t> et </a:t>
            </a:r>
            <a:r>
              <a:rPr lang="en-GB" err="1"/>
              <a:t>nibh</a:t>
            </a:r>
            <a:r>
              <a:rPr lang="en-GB"/>
              <a:t>. </a:t>
            </a:r>
            <a:r>
              <a:rPr lang="en-GB" err="1"/>
              <a:t>Mauris</a:t>
            </a:r>
            <a:r>
              <a:rPr lang="en-GB"/>
              <a:t> </a:t>
            </a:r>
            <a:r>
              <a:rPr lang="en-GB" err="1"/>
              <a:t>condimentum</a:t>
            </a:r>
            <a:r>
              <a:rPr lang="en-GB"/>
              <a:t> libero </a:t>
            </a:r>
            <a:r>
              <a:rPr lang="en-GB" err="1"/>
              <a:t>tortor</a:t>
            </a:r>
            <a:r>
              <a:rPr lang="en-GB"/>
              <a:t>, sit </a:t>
            </a:r>
            <a:r>
              <a:rPr lang="en-GB" err="1"/>
              <a:t>amet</a:t>
            </a:r>
            <a:r>
              <a:rPr lang="en-GB"/>
              <a:t> vestibulum ipsum </a:t>
            </a:r>
            <a:r>
              <a:rPr lang="en-GB" err="1"/>
              <a:t>tristique</a:t>
            </a:r>
            <a:r>
              <a:rPr lang="en-GB"/>
              <a:t> sit </a:t>
            </a:r>
            <a:r>
              <a:rPr lang="en-GB" err="1"/>
              <a:t>amet</a:t>
            </a:r>
            <a:r>
              <a:rPr lang="en-GB"/>
              <a:t>. </a:t>
            </a:r>
          </a:p>
          <a:p>
            <a:endParaRPr lang="en-GB"/>
          </a:p>
        </p:txBody>
      </p:sp>
      <p:pic>
        <p:nvPicPr>
          <p:cNvPr id="2" name="Picture 1">
            <a:extLst>
              <a:ext uri="{FF2B5EF4-FFF2-40B4-BE49-F238E27FC236}">
                <a16:creationId xmlns:a16="http://schemas.microsoft.com/office/drawing/2014/main" id="{D83DEDBF-2CA0-8FAC-75CF-A6EA6C68F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39561177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 Point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92B2-B7F5-D324-E282-83FD272BBEFC}"/>
              </a:ext>
            </a:extLst>
          </p:cNvPr>
          <p:cNvSpPr>
            <a:spLocks noGrp="1"/>
          </p:cNvSpPr>
          <p:nvPr>
            <p:ph type="title" hasCustomPrompt="1"/>
          </p:nvPr>
        </p:nvSpPr>
        <p:spPr>
          <a:xfrm>
            <a:off x="625542" y="1394300"/>
            <a:ext cx="5336847" cy="803933"/>
          </a:xfrm>
          <a:prstGeom prst="rect">
            <a:avLst/>
          </a:prstGeom>
        </p:spPr>
        <p:txBody>
          <a:bodyPr anchor="b"/>
          <a:lstStyle>
            <a:lvl1pPr>
              <a:defRPr sz="4000" b="1" i="0" baseline="0">
                <a:solidFill>
                  <a:schemeClr val="bg1"/>
                </a:solidFill>
                <a:latin typeface="Arial" panose="020B0604020202020204" pitchFamily="34" charset="0"/>
                <a:cs typeface="Arial" panose="020B0604020202020204" pitchFamily="34" charset="0"/>
              </a:defRPr>
            </a:lvl1pPr>
          </a:lstStyle>
          <a:p>
            <a:r>
              <a:rPr lang="en-US"/>
              <a:t>TITLE HERE</a:t>
            </a:r>
            <a:endParaRPr lang="en-GB"/>
          </a:p>
        </p:txBody>
      </p:sp>
      <p:pic>
        <p:nvPicPr>
          <p:cNvPr id="5" name="Picture 4">
            <a:extLst>
              <a:ext uri="{FF2B5EF4-FFF2-40B4-BE49-F238E27FC236}">
                <a16:creationId xmlns:a16="http://schemas.microsoft.com/office/drawing/2014/main" id="{6D801BE9-03E8-3454-B90B-948ADB3A09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7" name="Content Placeholder 2">
            <a:extLst>
              <a:ext uri="{FF2B5EF4-FFF2-40B4-BE49-F238E27FC236}">
                <a16:creationId xmlns:a16="http://schemas.microsoft.com/office/drawing/2014/main" id="{2BEE0BEB-E542-F5EE-6F56-5F2973A3F42E}"/>
              </a:ext>
            </a:extLst>
          </p:cNvPr>
          <p:cNvSpPr>
            <a:spLocks noGrp="1"/>
          </p:cNvSpPr>
          <p:nvPr>
            <p:ph sz="half" idx="1" hasCustomPrompt="1"/>
          </p:nvPr>
        </p:nvSpPr>
        <p:spPr>
          <a:xfrm>
            <a:off x="625542" y="2250927"/>
            <a:ext cx="5524737" cy="3710614"/>
          </a:xfrm>
          <a:prstGeom prst="rect">
            <a:avLst/>
          </a:prstGeom>
        </p:spPr>
        <p:txBody>
          <a:bodyPr/>
          <a:lstStyle>
            <a:lvl1pPr marL="285750" indent="-28575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a:p>
            <a:pPr lvl="0"/>
            <a:r>
              <a:rPr lang="en-GB"/>
              <a:t>Copy goes here</a:t>
            </a:r>
          </a:p>
          <a:p>
            <a:pPr lvl="0"/>
            <a:r>
              <a:rPr lang="en-GB"/>
              <a:t>Copy goes here</a:t>
            </a:r>
          </a:p>
          <a:p>
            <a:pPr lvl="0"/>
            <a:r>
              <a:rPr lang="en-GB"/>
              <a:t>Copy goes here</a:t>
            </a:r>
          </a:p>
          <a:p>
            <a:pPr lvl="0"/>
            <a:endParaRPr lang="en-GB"/>
          </a:p>
          <a:p>
            <a:pPr lvl="0"/>
            <a:endParaRPr lang="en-GB"/>
          </a:p>
          <a:p>
            <a:pPr lvl="0"/>
            <a:endParaRPr lang="en-GB"/>
          </a:p>
        </p:txBody>
      </p:sp>
    </p:spTree>
    <p:extLst>
      <p:ext uri="{BB962C8B-B14F-4D97-AF65-F5344CB8AC3E}">
        <p14:creationId xmlns:p14="http://schemas.microsoft.com/office/powerpoint/2010/main" val="37200017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9076" y="3079757"/>
            <a:ext cx="9144000" cy="2614033"/>
          </a:xfrm>
          <a:prstGeom prst="rect">
            <a:avLst/>
          </a:prstGeom>
        </p:spPr>
        <p:txBody>
          <a:bodyPr anchor="t"/>
          <a:lstStyle>
            <a:lvl1pPr algn="l">
              <a:defRPr sz="6000" b="1" i="0" baseline="0">
                <a:solidFill>
                  <a:schemeClr val="tx1"/>
                </a:solidFill>
                <a:latin typeface="Arial" panose="020B0604020202020204" pitchFamily="34" charset="0"/>
                <a:cs typeface="Arial" panose="020B0604020202020204" pitchFamily="34" charset="0"/>
              </a:defRPr>
            </a:lvl1pPr>
          </a:lstStyle>
          <a:p>
            <a:r>
              <a:rPr lang="en-GB"/>
              <a:t>Title goes here. Please don’t exceed </a:t>
            </a:r>
            <a:br>
              <a:rPr lang="en-GB"/>
            </a:br>
            <a:r>
              <a:rPr lang="en-GB"/>
              <a:t>three lines</a:t>
            </a:r>
          </a:p>
        </p:txBody>
      </p:sp>
      <p:sp>
        <p:nvSpPr>
          <p:cNvPr id="3" name="Subtitle 2"/>
          <p:cNvSpPr>
            <a:spLocks noGrp="1"/>
          </p:cNvSpPr>
          <p:nvPr>
            <p:ph type="subTitle" idx="1" hasCustomPrompt="1"/>
          </p:nvPr>
        </p:nvSpPr>
        <p:spPr>
          <a:xfrm>
            <a:off x="619076" y="5785865"/>
            <a:ext cx="9144000" cy="425019"/>
          </a:xfrm>
          <a:prstGeom prst="rect">
            <a:avLst/>
          </a:prstGeom>
        </p:spPr>
        <p:txBody>
          <a:bodyPr/>
          <a:lstStyle>
            <a:lvl1pPr marL="0" indent="0" algn="l">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Context of the presentation goes here</a:t>
            </a:r>
            <a:endParaRPr lang="en-GB"/>
          </a:p>
        </p:txBody>
      </p:sp>
      <p:sp>
        <p:nvSpPr>
          <p:cNvPr id="13" name="Text Placeholder 12"/>
          <p:cNvSpPr>
            <a:spLocks noGrp="1"/>
          </p:cNvSpPr>
          <p:nvPr>
            <p:ph type="body" sz="quarter" idx="10" hasCustomPrompt="1"/>
          </p:nvPr>
        </p:nvSpPr>
        <p:spPr>
          <a:xfrm>
            <a:off x="619510" y="2664121"/>
            <a:ext cx="5605462" cy="295131"/>
          </a:xfrm>
          <a:prstGeom prst="rect">
            <a:avLst/>
          </a:prstGeom>
        </p:spPr>
        <p:txBody>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a:solidFill>
                  <a:schemeClr val="bg2"/>
                </a:solidFill>
              </a:defRPr>
            </a:lvl2pPr>
          </a:lstStyle>
          <a:p>
            <a:pPr lvl="0"/>
            <a:r>
              <a:rPr lang="en-US"/>
              <a:t>September 2023</a:t>
            </a:r>
          </a:p>
        </p:txBody>
      </p:sp>
      <p:pic>
        <p:nvPicPr>
          <p:cNvPr id="8" name="Picture 7">
            <a:extLst>
              <a:ext uri="{FF2B5EF4-FFF2-40B4-BE49-F238E27FC236}">
                <a16:creationId xmlns:a16="http://schemas.microsoft.com/office/drawing/2014/main" id="{67D4CAEC-9B9C-22D2-48EE-7E8980D5B0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111611183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ssets Slide">
    <p:bg>
      <p:bgPr>
        <a:solidFill>
          <a:schemeClr val="tx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1035" y="1025236"/>
            <a:ext cx="11289147" cy="931784"/>
          </a:xfrm>
          <a:prstGeom prst="rect">
            <a:avLst/>
          </a:prstGeom>
        </p:spPr>
        <p:txBody>
          <a:bodyPr anchor="b"/>
          <a:lstStyle>
            <a:lvl1pPr algn="ctr">
              <a:defRPr sz="4000" b="1" i="0" baseline="0">
                <a:solidFill>
                  <a:schemeClr val="bg1"/>
                </a:solidFill>
                <a:latin typeface="Arial" panose="020B0604020202020204" pitchFamily="34" charset="0"/>
                <a:cs typeface="Arial" panose="020B0604020202020204" pitchFamily="34" charset="0"/>
              </a:defRPr>
            </a:lvl1pPr>
          </a:lstStyle>
          <a:p>
            <a:r>
              <a:rPr lang="en-US"/>
              <a:t>TITLE GOES HERE</a:t>
            </a:r>
            <a:endParaRPr lang="en-GB"/>
          </a:p>
        </p:txBody>
      </p:sp>
      <p:pic>
        <p:nvPicPr>
          <p:cNvPr id="3" name="Picture 2">
            <a:extLst>
              <a:ext uri="{FF2B5EF4-FFF2-40B4-BE49-F238E27FC236}">
                <a16:creationId xmlns:a16="http://schemas.microsoft.com/office/drawing/2014/main" id="{6AE13C26-6450-2789-79BD-0ED9B49167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5" name="Picture Placeholder 30">
            <a:extLst>
              <a:ext uri="{FF2B5EF4-FFF2-40B4-BE49-F238E27FC236}">
                <a16:creationId xmlns:a16="http://schemas.microsoft.com/office/drawing/2014/main" id="{5530EFB3-E1CD-E171-862C-9B505DE4C9BA}"/>
              </a:ext>
            </a:extLst>
          </p:cNvPr>
          <p:cNvSpPr>
            <a:spLocks noGrp="1"/>
          </p:cNvSpPr>
          <p:nvPr>
            <p:ph type="pic" sz="quarter" idx="24"/>
          </p:nvPr>
        </p:nvSpPr>
        <p:spPr>
          <a:xfrm>
            <a:off x="8560519"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solidFill>
                  <a:schemeClr val="bg1"/>
                </a:solidFill>
              </a:defRPr>
            </a:lvl1pPr>
          </a:lstStyle>
          <a:p>
            <a:r>
              <a:rPr lang="en-GB"/>
              <a:t>Click icon to add picture</a:t>
            </a:r>
          </a:p>
        </p:txBody>
      </p:sp>
      <p:sp>
        <p:nvSpPr>
          <p:cNvPr id="6" name="Picture Placeholder 29">
            <a:extLst>
              <a:ext uri="{FF2B5EF4-FFF2-40B4-BE49-F238E27FC236}">
                <a16:creationId xmlns:a16="http://schemas.microsoft.com/office/drawing/2014/main" id="{A077CDCF-4CB8-498C-3643-52A3388B3207}"/>
              </a:ext>
            </a:extLst>
          </p:cNvPr>
          <p:cNvSpPr>
            <a:spLocks noGrp="1"/>
          </p:cNvSpPr>
          <p:nvPr>
            <p:ph type="pic" sz="quarter" idx="23"/>
          </p:nvPr>
        </p:nvSpPr>
        <p:spPr>
          <a:xfrm>
            <a:off x="5139457"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solidFill>
                  <a:schemeClr val="bg1"/>
                </a:solidFill>
              </a:defRPr>
            </a:lvl1pPr>
          </a:lstStyle>
          <a:p>
            <a:r>
              <a:rPr lang="en-GB"/>
              <a:t>Click icon to add picture</a:t>
            </a:r>
          </a:p>
        </p:txBody>
      </p:sp>
      <p:sp>
        <p:nvSpPr>
          <p:cNvPr id="7" name="Picture Placeholder 28">
            <a:extLst>
              <a:ext uri="{FF2B5EF4-FFF2-40B4-BE49-F238E27FC236}">
                <a16:creationId xmlns:a16="http://schemas.microsoft.com/office/drawing/2014/main" id="{EFDFC356-958B-21FD-2627-5FA0F13E63A3}"/>
              </a:ext>
            </a:extLst>
          </p:cNvPr>
          <p:cNvSpPr>
            <a:spLocks noGrp="1"/>
          </p:cNvSpPr>
          <p:nvPr>
            <p:ph type="pic" sz="quarter" idx="22"/>
          </p:nvPr>
        </p:nvSpPr>
        <p:spPr>
          <a:xfrm>
            <a:off x="1718397" y="2296873"/>
            <a:ext cx="1892300" cy="1892300"/>
          </a:xfrm>
          <a:custGeom>
            <a:avLst/>
            <a:gdLst>
              <a:gd name="connsiteX0" fmla="*/ 946150 w 1892300"/>
              <a:gd name="connsiteY0" fmla="*/ 0 h 1892300"/>
              <a:gd name="connsiteX1" fmla="*/ 1892300 w 1892300"/>
              <a:gd name="connsiteY1" fmla="*/ 946150 h 1892300"/>
              <a:gd name="connsiteX2" fmla="*/ 946150 w 1892300"/>
              <a:gd name="connsiteY2" fmla="*/ 1892300 h 1892300"/>
              <a:gd name="connsiteX3" fmla="*/ 0 w 1892300"/>
              <a:gd name="connsiteY3" fmla="*/ 946150 h 1892300"/>
              <a:gd name="connsiteX4" fmla="*/ 946150 w 1892300"/>
              <a:gd name="connsiteY4" fmla="*/ 0 h 189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1892300">
                <a:moveTo>
                  <a:pt x="946150" y="0"/>
                </a:moveTo>
                <a:cubicBezTo>
                  <a:pt x="1468694" y="0"/>
                  <a:pt x="1892300" y="423606"/>
                  <a:pt x="1892300" y="946150"/>
                </a:cubicBezTo>
                <a:cubicBezTo>
                  <a:pt x="1892300" y="1468694"/>
                  <a:pt x="1468694" y="1892300"/>
                  <a:pt x="946150" y="1892300"/>
                </a:cubicBezTo>
                <a:cubicBezTo>
                  <a:pt x="423606" y="1892300"/>
                  <a:pt x="0" y="1468694"/>
                  <a:pt x="0" y="946150"/>
                </a:cubicBezTo>
                <a:cubicBezTo>
                  <a:pt x="0" y="423606"/>
                  <a:pt x="423606" y="0"/>
                  <a:pt x="946150" y="0"/>
                </a:cubicBezTo>
                <a:close/>
              </a:path>
            </a:pathLst>
          </a:custGeom>
        </p:spPr>
        <p:txBody>
          <a:bodyPr wrap="square" anchor="ctr">
            <a:noAutofit/>
          </a:bodyPr>
          <a:lstStyle>
            <a:lvl1pPr algn="ctr">
              <a:defRPr sz="2000">
                <a:solidFill>
                  <a:schemeClr val="bg1"/>
                </a:solidFill>
              </a:defRPr>
            </a:lvl1pPr>
          </a:lstStyle>
          <a:p>
            <a:r>
              <a:rPr lang="en-GB"/>
              <a:t>Click icon to add picture</a:t>
            </a:r>
          </a:p>
        </p:txBody>
      </p:sp>
      <p:sp>
        <p:nvSpPr>
          <p:cNvPr id="8" name="Text Placeholder 17">
            <a:extLst>
              <a:ext uri="{FF2B5EF4-FFF2-40B4-BE49-F238E27FC236}">
                <a16:creationId xmlns:a16="http://schemas.microsoft.com/office/drawing/2014/main" id="{9C10D0DE-95E6-E2F6-D649-A5BA71C5868E}"/>
              </a:ext>
            </a:extLst>
          </p:cNvPr>
          <p:cNvSpPr>
            <a:spLocks noGrp="1"/>
          </p:cNvSpPr>
          <p:nvPr>
            <p:ph type="body" sz="quarter" idx="16" hasCustomPrompt="1"/>
          </p:nvPr>
        </p:nvSpPr>
        <p:spPr>
          <a:xfrm>
            <a:off x="1417835" y="4385454"/>
            <a:ext cx="2559810" cy="425450"/>
          </a:xfrm>
          <a:prstGeom prst="rect">
            <a:avLst/>
          </a:prstGeom>
        </p:spPr>
        <p:txBody>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stStyle>
          <a:p>
            <a:pPr lvl="0"/>
            <a:r>
              <a:rPr lang="en-GB"/>
              <a:t>NAME GOES HERE</a:t>
            </a:r>
          </a:p>
        </p:txBody>
      </p:sp>
      <p:sp>
        <p:nvSpPr>
          <p:cNvPr id="9" name="Text Placeholder 17">
            <a:extLst>
              <a:ext uri="{FF2B5EF4-FFF2-40B4-BE49-F238E27FC236}">
                <a16:creationId xmlns:a16="http://schemas.microsoft.com/office/drawing/2014/main" id="{35930EC3-D15D-E334-F422-669648FB76E8}"/>
              </a:ext>
            </a:extLst>
          </p:cNvPr>
          <p:cNvSpPr>
            <a:spLocks noGrp="1"/>
          </p:cNvSpPr>
          <p:nvPr>
            <p:ph type="body" sz="quarter" idx="17" hasCustomPrompt="1"/>
          </p:nvPr>
        </p:nvSpPr>
        <p:spPr>
          <a:xfrm>
            <a:off x="4838896" y="4385454"/>
            <a:ext cx="2559810" cy="425450"/>
          </a:xfrm>
          <a:prstGeom prst="rect">
            <a:avLst/>
          </a:prstGeom>
        </p:spPr>
        <p:txBody>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stStyle>
          <a:p>
            <a:pPr lvl="0"/>
            <a:r>
              <a:rPr lang="en-GB"/>
              <a:t>NAME GOES HERE</a:t>
            </a:r>
          </a:p>
        </p:txBody>
      </p:sp>
      <p:sp>
        <p:nvSpPr>
          <p:cNvPr id="11" name="Text Placeholder 17">
            <a:extLst>
              <a:ext uri="{FF2B5EF4-FFF2-40B4-BE49-F238E27FC236}">
                <a16:creationId xmlns:a16="http://schemas.microsoft.com/office/drawing/2014/main" id="{EAAFF068-E12E-CE27-0BDA-DCF7A6A2274B}"/>
              </a:ext>
            </a:extLst>
          </p:cNvPr>
          <p:cNvSpPr>
            <a:spLocks noGrp="1"/>
          </p:cNvSpPr>
          <p:nvPr>
            <p:ph type="body" sz="quarter" idx="18" hasCustomPrompt="1"/>
          </p:nvPr>
        </p:nvSpPr>
        <p:spPr>
          <a:xfrm>
            <a:off x="8259957" y="4385454"/>
            <a:ext cx="2559810" cy="425450"/>
          </a:xfrm>
          <a:prstGeom prst="rect">
            <a:avLst/>
          </a:prstGeom>
        </p:spPr>
        <p:txBody>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stStyle>
          <a:p>
            <a:pPr lvl="0"/>
            <a:r>
              <a:rPr lang="en-GB"/>
              <a:t>NAME GOES HERE</a:t>
            </a:r>
          </a:p>
        </p:txBody>
      </p:sp>
      <p:sp>
        <p:nvSpPr>
          <p:cNvPr id="12" name="Text Placeholder 17">
            <a:extLst>
              <a:ext uri="{FF2B5EF4-FFF2-40B4-BE49-F238E27FC236}">
                <a16:creationId xmlns:a16="http://schemas.microsoft.com/office/drawing/2014/main" id="{35B4F6FC-85F1-3D5D-7849-3D9DCF75B9C2}"/>
              </a:ext>
            </a:extLst>
          </p:cNvPr>
          <p:cNvSpPr>
            <a:spLocks noGrp="1"/>
          </p:cNvSpPr>
          <p:nvPr>
            <p:ph type="body" sz="quarter" idx="19" hasCustomPrompt="1"/>
          </p:nvPr>
        </p:nvSpPr>
        <p:spPr>
          <a:xfrm>
            <a:off x="1546658" y="4858471"/>
            <a:ext cx="2235777" cy="899743"/>
          </a:xfrm>
          <a:prstGeom prst="rect">
            <a:avLst/>
          </a:prstGeom>
        </p:spPr>
        <p:txBody>
          <a:bodyPr/>
          <a:lstStyle>
            <a:lvl1pPr marL="0" indent="0" algn="ctr">
              <a:buNone/>
              <a:defRPr sz="1400" baseline="0">
                <a:solidFill>
                  <a:schemeClr val="bg1"/>
                </a:solidFill>
                <a:latin typeface="Arial" panose="020B0604020202020204" pitchFamily="34" charset="0"/>
                <a:cs typeface="Arial" panose="020B0604020202020204" pitchFamily="34" charset="0"/>
              </a:defRPr>
            </a:lvl1pPr>
          </a:lstStyle>
          <a:p>
            <a:pPr lvl="0"/>
            <a:r>
              <a:rPr lang="en-GB"/>
              <a:t>Copy</a:t>
            </a:r>
          </a:p>
        </p:txBody>
      </p:sp>
      <p:sp>
        <p:nvSpPr>
          <p:cNvPr id="13" name="Text Placeholder 17">
            <a:extLst>
              <a:ext uri="{FF2B5EF4-FFF2-40B4-BE49-F238E27FC236}">
                <a16:creationId xmlns:a16="http://schemas.microsoft.com/office/drawing/2014/main" id="{E94BB0E0-E031-7CA3-5E40-D127764E78FC}"/>
              </a:ext>
            </a:extLst>
          </p:cNvPr>
          <p:cNvSpPr>
            <a:spLocks noGrp="1"/>
          </p:cNvSpPr>
          <p:nvPr>
            <p:ph type="body" sz="quarter" idx="20" hasCustomPrompt="1"/>
          </p:nvPr>
        </p:nvSpPr>
        <p:spPr>
          <a:xfrm>
            <a:off x="4967719" y="4858471"/>
            <a:ext cx="2235777" cy="899743"/>
          </a:xfrm>
          <a:prstGeom prst="rect">
            <a:avLst/>
          </a:prstGeom>
        </p:spPr>
        <p:txBody>
          <a:bodyPr/>
          <a:lstStyle>
            <a:lvl1pPr marL="0" indent="0" algn="ctr">
              <a:buNone/>
              <a:defRPr sz="1400" baseline="0">
                <a:solidFill>
                  <a:schemeClr val="bg1"/>
                </a:solidFill>
                <a:latin typeface="Arial" panose="020B0604020202020204" pitchFamily="34" charset="0"/>
                <a:cs typeface="Arial" panose="020B0604020202020204" pitchFamily="34" charset="0"/>
              </a:defRPr>
            </a:lvl1pPr>
          </a:lstStyle>
          <a:p>
            <a:pPr lvl="0"/>
            <a:r>
              <a:rPr lang="en-GB"/>
              <a:t>Copy</a:t>
            </a:r>
          </a:p>
        </p:txBody>
      </p:sp>
      <p:sp>
        <p:nvSpPr>
          <p:cNvPr id="14" name="Text Placeholder 17">
            <a:extLst>
              <a:ext uri="{FF2B5EF4-FFF2-40B4-BE49-F238E27FC236}">
                <a16:creationId xmlns:a16="http://schemas.microsoft.com/office/drawing/2014/main" id="{697CB1BB-EC84-FF92-1C92-9BABC508F43F}"/>
              </a:ext>
            </a:extLst>
          </p:cNvPr>
          <p:cNvSpPr>
            <a:spLocks noGrp="1"/>
          </p:cNvSpPr>
          <p:nvPr>
            <p:ph type="body" sz="quarter" idx="21" hasCustomPrompt="1"/>
          </p:nvPr>
        </p:nvSpPr>
        <p:spPr>
          <a:xfrm>
            <a:off x="8388780" y="4858471"/>
            <a:ext cx="2235777" cy="899743"/>
          </a:xfrm>
          <a:prstGeom prst="rect">
            <a:avLst/>
          </a:prstGeom>
        </p:spPr>
        <p:txBody>
          <a:bodyPr/>
          <a:lstStyle>
            <a:lvl1pPr marL="0" indent="0" algn="ctr">
              <a:buNone/>
              <a:defRPr sz="1400" baseline="0">
                <a:solidFill>
                  <a:schemeClr val="bg1"/>
                </a:solidFill>
                <a:latin typeface="Arial" panose="020B0604020202020204" pitchFamily="34" charset="0"/>
                <a:cs typeface="Arial" panose="020B0604020202020204" pitchFamily="34" charset="0"/>
              </a:defRPr>
            </a:lvl1pPr>
          </a:lstStyle>
          <a:p>
            <a:pPr lvl="0"/>
            <a:r>
              <a:rPr lang="en-GB"/>
              <a:t>Copy</a:t>
            </a:r>
          </a:p>
        </p:txBody>
      </p:sp>
    </p:spTree>
    <p:extLst>
      <p:ext uri="{BB962C8B-B14F-4D97-AF65-F5344CB8AC3E}">
        <p14:creationId xmlns:p14="http://schemas.microsoft.com/office/powerpoint/2010/main" val="120006665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Slide 2">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57208-2DC4-A27D-50F1-D2351451EF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100530519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7AD7C-32FF-629D-811A-0653106845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34173429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rk Blank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C73FF-D0F5-786B-D507-3444FCD18D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68111499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rgbClr val="003479"/>
              </a:gs>
              <a:gs pos="100000">
                <a:srgbClr val="182D4C"/>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25542" y="1811988"/>
            <a:ext cx="9144000" cy="959358"/>
          </a:xfrm>
          <a:prstGeom prst="rect">
            <a:avLst/>
          </a:prstGeom>
        </p:spPr>
        <p:txBody>
          <a:bodyPr anchor="b"/>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Thank you</a:t>
            </a:r>
          </a:p>
        </p:txBody>
      </p:sp>
      <p:pic>
        <p:nvPicPr>
          <p:cNvPr id="4" name="Picture 3">
            <a:extLst>
              <a:ext uri="{FF2B5EF4-FFF2-40B4-BE49-F238E27FC236}">
                <a16:creationId xmlns:a16="http://schemas.microsoft.com/office/drawing/2014/main" id="{0C4FEEB4-4080-AB3C-986E-D3D14917EA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390540533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D618-A69E-58C0-71D5-1B995FEAB1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AF41E29-9CC1-952F-0F15-B47514A4B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27C9A48-E05C-3A97-0E1B-23B1D3DE3237}"/>
              </a:ext>
            </a:extLst>
          </p:cNvPr>
          <p:cNvSpPr>
            <a:spLocks noGrp="1"/>
          </p:cNvSpPr>
          <p:nvPr>
            <p:ph type="dt" sz="half" idx="10"/>
          </p:nvPr>
        </p:nvSpPr>
        <p:spPr/>
        <p:txBody>
          <a:bodyPr/>
          <a:lstStyle/>
          <a:p>
            <a:fld id="{D44BBA99-3AAA-4881-81E4-CDF50D461A28}" type="datetimeFigureOut">
              <a:rPr lang="en-GB" smtClean="0"/>
              <a:t>11/09/2025</a:t>
            </a:fld>
            <a:endParaRPr lang="en-GB"/>
          </a:p>
        </p:txBody>
      </p:sp>
      <p:sp>
        <p:nvSpPr>
          <p:cNvPr id="5" name="Footer Placeholder 4">
            <a:extLst>
              <a:ext uri="{FF2B5EF4-FFF2-40B4-BE49-F238E27FC236}">
                <a16:creationId xmlns:a16="http://schemas.microsoft.com/office/drawing/2014/main" id="{8893BD41-1C03-F067-EFDA-719BEE1D1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87556-777B-BF5D-2D4E-0D686B255FF8}"/>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86386303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0">
  <p:cSld name="Title Only 0">
    <p:spTree>
      <p:nvGrpSpPr>
        <p:cNvPr id="1" name="Shape 65"/>
        <p:cNvGrpSpPr/>
        <p:nvPr/>
      </p:nvGrpSpPr>
      <p:grpSpPr>
        <a:xfrm>
          <a:off x="0" y="0"/>
          <a:ext cx="0" cy="0"/>
          <a:chOff x="0" y="0"/>
          <a:chExt cx="0" cy="0"/>
        </a:xfrm>
      </p:grpSpPr>
      <p:sp>
        <p:nvSpPr>
          <p:cNvPr id="66" name="Google Shape;66;p15"/>
          <p:cNvSpPr txBox="1">
            <a:spLocks noGrp="1"/>
          </p:cNvSpPr>
          <p:nvPr>
            <p:ph type="sldNum" idx="12"/>
          </p:nvPr>
        </p:nvSpPr>
        <p:spPr>
          <a:xfrm>
            <a:off x="11321460" y="6377940"/>
            <a:ext cx="267200" cy="279200"/>
          </a:xfrm>
          <a:prstGeom prst="rect">
            <a:avLst/>
          </a:prstGeom>
          <a:noFill/>
          <a:ln>
            <a:noFill/>
          </a:ln>
        </p:spPr>
        <p:txBody>
          <a:bodyPr spcFirstLastPara="1" wrap="square" lIns="0" tIns="0" rIns="0" bIns="0" anchor="t" anchorCtr="0">
            <a:normAutofit/>
          </a:bodyPr>
          <a:lstStyle>
            <a:lvl1pPr marL="0" lvl="0"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1pPr>
            <a:lvl2pPr marL="0" lvl="1"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2pPr>
            <a:lvl3pPr marL="0" lvl="2"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3pPr>
            <a:lvl4pPr marL="0" lvl="3"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4pPr>
            <a:lvl5pPr marL="0" lvl="4"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5pPr>
            <a:lvl6pPr marL="0" lvl="5"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6pPr>
            <a:lvl7pPr marL="0" lvl="6"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7pPr>
            <a:lvl8pPr marL="0" lvl="7"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8pPr>
            <a:lvl9pPr marL="0" lvl="8"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9pPr>
          </a:lstStyle>
          <a:p>
            <a:fld id="{00000000-1234-1234-1234-123412341234}" type="slidenum">
              <a:rPr lang="en-GB" smtClean="0"/>
              <a:pPr/>
              <a:t>‹#›</a:t>
            </a:fld>
            <a:endParaRPr lang="en-GB">
              <a:solidFill>
                <a:schemeClr val="dk2"/>
              </a:solidFill>
              <a:latin typeface="Arial"/>
              <a:ea typeface="Arial"/>
              <a:cs typeface="Arial"/>
              <a:sym typeface="Arial"/>
            </a:endParaRPr>
          </a:p>
        </p:txBody>
      </p:sp>
    </p:spTree>
    <p:extLst>
      <p:ext uri="{BB962C8B-B14F-4D97-AF65-F5344CB8AC3E}">
        <p14:creationId xmlns:p14="http://schemas.microsoft.com/office/powerpoint/2010/main" val="2363224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362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11321460" y="6377940"/>
            <a:ext cx="267200" cy="279200"/>
          </a:xfrm>
          <a:prstGeom prst="rect">
            <a:avLst/>
          </a:prstGeom>
          <a:noFill/>
          <a:ln>
            <a:noFill/>
          </a:ln>
        </p:spPr>
        <p:txBody>
          <a:bodyPr spcFirstLastPara="1" wrap="square" lIns="0" tIns="0" rIns="0" bIns="0" anchor="t" anchorCtr="0">
            <a:normAutofit/>
          </a:bodyPr>
          <a:lstStyle>
            <a:lvl1pPr marL="0" lvl="0"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1pPr>
            <a:lvl2pPr marL="0" lvl="1"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2pPr>
            <a:lvl3pPr marL="0" lvl="2"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3pPr>
            <a:lvl4pPr marL="0" lvl="3"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4pPr>
            <a:lvl5pPr marL="0" lvl="4"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5pPr>
            <a:lvl6pPr marL="0" lvl="5"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6pPr>
            <a:lvl7pPr marL="0" lvl="6"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7pPr>
            <a:lvl8pPr marL="0" lvl="7"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8pPr>
            <a:lvl9pPr marL="0" lvl="8"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9pPr>
          </a:lstStyle>
          <a:p>
            <a:fld id="{00000000-1234-1234-1234-123412341234}" type="slidenum">
              <a:rPr lang="en-GB" smtClean="0"/>
              <a:pPr/>
              <a:t>‹#›</a:t>
            </a:fld>
            <a:endParaRPr lang="en-GB">
              <a:solidFill>
                <a:schemeClr val="dk2"/>
              </a:solidFill>
              <a:latin typeface="Arial"/>
              <a:ea typeface="Arial"/>
              <a:cs typeface="Arial"/>
              <a:sym typeface="Arial"/>
            </a:endParaRPr>
          </a:p>
        </p:txBody>
      </p:sp>
      <p:sp>
        <p:nvSpPr>
          <p:cNvPr id="56" name="Google Shape;56;p13"/>
          <p:cNvSpPr txBox="1">
            <a:spLocks noGrp="1"/>
          </p:cNvSpPr>
          <p:nvPr>
            <p:ph type="ctrTitle"/>
          </p:nvPr>
        </p:nvSpPr>
        <p:spPr>
          <a:xfrm>
            <a:off x="784600" y="1335851"/>
            <a:ext cx="10927600" cy="843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D4E53"/>
              </a:buClr>
              <a:buSzPts val="3200"/>
              <a:buNone/>
              <a:defRPr sz="4267" b="0">
                <a:solidFill>
                  <a:srgbClr val="4D4E53"/>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7" name="Google Shape;57;p13"/>
          <p:cNvSpPr txBox="1">
            <a:spLocks noGrp="1"/>
          </p:cNvSpPr>
          <p:nvPr>
            <p:ph type="subTitle" idx="1"/>
          </p:nvPr>
        </p:nvSpPr>
        <p:spPr>
          <a:xfrm>
            <a:off x="784600" y="2335784"/>
            <a:ext cx="8144000" cy="413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Arial"/>
              <a:buNone/>
              <a:defRPr>
                <a:latin typeface="Arial"/>
                <a:ea typeface="Arial"/>
                <a:cs typeface="Arial"/>
                <a:sym typeface="Aria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68574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11">
  <p:cSld name="Blank 11">
    <p:spTree>
      <p:nvGrpSpPr>
        <p:cNvPr id="1" name="Shape 91"/>
        <p:cNvGrpSpPr/>
        <p:nvPr/>
      </p:nvGrpSpPr>
      <p:grpSpPr>
        <a:xfrm>
          <a:off x="0" y="0"/>
          <a:ext cx="0" cy="0"/>
          <a:chOff x="0" y="0"/>
          <a:chExt cx="0" cy="0"/>
        </a:xfrm>
      </p:grpSpPr>
      <p:sp>
        <p:nvSpPr>
          <p:cNvPr id="92" name="Google Shape;92;p19"/>
          <p:cNvSpPr txBox="1">
            <a:spLocks noGrp="1"/>
          </p:cNvSpPr>
          <p:nvPr>
            <p:ph type="sldNum" idx="12"/>
          </p:nvPr>
        </p:nvSpPr>
        <p:spPr>
          <a:xfrm>
            <a:off x="11321460" y="6377940"/>
            <a:ext cx="267200" cy="279200"/>
          </a:xfrm>
          <a:prstGeom prst="rect">
            <a:avLst/>
          </a:prstGeom>
          <a:noFill/>
          <a:ln>
            <a:noFill/>
          </a:ln>
        </p:spPr>
        <p:txBody>
          <a:bodyPr spcFirstLastPara="1" wrap="square" lIns="0" tIns="0" rIns="0" bIns="0" anchor="t" anchorCtr="0">
            <a:normAutofit/>
          </a:bodyPr>
          <a:lstStyle>
            <a:lvl1pPr marL="0" lvl="0"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1pPr>
            <a:lvl2pPr marL="0" lvl="1"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2pPr>
            <a:lvl3pPr marL="0" lvl="2"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3pPr>
            <a:lvl4pPr marL="0" lvl="3"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4pPr>
            <a:lvl5pPr marL="0" lvl="4"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5pPr>
            <a:lvl6pPr marL="0" lvl="5"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6pPr>
            <a:lvl7pPr marL="0" lvl="6"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7pPr>
            <a:lvl8pPr marL="0" lvl="7"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8pPr>
            <a:lvl9pPr marL="0" lvl="8"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9pPr>
          </a:lstStyle>
          <a:p>
            <a:fld id="{00000000-1234-1234-1234-123412341234}" type="slidenum">
              <a:rPr lang="en-GB" smtClean="0"/>
              <a:pPr/>
              <a:t>‹#›</a:t>
            </a:fld>
            <a:endParaRPr lang="en-GB">
              <a:solidFill>
                <a:schemeClr val="dk2"/>
              </a:solidFill>
              <a:latin typeface="Arial"/>
              <a:ea typeface="Arial"/>
              <a:cs typeface="Arial"/>
              <a:sym typeface="Arial"/>
            </a:endParaRPr>
          </a:p>
        </p:txBody>
      </p:sp>
      <p:sp>
        <p:nvSpPr>
          <p:cNvPr id="97" name="Google Shape;97;p19"/>
          <p:cNvSpPr txBox="1">
            <a:spLocks noGrp="1"/>
          </p:cNvSpPr>
          <p:nvPr>
            <p:ph type="ctrTitle"/>
          </p:nvPr>
        </p:nvSpPr>
        <p:spPr>
          <a:xfrm>
            <a:off x="784600" y="1335851"/>
            <a:ext cx="10927600" cy="8432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3200"/>
              <a:buNone/>
              <a:defRPr sz="4267">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8" name="Google Shape;98;p19"/>
          <p:cNvSpPr txBox="1">
            <a:spLocks noGrp="1"/>
          </p:cNvSpPr>
          <p:nvPr>
            <p:ph type="subTitle" idx="1"/>
          </p:nvPr>
        </p:nvSpPr>
        <p:spPr>
          <a:xfrm>
            <a:off x="784600" y="2335784"/>
            <a:ext cx="8144000" cy="413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Font typeface="Arial"/>
              <a:buNone/>
              <a:defRPr sz="1600">
                <a:latin typeface="Arial"/>
                <a:ea typeface="Arial"/>
                <a:cs typeface="Arial"/>
                <a:sym typeface="Aria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116430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p:bgPr>
        <a:gradFill>
          <a:gsLst>
            <a:gs pos="10000">
              <a:schemeClr val="tx1"/>
            </a:gs>
            <a:gs pos="100000">
              <a:schemeClr val="bg2"/>
            </a:gs>
          </a:gsLst>
          <a:lin ang="4800000" scaled="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25542" y="3079757"/>
            <a:ext cx="9144000" cy="2614033"/>
          </a:xfrm>
          <a:prstGeom prst="rect">
            <a:avLst/>
          </a:prstGeom>
        </p:spPr>
        <p:txBody>
          <a:bodyPr anchor="t"/>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Title goes here. Please don’t exceed </a:t>
            </a:r>
            <a:br>
              <a:rPr lang="en-GB"/>
            </a:br>
            <a:r>
              <a:rPr lang="en-GB"/>
              <a:t>three lines</a:t>
            </a:r>
          </a:p>
        </p:txBody>
      </p:sp>
      <p:sp>
        <p:nvSpPr>
          <p:cNvPr id="7" name="Subtitle 2"/>
          <p:cNvSpPr>
            <a:spLocks noGrp="1"/>
          </p:cNvSpPr>
          <p:nvPr>
            <p:ph type="subTitle" idx="1" hasCustomPrompt="1"/>
          </p:nvPr>
        </p:nvSpPr>
        <p:spPr>
          <a:xfrm>
            <a:off x="625542" y="5785865"/>
            <a:ext cx="9144000" cy="425019"/>
          </a:xfrm>
          <a:prstGeom prst="rect">
            <a:avLst/>
          </a:prstGeom>
        </p:spPr>
        <p:txBody>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Context of the presentation goes here</a:t>
            </a:r>
            <a:endParaRPr lang="en-GB"/>
          </a:p>
        </p:txBody>
      </p:sp>
      <p:sp>
        <p:nvSpPr>
          <p:cNvPr id="8" name="Text Placeholder 12"/>
          <p:cNvSpPr>
            <a:spLocks noGrp="1"/>
          </p:cNvSpPr>
          <p:nvPr>
            <p:ph type="body" sz="quarter" idx="10" hasCustomPrompt="1"/>
          </p:nvPr>
        </p:nvSpPr>
        <p:spPr>
          <a:xfrm>
            <a:off x="625976" y="2664121"/>
            <a:ext cx="5605462" cy="295131"/>
          </a:xfrm>
          <a:prstGeom prst="rect">
            <a:avLst/>
          </a:prstGeom>
        </p:spPr>
        <p:txBody>
          <a:bodyPr/>
          <a:lstStyle>
            <a:lvl1pPr marL="0" indent="0">
              <a:buNone/>
              <a:defRPr sz="1800" b="1" i="0" baseline="0">
                <a:solidFill>
                  <a:schemeClr val="accent2"/>
                </a:solidFill>
                <a:latin typeface="Arial" panose="020B0604020202020204" pitchFamily="34" charset="0"/>
                <a:cs typeface="Arial" panose="020B0604020202020204" pitchFamily="34" charset="0"/>
              </a:defRPr>
            </a:lvl1pPr>
            <a:lvl2pPr marL="457200" indent="0">
              <a:buNone/>
              <a:defRPr>
                <a:solidFill>
                  <a:schemeClr val="bg2"/>
                </a:solidFill>
              </a:defRPr>
            </a:lvl2pPr>
          </a:lstStyle>
          <a:p>
            <a:pPr lvl="0"/>
            <a:r>
              <a:rPr lang="en-US"/>
              <a:t>September 2023</a:t>
            </a:r>
          </a:p>
        </p:txBody>
      </p:sp>
      <p:pic>
        <p:nvPicPr>
          <p:cNvPr id="3" name="Picture 2">
            <a:extLst>
              <a:ext uri="{FF2B5EF4-FFF2-40B4-BE49-F238E27FC236}">
                <a16:creationId xmlns:a16="http://schemas.microsoft.com/office/drawing/2014/main" id="{A915EBEC-BA9B-2F32-A4C4-0206F18FD2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1697155862"/>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0">
  <p:cSld name="Blank 10">
    <p:spTree>
      <p:nvGrpSpPr>
        <p:cNvPr id="1" name="Shape 99"/>
        <p:cNvGrpSpPr/>
        <p:nvPr/>
      </p:nvGrpSpPr>
      <p:grpSpPr>
        <a:xfrm>
          <a:off x="0" y="0"/>
          <a:ext cx="0" cy="0"/>
          <a:chOff x="0" y="0"/>
          <a:chExt cx="0" cy="0"/>
        </a:xfrm>
      </p:grpSpPr>
      <p:sp>
        <p:nvSpPr>
          <p:cNvPr id="100" name="Google Shape;100;p20"/>
          <p:cNvSpPr txBox="1">
            <a:spLocks noGrp="1"/>
          </p:cNvSpPr>
          <p:nvPr>
            <p:ph type="sldNum" idx="12"/>
          </p:nvPr>
        </p:nvSpPr>
        <p:spPr>
          <a:xfrm>
            <a:off x="11321460" y="6377940"/>
            <a:ext cx="267200" cy="279200"/>
          </a:xfrm>
          <a:prstGeom prst="rect">
            <a:avLst/>
          </a:prstGeom>
          <a:noFill/>
          <a:ln>
            <a:noFill/>
          </a:ln>
        </p:spPr>
        <p:txBody>
          <a:bodyPr spcFirstLastPara="1" wrap="square" lIns="0" tIns="0" rIns="0" bIns="0" anchor="t" anchorCtr="0">
            <a:normAutofit/>
          </a:bodyPr>
          <a:lstStyle>
            <a:lvl1pPr marL="0" lvl="0"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1pPr>
            <a:lvl2pPr marL="0" lvl="1"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2pPr>
            <a:lvl3pPr marL="0" lvl="2"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3pPr>
            <a:lvl4pPr marL="0" lvl="3"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4pPr>
            <a:lvl5pPr marL="0" lvl="4"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5pPr>
            <a:lvl6pPr marL="0" lvl="5"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6pPr>
            <a:lvl7pPr marL="0" lvl="6"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7pPr>
            <a:lvl8pPr marL="0" lvl="7"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8pPr>
            <a:lvl9pPr marL="0" lvl="8" indent="0" algn="r" rtl="0">
              <a:lnSpc>
                <a:spcPct val="100000"/>
              </a:lnSpc>
              <a:spcBef>
                <a:spcPts val="0"/>
              </a:spcBef>
              <a:spcAft>
                <a:spcPts val="0"/>
              </a:spcAft>
              <a:buClr>
                <a:srgbClr val="888888"/>
              </a:buClr>
              <a:buSzPts val="1400"/>
              <a:buFont typeface="Helvetica Neue"/>
              <a:buNone/>
              <a:defRPr>
                <a:solidFill>
                  <a:srgbClr val="888888"/>
                </a:solidFill>
                <a:latin typeface="Helvetica Neue"/>
                <a:ea typeface="Helvetica Neue"/>
                <a:cs typeface="Helvetica Neue"/>
                <a:sym typeface="Helvetica Neue"/>
              </a:defRPr>
            </a:lvl9pPr>
          </a:lstStyle>
          <a:p>
            <a:fld id="{00000000-1234-1234-1234-123412341234}" type="slidenum">
              <a:rPr lang="en-GB" smtClean="0"/>
              <a:pPr/>
              <a:t>‹#›</a:t>
            </a:fld>
            <a:endParaRPr lang="en-GB">
              <a:solidFill>
                <a:schemeClr val="dk2"/>
              </a:solidFill>
              <a:latin typeface="Arial"/>
              <a:ea typeface="Arial"/>
              <a:cs typeface="Arial"/>
              <a:sym typeface="Arial"/>
            </a:endParaRPr>
          </a:p>
        </p:txBody>
      </p:sp>
      <p:sp>
        <p:nvSpPr>
          <p:cNvPr id="105" name="Google Shape;105;p20"/>
          <p:cNvSpPr txBox="1">
            <a:spLocks noGrp="1"/>
          </p:cNvSpPr>
          <p:nvPr>
            <p:ph type="ctrTitle"/>
          </p:nvPr>
        </p:nvSpPr>
        <p:spPr>
          <a:xfrm>
            <a:off x="784600" y="1335851"/>
            <a:ext cx="10927600" cy="8432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3200"/>
              <a:buNone/>
              <a:defRPr sz="4267">
                <a:solidFill>
                  <a:schemeClr val="dk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6" name="Google Shape;106;p20"/>
          <p:cNvSpPr txBox="1">
            <a:spLocks noGrp="1"/>
          </p:cNvSpPr>
          <p:nvPr>
            <p:ph type="subTitle" idx="1"/>
          </p:nvPr>
        </p:nvSpPr>
        <p:spPr>
          <a:xfrm>
            <a:off x="784600" y="2335784"/>
            <a:ext cx="8144000" cy="413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Font typeface="Arial"/>
              <a:buNone/>
              <a:defRPr sz="1600">
                <a:latin typeface="Arial"/>
                <a:ea typeface="Arial"/>
                <a:cs typeface="Arial"/>
                <a:sym typeface="Arial"/>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2457814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86075-FE8B-2948-8BD0-EB481C4F70C4}"/>
              </a:ext>
            </a:extLst>
          </p:cNvPr>
          <p:cNvPicPr>
            <a:picLocks noChangeAspect="1"/>
          </p:cNvPicPr>
          <p:nvPr userDrawn="1"/>
        </p:nvPicPr>
        <p:blipFill>
          <a:blip r:embed="rId2"/>
          <a:stretch>
            <a:fillRect/>
          </a:stretch>
        </p:blipFill>
        <p:spPr>
          <a:xfrm>
            <a:off x="838200" y="6382951"/>
            <a:ext cx="2273300" cy="249880"/>
          </a:xfrm>
          <a:prstGeom prst="rect">
            <a:avLst/>
          </a:prstGeom>
        </p:spPr>
      </p:pic>
      <p:sp>
        <p:nvSpPr>
          <p:cNvPr id="3" name="Content Placeholder 2">
            <a:extLst>
              <a:ext uri="{FF2B5EF4-FFF2-40B4-BE49-F238E27FC236}">
                <a16:creationId xmlns:a16="http://schemas.microsoft.com/office/drawing/2014/main" id="{7D9BBF0B-389F-3F41-B23E-BCFBC7CBF229}"/>
              </a:ext>
            </a:extLst>
          </p:cNvPr>
          <p:cNvSpPr>
            <a:spLocks noGrp="1"/>
          </p:cNvSpPr>
          <p:nvPr>
            <p:ph sz="half" idx="1" hasCustomPrompt="1"/>
          </p:nvPr>
        </p:nvSpPr>
        <p:spPr>
          <a:xfrm>
            <a:off x="838200" y="1444487"/>
            <a:ext cx="5181600" cy="4732477"/>
          </a:xfrm>
          <a:prstGeom prst="rect">
            <a:avLst/>
          </a:prstGeom>
        </p:spPr>
        <p:txBody>
          <a:bodyPr>
            <a:noAutofit/>
          </a:bodyPr>
          <a:lstStyle>
            <a:lvl1pPr marL="273050" indent="-273050">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1pPr>
            <a:lvl2pPr marL="720725" indent="-263525">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2pPr>
            <a:lvl3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3pPr>
            <a:lvl4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4pPr>
            <a:lvl5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0CF159-B21E-674D-9BF7-6563683897ED}"/>
              </a:ext>
            </a:extLst>
          </p:cNvPr>
          <p:cNvSpPr>
            <a:spLocks noGrp="1"/>
          </p:cNvSpPr>
          <p:nvPr>
            <p:ph sz="half" idx="2" hasCustomPrompt="1"/>
          </p:nvPr>
        </p:nvSpPr>
        <p:spPr>
          <a:xfrm>
            <a:off x="6172200" y="1444487"/>
            <a:ext cx="5181600" cy="4732477"/>
          </a:xfrm>
          <a:prstGeom prst="rect">
            <a:avLst/>
          </a:prstGeom>
        </p:spPr>
        <p:txBody>
          <a:bodyPr>
            <a:noAutofit/>
          </a:bodyPr>
          <a:lstStyle>
            <a:lvl1pPr marL="273050" indent="-273050">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1pPr>
            <a:lvl2pPr marL="720725" indent="-263525">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2pPr>
            <a:lvl3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3pPr>
            <a:lvl4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4pPr>
            <a:lvl5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AA8F3555-ECD2-D24F-A4EA-EFEA260CA915}"/>
              </a:ext>
            </a:extLst>
          </p:cNvPr>
          <p:cNvPicPr>
            <a:picLocks noChangeAspect="1"/>
          </p:cNvPicPr>
          <p:nvPr userDrawn="1"/>
        </p:nvPicPr>
        <p:blipFill>
          <a:blip r:embed="rId3"/>
          <a:stretch>
            <a:fillRect/>
          </a:stretch>
        </p:blipFill>
        <p:spPr>
          <a:xfrm>
            <a:off x="0" y="0"/>
            <a:ext cx="12192000" cy="101600"/>
          </a:xfrm>
          <a:prstGeom prst="rect">
            <a:avLst/>
          </a:prstGeom>
        </p:spPr>
      </p:pic>
      <p:sp>
        <p:nvSpPr>
          <p:cNvPr id="9" name="Title 1">
            <a:extLst>
              <a:ext uri="{FF2B5EF4-FFF2-40B4-BE49-F238E27FC236}">
                <a16:creationId xmlns:a16="http://schemas.microsoft.com/office/drawing/2014/main" id="{2093F3C1-D4F3-AC40-9364-47320C6A974F}"/>
              </a:ext>
            </a:extLst>
          </p:cNvPr>
          <p:cNvSpPr>
            <a:spLocks noGrp="1"/>
          </p:cNvSpPr>
          <p:nvPr>
            <p:ph type="title"/>
          </p:nvPr>
        </p:nvSpPr>
        <p:spPr>
          <a:xfrm>
            <a:off x="838200" y="365126"/>
            <a:ext cx="10515600" cy="985110"/>
          </a:xfrm>
          <a:prstGeom prst="rect">
            <a:avLst/>
          </a:prstGeom>
        </p:spPr>
        <p:txBody>
          <a:bodyPr anchor="t" anchorCtr="0">
            <a:noAutofit/>
          </a:bodyPr>
          <a:lstStyle>
            <a:lvl1pPr>
              <a:defRPr sz="3200" b="1">
                <a:solidFill>
                  <a:srgbClr val="312765"/>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pic>
        <p:nvPicPr>
          <p:cNvPr id="12" name="Picture 11" descr="A close up of a sign&#10;&#10;Description automatically generated">
            <a:extLst>
              <a:ext uri="{FF2B5EF4-FFF2-40B4-BE49-F238E27FC236}">
                <a16:creationId xmlns:a16="http://schemas.microsoft.com/office/drawing/2014/main" id="{929D822E-438D-744A-8D20-88B03E21BF8C}"/>
              </a:ext>
            </a:extLst>
          </p:cNvPr>
          <p:cNvPicPr>
            <a:picLocks noChangeAspect="1"/>
          </p:cNvPicPr>
          <p:nvPr userDrawn="1"/>
        </p:nvPicPr>
        <p:blipFill>
          <a:blip r:embed="rId4"/>
          <a:stretch>
            <a:fillRect/>
          </a:stretch>
        </p:blipFill>
        <p:spPr>
          <a:xfrm>
            <a:off x="10672803" y="6178220"/>
            <a:ext cx="1155698" cy="519442"/>
          </a:xfrm>
          <a:prstGeom prst="rect">
            <a:avLst/>
          </a:prstGeom>
        </p:spPr>
      </p:pic>
    </p:spTree>
    <p:extLst>
      <p:ext uri="{BB962C8B-B14F-4D97-AF65-F5344CB8AC3E}">
        <p14:creationId xmlns:p14="http://schemas.microsoft.com/office/powerpoint/2010/main" val="2061562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B4F662-FE21-3A49-9F49-8A4A02A2EC45}"/>
              </a:ext>
            </a:extLst>
          </p:cNvPr>
          <p:cNvPicPr>
            <a:picLocks noChangeAspect="1"/>
          </p:cNvPicPr>
          <p:nvPr userDrawn="1"/>
        </p:nvPicPr>
        <p:blipFill>
          <a:blip r:embed="rId2"/>
          <a:stretch>
            <a:fillRect/>
          </a:stretch>
        </p:blipFill>
        <p:spPr>
          <a:xfrm>
            <a:off x="838200" y="6382951"/>
            <a:ext cx="2273300" cy="249880"/>
          </a:xfrm>
          <a:prstGeom prst="rect">
            <a:avLst/>
          </a:prstGeom>
        </p:spPr>
      </p:pic>
      <p:sp>
        <p:nvSpPr>
          <p:cNvPr id="3" name="Content Placeholder 2">
            <a:extLst>
              <a:ext uri="{FF2B5EF4-FFF2-40B4-BE49-F238E27FC236}">
                <a16:creationId xmlns:a16="http://schemas.microsoft.com/office/drawing/2014/main" id="{7D9BBF0B-389F-3F41-B23E-BCFBC7CBF229}"/>
              </a:ext>
            </a:extLst>
          </p:cNvPr>
          <p:cNvSpPr>
            <a:spLocks noGrp="1"/>
          </p:cNvSpPr>
          <p:nvPr>
            <p:ph sz="half" idx="1" hasCustomPrompt="1"/>
          </p:nvPr>
        </p:nvSpPr>
        <p:spPr>
          <a:xfrm>
            <a:off x="838200" y="1444927"/>
            <a:ext cx="5181600" cy="3478734"/>
          </a:xfrm>
          <a:prstGeom prst="rect">
            <a:avLst/>
          </a:prstGeom>
        </p:spPr>
        <p:txBody>
          <a:bodyPr>
            <a:noAutofit/>
          </a:bodyPr>
          <a:lstStyle>
            <a:lvl1pPr marL="273050" indent="-273050">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1pPr>
            <a:lvl2pPr marL="720725" indent="-263525">
              <a:buClr>
                <a:srgbClr val="2CAD79"/>
              </a:buClr>
              <a:buSzPct val="110000"/>
              <a:tabLst/>
              <a:defRPr>
                <a:solidFill>
                  <a:srgbClr val="312765"/>
                </a:solidFill>
                <a:latin typeface="Verdana" panose="020B0604030504040204" pitchFamily="34" charset="0"/>
                <a:ea typeface="Verdana" panose="020B0604030504040204" pitchFamily="34" charset="0"/>
                <a:cs typeface="Verdana" panose="020B0604030504040204" pitchFamily="34" charset="0"/>
              </a:defRPr>
            </a:lvl2pPr>
            <a:lvl3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3pPr>
            <a:lvl4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4pPr>
            <a:lvl5pPr>
              <a:buClr>
                <a:srgbClr val="2CAD79"/>
              </a:buClr>
              <a:buSzPct val="110000"/>
              <a:defRPr>
                <a:solidFill>
                  <a:srgbClr val="3127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AA8F3555-ECD2-D24F-A4EA-EFEA260CA915}"/>
              </a:ext>
            </a:extLst>
          </p:cNvPr>
          <p:cNvPicPr>
            <a:picLocks noChangeAspect="1"/>
          </p:cNvPicPr>
          <p:nvPr userDrawn="1"/>
        </p:nvPicPr>
        <p:blipFill>
          <a:blip r:embed="rId3"/>
          <a:stretch>
            <a:fillRect/>
          </a:stretch>
        </p:blipFill>
        <p:spPr>
          <a:xfrm>
            <a:off x="0" y="0"/>
            <a:ext cx="12192000" cy="101600"/>
          </a:xfrm>
          <a:prstGeom prst="rect">
            <a:avLst/>
          </a:prstGeom>
        </p:spPr>
      </p:pic>
      <p:sp>
        <p:nvSpPr>
          <p:cNvPr id="9" name="Title 1">
            <a:extLst>
              <a:ext uri="{FF2B5EF4-FFF2-40B4-BE49-F238E27FC236}">
                <a16:creationId xmlns:a16="http://schemas.microsoft.com/office/drawing/2014/main" id="{2093F3C1-D4F3-AC40-9364-47320C6A974F}"/>
              </a:ext>
            </a:extLst>
          </p:cNvPr>
          <p:cNvSpPr>
            <a:spLocks noGrp="1"/>
          </p:cNvSpPr>
          <p:nvPr>
            <p:ph type="title"/>
          </p:nvPr>
        </p:nvSpPr>
        <p:spPr>
          <a:xfrm>
            <a:off x="838200" y="365126"/>
            <a:ext cx="10515600" cy="985110"/>
          </a:xfrm>
          <a:prstGeom prst="rect">
            <a:avLst/>
          </a:prstGeom>
        </p:spPr>
        <p:txBody>
          <a:bodyPr anchor="t" anchorCtr="0">
            <a:noAutofit/>
          </a:bodyPr>
          <a:lstStyle>
            <a:lvl1pP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pic>
        <p:nvPicPr>
          <p:cNvPr id="11" name="Picture 10" descr="A close up of a sign&#10;&#10;Description automatically generated">
            <a:extLst>
              <a:ext uri="{FF2B5EF4-FFF2-40B4-BE49-F238E27FC236}">
                <a16:creationId xmlns:a16="http://schemas.microsoft.com/office/drawing/2014/main" id="{FD715E0C-0283-F845-A592-4AD3C747AE49}"/>
              </a:ext>
            </a:extLst>
          </p:cNvPr>
          <p:cNvPicPr>
            <a:picLocks noChangeAspect="1"/>
          </p:cNvPicPr>
          <p:nvPr userDrawn="1"/>
        </p:nvPicPr>
        <p:blipFill>
          <a:blip r:embed="rId4"/>
          <a:stretch>
            <a:fillRect/>
          </a:stretch>
        </p:blipFill>
        <p:spPr>
          <a:xfrm>
            <a:off x="10672803" y="6178220"/>
            <a:ext cx="1155698" cy="519442"/>
          </a:xfrm>
          <a:prstGeom prst="rect">
            <a:avLst/>
          </a:prstGeom>
        </p:spPr>
      </p:pic>
    </p:spTree>
    <p:extLst>
      <p:ext uri="{BB962C8B-B14F-4D97-AF65-F5344CB8AC3E}">
        <p14:creationId xmlns:p14="http://schemas.microsoft.com/office/powerpoint/2010/main" val="325037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tion Heading 1">
    <p:bg>
      <p:bgPr>
        <a:gradFill>
          <a:gsLst>
            <a:gs pos="0">
              <a:schemeClr val="accent1"/>
            </a:gs>
            <a:gs pos="100000">
              <a:schemeClr val="tx1"/>
            </a:gs>
          </a:gsLst>
          <a:lin ang="42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5542" y="4171167"/>
            <a:ext cx="10515600" cy="1677584"/>
          </a:xfrm>
          <a:prstGeom prst="rect">
            <a:avLst/>
          </a:prstGeom>
        </p:spPr>
        <p:txBody>
          <a:bodyPr anchor="b"/>
          <a:lstStyle>
            <a:lvl1pPr>
              <a:defRPr sz="5400" b="1" i="0" baseline="0">
                <a:solidFill>
                  <a:schemeClr val="accent5"/>
                </a:solidFill>
                <a:latin typeface="Arial" panose="020B0604020202020204" pitchFamily="34" charset="0"/>
                <a:cs typeface="Arial" panose="020B0604020202020204" pitchFamily="34" charset="0"/>
              </a:defRPr>
            </a:lvl1pPr>
          </a:lstStyle>
          <a:p>
            <a:r>
              <a:rPr lang="en-US"/>
              <a:t>Section heading goes here</a:t>
            </a:r>
            <a:br>
              <a:rPr lang="en-US"/>
            </a:br>
            <a:r>
              <a:rPr lang="en-US"/>
              <a:t>Section heading goes here</a:t>
            </a:r>
            <a:endParaRPr lang="en-GB"/>
          </a:p>
        </p:txBody>
      </p:sp>
      <p:sp>
        <p:nvSpPr>
          <p:cNvPr id="8" name="Subtitle 2"/>
          <p:cNvSpPr>
            <a:spLocks noGrp="1"/>
          </p:cNvSpPr>
          <p:nvPr>
            <p:ph type="subTitle" idx="1" hasCustomPrompt="1"/>
          </p:nvPr>
        </p:nvSpPr>
        <p:spPr>
          <a:xfrm>
            <a:off x="625542" y="5853779"/>
            <a:ext cx="9144000" cy="425019"/>
          </a:xfrm>
          <a:prstGeom prst="rect">
            <a:avLst/>
          </a:prstGeom>
        </p:spPr>
        <p:txBody>
          <a:bodyPr/>
          <a:lstStyle>
            <a:lvl1pPr marL="0" indent="0" algn="l">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Subtext goes here</a:t>
            </a:r>
            <a:endParaRPr lang="en-GB"/>
          </a:p>
        </p:txBody>
      </p:sp>
      <p:pic>
        <p:nvPicPr>
          <p:cNvPr id="3" name="Picture 2">
            <a:extLst>
              <a:ext uri="{FF2B5EF4-FFF2-40B4-BE49-F238E27FC236}">
                <a16:creationId xmlns:a16="http://schemas.microsoft.com/office/drawing/2014/main" id="{5A24D8E1-F721-42CE-472D-6002401C64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23047975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ing 2">
    <p:bg>
      <p:bgPr>
        <a:gradFill>
          <a:gsLst>
            <a:gs pos="0">
              <a:schemeClr val="accent2"/>
            </a:gs>
            <a:gs pos="83000">
              <a:schemeClr val="tx1"/>
            </a:gs>
          </a:gsLst>
          <a:lin ang="198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5542" y="4171167"/>
            <a:ext cx="10515600" cy="1677584"/>
          </a:xfrm>
          <a:prstGeom prst="rect">
            <a:avLst/>
          </a:prstGeom>
        </p:spPr>
        <p:txBody>
          <a:bodyPr anchor="b"/>
          <a:lstStyle>
            <a:lvl1pPr>
              <a:defRPr sz="5400" b="1" i="0" baseline="0">
                <a:solidFill>
                  <a:schemeClr val="bg1"/>
                </a:solidFill>
                <a:latin typeface="Arial" panose="020B0604020202020204" pitchFamily="34" charset="0"/>
                <a:cs typeface="Arial" panose="020B0604020202020204" pitchFamily="34" charset="0"/>
              </a:defRPr>
            </a:lvl1pPr>
          </a:lstStyle>
          <a:p>
            <a:r>
              <a:rPr lang="en-US"/>
              <a:t>Section heading goes here</a:t>
            </a:r>
            <a:br>
              <a:rPr lang="en-US"/>
            </a:br>
            <a:r>
              <a:rPr lang="en-US"/>
              <a:t>Section heading goes here</a:t>
            </a:r>
            <a:endParaRPr lang="en-GB"/>
          </a:p>
        </p:txBody>
      </p:sp>
      <p:sp>
        <p:nvSpPr>
          <p:cNvPr id="7" name="Subtitle 2"/>
          <p:cNvSpPr>
            <a:spLocks noGrp="1"/>
          </p:cNvSpPr>
          <p:nvPr>
            <p:ph type="subTitle" idx="1" hasCustomPrompt="1"/>
          </p:nvPr>
        </p:nvSpPr>
        <p:spPr>
          <a:xfrm>
            <a:off x="625542" y="5853779"/>
            <a:ext cx="9144000" cy="425019"/>
          </a:xfrm>
          <a:prstGeom prst="rect">
            <a:avLst/>
          </a:prstGeom>
        </p:spPr>
        <p:txBody>
          <a:bodyPr/>
          <a:lstStyle>
            <a:lvl1pPr marL="0" indent="0" algn="l">
              <a:buNone/>
              <a:defRPr sz="18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Subtext goes here</a:t>
            </a:r>
            <a:endParaRPr lang="en-GB"/>
          </a:p>
        </p:txBody>
      </p:sp>
      <p:pic>
        <p:nvPicPr>
          <p:cNvPr id="2" name="Picture 1">
            <a:extLst>
              <a:ext uri="{FF2B5EF4-FFF2-40B4-BE49-F238E27FC236}">
                <a16:creationId xmlns:a16="http://schemas.microsoft.com/office/drawing/2014/main" id="{4450B254-186B-D33B-F4D2-413F90D3B3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18299380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ing 2">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5542" y="4171167"/>
            <a:ext cx="10515600" cy="1677584"/>
          </a:xfrm>
          <a:prstGeom prst="rect">
            <a:avLst/>
          </a:prstGeom>
        </p:spPr>
        <p:txBody>
          <a:bodyPr anchor="b"/>
          <a:lstStyle>
            <a:lvl1pPr>
              <a:defRPr sz="5400" b="1" i="0" baseline="0">
                <a:solidFill>
                  <a:schemeClr val="accent1"/>
                </a:solidFill>
                <a:latin typeface="Arial" panose="020B0604020202020204" pitchFamily="34" charset="0"/>
                <a:cs typeface="Arial" panose="020B0604020202020204" pitchFamily="34" charset="0"/>
              </a:defRPr>
            </a:lvl1pPr>
          </a:lstStyle>
          <a:p>
            <a:r>
              <a:rPr lang="en-US"/>
              <a:t>Section heading goes here</a:t>
            </a:r>
            <a:br>
              <a:rPr lang="en-US"/>
            </a:br>
            <a:r>
              <a:rPr lang="en-US"/>
              <a:t>Section heading goes here</a:t>
            </a:r>
            <a:endParaRPr lang="en-GB"/>
          </a:p>
        </p:txBody>
      </p:sp>
      <p:sp>
        <p:nvSpPr>
          <p:cNvPr id="7" name="Subtitle 2"/>
          <p:cNvSpPr>
            <a:spLocks noGrp="1"/>
          </p:cNvSpPr>
          <p:nvPr>
            <p:ph type="subTitle" idx="1" hasCustomPrompt="1"/>
          </p:nvPr>
        </p:nvSpPr>
        <p:spPr>
          <a:xfrm>
            <a:off x="625542" y="5853779"/>
            <a:ext cx="9144000" cy="425019"/>
          </a:xfrm>
          <a:prstGeom prst="rect">
            <a:avLst/>
          </a:prstGeom>
        </p:spPr>
        <p:txBody>
          <a:bodyPr/>
          <a:lstStyle>
            <a:lvl1pPr marL="0" indent="0" algn="l">
              <a:buNone/>
              <a:defRPr sz="180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Subtext goes here</a:t>
            </a:r>
            <a:endParaRPr lang="en-GB"/>
          </a:p>
        </p:txBody>
      </p:sp>
      <p:pic>
        <p:nvPicPr>
          <p:cNvPr id="4" name="Picture 3">
            <a:extLst>
              <a:ext uri="{FF2B5EF4-FFF2-40B4-BE49-F238E27FC236}">
                <a16:creationId xmlns:a16="http://schemas.microsoft.com/office/drawing/2014/main" id="{69330866-556F-EB05-F089-B2C207FF6E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2" name="TextBox 1">
            <a:extLst>
              <a:ext uri="{FF2B5EF4-FFF2-40B4-BE49-F238E27FC236}">
                <a16:creationId xmlns:a16="http://schemas.microsoft.com/office/drawing/2014/main" id="{C4DC3117-7175-0C96-07C4-E5D4B29B2463}"/>
              </a:ext>
            </a:extLst>
          </p:cNvPr>
          <p:cNvSpPr txBox="1"/>
          <p:nvPr/>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tx1"/>
                </a:solidFill>
              </a:rPr>
              <a:t>‹#›</a:t>
            </a:fld>
            <a:endParaRPr lang="en-US" sz="1200">
              <a:solidFill>
                <a:schemeClr val="tx1"/>
              </a:solidFill>
            </a:endParaRPr>
          </a:p>
        </p:txBody>
      </p:sp>
    </p:spTree>
    <p:extLst>
      <p:ext uri="{BB962C8B-B14F-4D97-AF65-F5344CB8AC3E}">
        <p14:creationId xmlns:p14="http://schemas.microsoft.com/office/powerpoint/2010/main" val="7243597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 Image">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2110570"/>
            <a:ext cx="6372514" cy="2852737"/>
          </a:xfrm>
          <a:prstGeom prst="rect">
            <a:avLst/>
          </a:prstGeom>
        </p:spPr>
        <p:txBody>
          <a:bodyPr anchor="b"/>
          <a:lstStyle>
            <a:lvl1pPr>
              <a:defRPr sz="4800" b="1" i="0" baseline="0">
                <a:solidFill>
                  <a:schemeClr val="bg1"/>
                </a:solidFill>
                <a:latin typeface="Arial" panose="020B0604020202020204" pitchFamily="34" charset="0"/>
                <a:cs typeface="Arial" panose="020B0604020202020204" pitchFamily="34" charset="0"/>
              </a:defRPr>
            </a:lvl1pPr>
          </a:lstStyle>
          <a:p>
            <a:r>
              <a:rPr lang="en-US"/>
              <a:t>“Quote goes here</a:t>
            </a:r>
            <a:br>
              <a:rPr lang="en-US"/>
            </a:br>
            <a:r>
              <a:rPr lang="en-US"/>
              <a:t>quote goes here</a:t>
            </a:r>
            <a:br>
              <a:rPr lang="en-US"/>
            </a:br>
            <a:r>
              <a:rPr lang="en-US"/>
              <a:t>quote goes here</a:t>
            </a:r>
            <a:br>
              <a:rPr lang="en-US"/>
            </a:br>
            <a:r>
              <a:rPr lang="en-US"/>
              <a:t>quote goes here"</a:t>
            </a:r>
            <a:endParaRPr lang="en-GB"/>
          </a:p>
        </p:txBody>
      </p:sp>
      <p:sp>
        <p:nvSpPr>
          <p:cNvPr id="3" name="Text Placeholder 2"/>
          <p:cNvSpPr>
            <a:spLocks noGrp="1"/>
          </p:cNvSpPr>
          <p:nvPr>
            <p:ph type="body" idx="1" hasCustomPrompt="1"/>
          </p:nvPr>
        </p:nvSpPr>
        <p:spPr>
          <a:xfrm>
            <a:off x="625542" y="4990295"/>
            <a:ext cx="4857750" cy="435119"/>
          </a:xfrm>
          <a:prstGeom prst="rect">
            <a:avLst/>
          </a:prstGeom>
        </p:spPr>
        <p:txBody>
          <a:bodyPr/>
          <a:lstStyle>
            <a:lvl1pPr marL="0" indent="0">
              <a:buNone/>
              <a:defRPr sz="1800" b="0" i="1" baseline="0">
                <a:solidFill>
                  <a:schemeClr val="bg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i="1"/>
              <a:t>Name goes here</a:t>
            </a:r>
            <a:endParaRPr lang="en-US"/>
          </a:p>
        </p:txBody>
      </p:sp>
      <p:sp>
        <p:nvSpPr>
          <p:cNvPr id="17" name="Picture Placeholder 16"/>
          <p:cNvSpPr>
            <a:spLocks noGrp="1"/>
          </p:cNvSpPr>
          <p:nvPr>
            <p:ph type="pic" sz="quarter" idx="10"/>
          </p:nvPr>
        </p:nvSpPr>
        <p:spPr>
          <a:xfrm>
            <a:off x="7735146" y="1713653"/>
            <a:ext cx="3467946" cy="3495040"/>
          </a:xfrm>
          <a:custGeom>
            <a:avLst/>
            <a:gdLst>
              <a:gd name="connsiteX0" fmla="*/ 1747043 w 3494086"/>
              <a:gd name="connsiteY0" fmla="*/ 0 h 3494086"/>
              <a:gd name="connsiteX1" fmla="*/ 3494086 w 3494086"/>
              <a:gd name="connsiteY1" fmla="*/ 1747043 h 3494086"/>
              <a:gd name="connsiteX2" fmla="*/ 1747043 w 3494086"/>
              <a:gd name="connsiteY2" fmla="*/ 3494086 h 3494086"/>
              <a:gd name="connsiteX3" fmla="*/ 0 w 3494086"/>
              <a:gd name="connsiteY3" fmla="*/ 1747043 h 3494086"/>
              <a:gd name="connsiteX4" fmla="*/ 1747043 w 3494086"/>
              <a:gd name="connsiteY4" fmla="*/ 0 h 349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086" h="3494086">
                <a:moveTo>
                  <a:pt x="1747043" y="0"/>
                </a:moveTo>
                <a:cubicBezTo>
                  <a:pt x="2711908" y="0"/>
                  <a:pt x="3494086" y="782178"/>
                  <a:pt x="3494086" y="1747043"/>
                </a:cubicBezTo>
                <a:cubicBezTo>
                  <a:pt x="3494086" y="2711908"/>
                  <a:pt x="2711908" y="3494086"/>
                  <a:pt x="1747043" y="3494086"/>
                </a:cubicBezTo>
                <a:cubicBezTo>
                  <a:pt x="782178" y="3494086"/>
                  <a:pt x="0" y="2711908"/>
                  <a:pt x="0" y="1747043"/>
                </a:cubicBezTo>
                <a:cubicBezTo>
                  <a:pt x="0" y="782178"/>
                  <a:pt x="782178" y="0"/>
                  <a:pt x="1747043" y="0"/>
                </a:cubicBezTo>
                <a:close/>
              </a:path>
            </a:pathLst>
          </a:custGeom>
          <a:solidFill>
            <a:schemeClr val="bg2"/>
          </a:solidFill>
          <a:ln>
            <a:noFill/>
          </a:ln>
        </p:spPr>
        <p:style>
          <a:lnRef idx="2">
            <a:schemeClr val="accent2"/>
          </a:lnRef>
          <a:fillRef idx="1">
            <a:schemeClr val="lt1"/>
          </a:fillRef>
          <a:effectRef idx="0">
            <a:schemeClr val="accent2"/>
          </a:effectRef>
          <a:fontRef idx="none"/>
        </p:style>
        <p:txBody>
          <a:bodyPr wrap="square" anchor="ctr">
            <a:noAutofit/>
          </a:bodyPr>
          <a:lstStyle>
            <a:lvl1pPr algn="ctr">
              <a:defRPr/>
            </a:lvl1pPr>
          </a:lstStyle>
          <a:p>
            <a:r>
              <a:rPr lang="en-GB"/>
              <a:t>Click icon to add picture</a:t>
            </a:r>
          </a:p>
        </p:txBody>
      </p:sp>
      <p:pic>
        <p:nvPicPr>
          <p:cNvPr id="6" name="Picture 5">
            <a:extLst>
              <a:ext uri="{FF2B5EF4-FFF2-40B4-BE49-F238E27FC236}">
                <a16:creationId xmlns:a16="http://schemas.microsoft.com/office/drawing/2014/main" id="{4ED2BEEA-4CC7-A01E-78FD-BEB1773FE1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5" name="TextBox 4">
            <a:extLst>
              <a:ext uri="{FF2B5EF4-FFF2-40B4-BE49-F238E27FC236}">
                <a16:creationId xmlns:a16="http://schemas.microsoft.com/office/drawing/2014/main" id="{323F7461-F92E-B742-77E0-F5A4FE99330D}"/>
              </a:ext>
            </a:extLst>
          </p:cNvPr>
          <p:cNvSpPr txBox="1"/>
          <p:nvPr/>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bg1"/>
                </a:solidFill>
              </a:rPr>
              <a:t>‹#›</a:t>
            </a:fld>
            <a:endParaRPr lang="en-US" sz="1200">
              <a:solidFill>
                <a:schemeClr val="bg1"/>
              </a:solidFill>
            </a:endParaRPr>
          </a:p>
        </p:txBody>
      </p:sp>
      <p:pic>
        <p:nvPicPr>
          <p:cNvPr id="9" name="Picture 8">
            <a:extLst>
              <a:ext uri="{FF2B5EF4-FFF2-40B4-BE49-F238E27FC236}">
                <a16:creationId xmlns:a16="http://schemas.microsoft.com/office/drawing/2014/main" id="{5F7844BF-A84F-0FB3-2EC8-A9F9246FE4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32703" y="1051068"/>
            <a:ext cx="4682577" cy="4825750"/>
          </a:xfrm>
          <a:prstGeom prst="rect">
            <a:avLst/>
          </a:prstGeom>
        </p:spPr>
      </p:pic>
    </p:spTree>
    <p:extLst>
      <p:ext uri="{BB962C8B-B14F-4D97-AF65-F5344CB8AC3E}">
        <p14:creationId xmlns:p14="http://schemas.microsoft.com/office/powerpoint/2010/main" val="34762874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Slide">
    <p:bg>
      <p:bgPr>
        <a:gradFill flip="none" rotWithShape="1">
          <a:gsLst>
            <a:gs pos="100000">
              <a:schemeClr val="bg1"/>
            </a:gs>
            <a:gs pos="0">
              <a:schemeClr val="tx2"/>
            </a:gs>
          </a:gsLst>
          <a:lin ang="2700000" scaled="1"/>
          <a:tileRect/>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5542" y="2110570"/>
            <a:ext cx="10672935" cy="2852737"/>
          </a:xfrm>
          <a:prstGeom prst="rect">
            <a:avLst/>
          </a:prstGeom>
        </p:spPr>
        <p:txBody>
          <a:bodyPr anchor="b"/>
          <a:lstStyle>
            <a:lvl1pPr>
              <a:defRPr sz="4800" b="1" i="0" baseline="0">
                <a:solidFill>
                  <a:schemeClr val="tx1"/>
                </a:solidFill>
                <a:latin typeface="Arial" panose="020B0604020202020204" pitchFamily="34" charset="0"/>
                <a:cs typeface="Arial" panose="020B0604020202020204" pitchFamily="34" charset="0"/>
              </a:defRPr>
            </a:lvl1pPr>
          </a:lstStyle>
          <a:p>
            <a:r>
              <a:rPr lang="en-US"/>
              <a:t>“Quote goes here quote goes here quote goes here quote goes here quote goes here quote goes here quote goes here quote goes here”</a:t>
            </a:r>
            <a:endParaRPr lang="en-GB"/>
          </a:p>
        </p:txBody>
      </p:sp>
      <p:sp>
        <p:nvSpPr>
          <p:cNvPr id="9" name="Text Placeholder 2"/>
          <p:cNvSpPr>
            <a:spLocks noGrp="1"/>
          </p:cNvSpPr>
          <p:nvPr>
            <p:ph type="body" idx="1" hasCustomPrompt="1"/>
          </p:nvPr>
        </p:nvSpPr>
        <p:spPr>
          <a:xfrm>
            <a:off x="625543" y="4990295"/>
            <a:ext cx="4857750" cy="435119"/>
          </a:xfrm>
          <a:prstGeom prst="rect">
            <a:avLst/>
          </a:prstGeom>
        </p:spPr>
        <p:txBody>
          <a:bodyPr/>
          <a:lstStyle>
            <a:lvl1pPr marL="0" indent="0">
              <a:buNone/>
              <a:defRPr sz="1800" b="0" i="1"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i="1"/>
              <a:t>Name goes here</a:t>
            </a:r>
            <a:endParaRPr lang="en-US"/>
          </a:p>
        </p:txBody>
      </p:sp>
      <p:pic>
        <p:nvPicPr>
          <p:cNvPr id="3" name="Picture 2">
            <a:extLst>
              <a:ext uri="{FF2B5EF4-FFF2-40B4-BE49-F238E27FC236}">
                <a16:creationId xmlns:a16="http://schemas.microsoft.com/office/drawing/2014/main" id="{67F54737-7315-5AC3-86E0-43843D8429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Tree>
    <p:extLst>
      <p:ext uri="{BB962C8B-B14F-4D97-AF65-F5344CB8AC3E}">
        <p14:creationId xmlns:p14="http://schemas.microsoft.com/office/powerpoint/2010/main" val="21461541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3304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70" r:id="rId40"/>
    <p:sldLayoutId id="2147483664" r:id="rId41"/>
    <p:sldLayoutId id="2147483665" r:id="rId4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SP DEMO - 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SP DEMO - 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SP DEMO - 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SP DEMO - 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SP DEMO - 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beisgroup.ukp.app.jaggaer.com/"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tractsfinder.service.gov.uk/Notice/bfb52010-04d2-41b6-95ad-a30184e7096d"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A25C4-D247-EDB1-44B5-978651E0A991}"/>
              </a:ext>
            </a:extLst>
          </p:cNvPr>
          <p:cNvSpPr>
            <a:spLocks noGrp="1"/>
          </p:cNvSpPr>
          <p:nvPr>
            <p:ph type="ctrTitle"/>
          </p:nvPr>
        </p:nvSpPr>
        <p:spPr>
          <a:xfrm>
            <a:off x="625542" y="1805131"/>
            <a:ext cx="11123180" cy="2614613"/>
          </a:xfrm>
        </p:spPr>
        <p:txBody>
          <a:bodyPr lIns="91440" tIns="45720" rIns="91440" bIns="45720" anchor="t">
            <a:noAutofit/>
          </a:bodyPr>
          <a:lstStyle/>
          <a:p>
            <a:r>
              <a:rPr lang="en-US" sz="4400">
                <a:latin typeface="Arial"/>
                <a:cs typeface="Arial"/>
              </a:rPr>
              <a:t>Warm Homes: Social Housing Fund </a:t>
            </a:r>
            <a:br>
              <a:rPr lang="en-US" sz="4400"/>
            </a:br>
            <a:r>
              <a:rPr lang="en-US" sz="4400">
                <a:latin typeface="Arial"/>
                <a:cs typeface="Arial"/>
              </a:rPr>
              <a:t>Warm Homes: Local Grant</a:t>
            </a:r>
            <a:br>
              <a:rPr lang="en-US" sz="4400"/>
            </a:br>
            <a:br>
              <a:rPr lang="en-US" sz="4400"/>
            </a:br>
            <a:br>
              <a:rPr lang="en-US" sz="1200"/>
            </a:br>
            <a:endParaRPr lang="en-GB" sz="1200"/>
          </a:p>
        </p:txBody>
      </p:sp>
      <p:sp>
        <p:nvSpPr>
          <p:cNvPr id="11" name="TextBox 10">
            <a:extLst>
              <a:ext uri="{FF2B5EF4-FFF2-40B4-BE49-F238E27FC236}">
                <a16:creationId xmlns:a16="http://schemas.microsoft.com/office/drawing/2014/main" id="{59CC080E-DDDC-D860-6116-D68CC3B70B6B}"/>
              </a:ext>
            </a:extLst>
          </p:cNvPr>
          <p:cNvSpPr txBox="1"/>
          <p:nvPr/>
        </p:nvSpPr>
        <p:spPr>
          <a:xfrm>
            <a:off x="566855" y="4050412"/>
            <a:ext cx="9348670" cy="461665"/>
          </a:xfrm>
          <a:prstGeom prst="rect">
            <a:avLst/>
          </a:prstGeom>
          <a:noFill/>
        </p:spPr>
        <p:txBody>
          <a:bodyPr wrap="square" lIns="91440" tIns="45720" rIns="91440" bIns="45720" anchor="t">
            <a:spAutoFit/>
          </a:bodyPr>
          <a:lstStyle/>
          <a:p>
            <a:r>
              <a:rPr lang="en-US" sz="2400" b="1">
                <a:solidFill>
                  <a:schemeClr val="bg1"/>
                </a:solidFill>
              </a:rPr>
              <a:t>Sept 25 – Pre ITT Launch Notice Pack</a:t>
            </a:r>
            <a:endParaRPr lang="en-US" sz="2400" b="1">
              <a:solidFill>
                <a:schemeClr val="bg1"/>
              </a:solidFill>
              <a:cs typeface="Arial"/>
            </a:endParaRPr>
          </a:p>
        </p:txBody>
      </p:sp>
    </p:spTree>
    <p:extLst>
      <p:ext uri="{BB962C8B-B14F-4D97-AF65-F5344CB8AC3E}">
        <p14:creationId xmlns:p14="http://schemas.microsoft.com/office/powerpoint/2010/main" val="52323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488C7-FFD9-B35B-9A21-1AC9981D92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ACAA2D-2731-2FE9-FF74-87E44E60B44B}"/>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Project Performance and Management (R&amp;R)</a:t>
            </a:r>
            <a:endParaRPr lang="en-GB"/>
          </a:p>
        </p:txBody>
      </p:sp>
      <p:sp>
        <p:nvSpPr>
          <p:cNvPr id="2" name="Rectangle: Rounded Corners 1">
            <a:extLst>
              <a:ext uri="{FF2B5EF4-FFF2-40B4-BE49-F238E27FC236}">
                <a16:creationId xmlns:a16="http://schemas.microsoft.com/office/drawing/2014/main" id="{4AA16243-88E7-231D-D600-66BCA58E1C65}"/>
              </a:ext>
            </a:extLst>
          </p:cNvPr>
          <p:cNvSpPr/>
          <p:nvPr/>
        </p:nvSpPr>
        <p:spPr>
          <a:xfrm>
            <a:off x="771983" y="1077325"/>
            <a:ext cx="2789924" cy="53566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t"/>
          <a:lstStyle/>
          <a:p>
            <a:endParaRPr lang="en-GB" sz="1100" b="1" u="sng"/>
          </a:p>
          <a:p>
            <a:endParaRPr lang="en-GB" sz="1100" b="1" u="sng"/>
          </a:p>
          <a:p>
            <a:pPr algn="ctr"/>
            <a:r>
              <a:rPr lang="en-GB" sz="1100" b="1" u="sng"/>
              <a:t>DEPARTMENT (BUYER)</a:t>
            </a:r>
            <a:endParaRPr kumimoji="0" lang="en-US" sz="1800" b="1" i="0" u="none" strike="noStrike" kern="1200" cap="none" spc="0" normalizeH="0" baseline="0" noProof="0">
              <a:ln>
                <a:noFill/>
              </a:ln>
              <a:solidFill>
                <a:srgbClr val="003379"/>
              </a:solidFill>
              <a:effectLst/>
              <a:uLnTx/>
              <a:uFillTx/>
              <a:ea typeface="+mn-ea"/>
              <a:cs typeface="+mn-cs"/>
            </a:endParaRPr>
          </a:p>
          <a:p>
            <a:pPr marL="285750" indent="-285750">
              <a:spcAft>
                <a:spcPts val="600"/>
              </a:spcAft>
              <a:buFont typeface="Arial" panose="020B0604020202020204" pitchFamily="34" charset="0"/>
              <a:buChar char="•"/>
            </a:pPr>
            <a:endParaRPr lang="en-US" sz="1100">
              <a:latin typeface="Arial"/>
            </a:endParaRPr>
          </a:p>
          <a:p>
            <a:pPr marL="285750" indent="-285750">
              <a:spcAft>
                <a:spcPts val="600"/>
              </a:spcAft>
              <a:buFont typeface="Arial" panose="020B0604020202020204" pitchFamily="34" charset="0"/>
              <a:buChar char="•"/>
            </a:pPr>
            <a:r>
              <a:rPr lang="en-US" sz="1100">
                <a:latin typeface="Arial"/>
              </a:rPr>
              <a:t>Sets out the principles that will inform the </a:t>
            </a:r>
            <a:r>
              <a:rPr lang="en-GB" sz="1100">
                <a:latin typeface="Arial"/>
              </a:rPr>
              <a:t>programme management of the Schemes and GR Projects.</a:t>
            </a:r>
            <a:endParaRPr lang="en-US" sz="1100">
              <a:latin typeface="Arial"/>
            </a:endParaRPr>
          </a:p>
          <a:p>
            <a:pPr marL="285750" indent="-285750">
              <a:spcAft>
                <a:spcPts val="600"/>
              </a:spcAft>
              <a:buFont typeface="Arial" panose="020B0604020202020204" pitchFamily="34" charset="0"/>
              <a:buChar char="•"/>
            </a:pPr>
            <a:r>
              <a:rPr lang="en-US" sz="1100">
                <a:latin typeface="Arial"/>
              </a:rPr>
              <a:t>Approve processes designed by the Supplier before implementation.</a:t>
            </a:r>
          </a:p>
          <a:p>
            <a:pPr marL="285750" indent="-285750">
              <a:spcAft>
                <a:spcPts val="600"/>
              </a:spcAft>
              <a:buFont typeface="Arial" panose="020B0604020202020204" pitchFamily="34" charset="0"/>
              <a:buChar char="•"/>
            </a:pPr>
            <a:r>
              <a:rPr lang="en-US" sz="1100">
                <a:latin typeface="Arial"/>
              </a:rPr>
              <a:t>Hand over templates, records and details associated with all interim processes implemented during Early Delivery.</a:t>
            </a:r>
          </a:p>
          <a:p>
            <a:pPr marL="285750" indent="-285750">
              <a:spcAft>
                <a:spcPts val="600"/>
              </a:spcAft>
              <a:buFont typeface="Arial" panose="020B0604020202020204" pitchFamily="34" charset="0"/>
              <a:buChar char="•"/>
            </a:pPr>
            <a:r>
              <a:rPr lang="en-US" sz="1100">
                <a:latin typeface="Arial"/>
              </a:rPr>
              <a:t>Approve Direct Advisory Support and ‘Nursing back to Green’ plans. </a:t>
            </a:r>
          </a:p>
          <a:p>
            <a:pPr marL="285750" indent="-285750">
              <a:spcAft>
                <a:spcPts val="600"/>
              </a:spcAft>
              <a:buFont typeface="Arial" panose="020B0604020202020204" pitchFamily="34" charset="0"/>
              <a:buChar char="•"/>
            </a:pPr>
            <a:r>
              <a:rPr lang="en-US" sz="1100">
                <a:latin typeface="Arial"/>
              </a:rPr>
              <a:t>Advise the Supplier on Scheme conditions and policy determinations.</a:t>
            </a:r>
          </a:p>
          <a:p>
            <a:pPr marL="285750" indent="-285750">
              <a:spcAft>
                <a:spcPts val="600"/>
              </a:spcAft>
              <a:buFont typeface="Arial" panose="020B0604020202020204" pitchFamily="34" charset="0"/>
              <a:buChar char="•"/>
            </a:pPr>
            <a:r>
              <a:rPr lang="en-US" sz="1100">
                <a:latin typeface="Arial"/>
              </a:rPr>
              <a:t>Agree and approve DCA recommendations from Supplier</a:t>
            </a:r>
            <a:endParaRPr lang="en-GB"/>
          </a:p>
        </p:txBody>
      </p:sp>
      <p:sp>
        <p:nvSpPr>
          <p:cNvPr id="3" name="Rectangle: Rounded Corners 2">
            <a:extLst>
              <a:ext uri="{FF2B5EF4-FFF2-40B4-BE49-F238E27FC236}">
                <a16:creationId xmlns:a16="http://schemas.microsoft.com/office/drawing/2014/main" id="{A6D92F70-B630-B690-BFA2-42DD66036A0C}"/>
              </a:ext>
            </a:extLst>
          </p:cNvPr>
          <p:cNvSpPr/>
          <p:nvPr/>
        </p:nvSpPr>
        <p:spPr>
          <a:xfrm>
            <a:off x="3967687" y="1077325"/>
            <a:ext cx="4931764" cy="53566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t"/>
          <a:lstStyle/>
          <a:p>
            <a:endParaRPr lang="en-GB" sz="1100" b="1" u="sng"/>
          </a:p>
          <a:p>
            <a:pPr algn="ctr"/>
            <a:r>
              <a:rPr lang="en-GB" sz="1100" b="1" u="sng"/>
              <a:t>SUPPLIER</a:t>
            </a:r>
            <a:endParaRPr lang="en-GB" sz="1100"/>
          </a:p>
          <a:p>
            <a:pPr marL="285750" indent="-285750">
              <a:spcAft>
                <a:spcPts val="600"/>
              </a:spcAft>
              <a:buFont typeface="Arial" panose="020B0604020202020204" pitchFamily="34" charset="0"/>
              <a:buChar char="•"/>
            </a:pPr>
            <a:endParaRPr lang="en-GB" sz="1100">
              <a:solidFill>
                <a:schemeClr val="bg1"/>
              </a:solidFill>
            </a:endParaRPr>
          </a:p>
          <a:p>
            <a:pPr marL="285750" indent="-285750">
              <a:spcAft>
                <a:spcPts val="600"/>
              </a:spcAft>
              <a:buFont typeface="Arial" panose="020B0604020202020204" pitchFamily="34" charset="0"/>
              <a:buChar char="•"/>
            </a:pPr>
            <a:r>
              <a:rPr lang="en-GB" sz="1100">
                <a:solidFill>
                  <a:schemeClr val="bg1"/>
                </a:solidFill>
              </a:rPr>
              <a:t>Design, implement and manage an oversight framework for overall programme management, adapting processes and products to the requirements of each Scheme.</a:t>
            </a:r>
          </a:p>
          <a:p>
            <a:pPr marL="285750" indent="-285750">
              <a:spcAft>
                <a:spcPts val="600"/>
              </a:spcAft>
              <a:buFont typeface="Arial" panose="020B0604020202020204" pitchFamily="34" charset="0"/>
              <a:buChar char="•"/>
            </a:pPr>
            <a:r>
              <a:rPr lang="en-GB" sz="1100">
                <a:solidFill>
                  <a:schemeClr val="bg1"/>
                </a:solidFill>
              </a:rPr>
              <a:t>Provide dedicated PSOs for each GR Project to lead all BAU/regular engagement and support with GRs, as well as all other monitoring and control activities (e.g., quality assurance of regular reporting returns).</a:t>
            </a:r>
          </a:p>
          <a:p>
            <a:pPr marL="285750" indent="-285750">
              <a:spcAft>
                <a:spcPts val="600"/>
              </a:spcAft>
              <a:buFont typeface="Arial" panose="020B0604020202020204" pitchFamily="34" charset="0"/>
              <a:buChar char="•"/>
            </a:pPr>
            <a:r>
              <a:rPr lang="en-GB" sz="1100">
                <a:solidFill>
                  <a:schemeClr val="bg1"/>
                </a:solidFill>
              </a:rPr>
              <a:t>Provide administrative services, assessments and reviews, performance and financial monitoring, and reporting on outputs, outcomes and benefits.</a:t>
            </a:r>
          </a:p>
          <a:p>
            <a:pPr marL="285750" indent="-285750">
              <a:spcAft>
                <a:spcPts val="600"/>
              </a:spcAft>
              <a:buFont typeface="Arial" panose="020B0604020202020204" pitchFamily="34" charset="0"/>
              <a:buChar char="•"/>
            </a:pPr>
            <a:r>
              <a:rPr lang="en-GB" sz="1100">
                <a:solidFill>
                  <a:schemeClr val="bg1"/>
                </a:solidFill>
              </a:rPr>
              <a:t>Conduct monthly Delivery Confidence Assessments, and Performance Status evaluation of every GR Project, including management of associated governance forums.</a:t>
            </a:r>
          </a:p>
          <a:p>
            <a:pPr marL="285750" indent="-285750">
              <a:spcAft>
                <a:spcPts val="600"/>
              </a:spcAft>
              <a:buFont typeface="Arial" panose="020B0604020202020204" pitchFamily="34" charset="0"/>
              <a:buChar char="•"/>
            </a:pPr>
            <a:r>
              <a:rPr lang="en-GB" sz="1100">
                <a:solidFill>
                  <a:schemeClr val="bg1"/>
                </a:solidFill>
              </a:rPr>
              <a:t>Assess need for and deploys Direct Advisory Support to address early indication of GR Project underperformance.</a:t>
            </a:r>
          </a:p>
          <a:p>
            <a:pPr marL="285750" indent="-285750">
              <a:spcAft>
                <a:spcPts val="600"/>
              </a:spcAft>
              <a:buFont typeface="Arial" panose="020B0604020202020204" pitchFamily="34" charset="0"/>
              <a:buChar char="•"/>
            </a:pPr>
            <a:r>
              <a:rPr lang="en-GB" sz="1100">
                <a:solidFill>
                  <a:schemeClr val="bg1"/>
                </a:solidFill>
              </a:rPr>
              <a:t>Monitor need for and supports GR development of  ‘Nursing back to Green’ activity to address evidenced consistent underperformance. </a:t>
            </a:r>
          </a:p>
          <a:p>
            <a:pPr marL="285750" indent="-285750">
              <a:spcAft>
                <a:spcPts val="600"/>
              </a:spcAft>
              <a:buFont typeface="Arial" panose="020B0604020202020204" pitchFamily="34" charset="0"/>
              <a:buChar char="•"/>
            </a:pPr>
            <a:r>
              <a:rPr lang="en-GB" sz="1100">
                <a:solidFill>
                  <a:schemeClr val="bg1"/>
                </a:solidFill>
              </a:rPr>
              <a:t>Conduct quarterly Monitoring and Performance Patterns and Trends Reviews, and annual Benefits Reviews and Strategic Partners (SHF only) Reviews, including management of associated governance forums and production of associated reports.</a:t>
            </a:r>
          </a:p>
        </p:txBody>
      </p:sp>
      <p:sp>
        <p:nvSpPr>
          <p:cNvPr id="4" name="Rectangle: Rounded Corners 3">
            <a:extLst>
              <a:ext uri="{FF2B5EF4-FFF2-40B4-BE49-F238E27FC236}">
                <a16:creationId xmlns:a16="http://schemas.microsoft.com/office/drawing/2014/main" id="{19507A36-1731-1ADF-5E88-A246E2DE29D1}"/>
              </a:ext>
            </a:extLst>
          </p:cNvPr>
          <p:cNvSpPr/>
          <p:nvPr/>
        </p:nvSpPr>
        <p:spPr>
          <a:xfrm>
            <a:off x="9460024" y="1083730"/>
            <a:ext cx="2275367" cy="510146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100" b="1" u="sng"/>
              <a:t>GRANT RECIPIENT</a:t>
            </a:r>
            <a:endParaRPr lang="en-GB" b="1" u="sng"/>
          </a:p>
          <a:p>
            <a:pPr marL="285750" indent="-285750">
              <a:spcAft>
                <a:spcPts val="600"/>
              </a:spcAft>
              <a:buFont typeface="Arial" panose="020B0604020202020204" pitchFamily="34" charset="0"/>
              <a:buChar char="•"/>
            </a:pPr>
            <a:endParaRPr lang="en-GB" sz="1100"/>
          </a:p>
          <a:p>
            <a:pPr marL="285750" indent="-285750">
              <a:spcAft>
                <a:spcPts val="600"/>
              </a:spcAft>
              <a:buFont typeface="Arial" panose="020B0604020202020204" pitchFamily="34" charset="0"/>
              <a:buChar char="•"/>
            </a:pPr>
            <a:r>
              <a:rPr lang="en-GB" sz="1100"/>
              <a:t>Engage with PSOs for all regular monitoring, communication and queries.</a:t>
            </a:r>
          </a:p>
          <a:p>
            <a:pPr marL="285750" indent="-285750">
              <a:spcAft>
                <a:spcPts val="600"/>
              </a:spcAft>
              <a:buFont typeface="Arial" panose="020B0604020202020204" pitchFamily="34" charset="0"/>
              <a:buChar char="•"/>
            </a:pPr>
            <a:r>
              <a:rPr lang="en-GB" sz="1100"/>
              <a:t>Comply with grant conditions and policy determinations.</a:t>
            </a:r>
          </a:p>
          <a:p>
            <a:pPr marL="285750" indent="-285750">
              <a:spcAft>
                <a:spcPts val="600"/>
              </a:spcAft>
              <a:buFont typeface="Arial" panose="020B0604020202020204" pitchFamily="34" charset="0"/>
              <a:buChar char="•"/>
            </a:pPr>
            <a:r>
              <a:rPr lang="en-GB" sz="1100"/>
              <a:t>Adhere to regular reporting return  conditions (timelines, completeness, quality).</a:t>
            </a:r>
          </a:p>
          <a:p>
            <a:pPr marL="285750" indent="-285750">
              <a:spcAft>
                <a:spcPts val="600"/>
              </a:spcAft>
              <a:buFont typeface="Arial" panose="020B0604020202020204" pitchFamily="34" charset="0"/>
              <a:buChar char="•"/>
            </a:pPr>
            <a:r>
              <a:rPr lang="en-GB" sz="1100"/>
              <a:t>Collaborate fully with Delivery Confidence Assessments and Performance Status evaluations.</a:t>
            </a:r>
          </a:p>
          <a:p>
            <a:pPr marL="285750" indent="-285750">
              <a:spcAft>
                <a:spcPts val="600"/>
              </a:spcAft>
              <a:buFont typeface="Arial" panose="020B0604020202020204" pitchFamily="34" charset="0"/>
              <a:buChar char="•"/>
            </a:pPr>
            <a:r>
              <a:rPr lang="en-GB" sz="1100"/>
              <a:t>Produce and implement Remediation Plans, where required.</a:t>
            </a:r>
          </a:p>
        </p:txBody>
      </p:sp>
    </p:spTree>
    <p:extLst>
      <p:ext uri="{BB962C8B-B14F-4D97-AF65-F5344CB8AC3E}">
        <p14:creationId xmlns:p14="http://schemas.microsoft.com/office/powerpoint/2010/main" val="67395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F5D8-327E-735E-B3A9-7869EFD72B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5BB514-8925-EB88-CCD4-BE0496E3F7D1}"/>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Change Control of GR Projects </a:t>
            </a:r>
            <a:endParaRPr lang="en-GB"/>
          </a:p>
        </p:txBody>
      </p:sp>
      <p:sp>
        <p:nvSpPr>
          <p:cNvPr id="5" name="TextBox 4">
            <a:extLst>
              <a:ext uri="{FF2B5EF4-FFF2-40B4-BE49-F238E27FC236}">
                <a16:creationId xmlns:a16="http://schemas.microsoft.com/office/drawing/2014/main" id="{6BDEE73D-04DA-956D-12E2-21F549A0B670}"/>
              </a:ext>
            </a:extLst>
          </p:cNvPr>
          <p:cNvSpPr txBox="1"/>
          <p:nvPr/>
        </p:nvSpPr>
        <p:spPr>
          <a:xfrm>
            <a:off x="677975" y="1080694"/>
            <a:ext cx="11310825" cy="5755422"/>
          </a:xfrm>
          <a:prstGeom prst="rect">
            <a:avLst/>
          </a:prstGeom>
          <a:noFill/>
        </p:spPr>
        <p:txBody>
          <a:bodyPr wrap="square" lIns="91440" tIns="45720" rIns="91440" bIns="45720" anchor="t">
            <a:spAutoFit/>
          </a:bodyPr>
          <a:lstStyle/>
          <a:p>
            <a:pPr algn="just"/>
            <a:r>
              <a:rPr lang="en-GB" sz="1600" b="1" u="sng">
                <a:solidFill>
                  <a:schemeClr val="accent4"/>
                </a:solidFill>
              </a:rPr>
              <a:t>Summary of Service Package </a:t>
            </a:r>
            <a:endParaRPr lang="en-GB" sz="1600">
              <a:solidFill>
                <a:schemeClr val="accent4"/>
              </a:solidFill>
              <a:cs typeface="Arial"/>
            </a:endParaRPr>
          </a:p>
          <a:p>
            <a:pPr algn="just"/>
            <a:endParaRPr lang="en-GB" sz="1600">
              <a:solidFill>
                <a:schemeClr val="accent4"/>
              </a:solidFill>
              <a:cs typeface="Arial"/>
            </a:endParaRPr>
          </a:p>
          <a:p>
            <a:pPr algn="just"/>
            <a:r>
              <a:rPr lang="en-GB" sz="1600">
                <a:solidFill>
                  <a:schemeClr val="accent4"/>
                </a:solidFill>
                <a:cs typeface="Arial"/>
              </a:rPr>
              <a:t>Outlines the requirements for the provision of a Change Control Process to ensure that changes to GR Project baselines and delivery plans are managed effectively and transparently.</a:t>
            </a:r>
          </a:p>
          <a:p>
            <a:pPr algn="just"/>
            <a:endParaRPr lang="en-GB" sz="1600">
              <a:solidFill>
                <a:schemeClr val="accent4"/>
              </a:solidFill>
              <a:cs typeface="Arial"/>
            </a:endParaRPr>
          </a:p>
          <a:p>
            <a:pPr algn="just"/>
            <a:r>
              <a:rPr lang="en-GB" sz="1600">
                <a:solidFill>
                  <a:schemeClr val="accent4"/>
                </a:solidFill>
                <a:cs typeface="Arial"/>
              </a:rPr>
              <a:t>This requirement will involve driving a culture of change control as last resort, acting as a critical friend to advise</a:t>
            </a:r>
            <a:r>
              <a:rPr lang="en-GB" sz="1600">
                <a:solidFill>
                  <a:schemeClr val="accent4"/>
                </a:solidFill>
              </a:rPr>
              <a:t> and support Grant Recipients to develop and implement early mitigations to minimise the number of required changes, managing the risk of need for change.</a:t>
            </a:r>
          </a:p>
          <a:p>
            <a:pPr algn="just"/>
            <a:endParaRPr lang="en-GB" sz="1600">
              <a:solidFill>
                <a:schemeClr val="accent4"/>
              </a:solidFill>
            </a:endParaRPr>
          </a:p>
          <a:p>
            <a:pPr algn="just"/>
            <a:r>
              <a:rPr lang="en-GB" sz="1600">
                <a:solidFill>
                  <a:schemeClr val="accent4"/>
                </a:solidFill>
              </a:rPr>
              <a:t>The supplier will manage necessary change by:</a:t>
            </a:r>
          </a:p>
          <a:p>
            <a:pPr algn="just"/>
            <a:endParaRPr lang="en-GB" sz="1600">
              <a:solidFill>
                <a:schemeClr val="accent4"/>
              </a:solidFill>
            </a:endParaRPr>
          </a:p>
          <a:p>
            <a:pPr marL="285750" indent="-285750" algn="just">
              <a:buFont typeface="Arial" panose="020B0604020202020204" pitchFamily="34" charset="0"/>
              <a:buChar char="•"/>
            </a:pPr>
            <a:r>
              <a:rPr lang="en-GB" sz="1600">
                <a:solidFill>
                  <a:schemeClr val="accent4"/>
                </a:solidFill>
              </a:rPr>
              <a:t>Advising and supporting Grant Recipients on the production of high-quality Change Requests, according to Scheme conditions and defined quality criteria.</a:t>
            </a:r>
          </a:p>
          <a:p>
            <a:pPr marL="285750" indent="-285750" algn="just">
              <a:buFont typeface="Arial" panose="020B0604020202020204" pitchFamily="34" charset="0"/>
              <a:buChar char="•"/>
            </a:pPr>
            <a:r>
              <a:rPr lang="en-GB" sz="1600">
                <a:solidFill>
                  <a:schemeClr val="accent4"/>
                </a:solidFill>
              </a:rPr>
              <a:t>Designing and implementing a Quality Assurance (QA) process to validate change request quality before progressing on to decision-making stage.  </a:t>
            </a:r>
          </a:p>
          <a:p>
            <a:pPr marL="285750" indent="-285750" algn="just">
              <a:buFont typeface="Arial" panose="020B0604020202020204" pitchFamily="34" charset="0"/>
              <a:buChar char="•"/>
            </a:pPr>
            <a:r>
              <a:rPr lang="en-GB" sz="1600">
                <a:solidFill>
                  <a:schemeClr val="accent4"/>
                </a:solidFill>
              </a:rPr>
              <a:t>Managing the end-to-end process to approve/reject Change Requests (i.e., receipt, acknowledgement, quality assurance, review and evaluation, decision-making within delegated thresholds, escalation with recommendation for decision-making of cases exceeding delegated thresholds, outcome notification, and management of records).</a:t>
            </a:r>
          </a:p>
          <a:p>
            <a:pPr marL="285750" indent="-285750" algn="just">
              <a:buFont typeface="Arial" panose="020B0604020202020204" pitchFamily="34" charset="0"/>
              <a:buChar char="•"/>
            </a:pPr>
            <a:r>
              <a:rPr lang="en-GB" sz="1600">
                <a:solidFill>
                  <a:schemeClr val="accent4"/>
                </a:solidFill>
              </a:rPr>
              <a:t>Managing all change control forums, including production of necessary documentation and artefacts.</a:t>
            </a:r>
          </a:p>
          <a:p>
            <a:pPr marL="285750" indent="-285750">
              <a:buFont typeface="Arial" panose="020B0604020202020204" pitchFamily="34" charset="0"/>
              <a:buChar char="•"/>
            </a:pPr>
            <a:r>
              <a:rPr lang="en-GB" sz="1600">
                <a:solidFill>
                  <a:schemeClr val="accent4"/>
                </a:solidFill>
              </a:rPr>
              <a:t>Developing and maintaining a surge capacity plan for the provision of flexible and scalable resource levels to manage fluctuations in the volume of change requests.</a:t>
            </a:r>
          </a:p>
          <a:p>
            <a:pPr marL="285750" indent="-285750">
              <a:buFont typeface="Arial" panose="020B0604020202020204" pitchFamily="34" charset="0"/>
              <a:buChar char="•"/>
            </a:pPr>
            <a:r>
              <a:rPr lang="en-GB" sz="1600">
                <a:solidFill>
                  <a:schemeClr val="accent4"/>
                </a:solidFill>
              </a:rPr>
              <a:t>Monitoring the performance of the Change Control Process and tracking change patterns and trends, utilising reported findings to inform continuous improvement.</a:t>
            </a:r>
            <a:endParaRPr lang="en-GB" sz="1600">
              <a:solidFill>
                <a:schemeClr val="accent4"/>
              </a:solidFill>
              <a:cs typeface="Arial"/>
            </a:endParaRPr>
          </a:p>
        </p:txBody>
      </p:sp>
    </p:spTree>
    <p:extLst>
      <p:ext uri="{BB962C8B-B14F-4D97-AF65-F5344CB8AC3E}">
        <p14:creationId xmlns:p14="http://schemas.microsoft.com/office/powerpoint/2010/main" val="222999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9BC5-6A40-6262-81F4-03C0493053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D5DE1B9-5C06-A4F4-3E36-996C3686BAB5}"/>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Change Control of GR Projects </a:t>
            </a:r>
            <a:endParaRPr lang="en-GB"/>
          </a:p>
        </p:txBody>
      </p:sp>
      <p:sp>
        <p:nvSpPr>
          <p:cNvPr id="2" name="TextBox 1">
            <a:extLst>
              <a:ext uri="{FF2B5EF4-FFF2-40B4-BE49-F238E27FC236}">
                <a16:creationId xmlns:a16="http://schemas.microsoft.com/office/drawing/2014/main" id="{0EF56F16-D513-800D-B73B-6D06BDBC15A9}"/>
              </a:ext>
            </a:extLst>
          </p:cNvPr>
          <p:cNvSpPr txBox="1"/>
          <p:nvPr/>
        </p:nvSpPr>
        <p:spPr>
          <a:xfrm>
            <a:off x="638217" y="1296008"/>
            <a:ext cx="11310825" cy="4739759"/>
          </a:xfrm>
          <a:prstGeom prst="rect">
            <a:avLst/>
          </a:prstGeom>
          <a:noFill/>
        </p:spPr>
        <p:txBody>
          <a:bodyPr wrap="square" lIns="91440" tIns="45720" rIns="91440" bIns="45720" anchor="t">
            <a:spAutoFit/>
          </a:bodyPr>
          <a:lstStyle/>
          <a:p>
            <a:r>
              <a:rPr lang="en-GB" sz="1600" b="1" u="sng">
                <a:solidFill>
                  <a:schemeClr val="accent4"/>
                </a:solidFill>
                <a:cs typeface="Arial"/>
              </a:rPr>
              <a:t>Key Changes from initial briefing:</a:t>
            </a:r>
          </a:p>
          <a:p>
            <a:pPr marL="285750" indent="-285750">
              <a:buFontTx/>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Enhanced definition of quality standards for Change Requests that will inform supplier advice and support, and quality assurance activities.</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Recognition of potential need for SME resource to address PSO capability gaps in the quality assurance and evaluation of Change Requests.</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Recognition of process stages outside the supplier’s control to inform the determination of turnaround times for specific actions.</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Clarity on the distinction of steps for the processing and decision-making for change requests within delegated thresholds.</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Clarity on monthly and quarterly reporting requirements and associated metrics. </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endParaRPr lang="en-GB" sz="1600">
              <a:solidFill>
                <a:schemeClr val="accent4"/>
              </a:solidFill>
              <a:cs typeface="Arial"/>
            </a:endParaRPr>
          </a:p>
          <a:p>
            <a:pPr marL="285750" indent="-285750">
              <a:buFontTx/>
              <a:buChar char="-"/>
            </a:pPr>
            <a:endParaRPr lang="en-GB" sz="1400">
              <a:cs typeface="Arial" panose="020B0604020202020204"/>
            </a:endParaRPr>
          </a:p>
        </p:txBody>
      </p:sp>
    </p:spTree>
    <p:extLst>
      <p:ext uri="{BB962C8B-B14F-4D97-AF65-F5344CB8AC3E}">
        <p14:creationId xmlns:p14="http://schemas.microsoft.com/office/powerpoint/2010/main" val="324166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FC0E7-DE7B-715D-EB4A-360BCD0329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4679153-86DC-A6F9-DF1A-8DC71F8F1D6C}"/>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Change Control of GR Projects (R&amp;R)</a:t>
            </a:r>
            <a:endParaRPr lang="en-GB"/>
          </a:p>
        </p:txBody>
      </p:sp>
      <p:sp>
        <p:nvSpPr>
          <p:cNvPr id="2" name="Rectangle: Rounded Corners 1">
            <a:extLst>
              <a:ext uri="{FF2B5EF4-FFF2-40B4-BE49-F238E27FC236}">
                <a16:creationId xmlns:a16="http://schemas.microsoft.com/office/drawing/2014/main" id="{DA666606-2072-20BE-4121-1FB7A259D514}"/>
              </a:ext>
            </a:extLst>
          </p:cNvPr>
          <p:cNvSpPr/>
          <p:nvPr/>
        </p:nvSpPr>
        <p:spPr>
          <a:xfrm>
            <a:off x="771983" y="1454603"/>
            <a:ext cx="2789924" cy="512614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100" b="1" u="sng"/>
          </a:p>
          <a:p>
            <a:pPr algn="ctr"/>
            <a:r>
              <a:rPr lang="en-GB" sz="1100" b="1" u="sng"/>
              <a:t>Department (Buyer)</a:t>
            </a:r>
            <a:endParaRPr kumimoji="0" lang="en-US" sz="1800" b="1" i="0" u="none" strike="noStrike" kern="1200" cap="none" spc="0" normalizeH="0" baseline="0" noProof="0">
              <a:ln>
                <a:noFill/>
              </a:ln>
              <a:solidFill>
                <a:srgbClr val="003379"/>
              </a:solidFill>
              <a:effectLst/>
              <a:uLnTx/>
              <a:uFillTx/>
              <a:ea typeface="+mn-ea"/>
              <a:cs typeface="+mn-cs"/>
            </a:endParaRPr>
          </a:p>
          <a:p>
            <a:pPr marL="285750" indent="-285750">
              <a:spcAft>
                <a:spcPts val="600"/>
              </a:spcAft>
              <a:buFont typeface="Arial" panose="020B0604020202020204" pitchFamily="34" charset="0"/>
              <a:buChar char="•"/>
            </a:pPr>
            <a:endParaRPr lang="en-GB" sz="1200"/>
          </a:p>
          <a:p>
            <a:pPr marL="285750" indent="-285750">
              <a:spcAft>
                <a:spcPts val="600"/>
              </a:spcAft>
              <a:buFont typeface="Arial" panose="020B0604020202020204" pitchFamily="34" charset="0"/>
              <a:buChar char="•"/>
            </a:pPr>
            <a:r>
              <a:rPr lang="en-GB" sz="1200"/>
              <a:t>Set tolerance levels and associated trigger points for intolerable change for each Scheme and funding model – Policy red lines.</a:t>
            </a:r>
          </a:p>
          <a:p>
            <a:pPr marL="285750" indent="-285750">
              <a:spcAft>
                <a:spcPts val="600"/>
              </a:spcAft>
              <a:buFont typeface="Arial" panose="020B0604020202020204" pitchFamily="34" charset="0"/>
              <a:buChar char="•"/>
            </a:pPr>
            <a:r>
              <a:rPr lang="en-GB" sz="1200"/>
              <a:t>Set thresholds for the Supplier’s delegated authority.</a:t>
            </a:r>
          </a:p>
          <a:p>
            <a:pPr marL="285750" indent="-285750">
              <a:spcAft>
                <a:spcPts val="600"/>
              </a:spcAft>
              <a:buFont typeface="Arial" panose="020B0604020202020204" pitchFamily="34" charset="0"/>
              <a:buChar char="•"/>
            </a:pPr>
            <a:r>
              <a:rPr lang="en-GB" sz="1200"/>
              <a:t>Defines escalation routes and required governance structure.</a:t>
            </a:r>
          </a:p>
          <a:p>
            <a:pPr marL="285750" indent="-285750">
              <a:spcAft>
                <a:spcPts val="600"/>
              </a:spcAft>
              <a:buFont typeface="Arial" panose="020B0604020202020204" pitchFamily="34" charset="0"/>
              <a:buChar char="•"/>
            </a:pPr>
            <a:r>
              <a:rPr lang="en-GB" sz="1200"/>
              <a:t>Decide on change requests that exceed Supplier’s delegated thresholds.</a:t>
            </a:r>
          </a:p>
          <a:p>
            <a:pPr marL="285750" indent="-285750">
              <a:spcAft>
                <a:spcPts val="600"/>
              </a:spcAft>
              <a:buFont typeface="Arial" panose="020B0604020202020204" pitchFamily="34" charset="0"/>
              <a:buChar char="•"/>
            </a:pPr>
            <a:r>
              <a:rPr lang="en-US" sz="1200">
                <a:latin typeface="Arial"/>
              </a:rPr>
              <a:t>Hand over templates, records and details associated with change requests processed during Early Delivery.</a:t>
            </a:r>
          </a:p>
          <a:p>
            <a:pPr marL="285750" indent="-285750">
              <a:spcAft>
                <a:spcPts val="600"/>
              </a:spcAft>
              <a:buFont typeface="Arial" panose="020B0604020202020204" pitchFamily="34" charset="0"/>
              <a:buChar char="•"/>
            </a:pPr>
            <a:endParaRPr lang="en-GB" sz="1200"/>
          </a:p>
          <a:p>
            <a:pPr marL="285750" indent="-285750">
              <a:spcAft>
                <a:spcPts val="600"/>
              </a:spcAft>
              <a:buFont typeface="Arial" panose="020B0604020202020204" pitchFamily="34" charset="0"/>
              <a:buChar char="•"/>
            </a:pPr>
            <a:endParaRPr lang="en-GB" sz="1200"/>
          </a:p>
          <a:p>
            <a:pPr marL="285750" indent="-285750">
              <a:spcAft>
                <a:spcPts val="600"/>
              </a:spcAft>
              <a:buFont typeface="Arial" panose="020B0604020202020204" pitchFamily="34" charset="0"/>
              <a:buChar char="•"/>
            </a:pPr>
            <a:endParaRPr lang="en-GB" sz="1200"/>
          </a:p>
          <a:p>
            <a:pPr marL="285750" indent="-285750">
              <a:spcAft>
                <a:spcPts val="600"/>
              </a:spcAft>
              <a:buFont typeface="Arial" panose="020B0604020202020204" pitchFamily="34" charset="0"/>
              <a:buChar char="•"/>
            </a:pPr>
            <a:endParaRPr lang="en-GB" sz="1200"/>
          </a:p>
        </p:txBody>
      </p:sp>
      <p:sp>
        <p:nvSpPr>
          <p:cNvPr id="3" name="Rectangle: Rounded Corners 2">
            <a:extLst>
              <a:ext uri="{FF2B5EF4-FFF2-40B4-BE49-F238E27FC236}">
                <a16:creationId xmlns:a16="http://schemas.microsoft.com/office/drawing/2014/main" id="{96A6721A-212F-26DC-CBD1-A69B12A52208}"/>
              </a:ext>
            </a:extLst>
          </p:cNvPr>
          <p:cNvSpPr/>
          <p:nvPr/>
        </p:nvSpPr>
        <p:spPr>
          <a:xfrm>
            <a:off x="3967687" y="1454603"/>
            <a:ext cx="4931764" cy="512614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100" b="1" u="sng"/>
              <a:t>Supplier</a:t>
            </a:r>
            <a:endParaRPr lang="en-GB" sz="1100"/>
          </a:p>
          <a:p>
            <a:pPr marL="285750" indent="-285750">
              <a:spcAft>
                <a:spcPts val="600"/>
              </a:spcAft>
              <a:buFont typeface="Arial" panose="020B0604020202020204" pitchFamily="34" charset="0"/>
              <a:buChar char="•"/>
            </a:pPr>
            <a:endParaRPr lang="en-GB" sz="1200">
              <a:solidFill>
                <a:schemeClr val="bg1"/>
              </a:solidFill>
            </a:endParaRPr>
          </a:p>
          <a:p>
            <a:pPr marL="285750" indent="-285750">
              <a:spcAft>
                <a:spcPts val="600"/>
              </a:spcAft>
              <a:buFont typeface="Arial" panose="020B0604020202020204" pitchFamily="34" charset="0"/>
              <a:buChar char="•"/>
            </a:pPr>
            <a:r>
              <a:rPr lang="en-GB" sz="1200">
                <a:solidFill>
                  <a:schemeClr val="bg1"/>
                </a:solidFill>
              </a:rPr>
              <a:t>Drive a culture of change control as a last resort in the management of the change control process.</a:t>
            </a:r>
          </a:p>
          <a:p>
            <a:pPr marL="285750" indent="-285750">
              <a:spcAft>
                <a:spcPts val="600"/>
              </a:spcAft>
              <a:buFont typeface="Arial" panose="020B0604020202020204" pitchFamily="34" charset="0"/>
              <a:buChar char="•"/>
            </a:pPr>
            <a:r>
              <a:rPr lang="en-GB" sz="1200">
                <a:solidFill>
                  <a:schemeClr val="bg1"/>
                </a:solidFill>
              </a:rPr>
              <a:t>Understand GR Project conditions and risks to advise, challenge, and influence GRs to minimise instances of change.</a:t>
            </a:r>
          </a:p>
          <a:p>
            <a:pPr marL="285750" indent="-285750">
              <a:spcAft>
                <a:spcPts val="600"/>
              </a:spcAft>
              <a:buFont typeface="Arial" panose="020B0604020202020204" pitchFamily="34" charset="0"/>
              <a:buChar char="•"/>
            </a:pPr>
            <a:r>
              <a:rPr lang="en-GB" sz="1200">
                <a:solidFill>
                  <a:schemeClr val="bg1"/>
                </a:solidFill>
              </a:rPr>
              <a:t>Provide guidance, advice, support, and clarification to GRs regarding all aspects of the change control process, including on the production of change requests.</a:t>
            </a:r>
          </a:p>
          <a:p>
            <a:pPr marL="285750" indent="-285750">
              <a:spcAft>
                <a:spcPts val="600"/>
              </a:spcAft>
              <a:buFont typeface="Arial" panose="020B0604020202020204" pitchFamily="34" charset="0"/>
              <a:buChar char="•"/>
            </a:pPr>
            <a:r>
              <a:rPr lang="en-GB" sz="1200">
                <a:solidFill>
                  <a:schemeClr val="bg1"/>
                </a:solidFill>
              </a:rPr>
              <a:t>Ensure high-quality change request submissions which make a clear case for change (i.e., include comprehensive rationale and impacts) to inform effective decision-making.</a:t>
            </a:r>
          </a:p>
          <a:p>
            <a:pPr marL="285750" indent="-285750">
              <a:spcAft>
                <a:spcPts val="600"/>
              </a:spcAft>
              <a:buFont typeface="Arial" panose="020B0604020202020204" pitchFamily="34" charset="0"/>
              <a:buChar char="•"/>
            </a:pPr>
            <a:r>
              <a:rPr lang="en-GB" sz="1200">
                <a:solidFill>
                  <a:schemeClr val="bg1"/>
                </a:solidFill>
              </a:rPr>
              <a:t>Evaluates all change requests, taking decision within delegated thresholds, and escalating recommended outcome for decision by the Department where thresholds are exceeded.</a:t>
            </a:r>
          </a:p>
          <a:p>
            <a:pPr marL="285750" indent="-285750">
              <a:spcAft>
                <a:spcPts val="600"/>
              </a:spcAft>
              <a:buFont typeface="Arial" panose="020B0604020202020204" pitchFamily="34" charset="0"/>
              <a:buChar char="•"/>
            </a:pPr>
            <a:r>
              <a:rPr lang="en-GB" sz="1200">
                <a:solidFill>
                  <a:schemeClr val="bg1"/>
                </a:solidFill>
              </a:rPr>
              <a:t>Monitor the performance of the change control process and change patterns and trends.</a:t>
            </a:r>
          </a:p>
          <a:p>
            <a:pPr marL="285750" indent="-285750">
              <a:spcAft>
                <a:spcPts val="600"/>
              </a:spcAft>
              <a:buFont typeface="Arial" panose="020B0604020202020204" pitchFamily="34" charset="0"/>
              <a:buChar char="•"/>
            </a:pPr>
            <a:r>
              <a:rPr lang="en-GB" sz="1200">
                <a:solidFill>
                  <a:schemeClr val="bg1"/>
                </a:solidFill>
              </a:rPr>
              <a:t>Conduct monthly and quarterly reviews against defined metrics, including management of associated governance forums and production of associated reports.</a:t>
            </a:r>
          </a:p>
          <a:p>
            <a:pPr marL="285750" indent="-285750">
              <a:spcAft>
                <a:spcPts val="600"/>
              </a:spcAft>
              <a:buFont typeface="Arial" panose="020B0604020202020204" pitchFamily="34" charset="0"/>
              <a:buChar char="•"/>
            </a:pPr>
            <a:endParaRPr lang="en-GB" sz="1200">
              <a:solidFill>
                <a:schemeClr val="bg1"/>
              </a:solidFill>
            </a:endParaRPr>
          </a:p>
          <a:p>
            <a:pPr marL="285750" indent="-285750">
              <a:spcAft>
                <a:spcPts val="600"/>
              </a:spcAft>
              <a:buFont typeface="Arial" panose="020B0604020202020204" pitchFamily="34" charset="0"/>
              <a:buChar char="•"/>
            </a:pPr>
            <a:endParaRPr lang="en-GB" sz="1200">
              <a:solidFill>
                <a:schemeClr val="bg1"/>
              </a:solidFill>
            </a:endParaRPr>
          </a:p>
          <a:p>
            <a:pPr marL="285750" indent="-285750">
              <a:spcAft>
                <a:spcPts val="600"/>
              </a:spcAft>
              <a:buFont typeface="Arial" panose="020B0604020202020204" pitchFamily="34" charset="0"/>
              <a:buChar char="•"/>
            </a:pPr>
            <a:endParaRPr lang="en-GB" sz="1200">
              <a:solidFill>
                <a:schemeClr val="bg1"/>
              </a:solidFill>
            </a:endParaRPr>
          </a:p>
        </p:txBody>
      </p:sp>
      <p:sp>
        <p:nvSpPr>
          <p:cNvPr id="4" name="Rectangle: Rounded Corners 3">
            <a:extLst>
              <a:ext uri="{FF2B5EF4-FFF2-40B4-BE49-F238E27FC236}">
                <a16:creationId xmlns:a16="http://schemas.microsoft.com/office/drawing/2014/main" id="{BC589F98-4BA4-C9DA-1956-6A54B90770B5}"/>
              </a:ext>
            </a:extLst>
          </p:cNvPr>
          <p:cNvSpPr/>
          <p:nvPr/>
        </p:nvSpPr>
        <p:spPr>
          <a:xfrm>
            <a:off x="9460024" y="1454604"/>
            <a:ext cx="2275367" cy="512614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1100" b="1" u="sng"/>
              <a:t>Grant Recipient</a:t>
            </a:r>
            <a:endParaRPr lang="en-GB" b="1" u="sng"/>
          </a:p>
          <a:p>
            <a:pPr marL="285750" indent="-285750">
              <a:spcAft>
                <a:spcPts val="600"/>
              </a:spcAft>
              <a:buFont typeface="Arial" panose="020B0604020202020204" pitchFamily="34" charset="0"/>
              <a:buChar char="•"/>
            </a:pPr>
            <a:endParaRPr lang="en-GB" sz="1100"/>
          </a:p>
          <a:p>
            <a:pPr marL="285750" indent="-285750">
              <a:spcAft>
                <a:spcPts val="600"/>
              </a:spcAft>
              <a:buFont typeface="Arial" panose="020B0604020202020204" pitchFamily="34" charset="0"/>
              <a:buChar char="•"/>
            </a:pPr>
            <a:r>
              <a:rPr lang="en-GB" sz="1100"/>
              <a:t>Manage risks under the Supplier’s advice to minimise need for change.</a:t>
            </a:r>
          </a:p>
          <a:p>
            <a:pPr marL="285750" indent="-285750">
              <a:spcAft>
                <a:spcPts val="600"/>
              </a:spcAft>
              <a:buFont typeface="Arial" panose="020B0604020202020204" pitchFamily="34" charset="0"/>
              <a:buChar char="•"/>
            </a:pPr>
            <a:r>
              <a:rPr lang="en-GB" sz="1100"/>
              <a:t>Understand Policy red lines which inform change control decisions.</a:t>
            </a:r>
          </a:p>
          <a:p>
            <a:pPr marL="285750" indent="-285750">
              <a:spcAft>
                <a:spcPts val="600"/>
              </a:spcAft>
              <a:buFont typeface="Arial" panose="020B0604020202020204" pitchFamily="34" charset="0"/>
              <a:buChar char="•"/>
            </a:pPr>
            <a:r>
              <a:rPr lang="en-GB" sz="1100"/>
              <a:t>Produce high-quality change requests under the Supplier’s advice.</a:t>
            </a:r>
          </a:p>
          <a:p>
            <a:pPr marL="285750" indent="-285750">
              <a:spcAft>
                <a:spcPts val="600"/>
              </a:spcAft>
              <a:buFont typeface="Arial" panose="020B0604020202020204" pitchFamily="34" charset="0"/>
              <a:buChar char="•"/>
            </a:pPr>
            <a:r>
              <a:rPr lang="en-GB" sz="1100"/>
              <a:t>Collaborate fully with the change control process, further developing change requests when advised to by the Supplier.</a:t>
            </a:r>
          </a:p>
          <a:p>
            <a:pPr marL="285750" indent="-285750">
              <a:spcAft>
                <a:spcPts val="600"/>
              </a:spcAft>
              <a:buFont typeface="Arial" panose="020B0604020202020204" pitchFamily="34" charset="0"/>
              <a:buChar char="•"/>
            </a:pPr>
            <a:r>
              <a:rPr lang="en-GB" sz="1100"/>
              <a:t>Commits to delivery against updated baselines and targets as per the outcomes of agreed changes.</a:t>
            </a:r>
          </a:p>
        </p:txBody>
      </p:sp>
    </p:spTree>
    <p:extLst>
      <p:ext uri="{BB962C8B-B14F-4D97-AF65-F5344CB8AC3E}">
        <p14:creationId xmlns:p14="http://schemas.microsoft.com/office/powerpoint/2010/main" val="415445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9788-095A-FAF3-AA07-E50CD151A7F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3A0DBE4-6925-E6AE-2D0B-179869BCA956}"/>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Grant Spending Compliance and Forecasting </a:t>
            </a:r>
            <a:endParaRPr lang="en-GB"/>
          </a:p>
        </p:txBody>
      </p:sp>
      <p:sp>
        <p:nvSpPr>
          <p:cNvPr id="5" name="TextBox 4">
            <a:extLst>
              <a:ext uri="{FF2B5EF4-FFF2-40B4-BE49-F238E27FC236}">
                <a16:creationId xmlns:a16="http://schemas.microsoft.com/office/drawing/2014/main" id="{DF4D5443-D9E5-CCD4-1B38-5D7160FCD26F}"/>
              </a:ext>
            </a:extLst>
          </p:cNvPr>
          <p:cNvSpPr txBox="1"/>
          <p:nvPr/>
        </p:nvSpPr>
        <p:spPr>
          <a:xfrm>
            <a:off x="677975" y="1225689"/>
            <a:ext cx="11310825" cy="6124754"/>
          </a:xfrm>
          <a:prstGeom prst="rect">
            <a:avLst/>
          </a:prstGeom>
          <a:noFill/>
        </p:spPr>
        <p:txBody>
          <a:bodyPr wrap="square" lIns="91440" tIns="45720" rIns="91440" bIns="45720" anchor="t">
            <a:spAutoFit/>
          </a:bodyPr>
          <a:lstStyle/>
          <a:p>
            <a:r>
              <a:rPr lang="en-GB" sz="1600" b="1" u="sng">
                <a:solidFill>
                  <a:schemeClr val="accent4"/>
                </a:solidFill>
              </a:rPr>
              <a:t>Summary of Service Package </a:t>
            </a:r>
          </a:p>
          <a:p>
            <a:endParaRPr lang="en-GB" sz="1600" b="1" u="sng">
              <a:solidFill>
                <a:schemeClr val="accent4"/>
              </a:solidFill>
              <a:cs typeface="Arial"/>
            </a:endParaRPr>
          </a:p>
          <a:p>
            <a:r>
              <a:rPr lang="en-GB" sz="1600">
                <a:solidFill>
                  <a:schemeClr val="accent4"/>
                </a:solidFill>
                <a:cs typeface="Arial"/>
              </a:rPr>
              <a:t>This service is set up primarily to e</a:t>
            </a:r>
            <a:r>
              <a:rPr lang="en-GB" sz="1600">
                <a:solidFill>
                  <a:schemeClr val="accent4"/>
                </a:solidFill>
              </a:rPr>
              <a:t>nsure that all Grant Recipients comply with the Scheme’s Grant Spend conditions and processes. </a:t>
            </a:r>
            <a:endParaRPr lang="en-GB" sz="1600">
              <a:solidFill>
                <a:schemeClr val="accent4"/>
              </a:solidFill>
              <a:cs typeface="Arial"/>
            </a:endParaRPr>
          </a:p>
          <a:p>
            <a:endParaRPr lang="en-GB" sz="1600">
              <a:solidFill>
                <a:schemeClr val="accent4"/>
              </a:solidFill>
            </a:endParaRPr>
          </a:p>
          <a:p>
            <a:r>
              <a:rPr lang="en-GB" sz="1600">
                <a:solidFill>
                  <a:schemeClr val="accent4"/>
                </a:solidFill>
              </a:rPr>
              <a:t>This includes: </a:t>
            </a:r>
            <a:endParaRPr lang="en-GB" sz="1600">
              <a:solidFill>
                <a:schemeClr val="accent4"/>
              </a:solidFill>
              <a:cs typeface="Arial"/>
            </a:endParaRPr>
          </a:p>
          <a:p>
            <a:endParaRPr lang="en-GB" sz="1600">
              <a:solidFill>
                <a:schemeClr val="accent4"/>
              </a:solidFill>
            </a:endParaRPr>
          </a:p>
          <a:p>
            <a:pPr marL="285750" indent="-285750">
              <a:buFont typeface="Arial" panose="020B0604020202020204" pitchFamily="34" charset="0"/>
              <a:buChar char="•"/>
            </a:pPr>
            <a:r>
              <a:rPr lang="en-GB" sz="1600">
                <a:solidFill>
                  <a:schemeClr val="accent4"/>
                </a:solidFill>
              </a:rPr>
              <a:t>Monitoring the spend of allocated funding in line with specific scheme requirements; </a:t>
            </a: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rPr>
              <a:t>Working with GRs to confirm receipt of payment.</a:t>
            </a:r>
            <a:endParaRPr lang="en-GB" sz="1600">
              <a:solidFill>
                <a:schemeClr val="accent4"/>
              </a:solidFill>
              <a:cs typeface="Arial"/>
            </a:endParaRPr>
          </a:p>
          <a:p>
            <a:pPr marL="285750" indent="-285750">
              <a:buFont typeface="Arial" panose="020B0604020202020204" pitchFamily="34" charset="0"/>
              <a:buChar char="•"/>
            </a:pPr>
            <a:endParaRPr lang="en-GB" sz="1600" b="1" u="sng">
              <a:solidFill>
                <a:schemeClr val="accent4"/>
              </a:solidFill>
              <a:cs typeface="Arial"/>
            </a:endParaRPr>
          </a:p>
          <a:p>
            <a:r>
              <a:rPr lang="en-GB" sz="1600">
                <a:solidFill>
                  <a:schemeClr val="accent4"/>
                </a:solidFill>
              </a:rPr>
              <a:t>The payment processes for the schemes vary due to the distinct mechanisms used to award funding; consequently, the model of support used for each will differ. </a:t>
            </a:r>
            <a:endParaRPr lang="en-GB" sz="1600">
              <a:solidFill>
                <a:schemeClr val="accent4"/>
              </a:solidFill>
              <a:cs typeface="Arial"/>
            </a:endParaRPr>
          </a:p>
          <a:p>
            <a:endParaRPr lang="en-GB" sz="1600" b="1" u="sng">
              <a:solidFill>
                <a:schemeClr val="accent4"/>
              </a:solidFill>
              <a:cs typeface="Arial"/>
            </a:endParaRPr>
          </a:p>
          <a:p>
            <a:r>
              <a:rPr lang="en-GB" sz="1600" b="1" u="sng">
                <a:solidFill>
                  <a:schemeClr val="accent4"/>
                </a:solidFill>
                <a:cs typeface="Arial"/>
              </a:rPr>
              <a:t>Key Changes from initial briefing</a:t>
            </a:r>
          </a:p>
          <a:p>
            <a:endParaRPr lang="en-GB">
              <a:cs typeface="Arial" panose="020B0604020202020204"/>
            </a:endParaRPr>
          </a:p>
          <a:p>
            <a:r>
              <a:rPr lang="en-GB" sz="1600">
                <a:solidFill>
                  <a:schemeClr val="accent4"/>
                </a:solidFill>
                <a:cs typeface="Arial" panose="020B0604020202020204"/>
              </a:rPr>
              <a:t>Greater clarity regarding the distinct payment processes for each scheme:</a:t>
            </a:r>
          </a:p>
          <a:p>
            <a:pPr marL="342900" indent="-342900">
              <a:buFont typeface="+mj-lt"/>
              <a:buAutoNum type="arabicPeriod"/>
            </a:pPr>
            <a:endParaRPr lang="en-GB" sz="1600">
              <a:solidFill>
                <a:schemeClr val="accent4"/>
              </a:solidFill>
              <a:cs typeface="Arial" panose="020B0604020202020204"/>
            </a:endParaRPr>
          </a:p>
          <a:p>
            <a:pPr marL="342900" indent="-342900">
              <a:buFont typeface="+mj-lt"/>
              <a:buAutoNum type="arabicPeriod"/>
            </a:pPr>
            <a:r>
              <a:rPr lang="en-GB" sz="1600">
                <a:solidFill>
                  <a:schemeClr val="accent4"/>
                </a:solidFill>
                <a:cs typeface="Arial" panose="020B0604020202020204"/>
              </a:rPr>
              <a:t>Step-by-step process for individual scheme payment claim procedures and associated SLAs</a:t>
            </a:r>
          </a:p>
          <a:p>
            <a:pPr marL="342900" indent="-342900">
              <a:buFont typeface="+mj-lt"/>
              <a:buAutoNum type="arabicPeriod"/>
            </a:pPr>
            <a:r>
              <a:rPr lang="en-GB" sz="1600">
                <a:solidFill>
                  <a:schemeClr val="accent4"/>
                </a:solidFill>
                <a:cs typeface="Arial" panose="020B0604020202020204"/>
              </a:rPr>
              <a:t>Scheme specific reporting requests, payment reconciliation and evidence check requirements</a:t>
            </a:r>
          </a:p>
          <a:p>
            <a:pPr marL="342900" indent="-342900">
              <a:buFont typeface="+mj-lt"/>
              <a:buAutoNum type="arabicPeriod"/>
            </a:pPr>
            <a:r>
              <a:rPr lang="en-GB" sz="1600">
                <a:solidFill>
                  <a:schemeClr val="accent4"/>
                </a:solidFill>
                <a:cs typeface="Arial" panose="020B0604020202020204"/>
              </a:rPr>
              <a:t>Spend and forecasting requirements and how these link with other service package requirements</a:t>
            </a:r>
          </a:p>
          <a:p>
            <a:endParaRPr lang="en-GB" sz="1600" b="1" u="sng">
              <a:solidFill>
                <a:schemeClr val="accent4"/>
              </a:solidFill>
              <a:cs typeface="Arial" panose="020B0604020202020204"/>
            </a:endParaRPr>
          </a:p>
          <a:p>
            <a:endParaRPr lang="en-GB" u="sng">
              <a:cs typeface="Arial" panose="020B0604020202020204"/>
            </a:endParaRPr>
          </a:p>
          <a:p>
            <a:endParaRPr lang="en-GB" u="sng">
              <a:cs typeface="Arial" panose="020B0604020202020204"/>
            </a:endParaRPr>
          </a:p>
          <a:p>
            <a:endParaRPr lang="en-GB" u="sng">
              <a:cs typeface="Arial" panose="020B0604020202020204"/>
            </a:endParaRPr>
          </a:p>
        </p:txBody>
      </p:sp>
    </p:spTree>
    <p:extLst>
      <p:ext uri="{BB962C8B-B14F-4D97-AF65-F5344CB8AC3E}">
        <p14:creationId xmlns:p14="http://schemas.microsoft.com/office/powerpoint/2010/main" val="410599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88FC4-7506-4655-8591-9EDA8D9DA7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C09AAA-D394-3C41-C07D-738C017B8827}"/>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Grant Spending Compliance and Forecasting R&amp;R </a:t>
            </a:r>
            <a:endParaRPr lang="en-GB"/>
          </a:p>
        </p:txBody>
      </p:sp>
      <p:sp>
        <p:nvSpPr>
          <p:cNvPr id="2" name="Rectangle: Rounded Corners 1">
            <a:extLst>
              <a:ext uri="{FF2B5EF4-FFF2-40B4-BE49-F238E27FC236}">
                <a16:creationId xmlns:a16="http://schemas.microsoft.com/office/drawing/2014/main" id="{9484394A-43FF-154E-AE5E-D75E86E096C8}"/>
              </a:ext>
            </a:extLst>
          </p:cNvPr>
          <p:cNvSpPr/>
          <p:nvPr/>
        </p:nvSpPr>
        <p:spPr>
          <a:xfrm>
            <a:off x="1052773" y="1637074"/>
            <a:ext cx="2963055" cy="462042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u="sng"/>
          </a:p>
          <a:p>
            <a:pPr algn="ctr"/>
            <a:r>
              <a:rPr lang="en-GB" sz="1200" b="1" u="sng"/>
              <a:t>Buyer (Department)</a:t>
            </a:r>
            <a:endParaRPr lang="en-GB" sz="1200">
              <a:cs typeface="Arial" panose="020B0604020202020204"/>
            </a:endParaRPr>
          </a:p>
          <a:p>
            <a:pPr algn="ctr"/>
            <a:endParaRPr lang="en-GB" sz="1200" b="1" u="sng"/>
          </a:p>
          <a:p>
            <a:pPr marL="171450" indent="-171450">
              <a:buFont typeface="Arial" panose="020B0604020202020204" pitchFamily="34" charset="0"/>
              <a:buChar char="•"/>
            </a:pPr>
            <a:r>
              <a:rPr lang="en-GB" sz="1200" b="0" i="0">
                <a:solidFill>
                  <a:schemeClr val="bg1"/>
                </a:solidFill>
                <a:effectLst/>
                <a:latin typeface="Arial"/>
                <a:cs typeface="Arial"/>
              </a:rPr>
              <a:t> </a:t>
            </a:r>
            <a:r>
              <a:rPr lang="en-GB" sz="1200">
                <a:solidFill>
                  <a:schemeClr val="bg1"/>
                </a:solidFill>
                <a:latin typeface="Arial"/>
                <a:cs typeface="Arial"/>
              </a:rPr>
              <a:t>The decision-making</a:t>
            </a:r>
            <a:r>
              <a:rPr lang="en-GB" sz="1200" b="0" i="0">
                <a:solidFill>
                  <a:schemeClr val="bg1"/>
                </a:solidFill>
                <a:effectLst/>
                <a:latin typeface="Arial"/>
                <a:cs typeface="Arial"/>
              </a:rPr>
              <a:t> </a:t>
            </a:r>
            <a:r>
              <a:rPr lang="en-GB" sz="1200" b="0" i="0">
                <a:solidFill>
                  <a:schemeClr val="bg1"/>
                </a:solidFill>
                <a:effectLst/>
              </a:rPr>
              <a:t>authority, endorsing payment decisions, and managing transfer of funds to GRs upon completion of the relevant financial process</a:t>
            </a:r>
            <a:endParaRPr lang="en-US" sz="1200"/>
          </a:p>
          <a:p>
            <a:pPr marL="285750" indent="-285750" algn="ctr">
              <a:buFont typeface="Arial" panose="020B0604020202020204" pitchFamily="34" charset="0"/>
              <a:buChar char="•"/>
            </a:pPr>
            <a:endParaRPr lang="en-GB" sz="1200"/>
          </a:p>
          <a:p>
            <a:pPr algn="ctr"/>
            <a:endParaRPr lang="en-GB" sz="1200"/>
          </a:p>
        </p:txBody>
      </p:sp>
      <p:sp>
        <p:nvSpPr>
          <p:cNvPr id="3" name="Rectangle: Rounded Corners 2">
            <a:extLst>
              <a:ext uri="{FF2B5EF4-FFF2-40B4-BE49-F238E27FC236}">
                <a16:creationId xmlns:a16="http://schemas.microsoft.com/office/drawing/2014/main" id="{AFBC1F65-3763-FFC6-6B15-B2D187F677E4}"/>
              </a:ext>
            </a:extLst>
          </p:cNvPr>
          <p:cNvSpPr/>
          <p:nvPr/>
        </p:nvSpPr>
        <p:spPr>
          <a:xfrm>
            <a:off x="4361225" y="1637073"/>
            <a:ext cx="4522116" cy="462042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200" b="1" u="sng"/>
              <a:t>Supplier</a:t>
            </a:r>
            <a:endParaRPr lang="en-GB" sz="1200"/>
          </a:p>
          <a:p>
            <a:pPr algn="ctr"/>
            <a:endParaRPr lang="en-GB" sz="1200" b="1" u="sng"/>
          </a:p>
          <a:p>
            <a:pPr marL="171450" indent="-171450">
              <a:buFont typeface="Arial" panose="020B0604020202020204" pitchFamily="34" charset="0"/>
              <a:buChar char="•"/>
            </a:pPr>
            <a:r>
              <a:rPr lang="en-GB" sz="1200">
                <a:solidFill>
                  <a:schemeClr val="bg1"/>
                </a:solidFill>
              </a:rPr>
              <a:t>Receive drawdown requests, process grant claims reviewing completeness and quality of submissions, and issue recommendation to the Buyer to trigger payments.</a:t>
            </a:r>
          </a:p>
          <a:p>
            <a:endParaRPr lang="en-GB" sz="1200">
              <a:solidFill>
                <a:schemeClr val="bg1"/>
              </a:solidFill>
            </a:endParaRPr>
          </a:p>
          <a:p>
            <a:pPr marL="171450" indent="-171450">
              <a:buFont typeface="Arial" panose="020B0604020202020204" pitchFamily="34" charset="0"/>
              <a:buChar char="•"/>
            </a:pPr>
            <a:r>
              <a:rPr lang="en-GB" sz="1200">
                <a:solidFill>
                  <a:schemeClr val="bg1"/>
                </a:solidFill>
              </a:rPr>
              <a:t>A</a:t>
            </a:r>
            <a:r>
              <a:rPr lang="en-GB" sz="1200" b="0" i="0">
                <a:solidFill>
                  <a:schemeClr val="bg1"/>
                </a:solidFill>
                <a:effectLst/>
              </a:rPr>
              <a:t>cts as main point of contact for any payment and claims processes, ensuring all GRs comply with schemes Grant spend conditions and processes</a:t>
            </a:r>
            <a:endParaRPr lang="en-GB" sz="1200" b="0" i="0">
              <a:solidFill>
                <a:schemeClr val="bg1"/>
              </a:solidFill>
              <a:effectLst/>
              <a:cs typeface="Arial"/>
            </a:endParaRPr>
          </a:p>
          <a:p>
            <a:pPr marL="171450" indent="-171450">
              <a:buFont typeface="Arial" panose="020B0604020202020204" pitchFamily="34" charset="0"/>
              <a:buChar char="•"/>
            </a:pPr>
            <a:endParaRPr lang="en-GB" sz="1200">
              <a:solidFill>
                <a:schemeClr val="bg1"/>
              </a:solidFill>
              <a:cs typeface="Arial"/>
            </a:endParaRPr>
          </a:p>
          <a:p>
            <a:pPr marL="171450" indent="-171450">
              <a:buFont typeface="Arial" panose="020B0604020202020204" pitchFamily="34" charset="0"/>
              <a:buChar char="•"/>
            </a:pPr>
            <a:r>
              <a:rPr lang="en-GB" sz="1200">
                <a:solidFill>
                  <a:schemeClr val="bg1"/>
                </a:solidFill>
                <a:cs typeface="Arial"/>
              </a:rPr>
              <a:t>S</a:t>
            </a:r>
            <a:r>
              <a:rPr lang="en-GB" sz="1200" b="0" i="0">
                <a:solidFill>
                  <a:schemeClr val="bg1"/>
                </a:solidFill>
                <a:effectLst/>
                <a:cs typeface="Arial"/>
              </a:rPr>
              <a:t>ets out evidence requirements, assess GR financial forecasts, financial summaries/spend, carries out sample/full evidence checks of GR spending </a:t>
            </a:r>
            <a:endParaRPr lang="en-GB" sz="1200">
              <a:solidFill>
                <a:schemeClr val="bg1"/>
              </a:solidFill>
              <a:cs typeface="Arial"/>
            </a:endParaRPr>
          </a:p>
          <a:p>
            <a:pPr marL="171450" indent="-171450">
              <a:buFont typeface="Arial" panose="020B0604020202020204" pitchFamily="34" charset="0"/>
              <a:buChar char="•"/>
            </a:pPr>
            <a:endParaRPr lang="en-GB" sz="1200">
              <a:solidFill>
                <a:schemeClr val="bg1"/>
              </a:solidFill>
              <a:cs typeface="Arial"/>
            </a:endParaRPr>
          </a:p>
          <a:p>
            <a:pPr marL="171450" indent="-171450">
              <a:buFont typeface="Arial" panose="020B0604020202020204" pitchFamily="34" charset="0"/>
              <a:buChar char="•"/>
            </a:pPr>
            <a:r>
              <a:rPr lang="en-GB" sz="1200">
                <a:solidFill>
                  <a:schemeClr val="bg1"/>
                </a:solidFill>
                <a:cs typeface="Arial"/>
              </a:rPr>
              <a:t>Conducts reconciliation of grant payments, ensuring evidence provided is appropriate to confirm eligible spend, advising GRs on re-submission where evidence shared is unclear, ambiguous or insufficient.</a:t>
            </a:r>
          </a:p>
          <a:p>
            <a:pPr marL="171450" indent="-171450">
              <a:buFont typeface="Arial" panose="020B0604020202020204" pitchFamily="34" charset="0"/>
              <a:buChar char="•"/>
            </a:pPr>
            <a:endParaRPr lang="en-GB" sz="1200">
              <a:solidFill>
                <a:schemeClr val="bg1"/>
              </a:solidFill>
              <a:cs typeface="Arial"/>
            </a:endParaRPr>
          </a:p>
          <a:p>
            <a:pPr marL="171450" indent="-171450">
              <a:buFont typeface="Arial" panose="020B0604020202020204" pitchFamily="34" charset="0"/>
              <a:buChar char="•"/>
            </a:pPr>
            <a:r>
              <a:rPr lang="en-GB" sz="1200">
                <a:solidFill>
                  <a:schemeClr val="bg1"/>
                </a:solidFill>
                <a:cs typeface="Arial"/>
              </a:rPr>
              <a:t>Identifies</a:t>
            </a:r>
            <a:r>
              <a:rPr lang="en-GB" sz="1200" b="0" i="0">
                <a:solidFill>
                  <a:schemeClr val="bg1"/>
                </a:solidFill>
                <a:effectLst/>
                <a:cs typeface="Arial"/>
              </a:rPr>
              <a:t> inconsistencies and escalates to Buyer, including the provision of monthly scheme-level financial forecast.</a:t>
            </a:r>
            <a:endParaRPr lang="en-GB" sz="1200">
              <a:solidFill>
                <a:schemeClr val="bg1"/>
              </a:solidFill>
              <a:cs typeface="Arial"/>
            </a:endParaRPr>
          </a:p>
          <a:p>
            <a:pPr algn="ctr"/>
            <a:endParaRPr lang="en-GB" sz="1200"/>
          </a:p>
          <a:p>
            <a:pPr marL="285750" indent="-285750" algn="ctr">
              <a:buFont typeface="Arial" panose="020B0604020202020204" pitchFamily="34" charset="0"/>
              <a:buChar char="•"/>
            </a:pPr>
            <a:endParaRPr lang="en-GB" sz="1200"/>
          </a:p>
        </p:txBody>
      </p:sp>
      <p:sp>
        <p:nvSpPr>
          <p:cNvPr id="4" name="Rectangle: Rounded Corners 3">
            <a:extLst>
              <a:ext uri="{FF2B5EF4-FFF2-40B4-BE49-F238E27FC236}">
                <a16:creationId xmlns:a16="http://schemas.microsoft.com/office/drawing/2014/main" id="{C856FD28-0B8B-D978-4743-23E8D01B579C}"/>
              </a:ext>
            </a:extLst>
          </p:cNvPr>
          <p:cNvSpPr/>
          <p:nvPr/>
        </p:nvSpPr>
        <p:spPr>
          <a:xfrm>
            <a:off x="9228739" y="1651284"/>
            <a:ext cx="2558043" cy="460491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u="sng"/>
          </a:p>
          <a:p>
            <a:pPr algn="ctr"/>
            <a:r>
              <a:rPr lang="en-GB" sz="1200" b="1" u="sng"/>
              <a:t>Grant Recipient</a:t>
            </a:r>
            <a:endParaRPr lang="en-GB" sz="1200"/>
          </a:p>
          <a:p>
            <a:pPr algn="ctr"/>
            <a:endParaRPr lang="en-GB" sz="1200" b="1" u="sng"/>
          </a:p>
          <a:p>
            <a:pPr marL="171450" indent="-171450" algn="ctr">
              <a:buFont typeface="Arial" panose="020B0604020202020204" pitchFamily="34" charset="0"/>
              <a:buChar char="•"/>
            </a:pPr>
            <a:r>
              <a:rPr lang="en-GB" sz="1200"/>
              <a:t>Comply with Scheme spend conditions and processes.</a:t>
            </a:r>
            <a:endParaRPr lang="en-GB" sz="1200">
              <a:cs typeface="Arial"/>
            </a:endParaRPr>
          </a:p>
          <a:p>
            <a:pPr marL="171450" indent="-171450" algn="ctr">
              <a:buFont typeface="Arial" panose="020B0604020202020204" pitchFamily="34" charset="0"/>
              <a:buChar char="•"/>
            </a:pPr>
            <a:endParaRPr lang="en-GB" sz="1200"/>
          </a:p>
          <a:p>
            <a:pPr marL="171450" indent="-171450" algn="ctr">
              <a:buFont typeface="Arial" panose="020B0604020202020204" pitchFamily="34" charset="0"/>
              <a:buChar char="•"/>
            </a:pPr>
            <a:r>
              <a:rPr lang="en-GB" sz="1200"/>
              <a:t>Provide timely and accurate spend requests and reports to enable payments.</a:t>
            </a:r>
            <a:endParaRPr lang="en-GB" sz="1200">
              <a:cs typeface="Arial"/>
            </a:endParaRPr>
          </a:p>
          <a:p>
            <a:pPr marL="285750" indent="-285750" algn="ctr">
              <a:buFont typeface="Arial" panose="020B0604020202020204" pitchFamily="34" charset="0"/>
              <a:buChar char="•"/>
            </a:pPr>
            <a:endParaRPr lang="en-GB" sz="1200"/>
          </a:p>
        </p:txBody>
      </p:sp>
    </p:spTree>
    <p:extLst>
      <p:ext uri="{BB962C8B-B14F-4D97-AF65-F5344CB8AC3E}">
        <p14:creationId xmlns:p14="http://schemas.microsoft.com/office/powerpoint/2010/main" val="171185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1855-2930-1149-306D-39A3FE94E9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BEBAD-FC68-9F51-5481-237C0BE59980}"/>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Fraud, Error and Compliance Management </a:t>
            </a:r>
            <a:endParaRPr lang="en-GB"/>
          </a:p>
        </p:txBody>
      </p:sp>
      <p:sp>
        <p:nvSpPr>
          <p:cNvPr id="5" name="TextBox 4">
            <a:extLst>
              <a:ext uri="{FF2B5EF4-FFF2-40B4-BE49-F238E27FC236}">
                <a16:creationId xmlns:a16="http://schemas.microsoft.com/office/drawing/2014/main" id="{A2B01BA3-6244-2EDF-A476-7964E8DAB8EF}"/>
              </a:ext>
            </a:extLst>
          </p:cNvPr>
          <p:cNvSpPr txBox="1"/>
          <p:nvPr/>
        </p:nvSpPr>
        <p:spPr>
          <a:xfrm>
            <a:off x="677975" y="1339748"/>
            <a:ext cx="11310825" cy="5257850"/>
          </a:xfrm>
          <a:prstGeom prst="rect">
            <a:avLst/>
          </a:prstGeom>
          <a:noFill/>
        </p:spPr>
        <p:txBody>
          <a:bodyPr wrap="square" lIns="91440" tIns="45720" rIns="91440" bIns="45720" anchor="t">
            <a:spAutoFit/>
          </a:bodyPr>
          <a:lstStyle/>
          <a:p>
            <a:r>
              <a:rPr lang="en-GB" sz="1600" b="1" u="sng">
                <a:solidFill>
                  <a:schemeClr val="accent4"/>
                </a:solidFill>
              </a:rPr>
              <a:t>Summary of Service Package </a:t>
            </a:r>
          </a:p>
          <a:p>
            <a:endParaRPr lang="en-GB" sz="1600" b="1" u="sng">
              <a:solidFill>
                <a:schemeClr val="accent4"/>
              </a:solidFill>
              <a:cs typeface="Arial"/>
            </a:endParaRPr>
          </a:p>
          <a:p>
            <a:r>
              <a:rPr lang="en-GB" sz="1600" b="0" i="0">
                <a:solidFill>
                  <a:srgbClr val="000000"/>
                </a:solidFill>
                <a:effectLst/>
                <a:latin typeface="Arial"/>
                <a:cs typeface="Arial"/>
              </a:rPr>
              <a:t>This </a:t>
            </a:r>
            <a:r>
              <a:rPr lang="en-GB" sz="1600">
                <a:solidFill>
                  <a:srgbClr val="000000"/>
                </a:solidFill>
                <a:latin typeface="Arial"/>
                <a:cs typeface="Arial"/>
              </a:rPr>
              <a:t>m</a:t>
            </a:r>
            <a:r>
              <a:rPr lang="en-GB" sz="1600" b="0" i="0">
                <a:solidFill>
                  <a:srgbClr val="000000"/>
                </a:solidFill>
                <a:effectLst/>
                <a:latin typeface="Arial"/>
                <a:cs typeface="Arial"/>
              </a:rPr>
              <a:t>anagement function seeks to minimise mis-spend of schemes funding and ensure compliance with scheme </a:t>
            </a:r>
            <a:r>
              <a:rPr lang="en-GB" sz="1600" b="0">
                <a:solidFill>
                  <a:srgbClr val="000000"/>
                </a:solidFill>
                <a:effectLst/>
                <a:latin typeface="Arial"/>
                <a:cs typeface="Arial"/>
              </a:rPr>
              <a:t>policy</a:t>
            </a:r>
            <a:r>
              <a:rPr lang="en-GB" sz="1600" b="0">
                <a:solidFill>
                  <a:srgbClr val="0078D4"/>
                </a:solidFill>
                <a:effectLst/>
                <a:latin typeface="Arial"/>
                <a:cs typeface="Arial"/>
              </a:rPr>
              <a:t> </a:t>
            </a:r>
            <a:r>
              <a:rPr lang="en-GB" sz="1600" b="0">
                <a:solidFill>
                  <a:schemeClr val="accent4"/>
                </a:solidFill>
                <a:effectLst/>
                <a:latin typeface="Arial"/>
                <a:cs typeface="Arial"/>
              </a:rPr>
              <a:t>rules. </a:t>
            </a:r>
            <a:r>
              <a:rPr lang="en-GB" sz="1600" b="0" i="0">
                <a:solidFill>
                  <a:srgbClr val="000000"/>
                </a:solidFill>
                <a:effectLst/>
                <a:latin typeface="Arial"/>
                <a:cs typeface="Arial"/>
              </a:rPr>
              <a:t> </a:t>
            </a:r>
          </a:p>
          <a:p>
            <a:endParaRPr lang="en-GB" sz="1600">
              <a:solidFill>
                <a:srgbClr val="000000"/>
              </a:solidFill>
              <a:latin typeface="Arial"/>
              <a:cs typeface="Arial"/>
            </a:endParaRPr>
          </a:p>
          <a:p>
            <a:r>
              <a:rPr lang="en-GB" sz="1600" b="0" i="0">
                <a:solidFill>
                  <a:srgbClr val="000000"/>
                </a:solidFill>
                <a:effectLst/>
                <a:latin typeface="Arial"/>
                <a:cs typeface="Arial"/>
              </a:rPr>
              <a:t>The service will aim to deter, prevent, detect, and resolve cases of fraud, error, and non-compliance, assuring </a:t>
            </a:r>
            <a:r>
              <a:rPr lang="en-GB" sz="1600">
                <a:solidFill>
                  <a:srgbClr val="000000"/>
                </a:solidFill>
                <a:latin typeface="Arial"/>
                <a:cs typeface="Arial"/>
              </a:rPr>
              <a:t>these functions by</a:t>
            </a:r>
            <a:r>
              <a:rPr lang="en-GB" sz="1600" b="0" i="0">
                <a:solidFill>
                  <a:srgbClr val="000000"/>
                </a:solidFill>
                <a:effectLst/>
                <a:latin typeface="Arial"/>
                <a:cs typeface="Arial"/>
              </a:rPr>
              <a:t> driving corrective action and improvement as needed.  </a:t>
            </a:r>
            <a:r>
              <a:rPr lang="en-GB" sz="1600" b="0" i="0">
                <a:solidFill>
                  <a:srgbClr val="D13438"/>
                </a:solidFill>
                <a:effectLst/>
                <a:latin typeface="Arial"/>
                <a:cs typeface="Arial"/>
              </a:rPr>
              <a:t> </a:t>
            </a:r>
          </a:p>
          <a:p>
            <a:endParaRPr lang="en-GB" sz="1600">
              <a:solidFill>
                <a:srgbClr val="D13438"/>
              </a:solidFill>
              <a:latin typeface="Arial"/>
              <a:cs typeface="Arial"/>
            </a:endParaRPr>
          </a:p>
          <a:p>
            <a:r>
              <a:rPr lang="en-GB" sz="1600" b="0" i="0">
                <a:solidFill>
                  <a:srgbClr val="000000"/>
                </a:solidFill>
                <a:effectLst/>
                <a:latin typeface="Arial"/>
                <a:cs typeface="Arial"/>
              </a:rPr>
              <a:t>The function will ensure public funds are correctly managed in line with the Department’s policy to tolerate no more than 2% losses to residual fraud, error and non-compliance (i.e. losses that remain even after the application of controls).  </a:t>
            </a:r>
          </a:p>
          <a:p>
            <a:pPr algn="l" rtl="0" fontAlgn="base">
              <a:lnSpc>
                <a:spcPts val="1350"/>
              </a:lnSpc>
            </a:pPr>
            <a:endParaRPr lang="en-GB" sz="1600" b="1" u="sng">
              <a:solidFill>
                <a:schemeClr val="accent4"/>
              </a:solidFill>
              <a:cs typeface="Arial"/>
            </a:endParaRPr>
          </a:p>
          <a:p>
            <a:r>
              <a:rPr lang="en-GB" sz="1600" b="1" u="sng">
                <a:solidFill>
                  <a:schemeClr val="accent4"/>
                </a:solidFill>
                <a:cs typeface="Arial"/>
              </a:rPr>
              <a:t>Key Changes from initial briefing:</a:t>
            </a:r>
          </a:p>
          <a:p>
            <a:endParaRPr lang="en-GB" sz="1600" i="1">
              <a:solidFill>
                <a:schemeClr val="accent4"/>
              </a:solidFill>
              <a:cs typeface="Arial" panose="020B0604020202020204"/>
            </a:endParaRPr>
          </a:p>
          <a:p>
            <a:pPr marL="285750" indent="-285750">
              <a:buFont typeface="Arial" panose="020B0604020202020204" pitchFamily="34" charset="0"/>
              <a:buChar char="•"/>
            </a:pPr>
            <a:r>
              <a:rPr lang="en-GB" sz="1600">
                <a:solidFill>
                  <a:schemeClr val="accent4"/>
                </a:solidFill>
                <a:cs typeface="Arial" panose="020B0604020202020204"/>
              </a:rPr>
              <a:t>Greater clarity on the roles and responsibilities between the Buyer, Supplier and the Grant Recipient</a:t>
            </a:r>
          </a:p>
          <a:p>
            <a:pPr marL="285750" indent="-285750">
              <a:buFont typeface="Arial" panose="020B0604020202020204" pitchFamily="34" charset="0"/>
              <a:buChar char="•"/>
            </a:pPr>
            <a:r>
              <a:rPr lang="en-GB" sz="1600">
                <a:solidFill>
                  <a:schemeClr val="accent4"/>
                </a:solidFill>
                <a:cs typeface="Arial" panose="020B0604020202020204"/>
              </a:rPr>
              <a:t>Clearer expectations of the escalation and governance processes</a:t>
            </a:r>
          </a:p>
          <a:p>
            <a:pPr marL="285750" indent="-285750">
              <a:buFont typeface="Arial" panose="020B0604020202020204" pitchFamily="34" charset="0"/>
              <a:buChar char="•"/>
            </a:pPr>
            <a:r>
              <a:rPr lang="en-GB" sz="1600">
                <a:solidFill>
                  <a:schemeClr val="accent4"/>
                </a:solidFill>
                <a:cs typeface="Arial" panose="020B0604020202020204"/>
              </a:rPr>
              <a:t>Greater clarity on levels and percentages of evidence reviews required</a:t>
            </a:r>
          </a:p>
          <a:p>
            <a:pPr marL="285750" indent="-285750">
              <a:buFont typeface="Arial" panose="020B0604020202020204" pitchFamily="34" charset="0"/>
              <a:buChar char="•"/>
            </a:pPr>
            <a:r>
              <a:rPr lang="en-GB" sz="1600">
                <a:solidFill>
                  <a:schemeClr val="accent4"/>
                </a:solidFill>
                <a:cs typeface="Arial" panose="020B0604020202020204"/>
              </a:rPr>
              <a:t>Greater clarity on the levels of expertise, training and qualification of personal required to conduct evidence reviews.</a:t>
            </a:r>
          </a:p>
          <a:p>
            <a:pPr marL="285750" indent="-285750">
              <a:buFont typeface="Arial" panose="020B0604020202020204" pitchFamily="34" charset="0"/>
              <a:buChar char="•"/>
            </a:pPr>
            <a:endParaRPr lang="en-GB" sz="1600">
              <a:solidFill>
                <a:schemeClr val="accent4"/>
              </a:solidFill>
              <a:cs typeface="Arial" panose="020B0604020202020204"/>
            </a:endParaRPr>
          </a:p>
          <a:p>
            <a:endParaRPr lang="en-GB" sz="1600" b="1" u="sng">
              <a:solidFill>
                <a:schemeClr val="accent4"/>
              </a:solidFill>
              <a:cs typeface="Arial" panose="020B0604020202020204"/>
            </a:endParaRPr>
          </a:p>
          <a:p>
            <a:endParaRPr lang="en-GB" u="sng">
              <a:cs typeface="Arial" panose="020B0604020202020204"/>
            </a:endParaRPr>
          </a:p>
          <a:p>
            <a:endParaRPr lang="en-GB" u="sng">
              <a:cs typeface="Arial" panose="020B0604020202020204"/>
            </a:endParaRPr>
          </a:p>
        </p:txBody>
      </p:sp>
    </p:spTree>
    <p:extLst>
      <p:ext uri="{BB962C8B-B14F-4D97-AF65-F5344CB8AC3E}">
        <p14:creationId xmlns:p14="http://schemas.microsoft.com/office/powerpoint/2010/main" val="397136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A715-3E87-341C-9A32-80E65FA7F1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993F11-97BA-D5F6-77A0-6682DFADD625}"/>
              </a:ext>
            </a:extLst>
          </p:cNvPr>
          <p:cNvSpPr>
            <a:spLocks noGrp="1"/>
          </p:cNvSpPr>
          <p:nvPr>
            <p:ph type="title"/>
          </p:nvPr>
        </p:nvSpPr>
        <p:spPr>
          <a:xfrm>
            <a:off x="1761615" y="277248"/>
            <a:ext cx="10227185" cy="803933"/>
          </a:xfrm>
        </p:spPr>
        <p:txBody>
          <a:bodyPr lIns="91440" tIns="45720" rIns="91440" bIns="45720" anchor="b">
            <a:normAutofit fontScale="90000"/>
          </a:bodyPr>
          <a:lstStyle/>
          <a:p>
            <a:r>
              <a:rPr lang="en-GB">
                <a:latin typeface="Arial"/>
                <a:cs typeface="Arial"/>
              </a:rPr>
              <a:t>Fraud, Error and Compliance Management R&amp;R</a:t>
            </a:r>
            <a:endParaRPr lang="en-GB"/>
          </a:p>
        </p:txBody>
      </p:sp>
      <p:sp>
        <p:nvSpPr>
          <p:cNvPr id="5" name="TextBox 4">
            <a:extLst>
              <a:ext uri="{FF2B5EF4-FFF2-40B4-BE49-F238E27FC236}">
                <a16:creationId xmlns:a16="http://schemas.microsoft.com/office/drawing/2014/main" id="{630DA67F-AC35-3ABE-65E6-5EE5EFB36C33}"/>
              </a:ext>
            </a:extLst>
          </p:cNvPr>
          <p:cNvSpPr txBox="1"/>
          <p:nvPr/>
        </p:nvSpPr>
        <p:spPr>
          <a:xfrm>
            <a:off x="677975" y="1339748"/>
            <a:ext cx="11310825" cy="646331"/>
          </a:xfrm>
          <a:prstGeom prst="rect">
            <a:avLst/>
          </a:prstGeom>
          <a:noFill/>
        </p:spPr>
        <p:txBody>
          <a:bodyPr wrap="square" lIns="91440" tIns="45720" rIns="91440" bIns="45720" anchor="t">
            <a:spAutoFit/>
          </a:bodyPr>
          <a:lstStyle/>
          <a:p>
            <a:endParaRPr lang="en-GB" u="sng">
              <a:cs typeface="Arial" panose="020B0604020202020204"/>
            </a:endParaRPr>
          </a:p>
          <a:p>
            <a:endParaRPr lang="en-GB" u="sng">
              <a:cs typeface="Arial" panose="020B0604020202020204"/>
            </a:endParaRPr>
          </a:p>
        </p:txBody>
      </p:sp>
      <p:sp>
        <p:nvSpPr>
          <p:cNvPr id="2" name="Rectangle: Rounded Corners 1">
            <a:extLst>
              <a:ext uri="{FF2B5EF4-FFF2-40B4-BE49-F238E27FC236}">
                <a16:creationId xmlns:a16="http://schemas.microsoft.com/office/drawing/2014/main" id="{CB726F6E-5D1F-7925-67AD-6E6720072C7C}"/>
              </a:ext>
            </a:extLst>
          </p:cNvPr>
          <p:cNvSpPr/>
          <p:nvPr/>
        </p:nvSpPr>
        <p:spPr>
          <a:xfrm>
            <a:off x="677975" y="1573619"/>
            <a:ext cx="3202535" cy="480591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a:p>
          <a:p>
            <a:pPr algn="ctr"/>
            <a:endParaRPr lang="en-GB" sz="1200"/>
          </a:p>
          <a:p>
            <a:pPr algn="ctr"/>
            <a:endParaRPr lang="en-GB" sz="1200" b="1" u="sng"/>
          </a:p>
          <a:p>
            <a:pPr algn="ctr"/>
            <a:r>
              <a:rPr lang="en-GB" sz="1200" b="1" u="sng"/>
              <a:t>Buyer (Department)</a:t>
            </a:r>
            <a:endParaRPr lang="en-GB" sz="1200" b="1" u="sng">
              <a:cs typeface="Arial" panose="020B0604020202020204"/>
            </a:endParaRPr>
          </a:p>
          <a:p>
            <a:pPr algn="ctr"/>
            <a:endParaRPr kumimoji="0" lang="en-US" sz="1200" b="1" i="0" u="none" strike="noStrike" kern="1200" cap="none" spc="0" normalizeH="0" baseline="0" noProof="0">
              <a:ln>
                <a:noFill/>
              </a:ln>
              <a:solidFill>
                <a:srgbClr val="003379"/>
              </a:solidFill>
              <a:effectLst/>
              <a:uLnTx/>
              <a:uFillTx/>
              <a:ea typeface="+mn-ea"/>
              <a:cs typeface="+mn-cs"/>
            </a:endParaRPr>
          </a:p>
          <a:p>
            <a:pPr marL="285750" indent="-285750">
              <a:buFont typeface="Arial" panose="020B0604020202020204" pitchFamily="34" charset="0"/>
              <a:buChar char="•"/>
            </a:pPr>
            <a:r>
              <a:rPr lang="en-US" sz="1200"/>
              <a:t>Deciding Authority, providing strategy and setting tolerances.</a:t>
            </a:r>
          </a:p>
          <a:p>
            <a:endParaRPr lang="en-US" sz="1200"/>
          </a:p>
          <a:p>
            <a:pPr marL="285750" indent="-285750">
              <a:buFont typeface="Arial" panose="020B0604020202020204" pitchFamily="34" charset="0"/>
              <a:buChar char="•"/>
            </a:pPr>
            <a:r>
              <a:rPr lang="en-US" sz="1200"/>
              <a:t>Conduct assurance monitoring of Supplier’s fraud management processes.</a:t>
            </a:r>
            <a:endParaRPr lang="en-US" sz="1200" b="0" i="0" u="none" strike="noStrike" noProof="0">
              <a:cs typeface="Arial"/>
            </a:endParaRPr>
          </a:p>
          <a:p>
            <a:pPr algn="ctr"/>
            <a:endParaRPr lang="en-US" sz="1200">
              <a:latin typeface="Arial"/>
            </a:endParaRPr>
          </a:p>
          <a:p>
            <a:pPr marL="285750" indent="-285750" algn="ctr">
              <a:buFont typeface="Arial" panose="020B0604020202020204" pitchFamily="34" charset="0"/>
              <a:buChar char="•"/>
            </a:pPr>
            <a:endParaRPr lang="en-US" sz="1200">
              <a:latin typeface="Arial"/>
            </a:endParaRPr>
          </a:p>
          <a:p>
            <a:pPr marL="285750" indent="-285750" algn="ctr">
              <a:buFont typeface="Arial" panose="020B0604020202020204" pitchFamily="34" charset="0"/>
              <a:buChar char="•"/>
            </a:pPr>
            <a:endParaRPr lang="en-US" sz="1200"/>
          </a:p>
          <a:p>
            <a:pPr marL="285750" indent="-285750" algn="ctr">
              <a:buFont typeface="Arial" panose="020B0604020202020204" pitchFamily="34" charset="0"/>
              <a:buChar char="•"/>
            </a:pPr>
            <a:endParaRPr lang="en-GB" sz="1200"/>
          </a:p>
          <a:p>
            <a:pPr algn="ctr"/>
            <a:endParaRPr lang="en-GB" sz="1200"/>
          </a:p>
        </p:txBody>
      </p:sp>
      <p:sp>
        <p:nvSpPr>
          <p:cNvPr id="3" name="Rectangle: Rounded Corners 2">
            <a:extLst>
              <a:ext uri="{FF2B5EF4-FFF2-40B4-BE49-F238E27FC236}">
                <a16:creationId xmlns:a16="http://schemas.microsoft.com/office/drawing/2014/main" id="{4342A5C0-ABC1-E881-AD6B-C3E5EC0A03DA}"/>
              </a:ext>
            </a:extLst>
          </p:cNvPr>
          <p:cNvSpPr/>
          <p:nvPr/>
        </p:nvSpPr>
        <p:spPr>
          <a:xfrm>
            <a:off x="4183784" y="1573621"/>
            <a:ext cx="4299205" cy="480591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u="sng"/>
          </a:p>
          <a:p>
            <a:pPr algn="ctr"/>
            <a:endParaRPr lang="en-GB" sz="1200" b="1" u="sng"/>
          </a:p>
          <a:p>
            <a:pPr algn="ctr"/>
            <a:endParaRPr lang="en-GB" sz="1200" b="1" u="sng"/>
          </a:p>
          <a:p>
            <a:pPr algn="ctr"/>
            <a:r>
              <a:rPr lang="en-GB" sz="1200" b="1" u="sng"/>
              <a:t>Supplier</a:t>
            </a:r>
            <a:endParaRPr lang="en-GB" sz="1200">
              <a:cs typeface="Arial"/>
            </a:endParaRPr>
          </a:p>
          <a:p>
            <a:endParaRPr lang="en-GB" sz="1200" b="1" u="sng">
              <a:solidFill>
                <a:schemeClr val="bg1"/>
              </a:solidFill>
            </a:endParaRPr>
          </a:p>
          <a:p>
            <a:pPr marL="285750" indent="-285750">
              <a:buFont typeface="Arial" panose="020B0604020202020204" pitchFamily="34" charset="0"/>
              <a:buChar char="•"/>
            </a:pPr>
            <a:r>
              <a:rPr lang="en-GB" sz="1200">
                <a:solidFill>
                  <a:schemeClr val="bg1"/>
                </a:solidFill>
              </a:rPr>
              <a:t>A</a:t>
            </a:r>
            <a:r>
              <a:rPr lang="en-GB" sz="1200" b="0" i="0">
                <a:solidFill>
                  <a:schemeClr val="bg1"/>
                </a:solidFill>
                <a:effectLst/>
              </a:rPr>
              <a:t>ssuring the  strategy by running a fraud, error, and compliance function, using all appropriate preventive data analysis techniques.  providing insight conducting spot/eligibility sample checks, due diligence and sign offs</a:t>
            </a:r>
            <a:endParaRPr lang="en-GB" sz="1200" b="0" i="0">
              <a:solidFill>
                <a:schemeClr val="bg1"/>
              </a:solidFill>
              <a:effectLst/>
              <a:cs typeface="Arial"/>
            </a:endParaRPr>
          </a:p>
          <a:p>
            <a:pPr marL="285750" indent="-285750">
              <a:buFont typeface="Arial" panose="020B0604020202020204" pitchFamily="34" charset="0"/>
              <a:buChar char="•"/>
            </a:pPr>
            <a:endParaRPr lang="en-GB" sz="1200">
              <a:solidFill>
                <a:schemeClr val="bg1"/>
              </a:solidFill>
            </a:endParaRPr>
          </a:p>
          <a:p>
            <a:pPr marL="285750" indent="-285750">
              <a:buFont typeface="Arial" panose="020B0604020202020204" pitchFamily="34" charset="0"/>
              <a:buChar char="•"/>
            </a:pPr>
            <a:r>
              <a:rPr lang="en-GB" sz="1200">
                <a:solidFill>
                  <a:schemeClr val="bg1"/>
                </a:solidFill>
              </a:rPr>
              <a:t>Conduct own fraud management and controls of bids, applications, Change requests, payment submissions etc. </a:t>
            </a:r>
          </a:p>
          <a:p>
            <a:pPr algn="ctr"/>
            <a:endParaRPr lang="en-GB" sz="1200"/>
          </a:p>
          <a:p>
            <a:pPr marL="285750" indent="-285750" algn="ctr">
              <a:buFont typeface="Arial" panose="020B0604020202020204" pitchFamily="34" charset="0"/>
              <a:buChar char="•"/>
            </a:pPr>
            <a:endParaRPr lang="en-GB" sz="1200"/>
          </a:p>
        </p:txBody>
      </p:sp>
      <p:sp>
        <p:nvSpPr>
          <p:cNvPr id="4" name="Rectangle: Rounded Corners 3">
            <a:extLst>
              <a:ext uri="{FF2B5EF4-FFF2-40B4-BE49-F238E27FC236}">
                <a16:creationId xmlns:a16="http://schemas.microsoft.com/office/drawing/2014/main" id="{02EC6C2D-2FD9-18EE-0ED8-AF1E74EE5FD6}"/>
              </a:ext>
            </a:extLst>
          </p:cNvPr>
          <p:cNvSpPr/>
          <p:nvPr/>
        </p:nvSpPr>
        <p:spPr>
          <a:xfrm>
            <a:off x="8684412" y="1573618"/>
            <a:ext cx="3102965" cy="480591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u="sng"/>
          </a:p>
          <a:p>
            <a:pPr algn="ctr"/>
            <a:endParaRPr lang="en-GB" sz="1200" b="1" u="sng"/>
          </a:p>
          <a:p>
            <a:pPr algn="ctr"/>
            <a:endParaRPr lang="en-GB" sz="1200" b="1" u="sng"/>
          </a:p>
          <a:p>
            <a:pPr algn="ctr"/>
            <a:r>
              <a:rPr lang="en-GB" sz="1200" b="1" u="sng"/>
              <a:t>Grant Recipient</a:t>
            </a:r>
            <a:endParaRPr lang="en-GB" sz="1200" b="1" u="sng">
              <a:cs typeface="Arial"/>
            </a:endParaRPr>
          </a:p>
          <a:p>
            <a:pPr algn="ctr"/>
            <a:endParaRPr lang="en-GB" sz="1200" b="1" u="sng"/>
          </a:p>
          <a:p>
            <a:pPr marL="285750" indent="-285750">
              <a:buFont typeface="Arial" panose="020B0604020202020204" pitchFamily="34" charset="0"/>
              <a:buChar char="•"/>
            </a:pPr>
            <a:r>
              <a:rPr lang="en-GB" sz="1200"/>
              <a:t>Report cases of fraud, error and non-compliance</a:t>
            </a:r>
            <a:endParaRPr lang="en-GB" sz="1200">
              <a:cs typeface="Arial"/>
            </a:endParaRPr>
          </a:p>
          <a:p>
            <a:pPr marL="285750" indent="-285750">
              <a:buFont typeface="Arial" panose="020B0604020202020204" pitchFamily="34" charset="0"/>
              <a:buChar char="•"/>
            </a:pPr>
            <a:endParaRPr lang="en-GB" sz="1200"/>
          </a:p>
          <a:p>
            <a:pPr marL="285750" indent="-285750">
              <a:buFont typeface="Arial" panose="020B0604020202020204" pitchFamily="34" charset="0"/>
              <a:buChar char="•"/>
            </a:pPr>
            <a:r>
              <a:rPr lang="en-GB" sz="1200"/>
              <a:t>Take steps to prevent and manage fraud in their supply chain</a:t>
            </a:r>
            <a:endParaRPr lang="en-GB" sz="1200">
              <a:cs typeface="Arial"/>
            </a:endParaRPr>
          </a:p>
          <a:p>
            <a:pPr algn="ctr"/>
            <a:endParaRPr lang="en-GB" sz="1200"/>
          </a:p>
        </p:txBody>
      </p:sp>
    </p:spTree>
    <p:extLst>
      <p:ext uri="{BB962C8B-B14F-4D97-AF65-F5344CB8AC3E}">
        <p14:creationId xmlns:p14="http://schemas.microsoft.com/office/powerpoint/2010/main" val="354655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3C7D-FD87-1CC1-435C-9AD630E13CC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979177-BE90-14BE-04F1-4AF6B40A68CB}"/>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Grant Recipient Knowledge Management and Capability Building </a:t>
            </a:r>
            <a:endParaRPr lang="en-GB"/>
          </a:p>
        </p:txBody>
      </p:sp>
      <p:sp>
        <p:nvSpPr>
          <p:cNvPr id="5" name="TextBox 4">
            <a:extLst>
              <a:ext uri="{FF2B5EF4-FFF2-40B4-BE49-F238E27FC236}">
                <a16:creationId xmlns:a16="http://schemas.microsoft.com/office/drawing/2014/main" id="{2EC157D9-435D-38DF-045D-C6C4D235FE08}"/>
              </a:ext>
            </a:extLst>
          </p:cNvPr>
          <p:cNvSpPr txBox="1"/>
          <p:nvPr/>
        </p:nvSpPr>
        <p:spPr>
          <a:xfrm>
            <a:off x="677975" y="1081181"/>
            <a:ext cx="11310825" cy="5570756"/>
          </a:xfrm>
          <a:prstGeom prst="rect">
            <a:avLst/>
          </a:prstGeom>
          <a:noFill/>
        </p:spPr>
        <p:txBody>
          <a:bodyPr wrap="square" lIns="91440" tIns="45720" rIns="91440" bIns="45720" anchor="t">
            <a:spAutoFit/>
          </a:bodyPr>
          <a:lstStyle/>
          <a:p>
            <a:r>
              <a:rPr lang="en-GB" sz="1600" b="1" u="sng">
                <a:solidFill>
                  <a:schemeClr val="accent4"/>
                </a:solidFill>
              </a:rPr>
              <a:t>Summary of Service Package </a:t>
            </a:r>
          </a:p>
          <a:p>
            <a:endParaRPr lang="en-GB" sz="1600">
              <a:solidFill>
                <a:schemeClr val="accent4"/>
              </a:solidFill>
              <a:cs typeface="Arial"/>
            </a:endParaRPr>
          </a:p>
          <a:p>
            <a:r>
              <a:rPr lang="en-GB" sz="1600">
                <a:solidFill>
                  <a:schemeClr val="accent4"/>
                </a:solidFill>
              </a:rPr>
              <a:t>T</a:t>
            </a:r>
            <a:r>
              <a:rPr lang="en-GB" sz="1600" b="0" i="0">
                <a:solidFill>
                  <a:schemeClr val="accent4"/>
                </a:solidFill>
                <a:effectLst/>
              </a:rPr>
              <a:t>his service package outlines: </a:t>
            </a:r>
            <a:endParaRPr lang="en-GB" sz="1600" b="0" i="0">
              <a:solidFill>
                <a:schemeClr val="accent4"/>
              </a:solidFill>
              <a:effectLst/>
              <a:cs typeface="Arial"/>
            </a:endParaRPr>
          </a:p>
          <a:p>
            <a:endParaRPr lang="en-GB" sz="1600" b="0" i="0">
              <a:solidFill>
                <a:schemeClr val="accent4"/>
              </a:solidFill>
              <a:effectLst/>
            </a:endParaRPr>
          </a:p>
          <a:p>
            <a:pPr marL="285750" indent="-285750">
              <a:buFont typeface="Arial" panose="020B0604020202020204" pitchFamily="34" charset="0"/>
              <a:buChar char="•"/>
            </a:pPr>
            <a:r>
              <a:rPr lang="en-GB" sz="1600">
                <a:solidFill>
                  <a:schemeClr val="accent4"/>
                </a:solidFill>
              </a:rPr>
              <a:t>T</a:t>
            </a:r>
            <a:r>
              <a:rPr lang="en-GB" sz="1600" b="0" i="0">
                <a:solidFill>
                  <a:schemeClr val="accent4"/>
                </a:solidFill>
                <a:effectLst/>
              </a:rPr>
              <a:t>he coordination of information and knowledge sharing within, and across, the WH:LG and WH:SHF</a:t>
            </a:r>
            <a:r>
              <a:rPr lang="en-GB" sz="1600">
                <a:solidFill>
                  <a:schemeClr val="accent4"/>
                </a:solidFill>
              </a:rPr>
              <a:t> </a:t>
            </a:r>
            <a:r>
              <a:rPr lang="en-GB" sz="1600" b="0" i="0">
                <a:solidFill>
                  <a:schemeClr val="accent4"/>
                </a:solidFill>
                <a:effectLst/>
              </a:rPr>
              <a:t>stakeholders.</a:t>
            </a:r>
          </a:p>
          <a:p>
            <a:pPr marL="285750" indent="-285750">
              <a:buFont typeface="Arial" panose="020B0604020202020204" pitchFamily="34" charset="0"/>
              <a:buChar char="•"/>
            </a:pPr>
            <a:r>
              <a:rPr lang="en-GB" sz="1600" b="0" i="0">
                <a:solidFill>
                  <a:schemeClr val="accent4"/>
                </a:solidFill>
                <a:effectLst/>
              </a:rPr>
              <a:t>The</a:t>
            </a:r>
            <a:r>
              <a:rPr lang="en-GB" sz="1600">
                <a:solidFill>
                  <a:schemeClr val="accent4"/>
                </a:solidFill>
              </a:rPr>
              <a:t> </a:t>
            </a:r>
            <a:r>
              <a:rPr lang="en-GB" sz="1600" b="0" i="0">
                <a:solidFill>
                  <a:schemeClr val="accent4"/>
                </a:solidFill>
                <a:effectLst/>
              </a:rPr>
              <a:t>activities related to the provision of a forum (i.e. Learning Communities) where delivery challenges, resolution strategies and best practice will be disseminated</a:t>
            </a:r>
            <a:r>
              <a:rPr lang="en-GB" sz="1600">
                <a:solidFill>
                  <a:schemeClr val="accent4"/>
                </a:solidFill>
              </a:rPr>
              <a:t>.</a:t>
            </a:r>
            <a:r>
              <a:rPr lang="en-GB" sz="1600" b="0" i="0">
                <a:solidFill>
                  <a:schemeClr val="accent4"/>
                </a:solidFill>
                <a:effectLst/>
              </a:rPr>
              <a:t> The intent is to optimise scheme delivery by leveraging learnings across all Grant Recipients.</a:t>
            </a:r>
            <a:endParaRPr lang="en-GB" sz="1600" b="0" i="0">
              <a:solidFill>
                <a:schemeClr val="accent4"/>
              </a:solidFill>
              <a:effectLst/>
              <a:cs typeface="Arial"/>
            </a:endParaRPr>
          </a:p>
          <a:p>
            <a:pPr marL="285750" indent="-285750">
              <a:buFont typeface="Arial" panose="020B0604020202020204" pitchFamily="34" charset="0"/>
              <a:buChar char="•"/>
            </a:pPr>
            <a:r>
              <a:rPr lang="en-GB" sz="1600">
                <a:solidFill>
                  <a:schemeClr val="accent4"/>
                </a:solidFill>
              </a:rPr>
              <a:t>T</a:t>
            </a:r>
            <a:r>
              <a:rPr lang="en-GB" sz="1600" b="0" i="0">
                <a:solidFill>
                  <a:schemeClr val="accent4"/>
                </a:solidFill>
                <a:effectLst/>
              </a:rPr>
              <a:t>he split of roles and responsibilities for the management of the Learning Communities between the schemes, the existing accountable partner (Technical Assistance Facility – TAF2) and the DP2 Supplier.</a:t>
            </a:r>
          </a:p>
          <a:p>
            <a:pPr marL="285750" indent="-285750">
              <a:buFont typeface="Arial" panose="020B0604020202020204" pitchFamily="34" charset="0"/>
              <a:buChar char="•"/>
            </a:pPr>
            <a:r>
              <a:rPr lang="en-GB" sz="1600">
                <a:solidFill>
                  <a:schemeClr val="accent4"/>
                </a:solidFill>
                <a:cs typeface="Arial"/>
              </a:rPr>
              <a:t>The principles which will inform communications with Grant Recipients and the wider publicity of the Schemes. </a:t>
            </a:r>
            <a:endParaRPr lang="en-GB" sz="1600" b="0" i="0">
              <a:solidFill>
                <a:schemeClr val="accent4"/>
              </a:solidFill>
              <a:effectLst/>
              <a:cs typeface="Arial"/>
            </a:endParaRPr>
          </a:p>
          <a:p>
            <a:endParaRPr lang="en-GB" sz="1600" b="1" u="sng">
              <a:solidFill>
                <a:schemeClr val="accent4"/>
              </a:solidFill>
              <a:cs typeface="Arial"/>
            </a:endParaRPr>
          </a:p>
          <a:p>
            <a:r>
              <a:rPr lang="en-GB" sz="1600" b="1" u="sng">
                <a:solidFill>
                  <a:schemeClr val="accent4"/>
                </a:solidFill>
                <a:cs typeface="Arial"/>
              </a:rPr>
              <a:t>Key Changes from initial briefing </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Develop in-depth understanding of the TAF 2 resources library to signpost Grant Recipients to existing advice and support products (where appropriate), leveraging lessons learnt and avoid duplication of efforts.</a:t>
            </a:r>
          </a:p>
          <a:p>
            <a:pPr marL="285750" indent="-285750">
              <a:buFont typeface="Arial" panose="020B0604020202020204" pitchFamily="34" charset="0"/>
              <a:buChar char="•"/>
            </a:pPr>
            <a:r>
              <a:rPr lang="en-GB" sz="1600">
                <a:solidFill>
                  <a:schemeClr val="accent4"/>
                </a:solidFill>
                <a:cs typeface="Arial"/>
              </a:rPr>
              <a:t>Support the development and running of the Learning Communities function, ensuring knowledge is shared across GRs.</a:t>
            </a:r>
          </a:p>
          <a:p>
            <a:pPr marL="285750" indent="-285750">
              <a:buFont typeface="Arial" panose="020B0604020202020204" pitchFamily="34" charset="0"/>
              <a:buChar char="•"/>
            </a:pPr>
            <a:r>
              <a:rPr lang="en-GB" sz="1600">
                <a:solidFill>
                  <a:schemeClr val="accent4"/>
                </a:solidFill>
                <a:cs typeface="Arial"/>
              </a:rPr>
              <a:t>Monitor and operationally manage an electronic customer support function for GRs, enabled by the Buyer’s Grant Management Systems (GMS) which has a chat function to facilitate messaging (replacing the Help Inbox email function)</a:t>
            </a:r>
          </a:p>
          <a:p>
            <a:pPr marL="285750" indent="-285750">
              <a:buFont typeface="Arial" panose="020B0604020202020204" pitchFamily="34" charset="0"/>
              <a:buChar char="•"/>
            </a:pPr>
            <a:r>
              <a:rPr lang="en-GB" sz="1600">
                <a:solidFill>
                  <a:schemeClr val="accent4"/>
                </a:solidFill>
                <a:cs typeface="Arial"/>
              </a:rPr>
              <a:t>Set up and manage a secure access route (i.e. a SharePoint Site) to ensure that large files can be shared with GRs.</a:t>
            </a:r>
          </a:p>
          <a:p>
            <a:endParaRPr lang="en-GB" u="sng">
              <a:cs typeface="Arial" panose="020B0604020202020204"/>
            </a:endParaRPr>
          </a:p>
          <a:p>
            <a:endParaRPr lang="en-GB" u="sng">
              <a:cs typeface="Arial" panose="020B0604020202020204"/>
            </a:endParaRPr>
          </a:p>
        </p:txBody>
      </p:sp>
    </p:spTree>
    <p:extLst>
      <p:ext uri="{BB962C8B-B14F-4D97-AF65-F5344CB8AC3E}">
        <p14:creationId xmlns:p14="http://schemas.microsoft.com/office/powerpoint/2010/main" val="354273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D401-3000-D3B7-1367-97B417D386A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424BCB-7949-397A-762E-743A19C05F5E}"/>
              </a:ext>
            </a:extLst>
          </p:cNvPr>
          <p:cNvSpPr>
            <a:spLocks noGrp="1"/>
          </p:cNvSpPr>
          <p:nvPr>
            <p:ph type="title"/>
          </p:nvPr>
        </p:nvSpPr>
        <p:spPr>
          <a:xfrm>
            <a:off x="1845872" y="277248"/>
            <a:ext cx="10227185" cy="803933"/>
          </a:xfrm>
        </p:spPr>
        <p:txBody>
          <a:bodyPr lIns="91440" tIns="45720" rIns="91440" bIns="45720" anchor="b">
            <a:normAutofit fontScale="90000"/>
          </a:bodyPr>
          <a:lstStyle/>
          <a:p>
            <a:r>
              <a:rPr lang="en-GB">
                <a:latin typeface="Arial"/>
                <a:cs typeface="Arial"/>
              </a:rPr>
              <a:t>Grant Recipient Knowledge Management and Capability Building R&amp;R</a:t>
            </a:r>
            <a:endParaRPr lang="en-GB"/>
          </a:p>
        </p:txBody>
      </p:sp>
      <p:sp>
        <p:nvSpPr>
          <p:cNvPr id="2" name="Rectangle: Rounded Corners 1">
            <a:extLst>
              <a:ext uri="{FF2B5EF4-FFF2-40B4-BE49-F238E27FC236}">
                <a16:creationId xmlns:a16="http://schemas.microsoft.com/office/drawing/2014/main" id="{1FDDB511-96B4-3AB3-6EE1-5BA8DF69E7B2}"/>
              </a:ext>
            </a:extLst>
          </p:cNvPr>
          <p:cNvSpPr/>
          <p:nvPr/>
        </p:nvSpPr>
        <p:spPr>
          <a:xfrm>
            <a:off x="726945" y="1445447"/>
            <a:ext cx="3055738" cy="494472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200" b="1" u="sng">
                <a:cs typeface="Arial"/>
              </a:rPr>
              <a:t>Buyer (Department)</a:t>
            </a:r>
            <a:endParaRPr lang="en-US" b="1" u="sng"/>
          </a:p>
          <a:p>
            <a:pPr algn="ctr"/>
            <a:endParaRPr lang="en-GB" sz="1200" b="1" u="sng"/>
          </a:p>
          <a:p>
            <a:pPr marL="171450" indent="-171450">
              <a:buFont typeface="Arial" panose="020B0604020202020204" pitchFamily="34" charset="0"/>
              <a:buChar char="•"/>
            </a:pPr>
            <a:r>
              <a:rPr lang="en-GB" sz="1200">
                <a:solidFill>
                  <a:schemeClr val="bg1"/>
                </a:solidFill>
              </a:rPr>
              <a:t>Sets out the communications strategy for the management of the Learning Communities.</a:t>
            </a:r>
          </a:p>
          <a:p>
            <a:pPr marL="171450" indent="-171450">
              <a:buFont typeface="Arial" panose="020B0604020202020204" pitchFamily="34" charset="0"/>
              <a:buChar char="•"/>
            </a:pPr>
            <a:endParaRPr lang="en-GB" sz="1200">
              <a:solidFill>
                <a:schemeClr val="bg1"/>
              </a:solidFill>
            </a:endParaRPr>
          </a:p>
          <a:p>
            <a:pPr marL="171450" indent="-171450">
              <a:buFont typeface="Arial" panose="020B0604020202020204" pitchFamily="34" charset="0"/>
              <a:buChar char="•"/>
            </a:pPr>
            <a:r>
              <a:rPr lang="en-GB" sz="1200">
                <a:solidFill>
                  <a:schemeClr val="bg1"/>
                </a:solidFill>
              </a:rPr>
              <a:t>Administrative and operational management of specific elements (Learning Communities).</a:t>
            </a:r>
          </a:p>
          <a:p>
            <a:pPr marL="171450" indent="-171450">
              <a:buFont typeface="Arial" panose="020B0604020202020204" pitchFamily="34" charset="0"/>
              <a:buChar char="•"/>
            </a:pPr>
            <a:endParaRPr lang="en-GB" sz="1200">
              <a:solidFill>
                <a:schemeClr val="bg1"/>
              </a:solidFill>
              <a:cs typeface="Arial"/>
            </a:endParaRPr>
          </a:p>
          <a:p>
            <a:pPr marL="171450" indent="-171450">
              <a:buFont typeface="Arial" panose="020B0604020202020204" pitchFamily="34" charset="0"/>
              <a:buChar char="•"/>
            </a:pPr>
            <a:r>
              <a:rPr lang="en-GB" sz="1200">
                <a:solidFill>
                  <a:schemeClr val="bg1"/>
                </a:solidFill>
              </a:rPr>
              <a:t>Retain control and ownership of all service-related outputs including approval responsibility for any publicity of the schemes. </a:t>
            </a:r>
            <a:endParaRPr kumimoji="0" lang="en-US" sz="1200" i="0" strike="noStrike" kern="1200" cap="none" spc="0" normalizeH="0" baseline="0" noProof="0">
              <a:ln>
                <a:noFill/>
              </a:ln>
              <a:solidFill>
                <a:schemeClr val="bg1"/>
              </a:solidFill>
              <a:effectLst/>
              <a:uLnTx/>
              <a:uFillTx/>
              <a:ea typeface="+mn-ea"/>
              <a:cs typeface="+mn-cs"/>
            </a:endParaRPr>
          </a:p>
          <a:p>
            <a:pPr marL="285750" indent="-285750" algn="ctr">
              <a:buFont typeface="Arial" panose="020B0604020202020204" pitchFamily="34" charset="0"/>
              <a:buChar char="•"/>
            </a:pPr>
            <a:endParaRPr lang="en-US" sz="1200">
              <a:latin typeface="Arial"/>
            </a:endParaRPr>
          </a:p>
          <a:p>
            <a:pPr marL="285750" indent="-285750" algn="ctr">
              <a:buFont typeface="Arial" panose="020B0604020202020204" pitchFamily="34" charset="0"/>
              <a:buChar char="•"/>
            </a:pPr>
            <a:endParaRPr lang="en-US" sz="1200"/>
          </a:p>
          <a:p>
            <a:pPr marL="285750" indent="-285750" algn="ctr">
              <a:buFont typeface="Arial" panose="020B0604020202020204" pitchFamily="34" charset="0"/>
              <a:buChar char="•"/>
            </a:pPr>
            <a:endParaRPr lang="en-GB" sz="1200"/>
          </a:p>
          <a:p>
            <a:pPr algn="ctr"/>
            <a:endParaRPr lang="en-GB" sz="1200"/>
          </a:p>
        </p:txBody>
      </p:sp>
      <p:sp>
        <p:nvSpPr>
          <p:cNvPr id="3" name="Rectangle: Rounded Corners 2">
            <a:extLst>
              <a:ext uri="{FF2B5EF4-FFF2-40B4-BE49-F238E27FC236}">
                <a16:creationId xmlns:a16="http://schemas.microsoft.com/office/drawing/2014/main" id="{4B4972AB-58E6-6208-797C-6F635138C906}"/>
              </a:ext>
            </a:extLst>
          </p:cNvPr>
          <p:cNvSpPr/>
          <p:nvPr/>
        </p:nvSpPr>
        <p:spPr>
          <a:xfrm>
            <a:off x="4093772" y="1445447"/>
            <a:ext cx="4315547" cy="494472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200" b="1" u="sng"/>
              <a:t>Supplier</a:t>
            </a:r>
          </a:p>
          <a:p>
            <a:pPr algn="ctr"/>
            <a:endParaRPr lang="en-GB" sz="1200"/>
          </a:p>
          <a:p>
            <a:pPr marL="285750" indent="-285750">
              <a:buFont typeface="Arial" panose="020B0604020202020204" pitchFamily="34" charset="0"/>
              <a:buChar char="•"/>
            </a:pPr>
            <a:r>
              <a:rPr lang="en-GB" sz="1200" b="0" i="0">
                <a:solidFill>
                  <a:schemeClr val="bg1"/>
                </a:solidFill>
                <a:effectLst/>
              </a:rPr>
              <a:t>Provide all required administrative and engagement support.</a:t>
            </a:r>
          </a:p>
          <a:p>
            <a:pPr marL="285750" indent="-285750">
              <a:buFont typeface="Arial" panose="020B0604020202020204" pitchFamily="34" charset="0"/>
              <a:buChar char="•"/>
            </a:pPr>
            <a:endParaRPr lang="en-GB" sz="1200" b="0" i="0">
              <a:solidFill>
                <a:schemeClr val="bg1"/>
              </a:solidFill>
              <a:effectLst/>
              <a:cs typeface="Arial"/>
            </a:endParaRPr>
          </a:p>
          <a:p>
            <a:pPr marL="285750" indent="-285750">
              <a:buFont typeface="Arial" panose="020B0604020202020204" pitchFamily="34" charset="0"/>
              <a:buChar char="•"/>
            </a:pPr>
            <a:r>
              <a:rPr lang="en-GB" sz="1200">
                <a:solidFill>
                  <a:schemeClr val="bg1"/>
                </a:solidFill>
              </a:rPr>
              <a:t>Contribute to the building, management and maintenance of a knowledge base of GR delivery learnings.</a:t>
            </a:r>
          </a:p>
          <a:p>
            <a:pPr marL="285750" indent="-285750">
              <a:buFont typeface="Arial" panose="020B0604020202020204" pitchFamily="34" charset="0"/>
              <a:buChar char="•"/>
            </a:pPr>
            <a:endParaRPr lang="en-GB" sz="1200">
              <a:solidFill>
                <a:schemeClr val="bg1"/>
              </a:solidFill>
            </a:endParaRPr>
          </a:p>
          <a:p>
            <a:pPr marL="285750" indent="-285750">
              <a:buFont typeface="Arial" panose="020B0604020202020204" pitchFamily="34" charset="0"/>
              <a:buChar char="•"/>
            </a:pPr>
            <a:r>
              <a:rPr lang="en-GB" sz="1200">
                <a:solidFill>
                  <a:schemeClr val="bg1"/>
                </a:solidFill>
                <a:cs typeface="Arial"/>
              </a:rPr>
              <a:t>Capture, share, and disseminate learnings with both the Buyer and the Grant Recipient community, according to the strategy set by the schemes.</a:t>
            </a:r>
          </a:p>
          <a:p>
            <a:pPr marL="285750" indent="-285750">
              <a:buFont typeface="Arial" panose="020B0604020202020204" pitchFamily="34" charset="0"/>
              <a:buChar char="•"/>
            </a:pPr>
            <a:endParaRPr lang="en-GB" sz="1200">
              <a:solidFill>
                <a:schemeClr val="bg1"/>
              </a:solidFill>
              <a:cs typeface="Arial"/>
            </a:endParaRPr>
          </a:p>
          <a:p>
            <a:pPr marL="285750" indent="-285750">
              <a:buFont typeface="Arial" panose="020B0604020202020204" pitchFamily="34" charset="0"/>
              <a:buChar char="•"/>
            </a:pPr>
            <a:r>
              <a:rPr lang="en-GB" sz="1200">
                <a:solidFill>
                  <a:schemeClr val="bg1"/>
                </a:solidFill>
              </a:rPr>
              <a:t>Monitor, triage and respond to incoming queries from </a:t>
            </a:r>
            <a:endParaRPr lang="en-GB" sz="1200"/>
          </a:p>
          <a:p>
            <a:pPr marL="285750" indent="-285750" algn="ctr">
              <a:buFont typeface="Arial" panose="020B0604020202020204" pitchFamily="34" charset="0"/>
              <a:buChar char="•"/>
            </a:pPr>
            <a:endParaRPr lang="en-GB" sz="1200"/>
          </a:p>
        </p:txBody>
      </p:sp>
      <p:sp>
        <p:nvSpPr>
          <p:cNvPr id="4" name="Rectangle: Rounded Corners 3">
            <a:extLst>
              <a:ext uri="{FF2B5EF4-FFF2-40B4-BE49-F238E27FC236}">
                <a16:creationId xmlns:a16="http://schemas.microsoft.com/office/drawing/2014/main" id="{A0CD9422-565D-95A8-193D-093F3CA7FA09}"/>
              </a:ext>
            </a:extLst>
          </p:cNvPr>
          <p:cNvSpPr/>
          <p:nvPr/>
        </p:nvSpPr>
        <p:spPr>
          <a:xfrm>
            <a:off x="8720408" y="1410555"/>
            <a:ext cx="2924443" cy="494472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u="sng"/>
          </a:p>
          <a:p>
            <a:pPr algn="ctr"/>
            <a:r>
              <a:rPr lang="en-GB" sz="1200" b="1" u="sng"/>
              <a:t>Grant Recipient</a:t>
            </a:r>
            <a:endParaRPr lang="en-GB" sz="1200" b="1" u="sng">
              <a:cs typeface="Arial"/>
            </a:endParaRPr>
          </a:p>
          <a:p>
            <a:pPr algn="ctr"/>
            <a:endParaRPr lang="en-GB"/>
          </a:p>
          <a:p>
            <a:pPr marL="171450" indent="-171450">
              <a:buFont typeface="Arial" panose="020B0604020202020204" pitchFamily="34" charset="0"/>
              <a:buChar char="•"/>
            </a:pPr>
            <a:r>
              <a:rPr lang="en-GB" sz="1200"/>
              <a:t>Communicate learnings, knowledge experiences and outputs for dissemination in knowledge management forums. </a:t>
            </a:r>
          </a:p>
          <a:p>
            <a:pPr marL="171450" indent="-171450">
              <a:buFont typeface="Arial" panose="020B0604020202020204" pitchFamily="34" charset="0"/>
              <a:buChar char="•"/>
            </a:pPr>
            <a:r>
              <a:rPr lang="en-GB" sz="1200"/>
              <a:t>Participate in and contribute to knowledge management forums to drive successful delivery. </a:t>
            </a:r>
          </a:p>
        </p:txBody>
      </p:sp>
    </p:spTree>
    <p:extLst>
      <p:ext uri="{BB962C8B-B14F-4D97-AF65-F5344CB8AC3E}">
        <p14:creationId xmlns:p14="http://schemas.microsoft.com/office/powerpoint/2010/main" val="116928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973327-0427-E66C-1E4E-0FE4C7352F5E}"/>
              </a:ext>
            </a:extLst>
          </p:cNvPr>
          <p:cNvSpPr/>
          <p:nvPr/>
        </p:nvSpPr>
        <p:spPr>
          <a:xfrm>
            <a:off x="677975" y="6274873"/>
            <a:ext cx="182450" cy="32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0CFE488-A4A7-B362-8A5B-46B25C75F0C9}"/>
              </a:ext>
            </a:extLst>
          </p:cNvPr>
          <p:cNvSpPr>
            <a:spLocks noGrp="1"/>
          </p:cNvSpPr>
          <p:nvPr>
            <p:ph type="title"/>
          </p:nvPr>
        </p:nvSpPr>
        <p:spPr>
          <a:xfrm>
            <a:off x="3194280" y="148828"/>
            <a:ext cx="6542258" cy="663575"/>
          </a:xfrm>
        </p:spPr>
        <p:txBody>
          <a:bodyPr/>
          <a:lstStyle/>
          <a:p>
            <a:r>
              <a:rPr lang="en-GB" sz="3000" kern="100">
                <a:latin typeface="+mn-lt"/>
                <a:ea typeface="Calibri" panose="020F0502020204030204" pitchFamily="34" charset="0"/>
                <a:cs typeface="Times New Roman" panose="02020603050405020304" pitchFamily="18" charset="0"/>
              </a:rPr>
              <a:t>Indicative Procurement Timetable</a:t>
            </a:r>
            <a:endParaRPr lang="en-GB" sz="3000">
              <a:latin typeface="+mn-lt"/>
            </a:endParaRPr>
          </a:p>
        </p:txBody>
      </p:sp>
      <p:graphicFrame>
        <p:nvGraphicFramePr>
          <p:cNvPr id="4" name="Content Placeholder 3">
            <a:extLst>
              <a:ext uri="{FF2B5EF4-FFF2-40B4-BE49-F238E27FC236}">
                <a16:creationId xmlns:a16="http://schemas.microsoft.com/office/drawing/2014/main" id="{B13D8364-6D31-A41E-8C55-EC669D1720FE}"/>
              </a:ext>
            </a:extLst>
          </p:cNvPr>
          <p:cNvGraphicFramePr>
            <a:graphicFrameLocks noGrp="1"/>
          </p:cNvGraphicFramePr>
          <p:nvPr>
            <p:ph sz="half" idx="1"/>
            <p:extLst>
              <p:ext uri="{D42A27DB-BD31-4B8C-83A1-F6EECF244321}">
                <p14:modId xmlns:p14="http://schemas.microsoft.com/office/powerpoint/2010/main" val="2138708781"/>
              </p:ext>
            </p:extLst>
          </p:nvPr>
        </p:nvGraphicFramePr>
        <p:xfrm>
          <a:off x="3735807" y="951442"/>
          <a:ext cx="5459204" cy="3037182"/>
        </p:xfrm>
        <a:graphic>
          <a:graphicData uri="http://schemas.openxmlformats.org/drawingml/2006/table">
            <a:tbl>
              <a:tblPr firstRow="1" bandRow="1">
                <a:tableStyleId>{5C22544A-7EE6-4342-B048-85BDC9FD1C3A}</a:tableStyleId>
              </a:tblPr>
              <a:tblGrid>
                <a:gridCol w="2477666">
                  <a:extLst>
                    <a:ext uri="{9D8B030D-6E8A-4147-A177-3AD203B41FA5}">
                      <a16:colId xmlns:a16="http://schemas.microsoft.com/office/drawing/2014/main" val="116543938"/>
                    </a:ext>
                  </a:extLst>
                </a:gridCol>
                <a:gridCol w="2981538">
                  <a:extLst>
                    <a:ext uri="{9D8B030D-6E8A-4147-A177-3AD203B41FA5}">
                      <a16:colId xmlns:a16="http://schemas.microsoft.com/office/drawing/2014/main" val="2818293435"/>
                    </a:ext>
                  </a:extLst>
                </a:gridCol>
              </a:tblGrid>
              <a:tr h="298172">
                <a:tc>
                  <a:txBody>
                    <a:bodyPr/>
                    <a:lstStyle/>
                    <a:p>
                      <a:r>
                        <a:rPr lang="en-GB" sz="1400"/>
                        <a:t>Procurement Activity</a:t>
                      </a:r>
                    </a:p>
                  </a:txBody>
                  <a:tcPr/>
                </a:tc>
                <a:tc>
                  <a:txBody>
                    <a:bodyPr/>
                    <a:lstStyle/>
                    <a:p>
                      <a:r>
                        <a:rPr lang="en-GB" sz="1400"/>
                        <a:t>Date</a:t>
                      </a:r>
                    </a:p>
                  </a:txBody>
                  <a:tcPr/>
                </a:tc>
                <a:extLst>
                  <a:ext uri="{0D108BD9-81ED-4DB2-BD59-A6C34878D82A}">
                    <a16:rowId xmlns:a16="http://schemas.microsoft.com/office/drawing/2014/main" val="970099467"/>
                  </a:ext>
                </a:extLst>
              </a:tr>
              <a:tr h="392634">
                <a:tc>
                  <a:txBody>
                    <a:bodyPr/>
                    <a:lstStyle/>
                    <a:p>
                      <a:r>
                        <a:rPr lang="en-GB" sz="1400" b="1" i="1"/>
                        <a:t>ITT Launch</a:t>
                      </a:r>
                    </a:p>
                  </a:txBody>
                  <a:tcPr/>
                </a:tc>
                <a:tc>
                  <a:txBody>
                    <a:bodyPr/>
                    <a:lstStyle/>
                    <a:p>
                      <a:r>
                        <a:rPr lang="en-GB" sz="1400" b="1" i="1"/>
                        <a:t>Monday 6</a:t>
                      </a:r>
                      <a:r>
                        <a:rPr lang="en-GB" sz="1400" b="1" i="1" baseline="30000"/>
                        <a:t>th</a:t>
                      </a:r>
                      <a:r>
                        <a:rPr lang="en-GB" sz="1400" b="1" i="1"/>
                        <a:t> October</a:t>
                      </a:r>
                    </a:p>
                  </a:txBody>
                  <a:tcPr/>
                </a:tc>
                <a:extLst>
                  <a:ext uri="{0D108BD9-81ED-4DB2-BD59-A6C34878D82A}">
                    <a16:rowId xmlns:a16="http://schemas.microsoft.com/office/drawing/2014/main" val="2447560324"/>
                  </a:ext>
                </a:extLst>
              </a:tr>
              <a:tr h="392634">
                <a:tc>
                  <a:txBody>
                    <a:bodyPr/>
                    <a:lstStyle/>
                    <a:p>
                      <a:r>
                        <a:rPr lang="en-GB" sz="1400"/>
                        <a:t>Deadline for bid submission</a:t>
                      </a:r>
                    </a:p>
                  </a:txBody>
                  <a:tcPr/>
                </a:tc>
                <a:tc>
                  <a:txBody>
                    <a:bodyPr/>
                    <a:lstStyle/>
                    <a:p>
                      <a:r>
                        <a:rPr lang="en-GB" sz="1400"/>
                        <a:t>17</a:t>
                      </a:r>
                      <a:r>
                        <a:rPr lang="en-GB" sz="1400" baseline="30000"/>
                        <a:t>th</a:t>
                      </a:r>
                      <a:r>
                        <a:rPr lang="en-GB" sz="1400"/>
                        <a:t> November (6-week window)</a:t>
                      </a:r>
                    </a:p>
                  </a:txBody>
                  <a:tcPr/>
                </a:tc>
                <a:extLst>
                  <a:ext uri="{0D108BD9-81ED-4DB2-BD59-A6C34878D82A}">
                    <a16:rowId xmlns:a16="http://schemas.microsoft.com/office/drawing/2014/main" val="3596364742"/>
                  </a:ext>
                </a:extLst>
              </a:tr>
              <a:tr h="392634">
                <a:tc>
                  <a:txBody>
                    <a:bodyPr/>
                    <a:lstStyle/>
                    <a:p>
                      <a:r>
                        <a:rPr lang="en-GB" sz="1400"/>
                        <a:t>Evaluation &amp; Moderation Concludes </a:t>
                      </a:r>
                    </a:p>
                  </a:txBody>
                  <a:tcPr/>
                </a:tc>
                <a:tc>
                  <a:txBody>
                    <a:bodyPr/>
                    <a:lstStyle/>
                    <a:p>
                      <a:r>
                        <a:rPr lang="en-GB" sz="1400"/>
                        <a:t>Late December 25</a:t>
                      </a:r>
                    </a:p>
                  </a:txBody>
                  <a:tcPr/>
                </a:tc>
                <a:extLst>
                  <a:ext uri="{0D108BD9-81ED-4DB2-BD59-A6C34878D82A}">
                    <a16:rowId xmlns:a16="http://schemas.microsoft.com/office/drawing/2014/main" val="2108903136"/>
                  </a:ext>
                </a:extLst>
              </a:tr>
              <a:tr h="392634">
                <a:tc>
                  <a:txBody>
                    <a:bodyPr/>
                    <a:lstStyle/>
                    <a:p>
                      <a:r>
                        <a:rPr lang="en-US" sz="1400"/>
                        <a:t>Contract Award Date</a:t>
                      </a:r>
                      <a:endParaRPr lang="en-GB" sz="1400"/>
                    </a:p>
                  </a:txBody>
                  <a:tcPr/>
                </a:tc>
                <a:tc>
                  <a:txBody>
                    <a:bodyPr/>
                    <a:lstStyle/>
                    <a:p>
                      <a:r>
                        <a:rPr lang="en-GB" sz="1400"/>
                        <a:t>20/3/26</a:t>
                      </a:r>
                    </a:p>
                  </a:txBody>
                  <a:tcPr/>
                </a:tc>
                <a:extLst>
                  <a:ext uri="{0D108BD9-81ED-4DB2-BD59-A6C34878D82A}">
                    <a16:rowId xmlns:a16="http://schemas.microsoft.com/office/drawing/2014/main" val="1366264721"/>
                  </a:ext>
                </a:extLst>
              </a:tr>
              <a:tr h="392634">
                <a:tc>
                  <a:txBody>
                    <a:bodyPr/>
                    <a:lstStyle/>
                    <a:p>
                      <a:r>
                        <a:rPr lang="en-GB" sz="1400"/>
                        <a:t>Indicative Contract Signature &amp; Start of Mobilisation</a:t>
                      </a:r>
                    </a:p>
                  </a:txBody>
                  <a:tcPr/>
                </a:tc>
                <a:tc>
                  <a:txBody>
                    <a:bodyPr/>
                    <a:lstStyle/>
                    <a:p>
                      <a:r>
                        <a:rPr lang="en-GB" sz="1400"/>
                        <a:t>30/3/26</a:t>
                      </a:r>
                    </a:p>
                  </a:txBody>
                  <a:tcPr/>
                </a:tc>
                <a:extLst>
                  <a:ext uri="{0D108BD9-81ED-4DB2-BD59-A6C34878D82A}">
                    <a16:rowId xmlns:a16="http://schemas.microsoft.com/office/drawing/2014/main" val="3030914465"/>
                  </a:ext>
                </a:extLst>
              </a:tr>
              <a:tr h="0">
                <a:tc>
                  <a:txBody>
                    <a:bodyPr/>
                    <a:lstStyle/>
                    <a:p>
                      <a:r>
                        <a:rPr lang="en-GB" sz="1400"/>
                        <a:t>Mobilisation/Implementation Ends</a:t>
                      </a:r>
                    </a:p>
                  </a:txBody>
                  <a:tcPr/>
                </a:tc>
                <a:tc>
                  <a:txBody>
                    <a:bodyPr/>
                    <a:lstStyle/>
                    <a:p>
                      <a:r>
                        <a:rPr lang="en-GB" sz="1400"/>
                        <a:t>22/6/26</a:t>
                      </a:r>
                    </a:p>
                  </a:txBody>
                  <a:tcPr/>
                </a:tc>
                <a:extLst>
                  <a:ext uri="{0D108BD9-81ED-4DB2-BD59-A6C34878D82A}">
                    <a16:rowId xmlns:a16="http://schemas.microsoft.com/office/drawing/2014/main" val="2668986881"/>
                  </a:ext>
                </a:extLst>
              </a:tr>
            </a:tbl>
          </a:graphicData>
        </a:graphic>
      </p:graphicFrame>
      <p:sp>
        <p:nvSpPr>
          <p:cNvPr id="6" name="Rectangle 5">
            <a:extLst>
              <a:ext uri="{FF2B5EF4-FFF2-40B4-BE49-F238E27FC236}">
                <a16:creationId xmlns:a16="http://schemas.microsoft.com/office/drawing/2014/main" id="{3A85F2CB-4F0C-DDF0-CF44-32F518904BB7}"/>
              </a:ext>
            </a:extLst>
          </p:cNvPr>
          <p:cNvSpPr/>
          <p:nvPr/>
        </p:nvSpPr>
        <p:spPr>
          <a:xfrm>
            <a:off x="769200" y="4266701"/>
            <a:ext cx="10823017" cy="2330143"/>
          </a:xfrm>
          <a:prstGeom prst="rect">
            <a:avLst/>
          </a:prstGeom>
          <a:solidFill>
            <a:schemeClr val="accent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cs typeface="Arial"/>
              </a:rPr>
              <a:t>Please note:</a:t>
            </a:r>
          </a:p>
          <a:p>
            <a:br>
              <a:rPr lang="en-US" sz="1600">
                <a:cs typeface="Arial"/>
              </a:rPr>
            </a:br>
            <a:r>
              <a:rPr lang="en-US" sz="1600">
                <a:cs typeface="Arial"/>
              </a:rPr>
              <a:t>All indicative dates and activities listed are pending subject to receiving departmental, Cabinet Office and ministerial approval. The Department is NOT considering options to extend the ITT from the six weeks noted above.</a:t>
            </a:r>
            <a:br>
              <a:rPr lang="en-US" sz="1600">
                <a:cs typeface="Arial"/>
              </a:rPr>
            </a:br>
            <a:br>
              <a:rPr lang="en-US" sz="1600">
                <a:cs typeface="Arial"/>
              </a:rPr>
            </a:br>
            <a:r>
              <a:rPr lang="en-US" sz="1600">
                <a:cs typeface="Arial"/>
              </a:rPr>
              <a:t>DESNZ reserves the right to change or halt the procurement process at any stage.</a:t>
            </a:r>
            <a:endParaRPr lang="en-US" sz="1600"/>
          </a:p>
        </p:txBody>
      </p:sp>
    </p:spTree>
    <p:extLst>
      <p:ext uri="{BB962C8B-B14F-4D97-AF65-F5344CB8AC3E}">
        <p14:creationId xmlns:p14="http://schemas.microsoft.com/office/powerpoint/2010/main" val="330026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194F-B1BB-718E-74B5-C62D7DDAE4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9CE81F-DA0A-1F26-DC5F-4F1732B17514}"/>
              </a:ext>
            </a:extLst>
          </p:cNvPr>
          <p:cNvSpPr>
            <a:spLocks noGrp="1"/>
          </p:cNvSpPr>
          <p:nvPr>
            <p:ph type="title"/>
          </p:nvPr>
        </p:nvSpPr>
        <p:spPr>
          <a:xfrm>
            <a:off x="1845872" y="277248"/>
            <a:ext cx="10227185" cy="803933"/>
          </a:xfrm>
        </p:spPr>
        <p:txBody>
          <a:bodyPr lIns="91440" tIns="45720" rIns="91440" bIns="45720" anchor="b">
            <a:noAutofit/>
          </a:bodyPr>
          <a:lstStyle/>
          <a:p>
            <a:r>
              <a:rPr lang="en-GB" sz="2800">
                <a:latin typeface="Arial"/>
                <a:cs typeface="Arial"/>
              </a:rPr>
              <a:t>Technology, Data Collection, Visualisation and Reporting </a:t>
            </a:r>
            <a:endParaRPr lang="en-GB" sz="2800"/>
          </a:p>
        </p:txBody>
      </p:sp>
      <p:sp>
        <p:nvSpPr>
          <p:cNvPr id="5" name="TextBox 4">
            <a:extLst>
              <a:ext uri="{FF2B5EF4-FFF2-40B4-BE49-F238E27FC236}">
                <a16:creationId xmlns:a16="http://schemas.microsoft.com/office/drawing/2014/main" id="{CF8906EA-4F4F-6B1B-B19D-79CCF3CC95D6}"/>
              </a:ext>
            </a:extLst>
          </p:cNvPr>
          <p:cNvSpPr txBox="1"/>
          <p:nvPr/>
        </p:nvSpPr>
        <p:spPr>
          <a:xfrm>
            <a:off x="677975" y="1339748"/>
            <a:ext cx="11310825" cy="6432530"/>
          </a:xfrm>
          <a:prstGeom prst="rect">
            <a:avLst/>
          </a:prstGeom>
          <a:noFill/>
        </p:spPr>
        <p:txBody>
          <a:bodyPr wrap="square" lIns="91440" tIns="45720" rIns="91440" bIns="45720" anchor="t">
            <a:spAutoFit/>
          </a:bodyPr>
          <a:lstStyle/>
          <a:p>
            <a:r>
              <a:rPr lang="en-GB" sz="1400" b="1" u="sng">
                <a:solidFill>
                  <a:schemeClr val="accent4"/>
                </a:solidFill>
              </a:rPr>
              <a:t> Summary of Service Package </a:t>
            </a:r>
            <a:endParaRPr lang="en-GB" sz="1400">
              <a:solidFill>
                <a:schemeClr val="accent4"/>
              </a:solidFill>
              <a:cs typeface="Arial"/>
            </a:endParaRPr>
          </a:p>
          <a:p>
            <a:endParaRPr lang="en-GB" sz="1400" b="1" u="sng">
              <a:solidFill>
                <a:schemeClr val="accent4"/>
              </a:solidFill>
            </a:endParaRPr>
          </a:p>
          <a:p>
            <a:r>
              <a:rPr lang="en-GB" sz="1600" b="0" i="0">
                <a:solidFill>
                  <a:srgbClr val="000000"/>
                </a:solidFill>
                <a:effectLst/>
              </a:rPr>
              <a:t>This service package outlines the Supplier’s role in collecting, processing, and reporting data from Grant Recipients about the Schemes.</a:t>
            </a:r>
            <a:r>
              <a:rPr lang="en-GB" sz="1600">
                <a:solidFill>
                  <a:schemeClr val="accent4"/>
                </a:solidFill>
                <a:latin typeface="Arial"/>
                <a:ea typeface="Calibri"/>
                <a:cs typeface="Arial"/>
              </a:rPr>
              <a:t> </a:t>
            </a:r>
          </a:p>
          <a:p>
            <a:endParaRPr lang="en-GB" sz="1600">
              <a:solidFill>
                <a:schemeClr val="accent4"/>
              </a:solidFill>
              <a:latin typeface="Arial"/>
              <a:ea typeface="Calibri"/>
              <a:cs typeface="Arial"/>
            </a:endParaRPr>
          </a:p>
          <a:p>
            <a:r>
              <a:rPr lang="en-GB" sz="1600">
                <a:solidFill>
                  <a:schemeClr val="accent4"/>
                </a:solidFill>
                <a:latin typeface="Arial"/>
                <a:ea typeface="Calibri"/>
                <a:cs typeface="Arial"/>
              </a:rPr>
              <a:t>The Buyer will provide access to a cloud based </a:t>
            </a:r>
            <a:r>
              <a:rPr lang="en-GB" sz="1600" b="1">
                <a:solidFill>
                  <a:schemeClr val="accent4"/>
                </a:solidFill>
                <a:latin typeface="Arial"/>
                <a:ea typeface="Calibri"/>
                <a:cs typeface="Arial"/>
              </a:rPr>
              <a:t>Grant Management System</a:t>
            </a:r>
            <a:r>
              <a:rPr lang="en-GB" sz="1600">
                <a:solidFill>
                  <a:schemeClr val="accent4"/>
                </a:solidFill>
                <a:latin typeface="Arial"/>
                <a:ea typeface="Calibri"/>
                <a:cs typeface="Arial"/>
              </a:rPr>
              <a:t> which will be used by Grant Recipients and the Supplier to collect, process and report data about the Schemes. </a:t>
            </a:r>
            <a:endParaRPr lang="en-GB" sz="1600">
              <a:solidFill>
                <a:schemeClr val="accent4"/>
              </a:solidFill>
              <a:cs typeface="Arial"/>
            </a:endParaRPr>
          </a:p>
          <a:p>
            <a:endParaRPr lang="en-GB" sz="1600">
              <a:solidFill>
                <a:schemeClr val="accent4"/>
              </a:solidFill>
              <a:latin typeface="Arial"/>
              <a:ea typeface="Calibri"/>
              <a:cs typeface="Arial"/>
            </a:endParaRPr>
          </a:p>
          <a:p>
            <a:r>
              <a:rPr lang="en-GB" sz="1600">
                <a:solidFill>
                  <a:schemeClr val="accent4"/>
                </a:solidFill>
                <a:latin typeface="Arial"/>
                <a:ea typeface="Calibri"/>
                <a:cs typeface="Arial"/>
              </a:rPr>
              <a:t>The Supplier will </a:t>
            </a:r>
            <a:r>
              <a:rPr lang="en-GB" sz="1600" b="1">
                <a:solidFill>
                  <a:schemeClr val="accent4"/>
                </a:solidFill>
                <a:latin typeface="Arial"/>
                <a:ea typeface="Calibri"/>
                <a:cs typeface="Arial"/>
              </a:rPr>
              <a:t>provide ongoing support</a:t>
            </a:r>
            <a:r>
              <a:rPr lang="en-GB" sz="1600">
                <a:solidFill>
                  <a:schemeClr val="accent4"/>
                </a:solidFill>
                <a:latin typeface="Arial"/>
                <a:ea typeface="Calibri"/>
                <a:cs typeface="Arial"/>
              </a:rPr>
              <a:t> to Grant Recipient</a:t>
            </a:r>
            <a:r>
              <a:rPr lang="en-GB" sz="1600" b="1">
                <a:solidFill>
                  <a:schemeClr val="accent4"/>
                </a:solidFill>
                <a:latin typeface="Arial"/>
                <a:ea typeface="Calibri"/>
                <a:cs typeface="Arial"/>
              </a:rPr>
              <a:t>s</a:t>
            </a:r>
            <a:r>
              <a:rPr lang="en-GB" sz="1600">
                <a:solidFill>
                  <a:schemeClr val="accent4"/>
                </a:solidFill>
                <a:latin typeface="Arial"/>
                <a:ea typeface="Calibri"/>
                <a:cs typeface="Arial"/>
              </a:rPr>
              <a:t> in how to use all data management and reporting systems to provide an accurate overview of Scheme and Project performance.  </a:t>
            </a:r>
            <a:endParaRPr lang="en-GB" sz="1600">
              <a:solidFill>
                <a:schemeClr val="accent4"/>
              </a:solidFill>
              <a:cs typeface="Arial"/>
            </a:endParaRPr>
          </a:p>
          <a:p>
            <a:endParaRPr lang="en-GB" sz="1400">
              <a:solidFill>
                <a:schemeClr val="accent4"/>
              </a:solidFill>
              <a:cs typeface="Arial"/>
            </a:endParaRPr>
          </a:p>
          <a:p>
            <a:pPr marL="285750" indent="-285750">
              <a:buFont typeface="Arial" panose="020B0604020202020204" pitchFamily="34" charset="0"/>
              <a:buChar char="•"/>
            </a:pPr>
            <a:endParaRPr lang="en-GB" sz="1200">
              <a:solidFill>
                <a:schemeClr val="accent4"/>
              </a:solidFill>
              <a:cs typeface="Arial"/>
            </a:endParaRPr>
          </a:p>
          <a:p>
            <a:r>
              <a:rPr lang="en-GB" sz="1400" b="1" u="sng">
                <a:solidFill>
                  <a:schemeClr val="accent4"/>
                </a:solidFill>
                <a:cs typeface="Arial"/>
              </a:rPr>
              <a:t>Key Changes from initial briefing:</a:t>
            </a:r>
          </a:p>
          <a:p>
            <a:endParaRPr lang="en-GB" sz="1400" b="1" u="sng">
              <a:solidFill>
                <a:schemeClr val="accent4"/>
              </a:solidFill>
              <a:cs typeface="Arial"/>
            </a:endParaRPr>
          </a:p>
          <a:p>
            <a:pPr marL="285750" indent="-285750">
              <a:buFont typeface="Arial"/>
              <a:buChar char="•"/>
            </a:pPr>
            <a:r>
              <a:rPr lang="en-GB" sz="1600">
                <a:solidFill>
                  <a:schemeClr val="accent4"/>
                </a:solidFill>
                <a:cs typeface="Arial"/>
              </a:rPr>
              <a:t>The intended use of the provided systems and the Supplier responsibilities have been made explicit. The systems required have been consolidated into a single ‘Grant Management System’, thus removing references to prior systems such as the DMS and interim terminology like CRM. </a:t>
            </a:r>
          </a:p>
          <a:p>
            <a:pPr marL="285750" indent="-285750">
              <a:buFont typeface="Arial"/>
              <a:buChar char="•"/>
            </a:pPr>
            <a:r>
              <a:rPr lang="en-GB" sz="1600">
                <a:solidFill>
                  <a:schemeClr val="accent4"/>
                </a:solidFill>
                <a:cs typeface="Arial"/>
              </a:rPr>
              <a:t>Set out clear expectations of the Supplier and roles and responsibilities across the delivery model.  </a:t>
            </a:r>
          </a:p>
          <a:p>
            <a:pPr marL="285750" indent="-285750">
              <a:buFont typeface="Arial"/>
              <a:buChar char="•"/>
            </a:pPr>
            <a:r>
              <a:rPr lang="en-GB" sz="1600">
                <a:solidFill>
                  <a:schemeClr val="accent4"/>
                </a:solidFill>
                <a:latin typeface="Arial"/>
                <a:ea typeface="Calibri"/>
                <a:cs typeface="Arial"/>
              </a:rPr>
              <a:t>The GMS will be used by both the Buyer and Supplier to record day-to-day interactions with Grant Applicants and</a:t>
            </a:r>
            <a:r>
              <a:rPr lang="en-GB" sz="1600">
                <a:solidFill>
                  <a:schemeClr val="accent4"/>
                </a:solidFill>
                <a:cs typeface="Arial"/>
              </a:rPr>
              <a:t> Grant Recipients and facilitate operational aspects such as Change Control. </a:t>
            </a:r>
          </a:p>
          <a:p>
            <a:pPr marL="285750" indent="-285750">
              <a:buFont typeface="Arial"/>
              <a:buChar char="•"/>
            </a:pPr>
            <a:r>
              <a:rPr lang="en-GB" sz="1600">
                <a:solidFill>
                  <a:schemeClr val="accent4"/>
                </a:solidFill>
                <a:cs typeface="Arial"/>
              </a:rPr>
              <a:t>Clarification on the training requirements for Supplier utilisation of the GMS. </a:t>
            </a:r>
            <a:endParaRPr lang="en-GB" sz="1400">
              <a:solidFill>
                <a:schemeClr val="accent4"/>
              </a:solidFill>
              <a:cs typeface="Arial"/>
            </a:endParaRPr>
          </a:p>
          <a:p>
            <a:pPr marL="285750" indent="-285750">
              <a:buFont typeface="Arial"/>
              <a:buChar char="•"/>
            </a:pPr>
            <a:endParaRPr lang="en-GB" sz="1400">
              <a:solidFill>
                <a:schemeClr val="accent4"/>
              </a:solidFill>
              <a:cs typeface="Arial"/>
            </a:endParaRPr>
          </a:p>
          <a:p>
            <a:pPr marL="285750" indent="-285750">
              <a:buFont typeface="Arial"/>
              <a:buChar char="•"/>
            </a:pPr>
            <a:endParaRPr lang="en-GB" sz="1400">
              <a:solidFill>
                <a:schemeClr val="accent4"/>
              </a:solidFill>
              <a:cs typeface="Arial"/>
            </a:endParaRPr>
          </a:p>
          <a:p>
            <a:pPr marL="285750" indent="-285750">
              <a:buFont typeface="Arial"/>
              <a:buChar char="•"/>
            </a:pPr>
            <a:endParaRPr lang="en-GB" sz="1400">
              <a:solidFill>
                <a:srgbClr val="000000"/>
              </a:solidFill>
              <a:cs typeface="Arial" panose="020B0604020202020204"/>
            </a:endParaRPr>
          </a:p>
          <a:p>
            <a:endParaRPr lang="en-GB" sz="1600" u="sng">
              <a:cs typeface="Arial" panose="020B0604020202020204"/>
            </a:endParaRPr>
          </a:p>
          <a:p>
            <a:endParaRPr lang="en-GB" sz="1600" u="sng">
              <a:cs typeface="Arial" panose="020B0604020202020204"/>
            </a:endParaRPr>
          </a:p>
          <a:p>
            <a:endParaRPr lang="en-GB" sz="1600" u="sng">
              <a:cs typeface="Arial" panose="020B0604020202020204"/>
            </a:endParaRPr>
          </a:p>
        </p:txBody>
      </p:sp>
    </p:spTree>
    <p:extLst>
      <p:ext uri="{BB962C8B-B14F-4D97-AF65-F5344CB8AC3E}">
        <p14:creationId xmlns:p14="http://schemas.microsoft.com/office/powerpoint/2010/main" val="422774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A0EC-C9A9-A7EF-63A1-2C15EB987A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1D869D-2EAF-2743-6560-62F0E77CB01F}"/>
              </a:ext>
            </a:extLst>
          </p:cNvPr>
          <p:cNvSpPr>
            <a:spLocks noGrp="1"/>
          </p:cNvSpPr>
          <p:nvPr>
            <p:ph type="title"/>
          </p:nvPr>
        </p:nvSpPr>
        <p:spPr>
          <a:xfrm>
            <a:off x="1845872" y="386105"/>
            <a:ext cx="10227185" cy="803933"/>
          </a:xfrm>
        </p:spPr>
        <p:txBody>
          <a:bodyPr lIns="91440" tIns="45720" rIns="91440" bIns="45720" anchor="b">
            <a:noAutofit/>
          </a:bodyPr>
          <a:lstStyle/>
          <a:p>
            <a:r>
              <a:rPr lang="en-GB" sz="2800">
                <a:latin typeface="Arial"/>
                <a:cs typeface="Arial"/>
              </a:rPr>
              <a:t>Technology, Data Collection, Visualisation and Reporting (Key Roles &amp; Responsibilities)</a:t>
            </a:r>
            <a:endParaRPr lang="en-GB" sz="2800"/>
          </a:p>
        </p:txBody>
      </p:sp>
      <p:sp>
        <p:nvSpPr>
          <p:cNvPr id="2" name="Rectangle: Rounded Corners 1">
            <a:extLst>
              <a:ext uri="{FF2B5EF4-FFF2-40B4-BE49-F238E27FC236}">
                <a16:creationId xmlns:a16="http://schemas.microsoft.com/office/drawing/2014/main" id="{3BBB5C98-1030-1271-8D59-13AC6DD611E9}"/>
              </a:ext>
            </a:extLst>
          </p:cNvPr>
          <p:cNvSpPr/>
          <p:nvPr/>
        </p:nvSpPr>
        <p:spPr>
          <a:xfrm>
            <a:off x="685135" y="1710373"/>
            <a:ext cx="2789924" cy="379815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a:p>
          <a:p>
            <a:pPr algn="ctr"/>
            <a:r>
              <a:rPr lang="en-GB" sz="1200" b="1" u="sng"/>
              <a:t>Buyer (Department)</a:t>
            </a:r>
            <a:endParaRPr lang="en-GB" sz="1200" b="1" u="sng">
              <a:cs typeface="Arial"/>
            </a:endParaRPr>
          </a:p>
          <a:p>
            <a:pPr algn="ctr"/>
            <a:endParaRPr lang="en-GB" sz="1200" b="1" u="sng">
              <a:solidFill>
                <a:schemeClr val="bg1"/>
              </a:solidFill>
            </a:endParaRPr>
          </a:p>
          <a:p>
            <a:pPr indent="-171450">
              <a:buFont typeface="Arial" panose="020B0604020202020204" pitchFamily="34" charset="0"/>
              <a:buChar char="•"/>
            </a:pPr>
            <a:r>
              <a:rPr lang="en-GB" sz="1200">
                <a:solidFill>
                  <a:schemeClr val="bg1"/>
                </a:solidFill>
              </a:rPr>
              <a:t>The Supplier should assume that the GMS and Automated Batch Solution (WH:LG only) will be provided by the Buyer. </a:t>
            </a:r>
          </a:p>
          <a:p>
            <a:pPr indent="-171450">
              <a:buFont typeface="Arial" panose="020B0604020202020204" pitchFamily="34" charset="0"/>
              <a:buChar char="•"/>
            </a:pPr>
            <a:endParaRPr lang="en-GB" sz="1200">
              <a:solidFill>
                <a:schemeClr val="bg1"/>
              </a:solidFill>
            </a:endParaRPr>
          </a:p>
          <a:p>
            <a:pPr indent="-171450">
              <a:buFont typeface="Arial" panose="020B0604020202020204" pitchFamily="34" charset="0"/>
              <a:buChar char="•"/>
            </a:pPr>
            <a:r>
              <a:rPr lang="en-GB" sz="1200">
                <a:solidFill>
                  <a:schemeClr val="bg1"/>
                </a:solidFill>
              </a:rPr>
              <a:t>The Buyer will train the Supplier on how to use the systems during the mobilisation phase.</a:t>
            </a:r>
            <a:br>
              <a:rPr lang="en-GB" sz="1200">
                <a:solidFill>
                  <a:schemeClr val="bg1"/>
                </a:solidFill>
              </a:rPr>
            </a:br>
            <a:endParaRPr lang="en-GB" sz="1200">
              <a:solidFill>
                <a:schemeClr val="bg1"/>
              </a:solidFill>
            </a:endParaRPr>
          </a:p>
          <a:p>
            <a:pPr indent="-171450">
              <a:buFont typeface="Arial" panose="020B0604020202020204" pitchFamily="34" charset="0"/>
              <a:buChar char="•"/>
            </a:pPr>
            <a:r>
              <a:rPr lang="en-GB" sz="1200">
                <a:solidFill>
                  <a:schemeClr val="bg1"/>
                </a:solidFill>
                <a:cs typeface="Arial"/>
              </a:rPr>
              <a:t>The Buyer will retain ownership of the GMS throughout contract delivery and will, at the discretion of the Buyer, further iterate the solution to meet Dept requirements.</a:t>
            </a:r>
          </a:p>
          <a:p>
            <a:pPr indent="-171450" algn="ctr">
              <a:buFont typeface="Arial" panose="020B0604020202020204" pitchFamily="34" charset="0"/>
              <a:buChar char="•"/>
            </a:pPr>
            <a:endParaRPr lang="en-GB" sz="1200">
              <a:solidFill>
                <a:schemeClr val="bg1"/>
              </a:solidFill>
              <a:cs typeface="Arial"/>
            </a:endParaRPr>
          </a:p>
          <a:p>
            <a:pPr marL="285750" indent="-285750" algn="ctr">
              <a:buFont typeface="Arial" panose="020B0604020202020204" pitchFamily="34" charset="0"/>
              <a:buChar char="•"/>
            </a:pPr>
            <a:endParaRPr lang="en-US" sz="1200"/>
          </a:p>
          <a:p>
            <a:pPr marL="285750" indent="-285750" algn="ctr">
              <a:buFont typeface="Arial" panose="020B0604020202020204" pitchFamily="34" charset="0"/>
              <a:buChar char="•"/>
            </a:pPr>
            <a:endParaRPr lang="en-GB" sz="2000"/>
          </a:p>
          <a:p>
            <a:pPr algn="ctr"/>
            <a:endParaRPr lang="en-GB" sz="2000"/>
          </a:p>
        </p:txBody>
      </p:sp>
      <p:sp>
        <p:nvSpPr>
          <p:cNvPr id="3" name="Rectangle: Rounded Corners 2">
            <a:extLst>
              <a:ext uri="{FF2B5EF4-FFF2-40B4-BE49-F238E27FC236}">
                <a16:creationId xmlns:a16="http://schemas.microsoft.com/office/drawing/2014/main" id="{5734DFF8-C951-2EC8-430B-AAB9D785D376}"/>
              </a:ext>
            </a:extLst>
          </p:cNvPr>
          <p:cNvSpPr/>
          <p:nvPr/>
        </p:nvSpPr>
        <p:spPr>
          <a:xfrm>
            <a:off x="3796532" y="1710373"/>
            <a:ext cx="4393245" cy="504738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200" b="1" u="sng"/>
              <a:t>Supplier</a:t>
            </a:r>
            <a:endParaRPr lang="en-GB" sz="1200" b="1" u="sng">
              <a:cs typeface="Arial"/>
            </a:endParaRPr>
          </a:p>
          <a:p>
            <a:pPr algn="ctr"/>
            <a:endParaRPr lang="en-GB" sz="1200" b="1" u="sng"/>
          </a:p>
          <a:p>
            <a:pPr marL="171450" indent="-171450">
              <a:buFont typeface="Arial" panose="020B0604020202020204" pitchFamily="34" charset="0"/>
              <a:buChar char="•"/>
            </a:pPr>
            <a:r>
              <a:rPr lang="en-GB" sz="1200">
                <a:solidFill>
                  <a:schemeClr val="bg1"/>
                </a:solidFill>
              </a:rPr>
              <a:t>The Supplier will ensure that Grant Recipients</a:t>
            </a:r>
            <a:r>
              <a:rPr lang="en-GB" sz="1200" b="0" i="0">
                <a:solidFill>
                  <a:schemeClr val="bg1"/>
                </a:solidFill>
                <a:effectLst/>
              </a:rPr>
              <a:t> </a:t>
            </a:r>
            <a:r>
              <a:rPr lang="en-GB" sz="1200">
                <a:solidFill>
                  <a:schemeClr val="bg1"/>
                </a:solidFill>
              </a:rPr>
              <a:t>submit their</a:t>
            </a:r>
            <a:r>
              <a:rPr lang="en-GB" sz="1200" b="0" i="0">
                <a:solidFill>
                  <a:schemeClr val="bg1"/>
                </a:solidFill>
                <a:effectLst/>
              </a:rPr>
              <a:t> </a:t>
            </a:r>
            <a:r>
              <a:rPr lang="en-GB" sz="1200">
                <a:solidFill>
                  <a:schemeClr val="bg1"/>
                </a:solidFill>
              </a:rPr>
              <a:t>monthly reporting on time and adhere to the Data Dictionary requirements provided by the Buyer and provide support with technical queries.</a:t>
            </a:r>
            <a:endParaRPr lang="en-GB" sz="1200">
              <a:solidFill>
                <a:schemeClr val="bg1"/>
              </a:solidFill>
              <a:cs typeface="Arial"/>
            </a:endParaRPr>
          </a:p>
          <a:p>
            <a:pPr marL="171450" indent="-171450">
              <a:buFont typeface="Arial" panose="020B0604020202020204" pitchFamily="34" charset="0"/>
              <a:buChar char="•"/>
            </a:pPr>
            <a:endParaRPr lang="en-GB" sz="1200">
              <a:solidFill>
                <a:schemeClr val="bg1"/>
              </a:solidFill>
            </a:endParaRPr>
          </a:p>
          <a:p>
            <a:pPr marL="171450" indent="-171450">
              <a:buFont typeface="Arial" panose="020B0604020202020204" pitchFamily="34" charset="0"/>
              <a:buChar char="•"/>
            </a:pPr>
            <a:r>
              <a:rPr lang="en-GB" sz="1200">
                <a:solidFill>
                  <a:schemeClr val="bg1"/>
                </a:solidFill>
              </a:rPr>
              <a:t>The Supplier will amend</a:t>
            </a:r>
            <a:r>
              <a:rPr lang="en-GB" sz="1200" b="0" i="0">
                <a:solidFill>
                  <a:schemeClr val="bg1"/>
                </a:solidFill>
                <a:effectLst/>
              </a:rPr>
              <a:t> baseline </a:t>
            </a:r>
            <a:r>
              <a:rPr lang="en-GB" sz="1200">
                <a:solidFill>
                  <a:schemeClr val="bg1"/>
                </a:solidFill>
              </a:rPr>
              <a:t>data as required</a:t>
            </a:r>
            <a:r>
              <a:rPr lang="en-GB" sz="1200" b="0" i="0">
                <a:solidFill>
                  <a:schemeClr val="bg1"/>
                </a:solidFill>
                <a:effectLst/>
              </a:rPr>
              <a:t>, </a:t>
            </a:r>
            <a:r>
              <a:rPr lang="en-GB" sz="1200">
                <a:solidFill>
                  <a:schemeClr val="bg1"/>
                </a:solidFill>
              </a:rPr>
              <a:t>carry out analysis</a:t>
            </a:r>
            <a:r>
              <a:rPr lang="en-GB" sz="1200" b="0" i="0">
                <a:solidFill>
                  <a:schemeClr val="bg1"/>
                </a:solidFill>
                <a:effectLst/>
              </a:rPr>
              <a:t> of</a:t>
            </a:r>
            <a:r>
              <a:rPr lang="en-GB" sz="1200">
                <a:solidFill>
                  <a:schemeClr val="bg1"/>
                </a:solidFill>
              </a:rPr>
              <a:t> project</a:t>
            </a:r>
            <a:r>
              <a:rPr lang="en-GB" sz="1200" b="0" i="0">
                <a:solidFill>
                  <a:schemeClr val="bg1"/>
                </a:solidFill>
                <a:effectLst/>
              </a:rPr>
              <a:t> </a:t>
            </a:r>
            <a:r>
              <a:rPr lang="en-GB" sz="1200">
                <a:solidFill>
                  <a:schemeClr val="bg1"/>
                </a:solidFill>
              </a:rPr>
              <a:t>data </a:t>
            </a:r>
            <a:r>
              <a:rPr lang="en-GB" sz="1200" b="0" i="0">
                <a:solidFill>
                  <a:schemeClr val="bg1"/>
                </a:solidFill>
                <a:effectLst/>
              </a:rPr>
              <a:t>and submit </a:t>
            </a:r>
            <a:r>
              <a:rPr lang="en-GB" sz="1200">
                <a:solidFill>
                  <a:schemeClr val="bg1"/>
                </a:solidFill>
              </a:rPr>
              <a:t>monthly Delivery Confidence Assessments using</a:t>
            </a:r>
            <a:r>
              <a:rPr lang="en-GB" sz="1200" b="0" i="0">
                <a:solidFill>
                  <a:schemeClr val="bg1"/>
                </a:solidFill>
                <a:effectLst/>
              </a:rPr>
              <a:t> </a:t>
            </a:r>
            <a:r>
              <a:rPr lang="en-GB" sz="1200">
                <a:solidFill>
                  <a:schemeClr val="bg1"/>
                </a:solidFill>
              </a:rPr>
              <a:t>the</a:t>
            </a:r>
            <a:r>
              <a:rPr lang="en-GB" sz="1200" b="0" i="0">
                <a:solidFill>
                  <a:schemeClr val="bg1"/>
                </a:solidFill>
                <a:effectLst/>
              </a:rPr>
              <a:t> GMS.</a:t>
            </a:r>
            <a:endParaRPr lang="en-GB" sz="1200">
              <a:solidFill>
                <a:schemeClr val="bg1"/>
              </a:solidFill>
              <a:cs typeface="Arial"/>
            </a:endParaRPr>
          </a:p>
          <a:p>
            <a:pPr marL="171450" indent="-171450">
              <a:buFont typeface="Arial" panose="020B0604020202020204" pitchFamily="34" charset="0"/>
              <a:buChar char="•"/>
            </a:pPr>
            <a:endParaRPr lang="en-GB" sz="1200" b="0" i="0">
              <a:solidFill>
                <a:schemeClr val="bg1"/>
              </a:solidFill>
              <a:effectLst/>
              <a:cs typeface="Arial"/>
            </a:endParaRPr>
          </a:p>
          <a:p>
            <a:pPr marL="171450" indent="-171450">
              <a:buFont typeface="Arial" panose="020B0604020202020204" pitchFamily="34" charset="0"/>
              <a:buChar char="•"/>
            </a:pPr>
            <a:r>
              <a:rPr lang="en-GB" sz="1200">
                <a:solidFill>
                  <a:schemeClr val="bg1"/>
                </a:solidFill>
                <a:cs typeface="Arial"/>
              </a:rPr>
              <a:t>The Supplier will complete Data Quality Assurance on the project data provided by the Grant Recipients to ensure accurate reporting to the Buyer.</a:t>
            </a:r>
            <a:endParaRPr lang="en-GB" sz="1200">
              <a:solidFill>
                <a:schemeClr val="bg1"/>
              </a:solidFill>
            </a:endParaRPr>
          </a:p>
          <a:p>
            <a:pPr marL="171450" indent="-171450">
              <a:buFont typeface="Arial" panose="020B0604020202020204" pitchFamily="34" charset="0"/>
              <a:buChar char="•"/>
            </a:pPr>
            <a:endParaRPr lang="en-GB" sz="1200">
              <a:solidFill>
                <a:schemeClr val="bg1"/>
              </a:solidFill>
            </a:endParaRPr>
          </a:p>
          <a:p>
            <a:pPr marL="171450" indent="-171450">
              <a:buFont typeface="Arial" panose="020B0604020202020204" pitchFamily="34" charset="0"/>
              <a:buChar char="•"/>
            </a:pPr>
            <a:r>
              <a:rPr lang="en-GB" sz="1200">
                <a:solidFill>
                  <a:schemeClr val="bg1"/>
                </a:solidFill>
              </a:rPr>
              <a:t>The Supplier will ensure</a:t>
            </a:r>
            <a:r>
              <a:rPr lang="en-GB" sz="1200" b="0" i="0">
                <a:solidFill>
                  <a:schemeClr val="bg1"/>
                </a:solidFill>
                <a:effectLst/>
              </a:rPr>
              <a:t> </a:t>
            </a:r>
            <a:r>
              <a:rPr lang="en-GB" sz="1200">
                <a:solidFill>
                  <a:schemeClr val="bg1"/>
                </a:solidFill>
              </a:rPr>
              <a:t>that </a:t>
            </a:r>
            <a:r>
              <a:rPr lang="en-GB" sz="1200" b="0" i="0">
                <a:solidFill>
                  <a:schemeClr val="bg1"/>
                </a:solidFill>
                <a:effectLst/>
              </a:rPr>
              <a:t>all </a:t>
            </a:r>
            <a:r>
              <a:rPr lang="en-GB" sz="1200">
                <a:solidFill>
                  <a:schemeClr val="bg1"/>
                </a:solidFill>
              </a:rPr>
              <a:t>Grant</a:t>
            </a:r>
            <a:r>
              <a:rPr lang="en-GB" sz="1200" b="0" i="0">
                <a:solidFill>
                  <a:schemeClr val="bg1"/>
                </a:solidFill>
                <a:effectLst/>
              </a:rPr>
              <a:t> </a:t>
            </a:r>
            <a:r>
              <a:rPr lang="en-GB" sz="1200">
                <a:solidFill>
                  <a:schemeClr val="bg1"/>
                </a:solidFill>
              </a:rPr>
              <a:t>Recipient engagement and project milestones are recorded in the GMS. </a:t>
            </a:r>
            <a:endParaRPr lang="en-GB" sz="1200" b="0" i="0">
              <a:solidFill>
                <a:schemeClr val="bg1"/>
              </a:solidFill>
              <a:effectLst/>
              <a:cs typeface="Arial"/>
            </a:endParaRPr>
          </a:p>
          <a:p>
            <a:pPr marL="171450" indent="-171450">
              <a:buFont typeface="Arial" panose="020B0604020202020204" pitchFamily="34" charset="0"/>
              <a:buChar char="•"/>
            </a:pPr>
            <a:endParaRPr lang="en-GB" sz="1200">
              <a:solidFill>
                <a:schemeClr val="bg1"/>
              </a:solidFill>
            </a:endParaRPr>
          </a:p>
          <a:p>
            <a:pPr marL="171450" indent="-171450">
              <a:buFont typeface="Arial" panose="020B0604020202020204" pitchFamily="34" charset="0"/>
              <a:buChar char="•"/>
            </a:pPr>
            <a:r>
              <a:rPr lang="en-GB" sz="1200">
                <a:solidFill>
                  <a:schemeClr val="bg1"/>
                </a:solidFill>
              </a:rPr>
              <a:t>The Supplier will use project data to provide a monthly</a:t>
            </a:r>
            <a:r>
              <a:rPr lang="en-GB" sz="1200" b="0" i="0">
                <a:solidFill>
                  <a:schemeClr val="bg1"/>
                </a:solidFill>
                <a:effectLst/>
              </a:rPr>
              <a:t> </a:t>
            </a:r>
            <a:r>
              <a:rPr lang="en-GB" sz="1200">
                <a:solidFill>
                  <a:schemeClr val="bg1"/>
                </a:solidFill>
              </a:rPr>
              <a:t>report to the Buyer on scheme performance</a:t>
            </a:r>
            <a:r>
              <a:rPr lang="en-GB" sz="1200" b="0" i="0">
                <a:solidFill>
                  <a:schemeClr val="bg1"/>
                </a:solidFill>
                <a:effectLst/>
              </a:rPr>
              <a:t>,</a:t>
            </a:r>
            <a:r>
              <a:rPr lang="en-GB" sz="1200">
                <a:solidFill>
                  <a:schemeClr val="bg1"/>
                </a:solidFill>
              </a:rPr>
              <a:t> including </a:t>
            </a:r>
            <a:r>
              <a:rPr lang="en-GB" sz="1200" b="0" i="0">
                <a:solidFill>
                  <a:schemeClr val="bg1"/>
                </a:solidFill>
                <a:effectLst/>
              </a:rPr>
              <a:t>risks and</a:t>
            </a:r>
            <a:r>
              <a:rPr lang="en-GB" sz="1200">
                <a:solidFill>
                  <a:schemeClr val="bg1"/>
                </a:solidFill>
              </a:rPr>
              <a:t> mitigations</a:t>
            </a:r>
            <a:r>
              <a:rPr lang="en-GB" sz="1200" b="0" i="0">
                <a:solidFill>
                  <a:schemeClr val="bg1"/>
                </a:solidFill>
                <a:effectLst/>
              </a:rPr>
              <a:t> to</a:t>
            </a:r>
            <a:r>
              <a:rPr lang="en-GB" sz="1200">
                <a:solidFill>
                  <a:schemeClr val="bg1"/>
                </a:solidFill>
              </a:rPr>
              <a:t> address underperformance for use at the Monthly Review Board with the Buyer.</a:t>
            </a:r>
            <a:endParaRPr lang="en-GB" sz="1200">
              <a:solidFill>
                <a:schemeClr val="bg1"/>
              </a:solidFill>
              <a:cs typeface="Arial"/>
            </a:endParaRPr>
          </a:p>
          <a:p>
            <a:pPr marL="285750" indent="-285750" algn="ctr">
              <a:buFont typeface="Arial" panose="020B0604020202020204" pitchFamily="34" charset="0"/>
              <a:buChar char="•"/>
            </a:pPr>
            <a:endParaRPr lang="en-GB" sz="2000"/>
          </a:p>
        </p:txBody>
      </p:sp>
      <p:sp>
        <p:nvSpPr>
          <p:cNvPr id="4" name="Rectangle: Rounded Corners 3">
            <a:extLst>
              <a:ext uri="{FF2B5EF4-FFF2-40B4-BE49-F238E27FC236}">
                <a16:creationId xmlns:a16="http://schemas.microsoft.com/office/drawing/2014/main" id="{079846C9-425B-B586-4193-CC1A11E9F44F}"/>
              </a:ext>
            </a:extLst>
          </p:cNvPr>
          <p:cNvSpPr/>
          <p:nvPr/>
        </p:nvSpPr>
        <p:spPr>
          <a:xfrm>
            <a:off x="8689747" y="1710373"/>
            <a:ext cx="2777534" cy="41097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endParaRPr lang="en-GB" sz="1200" b="1"/>
          </a:p>
          <a:p>
            <a:pPr algn="ctr"/>
            <a:r>
              <a:rPr lang="en-GB" sz="1200" b="1" u="sng"/>
              <a:t>Grant Recipient</a:t>
            </a:r>
            <a:endParaRPr lang="en-GB" sz="1200" b="1" u="sng">
              <a:cs typeface="Arial"/>
            </a:endParaRPr>
          </a:p>
          <a:p>
            <a:pPr algn="ctr"/>
            <a:endParaRPr lang="en-GB" sz="1200" b="1"/>
          </a:p>
          <a:p>
            <a:pPr marL="171450" indent="-171450" algn="ctr">
              <a:buFont typeface="Arial" panose="020B0604020202020204" pitchFamily="34" charset="0"/>
              <a:buChar char="•"/>
            </a:pPr>
            <a:r>
              <a:rPr lang="en-GB" sz="1200"/>
              <a:t>The Grant Recipient will use the GMS to submit a monthly report by the 10th working day of the month in line with the Data Dictionary requirements as part of their obligations within the Memorandum of Understanding (WH:LG) and Grant Funding Agreement (WH:SHF)</a:t>
            </a:r>
            <a:endParaRPr lang="en-GB" sz="2000">
              <a:cs typeface="Arial"/>
            </a:endParaRPr>
          </a:p>
          <a:p>
            <a:pPr marL="171450" indent="-171450" algn="ctr">
              <a:buFont typeface="Arial" panose="020B0604020202020204" pitchFamily="34" charset="0"/>
              <a:buChar char="•"/>
            </a:pPr>
            <a:endParaRPr lang="en-GB" sz="1200">
              <a:cs typeface="Arial"/>
            </a:endParaRPr>
          </a:p>
        </p:txBody>
      </p:sp>
    </p:spTree>
    <p:extLst>
      <p:ext uri="{BB962C8B-B14F-4D97-AF65-F5344CB8AC3E}">
        <p14:creationId xmlns:p14="http://schemas.microsoft.com/office/powerpoint/2010/main" val="149770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87BC9-DDCC-4479-9CAC-1155C674E31A}"/>
              </a:ext>
            </a:extLst>
          </p:cNvPr>
          <p:cNvSpPr txBox="1"/>
          <p:nvPr/>
        </p:nvSpPr>
        <p:spPr>
          <a:xfrm>
            <a:off x="771525" y="1024747"/>
            <a:ext cx="10901145" cy="1754326"/>
          </a:xfrm>
          <a:prstGeom prst="rect">
            <a:avLst/>
          </a:prstGeom>
          <a:noFill/>
        </p:spPr>
        <p:txBody>
          <a:bodyPr wrap="square" lIns="91440" tIns="45720" rIns="91440" bIns="45720" rtlCol="0" anchor="t">
            <a:spAutoFit/>
          </a:bodyPr>
          <a:lstStyle/>
          <a:p>
            <a:endParaRPr lang="en-GB" i="1">
              <a:latin typeface="Arial"/>
              <a:cs typeface="Arial"/>
            </a:endParaRPr>
          </a:p>
          <a:p>
            <a:r>
              <a:rPr lang="en-GB" i="1">
                <a:latin typeface="Arial"/>
                <a:cs typeface="Arial"/>
              </a:rPr>
              <a:t>This information is subject to final governance and assurance processes and </a:t>
            </a:r>
            <a:r>
              <a:rPr lang="en-GB" b="1" i="1">
                <a:latin typeface="Arial"/>
                <a:cs typeface="Arial"/>
              </a:rPr>
              <a:t>may be subject to change</a:t>
            </a:r>
            <a:r>
              <a:rPr lang="en-GB" i="1">
                <a:latin typeface="Arial"/>
                <a:cs typeface="Arial"/>
              </a:rPr>
              <a:t>. </a:t>
            </a:r>
          </a:p>
          <a:p>
            <a:endParaRPr lang="en-GB" i="1">
              <a:latin typeface="Arial"/>
              <a:cs typeface="Arial"/>
            </a:endParaRPr>
          </a:p>
          <a:p>
            <a:r>
              <a:rPr lang="en-GB" i="1">
                <a:latin typeface="Arial"/>
                <a:cs typeface="Arial"/>
              </a:rPr>
              <a:t>Funding is also dependent on the outcome of Spending Reviews; this may impact the delivery duration of WH:SHF &amp; WH:LG.</a:t>
            </a:r>
          </a:p>
        </p:txBody>
      </p:sp>
      <p:sp>
        <p:nvSpPr>
          <p:cNvPr id="9" name="Rectangle 8">
            <a:extLst>
              <a:ext uri="{FF2B5EF4-FFF2-40B4-BE49-F238E27FC236}">
                <a16:creationId xmlns:a16="http://schemas.microsoft.com/office/drawing/2014/main" id="{3011E463-841B-FD35-4E97-BDAA16D7FC18}"/>
              </a:ext>
            </a:extLst>
          </p:cNvPr>
          <p:cNvSpPr/>
          <p:nvPr/>
        </p:nvSpPr>
        <p:spPr>
          <a:xfrm>
            <a:off x="2067954" y="477337"/>
            <a:ext cx="3826689" cy="584775"/>
          </a:xfrm>
          <a:prstGeom prst="rect">
            <a:avLst/>
          </a:prstGeom>
        </p:spPr>
        <p:txBody>
          <a:bodyPr wrap="none" lIns="91440" tIns="45720" rIns="91440" bIns="45720" anchor="t">
            <a:spAutoFit/>
          </a:bodyPr>
          <a:lstStyle/>
          <a:p>
            <a:r>
              <a:rPr lang="en-GB" sz="3200" b="1">
                <a:latin typeface="Arial"/>
                <a:cs typeface="Arial"/>
              </a:rPr>
              <a:t>Scope of Contract </a:t>
            </a:r>
            <a:endParaRPr lang="en-GB" sz="3200" b="1">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14AD7AEF-5EDE-5758-FDA1-7540B40114DD}"/>
              </a:ext>
            </a:extLst>
          </p:cNvPr>
          <p:cNvGraphicFramePr>
            <a:graphicFrameLocks noGrp="1"/>
          </p:cNvGraphicFramePr>
          <p:nvPr>
            <p:extLst>
              <p:ext uri="{D42A27DB-BD31-4B8C-83A1-F6EECF244321}">
                <p14:modId xmlns:p14="http://schemas.microsoft.com/office/powerpoint/2010/main" val="1739572891"/>
              </p:ext>
            </p:extLst>
          </p:nvPr>
        </p:nvGraphicFramePr>
        <p:xfrm>
          <a:off x="847724" y="2937889"/>
          <a:ext cx="10816378" cy="2397760"/>
        </p:xfrm>
        <a:graphic>
          <a:graphicData uri="http://schemas.openxmlformats.org/drawingml/2006/table">
            <a:tbl>
              <a:tblPr firstRow="1" bandRow="1">
                <a:tableStyleId>{5C22544A-7EE6-4342-B048-85BDC9FD1C3A}</a:tableStyleId>
              </a:tblPr>
              <a:tblGrid>
                <a:gridCol w="5408189">
                  <a:extLst>
                    <a:ext uri="{9D8B030D-6E8A-4147-A177-3AD203B41FA5}">
                      <a16:colId xmlns:a16="http://schemas.microsoft.com/office/drawing/2014/main" val="1911640312"/>
                    </a:ext>
                  </a:extLst>
                </a:gridCol>
                <a:gridCol w="5408189">
                  <a:extLst>
                    <a:ext uri="{9D8B030D-6E8A-4147-A177-3AD203B41FA5}">
                      <a16:colId xmlns:a16="http://schemas.microsoft.com/office/drawing/2014/main" val="1583193421"/>
                    </a:ext>
                  </a:extLst>
                </a:gridCol>
              </a:tblGrid>
              <a:tr h="370840">
                <a:tc>
                  <a:txBody>
                    <a:bodyPr/>
                    <a:lstStyle/>
                    <a:p>
                      <a:r>
                        <a:rPr lang="en-GB"/>
                        <a:t>Element</a:t>
                      </a:r>
                    </a:p>
                  </a:txBody>
                  <a:tcPr/>
                </a:tc>
                <a:tc>
                  <a:txBody>
                    <a:bodyPr/>
                    <a:lstStyle/>
                    <a:p>
                      <a:r>
                        <a:rPr lang="en-GB"/>
                        <a:t>Detail</a:t>
                      </a:r>
                    </a:p>
                  </a:txBody>
                  <a:tcPr/>
                </a:tc>
                <a:extLst>
                  <a:ext uri="{0D108BD9-81ED-4DB2-BD59-A6C34878D82A}">
                    <a16:rowId xmlns:a16="http://schemas.microsoft.com/office/drawing/2014/main" val="1950086698"/>
                  </a:ext>
                </a:extLst>
              </a:tr>
              <a:tr h="370840">
                <a:tc>
                  <a:txBody>
                    <a:bodyPr/>
                    <a:lstStyle/>
                    <a:p>
                      <a:r>
                        <a:rPr lang="en-GB">
                          <a:latin typeface="Arial"/>
                          <a:cs typeface="Arial"/>
                        </a:rPr>
                        <a:t>Contract Duration</a:t>
                      </a:r>
                    </a:p>
                  </a:txBody>
                  <a:tcPr/>
                </a:tc>
                <a:tc>
                  <a:txBody>
                    <a:bodyPr/>
                    <a:lstStyle/>
                    <a:p>
                      <a:r>
                        <a:rPr lang="en-GB">
                          <a:latin typeface="Arial"/>
                          <a:cs typeface="Arial"/>
                        </a:rPr>
                        <a:t>3 + 1 + 1 years</a:t>
                      </a:r>
                      <a:endParaRPr lang="en-GB" b="1">
                        <a:solidFill>
                          <a:srgbClr val="FF0000"/>
                        </a:solidFill>
                        <a:latin typeface="+mn-lt"/>
                        <a:cs typeface="Arial"/>
                      </a:endParaRPr>
                    </a:p>
                  </a:txBody>
                  <a:tcPr/>
                </a:tc>
                <a:extLst>
                  <a:ext uri="{0D108BD9-81ED-4DB2-BD59-A6C34878D82A}">
                    <a16:rowId xmlns:a16="http://schemas.microsoft.com/office/drawing/2014/main" val="1408548926"/>
                  </a:ext>
                </a:extLst>
              </a:tr>
              <a:tr h="370840">
                <a:tc>
                  <a:txBody>
                    <a:bodyPr/>
                    <a:lstStyle/>
                    <a:p>
                      <a:r>
                        <a:rPr lang="en-GB">
                          <a:latin typeface="Arial"/>
                          <a:cs typeface="Arial"/>
                        </a:rPr>
                        <a:t>Contract Value</a:t>
                      </a:r>
                    </a:p>
                  </a:txBody>
                  <a:tcPr/>
                </a:tc>
                <a:tc>
                  <a:txBody>
                    <a:bodyPr/>
                    <a:lstStyle/>
                    <a:p>
                      <a:r>
                        <a:rPr lang="en-GB">
                          <a:latin typeface="Arial"/>
                          <a:cs typeface="Arial"/>
                        </a:rPr>
                        <a:t>c. £70m</a:t>
                      </a:r>
                      <a:endParaRPr lang="en-GB" b="1">
                        <a:solidFill>
                          <a:srgbClr val="FF0000"/>
                        </a:solidFill>
                        <a:latin typeface="Arial"/>
                        <a:cs typeface="Arial"/>
                      </a:endParaRPr>
                    </a:p>
                  </a:txBody>
                  <a:tcPr/>
                </a:tc>
                <a:extLst>
                  <a:ext uri="{0D108BD9-81ED-4DB2-BD59-A6C34878D82A}">
                    <a16:rowId xmlns:a16="http://schemas.microsoft.com/office/drawing/2014/main" val="1126756366"/>
                  </a:ext>
                </a:extLst>
              </a:tr>
              <a:tr h="370840">
                <a:tc>
                  <a:txBody>
                    <a:bodyPr/>
                    <a:lstStyle/>
                    <a:p>
                      <a:r>
                        <a:rPr lang="en-GB">
                          <a:latin typeface="Arial"/>
                          <a:cs typeface="Arial"/>
                        </a:rPr>
                        <a:t>Audience supported</a:t>
                      </a:r>
                    </a:p>
                  </a:txBody>
                  <a:tcPr/>
                </a:tc>
                <a:tc>
                  <a:txBody>
                    <a:bodyPr/>
                    <a:lstStyle/>
                    <a:p>
                      <a:r>
                        <a:rPr lang="en-GB">
                          <a:latin typeface="Arial"/>
                          <a:cs typeface="Arial"/>
                        </a:rPr>
                        <a:t>Local Authorities, Housing Associations, Net Zero Hubs, Combined Authorities (and other similar relevant bodies)</a:t>
                      </a:r>
                    </a:p>
                  </a:txBody>
                  <a:tcPr/>
                </a:tc>
                <a:extLst>
                  <a:ext uri="{0D108BD9-81ED-4DB2-BD59-A6C34878D82A}">
                    <a16:rowId xmlns:a16="http://schemas.microsoft.com/office/drawing/2014/main" val="879361118"/>
                  </a:ext>
                </a:extLst>
              </a:tr>
              <a:tr h="370840">
                <a:tc>
                  <a:txBody>
                    <a:bodyPr/>
                    <a:lstStyle/>
                    <a:p>
                      <a:r>
                        <a:rPr lang="en-GB">
                          <a:latin typeface="Arial"/>
                          <a:cs typeface="Arial"/>
                        </a:rPr>
                        <a:t>Dept Schemes Supported</a:t>
                      </a:r>
                    </a:p>
                  </a:txBody>
                  <a:tcPr/>
                </a:tc>
                <a:tc>
                  <a:txBody>
                    <a:bodyPr/>
                    <a:lstStyle/>
                    <a:p>
                      <a:r>
                        <a:rPr lang="en-GB">
                          <a:latin typeface="Arial"/>
                          <a:cs typeface="Arial"/>
                        </a:rPr>
                        <a:t>WH:SHF, WH:LG </a:t>
                      </a:r>
                      <a:r>
                        <a:rPr lang="en-GB" sz="1200">
                          <a:latin typeface="Arial"/>
                          <a:cs typeface="Arial"/>
                        </a:rPr>
                        <a:t>(other schemes </a:t>
                      </a:r>
                      <a:r>
                        <a:rPr lang="en-GB" sz="1200" i="1">
                          <a:latin typeface="Arial"/>
                          <a:cs typeface="Arial"/>
                        </a:rPr>
                        <a:t>may</a:t>
                      </a:r>
                      <a:r>
                        <a:rPr lang="en-GB" sz="1200">
                          <a:latin typeface="Arial"/>
                          <a:cs typeface="Arial"/>
                        </a:rPr>
                        <a:t> be included at a later date)</a:t>
                      </a:r>
                      <a:endParaRPr lang="en-GB">
                        <a:latin typeface="Arial"/>
                        <a:cs typeface="Arial"/>
                      </a:endParaRPr>
                    </a:p>
                  </a:txBody>
                  <a:tcPr/>
                </a:tc>
                <a:extLst>
                  <a:ext uri="{0D108BD9-81ED-4DB2-BD59-A6C34878D82A}">
                    <a16:rowId xmlns:a16="http://schemas.microsoft.com/office/drawing/2014/main" val="1821808914"/>
                  </a:ext>
                </a:extLst>
              </a:tr>
            </a:tbl>
          </a:graphicData>
        </a:graphic>
      </p:graphicFrame>
    </p:spTree>
    <p:extLst>
      <p:ext uri="{BB962C8B-B14F-4D97-AF65-F5344CB8AC3E}">
        <p14:creationId xmlns:p14="http://schemas.microsoft.com/office/powerpoint/2010/main" val="6074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973327-0427-E66C-1E4E-0FE4C7352F5E}"/>
              </a:ext>
            </a:extLst>
          </p:cNvPr>
          <p:cNvSpPr/>
          <p:nvPr/>
        </p:nvSpPr>
        <p:spPr>
          <a:xfrm>
            <a:off x="677975" y="6274873"/>
            <a:ext cx="182450" cy="32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0CEDAD4A-5F92-2700-C734-C87F6A80334C}"/>
              </a:ext>
            </a:extLst>
          </p:cNvPr>
          <p:cNvSpPr>
            <a:spLocks noGrp="1"/>
          </p:cNvSpPr>
          <p:nvPr>
            <p:ph type="title"/>
          </p:nvPr>
        </p:nvSpPr>
        <p:spPr>
          <a:xfrm>
            <a:off x="2013527" y="468677"/>
            <a:ext cx="10515600" cy="663575"/>
          </a:xfrm>
        </p:spPr>
        <p:txBody>
          <a:bodyPr lIns="91440" tIns="45720" rIns="91440" bIns="45720" anchor="b">
            <a:normAutofit/>
          </a:bodyPr>
          <a:lstStyle/>
          <a:p>
            <a:r>
              <a:rPr lang="en-GB" kern="100">
                <a:effectLst/>
                <a:latin typeface="+mn-lt"/>
                <a:ea typeface="Calibri"/>
                <a:cs typeface="Times New Roman"/>
              </a:rPr>
              <a:t>Route to Market &amp; ITT</a:t>
            </a:r>
            <a:endParaRPr lang="en-GB">
              <a:latin typeface="+mn-lt"/>
              <a:ea typeface="Calibri"/>
              <a:cs typeface="Times New Roman"/>
            </a:endParaRPr>
          </a:p>
        </p:txBody>
      </p:sp>
      <p:sp>
        <p:nvSpPr>
          <p:cNvPr id="8" name="Content Placeholder 2">
            <a:extLst>
              <a:ext uri="{FF2B5EF4-FFF2-40B4-BE49-F238E27FC236}">
                <a16:creationId xmlns:a16="http://schemas.microsoft.com/office/drawing/2014/main" id="{67260E0F-7C1C-4FDA-B740-379F9EE51046}"/>
              </a:ext>
            </a:extLst>
          </p:cNvPr>
          <p:cNvSpPr>
            <a:spLocks noGrp="1"/>
          </p:cNvSpPr>
          <p:nvPr>
            <p:ph sz="half" idx="1"/>
          </p:nvPr>
        </p:nvSpPr>
        <p:spPr>
          <a:xfrm>
            <a:off x="676275" y="1129576"/>
            <a:ext cx="10839450" cy="5065348"/>
          </a:xfrm>
        </p:spPr>
        <p:txBody>
          <a:bodyPr vert="horz" lIns="91440" tIns="45720" rIns="91440" bIns="45720" rtlCol="0" anchor="t">
            <a:noAutofit/>
          </a:bodyPr>
          <a:lstStyle/>
          <a:p>
            <a:pPr algn="l">
              <a:buFont typeface="Arial" panose="020B0604020202020204" pitchFamily="34" charset="0"/>
              <a:buChar char="•"/>
            </a:pPr>
            <a:endParaRPr lang="en-US" sz="1800">
              <a:solidFill>
                <a:srgbClr val="002060"/>
              </a:solidFill>
            </a:endParaRPr>
          </a:p>
          <a:p>
            <a:pPr marL="285750" indent="-285750">
              <a:buFont typeface="Arial" panose="020B0604020202020204" pitchFamily="34" charset="0"/>
              <a:buChar char="•"/>
            </a:pPr>
            <a:r>
              <a:rPr lang="en-US">
                <a:solidFill>
                  <a:srgbClr val="002060"/>
                </a:solidFill>
                <a:latin typeface="+mn-lt"/>
                <a:ea typeface="Verdana"/>
                <a:cs typeface="Arial"/>
              </a:rPr>
              <a:t>Following positive market feedback, the confirmed route</a:t>
            </a:r>
            <a:r>
              <a:rPr lang="en-US" sz="1800">
                <a:solidFill>
                  <a:srgbClr val="002060"/>
                </a:solidFill>
                <a:latin typeface="+mn-lt"/>
                <a:ea typeface="Verdana"/>
                <a:cs typeface="Arial"/>
              </a:rPr>
              <a:t> to market is the Crown Commercial Services’ (CCS) Fund Administration &amp; Disbursement Services (FAADS) DPS, reference RM6322.</a:t>
            </a:r>
          </a:p>
          <a:p>
            <a:endParaRPr lang="en-US">
              <a:solidFill>
                <a:srgbClr val="002060"/>
              </a:solidFill>
              <a:latin typeface="+mn-lt"/>
              <a:ea typeface="Verdana"/>
            </a:endParaRPr>
          </a:p>
          <a:p>
            <a:pPr marL="285750" indent="-285750">
              <a:buFont typeface="Arial" panose="020B0604020202020204" pitchFamily="34" charset="0"/>
              <a:buChar char="•"/>
            </a:pPr>
            <a:r>
              <a:rPr lang="en-US" sz="1800">
                <a:solidFill>
                  <a:srgbClr val="002060"/>
                </a:solidFill>
                <a:latin typeface="+mn-lt"/>
                <a:ea typeface="Verdana"/>
                <a:cs typeface="Arial"/>
              </a:rPr>
              <a:t>Eligible suppliers can join the DPS at </a:t>
            </a:r>
            <a:r>
              <a:rPr lang="en-US">
                <a:solidFill>
                  <a:srgbClr val="002060"/>
                </a:solidFill>
                <a:latin typeface="+mn-lt"/>
                <a:ea typeface="Verdana"/>
                <a:cs typeface="Arial"/>
              </a:rPr>
              <a:t>any time, however</a:t>
            </a:r>
            <a:r>
              <a:rPr lang="en-US" sz="1800">
                <a:solidFill>
                  <a:srgbClr val="002060"/>
                </a:solidFill>
                <a:latin typeface="+mn-lt"/>
                <a:ea typeface="Verdana"/>
                <a:cs typeface="Arial"/>
              </a:rPr>
              <a:t> CCS advise a minimum lead time of c.15 working days to onboard an eligible supplier. </a:t>
            </a:r>
            <a:endParaRPr lang="en-US" sz="1800">
              <a:solidFill>
                <a:srgbClr val="002060"/>
              </a:solidFill>
              <a:latin typeface="+mn-lt"/>
              <a:cs typeface="Arial"/>
            </a:endParaRPr>
          </a:p>
          <a:p>
            <a:pPr algn="l">
              <a:buFont typeface="Arial" panose="020B0604020202020204" pitchFamily="34" charset="0"/>
              <a:buChar char="•"/>
            </a:pPr>
            <a:endParaRPr lang="en-US" sz="1800">
              <a:solidFill>
                <a:srgbClr val="002060"/>
              </a:solidFill>
              <a:latin typeface="+mn-lt"/>
            </a:endParaRPr>
          </a:p>
          <a:p>
            <a:pPr marL="285750" indent="-285750">
              <a:buFont typeface="Arial" panose="020B0604020202020204" pitchFamily="34" charset="0"/>
              <a:buChar char="•"/>
            </a:pPr>
            <a:r>
              <a:rPr lang="en-US" sz="1800">
                <a:solidFill>
                  <a:srgbClr val="002060"/>
                </a:solidFill>
                <a:latin typeface="+mn-lt"/>
                <a:ea typeface="Verdana"/>
                <a:cs typeface="Arial"/>
              </a:rPr>
              <a:t>For </a:t>
            </a:r>
            <a:r>
              <a:rPr lang="en-US">
                <a:solidFill>
                  <a:srgbClr val="002060"/>
                </a:solidFill>
                <a:latin typeface="+mn-lt"/>
                <a:ea typeface="Verdana"/>
                <a:cs typeface="Arial"/>
              </a:rPr>
              <a:t>any</a:t>
            </a:r>
            <a:r>
              <a:rPr lang="en-US" sz="1800">
                <a:solidFill>
                  <a:srgbClr val="002060"/>
                </a:solidFill>
                <a:latin typeface="+mn-lt"/>
                <a:ea typeface="Verdana"/>
                <a:cs typeface="Arial"/>
              </a:rPr>
              <a:t> consortium </a:t>
            </a:r>
            <a:r>
              <a:rPr lang="en-US">
                <a:solidFill>
                  <a:srgbClr val="002060"/>
                </a:solidFill>
                <a:latin typeface="+mn-lt"/>
                <a:ea typeface="Verdana"/>
                <a:cs typeface="Arial"/>
              </a:rPr>
              <a:t>bids</a:t>
            </a:r>
            <a:r>
              <a:rPr lang="en-US" sz="1800">
                <a:solidFill>
                  <a:srgbClr val="002060"/>
                </a:solidFill>
                <a:latin typeface="+mn-lt"/>
                <a:ea typeface="Verdana"/>
                <a:cs typeface="Arial"/>
              </a:rPr>
              <a:t>, </a:t>
            </a:r>
            <a:r>
              <a:rPr lang="en-US">
                <a:solidFill>
                  <a:srgbClr val="002060"/>
                </a:solidFill>
                <a:latin typeface="+mn-lt"/>
                <a:ea typeface="Verdana"/>
                <a:cs typeface="Arial"/>
              </a:rPr>
              <a:t>the leading member</a:t>
            </a:r>
            <a:r>
              <a:rPr lang="en-US" sz="1800">
                <a:solidFill>
                  <a:srgbClr val="002060"/>
                </a:solidFill>
                <a:latin typeface="+mn-lt"/>
                <a:ea typeface="Verdana"/>
                <a:cs typeface="Arial"/>
              </a:rPr>
              <a:t> of the Consortium must be registered as a DPS Supplier against the </a:t>
            </a:r>
            <a:r>
              <a:rPr lang="en-US">
                <a:solidFill>
                  <a:srgbClr val="002060"/>
                </a:solidFill>
                <a:latin typeface="+mn-lt"/>
                <a:ea typeface="Verdana"/>
                <a:cs typeface="Arial"/>
              </a:rPr>
              <a:t>following filters:</a:t>
            </a:r>
          </a:p>
          <a:p>
            <a:pPr marL="971550" lvl="1" indent="-285750"/>
            <a:r>
              <a:rPr lang="en-GB" b="1"/>
              <a:t>Central Government, Full Programme Management, &gt;£5,000,000, East Midlands, East of England, Greater London, North East England, North West England, South East England, South West England, West Midlands, Yorkshire and the Humber</a:t>
            </a:r>
            <a:endParaRPr lang="en-GB"/>
          </a:p>
          <a:p>
            <a:pPr marL="285750" indent="-285750" algn="l">
              <a:buFont typeface="Arial" panose="020B0604020202020204" pitchFamily="34" charset="0"/>
              <a:buChar char="•"/>
            </a:pPr>
            <a:endParaRPr lang="en-US" sz="1800">
              <a:solidFill>
                <a:srgbClr val="002060"/>
              </a:solidFill>
              <a:latin typeface="+mn-lt"/>
            </a:endParaRPr>
          </a:p>
          <a:p>
            <a:pPr marL="285750" indent="-285750">
              <a:buFont typeface="Arial" panose="020B0604020202020204" pitchFamily="34" charset="0"/>
              <a:buChar char="•"/>
            </a:pPr>
            <a:r>
              <a:rPr lang="en-US" sz="1800">
                <a:solidFill>
                  <a:srgbClr val="002060"/>
                </a:solidFill>
                <a:latin typeface="+mn-lt"/>
                <a:ea typeface="Verdana"/>
                <a:cs typeface="Arial"/>
              </a:rPr>
              <a:t>The competition will be carried out using </a:t>
            </a:r>
            <a:r>
              <a:rPr lang="en-US">
                <a:solidFill>
                  <a:srgbClr val="002060"/>
                </a:solidFill>
                <a:latin typeface="+mn-lt"/>
                <a:ea typeface="Verdana"/>
                <a:cs typeface="Arial"/>
              </a:rPr>
              <a:t>the Department’s</a:t>
            </a:r>
            <a:r>
              <a:rPr lang="en-US" sz="1800">
                <a:solidFill>
                  <a:srgbClr val="002060"/>
                </a:solidFill>
                <a:latin typeface="+mn-lt"/>
                <a:ea typeface="Verdana"/>
                <a:cs typeface="Arial"/>
              </a:rPr>
              <a:t> e-sourcing portal </a:t>
            </a:r>
            <a:r>
              <a:rPr lang="en-GB" sz="1800" kern="0">
                <a:solidFill>
                  <a:srgbClr val="002060"/>
                </a:solidFill>
                <a:latin typeface="+mn-lt"/>
                <a:ea typeface="Arial"/>
                <a:cs typeface="Arial"/>
                <a:sym typeface="Arial"/>
              </a:rPr>
              <a:t>Jaggaer. </a:t>
            </a:r>
            <a:r>
              <a:rPr lang="en-GB" kern="0">
                <a:solidFill>
                  <a:srgbClr val="002060"/>
                </a:solidFill>
                <a:latin typeface="+mn-lt"/>
                <a:ea typeface="Arial"/>
                <a:cs typeface="Arial"/>
                <a:sym typeface="Arial"/>
              </a:rPr>
              <a:t>Suppliers </a:t>
            </a:r>
            <a:r>
              <a:rPr lang="en-GB" i="1" kern="0">
                <a:solidFill>
                  <a:srgbClr val="002060"/>
                </a:solidFill>
                <a:latin typeface="+mn-lt"/>
                <a:ea typeface="Arial"/>
                <a:cs typeface="Arial"/>
                <a:sym typeface="Arial"/>
              </a:rPr>
              <a:t>must </a:t>
            </a:r>
            <a:r>
              <a:rPr lang="en-GB" kern="0">
                <a:solidFill>
                  <a:srgbClr val="002060"/>
                </a:solidFill>
                <a:latin typeface="+mn-lt"/>
                <a:ea typeface="Arial"/>
                <a:cs typeface="Arial"/>
                <a:sym typeface="Arial"/>
              </a:rPr>
              <a:t>be registered on Jaggaer to view the ITT and submit a bid </a:t>
            </a:r>
            <a:r>
              <a:rPr lang="en-GB" sz="1800" kern="0">
                <a:solidFill>
                  <a:srgbClr val="002060"/>
                </a:solidFill>
                <a:latin typeface="+mn-lt"/>
                <a:ea typeface="Arial"/>
                <a:cs typeface="Arial"/>
                <a:sym typeface="Arial"/>
              </a:rPr>
              <a:t>- </a:t>
            </a:r>
            <a:r>
              <a:rPr lang="en-GB" sz="1800" u="sng">
                <a:solidFill>
                  <a:srgbClr val="0000FF"/>
                </a:solidFill>
                <a:effectLst/>
                <a:latin typeface="Arial" panose="020B0604020202020204" pitchFamily="34" charset="0"/>
                <a:ea typeface="Times New Roman" panose="02020603050405020304" pitchFamily="18" charset="0"/>
                <a:hlinkClick r:id="rId3"/>
              </a:rPr>
              <a:t>https://beisgroup.ukp.app.jaggaer.com/</a:t>
            </a:r>
            <a:endParaRPr lang="en-GB" sz="1800" u="sng">
              <a:solidFill>
                <a:srgbClr val="0000FF"/>
              </a:solidFill>
              <a:effectLst/>
              <a:latin typeface="Arial" panose="020B0604020202020204" pitchFamily="34" charset="0"/>
              <a:ea typeface="Times New Roman" panose="02020603050405020304" pitchFamily="18" charset="0"/>
            </a:endParaRPr>
          </a:p>
          <a:p>
            <a:pPr marL="971550" lvl="1" indent="-285750"/>
            <a:r>
              <a:rPr lang="en-US"/>
              <a:t>Please use the ‘Helpdesk’ function within Jaggaer for any registration issues.</a:t>
            </a:r>
            <a:endParaRPr lang="en-GB"/>
          </a:p>
          <a:p>
            <a:pPr marL="285750" indent="-285750">
              <a:buFont typeface="Arial" panose="020B0604020202020204" pitchFamily="34" charset="0"/>
              <a:buChar char="•"/>
            </a:pPr>
            <a:endParaRPr lang="en-GB" kern="0">
              <a:solidFill>
                <a:srgbClr val="002060"/>
              </a:solidFill>
              <a:latin typeface="+mn-lt"/>
              <a:ea typeface="Arial"/>
              <a:cs typeface="Arial"/>
              <a:sym typeface="Arial"/>
            </a:endParaRPr>
          </a:p>
          <a:p>
            <a:pPr marL="285750" indent="-285750">
              <a:buFont typeface="Arial" panose="020B0604020202020204" pitchFamily="34" charset="0"/>
              <a:buChar char="•"/>
            </a:pPr>
            <a:endParaRPr lang="en-GB" kern="0">
              <a:solidFill>
                <a:srgbClr val="002060"/>
              </a:solidFill>
              <a:latin typeface="+mn-lt"/>
              <a:ea typeface="Arial"/>
              <a:cs typeface="Arial"/>
              <a:sym typeface="Arial"/>
            </a:endParaRPr>
          </a:p>
          <a:p>
            <a:pPr marL="285750" indent="-285750">
              <a:buFont typeface="Arial" panose="020B0604020202020204" pitchFamily="34" charset="0"/>
              <a:buChar char="•"/>
            </a:pPr>
            <a:endParaRPr lang="en-GB" kern="0">
              <a:solidFill>
                <a:srgbClr val="002060"/>
              </a:solidFill>
              <a:latin typeface="+mn-lt"/>
              <a:ea typeface="Arial"/>
              <a:cs typeface="Arial"/>
              <a:sym typeface="Arial"/>
            </a:endParaRPr>
          </a:p>
          <a:p>
            <a:pPr marL="285750" indent="-285750">
              <a:buFont typeface="Arial" panose="020B0604020202020204" pitchFamily="34" charset="0"/>
              <a:buChar char="•"/>
            </a:pPr>
            <a:endParaRPr lang="en-GB" sz="1800" kern="0">
              <a:solidFill>
                <a:srgbClr val="002060"/>
              </a:solidFill>
              <a:latin typeface="+mn-lt"/>
            </a:endParaRPr>
          </a:p>
        </p:txBody>
      </p:sp>
    </p:spTree>
    <p:extLst>
      <p:ext uri="{BB962C8B-B14F-4D97-AF65-F5344CB8AC3E}">
        <p14:creationId xmlns:p14="http://schemas.microsoft.com/office/powerpoint/2010/main" val="1675750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973327-0427-E66C-1E4E-0FE4C7352F5E}"/>
              </a:ext>
            </a:extLst>
          </p:cNvPr>
          <p:cNvSpPr/>
          <p:nvPr/>
        </p:nvSpPr>
        <p:spPr>
          <a:xfrm>
            <a:off x="677975" y="6274873"/>
            <a:ext cx="182450" cy="32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EEB2EB1-F2B5-BE94-2E7F-D52074FC9E99}"/>
              </a:ext>
            </a:extLst>
          </p:cNvPr>
          <p:cNvSpPr>
            <a:spLocks noGrp="1"/>
          </p:cNvSpPr>
          <p:nvPr>
            <p:ph type="title"/>
          </p:nvPr>
        </p:nvSpPr>
        <p:spPr>
          <a:xfrm>
            <a:off x="1613272" y="650747"/>
            <a:ext cx="8707272" cy="663575"/>
          </a:xfrm>
        </p:spPr>
        <p:txBody>
          <a:bodyPr/>
          <a:lstStyle/>
          <a:p>
            <a:pPr algn="ctr"/>
            <a:r>
              <a:rPr lang="en-GB" sz="3000" kern="100">
                <a:latin typeface="+mn-lt"/>
                <a:ea typeface="Calibri" panose="020F0502020204030204" pitchFamily="34" charset="0"/>
                <a:cs typeface="Times New Roman" panose="02020603050405020304" pitchFamily="18" charset="0"/>
              </a:rPr>
              <a:t>Next Steps</a:t>
            </a:r>
            <a:endParaRPr lang="en-GB" sz="3000">
              <a:latin typeface="+mn-lt"/>
            </a:endParaRPr>
          </a:p>
        </p:txBody>
      </p:sp>
      <p:sp>
        <p:nvSpPr>
          <p:cNvPr id="4" name="TextBox 3">
            <a:extLst>
              <a:ext uri="{FF2B5EF4-FFF2-40B4-BE49-F238E27FC236}">
                <a16:creationId xmlns:a16="http://schemas.microsoft.com/office/drawing/2014/main" id="{70BE0273-25FC-3AA2-B119-730CEF082CF3}"/>
              </a:ext>
            </a:extLst>
          </p:cNvPr>
          <p:cNvSpPr txBox="1"/>
          <p:nvPr/>
        </p:nvSpPr>
        <p:spPr>
          <a:xfrm>
            <a:off x="2108643" y="1616426"/>
            <a:ext cx="8403527" cy="2246769"/>
          </a:xfrm>
          <a:prstGeom prst="rect">
            <a:avLst/>
          </a:prstGeom>
          <a:noFill/>
        </p:spPr>
        <p:txBody>
          <a:bodyPr wrap="square" lIns="91440" tIns="45720" rIns="91440" bIns="45720" anchor="t">
            <a:spAutoFit/>
          </a:bodyPr>
          <a:lstStyle/>
          <a:p>
            <a:pPr marL="457200" indent="-457200">
              <a:buFont typeface="+mj-lt"/>
              <a:buAutoNum type="arabicPeriod"/>
            </a:pPr>
            <a:r>
              <a:rPr lang="en-US" sz="2000"/>
              <a:t>If not already registered, join RM6322 under the filters on Slide 23. </a:t>
            </a:r>
          </a:p>
          <a:p>
            <a:pPr marL="457200" indent="-457200">
              <a:buFont typeface="+mj-lt"/>
              <a:buAutoNum type="arabicPeriod"/>
            </a:pPr>
            <a:endParaRPr lang="en-US" sz="2000"/>
          </a:p>
          <a:p>
            <a:pPr marL="457200" indent="-457200">
              <a:buFont typeface="+mj-lt"/>
              <a:buAutoNum type="arabicPeriod"/>
            </a:pPr>
            <a:r>
              <a:rPr lang="en-US" sz="2000"/>
              <a:t>Ensure you are registered on Jaggaer to access the live Data Room and the upcoming DP2 ITT.</a:t>
            </a:r>
          </a:p>
          <a:p>
            <a:pPr marL="457200" indent="-457200">
              <a:buFont typeface="Arial Black" panose="020B0A04020102020204"/>
              <a:buAutoNum type="arabicPeriod"/>
            </a:pPr>
            <a:endParaRPr lang="en-GB" sz="2000">
              <a:effectLst/>
              <a:latin typeface="+mn-lt"/>
              <a:ea typeface="Calibri"/>
              <a:cs typeface="Arial" panose="020B0604020202020204"/>
            </a:endParaRPr>
          </a:p>
          <a:p>
            <a:pPr marL="457200" indent="-457200">
              <a:buFont typeface="+mj-lt"/>
              <a:buAutoNum type="arabicPeriod"/>
            </a:pPr>
            <a:r>
              <a:rPr lang="en-GB" sz="2000"/>
              <a:t>Get ready for the </a:t>
            </a:r>
            <a:r>
              <a:rPr lang="en-GB" sz="2000" b="1"/>
              <a:t>ITT launch on Monday 6</a:t>
            </a:r>
            <a:r>
              <a:rPr lang="en-GB" sz="2000" b="1" baseline="30000"/>
              <a:t>th</a:t>
            </a:r>
            <a:r>
              <a:rPr lang="en-GB" sz="2000" b="1"/>
              <a:t> October 2025</a:t>
            </a:r>
            <a:r>
              <a:rPr lang="en-GB" sz="2000"/>
              <a:t>!</a:t>
            </a:r>
            <a:br>
              <a:rPr lang="en-GB" sz="2000"/>
            </a:br>
            <a:endParaRPr lang="en-GB" sz="2000"/>
          </a:p>
        </p:txBody>
      </p:sp>
    </p:spTree>
    <p:extLst>
      <p:ext uri="{BB962C8B-B14F-4D97-AF65-F5344CB8AC3E}">
        <p14:creationId xmlns:p14="http://schemas.microsoft.com/office/powerpoint/2010/main" val="120686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973327-0427-E66C-1E4E-0FE4C7352F5E}"/>
              </a:ext>
            </a:extLst>
          </p:cNvPr>
          <p:cNvSpPr/>
          <p:nvPr/>
        </p:nvSpPr>
        <p:spPr>
          <a:xfrm>
            <a:off x="677975" y="6274873"/>
            <a:ext cx="182450" cy="32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8ABB6A38-729C-72C2-C403-E4EFA84A4D9C}"/>
              </a:ext>
            </a:extLst>
          </p:cNvPr>
          <p:cNvSpPr txBox="1">
            <a:spLocks/>
          </p:cNvSpPr>
          <p:nvPr/>
        </p:nvSpPr>
        <p:spPr>
          <a:xfrm>
            <a:off x="3506016" y="712078"/>
            <a:ext cx="5599884" cy="75044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312765"/>
                </a:solidFill>
                <a:latin typeface="Verdana" panose="020B0604030504040204" pitchFamily="34" charset="0"/>
                <a:ea typeface="Verdana" panose="020B0604030504040204" pitchFamily="34" charset="0"/>
                <a:cs typeface="Verdana" panose="020B0604030504040204" pitchFamily="34" charset="0"/>
              </a:defRPr>
            </a:lvl1pPr>
          </a:lstStyle>
          <a:p>
            <a:r>
              <a:rPr lang="en-US" sz="2400"/>
              <a:t>Pre ITT Publication Update</a:t>
            </a:r>
            <a:endParaRPr lang="en-GB" sz="2400"/>
          </a:p>
        </p:txBody>
      </p:sp>
      <p:sp>
        <p:nvSpPr>
          <p:cNvPr id="7" name="TextBox 6">
            <a:extLst>
              <a:ext uri="{FF2B5EF4-FFF2-40B4-BE49-F238E27FC236}">
                <a16:creationId xmlns:a16="http://schemas.microsoft.com/office/drawing/2014/main" id="{48B8A1EC-F7C0-1259-29AD-22089806F066}"/>
              </a:ext>
            </a:extLst>
          </p:cNvPr>
          <p:cNvSpPr txBox="1"/>
          <p:nvPr/>
        </p:nvSpPr>
        <p:spPr>
          <a:xfrm>
            <a:off x="677975" y="1659285"/>
            <a:ext cx="11081406" cy="4278094"/>
          </a:xfrm>
          <a:prstGeom prst="rect">
            <a:avLst/>
          </a:prstGeom>
          <a:noFill/>
        </p:spPr>
        <p:txBody>
          <a:bodyPr wrap="square">
            <a:spAutoFit/>
          </a:bodyPr>
          <a:lstStyle/>
          <a:p>
            <a:r>
              <a:rPr lang="en-GB" sz="1600" b="0">
                <a:solidFill>
                  <a:schemeClr val="accent4"/>
                </a:solidFill>
                <a:effectLst/>
                <a:latin typeface="+mn-lt"/>
                <a:ea typeface="Calibri" panose="020F0502020204030204" pitchFamily="34" charset="0"/>
                <a:cs typeface="Calibri" panose="020F0502020204030204" pitchFamily="34" charset="0"/>
              </a:rPr>
              <a:t>In October 2025, the Department for Energy Security &amp; Net Zero will launch its invitation to tender for a </a:t>
            </a:r>
            <a:r>
              <a:rPr lang="en-GB" sz="1600" b="1">
                <a:solidFill>
                  <a:schemeClr val="accent4"/>
                </a:solidFill>
                <a:effectLst/>
                <a:latin typeface="+mn-lt"/>
                <a:ea typeface="Calibri" panose="020F0502020204030204" pitchFamily="34" charset="0"/>
                <a:cs typeface="Calibri" panose="020F0502020204030204" pitchFamily="34" charset="0"/>
              </a:rPr>
              <a:t>Delivery Partner </a:t>
            </a:r>
            <a:r>
              <a:rPr lang="en-GB" sz="1600" b="0">
                <a:solidFill>
                  <a:schemeClr val="accent4"/>
                </a:solidFill>
                <a:effectLst/>
                <a:latin typeface="+mn-lt"/>
                <a:ea typeface="Calibri" panose="020F0502020204030204" pitchFamily="34" charset="0"/>
                <a:cs typeface="Calibri" panose="020F0502020204030204" pitchFamily="34" charset="0"/>
              </a:rPr>
              <a:t>to work in partnership with the Department in overseeing delivery of the following flagship domestic energy efficiency and clean heat Government schemes:</a:t>
            </a:r>
            <a:br>
              <a:rPr lang="en-GB" sz="1600" b="0">
                <a:solidFill>
                  <a:schemeClr val="accent4"/>
                </a:solidFill>
                <a:effectLst/>
                <a:latin typeface="+mn-lt"/>
                <a:ea typeface="Calibri" panose="020F0502020204030204" pitchFamily="34" charset="0"/>
                <a:cs typeface="Calibri" panose="020F0502020204030204" pitchFamily="34" charset="0"/>
              </a:rPr>
            </a:br>
            <a:br>
              <a:rPr lang="en-GB" sz="1600" b="0">
                <a:solidFill>
                  <a:schemeClr val="accent4"/>
                </a:solidFill>
                <a:effectLst/>
                <a:latin typeface="+mn-lt"/>
                <a:ea typeface="Calibri" panose="020F0502020204030204" pitchFamily="34" charset="0"/>
                <a:cs typeface="Calibri" panose="020F0502020204030204" pitchFamily="34" charset="0"/>
              </a:rPr>
            </a:br>
            <a:r>
              <a:rPr lang="en-GB" sz="1600" b="1">
                <a:solidFill>
                  <a:schemeClr val="accent4"/>
                </a:solidFill>
                <a:latin typeface="+mn-lt"/>
                <a:ea typeface="Calibri" panose="020F0502020204030204" pitchFamily="34" charset="0"/>
                <a:cs typeface="Calibri" panose="020F0502020204030204" pitchFamily="34" charset="0"/>
              </a:rPr>
              <a:t>Warm Homes: Social  Housing Fund Wave 3” (WH:SHF Wave 3)</a:t>
            </a:r>
            <a:br>
              <a:rPr lang="en-GB" sz="1600" b="1">
                <a:solidFill>
                  <a:schemeClr val="accent4"/>
                </a:solidFill>
                <a:latin typeface="+mn-lt"/>
                <a:ea typeface="Calibri" panose="020F0502020204030204" pitchFamily="34" charset="0"/>
                <a:cs typeface="Calibri" panose="020F0502020204030204" pitchFamily="34" charset="0"/>
              </a:rPr>
            </a:br>
            <a:r>
              <a:rPr lang="en-GB" sz="1600" b="1">
                <a:solidFill>
                  <a:schemeClr val="accent4"/>
                </a:solidFill>
                <a:latin typeface="+mn-lt"/>
                <a:ea typeface="Calibri" panose="020F0502020204030204" pitchFamily="34" charset="0"/>
                <a:cs typeface="Calibri" panose="020F0502020204030204" pitchFamily="34" charset="0"/>
              </a:rPr>
              <a:t>Warm Homes: Local Grant” (WH:LG)</a:t>
            </a:r>
            <a:br>
              <a:rPr lang="en-GB" sz="1600">
                <a:solidFill>
                  <a:schemeClr val="accent4"/>
                </a:solidFill>
                <a:latin typeface="+mn-lt"/>
                <a:ea typeface="Calibri" panose="020F0502020204030204" pitchFamily="34" charset="0"/>
                <a:cs typeface="Calibri" panose="020F0502020204030204" pitchFamily="34" charset="0"/>
              </a:rPr>
            </a:br>
            <a:br>
              <a:rPr lang="en-GB" sz="1600">
                <a:solidFill>
                  <a:schemeClr val="accent4"/>
                </a:solidFill>
                <a:latin typeface="+mn-lt"/>
                <a:ea typeface="Calibri" panose="020F0502020204030204" pitchFamily="34" charset="0"/>
                <a:cs typeface="Calibri" panose="020F0502020204030204" pitchFamily="34" charset="0"/>
              </a:rPr>
            </a:br>
            <a:br>
              <a:rPr lang="en-GB" sz="1600" b="0">
                <a:solidFill>
                  <a:schemeClr val="accent4"/>
                </a:solidFill>
                <a:latin typeface="+mn-lt"/>
                <a:ea typeface="Calibri" panose="020F0502020204030204" pitchFamily="34" charset="0"/>
                <a:cs typeface="Calibri" panose="020F0502020204030204" pitchFamily="34" charset="0"/>
              </a:rPr>
            </a:br>
            <a:r>
              <a:rPr lang="en-GB" sz="1600" b="0">
                <a:solidFill>
                  <a:schemeClr val="accent4"/>
                </a:solidFill>
                <a:latin typeface="+mn-lt"/>
                <a:ea typeface="Calibri" panose="020F0502020204030204" pitchFamily="34" charset="0"/>
                <a:cs typeface="Calibri" panose="020F0502020204030204" pitchFamily="34" charset="0"/>
              </a:rPr>
              <a:t>Part of the Government’s Warm Homes Plan, these schemes represent over £2bn of capital investment into energy efficiency and clean heat measures. The schemes will contribute towards the Government’s legally binding commitments on carbon reduction and generate significant energy bill savings for some of the lowest income households in the country.</a:t>
            </a:r>
            <a:br>
              <a:rPr lang="en-GB" sz="1600" b="0">
                <a:solidFill>
                  <a:schemeClr val="accent4"/>
                </a:solidFill>
                <a:latin typeface="+mn-lt"/>
                <a:ea typeface="Calibri" panose="020F0502020204030204" pitchFamily="34" charset="0"/>
                <a:cs typeface="Calibri" panose="020F0502020204030204" pitchFamily="34" charset="0"/>
              </a:rPr>
            </a:br>
            <a:br>
              <a:rPr lang="en-GB" sz="1600" b="0">
                <a:solidFill>
                  <a:schemeClr val="accent4"/>
                </a:solidFill>
                <a:latin typeface="+mn-lt"/>
                <a:ea typeface="Calibri" panose="020F0502020204030204" pitchFamily="34" charset="0"/>
                <a:cs typeface="Calibri" panose="020F0502020204030204" pitchFamily="34" charset="0"/>
              </a:rPr>
            </a:br>
            <a:r>
              <a:rPr lang="en-GB" sz="1600" b="0">
                <a:solidFill>
                  <a:schemeClr val="accent4"/>
                </a:solidFill>
                <a:latin typeface="+mn-lt"/>
                <a:ea typeface="Calibri" panose="020F0502020204030204" pitchFamily="34" charset="0"/>
                <a:cs typeface="Calibri" panose="020F0502020204030204" pitchFamily="34" charset="0"/>
              </a:rPr>
              <a:t>Both schemes launched in April 2025 and are now well underway with delivery up and down the country. Delivery support for scheme grant recipients is currently being delivered under interim arrangements by Turner &amp; Townsend (T&amp;T). Scheme delivery &amp; grant recipients will transfer to oversight of the successful bidder from around May 2026, following handover from T&amp;T. </a:t>
            </a:r>
            <a:endParaRPr lang="en-GB" sz="1600"/>
          </a:p>
        </p:txBody>
      </p:sp>
    </p:spTree>
    <p:extLst>
      <p:ext uri="{BB962C8B-B14F-4D97-AF65-F5344CB8AC3E}">
        <p14:creationId xmlns:p14="http://schemas.microsoft.com/office/powerpoint/2010/main" val="231673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194B-55E2-7E10-1024-0F658E28A3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C5519C-DA82-A707-5D5F-A652EDE10656}"/>
              </a:ext>
            </a:extLst>
          </p:cNvPr>
          <p:cNvSpPr/>
          <p:nvPr/>
        </p:nvSpPr>
        <p:spPr>
          <a:xfrm>
            <a:off x="677975" y="6274873"/>
            <a:ext cx="182450" cy="32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5FF218DD-6C36-FD35-C939-C7CDFF5DED77}"/>
              </a:ext>
            </a:extLst>
          </p:cNvPr>
          <p:cNvSpPr txBox="1">
            <a:spLocks/>
          </p:cNvSpPr>
          <p:nvPr/>
        </p:nvSpPr>
        <p:spPr>
          <a:xfrm>
            <a:off x="3506016" y="712078"/>
            <a:ext cx="5599884" cy="75044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rgbClr val="312765"/>
                </a:solidFill>
                <a:latin typeface="Verdana" panose="020B0604030504040204" pitchFamily="34" charset="0"/>
                <a:ea typeface="Verdana" panose="020B0604030504040204" pitchFamily="34" charset="0"/>
                <a:cs typeface="Verdana" panose="020B0604030504040204" pitchFamily="34" charset="0"/>
              </a:defRPr>
            </a:lvl1pPr>
          </a:lstStyle>
          <a:p>
            <a:r>
              <a:rPr lang="en-US" sz="2400"/>
              <a:t>Requirements Overview</a:t>
            </a:r>
            <a:endParaRPr lang="en-GB" sz="2400"/>
          </a:p>
        </p:txBody>
      </p:sp>
      <p:sp>
        <p:nvSpPr>
          <p:cNvPr id="7" name="TextBox 6">
            <a:extLst>
              <a:ext uri="{FF2B5EF4-FFF2-40B4-BE49-F238E27FC236}">
                <a16:creationId xmlns:a16="http://schemas.microsoft.com/office/drawing/2014/main" id="{770B1A94-F150-F0C5-354E-4264C7F675AB}"/>
              </a:ext>
            </a:extLst>
          </p:cNvPr>
          <p:cNvSpPr txBox="1"/>
          <p:nvPr/>
        </p:nvSpPr>
        <p:spPr>
          <a:xfrm>
            <a:off x="677975" y="1462521"/>
            <a:ext cx="11081406" cy="5047536"/>
          </a:xfrm>
          <a:prstGeom prst="rect">
            <a:avLst/>
          </a:prstGeom>
          <a:noFill/>
        </p:spPr>
        <p:txBody>
          <a:bodyPr wrap="square">
            <a:spAutoFit/>
          </a:bodyPr>
          <a:lstStyle/>
          <a:p>
            <a:r>
              <a:rPr lang="en-GB" sz="1600"/>
              <a:t>The below slides provide a high-level overview of the delivery requirements and are largely unchanged since the market was last briefed at the end of 2024. </a:t>
            </a:r>
          </a:p>
          <a:p>
            <a:endParaRPr lang="en-GB" sz="1600"/>
          </a:p>
          <a:p>
            <a:r>
              <a:rPr lang="en-GB" sz="1600"/>
              <a:t>In spring 2025, the Department published a </a:t>
            </a:r>
            <a:r>
              <a:rPr lang="en-GB" sz="1600" b="1"/>
              <a:t>draft</a:t>
            </a:r>
            <a:r>
              <a:rPr lang="en-GB" sz="1600"/>
              <a:t> version of its requirements (‘Schedule 20’), and this remains available as an attachment to download pre-ITT on the last Prior Information Notice (PIN) issued. The link to the PIN can be found below. N.B. this draft was produced at a period in time and has evolved in the intervening six months. The draft should </a:t>
            </a:r>
            <a:r>
              <a:rPr lang="en-GB" sz="1600" b="1"/>
              <a:t>not</a:t>
            </a:r>
            <a:r>
              <a:rPr lang="en-GB" sz="1600"/>
              <a:t> be considered definitive to the latest requirements:</a:t>
            </a:r>
          </a:p>
          <a:p>
            <a:endParaRPr lang="en-GB" sz="1600"/>
          </a:p>
          <a:p>
            <a:r>
              <a:rPr lang="en-GB" u="sng">
                <a:hlinkClick r:id="rId3"/>
              </a:rPr>
              <a:t>Delivery Partner 2 (DP2) - WH:SHF and WH:LG - Contracts Finder</a:t>
            </a:r>
            <a:r>
              <a:rPr lang="en-GB" sz="1600"/>
              <a:t> </a:t>
            </a:r>
          </a:p>
          <a:p>
            <a:endParaRPr lang="en-GB" sz="1600"/>
          </a:p>
          <a:p>
            <a:r>
              <a:rPr lang="en-GB" sz="1600"/>
              <a:t>Further to the publication of the draft Schedule 20 document in spring, the Department also established its DP2 Data Room. A wide range of relevant documents have been added to the Data Room since it was created and a series of further publications, including detailed ‘Play Books’ for both schemes (outlining in detail all of our scheme processes) will be issued before the ITT publication date. The Department aims to ensure the Data Room resource is comprehensive to bidder requirements and forms part of its ambition to ensure a </a:t>
            </a:r>
            <a:r>
              <a:rPr lang="en-GB" sz="1600" b="1"/>
              <a:t>competitive</a:t>
            </a:r>
            <a:r>
              <a:rPr lang="en-GB" sz="1600"/>
              <a:t> and </a:t>
            </a:r>
            <a:r>
              <a:rPr lang="en-GB" sz="1600" b="1"/>
              <a:t>level playing field </a:t>
            </a:r>
            <a:r>
              <a:rPr lang="en-GB" sz="1600"/>
              <a:t>for </a:t>
            </a:r>
            <a:r>
              <a:rPr lang="en-GB" sz="1600" b="1"/>
              <a:t>all</a:t>
            </a:r>
            <a:r>
              <a:rPr lang="en-GB" sz="1600"/>
              <a:t> bidders.</a:t>
            </a:r>
          </a:p>
          <a:p>
            <a:endParaRPr lang="en-GB" sz="1600"/>
          </a:p>
          <a:p>
            <a:r>
              <a:rPr lang="en-GB" sz="1600"/>
              <a:t>The Department continues to develop and roll out its ‘Grant Management System’, a Salesforce based solution for use by the Dept, Grant Recipients, and the Delivery Partner, to effectively manage end to end delivery processes covering project change requests, grant drawdown, fraud and error, and many more. The Department will issue all training videos and user requirements for the solution as part of the publications to the DP2 data room. </a:t>
            </a:r>
          </a:p>
        </p:txBody>
      </p:sp>
    </p:spTree>
    <p:extLst>
      <p:ext uri="{BB962C8B-B14F-4D97-AF65-F5344CB8AC3E}">
        <p14:creationId xmlns:p14="http://schemas.microsoft.com/office/powerpoint/2010/main" val="268781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D9FE8-44FF-615B-F06A-84D9E6105D0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033D66-E167-1537-6ED0-64F66CA428DD}"/>
              </a:ext>
            </a:extLst>
          </p:cNvPr>
          <p:cNvSpPr>
            <a:spLocks noGrp="1"/>
          </p:cNvSpPr>
          <p:nvPr>
            <p:ph type="title"/>
          </p:nvPr>
        </p:nvSpPr>
        <p:spPr>
          <a:xfrm>
            <a:off x="1845872" y="277248"/>
            <a:ext cx="10227185" cy="803933"/>
          </a:xfrm>
        </p:spPr>
        <p:txBody>
          <a:bodyPr lIns="91440" tIns="45720" rIns="91440" bIns="45720" anchor="b">
            <a:noAutofit/>
          </a:bodyPr>
          <a:lstStyle/>
          <a:p>
            <a:r>
              <a:rPr lang="en-GB" sz="2400">
                <a:latin typeface="Arial"/>
                <a:cs typeface="Arial"/>
              </a:rPr>
              <a:t>Allocation of Funding: Phase Requests and Batch Processes (previously Application Process Management) </a:t>
            </a:r>
            <a:endParaRPr lang="en-GB" sz="2400"/>
          </a:p>
        </p:txBody>
      </p:sp>
      <p:sp>
        <p:nvSpPr>
          <p:cNvPr id="5" name="TextBox 4">
            <a:extLst>
              <a:ext uri="{FF2B5EF4-FFF2-40B4-BE49-F238E27FC236}">
                <a16:creationId xmlns:a16="http://schemas.microsoft.com/office/drawing/2014/main" id="{D2E4B660-987B-0ECC-7CB9-E4999BD4B41C}"/>
              </a:ext>
            </a:extLst>
          </p:cNvPr>
          <p:cNvSpPr txBox="1"/>
          <p:nvPr/>
        </p:nvSpPr>
        <p:spPr>
          <a:xfrm>
            <a:off x="677974" y="1264305"/>
            <a:ext cx="11395083" cy="1472198"/>
          </a:xfrm>
          <a:prstGeom prst="rect">
            <a:avLst/>
          </a:prstGeom>
          <a:noFill/>
        </p:spPr>
        <p:txBody>
          <a:bodyPr wrap="square" lIns="91440" tIns="45720" rIns="91440" bIns="45720" anchor="t">
            <a:spAutoFit/>
          </a:bodyPr>
          <a:lstStyle/>
          <a:p>
            <a:r>
              <a:rPr lang="en-GB" sz="1400" b="1" u="sng">
                <a:solidFill>
                  <a:schemeClr val="accent4"/>
                </a:solidFill>
              </a:rPr>
              <a:t>Summary of Service Package </a:t>
            </a:r>
            <a:endParaRPr lang="en-GB" sz="1400">
              <a:solidFill>
                <a:schemeClr val="accent4"/>
              </a:solidFill>
              <a:cs typeface="Arial"/>
            </a:endParaRPr>
          </a:p>
          <a:p>
            <a:endParaRPr lang="en-GB" sz="1400" b="1" u="sng">
              <a:solidFill>
                <a:schemeClr val="accent4"/>
              </a:solidFill>
              <a:cs typeface="Arial"/>
            </a:endParaRPr>
          </a:p>
          <a:p>
            <a:pPr algn="just" rtl="0" fontAlgn="base">
              <a:lnSpc>
                <a:spcPts val="1350"/>
              </a:lnSpc>
              <a:spcAft>
                <a:spcPts val="600"/>
              </a:spcAft>
            </a:pPr>
            <a:r>
              <a:rPr lang="en-GB" sz="1400" b="0" i="0">
                <a:solidFill>
                  <a:srgbClr val="000000"/>
                </a:solidFill>
                <a:effectLst/>
              </a:rPr>
              <a:t>Outlines the potential requirements for</a:t>
            </a:r>
            <a:r>
              <a:rPr lang="en-GB" sz="1400">
                <a:solidFill>
                  <a:srgbClr val="000000"/>
                </a:solidFill>
              </a:rPr>
              <a:t> </a:t>
            </a:r>
            <a:r>
              <a:rPr lang="en-GB" sz="1400" b="0" i="0">
                <a:solidFill>
                  <a:srgbClr val="000000"/>
                </a:solidFill>
                <a:effectLst/>
              </a:rPr>
              <a:t>managing and executing the application and assessment stages of the Schemes with key objectives of:</a:t>
            </a:r>
          </a:p>
          <a:p>
            <a:pPr marL="342900" indent="-342900" algn="just" rtl="0" fontAlgn="base">
              <a:lnSpc>
                <a:spcPts val="1350"/>
              </a:lnSpc>
              <a:spcAft>
                <a:spcPts val="600"/>
              </a:spcAft>
              <a:buFont typeface="+mj-lt"/>
              <a:buAutoNum type="arabicPeriod"/>
            </a:pPr>
            <a:r>
              <a:rPr lang="en-GB" sz="1400">
                <a:solidFill>
                  <a:srgbClr val="000000"/>
                </a:solidFill>
              </a:rPr>
              <a:t>E</a:t>
            </a:r>
            <a:r>
              <a:rPr lang="en-GB" sz="1400" b="0" i="0">
                <a:solidFill>
                  <a:srgbClr val="000000"/>
                </a:solidFill>
                <a:effectLst/>
              </a:rPr>
              <a:t>nsuring that only Projects that meet the Schemes’ minimum criteria thresholds and are deemed deliverable are awarded a Grant.</a:t>
            </a:r>
          </a:p>
          <a:p>
            <a:pPr marL="342900" indent="-342900" algn="just" rtl="0" fontAlgn="base">
              <a:lnSpc>
                <a:spcPts val="1350"/>
              </a:lnSpc>
              <a:spcAft>
                <a:spcPts val="600"/>
              </a:spcAft>
              <a:buFont typeface="+mj-lt"/>
              <a:buAutoNum type="arabicPeriod"/>
            </a:pPr>
            <a:r>
              <a:rPr lang="en-GB" sz="1400">
                <a:solidFill>
                  <a:srgbClr val="000000"/>
                </a:solidFill>
              </a:rPr>
              <a:t>Ensuring </a:t>
            </a:r>
            <a:r>
              <a:rPr lang="en-GB" sz="1400" b="0" i="0">
                <a:solidFill>
                  <a:srgbClr val="000000"/>
                </a:solidFill>
                <a:effectLst/>
              </a:rPr>
              <a:t>that the process for assessing and awarding Grants is completed in a fair, transparent, and timely manner.  </a:t>
            </a:r>
          </a:p>
          <a:p>
            <a:pPr algn="just" rtl="0" fontAlgn="base">
              <a:lnSpc>
                <a:spcPts val="1350"/>
              </a:lnSpc>
              <a:spcAft>
                <a:spcPts val="600"/>
              </a:spcAft>
            </a:pPr>
            <a:r>
              <a:rPr lang="en-GB" sz="1400" b="0" i="0">
                <a:solidFill>
                  <a:srgbClr val="000000"/>
                </a:solidFill>
                <a:effectLst/>
              </a:rPr>
              <a:t>As the schemes are different in nature, it will be essential to process the requirements and policies differently</a:t>
            </a:r>
            <a:r>
              <a:rPr lang="en-GB" sz="1400">
                <a:solidFill>
                  <a:srgbClr val="000000"/>
                </a:solidFill>
              </a:rPr>
              <a:t>.</a:t>
            </a:r>
          </a:p>
        </p:txBody>
      </p:sp>
      <p:graphicFrame>
        <p:nvGraphicFramePr>
          <p:cNvPr id="7" name="Table 6">
            <a:extLst>
              <a:ext uri="{FF2B5EF4-FFF2-40B4-BE49-F238E27FC236}">
                <a16:creationId xmlns:a16="http://schemas.microsoft.com/office/drawing/2014/main" id="{8698A60C-F5EB-B974-1A7F-1B86AD361EBC}"/>
              </a:ext>
            </a:extLst>
          </p:cNvPr>
          <p:cNvGraphicFramePr>
            <a:graphicFrameLocks noGrp="1"/>
          </p:cNvGraphicFramePr>
          <p:nvPr>
            <p:extLst>
              <p:ext uri="{D42A27DB-BD31-4B8C-83A1-F6EECF244321}">
                <p14:modId xmlns:p14="http://schemas.microsoft.com/office/powerpoint/2010/main" val="2894962453"/>
              </p:ext>
            </p:extLst>
          </p:nvPr>
        </p:nvGraphicFramePr>
        <p:xfrm>
          <a:off x="667678" y="3427725"/>
          <a:ext cx="11514642" cy="2972372"/>
        </p:xfrm>
        <a:graphic>
          <a:graphicData uri="http://schemas.openxmlformats.org/drawingml/2006/table">
            <a:tbl>
              <a:tblPr firstRow="1" firstCol="1" bandRow="1">
                <a:tableStyleId>{5C22544A-7EE6-4342-B048-85BDC9FD1C3A}</a:tableStyleId>
              </a:tblPr>
              <a:tblGrid>
                <a:gridCol w="1283101">
                  <a:extLst>
                    <a:ext uri="{9D8B030D-6E8A-4147-A177-3AD203B41FA5}">
                      <a16:colId xmlns:a16="http://schemas.microsoft.com/office/drawing/2014/main" val="1376171636"/>
                    </a:ext>
                  </a:extLst>
                </a:gridCol>
                <a:gridCol w="5268065">
                  <a:extLst>
                    <a:ext uri="{9D8B030D-6E8A-4147-A177-3AD203B41FA5}">
                      <a16:colId xmlns:a16="http://schemas.microsoft.com/office/drawing/2014/main" val="3655991783"/>
                    </a:ext>
                  </a:extLst>
                </a:gridCol>
                <a:gridCol w="4963476">
                  <a:extLst>
                    <a:ext uri="{9D8B030D-6E8A-4147-A177-3AD203B41FA5}">
                      <a16:colId xmlns:a16="http://schemas.microsoft.com/office/drawing/2014/main" val="323381140"/>
                    </a:ext>
                  </a:extLst>
                </a:gridCol>
              </a:tblGrid>
              <a:tr h="251864">
                <a:tc>
                  <a:txBody>
                    <a:bodyPr/>
                    <a:lstStyle/>
                    <a:p>
                      <a:pPr>
                        <a:lnSpc>
                          <a:spcPct val="115000"/>
                        </a:lnSpc>
                        <a:spcAft>
                          <a:spcPts val="800"/>
                        </a:spcAft>
                      </a:pPr>
                      <a:r>
                        <a:rPr lang="en-GB" sz="1000" kern="100">
                          <a:effectLst/>
                        </a:rPr>
                        <a:t>Supplier responsibilities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GB" sz="1000" kern="100">
                          <a:effectLst/>
                        </a:rPr>
                        <a:t>Mobilisation Period (approx. 12 weeks)</a:t>
                      </a:r>
                      <a:endParaRPr lang="en-GB" sz="1000" kern="100">
                        <a:effectLst/>
                        <a:latin typeface="Aptos"/>
                        <a:ea typeface="Aptos" panose="020B0004020202020204" pitchFamily="34" charset="0"/>
                        <a:cs typeface="Times New Roman"/>
                      </a:endParaRPr>
                    </a:p>
                  </a:txBody>
                  <a:tcPr marL="68580" marR="68580" marT="0" marB="0"/>
                </a:tc>
                <a:tc>
                  <a:txBody>
                    <a:bodyPr/>
                    <a:lstStyle/>
                    <a:p>
                      <a:pPr algn="ctr">
                        <a:lnSpc>
                          <a:spcPct val="115000"/>
                        </a:lnSpc>
                        <a:spcAft>
                          <a:spcPts val="800"/>
                        </a:spcAft>
                      </a:pPr>
                      <a:r>
                        <a:rPr lang="en-GB" sz="1000" kern="100">
                          <a:effectLst/>
                        </a:rPr>
                        <a:t>Delivery Period (once onboarded)</a:t>
                      </a:r>
                      <a:endParaRPr lang="en-GB" sz="1000" kern="10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2509460401"/>
                  </a:ext>
                </a:extLst>
              </a:tr>
              <a:tr h="881528">
                <a:tc>
                  <a:txBody>
                    <a:bodyPr/>
                    <a:lstStyle/>
                    <a:p>
                      <a:pPr>
                        <a:lnSpc>
                          <a:spcPct val="115000"/>
                        </a:lnSpc>
                        <a:spcAft>
                          <a:spcPts val="800"/>
                        </a:spcAft>
                      </a:pPr>
                      <a:r>
                        <a:rPr lang="en-GB" sz="1000" kern="100">
                          <a:effectLst/>
                        </a:rPr>
                        <a:t>WH: LG</a:t>
                      </a:r>
                      <a:endParaRPr lang="en-GB" sz="1000" kern="100">
                        <a:effectLst/>
                        <a:latin typeface="Aptos"/>
                        <a:ea typeface="Aptos" panose="020B0004020202020204" pitchFamily="34" charset="0"/>
                        <a:cs typeface="Times New Roman"/>
                      </a:endParaRPr>
                    </a:p>
                  </a:txBody>
                  <a:tcPr marL="68580" marR="68580" marT="0" marB="0"/>
                </a:tc>
                <a:tc>
                  <a:txBody>
                    <a:bodyPr/>
                    <a:lstStyle/>
                    <a:p>
                      <a:pPr marL="171450" lvl="0" indent="-171450">
                        <a:lnSpc>
                          <a:spcPct val="115000"/>
                        </a:lnSpc>
                        <a:buFont typeface="Calibri"/>
                        <a:buChar char="-"/>
                      </a:pPr>
                      <a:r>
                        <a:rPr lang="en-GB" sz="1000" kern="100">
                          <a:effectLst/>
                        </a:rPr>
                        <a:t>Develop in-depth understanding of Scheme and Memorandum of Understanding (MoU) obligations utilising policy guidance and Scheme Playbook (to be provided by the Buyer) </a:t>
                      </a:r>
                    </a:p>
                    <a:p>
                      <a:pPr marL="171450" lvl="0" indent="-171450">
                        <a:lnSpc>
                          <a:spcPct val="115000"/>
                        </a:lnSpc>
                        <a:buFont typeface="Calibri"/>
                        <a:buChar char="-"/>
                      </a:pPr>
                      <a:r>
                        <a:rPr lang="en-GB" sz="1000" kern="100">
                          <a:effectLst/>
                        </a:rPr>
                        <a:t>Review Grant Recipient EOI applications (Buyer led), Mid-Mobilisation Reviews and Delivery Assurance Checks (Buyer led) that have been completed prior to Onboarding.</a:t>
                      </a:r>
                    </a:p>
                    <a:p>
                      <a:pPr marL="171450" lvl="0" indent="-171450">
                        <a:lnSpc>
                          <a:spcPct val="114999"/>
                        </a:lnSpc>
                        <a:buFont typeface="Calibri"/>
                        <a:buChar char="-"/>
                      </a:pPr>
                      <a:r>
                        <a:rPr lang="en-GB" sz="1000" kern="100">
                          <a:effectLst/>
                        </a:rPr>
                        <a:t>Work with existing Suppliers and the Buyer to understand delivery progress, forecasts and GR performance to date. </a:t>
                      </a:r>
                    </a:p>
                  </a:txBody>
                  <a:tcPr marL="68580" marR="68580" marT="0" marB="0"/>
                </a:tc>
                <a:tc>
                  <a:txBody>
                    <a:bodyPr/>
                    <a:lstStyle/>
                    <a:p>
                      <a:pPr marL="171450" marR="0" lvl="0" indent="-171450" algn="l">
                        <a:lnSpc>
                          <a:spcPct val="114999"/>
                        </a:lnSpc>
                        <a:spcBef>
                          <a:spcPts val="0"/>
                        </a:spcBef>
                        <a:spcAft>
                          <a:spcPts val="0"/>
                        </a:spcAft>
                        <a:buClrTx/>
                        <a:buSzTx/>
                        <a:buFont typeface="Calibri"/>
                        <a:buChar char="-"/>
                      </a:pPr>
                      <a:r>
                        <a:rPr kumimoji="0" lang="en-GB" sz="1000" b="0" i="0" u="none" strike="noStrike" kern="1200" cap="none" spc="0" normalizeH="0" baseline="0" noProof="0">
                          <a:ln>
                            <a:noFill/>
                          </a:ln>
                          <a:solidFill>
                            <a:srgbClr val="003379"/>
                          </a:solidFill>
                          <a:effectLst/>
                          <a:uLnTx/>
                          <a:uFillTx/>
                          <a:latin typeface="+mn-lt"/>
                          <a:ea typeface="+mn-ea"/>
                          <a:cs typeface="+mn-cs"/>
                        </a:rPr>
                        <a:t>Manage </a:t>
                      </a:r>
                      <a:r>
                        <a:rPr lang="en-GB" sz="1000" b="0" i="0" u="none" strike="noStrike" kern="1200" cap="none" spc="0" normalizeH="0" baseline="0" noProof="0">
                          <a:ln>
                            <a:noFill/>
                          </a:ln>
                          <a:solidFill>
                            <a:srgbClr val="003379"/>
                          </a:solidFill>
                          <a:effectLst/>
                          <a:uLnTx/>
                          <a:uFillTx/>
                          <a:latin typeface="+mn-lt"/>
                          <a:ea typeface="+mn-ea"/>
                          <a:cs typeface="+mn-cs"/>
                        </a:rPr>
                        <a:t>Grant Recipient </a:t>
                      </a:r>
                      <a:r>
                        <a:rPr kumimoji="0" lang="en-GB" sz="1000" b="0" i="0" u="none" strike="noStrike" kern="1200" cap="none" spc="0" normalizeH="0" baseline="0" noProof="0">
                          <a:ln>
                            <a:noFill/>
                          </a:ln>
                          <a:solidFill>
                            <a:srgbClr val="003379"/>
                          </a:solidFill>
                          <a:effectLst/>
                          <a:uLnTx/>
                          <a:uFillTx/>
                          <a:latin typeface="+mn-lt"/>
                          <a:ea typeface="+mn-ea"/>
                          <a:cs typeface="+mn-cs"/>
                        </a:rPr>
                        <a:t>monthly </a:t>
                      </a:r>
                      <a:r>
                        <a:rPr lang="en-GB" sz="1000" b="0" i="0" u="none" strike="noStrike" kern="1200" cap="none" spc="0" normalizeH="0" baseline="0" noProof="0">
                          <a:ln>
                            <a:noFill/>
                          </a:ln>
                          <a:solidFill>
                            <a:srgbClr val="003379"/>
                          </a:solidFill>
                          <a:effectLst/>
                          <a:uLnTx/>
                          <a:uFillTx/>
                          <a:latin typeface="+mn-lt"/>
                          <a:ea typeface="+mn-ea"/>
                          <a:cs typeface="+mn-cs"/>
                        </a:rPr>
                        <a:t>engagement </a:t>
                      </a:r>
                      <a:endParaRPr lang="en-GB" sz="1000" b="0" i="0" u="none" strike="noStrike" kern="100" cap="none" spc="0" normalizeH="0" baseline="0" noProof="0">
                        <a:ln>
                          <a:noFill/>
                        </a:ln>
                        <a:solidFill>
                          <a:srgbClr val="003379"/>
                        </a:solidFill>
                        <a:effectLst/>
                        <a:uLnTx/>
                        <a:uFillTx/>
                        <a:latin typeface="+mn-lt"/>
                        <a:ea typeface="+mn-ea"/>
                        <a:cs typeface="Times New Roman"/>
                      </a:endParaRPr>
                    </a:p>
                    <a:p>
                      <a:pPr marL="171450" marR="0" lvl="0" indent="-171450" algn="l">
                        <a:lnSpc>
                          <a:spcPct val="114999"/>
                        </a:lnSpc>
                        <a:spcBef>
                          <a:spcPts val="0"/>
                        </a:spcBef>
                        <a:spcAft>
                          <a:spcPts val="0"/>
                        </a:spcAft>
                        <a:buClrTx/>
                        <a:buSzTx/>
                        <a:buFont typeface="Calibri"/>
                        <a:buChar char="-"/>
                      </a:pPr>
                      <a:r>
                        <a:rPr lang="en-GB" sz="1000" b="0" i="0" u="none" strike="noStrike" kern="100" cap="none" spc="0" normalizeH="0" baseline="0" noProof="0">
                          <a:ln>
                            <a:noFill/>
                          </a:ln>
                          <a:solidFill>
                            <a:srgbClr val="003379"/>
                          </a:solidFill>
                          <a:effectLst/>
                          <a:uLnTx/>
                          <a:uFillTx/>
                          <a:latin typeface="+mn-lt"/>
                          <a:ea typeface="+mn-ea"/>
                          <a:cs typeface="+mn-cs"/>
                        </a:rPr>
                        <a:t>Manage the Batch</a:t>
                      </a:r>
                      <a:r>
                        <a:rPr kumimoji="0" lang="en-GB" sz="1000" b="0" i="0" u="none" strike="noStrike" kern="100" cap="none" spc="0" normalizeH="0" baseline="0" noProof="0">
                          <a:ln>
                            <a:noFill/>
                          </a:ln>
                          <a:solidFill>
                            <a:srgbClr val="003379"/>
                          </a:solidFill>
                          <a:effectLst/>
                          <a:uLnTx/>
                          <a:uFillTx/>
                          <a:latin typeface="+mn-lt"/>
                          <a:ea typeface="+mn-ea"/>
                          <a:cs typeface="+mn-cs"/>
                        </a:rPr>
                        <a:t> </a:t>
                      </a:r>
                      <a:r>
                        <a:rPr lang="en-GB" sz="1000" b="0" i="0" u="none" strike="noStrike" kern="100" cap="none" spc="0" normalizeH="0" baseline="0" noProof="0">
                          <a:ln>
                            <a:noFill/>
                          </a:ln>
                          <a:solidFill>
                            <a:srgbClr val="003379"/>
                          </a:solidFill>
                          <a:effectLst/>
                          <a:uLnTx/>
                          <a:uFillTx/>
                          <a:latin typeface="+mn-lt"/>
                          <a:ea typeface="+mn-ea"/>
                          <a:cs typeface="+mn-cs"/>
                        </a:rPr>
                        <a:t>Assessment</a:t>
                      </a:r>
                      <a:r>
                        <a:rPr kumimoji="0" lang="en-GB" sz="1000" b="0" i="0" u="none" strike="noStrike" kern="100" cap="none" spc="0" normalizeH="0" baseline="0" noProof="0">
                          <a:ln>
                            <a:noFill/>
                          </a:ln>
                          <a:solidFill>
                            <a:srgbClr val="003379"/>
                          </a:solidFill>
                          <a:effectLst/>
                          <a:uLnTx/>
                          <a:uFillTx/>
                          <a:latin typeface="+mn-lt"/>
                          <a:ea typeface="+mn-ea"/>
                          <a:cs typeface="+mn-cs"/>
                        </a:rPr>
                        <a:t> </a:t>
                      </a:r>
                      <a:r>
                        <a:rPr lang="en-GB" sz="1000" b="0" i="0" u="none" strike="noStrike" kern="100" cap="none" spc="0" normalizeH="0" baseline="0" noProof="0">
                          <a:ln>
                            <a:noFill/>
                          </a:ln>
                          <a:solidFill>
                            <a:srgbClr val="003379"/>
                          </a:solidFill>
                          <a:effectLst/>
                          <a:uLnTx/>
                          <a:uFillTx/>
                          <a:latin typeface="+mn-lt"/>
                          <a:ea typeface="+mn-ea"/>
                          <a:cs typeface="+mn-cs"/>
                        </a:rPr>
                        <a:t>process: </a:t>
                      </a:r>
                      <a:r>
                        <a:rPr kumimoji="0" lang="en-US" sz="1000" b="0" i="0" u="none" strike="noStrike" kern="1200" cap="none" spc="0" normalizeH="0" baseline="0" noProof="0">
                          <a:ln>
                            <a:noFill/>
                          </a:ln>
                          <a:solidFill>
                            <a:srgbClr val="003379"/>
                          </a:solidFill>
                          <a:effectLst/>
                          <a:uLnTx/>
                          <a:uFillTx/>
                          <a:latin typeface="+mn-lt"/>
                          <a:ea typeface="+mn-ea"/>
                          <a:cs typeface="+mn-cs"/>
                        </a:rPr>
                        <a:t>assess and approve </a:t>
                      </a:r>
                      <a:r>
                        <a:rPr lang="en-US" sz="1000" b="0" i="0" u="none" strike="noStrike" kern="1200" cap="none" spc="0" normalizeH="0" baseline="0" noProof="0">
                          <a:ln>
                            <a:noFill/>
                          </a:ln>
                          <a:solidFill>
                            <a:srgbClr val="003379"/>
                          </a:solidFill>
                          <a:effectLst/>
                          <a:uLnTx/>
                          <a:uFillTx/>
                          <a:latin typeface="+mn-lt"/>
                          <a:ea typeface="+mn-ea"/>
                          <a:cs typeface="+mn-cs"/>
                        </a:rPr>
                        <a:t>batch applications submitted by the Grant Recipient, freeze batch applications to ensure policy compliance where applicable. </a:t>
                      </a:r>
                      <a:endParaRPr kumimoji="0" lang="en-US" sz="1000" b="0" i="0" u="none" strike="noStrike" kern="1200" cap="none" spc="0" normalizeH="0" baseline="0" noProof="0">
                        <a:ln>
                          <a:noFill/>
                        </a:ln>
                        <a:solidFill>
                          <a:srgbClr val="003379"/>
                        </a:solidFill>
                        <a:effectLst/>
                        <a:uLnTx/>
                        <a:uFillTx/>
                        <a:latin typeface="+mn-lt"/>
                        <a:ea typeface="+mn-ea"/>
                        <a:cs typeface="+mn-cs"/>
                      </a:endParaRPr>
                    </a:p>
                  </a:txBody>
                  <a:tcPr marL="68580" marR="68580" marT="0" marB="0"/>
                </a:tc>
                <a:extLst>
                  <a:ext uri="{0D108BD9-81ED-4DB2-BD59-A6C34878D82A}">
                    <a16:rowId xmlns:a16="http://schemas.microsoft.com/office/drawing/2014/main" val="2016154488"/>
                  </a:ext>
                </a:extLst>
              </a:tr>
              <a:tr h="1517814">
                <a:tc>
                  <a:txBody>
                    <a:bodyPr/>
                    <a:lstStyle/>
                    <a:p>
                      <a:pPr>
                        <a:lnSpc>
                          <a:spcPct val="115000"/>
                        </a:lnSpc>
                        <a:spcAft>
                          <a:spcPts val="800"/>
                        </a:spcAft>
                      </a:pPr>
                      <a:r>
                        <a:rPr lang="en-GB" sz="1000" kern="100">
                          <a:effectLst/>
                        </a:rPr>
                        <a:t>WH: SHF </a:t>
                      </a:r>
                      <a:endParaRPr lang="en-GB" sz="1000" kern="100">
                        <a:effectLst/>
                        <a:latin typeface="Aptos"/>
                        <a:ea typeface="Aptos" panose="020B0004020202020204" pitchFamily="34" charset="0"/>
                        <a:cs typeface="Times New Roman"/>
                      </a:endParaRPr>
                    </a:p>
                  </a:txBody>
                  <a:tcPr marL="68580" marR="68580" marT="0" marB="0"/>
                </a:tc>
                <a:tc>
                  <a:txBody>
                    <a:bodyPr/>
                    <a:lstStyle/>
                    <a:p>
                      <a:pPr marL="171450" indent="-171450">
                        <a:lnSpc>
                          <a:spcPct val="115000"/>
                        </a:lnSpc>
                        <a:spcAft>
                          <a:spcPts val="800"/>
                        </a:spcAft>
                        <a:buFontTx/>
                        <a:buChar char="-"/>
                      </a:pPr>
                      <a:r>
                        <a:rPr lang="en-GB" sz="1000" kern="100">
                          <a:effectLst/>
                        </a:rPr>
                        <a:t>Develop in-depth understanding of Scheme and GFA conditions, and policy determinations.</a:t>
                      </a:r>
                    </a:p>
                    <a:p>
                      <a:pPr marL="171450" indent="-171450">
                        <a:lnSpc>
                          <a:spcPct val="115000"/>
                        </a:lnSpc>
                        <a:spcAft>
                          <a:spcPts val="800"/>
                        </a:spcAft>
                        <a:buFontTx/>
                        <a:buChar char="-"/>
                      </a:pPr>
                      <a:r>
                        <a:rPr lang="en-GB" sz="1000" kern="100">
                          <a:effectLst/>
                        </a:rPr>
                        <a:t>Review handover pack of W3 Applications and Early Delivery documentation/stats to develop knowledge of GRs’ initial baselines, delivery plans, changes and performance to date. </a:t>
                      </a:r>
                    </a:p>
                    <a:p>
                      <a:pPr marL="171450" indent="-171450">
                        <a:lnSpc>
                          <a:spcPct val="115000"/>
                        </a:lnSpc>
                        <a:spcAft>
                          <a:spcPts val="800"/>
                        </a:spcAft>
                        <a:buFontTx/>
                        <a:buChar char="-"/>
                      </a:pPr>
                      <a:r>
                        <a:rPr lang="en-GB" sz="1000" kern="100">
                          <a:effectLst/>
                        </a:rPr>
                        <a:t>Design end-to-end process for the management of Phase Requests in consultation with the Scheme, based on the arrangements employed during Early Delivery. Submit it for the Buyer’s approval.</a:t>
                      </a:r>
                      <a:endParaRPr lang="en-GB" sz="1000" kern="100">
                        <a:effectLst/>
                        <a:latin typeface="Aptos"/>
                        <a:ea typeface="Aptos" panose="020B0004020202020204" pitchFamily="34" charset="0"/>
                        <a:cs typeface="Times New Roman"/>
                      </a:endParaRPr>
                    </a:p>
                  </a:txBody>
                  <a:tcPr marL="68580" marR="68580" marT="0" marB="0"/>
                </a:tc>
                <a:tc>
                  <a:txBody>
                    <a:bodyPr/>
                    <a:lstStyle/>
                    <a:p>
                      <a:pPr marL="171450" indent="-171450">
                        <a:lnSpc>
                          <a:spcPct val="115000"/>
                        </a:lnSpc>
                        <a:spcAft>
                          <a:spcPts val="800"/>
                        </a:spcAft>
                        <a:buFont typeface="Calibri"/>
                        <a:buChar char="-"/>
                      </a:pPr>
                      <a:r>
                        <a:rPr lang="en-GB" sz="1000" kern="100">
                          <a:effectLst/>
                        </a:rPr>
                        <a:t>Implement and manage the Phase Requests Process (i.e., support GRs to produce quality Phase Requests, assess detailed plans for each phase of  Challenge Fund GRs’ delivery, recommend on approvals to unlock GR access to grant funds for each phase, update initial baselines with phase details, monitor and report on the delivery of phases, etc.).</a:t>
                      </a:r>
                    </a:p>
                    <a:p>
                      <a:pPr marL="171450" indent="-171450">
                        <a:lnSpc>
                          <a:spcPct val="115000"/>
                        </a:lnSpc>
                        <a:spcAft>
                          <a:spcPts val="800"/>
                        </a:spcAft>
                        <a:buFont typeface="Calibri"/>
                        <a:buChar char="-"/>
                      </a:pPr>
                      <a:r>
                        <a:rPr lang="en-GB" sz="1000" kern="100">
                          <a:effectLst/>
                        </a:rPr>
                        <a:t>Provide full assessment services for additional rounds of Applications, if any takes place (i.e., provide assessment team, carry out assessments and moderation, recommend on assessment decisions, etc.)</a:t>
                      </a:r>
                      <a:endParaRPr lang="en-GB" sz="1000" kern="100">
                        <a:effectLst/>
                        <a:latin typeface="Aptos"/>
                        <a:ea typeface="Aptos" panose="020B0004020202020204" pitchFamily="34" charset="0"/>
                        <a:cs typeface="Times New Roman"/>
                      </a:endParaRPr>
                    </a:p>
                  </a:txBody>
                  <a:tcPr marL="68580" marR="68580" marT="0" marB="0"/>
                </a:tc>
                <a:extLst>
                  <a:ext uri="{0D108BD9-81ED-4DB2-BD59-A6C34878D82A}">
                    <a16:rowId xmlns:a16="http://schemas.microsoft.com/office/drawing/2014/main" val="1615501034"/>
                  </a:ext>
                </a:extLst>
              </a:tr>
            </a:tbl>
          </a:graphicData>
        </a:graphic>
      </p:graphicFrame>
    </p:spTree>
    <p:extLst>
      <p:ext uri="{BB962C8B-B14F-4D97-AF65-F5344CB8AC3E}">
        <p14:creationId xmlns:p14="http://schemas.microsoft.com/office/powerpoint/2010/main" val="418282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4C1F-A622-482A-0B8F-13D5C9266E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E6BF620-1771-7176-A333-44CA87517F23}"/>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Application Process Management</a:t>
            </a:r>
            <a:endParaRPr lang="en-GB"/>
          </a:p>
        </p:txBody>
      </p:sp>
      <p:sp>
        <p:nvSpPr>
          <p:cNvPr id="2" name="TextBox 1">
            <a:extLst>
              <a:ext uri="{FF2B5EF4-FFF2-40B4-BE49-F238E27FC236}">
                <a16:creationId xmlns:a16="http://schemas.microsoft.com/office/drawing/2014/main" id="{A4537CEE-B1ED-6759-8CA5-F7C6B2CD9F7B}"/>
              </a:ext>
            </a:extLst>
          </p:cNvPr>
          <p:cNvSpPr txBox="1"/>
          <p:nvPr/>
        </p:nvSpPr>
        <p:spPr>
          <a:xfrm>
            <a:off x="543722" y="1254968"/>
            <a:ext cx="11310825" cy="4985980"/>
          </a:xfrm>
          <a:prstGeom prst="rect">
            <a:avLst/>
          </a:prstGeom>
          <a:noFill/>
        </p:spPr>
        <p:txBody>
          <a:bodyPr wrap="square" lIns="91440" tIns="45720" rIns="91440" bIns="45720" anchor="t">
            <a:spAutoFit/>
          </a:bodyPr>
          <a:lstStyle/>
          <a:p>
            <a:r>
              <a:rPr lang="en-GB" sz="1600" b="1" u="sng">
                <a:solidFill>
                  <a:schemeClr val="accent4"/>
                </a:solidFill>
                <a:cs typeface="Arial"/>
              </a:rPr>
              <a:t>Key Changes from initial briefing:</a:t>
            </a:r>
          </a:p>
          <a:p>
            <a:endParaRPr lang="en-GB" sz="1400" b="1" u="sng">
              <a:solidFill>
                <a:schemeClr val="accent4"/>
              </a:solidFill>
              <a:cs typeface="Arial"/>
            </a:endParaRPr>
          </a:p>
          <a:p>
            <a:pPr marL="342900" indent="-342900">
              <a:buFont typeface="Arial" panose="020B0604020202020204" pitchFamily="34" charset="0"/>
              <a:buChar char="•"/>
            </a:pPr>
            <a:r>
              <a:rPr lang="en-GB">
                <a:solidFill>
                  <a:schemeClr val="accent4"/>
                </a:solidFill>
                <a:cs typeface="Arial"/>
              </a:rPr>
              <a:t>Greater clarity on cross-cutting roles and responsibilities, including detailed and specific process maps to enhance understanding of interdependencies between Supplier and the Department.</a:t>
            </a:r>
          </a:p>
          <a:p>
            <a:pPr marL="342900" indent="-342900">
              <a:buFont typeface="Arial" panose="020B0604020202020204" pitchFamily="34" charset="0"/>
              <a:buChar char="•"/>
            </a:pPr>
            <a:endParaRPr lang="en-GB">
              <a:solidFill>
                <a:schemeClr val="accent4"/>
              </a:solidFill>
              <a:cs typeface="Arial"/>
            </a:endParaRPr>
          </a:p>
          <a:p>
            <a:pPr marL="342900" indent="-342900">
              <a:buFont typeface="Arial" panose="020B0604020202020204" pitchFamily="34" charset="0"/>
              <a:buChar char="•"/>
            </a:pPr>
            <a:r>
              <a:rPr lang="en-GB">
                <a:solidFill>
                  <a:schemeClr val="accent4"/>
                </a:solidFill>
                <a:cs typeface="Arial"/>
              </a:rPr>
              <a:t>Greater clarity and simplification of the Grant Recipient (GR) journey to outline roles and responsibilities of the Supplier during the Mobilisation phase until they are onboarded. This includes </a:t>
            </a:r>
            <a:r>
              <a:rPr lang="en-GB">
                <a:solidFill>
                  <a:schemeClr val="accent4"/>
                </a:solidFill>
                <a:latin typeface="Arial"/>
                <a:ea typeface="Verdana"/>
                <a:cs typeface="Arial" panose="020B0604020202020204"/>
              </a:rPr>
              <a:t>the Mid-Mobilisation Review. The DAC (Delivery Assurance Check) process has been de-scoped.</a:t>
            </a:r>
            <a:endParaRPr lang="en-GB">
              <a:solidFill>
                <a:srgbClr val="FF0000"/>
              </a:solidFill>
              <a:latin typeface="Arial"/>
              <a:ea typeface="Verdana"/>
              <a:cs typeface="Arial" panose="020B0604020202020204"/>
            </a:endParaRPr>
          </a:p>
          <a:p>
            <a:pPr marL="342900" indent="-342900">
              <a:buFont typeface="Arial" panose="020B0604020202020204" pitchFamily="34" charset="0"/>
              <a:buChar char="•"/>
            </a:pPr>
            <a:endParaRPr lang="en-GB" i="1">
              <a:ea typeface="Verdana"/>
              <a:cs typeface="Arial" panose="020B0604020202020204"/>
            </a:endParaRPr>
          </a:p>
          <a:p>
            <a:pPr marL="342900" indent="-342900">
              <a:buFont typeface="Arial" panose="020B0604020202020204" pitchFamily="34" charset="0"/>
              <a:buChar char="•"/>
            </a:pPr>
            <a:r>
              <a:rPr lang="en-GB">
                <a:solidFill>
                  <a:schemeClr val="accent4"/>
                </a:solidFill>
                <a:cs typeface="Arial" panose="020B0604020202020204"/>
              </a:rPr>
              <a:t>These</a:t>
            </a:r>
            <a:r>
              <a:rPr lang="en-GB" i="1">
                <a:solidFill>
                  <a:schemeClr val="accent4"/>
                </a:solidFill>
                <a:cs typeface="Arial" panose="020B0604020202020204"/>
              </a:rPr>
              <a:t> </a:t>
            </a:r>
            <a:r>
              <a:rPr lang="en-GB" b="0" i="0">
                <a:solidFill>
                  <a:schemeClr val="accent4"/>
                </a:solidFill>
                <a:effectLst/>
              </a:rPr>
              <a:t>processes will assess Grant Recipient readiness to begin delivery and draw down further funding via the Batch Process.</a:t>
            </a:r>
            <a:endParaRPr lang="en-GB" b="0" i="0">
              <a:solidFill>
                <a:schemeClr val="accent4"/>
              </a:solidFill>
              <a:effectLst/>
              <a:cs typeface="Arial"/>
            </a:endParaRPr>
          </a:p>
          <a:p>
            <a:pPr marL="342900" indent="-342900">
              <a:buFont typeface="Arial" panose="020B0604020202020204" pitchFamily="34" charset="0"/>
              <a:buChar char="•"/>
            </a:pPr>
            <a:endParaRPr lang="en-GB" b="0" i="0">
              <a:solidFill>
                <a:schemeClr val="accent4"/>
              </a:solidFill>
              <a:effectLst/>
              <a:cs typeface="Arial"/>
            </a:endParaRPr>
          </a:p>
          <a:p>
            <a:pPr marL="342900" indent="-342900">
              <a:buFont typeface="Arial" panose="020B0604020202020204" pitchFamily="34" charset="0"/>
              <a:buChar char="•"/>
            </a:pPr>
            <a:r>
              <a:rPr lang="en-GB" b="0" i="0">
                <a:solidFill>
                  <a:schemeClr val="accent4"/>
                </a:solidFill>
                <a:effectLst/>
              </a:rPr>
              <a:t>Expanded detail on Phase Request Process – outline of info/metrics to be assessed, breakdown of Supplier’s activities for the management of the end-to-end process, outline of reporting and governance requirements (monthly + quarterly).</a:t>
            </a:r>
          </a:p>
          <a:p>
            <a:pPr marL="342900" indent="-342900">
              <a:buFont typeface="Arial" panose="020B0604020202020204" pitchFamily="34" charset="0"/>
              <a:buChar char="•"/>
            </a:pPr>
            <a:endParaRPr lang="en-GB" u="sng">
              <a:solidFill>
                <a:schemeClr val="accent4"/>
              </a:solidFill>
              <a:cs typeface="Arial" panose="020B0604020202020204"/>
            </a:endParaRPr>
          </a:p>
          <a:p>
            <a:pPr marL="342900" indent="-342900">
              <a:buFont typeface="Arial" panose="020B0604020202020204" pitchFamily="34" charset="0"/>
              <a:buChar char="•"/>
            </a:pPr>
            <a:r>
              <a:rPr lang="en-GB">
                <a:solidFill>
                  <a:schemeClr val="accent4"/>
                </a:solidFill>
                <a:cs typeface="Arial" panose="020B0604020202020204"/>
              </a:rPr>
              <a:t>Removal of the Service Package to facilitate future rounds of application, assessment and award of funding under the EOI (WH:LG) and Application (WH:SHF) processes. </a:t>
            </a:r>
          </a:p>
        </p:txBody>
      </p:sp>
    </p:spTree>
    <p:extLst>
      <p:ext uri="{BB962C8B-B14F-4D97-AF65-F5344CB8AC3E}">
        <p14:creationId xmlns:p14="http://schemas.microsoft.com/office/powerpoint/2010/main" val="393085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DA53E-F850-FAE9-3871-7FD711CEAA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6CF69F-820E-ABD1-BE05-DE918B2C4ED0}"/>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Application Process Management (R&amp;R) </a:t>
            </a:r>
            <a:endParaRPr lang="en-GB"/>
          </a:p>
        </p:txBody>
      </p:sp>
      <p:sp>
        <p:nvSpPr>
          <p:cNvPr id="2" name="Rectangle: Rounded Corners 1">
            <a:extLst>
              <a:ext uri="{FF2B5EF4-FFF2-40B4-BE49-F238E27FC236}">
                <a16:creationId xmlns:a16="http://schemas.microsoft.com/office/drawing/2014/main" id="{C1E69EA7-BA15-B29E-12BE-0BE589DF8F4D}"/>
              </a:ext>
            </a:extLst>
          </p:cNvPr>
          <p:cNvSpPr/>
          <p:nvPr/>
        </p:nvSpPr>
        <p:spPr>
          <a:xfrm>
            <a:off x="771983" y="1919177"/>
            <a:ext cx="2912827" cy="458101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endParaRPr lang="en-GB" sz="1200"/>
          </a:p>
          <a:p>
            <a:endParaRPr lang="en-GB" sz="1200"/>
          </a:p>
          <a:p>
            <a:pPr algn="ctr"/>
            <a:r>
              <a:rPr lang="en-GB" sz="1200" b="1" u="sng"/>
              <a:t>Department</a:t>
            </a:r>
            <a:endParaRPr lang="en-US" sz="1200" b="1" i="0" u="none" strike="noStrike" kern="1200" cap="none" spc="0" normalizeH="0" baseline="0" noProof="0">
              <a:ln>
                <a:noFill/>
              </a:ln>
              <a:solidFill>
                <a:srgbClr val="003379"/>
              </a:solidFill>
              <a:effectLst/>
              <a:uLnTx/>
              <a:uFillTx/>
              <a:cs typeface="Arial" panose="020B0604020202020204"/>
            </a:endParaRPr>
          </a:p>
          <a:p>
            <a:pPr algn="ctr"/>
            <a:endParaRPr lang="en-GB" sz="1200" b="1" u="sng"/>
          </a:p>
          <a:p>
            <a:pPr marL="285750" indent="-285750">
              <a:spcAft>
                <a:spcPts val="600"/>
              </a:spcAft>
              <a:buFont typeface="Arial" panose="020B0604020202020204" pitchFamily="34" charset="0"/>
              <a:buChar char="•"/>
            </a:pPr>
            <a:r>
              <a:rPr lang="en-US" sz="1200" b="0" i="0" u="none" strike="noStrike" noProof="0"/>
              <a:t>Application/EOI process management </a:t>
            </a:r>
            <a:endParaRPr lang="en-US" sz="1200" b="0" i="0" u="none" strike="noStrike" noProof="0">
              <a:cs typeface="Arial"/>
            </a:endParaRPr>
          </a:p>
          <a:p>
            <a:pPr marL="285750" indent="-285750">
              <a:spcAft>
                <a:spcPts val="600"/>
              </a:spcAft>
              <a:buFont typeface="Arial" panose="020B0604020202020204" pitchFamily="34" charset="0"/>
              <a:buChar char="•"/>
            </a:pPr>
            <a:r>
              <a:rPr lang="en-US" sz="1200" b="0" i="0" u="none" strike="noStrike" noProof="0">
                <a:latin typeface="Arial"/>
              </a:rPr>
              <a:t>MoU/GFA, DSA, and NDA </a:t>
            </a:r>
            <a:r>
              <a:rPr lang="en-US" sz="1200">
                <a:latin typeface="Arial"/>
              </a:rPr>
              <a:t>issuing and signing</a:t>
            </a:r>
            <a:endParaRPr lang="en-US" sz="1200" b="0" i="0" u="none" strike="noStrike" noProof="0">
              <a:latin typeface="Arial"/>
              <a:cs typeface="Arial"/>
            </a:endParaRPr>
          </a:p>
          <a:p>
            <a:pPr marL="285750" indent="-285750">
              <a:spcAft>
                <a:spcPts val="600"/>
              </a:spcAft>
              <a:buFont typeface="Arial" panose="020B0604020202020204" pitchFamily="34" charset="0"/>
              <a:buChar char="•"/>
            </a:pPr>
            <a:r>
              <a:rPr lang="en-US" sz="1200">
                <a:latin typeface="Arial"/>
              </a:rPr>
              <a:t>Governance and Payments</a:t>
            </a:r>
            <a:endParaRPr lang="en-US" sz="1200">
              <a:latin typeface="Arial"/>
              <a:cs typeface="Arial"/>
            </a:endParaRPr>
          </a:p>
          <a:p>
            <a:pPr marL="285750" indent="-285750">
              <a:spcAft>
                <a:spcPts val="600"/>
              </a:spcAft>
              <a:buFont typeface="Arial" panose="020B0604020202020204" pitchFamily="34" charset="0"/>
              <a:buChar char="•"/>
            </a:pPr>
            <a:r>
              <a:rPr lang="en-US" sz="1200">
                <a:latin typeface="Arial"/>
              </a:rPr>
              <a:t>Assessment criteria and assessor training - </a:t>
            </a:r>
            <a:r>
              <a:rPr lang="en-GB" sz="1200">
                <a:solidFill>
                  <a:schemeClr val="bg1"/>
                </a:solidFill>
              </a:rPr>
              <a:t>where additional round of applications takes place during term of the contract</a:t>
            </a:r>
            <a:r>
              <a:rPr lang="en-US" sz="1200">
                <a:latin typeface="Arial"/>
              </a:rPr>
              <a:t> </a:t>
            </a:r>
          </a:p>
          <a:p>
            <a:pPr marL="285750" indent="-285750">
              <a:spcAft>
                <a:spcPts val="600"/>
              </a:spcAft>
              <a:buFont typeface="Arial" panose="020B0604020202020204" pitchFamily="34" charset="0"/>
              <a:buChar char="•"/>
            </a:pPr>
            <a:r>
              <a:rPr lang="en-GB" sz="1200">
                <a:solidFill>
                  <a:schemeClr val="bg1"/>
                </a:solidFill>
              </a:rPr>
              <a:t>Managing and facilitating DACs, supporting GRs through the process and providing recommendations and escalations to the Buyer.</a:t>
            </a:r>
            <a:endParaRPr lang="en-US" sz="1200" b="1">
              <a:solidFill>
                <a:schemeClr val="bg1"/>
              </a:solidFill>
              <a:latin typeface="Arial"/>
              <a:cs typeface="Arial"/>
            </a:endParaRPr>
          </a:p>
          <a:p>
            <a:pPr marL="285750" indent="-285750">
              <a:buFont typeface="Arial" panose="020B0604020202020204" pitchFamily="34" charset="0"/>
              <a:buChar char="•"/>
            </a:pPr>
            <a:endParaRPr lang="en-US" sz="1200">
              <a:latin typeface="Arial"/>
            </a:endParaRP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endParaRPr lang="en-GB" sz="1200"/>
          </a:p>
          <a:p>
            <a:endParaRPr lang="en-GB" sz="1200"/>
          </a:p>
        </p:txBody>
      </p:sp>
      <p:sp>
        <p:nvSpPr>
          <p:cNvPr id="3" name="Rectangle: Rounded Corners 2">
            <a:extLst>
              <a:ext uri="{FF2B5EF4-FFF2-40B4-BE49-F238E27FC236}">
                <a16:creationId xmlns:a16="http://schemas.microsoft.com/office/drawing/2014/main" id="{066D1BE4-0854-CD0C-69C5-D094A2658506}"/>
              </a:ext>
            </a:extLst>
          </p:cNvPr>
          <p:cNvSpPr/>
          <p:nvPr/>
        </p:nvSpPr>
        <p:spPr>
          <a:xfrm>
            <a:off x="3967687" y="1919176"/>
            <a:ext cx="4931764" cy="44319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endParaRPr lang="en-GB" sz="1200" b="1" u="sng"/>
          </a:p>
          <a:p>
            <a:pPr algn="ctr"/>
            <a:endParaRPr lang="en-GB" sz="1200" b="1" u="sng"/>
          </a:p>
          <a:p>
            <a:pPr algn="ctr"/>
            <a:r>
              <a:rPr lang="en-GB" sz="1200" b="1" u="sng"/>
              <a:t>Supplier</a:t>
            </a:r>
            <a:endParaRPr lang="en-GB" sz="1200">
              <a:cs typeface="Arial" panose="020B0604020202020204"/>
            </a:endParaRPr>
          </a:p>
          <a:p>
            <a:pPr algn="ctr"/>
            <a:endParaRPr lang="en-GB" sz="1200" b="1" u="sng">
              <a:solidFill>
                <a:schemeClr val="bg1"/>
              </a:solidFill>
            </a:endParaRPr>
          </a:p>
          <a:p>
            <a:pPr marL="285750" indent="-285750">
              <a:spcAft>
                <a:spcPts val="600"/>
              </a:spcAft>
              <a:buFont typeface="Arial" panose="020B0604020202020204" pitchFamily="34" charset="0"/>
              <a:buChar char="•"/>
            </a:pPr>
            <a:r>
              <a:rPr lang="en-GB" sz="1200">
                <a:solidFill>
                  <a:schemeClr val="bg1"/>
                </a:solidFill>
              </a:rPr>
              <a:t>R</a:t>
            </a:r>
            <a:r>
              <a:rPr lang="en-GB" sz="1200" b="0" i="0">
                <a:solidFill>
                  <a:schemeClr val="bg1"/>
                </a:solidFill>
                <a:effectLst/>
              </a:rPr>
              <a:t>eview and familiarisation with documentation and systems to enable takeover of the relationship management with GRs.</a:t>
            </a:r>
            <a:endParaRPr lang="en-GB" sz="1200" b="0" i="0">
              <a:solidFill>
                <a:schemeClr val="bg1"/>
              </a:solidFill>
              <a:effectLst/>
              <a:cs typeface="Arial"/>
            </a:endParaRPr>
          </a:p>
          <a:p>
            <a:pPr marL="285750" indent="-285750">
              <a:spcAft>
                <a:spcPts val="600"/>
              </a:spcAft>
              <a:buFont typeface="Arial" panose="020B0604020202020204" pitchFamily="34" charset="0"/>
              <a:buChar char="•"/>
            </a:pPr>
            <a:r>
              <a:rPr lang="en-GB" sz="1200">
                <a:solidFill>
                  <a:schemeClr val="bg1"/>
                </a:solidFill>
              </a:rPr>
              <a:t>S</a:t>
            </a:r>
            <a:r>
              <a:rPr lang="en-GB" sz="1200" b="0" i="0">
                <a:solidFill>
                  <a:schemeClr val="bg1"/>
                </a:solidFill>
                <a:effectLst/>
              </a:rPr>
              <a:t>upports GRs  in batch submissions, application revision and clarifications. </a:t>
            </a:r>
            <a:r>
              <a:rPr lang="en-GB" sz="1200">
                <a:solidFill>
                  <a:schemeClr val="bg1"/>
                </a:solidFill>
              </a:rPr>
              <a:t>E</a:t>
            </a:r>
            <a:r>
              <a:rPr lang="en-GB" sz="1200" b="0" i="0">
                <a:solidFill>
                  <a:schemeClr val="bg1"/>
                </a:solidFill>
                <a:effectLst/>
              </a:rPr>
              <a:t>scalations, tracking trends, approve/reject applications  and informing both GRs and buyer of outcomes.</a:t>
            </a:r>
            <a:endParaRPr lang="en-GB" sz="1200" b="0" i="0">
              <a:solidFill>
                <a:schemeClr val="bg1"/>
              </a:solidFill>
              <a:effectLst/>
              <a:cs typeface="Arial"/>
            </a:endParaRPr>
          </a:p>
          <a:p>
            <a:pPr marL="285750" indent="-285750">
              <a:spcAft>
                <a:spcPts val="600"/>
              </a:spcAft>
              <a:buFont typeface="Arial" panose="020B0604020202020204" pitchFamily="34" charset="0"/>
              <a:buChar char="•"/>
            </a:pPr>
            <a:r>
              <a:rPr lang="en-GB" sz="1200">
                <a:solidFill>
                  <a:schemeClr val="bg1"/>
                </a:solidFill>
              </a:rPr>
              <a:t>End-to-End management of Phase Requests Process</a:t>
            </a:r>
            <a:r>
              <a:rPr lang="en-GB" sz="1200" b="0" i="0">
                <a:solidFill>
                  <a:schemeClr val="bg1"/>
                </a:solidFill>
                <a:effectLst/>
              </a:rPr>
              <a:t> for Challenge Fund GRs, including support for development of submissions.</a:t>
            </a:r>
            <a:endParaRPr lang="en-GB" sz="1200" b="0" i="0">
              <a:solidFill>
                <a:schemeClr val="bg1"/>
              </a:solidFill>
              <a:effectLst/>
              <a:cs typeface="Arial"/>
            </a:endParaRPr>
          </a:p>
          <a:p>
            <a:pPr marL="285750" indent="-285750">
              <a:spcAft>
                <a:spcPts val="600"/>
              </a:spcAft>
              <a:buFont typeface="Arial" panose="020B0604020202020204" pitchFamily="34" charset="0"/>
              <a:buChar char="•"/>
            </a:pPr>
            <a:r>
              <a:rPr lang="en-GB" sz="1200">
                <a:solidFill>
                  <a:schemeClr val="bg1"/>
                </a:solidFill>
              </a:rPr>
              <a:t>Application assessment services - where additional round of applications takes place during term of the contract.</a:t>
            </a:r>
            <a:endParaRPr lang="en-GB" sz="1200">
              <a:solidFill>
                <a:schemeClr val="bg1"/>
              </a:solidFill>
              <a:cs typeface="Arial"/>
            </a:endParaRPr>
          </a:p>
          <a:p>
            <a:pPr marL="285750" indent="-285750">
              <a:buFont typeface="Arial" panose="020B0604020202020204" pitchFamily="34" charset="0"/>
              <a:buChar char="•"/>
            </a:pPr>
            <a:endParaRPr lang="en-GB" sz="1200"/>
          </a:p>
        </p:txBody>
      </p:sp>
      <p:sp>
        <p:nvSpPr>
          <p:cNvPr id="4" name="Rectangle: Rounded Corners 3">
            <a:extLst>
              <a:ext uri="{FF2B5EF4-FFF2-40B4-BE49-F238E27FC236}">
                <a16:creationId xmlns:a16="http://schemas.microsoft.com/office/drawing/2014/main" id="{D7888350-D4EA-1078-926B-AF5E90A863EE}"/>
              </a:ext>
            </a:extLst>
          </p:cNvPr>
          <p:cNvSpPr/>
          <p:nvPr/>
        </p:nvSpPr>
        <p:spPr>
          <a:xfrm>
            <a:off x="9189638" y="1919177"/>
            <a:ext cx="2680946" cy="435241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t"/>
          <a:lstStyle/>
          <a:p>
            <a:pPr algn="ctr"/>
            <a:r>
              <a:rPr lang="en-GB" sz="1200" b="1" u="sng"/>
              <a:t>Grant Recipient</a:t>
            </a:r>
            <a:endParaRPr lang="en-GB" sz="1200" b="1" u="sng">
              <a:cs typeface="Arial" panose="020B0604020202020204"/>
            </a:endParaRPr>
          </a:p>
          <a:p>
            <a:pPr algn="ctr"/>
            <a:endParaRPr lang="en-GB" sz="1200" b="1" u="sng">
              <a:cs typeface="Arial" panose="020B0604020202020204"/>
            </a:endParaRPr>
          </a:p>
          <a:p>
            <a:pPr marL="285750" indent="-285750">
              <a:spcAft>
                <a:spcPts val="600"/>
              </a:spcAft>
              <a:buFont typeface="Arial" panose="020B0604020202020204" pitchFamily="34" charset="0"/>
              <a:buChar char="•"/>
            </a:pPr>
            <a:r>
              <a:rPr lang="en-GB" sz="1200">
                <a:cs typeface="Arial" panose="020B0604020202020204"/>
              </a:rPr>
              <a:t>Submit</a:t>
            </a:r>
            <a:r>
              <a:rPr lang="en-GB" sz="1200"/>
              <a:t> the required accurate and timely submissions.</a:t>
            </a:r>
            <a:endParaRPr lang="en-GB" sz="1200">
              <a:cs typeface="Arial"/>
            </a:endParaRPr>
          </a:p>
          <a:p>
            <a:pPr marL="285750" indent="-285750">
              <a:spcAft>
                <a:spcPts val="600"/>
              </a:spcAft>
              <a:buFont typeface="Arial" panose="020B0604020202020204" pitchFamily="34" charset="0"/>
              <a:buChar char="•"/>
            </a:pPr>
            <a:r>
              <a:rPr lang="en-GB" sz="1200"/>
              <a:t>Adhere to and meet schemes criteria and requirements in line with the policy guidance, MoU and GFAs. </a:t>
            </a:r>
            <a:endParaRPr lang="en-GB" sz="1200">
              <a:cs typeface="Arial"/>
            </a:endParaRPr>
          </a:p>
          <a:p>
            <a:endParaRPr lang="en-GB" sz="1200"/>
          </a:p>
        </p:txBody>
      </p:sp>
    </p:spTree>
    <p:extLst>
      <p:ext uri="{BB962C8B-B14F-4D97-AF65-F5344CB8AC3E}">
        <p14:creationId xmlns:p14="http://schemas.microsoft.com/office/powerpoint/2010/main" val="171920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2EF6-201E-55E8-7CD1-4AEEFEFD252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4A923D-D5ED-587C-5621-7B31DA5C6BA2}"/>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Project Performance and Management </a:t>
            </a:r>
            <a:endParaRPr lang="en-GB"/>
          </a:p>
        </p:txBody>
      </p:sp>
      <p:sp>
        <p:nvSpPr>
          <p:cNvPr id="5" name="TextBox 4">
            <a:extLst>
              <a:ext uri="{FF2B5EF4-FFF2-40B4-BE49-F238E27FC236}">
                <a16:creationId xmlns:a16="http://schemas.microsoft.com/office/drawing/2014/main" id="{A9D07BA8-0374-1A22-D18B-8A9B3BF0C6BA}"/>
              </a:ext>
            </a:extLst>
          </p:cNvPr>
          <p:cNvSpPr txBox="1"/>
          <p:nvPr/>
        </p:nvSpPr>
        <p:spPr>
          <a:xfrm>
            <a:off x="669010" y="1289953"/>
            <a:ext cx="11310825" cy="5016758"/>
          </a:xfrm>
          <a:prstGeom prst="rect">
            <a:avLst/>
          </a:prstGeom>
          <a:noFill/>
        </p:spPr>
        <p:txBody>
          <a:bodyPr wrap="square" lIns="91440" tIns="45720" rIns="91440" bIns="45720" anchor="t">
            <a:spAutoFit/>
          </a:bodyPr>
          <a:lstStyle/>
          <a:p>
            <a:pPr algn="just"/>
            <a:r>
              <a:rPr lang="en-GB" sz="1600" b="1" u="sng">
                <a:solidFill>
                  <a:schemeClr val="accent4"/>
                </a:solidFill>
              </a:rPr>
              <a:t>Summary of Service Package </a:t>
            </a:r>
          </a:p>
          <a:p>
            <a:pPr algn="just"/>
            <a:endParaRPr lang="en-GB">
              <a:solidFill>
                <a:schemeClr val="accent4"/>
              </a:solidFill>
              <a:cs typeface="Arial"/>
            </a:endParaRPr>
          </a:p>
          <a:p>
            <a:pPr algn="just"/>
            <a:r>
              <a:rPr lang="en-GB">
                <a:solidFill>
                  <a:schemeClr val="accent4"/>
                </a:solidFill>
                <a:cs typeface="Arial"/>
              </a:rPr>
              <a:t>Outlines the requirements for the provision of an oversight framework to ensure the effective programme management of the Schemes and GR Projects. </a:t>
            </a:r>
          </a:p>
          <a:p>
            <a:pPr algn="just"/>
            <a:endParaRPr lang="en-GB" b="0" i="0">
              <a:solidFill>
                <a:schemeClr val="accent4"/>
              </a:solidFill>
              <a:effectLst/>
              <a:cs typeface="Arial"/>
            </a:endParaRPr>
          </a:p>
          <a:p>
            <a:pPr algn="just"/>
            <a:r>
              <a:rPr lang="en-GB" b="0" i="0">
                <a:solidFill>
                  <a:schemeClr val="accent4"/>
                </a:solidFill>
                <a:effectLst/>
                <a:cs typeface="Arial"/>
              </a:rPr>
              <a:t>This service package will involve </a:t>
            </a:r>
            <a:r>
              <a:rPr lang="en-GB">
                <a:solidFill>
                  <a:srgbClr val="000000"/>
                </a:solidFill>
                <a:cs typeface="Arial"/>
              </a:rPr>
              <a:t>d</a:t>
            </a:r>
            <a:r>
              <a:rPr lang="en-GB" b="0" i="0">
                <a:solidFill>
                  <a:srgbClr val="000000"/>
                </a:solidFill>
                <a:effectLst/>
              </a:rPr>
              <a:t>esigning, implementing, and managing operational structures, processes and procedures for the coordination and integration of all Supplier responsibilities and activities, across all service areas.</a:t>
            </a:r>
          </a:p>
          <a:p>
            <a:pPr algn="just"/>
            <a:endParaRPr lang="en-GB" b="0" i="0">
              <a:solidFill>
                <a:srgbClr val="000000"/>
              </a:solidFill>
              <a:effectLst/>
            </a:endParaRPr>
          </a:p>
          <a:p>
            <a:pPr algn="just"/>
            <a:r>
              <a:rPr lang="en-GB">
                <a:solidFill>
                  <a:srgbClr val="000000"/>
                </a:solidFill>
              </a:rPr>
              <a:t>The supplier will f</a:t>
            </a:r>
            <a:r>
              <a:rPr lang="en-GB" b="0" i="0">
                <a:solidFill>
                  <a:srgbClr val="000000"/>
                </a:solidFill>
                <a:effectLst/>
              </a:rPr>
              <a:t>orecast and driv</a:t>
            </a:r>
            <a:r>
              <a:rPr lang="en-GB">
                <a:solidFill>
                  <a:srgbClr val="000000"/>
                </a:solidFill>
              </a:rPr>
              <a:t>e</a:t>
            </a:r>
            <a:r>
              <a:rPr lang="en-GB" b="0" i="0">
                <a:solidFill>
                  <a:srgbClr val="000000"/>
                </a:solidFill>
                <a:effectLst/>
              </a:rPr>
              <a:t> delivery by: </a:t>
            </a:r>
          </a:p>
          <a:p>
            <a:pPr algn="just"/>
            <a:endParaRPr lang="en-GB" sz="1600" b="0" i="0">
              <a:solidFill>
                <a:srgbClr val="000000"/>
              </a:solidFill>
              <a:effectLst/>
            </a:endParaRPr>
          </a:p>
          <a:p>
            <a:pPr marL="285750" indent="-285750">
              <a:buFont typeface="Arial" panose="020B0604020202020204" pitchFamily="34" charset="0"/>
              <a:buChar char="•"/>
            </a:pPr>
            <a:r>
              <a:rPr lang="en-GB">
                <a:solidFill>
                  <a:srgbClr val="000000"/>
                </a:solidFill>
              </a:rPr>
              <a:t>M</a:t>
            </a:r>
            <a:r>
              <a:rPr lang="en-GB" b="0" i="0">
                <a:solidFill>
                  <a:srgbClr val="000000"/>
                </a:solidFill>
                <a:effectLst/>
              </a:rPr>
              <a:t>onitoring, controlling and reporting on performance and trending of outputs and outcomes; </a:t>
            </a:r>
          </a:p>
          <a:p>
            <a:pPr marL="285750" indent="-285750">
              <a:buFont typeface="Arial" panose="020B0604020202020204" pitchFamily="34" charset="0"/>
              <a:buChar char="•"/>
            </a:pPr>
            <a:r>
              <a:rPr lang="en-GB">
                <a:solidFill>
                  <a:srgbClr val="000000"/>
                </a:solidFill>
              </a:rPr>
              <a:t>M</a:t>
            </a:r>
            <a:r>
              <a:rPr lang="en-GB" b="0" i="0">
                <a:solidFill>
                  <a:srgbClr val="000000"/>
                </a:solidFill>
                <a:effectLst/>
              </a:rPr>
              <a:t>anaging risks and issues; </a:t>
            </a:r>
          </a:p>
          <a:p>
            <a:pPr marL="285750" indent="-285750">
              <a:buFont typeface="Arial" panose="020B0604020202020204" pitchFamily="34" charset="0"/>
              <a:buChar char="•"/>
            </a:pPr>
            <a:r>
              <a:rPr lang="en-GB">
                <a:solidFill>
                  <a:schemeClr val="accent4"/>
                </a:solidFill>
              </a:rPr>
              <a:t>Building and s</a:t>
            </a:r>
            <a:r>
              <a:rPr lang="en-GB" b="0" i="0">
                <a:solidFill>
                  <a:schemeClr val="accent4"/>
                </a:solidFill>
                <a:effectLst/>
              </a:rPr>
              <a:t>upporting GR capability </a:t>
            </a:r>
          </a:p>
          <a:p>
            <a:pPr marL="285750" indent="-285750">
              <a:buFont typeface="Arial" panose="020B0604020202020204" pitchFamily="34" charset="0"/>
              <a:buChar char="•"/>
            </a:pPr>
            <a:r>
              <a:rPr lang="en-GB">
                <a:solidFill>
                  <a:srgbClr val="000000"/>
                </a:solidFill>
              </a:rPr>
              <a:t>I</a:t>
            </a:r>
            <a:r>
              <a:rPr lang="en-GB" b="0" i="0">
                <a:solidFill>
                  <a:srgbClr val="000000"/>
                </a:solidFill>
                <a:effectLst/>
              </a:rPr>
              <a:t>dentifying and mitigating early indicators of underperformance, supporting GR development and implementation of ‘nursing back to green’ activity as necessary; </a:t>
            </a:r>
          </a:p>
          <a:p>
            <a:pPr marL="285750" indent="-285750">
              <a:buFont typeface="Arial" panose="020B0604020202020204" pitchFamily="34" charset="0"/>
              <a:buChar char="•"/>
            </a:pPr>
            <a:r>
              <a:rPr lang="en-GB">
                <a:solidFill>
                  <a:srgbClr val="000000"/>
                </a:solidFill>
              </a:rPr>
              <a:t>Identifying and managing</a:t>
            </a:r>
            <a:r>
              <a:rPr lang="en-GB" b="0" i="0">
                <a:solidFill>
                  <a:srgbClr val="000000"/>
                </a:solidFill>
                <a:effectLst/>
              </a:rPr>
              <a:t> necessary change;</a:t>
            </a:r>
            <a:endParaRPr lang="en-GB">
              <a:solidFill>
                <a:srgbClr val="000000"/>
              </a:solidFill>
            </a:endParaRPr>
          </a:p>
          <a:p>
            <a:pPr marL="285750" indent="-285750">
              <a:buFont typeface="Arial" panose="020B0604020202020204" pitchFamily="34" charset="0"/>
              <a:buChar char="•"/>
            </a:pPr>
            <a:r>
              <a:rPr lang="en-GB">
                <a:solidFill>
                  <a:srgbClr val="000000"/>
                </a:solidFill>
              </a:rPr>
              <a:t>M</a:t>
            </a:r>
            <a:r>
              <a:rPr lang="en-GB" b="0" i="0">
                <a:solidFill>
                  <a:srgbClr val="000000"/>
                </a:solidFill>
                <a:effectLst/>
              </a:rPr>
              <a:t>aximising and tracking overall benefits. </a:t>
            </a:r>
            <a:endParaRPr lang="en-GB">
              <a:solidFill>
                <a:schemeClr val="accent4"/>
              </a:solidFill>
              <a:cs typeface="Arial"/>
            </a:endParaRPr>
          </a:p>
        </p:txBody>
      </p:sp>
    </p:spTree>
    <p:extLst>
      <p:ext uri="{BB962C8B-B14F-4D97-AF65-F5344CB8AC3E}">
        <p14:creationId xmlns:p14="http://schemas.microsoft.com/office/powerpoint/2010/main" val="8138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6DA1-CF4D-4BF6-40D8-0A8957A3974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DA6257-6041-B9BE-47B5-2475B90BAE6A}"/>
              </a:ext>
            </a:extLst>
          </p:cNvPr>
          <p:cNvSpPr>
            <a:spLocks noGrp="1"/>
          </p:cNvSpPr>
          <p:nvPr>
            <p:ph type="title"/>
          </p:nvPr>
        </p:nvSpPr>
        <p:spPr>
          <a:xfrm>
            <a:off x="1845872" y="277248"/>
            <a:ext cx="10227185" cy="803933"/>
          </a:xfrm>
        </p:spPr>
        <p:txBody>
          <a:bodyPr lIns="91440" tIns="45720" rIns="91440" bIns="45720" anchor="b">
            <a:normAutofit/>
          </a:bodyPr>
          <a:lstStyle/>
          <a:p>
            <a:r>
              <a:rPr lang="en-GB">
                <a:latin typeface="Arial"/>
                <a:cs typeface="Arial"/>
              </a:rPr>
              <a:t>Project Performance and Management </a:t>
            </a:r>
            <a:endParaRPr lang="en-GB"/>
          </a:p>
        </p:txBody>
      </p:sp>
      <p:sp>
        <p:nvSpPr>
          <p:cNvPr id="2" name="TextBox 1">
            <a:extLst>
              <a:ext uri="{FF2B5EF4-FFF2-40B4-BE49-F238E27FC236}">
                <a16:creationId xmlns:a16="http://schemas.microsoft.com/office/drawing/2014/main" id="{70C54B01-9F2E-733C-0767-459A19F1FE05}"/>
              </a:ext>
            </a:extLst>
          </p:cNvPr>
          <p:cNvSpPr txBox="1"/>
          <p:nvPr/>
        </p:nvSpPr>
        <p:spPr>
          <a:xfrm>
            <a:off x="606256" y="1242385"/>
            <a:ext cx="11310825" cy="4470455"/>
          </a:xfrm>
          <a:prstGeom prst="rect">
            <a:avLst/>
          </a:prstGeom>
          <a:noFill/>
        </p:spPr>
        <p:txBody>
          <a:bodyPr wrap="square" lIns="91440" tIns="45720" rIns="91440" bIns="45720" anchor="t">
            <a:spAutoFit/>
          </a:bodyPr>
          <a:lstStyle/>
          <a:p>
            <a:r>
              <a:rPr lang="en-GB" sz="1600" b="1" u="sng">
                <a:solidFill>
                  <a:schemeClr val="accent4"/>
                </a:solidFill>
                <a:cs typeface="Arial"/>
              </a:rPr>
              <a:t>Key Changes from initial briefing:</a:t>
            </a:r>
          </a:p>
          <a:p>
            <a:endParaRPr lang="en-GB" sz="1600" b="1" u="sng">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Recognition of varied GR capability, capacity and maturity levels; acknowledgement of subsequent differences in breadth, complexity and engagement demands for the provision of support to different GRs and schemes.</a:t>
            </a:r>
          </a:p>
          <a:p>
            <a:pPr marL="285750" indent="-285750">
              <a:buFont typeface="Arial" panose="020B0604020202020204" pitchFamily="34" charset="0"/>
              <a:buChar char="•"/>
            </a:pPr>
            <a:endParaRPr lang="en-GB" sz="1600">
              <a:solidFill>
                <a:schemeClr val="accent4"/>
              </a:solidFill>
              <a:cs typeface="Arial"/>
            </a:endParaRPr>
          </a:p>
          <a:p>
            <a:pPr marL="540000" lvl="1" indent="-285750">
              <a:buFont typeface="Arial" panose="020B0604020202020204" pitchFamily="34" charset="0"/>
              <a:buChar char="•"/>
            </a:pPr>
            <a:r>
              <a:rPr lang="en-GB" sz="1550">
                <a:solidFill>
                  <a:schemeClr val="accent4"/>
                </a:solidFill>
                <a:cs typeface="Arial"/>
              </a:rPr>
              <a:t>Clarity on the distinct nature and purpose of BAU/regular support activities, Direct Advisory Support and ‘Nursing back to Green’ activity. </a:t>
            </a:r>
          </a:p>
          <a:p>
            <a:pPr marL="540000" lvl="1" indent="-285750">
              <a:buFont typeface="Arial" panose="020B0604020202020204" pitchFamily="34" charset="0"/>
              <a:buChar char="•"/>
            </a:pPr>
            <a:r>
              <a:rPr lang="en-GB" sz="1550">
                <a:solidFill>
                  <a:schemeClr val="accent4"/>
                </a:solidFill>
                <a:cs typeface="Arial"/>
              </a:rPr>
              <a:t>Definition of Direct Advisory Support categories to build capability outside of BAU PSO engagement (i.e., Technical Compliance and Specialist support).</a:t>
            </a:r>
          </a:p>
          <a:p>
            <a:pPr marL="540000" lvl="1" indent="-285750">
              <a:buFont typeface="Arial" panose="020B0604020202020204" pitchFamily="34" charset="0"/>
              <a:buChar char="•"/>
            </a:pPr>
            <a:r>
              <a:rPr lang="en-GB" sz="1550">
                <a:solidFill>
                  <a:schemeClr val="accent4"/>
                </a:solidFill>
                <a:cs typeface="Arial"/>
              </a:rPr>
              <a:t>Clarity on Supplier’s delegated authority for prompt deployment of Direct Advisory Support, where appropriate.</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Enhanced breakdown of BAU/regular engagements and support activities required as part of the monthly cycle to guide and monitor GRs, including their scalability and flexibility, aligned to a ‘risk-based approach’. </a:t>
            </a:r>
          </a:p>
          <a:p>
            <a:pPr marL="285750" indent="-285750">
              <a:buFont typeface="Arial" panose="020B0604020202020204" pitchFamily="34" charset="0"/>
              <a:buChar char="•"/>
            </a:pPr>
            <a:endParaRPr lang="en-GB" sz="1600">
              <a:solidFill>
                <a:schemeClr val="accent4"/>
              </a:solidFill>
              <a:cs typeface="Arial"/>
            </a:endParaRPr>
          </a:p>
          <a:p>
            <a:pPr marL="285750" indent="-285750">
              <a:buFont typeface="Arial" panose="020B0604020202020204" pitchFamily="34" charset="0"/>
              <a:buChar char="•"/>
            </a:pPr>
            <a:r>
              <a:rPr lang="en-GB" sz="1600">
                <a:solidFill>
                  <a:schemeClr val="accent4"/>
                </a:solidFill>
                <a:cs typeface="Arial"/>
              </a:rPr>
              <a:t>Enhanced description of PSO role; clarity on balance of support, challenge and monitoring responsibilities, as well as on essential skills and experience required:</a:t>
            </a:r>
          </a:p>
          <a:p>
            <a:pPr marL="540000" lvl="1" indent="-285750">
              <a:buFont typeface="Arial" panose="020B0604020202020204" pitchFamily="34" charset="0"/>
              <a:buChar char="•"/>
            </a:pPr>
            <a:endParaRPr lang="en-GB" sz="1550" u="sng">
              <a:solidFill>
                <a:schemeClr val="accent4"/>
              </a:solidFill>
              <a:cs typeface="Arial"/>
            </a:endParaRPr>
          </a:p>
          <a:p>
            <a:pPr marL="254250" lvl="1"/>
            <a:endParaRPr lang="en-GB" sz="1550" u="sng">
              <a:cs typeface="Arial" panose="020B0604020202020204"/>
            </a:endParaRPr>
          </a:p>
        </p:txBody>
      </p:sp>
    </p:spTree>
    <p:extLst>
      <p:ext uri="{BB962C8B-B14F-4D97-AF65-F5344CB8AC3E}">
        <p14:creationId xmlns:p14="http://schemas.microsoft.com/office/powerpoint/2010/main" val="2061338143"/>
      </p:ext>
    </p:extLst>
  </p:cSld>
  <p:clrMapOvr>
    <a:masterClrMapping/>
  </p:clrMapOvr>
</p:sld>
</file>

<file path=ppt/theme/theme1.xml><?xml version="1.0" encoding="utf-8"?>
<a:theme xmlns:a="http://schemas.openxmlformats.org/drawingml/2006/main" name="Theme1 DESNZ">
  <a:themeElements>
    <a:clrScheme name="Custom 1">
      <a:dk1>
        <a:srgbClr val="003379"/>
      </a:dk1>
      <a:lt1>
        <a:srgbClr val="FFFFFF"/>
      </a:lt1>
      <a:dk2>
        <a:srgbClr val="3278C5"/>
      </a:dk2>
      <a:lt2>
        <a:srgbClr val="62C3F4"/>
      </a:lt2>
      <a:accent1>
        <a:srgbClr val="182D4C"/>
      </a:accent1>
      <a:accent2>
        <a:srgbClr val="33DDEC"/>
      </a:accent2>
      <a:accent3>
        <a:srgbClr val="E7E6E6"/>
      </a:accent3>
      <a:accent4>
        <a:srgbClr val="000000"/>
      </a:accent4>
      <a:accent5>
        <a:srgbClr val="FFFFFF"/>
      </a:accent5>
      <a:accent6>
        <a:srgbClr val="7F7F7F"/>
      </a:accent6>
      <a:hlink>
        <a:srgbClr val="3278C5"/>
      </a:hlink>
      <a:folHlink>
        <a:srgbClr val="182D4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DESNZ" id="{9DFCA456-C335-4D3B-AF65-093B8CA3FA4D}" vid="{C86D3EC7-CD69-44F9-8380-FFA74D4F5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egacyData xmlns="aaacb922-5235-4a66-b188-303b9b46fbd7" xsi:nil="true"/>
    <_dlc_DocId xmlns="39493f91-1b5a-49ab-b419-c24ed693e73b">5742VV2A3FYA-848795005-2288</_dlc_DocId>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Climate and energy</TermName>
          <TermId xmlns="http://schemas.microsoft.com/office/infopath/2007/PartnerControls">1bedeac7-37cb-1c32-91b0-ff1f772bc125</TermId>
        </TermInfo>
      </Terms>
    </m817f42addf14c9a838da36e78800043>
    <_dlc_DocIdUrl xmlns="39493f91-1b5a-49ab-b419-c24ed693e73b">
      <Url>https://beisgov.sharepoint.com/sites/DP2PlanningAndProcurement-OS/_layouts/15/DocIdRedir.aspx?ID=5742VV2A3FYA-848795005-2288</Url>
      <Description>5742VV2A3FYA-848795005-2288</Description>
    </_dlc_DocIdUrl>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DESNZ</TermName>
          <TermId xmlns="http://schemas.microsoft.com/office/infopath/2007/PartnerControls">bb335eaf-f697-16af-0755-aa8d4628e736</TermId>
        </TermInfo>
      </Terms>
    </c6f593ada1854b629148449de059396b>
    <TaxCatchAll xmlns="39493f91-1b5a-49ab-b419-c24ed693e73b">
      <Value>3</Value>
      <Value>2</Value>
      <Value>1</Value>
    </TaxCatchAll>
    <h573c97cf80c4aa6b446c5363dc3ac94 xmlns="0f9fa326-da26-4ea8-b6a9-645e8136fe1d">
      <Terms xmlns="http://schemas.microsoft.com/office/infopath/2007/PartnerControls">
        <TermInfo xmlns="http://schemas.microsoft.com/office/infopath/2007/PartnerControls">
          <TermName xmlns="http://schemas.microsoft.com/office/infopath/2007/PartnerControls">Net Zero</TermName>
          <TermId xmlns="http://schemas.microsoft.com/office/infopath/2007/PartnerControls">e2962886-98bd-e2d9-3bd6-b14512f51ebc</TermId>
        </TermInfo>
      </Terms>
    </h573c97cf80c4aa6b446c5363dc3ac94>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ore Document" ma:contentTypeID="0x0101004691A8DE0991884F8E90AD6474FC737301007DA3864FAD40EB4D918562EF46DDC912" ma:contentTypeVersion="12" ma:contentTypeDescription="Create a new document." ma:contentTypeScope="" ma:versionID="8bcc15a016719cb994628fc8bf4e4ba4">
  <xsd:schema xmlns:xsd="http://www.w3.org/2001/XMLSchema" xmlns:xs="http://www.w3.org/2001/XMLSchema" xmlns:p="http://schemas.microsoft.com/office/2006/metadata/properties" xmlns:ns2="0f9fa326-da26-4ea8-b6a9-645e8136fe1d" xmlns:ns3="39493f91-1b5a-49ab-b419-c24ed693e73b" xmlns:ns4="aaacb922-5235-4a66-b188-303b9b46fbd7" xmlns:ns5="161836bb-afa1-43c4-a233-05a5e3bd2247" targetNamespace="http://schemas.microsoft.com/office/2006/metadata/properties" ma:root="true" ma:fieldsID="32c3b30df00359030e39831fea272d29" ns2:_="" ns3:_="" ns4:_="" ns5:_="">
    <xsd:import namespace="0f9fa326-da26-4ea8-b6a9-645e8136fe1d"/>
    <xsd:import namespace="39493f91-1b5a-49ab-b419-c24ed693e73b"/>
    <xsd:import namespace="aaacb922-5235-4a66-b188-303b9b46fbd7"/>
    <xsd:import namespace="161836bb-afa1-43c4-a233-05a5e3bd2247"/>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2:h573c97cf80c4aa6b446c5363dc3ac94" minOccurs="0"/>
                <xsd:element ref="ns4:LegacyData" minOccurs="0"/>
                <xsd:element ref="ns3:_dlc_DocId" minOccurs="0"/>
                <xsd:element ref="ns3:_dlc_DocIdPersistId" minOccurs="0"/>
                <xsd:element ref="ns3:_dlc_DocIdUrl" minOccurs="0"/>
                <xsd:element ref="ns5:MediaServiceMetadata" minOccurs="0"/>
                <xsd:element ref="ns5:MediaServiceFastMetadata" minOccurs="0"/>
                <xsd:element ref="ns5:MediaServiceSearchProperties" minOccurs="0"/>
                <xsd:element ref="ns5:MediaServiceObjectDetectorVersions" minOccurs="0"/>
                <xsd:element ref="ns5:MediaServiceDateTaken" minOccurs="0"/>
                <xsd:element ref="ns5:MediaServiceGenerationTime" minOccurs="0"/>
                <xsd:element ref="ns5:MediaServiceEventHashCode"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3;#DESNZ|bb335eaf-f697-16af-0755-aa8d4628e736"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Climate and energy|1bedeac7-37cb-1c32-91b0-ff1f772bc125"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element name="h573c97cf80c4aa6b446c5363dc3ac94" ma:index="14" nillable="true" ma:taxonomy="true" ma:internalName="h573c97cf80c4aa6b446c5363dc3ac94" ma:taxonomyFieldName="KIM_Activity" ma:displayName="Activity" ma:default="2;#Net Zero|e2962886-98bd-e2d9-3bd6-b14512f51ebc" ma:fieldId="{1573c97c-f80c-4aa6-b446-c5363dc3ac94}" ma:sspId="9b0aeba9-2bce-41c2-8545-5d12d676a674" ma:termSetId="5c6dcaef-f335-486f-b10e-5a74f10247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493f91-1b5a-49ab-b419-c24ed693e73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3fce347-692e-470e-a9d1-97620ff83d65}" ma:internalName="TaxCatchAll" ma:showField="CatchAllData" ma:web="39493f91-1b5a-49ab-b419-c24ed693e73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3fce347-692e-470e-a9d1-97620ff83d65}" ma:internalName="TaxCatchAllLabel" ma:readOnly="true" ma:showField="CatchAllDataLabel" ma:web="39493f91-1b5a-49ab-b419-c24ed693e73b">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PersistId" ma:index="18" nillable="true" ma:displayName="Persist ID" ma:description="Keep ID on add." ma:hidden="true" ma:internalName="_dlc_DocIdPersistId" ma:readOnly="true">
      <xsd:simpleType>
        <xsd:restriction base="dms:Boolean"/>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6"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1836bb-afa1-43c4-a233-05a5e3bd2247"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DESNZ</TermName>
          <TermId xmlns="http://schemas.microsoft.com/office/infopath/2007/PartnerControls">bb335eaf-f697-16af-0755-aa8d4628e736</TermId>
        </TermInfo>
      </Terms>
    </c6f593ada1854b629148449de059396b>
    <LegacyData xmlns="aaacb922-5235-4a66-b188-303b9b46fbd7" xsi:nil="true"/>
    <TaxCatchAll xmlns="39493f91-1b5a-49ab-b419-c24ed693e73b">
      <Value>3</Value>
      <Value>2</Value>
      <Value>1</Value>
    </TaxCatchAll>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Climate and energy</TermName>
          <TermId xmlns="http://schemas.microsoft.com/office/infopath/2007/PartnerControls">1bedeac7-37cb-1c32-91b0-ff1f772bc125</TermId>
        </TermInfo>
      </Terms>
    </m817f42addf14c9a838da36e78800043>
    <h573c97cf80c4aa6b446c5363dc3ac94 xmlns="0f9fa326-da26-4ea8-b6a9-645e8136fe1d">
      <Terms xmlns="http://schemas.microsoft.com/office/infopath/2007/PartnerControls">
        <TermInfo xmlns="http://schemas.microsoft.com/office/infopath/2007/PartnerControls">
          <TermName xmlns="http://schemas.microsoft.com/office/infopath/2007/PartnerControls">Net Zero</TermName>
          <TermId xmlns="http://schemas.microsoft.com/office/infopath/2007/PartnerControls">e2962886-98bd-e2d9-3bd6-b14512f51ebc</TermId>
        </TermInfo>
      </Terms>
    </h573c97cf80c4aa6b446c5363dc3ac94>
    <_dlc_DocId xmlns="39493f91-1b5a-49ab-b419-c24ed693e73b">5742VV2A3FYA-848795005-1358</_dlc_DocId>
    <_dlc_DocIdUrl xmlns="39493f91-1b5a-49ab-b419-c24ed693e73b">
      <Url>https://beisgov.sharepoint.com/sites/DP2PlanningAndProcurement-OS/_layouts/15/DocIdRedir.aspx?ID=5742VV2A3FYA-848795005-1358</Url>
      <Description>5742VV2A3FYA-848795005-1358</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0B1594-5770-4F69-976D-76C9B5495F67}">
  <ds:schemaRefs>
    <ds:schemaRef ds:uri="0f9fa326-da26-4ea8-b6a9-645e8136fe1d"/>
    <ds:schemaRef ds:uri="161836bb-afa1-43c4-a233-05a5e3bd2247"/>
    <ds:schemaRef ds:uri="39493f91-1b5a-49ab-b419-c24ed693e73b"/>
    <ds:schemaRef ds:uri="aaacb922-5235-4a66-b188-303b9b46f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8BB887-E8EB-4158-A2DA-FCD750B4D5CA}">
  <ds:schemaRefs>
    <ds:schemaRef ds:uri="http://schemas.microsoft.com/sharepoint/events"/>
  </ds:schemaRefs>
</ds:datastoreItem>
</file>

<file path=customXml/itemProps3.xml><?xml version="1.0" encoding="utf-8"?>
<ds:datastoreItem xmlns:ds="http://schemas.openxmlformats.org/officeDocument/2006/customXml" ds:itemID="{ACF3A057-38B5-4D8C-AA0E-A1610D612E0F}">
  <ds:schemaRefs>
    <ds:schemaRef ds:uri="0f9fa326-da26-4ea8-b6a9-645e8136fe1d"/>
    <ds:schemaRef ds:uri="161836bb-afa1-43c4-a233-05a5e3bd2247"/>
    <ds:schemaRef ds:uri="39493f91-1b5a-49ab-b419-c24ed693e73b"/>
    <ds:schemaRef ds:uri="aaacb922-5235-4a66-b188-303b9b46f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26577CD-1C94-4770-A355-2565E1DDE04B}">
  <ds:schemaRefs>
    <ds:schemaRef ds:uri="0f9fa326-da26-4ea8-b6a9-645e8136fe1d"/>
    <ds:schemaRef ds:uri="161836bb-afa1-43c4-a233-05a5e3bd2247"/>
    <ds:schemaRef ds:uri="39493f91-1b5a-49ab-b419-c24ed693e73b"/>
    <ds:schemaRef ds:uri="aaacb922-5235-4a66-b188-303b9b46f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8AFED632-5722-47BB-94F6-AB7A10CAF8B9}">
  <ds:schemaRefs>
    <ds:schemaRef ds:uri="http://schemas.microsoft.com/sharepoint/v3/contenttype/forms"/>
  </ds:schemaRefs>
</ds:datastoreItem>
</file>

<file path=docMetadata/LabelInfo.xml><?xml version="1.0" encoding="utf-8"?>
<clbl:labelList xmlns:clbl="http://schemas.microsoft.com/office/2020/mipLabelMetadata">
  <clbl:label id="{ba62f585-b40f-4ab9-bafe-39150f03d124}" enabled="1" method="Standard" siteId="{cbac7005-02c1-43eb-b497-e6492d1b2dd8}" removed="0"/>
</clbl:labelList>
</file>

<file path=docProps/app.xml><?xml version="1.0" encoding="utf-8"?>
<Properties xmlns="http://schemas.openxmlformats.org/officeDocument/2006/extended-properties" xmlns:vt="http://schemas.openxmlformats.org/officeDocument/2006/docPropsVTypes">
  <Template>Theme1 DESNZ</Template>
  <TotalTime>0</TotalTime>
  <Words>4784</Words>
  <Application>Microsoft Office PowerPoint</Application>
  <PresentationFormat>Widescreen</PresentationFormat>
  <Paragraphs>448</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 Black</vt:lpstr>
      <vt:lpstr>Calibri</vt:lpstr>
      <vt:lpstr>FSP DEMO - Proxima Nova</vt:lpstr>
      <vt:lpstr>FSP DEMO - Proxima Nova Light</vt:lpstr>
      <vt:lpstr>Helvetica Neue</vt:lpstr>
      <vt:lpstr>Verdana</vt:lpstr>
      <vt:lpstr>Theme1 DESNZ</vt:lpstr>
      <vt:lpstr>Warm Homes: Social Housing Fund  Warm Homes: Local Grant   </vt:lpstr>
      <vt:lpstr>Indicative Procurement Timetable</vt:lpstr>
      <vt:lpstr>PowerPoint Presentation</vt:lpstr>
      <vt:lpstr>PowerPoint Presentation</vt:lpstr>
      <vt:lpstr>Allocation of Funding: Phase Requests and Batch Processes (previously Application Process Management) </vt:lpstr>
      <vt:lpstr>Application Process Management</vt:lpstr>
      <vt:lpstr>Application Process Management (R&amp;R) </vt:lpstr>
      <vt:lpstr>Project Performance and Management </vt:lpstr>
      <vt:lpstr>Project Performance and Management </vt:lpstr>
      <vt:lpstr>Project Performance and Management (R&amp;R)</vt:lpstr>
      <vt:lpstr>Change Control of GR Projects </vt:lpstr>
      <vt:lpstr>Change Control of GR Projects </vt:lpstr>
      <vt:lpstr>Change Control of GR Projects (R&amp;R)</vt:lpstr>
      <vt:lpstr>Grant Spending Compliance and Forecasting </vt:lpstr>
      <vt:lpstr>Grant Spending Compliance and Forecasting R&amp;R </vt:lpstr>
      <vt:lpstr>Fraud, Error and Compliance Management </vt:lpstr>
      <vt:lpstr>Fraud, Error and Compliance Management R&amp;R</vt:lpstr>
      <vt:lpstr>Grant Recipient Knowledge Management and Capability Building </vt:lpstr>
      <vt:lpstr>Grant Recipient Knowledge Management and Capability Building R&amp;R</vt:lpstr>
      <vt:lpstr>Technology, Data Collection, Visualisation and Reporting </vt:lpstr>
      <vt:lpstr>Technology, Data Collection, Visualisation and Reporting (Key Roles &amp; Responsibilities)</vt:lpstr>
      <vt:lpstr>PowerPoint Presentation</vt:lpstr>
      <vt:lpstr>Route to Market &amp; ITT</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and Communication for Wave 3</dc:title>
  <dc:creator>Dan Littler</dc:creator>
  <cp:lastModifiedBy>Miller2, Toby (Energy Security)</cp:lastModifiedBy>
  <cp:revision>1</cp:revision>
  <dcterms:created xsi:type="dcterms:W3CDTF">2024-01-16T17:01:04Z</dcterms:created>
  <dcterms:modified xsi:type="dcterms:W3CDTF">2025-09-11T07:20:48Z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0x0101004691A8DE0991884F8E90AD6474FC737301007DA3864FAD40EB4D918562EF46DDC912</vt:lpwstr>
  </property>
  <property fmtid="{D5CDD505-2E9C-101B-9397-08002B2CF9AE}" pid="3" name="KIM_Activity">
    <vt:lpwstr>2;#Net Zero|e2962886-98bd-e2d9-3bd6-b14512f51ebc</vt:lpwstr>
  </property>
  <property fmtid="{D5CDD505-2E9C-101B-9397-08002B2CF9AE}" pid="4" name="KIM_Function">
    <vt:lpwstr>1;#Climate and energy|1bedeac7-37cb-1c32-91b0-ff1f772bc125</vt:lpwstr>
  </property>
  <property fmtid="{D5CDD505-2E9C-101B-9397-08002B2CF9AE}" pid="5" name="KIM_GovernmentBody">
    <vt:lpwstr>3;#DESNZ|bb335eaf-f697-16af-0755-aa8d4628e736</vt:lpwstr>
  </property>
  <property fmtid="{D5CDD505-2E9C-101B-9397-08002B2CF9AE}" pid="6" name="MSIP_Label_ba62f585-b40f-4ab9-bafe-39150f03d124_Enabled">
    <vt:lpwstr>true</vt:lpwstr>
  </property>
  <property fmtid="{D5CDD505-2E9C-101B-9397-08002B2CF9AE}" pid="7" name="MSIP_Label_ba62f585-b40f-4ab9-bafe-39150f03d124_SetDate">
    <vt:lpwstr>2024-09-05T14:18:59Z</vt:lpwstr>
  </property>
  <property fmtid="{D5CDD505-2E9C-101B-9397-08002B2CF9AE}" pid="8" name="MSIP_Label_ba62f585-b40f-4ab9-bafe-39150f03d124_Method">
    <vt:lpwstr>Standard</vt:lpwstr>
  </property>
  <property fmtid="{D5CDD505-2E9C-101B-9397-08002B2CF9AE}" pid="9" name="MSIP_Label_ba62f585-b40f-4ab9-bafe-39150f03d124_Name">
    <vt:lpwstr>OFFICIAL</vt:lpwstr>
  </property>
  <property fmtid="{D5CDD505-2E9C-101B-9397-08002B2CF9AE}" pid="10" name="MSIP_Label_ba62f585-b40f-4ab9-bafe-39150f03d124_SiteId">
    <vt:lpwstr>cbac7005-02c1-43eb-b497-e6492d1b2dd8</vt:lpwstr>
  </property>
  <property fmtid="{D5CDD505-2E9C-101B-9397-08002B2CF9AE}" pid="11" name="MSIP_Label_ba62f585-b40f-4ab9-bafe-39150f03d124_ActionId">
    <vt:lpwstr>9d727189-101c-494c-8c6c-4d6088944048</vt:lpwstr>
  </property>
  <property fmtid="{D5CDD505-2E9C-101B-9397-08002B2CF9AE}" pid="12" name="MSIP_Label_ba62f585-b40f-4ab9-bafe-39150f03d124_ContentBits">
    <vt:lpwstr>0</vt:lpwstr>
  </property>
  <property fmtid="{D5CDD505-2E9C-101B-9397-08002B2CF9AE}" pid="13" name="_dlc_DocIdItemGuid">
    <vt:lpwstr>7587c09e-5f6a-463d-a686-83715dfe7188</vt:lpwstr>
  </property>
</Properties>
</file>