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handoutMasterIdLst>
    <p:handoutMasterId r:id="rId20"/>
  </p:handoutMasterIdLst>
  <p:sldIdLst>
    <p:sldId id="335" r:id="rId5"/>
    <p:sldId id="322" r:id="rId6"/>
    <p:sldId id="336" r:id="rId7"/>
    <p:sldId id="370" r:id="rId8"/>
    <p:sldId id="371" r:id="rId9"/>
    <p:sldId id="383" r:id="rId10"/>
    <p:sldId id="419" r:id="rId11"/>
    <p:sldId id="420" r:id="rId12"/>
    <p:sldId id="381" r:id="rId13"/>
    <p:sldId id="342" r:id="rId14"/>
    <p:sldId id="418" r:id="rId15"/>
    <p:sldId id="328" r:id="rId16"/>
    <p:sldId id="378" r:id="rId17"/>
    <p:sldId id="411" r:id="rId18"/>
  </p:sldIdLst>
  <p:sldSz cx="9144000" cy="6858000" type="screen4x3"/>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18">
          <p15:clr>
            <a:srgbClr val="A4A3A4"/>
          </p15:clr>
        </p15:guide>
        <p15:guide id="2" orient="horz" pos="1842">
          <p15:clr>
            <a:srgbClr val="A4A3A4"/>
          </p15:clr>
        </p15:guide>
        <p15:guide id="3" orient="horz" pos="3702">
          <p15:clr>
            <a:srgbClr val="A4A3A4"/>
          </p15:clr>
        </p15:guide>
        <p15:guide id="4" orient="horz" pos="1026">
          <p15:clr>
            <a:srgbClr val="A4A3A4"/>
          </p15:clr>
        </p15:guide>
        <p15:guide id="5" orient="horz" pos="210">
          <p15:clr>
            <a:srgbClr val="A4A3A4"/>
          </p15:clr>
        </p15:guide>
        <p15:guide id="6" orient="horz" pos="754">
          <p15:clr>
            <a:srgbClr val="A4A3A4"/>
          </p15:clr>
        </p15:guide>
        <p15:guide id="7" orient="horz" pos="3748">
          <p15:clr>
            <a:srgbClr val="A4A3A4"/>
          </p15:clr>
        </p15:guide>
        <p15:guide id="8" pos="431">
          <p15:clr>
            <a:srgbClr val="A4A3A4"/>
          </p15:clr>
        </p15:guide>
        <p15:guide id="9" pos="5329">
          <p15:clr>
            <a:srgbClr val="A4A3A4"/>
          </p15:clr>
        </p15:guide>
        <p15:guide id="10" pos="2925">
          <p15:clr>
            <a:srgbClr val="A4A3A4"/>
          </p15:clr>
        </p15:guide>
        <p15:guide id="11" pos="2835">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SON, Colette" initials="MC" lastIdx="1" clrIdx="0"/>
  <p:cmAuthor id="7" name="COHEN, Paul" initials="CP" lastIdx="6" clrIdx="7">
    <p:extLst>
      <p:ext uri="{19B8F6BF-5375-455C-9EA6-DF929625EA0E}">
        <p15:presenceInfo xmlns:p15="http://schemas.microsoft.com/office/powerpoint/2012/main" userId="S::Paul.COHEN@EDUCATION.GOV.UK::c3373c32-a424-4bd0-a5b2-ebe065852c53" providerId="AD"/>
      </p:ext>
    </p:extLst>
  </p:cmAuthor>
  <p:cmAuthor id="1" name="PERRY, Ros" initials="PR" lastIdx="1" clrIdx="1">
    <p:extLst>
      <p:ext uri="{19B8F6BF-5375-455C-9EA6-DF929625EA0E}">
        <p15:presenceInfo xmlns:p15="http://schemas.microsoft.com/office/powerpoint/2012/main" userId="S-1-5-21-1993962763-1659004503-1801674531-97059" providerId="AD"/>
      </p:ext>
    </p:extLst>
  </p:cmAuthor>
  <p:cmAuthor id="8" name="HADRIDGE, Alice" initials="HA" lastIdx="3" clrIdx="8">
    <p:extLst>
      <p:ext uri="{19B8F6BF-5375-455C-9EA6-DF929625EA0E}">
        <p15:presenceInfo xmlns:p15="http://schemas.microsoft.com/office/powerpoint/2012/main" userId="S::Alice.HADRIDGE@EDUCATION.GOV.UK::81a318c8-d087-463c-ac68-28bd0e6a11d9" providerId="AD"/>
      </p:ext>
    </p:extLst>
  </p:cmAuthor>
  <p:cmAuthor id="2" name="MARRIOTT, Sophie" initials="MS" lastIdx="3" clrIdx="2">
    <p:extLst>
      <p:ext uri="{19B8F6BF-5375-455C-9EA6-DF929625EA0E}">
        <p15:presenceInfo xmlns:p15="http://schemas.microsoft.com/office/powerpoint/2012/main" userId="S-1-5-21-1993962763-1659004503-1801674531-97095" providerId="AD"/>
      </p:ext>
    </p:extLst>
  </p:cmAuthor>
  <p:cmAuthor id="3" name="MEACHER, Rachel" initials="MR" lastIdx="32" clrIdx="3">
    <p:extLst>
      <p:ext uri="{19B8F6BF-5375-455C-9EA6-DF929625EA0E}">
        <p15:presenceInfo xmlns:p15="http://schemas.microsoft.com/office/powerpoint/2012/main" userId="S::Rachel.MEACHER@EDUCATION.GOV.UK::c5c4e480-bb8b-4a4a-a7b6-f4a21f5c09fe" providerId="AD"/>
      </p:ext>
    </p:extLst>
  </p:cmAuthor>
  <p:cmAuthor id="4" name="ERRINGTON, Tom" initials="ET" lastIdx="30" clrIdx="4">
    <p:extLst>
      <p:ext uri="{19B8F6BF-5375-455C-9EA6-DF929625EA0E}">
        <p15:presenceInfo xmlns:p15="http://schemas.microsoft.com/office/powerpoint/2012/main" userId="S-1-5-21-1993962763-1659004503-1801674531-163035" providerId="AD"/>
      </p:ext>
    </p:extLst>
  </p:cmAuthor>
  <p:cmAuthor id="5" name="KEELING, Sophie" initials="KS" lastIdx="22" clrIdx="5">
    <p:extLst>
      <p:ext uri="{19B8F6BF-5375-455C-9EA6-DF929625EA0E}">
        <p15:presenceInfo xmlns:p15="http://schemas.microsoft.com/office/powerpoint/2012/main" userId="S-1-5-21-1993962763-1659004503-1801674531-187474" providerId="AD"/>
      </p:ext>
    </p:extLst>
  </p:cmAuthor>
  <p:cmAuthor id="6" name="GASKELL, Gillian" initials="GG" lastIdx="2" clrIdx="6">
    <p:extLst>
      <p:ext uri="{19B8F6BF-5375-455C-9EA6-DF929625EA0E}">
        <p15:presenceInfo xmlns:p15="http://schemas.microsoft.com/office/powerpoint/2012/main" userId="S::Gillian.GASKELL@EDUCATION.GOV.UK::bb4a3263-d013-4355-8886-728b7b70a10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17F5"/>
    <a:srgbClr val="C6E0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F5C3F6-719B-4036-8383-8739D51D7244}" v="405" dt="2022-01-27T10:43:36.176"/>
    <p1510:client id="{D1228A77-A675-4730-A7C6-8A22738E3AAA}" vWet="4" dt="2022-01-27T10:38:30.246"/>
    <p1510:client id="{FC62B09B-76AD-B743-7A88-3B777AC2AC8E}" v="157" dt="2022-01-27T10:44:23.4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8" d="100"/>
          <a:sy n="88" d="100"/>
        </p:scale>
        <p:origin x="885" y="60"/>
      </p:cViewPr>
      <p:guideLst>
        <p:guide orient="horz" pos="618"/>
        <p:guide orient="horz" pos="1842"/>
        <p:guide orient="horz" pos="3702"/>
        <p:guide orient="horz" pos="1026"/>
        <p:guide orient="horz" pos="210"/>
        <p:guide orient="horz" pos="754"/>
        <p:guide orient="horz" pos="3748"/>
        <p:guide pos="431"/>
        <p:guide pos="5329"/>
        <p:guide pos="2925"/>
        <p:guide pos="2835"/>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3132"/>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20441" y="9446895"/>
            <a:ext cx="1114577" cy="497205"/>
          </a:xfrm>
          <a:prstGeom prst="rect">
            <a:avLst/>
          </a:prstGeom>
        </p:spPr>
        <p:txBody>
          <a:bodyPr vert="horz" lIns="91440" tIns="45720" rIns="91440" bIns="45720" rtlCol="0"/>
          <a:lstStyle>
            <a:lvl1pPr algn="r">
              <a:defRPr sz="1200"/>
            </a:lvl1pPr>
          </a:lstStyle>
          <a:p>
            <a:pPr algn="l"/>
            <a:fld id="{63D1F4A6-7DD5-42E4-9750-A8709F395147}" type="datetimeFigureOut">
              <a:rPr lang="en-GB" smtClean="0"/>
              <a:pPr algn="l"/>
              <a:t>02/02/2022</a:t>
            </a:fld>
            <a:endParaRPr lang="en-GB"/>
          </a:p>
        </p:txBody>
      </p:sp>
      <p:sp>
        <p:nvSpPr>
          <p:cNvPr id="4" name="Footer Placeholder 3"/>
          <p:cNvSpPr>
            <a:spLocks noGrp="1"/>
          </p:cNvSpPr>
          <p:nvPr>
            <p:ph type="ftr" sz="quarter" idx="2"/>
          </p:nvPr>
        </p:nvSpPr>
        <p:spPr>
          <a:xfrm>
            <a:off x="1258888" y="9446895"/>
            <a:ext cx="4859320" cy="497205"/>
          </a:xfrm>
          <a:prstGeom prst="rect">
            <a:avLst/>
          </a:prstGeom>
        </p:spPr>
        <p:txBody>
          <a:bodyPr vert="horz" lIns="91440" tIns="45720" rIns="91440" bIns="45720" rtlCol="0" anchor="t" anchorCtr="0"/>
          <a:lstStyle>
            <a:lvl1pPr algn="l">
              <a:defRPr sz="1200"/>
            </a:lvl1pPr>
          </a:lstStyle>
          <a:p>
            <a:endParaRPr lang="en-GB"/>
          </a:p>
        </p:txBody>
      </p:sp>
      <p:sp>
        <p:nvSpPr>
          <p:cNvPr id="5" name="Slide Number Placeholder 4"/>
          <p:cNvSpPr>
            <a:spLocks noGrp="1"/>
          </p:cNvSpPr>
          <p:nvPr>
            <p:ph type="sldNum" sz="quarter" idx="3"/>
          </p:nvPr>
        </p:nvSpPr>
        <p:spPr>
          <a:xfrm>
            <a:off x="6261124" y="9445169"/>
            <a:ext cx="542914" cy="497205"/>
          </a:xfrm>
          <a:prstGeom prst="rect">
            <a:avLst/>
          </a:prstGeom>
        </p:spPr>
        <p:txBody>
          <a:bodyPr vert="horz" lIns="91440" tIns="45720" rIns="91440" bIns="45720" rtlCol="0" anchor="t" anchorCtr="0"/>
          <a:lstStyle>
            <a:lvl1pPr algn="r">
              <a:defRPr sz="1200"/>
            </a:lvl1pPr>
          </a:lstStyle>
          <a:p>
            <a:fld id="{C5ABB7FA-2627-47C9-9258-FDF90D155C04}" type="slidenum">
              <a:rPr lang="en-GB" smtClean="0"/>
              <a:t>‹#›</a:t>
            </a:fld>
            <a:endParaRPr lang="en-GB"/>
          </a:p>
        </p:txBody>
      </p:sp>
      <p:sp>
        <p:nvSpPr>
          <p:cNvPr id="7" name="Header Placeholder 6"/>
          <p:cNvSpPr>
            <a:spLocks noGrp="1"/>
          </p:cNvSpPr>
          <p:nvPr>
            <p:ph type="hdr" sz="quarter"/>
          </p:nvPr>
        </p:nvSpPr>
        <p:spPr>
          <a:xfrm>
            <a:off x="1544900" y="195219"/>
            <a:ext cx="4716224" cy="548161"/>
          </a:xfrm>
          <a:prstGeom prst="rect">
            <a:avLst/>
          </a:prstGeom>
        </p:spPr>
        <p:txBody>
          <a:bodyPr vert="horz" lIns="91440" tIns="45720" rIns="91440" bIns="45720" rtlCol="0"/>
          <a:lstStyle>
            <a:lvl1pPr algn="l">
              <a:defRPr sz="1200"/>
            </a:lvl1pPr>
          </a:lstStyle>
          <a:p>
            <a:endParaRPr lang="en-GB"/>
          </a:p>
        </p:txBody>
      </p:sp>
      <p:pic>
        <p:nvPicPr>
          <p:cNvPr id="8" name="Picture 7" descr="Department for Education" title="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7199" y="195220"/>
            <a:ext cx="857495" cy="552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95452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430213" y="273050"/>
            <a:ext cx="5873750" cy="440531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7405" y="4723448"/>
            <a:ext cx="5359346" cy="447484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Date Placeholder 2"/>
          <p:cNvSpPr>
            <a:spLocks noGrp="1"/>
          </p:cNvSpPr>
          <p:nvPr>
            <p:ph type="dt" sz="quarter" idx="1"/>
          </p:nvPr>
        </p:nvSpPr>
        <p:spPr>
          <a:xfrm>
            <a:off x="-20441" y="9446895"/>
            <a:ext cx="1114577" cy="497205"/>
          </a:xfrm>
          <a:prstGeom prst="rect">
            <a:avLst/>
          </a:prstGeom>
        </p:spPr>
        <p:txBody>
          <a:bodyPr vert="horz" lIns="91440" tIns="45720" rIns="91440" bIns="45720" rtlCol="0"/>
          <a:lstStyle>
            <a:lvl1pPr algn="r">
              <a:defRPr sz="1200"/>
            </a:lvl1pPr>
          </a:lstStyle>
          <a:p>
            <a:pPr algn="l"/>
            <a:fld id="{63D1F4A6-7DD5-42E4-9750-A8709F395147}" type="datetimeFigureOut">
              <a:rPr lang="en-GB" smtClean="0"/>
              <a:pPr algn="l"/>
              <a:t>02/02/2022</a:t>
            </a:fld>
            <a:endParaRPr lang="en-GB"/>
          </a:p>
        </p:txBody>
      </p:sp>
      <p:sp>
        <p:nvSpPr>
          <p:cNvPr id="9" name="Footer Placeholder 3"/>
          <p:cNvSpPr>
            <a:spLocks noGrp="1"/>
          </p:cNvSpPr>
          <p:nvPr>
            <p:ph type="ftr" sz="quarter" idx="4"/>
          </p:nvPr>
        </p:nvSpPr>
        <p:spPr>
          <a:xfrm>
            <a:off x="1258888" y="9446895"/>
            <a:ext cx="4859320" cy="497205"/>
          </a:xfrm>
          <a:prstGeom prst="rect">
            <a:avLst/>
          </a:prstGeom>
        </p:spPr>
        <p:txBody>
          <a:bodyPr vert="horz" lIns="91440" tIns="45720" rIns="91440" bIns="45720" rtlCol="0" anchor="t" anchorCtr="0"/>
          <a:lstStyle>
            <a:lvl1pPr algn="l">
              <a:defRPr sz="1200"/>
            </a:lvl1pPr>
          </a:lstStyle>
          <a:p>
            <a:endParaRPr lang="en-GB"/>
          </a:p>
        </p:txBody>
      </p:sp>
      <p:sp>
        <p:nvSpPr>
          <p:cNvPr id="10" name="Slide Number Placeholder 4"/>
          <p:cNvSpPr>
            <a:spLocks noGrp="1"/>
          </p:cNvSpPr>
          <p:nvPr>
            <p:ph type="sldNum" sz="quarter" idx="5"/>
          </p:nvPr>
        </p:nvSpPr>
        <p:spPr>
          <a:xfrm>
            <a:off x="6261124" y="9445169"/>
            <a:ext cx="542914" cy="497205"/>
          </a:xfrm>
          <a:prstGeom prst="rect">
            <a:avLst/>
          </a:prstGeom>
        </p:spPr>
        <p:txBody>
          <a:bodyPr vert="horz" lIns="91440" tIns="45720" rIns="91440" bIns="45720" rtlCol="0" anchor="t" anchorCtr="0"/>
          <a:lstStyle>
            <a:lvl1pPr algn="r">
              <a:defRPr sz="1200"/>
            </a:lvl1pPr>
          </a:lstStyle>
          <a:p>
            <a:fld id="{C5ABB7FA-2627-47C9-9258-FDF90D155C04}" type="slidenum">
              <a:rPr lang="en-GB" smtClean="0"/>
              <a:t>‹#›</a:t>
            </a:fld>
            <a:endParaRPr lang="en-GB"/>
          </a:p>
        </p:txBody>
      </p:sp>
    </p:spTree>
    <p:extLst>
      <p:ext uri="{BB962C8B-B14F-4D97-AF65-F5344CB8AC3E}">
        <p14:creationId xmlns:p14="http://schemas.microsoft.com/office/powerpoint/2010/main" val="675420162"/>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itchFamily="34" charset="0"/>
      <a:buChar char="•"/>
      <a:defRPr sz="1200" b="1" kern="1200">
        <a:solidFill>
          <a:schemeClr val="tx1"/>
        </a:solidFill>
        <a:latin typeface="+mn-lt"/>
        <a:ea typeface="+mn-ea"/>
        <a:cs typeface="+mn-cs"/>
      </a:defRPr>
    </a:lvl1pPr>
    <a:lvl2pPr marL="368300" indent="-171450" algn="l" defTabSz="914400" rtl="0" eaLnBrk="1" latinLnBrk="0" hangingPunct="1">
      <a:buFont typeface="Arial" pitchFamily="34" charset="0"/>
      <a:buChar char="•"/>
      <a:defRPr sz="1200" kern="1200">
        <a:solidFill>
          <a:schemeClr val="tx1"/>
        </a:solidFill>
        <a:latin typeface="+mn-lt"/>
        <a:ea typeface="+mn-ea"/>
        <a:cs typeface="+mn-cs"/>
      </a:defRPr>
    </a:lvl2pPr>
    <a:lvl3pPr marL="533400" indent="-171450" algn="l" defTabSz="914400" rtl="0" eaLnBrk="1" latinLnBrk="0" hangingPunct="1">
      <a:buFont typeface="Arial" pitchFamily="34" charset="0"/>
      <a:buChar char="•"/>
      <a:defRPr sz="1200" kern="1200">
        <a:solidFill>
          <a:schemeClr val="tx1"/>
        </a:solidFill>
        <a:latin typeface="+mn-lt"/>
        <a:ea typeface="+mn-ea"/>
        <a:cs typeface="+mn-cs"/>
      </a:defRPr>
    </a:lvl3pPr>
    <a:lvl4pPr marL="715963" indent="-171450" algn="l" defTabSz="914400" rtl="0" eaLnBrk="1" latinLnBrk="0" hangingPunct="1">
      <a:buFont typeface="Arial" pitchFamily="34" charset="0"/>
      <a:buChar char="•"/>
      <a:defRPr sz="1200" kern="1200">
        <a:solidFill>
          <a:schemeClr val="tx1"/>
        </a:solidFill>
        <a:latin typeface="+mn-lt"/>
        <a:ea typeface="+mn-ea"/>
        <a:cs typeface="+mn-cs"/>
      </a:defRPr>
    </a:lvl4pPr>
    <a:lvl5pPr marL="987425" indent="-174625" algn="l" defTabSz="987425" rtl="0" eaLnBrk="1" latinLnBrk="0" hangingPunct="1">
      <a:buFont typeface="Arial"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9AE0CBF3-2A0A-4409-B599-FEFEAF974B88}" type="slidenum">
              <a:rPr lang="en-US" smtClean="0">
                <a:solidFill>
                  <a:prstClr val="black"/>
                </a:solidFill>
              </a:rPr>
              <a:pPr>
                <a:defRPr/>
              </a:pPr>
              <a:t>1</a:t>
            </a:fld>
            <a:endParaRPr lang="en-US">
              <a:solidFill>
                <a:prstClr val="black"/>
              </a:solidFill>
            </a:endParaRPr>
          </a:p>
        </p:txBody>
      </p:sp>
    </p:spTree>
    <p:extLst>
      <p:ext uri="{BB962C8B-B14F-4D97-AF65-F5344CB8AC3E}">
        <p14:creationId xmlns:p14="http://schemas.microsoft.com/office/powerpoint/2010/main" val="17345930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ABB7FA-2627-47C9-9258-FDF90D155C04}" type="slidenum">
              <a:rPr lang="en-GB" smtClean="0"/>
              <a:t>12</a:t>
            </a:fld>
            <a:endParaRPr lang="en-GB"/>
          </a:p>
        </p:txBody>
      </p:sp>
    </p:spTree>
    <p:extLst>
      <p:ext uri="{BB962C8B-B14F-4D97-AF65-F5344CB8AC3E}">
        <p14:creationId xmlns:p14="http://schemas.microsoft.com/office/powerpoint/2010/main" val="31332197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BB7FA-2627-47C9-9258-FDF90D155C04}" type="slidenum">
              <a:rPr lang="en-GB" smtClean="0"/>
              <a:t>13</a:t>
            </a:fld>
            <a:endParaRPr lang="en-GB"/>
          </a:p>
        </p:txBody>
      </p:sp>
    </p:spTree>
    <p:extLst>
      <p:ext uri="{BB962C8B-B14F-4D97-AF65-F5344CB8AC3E}">
        <p14:creationId xmlns:p14="http://schemas.microsoft.com/office/powerpoint/2010/main" val="5940121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9AE0CBF3-2A0A-4409-B599-FEFEAF974B88}" type="slidenum">
              <a:rPr lang="en-US" smtClean="0">
                <a:solidFill>
                  <a:prstClr val="black"/>
                </a:solidFill>
              </a:rPr>
              <a:pPr>
                <a:defRPr/>
              </a:pPr>
              <a:t>14</a:t>
            </a:fld>
            <a:endParaRPr lang="en-US">
              <a:solidFill>
                <a:prstClr val="black"/>
              </a:solidFill>
            </a:endParaRPr>
          </a:p>
        </p:txBody>
      </p:sp>
    </p:spTree>
    <p:extLst>
      <p:ext uri="{BB962C8B-B14F-4D97-AF65-F5344CB8AC3E}">
        <p14:creationId xmlns:p14="http://schemas.microsoft.com/office/powerpoint/2010/main" val="4164281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BB7FA-2627-47C9-9258-FDF90D155C04}" type="slidenum">
              <a:rPr lang="en-GB" smtClean="0"/>
              <a:t>2</a:t>
            </a:fld>
            <a:endParaRPr lang="en-GB"/>
          </a:p>
        </p:txBody>
      </p:sp>
    </p:spTree>
    <p:extLst>
      <p:ext uri="{BB962C8B-B14F-4D97-AF65-F5344CB8AC3E}">
        <p14:creationId xmlns:p14="http://schemas.microsoft.com/office/powerpoint/2010/main" val="14269421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8D59921-4396-445C-AA31-82CF2D9C00B0}" type="slidenum">
              <a:rPr lang="en-GB" smtClean="0"/>
              <a:t>3</a:t>
            </a:fld>
            <a:endParaRPr lang="en-GB"/>
          </a:p>
        </p:txBody>
      </p:sp>
    </p:spTree>
    <p:extLst>
      <p:ext uri="{BB962C8B-B14F-4D97-AF65-F5344CB8AC3E}">
        <p14:creationId xmlns:p14="http://schemas.microsoft.com/office/powerpoint/2010/main" val="3024791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BB7FA-2627-47C9-9258-FDF90D155C04}" type="slidenum">
              <a:rPr lang="en-GB" smtClean="0"/>
              <a:t>4</a:t>
            </a:fld>
            <a:endParaRPr lang="en-GB"/>
          </a:p>
        </p:txBody>
      </p:sp>
    </p:spTree>
    <p:extLst>
      <p:ext uri="{BB962C8B-B14F-4D97-AF65-F5344CB8AC3E}">
        <p14:creationId xmlns:p14="http://schemas.microsoft.com/office/powerpoint/2010/main" val="267778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9AE0CBF3-2A0A-4409-B599-FEFEAF974B88}" type="slidenum">
              <a:rPr lang="en-US" smtClean="0">
                <a:solidFill>
                  <a:prstClr val="black"/>
                </a:solidFill>
              </a:rPr>
              <a:pPr>
                <a:defRPr/>
              </a:pPr>
              <a:t>5</a:t>
            </a:fld>
            <a:endParaRPr lang="en-US">
              <a:solidFill>
                <a:prstClr val="black"/>
              </a:solidFill>
            </a:endParaRPr>
          </a:p>
        </p:txBody>
      </p:sp>
    </p:spTree>
    <p:extLst>
      <p:ext uri="{BB962C8B-B14F-4D97-AF65-F5344CB8AC3E}">
        <p14:creationId xmlns:p14="http://schemas.microsoft.com/office/powerpoint/2010/main" val="2646269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BB7FA-2627-47C9-9258-FDF90D155C04}" type="slidenum">
              <a:rPr lang="en-GB" smtClean="0"/>
              <a:t>6</a:t>
            </a:fld>
            <a:endParaRPr lang="en-GB"/>
          </a:p>
        </p:txBody>
      </p:sp>
    </p:spTree>
    <p:extLst>
      <p:ext uri="{BB962C8B-B14F-4D97-AF65-F5344CB8AC3E}">
        <p14:creationId xmlns:p14="http://schemas.microsoft.com/office/powerpoint/2010/main" val="357853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ABB7FA-2627-47C9-9258-FDF90D155C04}" type="slidenum">
              <a:rPr lang="en-GB" smtClean="0"/>
              <a:t>9</a:t>
            </a:fld>
            <a:endParaRPr lang="en-GB"/>
          </a:p>
        </p:txBody>
      </p:sp>
    </p:spTree>
    <p:extLst>
      <p:ext uri="{BB962C8B-B14F-4D97-AF65-F5344CB8AC3E}">
        <p14:creationId xmlns:p14="http://schemas.microsoft.com/office/powerpoint/2010/main" val="27714957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9AE0CBF3-2A0A-4409-B599-FEFEAF974B88}" type="slidenum">
              <a:rPr lang="en-US" smtClean="0">
                <a:solidFill>
                  <a:prstClr val="black"/>
                </a:solidFill>
              </a:rPr>
              <a:pPr>
                <a:defRPr/>
              </a:pPr>
              <a:t>10</a:t>
            </a:fld>
            <a:endParaRPr lang="en-US">
              <a:solidFill>
                <a:prstClr val="black"/>
              </a:solidFill>
            </a:endParaRPr>
          </a:p>
        </p:txBody>
      </p:sp>
    </p:spTree>
    <p:extLst>
      <p:ext uri="{BB962C8B-B14F-4D97-AF65-F5344CB8AC3E}">
        <p14:creationId xmlns:p14="http://schemas.microsoft.com/office/powerpoint/2010/main" val="39619836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BB7FA-2627-47C9-9258-FDF90D155C04}" type="slidenum">
              <a:rPr lang="en-GB" smtClean="0"/>
              <a:t>11</a:t>
            </a:fld>
            <a:endParaRPr lang="en-GB"/>
          </a:p>
        </p:txBody>
      </p:sp>
    </p:spTree>
    <p:extLst>
      <p:ext uri="{BB962C8B-B14F-4D97-AF65-F5344CB8AC3E}">
        <p14:creationId xmlns:p14="http://schemas.microsoft.com/office/powerpoint/2010/main" val="42696618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81075"/>
            <a:ext cx="7772400" cy="1470025"/>
          </a:xfrm>
        </p:spPr>
        <p:txBody>
          <a:bodyPr>
            <a:noAutofit/>
          </a:bodyPr>
          <a:lstStyle>
            <a:lvl1pPr algn="l">
              <a:defRPr lang="en-GB" sz="5400" b="1" kern="1200" noProof="0" dirty="0" smtClean="0">
                <a:solidFill>
                  <a:srgbClr val="104F75"/>
                </a:solidFill>
                <a:latin typeface="+mj-lt"/>
                <a:ea typeface="+mn-ea"/>
                <a:cs typeface="+mn-cs"/>
              </a:defRPr>
            </a:lvl1pPr>
          </a:lstStyle>
          <a:p>
            <a:r>
              <a:rPr lang="en-US"/>
              <a:t>Click to edit Master title style</a:t>
            </a:r>
            <a:endParaRPr lang="en-GB"/>
          </a:p>
        </p:txBody>
      </p:sp>
      <p:sp>
        <p:nvSpPr>
          <p:cNvPr id="3" name="Subtitle 2"/>
          <p:cNvSpPr>
            <a:spLocks noGrp="1"/>
          </p:cNvSpPr>
          <p:nvPr>
            <p:ph type="subTitle" idx="1"/>
          </p:nvPr>
        </p:nvSpPr>
        <p:spPr>
          <a:xfrm>
            <a:off x="683568" y="2924944"/>
            <a:ext cx="6400800" cy="1752600"/>
          </a:xfrm>
        </p:spPr>
        <p:txBody>
          <a:bodyPr>
            <a:noAutofit/>
          </a:bodyPr>
          <a:lstStyle>
            <a:lvl1pPr marL="0" indent="0" algn="l">
              <a:buNone/>
              <a:defRPr sz="2000" b="1">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12"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EA7D4C73-A17A-4259-B579-4C431FF1D501}" type="datetime1">
              <a:rPr lang="en-GB" smtClean="0"/>
              <a:t>02/02/2022</a:t>
            </a:fld>
            <a:endParaRPr lang="en-GB"/>
          </a:p>
        </p:txBody>
      </p:sp>
      <p:sp>
        <p:nvSpPr>
          <p:cNvPr id="13"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4"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2872273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C12D93CE-F745-4A12-9916-D933AD7473BE}" type="datetime1">
              <a:rPr lang="en-GB" smtClean="0"/>
              <a:t>02/02/2022</a:t>
            </a:fld>
            <a:endParaRPr lang="en-GB"/>
          </a:p>
        </p:txBody>
      </p:sp>
      <p:sp>
        <p:nvSpPr>
          <p:cNvPr id="6"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7"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15366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2" y="335919"/>
            <a:ext cx="7775575" cy="645155"/>
          </a:xfrm>
        </p:spPr>
        <p:txBody>
          <a:bodyPr vert="horz" lIns="91440" tIns="45720" rIns="91440" bIns="45720" rtlCol="0" anchor="ctr">
            <a:noAutofit/>
          </a:bodyPr>
          <a:lstStyle>
            <a:lvl1pPr>
              <a:defRPr lang="en-GB" dirty="0"/>
            </a:lvl1pPr>
          </a:lstStyle>
          <a:p>
            <a:pPr lvl="0"/>
            <a:r>
              <a:rPr lang="en-US"/>
              <a:t>Click to edit Master title style</a:t>
            </a:r>
            <a:endParaRPr lang="en-GB"/>
          </a:p>
        </p:txBody>
      </p:sp>
      <p:sp>
        <p:nvSpPr>
          <p:cNvPr id="3" name="Picture Placeholder 2"/>
          <p:cNvSpPr>
            <a:spLocks noGrp="1"/>
          </p:cNvSpPr>
          <p:nvPr>
            <p:ph type="pic" idx="1"/>
          </p:nvPr>
        </p:nvSpPr>
        <p:spPr>
          <a:xfrm>
            <a:off x="1872271" y="1187202"/>
            <a:ext cx="5256584" cy="4112369"/>
          </a:xfrm>
          <a:ln>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63688" y="5445571"/>
            <a:ext cx="5486400" cy="35969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27D89DF3-9EFD-4662-98A2-CA99288669B7}" type="datetime1">
              <a:rPr lang="en-GB" smtClean="0"/>
              <a:t>02/02/2022</a:t>
            </a:fld>
            <a:endParaRPr lang="en-GB"/>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3487876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357DCB1-D3B3-4CE4-A7BD-1421F0CCF70E}" type="datetime1">
              <a:rPr lang="en-GB" smtClean="0"/>
              <a:t>02/02/2022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DB98E5A-76C0-453E-B1E0-BC4AB04722D5}" type="slidenum">
              <a:rPr lang="en-GB" smtClean="0"/>
              <a:pPr/>
              <a:t>‹#›</a:t>
            </a:fld>
            <a:endParaRPr lang="en-GB"/>
          </a:p>
        </p:txBody>
      </p:sp>
    </p:spTree>
    <p:extLst>
      <p:ext uri="{BB962C8B-B14F-4D97-AF65-F5344CB8AC3E}">
        <p14:creationId xmlns:p14="http://schemas.microsoft.com/office/powerpoint/2010/main" val="171037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4213" y="333374"/>
            <a:ext cx="7775575" cy="647701"/>
          </a:xfrm>
        </p:spPr>
        <p:txBody>
          <a:bodyPr/>
          <a:lstStyle>
            <a:lvl1pPr>
              <a:defRPr>
                <a:latin typeface="Calibri" panose="020F0502020204030204" pitchFamily="34" charset="0"/>
                <a:cs typeface="Calibri" panose="020F0502020204030204" pitchFamily="34" charset="0"/>
              </a:defRPr>
            </a:lvl1pPr>
          </a:lstStyle>
          <a:p>
            <a:r>
              <a:rPr lang="en-US"/>
              <a:t>Click to edit Master title style</a:t>
            </a:r>
            <a:endParaRPr lang="en-GB"/>
          </a:p>
        </p:txBody>
      </p:sp>
      <p:sp>
        <p:nvSpPr>
          <p:cNvPr id="3" name="Content Placeholder 2"/>
          <p:cNvSpPr>
            <a:spLocks noGrp="1"/>
          </p:cNvSpPr>
          <p:nvPr>
            <p:ph idx="1" hasCustomPrompt="1"/>
          </p:nvPr>
        </p:nvSpPr>
        <p:spPr>
          <a:xfrm>
            <a:off x="684212" y="1196976"/>
            <a:ext cx="7775575" cy="4679949"/>
          </a:xfrm>
        </p:spPr>
        <p:txBody>
          <a:bodyPr/>
          <a:lstStyle>
            <a:lvl1pPr marL="342900" marR="0" indent="-342900" algn="l" defTabSz="914400" rtl="0" eaLnBrk="1" fontAlgn="auto" latinLnBrk="0" hangingPunct="1">
              <a:lnSpc>
                <a:spcPct val="100000"/>
              </a:lnSpc>
              <a:spcBef>
                <a:spcPts val="0"/>
              </a:spcBef>
              <a:spcAft>
                <a:spcPts val="600"/>
              </a:spcAft>
              <a:buClr>
                <a:srgbClr val="1F497D"/>
              </a:buClr>
              <a:buSzTx/>
              <a:buFont typeface="Wingdings" pitchFamily="2" charset="2"/>
              <a:buChar char="§"/>
              <a:tabLst/>
              <a:defRPr sz="2400" b="0" i="0" baseline="0">
                <a:latin typeface="Calibri" panose="020F0502020204030204" pitchFamily="34" charset="0"/>
                <a:cs typeface="Calibri" panose="020F0502020204030204" pitchFamily="34" charset="0"/>
              </a:defRPr>
            </a:lvl1pPr>
            <a:lvl2pPr marL="742950" marR="0" indent="-285750" algn="l" defTabSz="914400" rtl="0" eaLnBrk="1" fontAlgn="auto" latinLnBrk="0" hangingPunct="1">
              <a:lnSpc>
                <a:spcPct val="100000"/>
              </a:lnSpc>
              <a:spcBef>
                <a:spcPts val="0"/>
              </a:spcBef>
              <a:spcAft>
                <a:spcPts val="600"/>
              </a:spcAft>
              <a:buClr>
                <a:srgbClr val="1F497D"/>
              </a:buClr>
              <a:buSzTx/>
              <a:buFont typeface="Wingdings" pitchFamily="2" charset="2"/>
              <a:buChar char="§"/>
              <a:tabLst/>
              <a:defRPr sz="1800">
                <a:latin typeface="Calibri" panose="020F0502020204030204" pitchFamily="34" charset="0"/>
                <a:cs typeface="Calibri" panose="020F0502020204030204" pitchFamily="34" charset="0"/>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5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9DAA5670-5A55-4A90-86F2-33B98AF7086A}" type="datetime1">
              <a:rPr lang="en-GB" smtClean="0"/>
              <a:t>02/02/2022</a:t>
            </a:fld>
            <a:endParaRPr lang="en-GB"/>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cxnSp>
        <p:nvCxnSpPr>
          <p:cNvPr id="5" name="Straight Connector 4"/>
          <p:cNvCxnSpPr/>
          <p:nvPr userDrawn="1"/>
        </p:nvCxnSpPr>
        <p:spPr>
          <a:xfrm>
            <a:off x="684212" y="981075"/>
            <a:ext cx="7775575"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7596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8921" y="981075"/>
            <a:ext cx="7775575" cy="1253337"/>
          </a:xfrm>
        </p:spPr>
        <p:txBody>
          <a:bodyPr anchor="t"/>
          <a:lstStyle>
            <a:lvl1pPr algn="l">
              <a:defRPr sz="4000" b="1" cap="none" baseline="0"/>
            </a:lvl1pPr>
          </a:lstStyle>
          <a:p>
            <a:r>
              <a:rPr lang="en-US"/>
              <a:t>Click to edit Master title style</a:t>
            </a:r>
            <a:endParaRPr lang="en-GB"/>
          </a:p>
        </p:txBody>
      </p:sp>
      <p:sp>
        <p:nvSpPr>
          <p:cNvPr id="3" name="Text Placeholder 2"/>
          <p:cNvSpPr>
            <a:spLocks noGrp="1"/>
          </p:cNvSpPr>
          <p:nvPr>
            <p:ph type="body" idx="1"/>
          </p:nvPr>
        </p:nvSpPr>
        <p:spPr>
          <a:xfrm>
            <a:off x="691109" y="2420888"/>
            <a:ext cx="7775575" cy="1500187"/>
          </a:xfrm>
        </p:spPr>
        <p:txBody>
          <a:bodyPr anchor="t" anchorCtr="0"/>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5136B77D-9774-4689-A2D9-AF3545D4A0BD}" type="datetime1">
              <a:rPr lang="en-GB" smtClean="0"/>
              <a:t>02/02/2022</a:t>
            </a:fld>
            <a:endParaRPr lang="en-GB"/>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2003298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2" y="1196975"/>
            <a:ext cx="3811587" cy="4679950"/>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0" y="1196975"/>
            <a:ext cx="3811588" cy="4679950"/>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E90080D-0AC3-462E-B143-B79CDA66C5D4}" type="datetime1">
              <a:rPr lang="en-GB" smtClean="0"/>
              <a:t>02/02/2022</a:t>
            </a:fld>
            <a:endParaRPr lang="en-GB"/>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4204497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Emphasis box">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3" y="1196975"/>
            <a:ext cx="3811587" cy="4679950"/>
          </a:xfrm>
        </p:spPr>
        <p:txBody>
          <a:bodyPr/>
          <a:lstStyle>
            <a:lvl1pPr marL="0" marR="0" indent="0" algn="l" defTabSz="914400" rtl="0" eaLnBrk="1" fontAlgn="auto" latinLnBrk="0" hangingPunct="1">
              <a:lnSpc>
                <a:spcPct val="120000"/>
              </a:lnSpc>
              <a:spcBef>
                <a:spcPts val="0"/>
              </a:spcBef>
              <a:spcAft>
                <a:spcPts val="600"/>
              </a:spcAft>
              <a:buClr>
                <a:srgbClr val="1F497D"/>
              </a:buClr>
              <a:buSzTx/>
              <a:buFontTx/>
              <a:buNone/>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1" y="1339474"/>
            <a:ext cx="3811588" cy="830997"/>
          </a:xfrm>
          <a:solidFill>
            <a:srgbClr val="C6E0E4"/>
          </a:solidFill>
          <a:ln>
            <a:solidFill>
              <a:schemeClr val="tx2"/>
            </a:solidFill>
          </a:ln>
        </p:spPr>
        <p:txBody>
          <a:bodyPr vert="horz" lIns="108000" tIns="45720" rIns="91440" bIns="45720" rtlCol="0">
            <a:spAutoFit/>
          </a:bodyPr>
          <a:lstStyle>
            <a:lvl1pPr marL="0" marR="0" indent="0" algn="l" defTabSz="914400" rtl="0" eaLnBrk="1" fontAlgn="auto" latinLnBrk="0" hangingPunct="1">
              <a:lnSpc>
                <a:spcPct val="120000"/>
              </a:lnSpc>
              <a:spcBef>
                <a:spcPts val="0"/>
              </a:spcBef>
              <a:spcAft>
                <a:spcPts val="600"/>
              </a:spcAft>
              <a:buClr>
                <a:srgbClr val="1F497D"/>
              </a:buClr>
              <a:buSzTx/>
              <a:buFontTx/>
              <a:buNone/>
              <a:tabLst/>
              <a:defRPr lang="en-US" dirty="0" smtClean="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5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57E96B47-E0D5-4CAF-86EA-B5E1186C2F30}" type="datetime1">
              <a:rPr lang="en-GB" smtClean="0"/>
              <a:t>02/02/2022</a:t>
            </a:fld>
            <a:endParaRPr lang="en-GB"/>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2511808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84213" y="1196975"/>
            <a:ext cx="3813175" cy="648097"/>
          </a:xfrm>
          <a:solidFill>
            <a:srgbClr val="C6E0E4"/>
          </a:solidFill>
          <a:ln>
            <a:solidFill>
              <a:schemeClr val="tx2"/>
            </a:solidFill>
          </a:ln>
        </p:spPr>
        <p:txBody>
          <a:bodyPr vert="horz" lIns="91440" tIns="45720" rIns="91440" bIns="45720" rtlCol="0">
            <a:noAutofit/>
          </a:bodyPr>
          <a:lstStyle>
            <a:lvl1pPr>
              <a:defRPr lang="en-US" dirty="0" smtClean="0"/>
            </a:lvl1pPr>
          </a:lstStyle>
          <a:p>
            <a:pPr lvl="0"/>
            <a:r>
              <a:rPr lang="en-US"/>
              <a:t>Click to edit Master text styles</a:t>
            </a:r>
          </a:p>
        </p:txBody>
      </p:sp>
      <p:sp>
        <p:nvSpPr>
          <p:cNvPr id="4" name="Content Placeholder 3"/>
          <p:cNvSpPr>
            <a:spLocks noGrp="1"/>
          </p:cNvSpPr>
          <p:nvPr>
            <p:ph sz="half" idx="2"/>
          </p:nvPr>
        </p:nvSpPr>
        <p:spPr>
          <a:xfrm>
            <a:off x="684213" y="1845072"/>
            <a:ext cx="3813175" cy="4031853"/>
          </a:xfrm>
          <a:ln>
            <a:solidFill>
              <a:schemeClr val="tx2"/>
            </a:solidFill>
          </a:ln>
        </p:spPr>
        <p:txBody>
          <a:bodyPr/>
          <a:lstStyle>
            <a:lvl1pPr>
              <a:defRPr sz="20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96975"/>
            <a:ext cx="3814763" cy="648097"/>
          </a:xfrm>
          <a:solidFill>
            <a:srgbClr val="C6E0E4"/>
          </a:solidFill>
          <a:ln>
            <a:solidFill>
              <a:schemeClr val="tx2"/>
            </a:solidFill>
          </a:ln>
        </p:spPr>
        <p:txBody>
          <a:bodyPr vert="horz" lIns="91440" tIns="45720" rIns="91440" bIns="45720" rtlCol="0">
            <a:noAutofit/>
          </a:bodyPr>
          <a:lstStyle>
            <a:lvl1pPr>
              <a:defRPr lang="en-US" dirty="0" smtClean="0"/>
            </a:lvl1pPr>
          </a:lstStyle>
          <a:p>
            <a:pPr lvl="0"/>
            <a:r>
              <a:rPr lang="en-US"/>
              <a:t>Click to edit Master text styles</a:t>
            </a:r>
          </a:p>
        </p:txBody>
      </p:sp>
      <p:sp>
        <p:nvSpPr>
          <p:cNvPr id="6" name="Content Placeholder 5"/>
          <p:cNvSpPr>
            <a:spLocks noGrp="1"/>
          </p:cNvSpPr>
          <p:nvPr>
            <p:ph sz="quarter" idx="4"/>
          </p:nvPr>
        </p:nvSpPr>
        <p:spPr>
          <a:xfrm>
            <a:off x="4645026" y="1845072"/>
            <a:ext cx="3814763" cy="4031853"/>
          </a:xfrm>
          <a:ln>
            <a:solidFill>
              <a:schemeClr val="tx2"/>
            </a:solidFill>
          </a:ln>
        </p:spPr>
        <p:txBody>
          <a:bodyPr/>
          <a:lstStyle>
            <a:lvl1pPr>
              <a:defRPr sz="20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164B58E9-BB80-4632-9875-551FC9D3403D}" type="datetime1">
              <a:rPr lang="en-GB" smtClean="0"/>
              <a:t>02/02/2022</a:t>
            </a:fld>
            <a:endParaRPr lang="en-GB"/>
          </a:p>
        </p:txBody>
      </p:sp>
      <p:sp>
        <p:nvSpPr>
          <p:cNvPr id="11" name="Footer Placeholder 4"/>
          <p:cNvSpPr>
            <a:spLocks noGrp="1"/>
          </p:cNvSpPr>
          <p:nvPr>
            <p:ph type="ftr" sz="quarter" idx="11"/>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2" name="Slide Number Placeholder 5"/>
          <p:cNvSpPr>
            <a:spLocks noGrp="1"/>
          </p:cNvSpPr>
          <p:nvPr>
            <p:ph type="sldNum" sz="quarter" idx="12"/>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822229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with Bor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2" y="1196975"/>
            <a:ext cx="3811587" cy="4752976"/>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0" y="1196975"/>
            <a:ext cx="3811588" cy="4752976"/>
          </a:xfrm>
          <a:ln>
            <a:solidFill>
              <a:schemeClr val="tx2"/>
            </a:solidFill>
          </a:ln>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9C67DEBA-20BC-49FD-9805-8D4D27A99BD9}" type="datetime1">
              <a:rPr lang="en-GB" smtClean="0"/>
              <a:t>02/02/2022</a:t>
            </a:fld>
            <a:endParaRPr lang="en-GB"/>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1796261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6"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12F7CB62-DA75-4FBD-A42F-6E8F147046A2}" type="datetime1">
              <a:rPr lang="en-GB" smtClean="0"/>
              <a:t>02/02/2022</a:t>
            </a:fld>
            <a:endParaRPr lang="en-GB"/>
          </a:p>
        </p:txBody>
      </p:sp>
      <p:sp>
        <p:nvSpPr>
          <p:cNvPr id="7"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8"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2476900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4213" y="332656"/>
            <a:ext cx="7775575" cy="648419"/>
          </a:xfrm>
          <a:prstGeom prst="rect">
            <a:avLst/>
          </a:prstGeom>
        </p:spPr>
        <p:txBody>
          <a:bodyPr vert="horz" lIns="0" tIns="45720" rIns="36000" bIns="45720" rtlCol="0" anchor="ctr">
            <a:noAutofit/>
          </a:bodyPr>
          <a:lstStyle/>
          <a:p>
            <a:r>
              <a:rPr lang="en-US"/>
              <a:t>Click to edit Master title style</a:t>
            </a:r>
            <a:endParaRPr lang="en-GB"/>
          </a:p>
        </p:txBody>
      </p:sp>
      <p:sp>
        <p:nvSpPr>
          <p:cNvPr id="3" name="Text Placeholder 2"/>
          <p:cNvSpPr>
            <a:spLocks noGrp="1"/>
          </p:cNvSpPr>
          <p:nvPr>
            <p:ph type="body" idx="1"/>
          </p:nvPr>
        </p:nvSpPr>
        <p:spPr>
          <a:xfrm>
            <a:off x="684212" y="1196976"/>
            <a:ext cx="7775575" cy="4679949"/>
          </a:xfrm>
          <a:prstGeom prst="rect">
            <a:avLst/>
          </a:prstGeom>
        </p:spPr>
        <p:txBody>
          <a:bodyPr vert="horz" lIns="36000" tIns="45720" rIns="91440" bIns="45720" rtlCol="0">
            <a:noAutofit/>
          </a:bodyPr>
          <a:lstStyle/>
          <a:p>
            <a:pPr lvl="0"/>
            <a:r>
              <a:rPr lang="en-US"/>
              <a:t>Click to edit Master text styles</a:t>
            </a:r>
          </a:p>
          <a:p>
            <a:pPr lvl="1"/>
            <a:r>
              <a:rPr lang="en-US"/>
              <a:t>Second level</a:t>
            </a:r>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4E4C0A44-E06D-456D-B069-D28C56A76B65}" type="datetime1">
              <a:rPr lang="en-GB" smtClean="0"/>
              <a:t>02/02/2022</a:t>
            </a:fld>
            <a:endParaRPr lang="en-GB"/>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pic>
        <p:nvPicPr>
          <p:cNvPr id="10" name="Picture 9" descr="Department for Education" title="Logo"/>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684212" y="6281024"/>
            <a:ext cx="700954" cy="411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Connector 10"/>
          <p:cNvCxnSpPr/>
          <p:nvPr userDrawn="1"/>
        </p:nvCxnSpPr>
        <p:spPr>
          <a:xfrm>
            <a:off x="684212" y="981075"/>
            <a:ext cx="7775575"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834683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8" r:id="rId6"/>
    <p:sldLayoutId id="2147483653" r:id="rId7"/>
    <p:sldLayoutId id="2147483659" r:id="rId8"/>
    <p:sldLayoutId id="2147483654" r:id="rId9"/>
    <p:sldLayoutId id="2147483655" r:id="rId10"/>
    <p:sldLayoutId id="2147483657" r:id="rId11"/>
  </p:sldLayoutIdLst>
  <p:hf hdr="0" ftr="0" dt="0"/>
  <p:txStyles>
    <p:titleStyle>
      <a:lvl1pPr algn="l" defTabSz="914400" rtl="0" eaLnBrk="1" latinLnBrk="0" hangingPunct="1">
        <a:spcBef>
          <a:spcPct val="0"/>
        </a:spcBef>
        <a:buNone/>
        <a:defRPr lang="en-GB" sz="3200" b="1" kern="1200" dirty="0">
          <a:solidFill>
            <a:srgbClr val="00B0F0"/>
          </a:solidFill>
          <a:latin typeface="+mn-lt"/>
          <a:ea typeface="+mj-ea"/>
          <a:cs typeface="Arial" panose="020B0604020202020204" pitchFamily="34" charset="0"/>
        </a:defRPr>
      </a:lvl1pPr>
    </p:titleStyle>
    <p:bodyStyle>
      <a:lvl1pPr marL="342900" indent="-342900" algn="l" defTabSz="914400" rtl="0" eaLnBrk="1" latinLnBrk="0" hangingPunct="1">
        <a:lnSpc>
          <a:spcPct val="100000"/>
        </a:lnSpc>
        <a:spcBef>
          <a:spcPts val="0"/>
        </a:spcBef>
        <a:spcAft>
          <a:spcPts val="600"/>
        </a:spcAft>
        <a:buClr>
          <a:srgbClr val="002060"/>
        </a:buClr>
        <a:buFont typeface="Wingdings" pitchFamily="2" charset="2"/>
        <a:buChar char="§"/>
        <a:defRPr sz="2000" b="0" kern="1200">
          <a:solidFill>
            <a:srgbClr val="002060"/>
          </a:solidFill>
          <a:latin typeface="+mn-lt"/>
          <a:ea typeface="+mn-ea"/>
          <a:cs typeface="Arial" panose="020B0604020202020204" pitchFamily="34" charset="0"/>
        </a:defRPr>
      </a:lvl1pPr>
      <a:lvl2pPr marL="742950" indent="-285750" algn="l" defTabSz="914400" rtl="0" eaLnBrk="1" latinLnBrk="0" hangingPunct="1">
        <a:lnSpc>
          <a:spcPct val="100000"/>
        </a:lnSpc>
        <a:spcBef>
          <a:spcPts val="0"/>
        </a:spcBef>
        <a:spcAft>
          <a:spcPts val="600"/>
        </a:spcAft>
        <a:buClr>
          <a:srgbClr val="002060"/>
        </a:buClr>
        <a:buFont typeface="Wingdings" pitchFamily="2" charset="2"/>
        <a:buChar char="§"/>
        <a:defRPr sz="1600" b="0" kern="1200">
          <a:solidFill>
            <a:srgbClr val="002060"/>
          </a:solidFill>
          <a:latin typeface="+mn-lt"/>
          <a:ea typeface="+mn-ea"/>
          <a:cs typeface="Arial" panose="020B0604020202020204" pitchFamily="34" charset="0"/>
        </a:defRPr>
      </a:lvl2pPr>
      <a:lvl3pPr marL="1143000" indent="-228600" algn="l" defTabSz="914400" rtl="0" eaLnBrk="1" latinLnBrk="0" hangingPunct="1">
        <a:lnSpc>
          <a:spcPct val="120000"/>
        </a:lnSpc>
        <a:spcBef>
          <a:spcPts val="0"/>
        </a:spcBef>
        <a:spcAft>
          <a:spcPts val="600"/>
        </a:spcAft>
        <a:buClr>
          <a:schemeClr val="tx2"/>
        </a:buClr>
        <a:buFont typeface="Wingdings"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0"/>
        </a:spcBef>
        <a:spcAft>
          <a:spcPts val="600"/>
        </a:spcAft>
        <a:buClr>
          <a:schemeClr val="tx2"/>
        </a:buClr>
        <a:buFont typeface="Wingdings" pitchFamily="2" charset="2"/>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0"/>
        </a:spcBef>
        <a:spcAft>
          <a:spcPts val="600"/>
        </a:spcAft>
        <a:buClr>
          <a:schemeClr val="tx2"/>
        </a:buClr>
        <a:buFont typeface="Wingdings" pitchFamily="2" charset="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3402" y="1382486"/>
            <a:ext cx="7633648" cy="3198642"/>
          </a:xfrm>
        </p:spPr>
        <p:txBody>
          <a:bodyPr/>
          <a:lstStyle/>
          <a:p>
            <a:br>
              <a:rPr lang="en-GB" sz="4400"/>
            </a:br>
            <a:r>
              <a:rPr lang="en-GB" sz="4400"/>
              <a:t>Early engagement session </a:t>
            </a:r>
            <a:br>
              <a:rPr lang="en-GB" sz="4400"/>
            </a:br>
            <a:br>
              <a:rPr lang="en-GB" sz="4400"/>
            </a:br>
            <a:r>
              <a:rPr lang="en-GB" sz="4400" b="1"/>
              <a:t>Opening of School Sports Facilities</a:t>
            </a:r>
            <a:br>
              <a:rPr lang="en-GB" sz="4400" b="1"/>
            </a:br>
            <a:br>
              <a:rPr lang="en-GB" sz="4400" b="1"/>
            </a:br>
            <a:r>
              <a:rPr lang="en-GB" sz="4400" b="1"/>
              <a:t> </a:t>
            </a:r>
            <a:br>
              <a:rPr lang="en-GB" sz="4400" b="1"/>
            </a:br>
            <a:r>
              <a:rPr lang="en-GB" sz="4400" b="1"/>
              <a:t> </a:t>
            </a:r>
            <a:br>
              <a:rPr lang="en-GB" sz="4400" b="1"/>
            </a:br>
            <a:br>
              <a:rPr lang="en-GB" sz="4400" b="1"/>
            </a:br>
            <a:br>
              <a:rPr lang="en-GB" sz="2100" i="1"/>
            </a:br>
            <a:endParaRPr lang="en-GB" sz="2100" i="1"/>
          </a:p>
        </p:txBody>
      </p:sp>
      <p:sp>
        <p:nvSpPr>
          <p:cNvPr id="3" name="Subtitle 2"/>
          <p:cNvSpPr>
            <a:spLocks noGrp="1"/>
          </p:cNvSpPr>
          <p:nvPr>
            <p:ph type="subTitle" idx="1"/>
          </p:nvPr>
        </p:nvSpPr>
        <p:spPr>
          <a:xfrm>
            <a:off x="663402" y="4581128"/>
            <a:ext cx="7920880" cy="432048"/>
          </a:xfrm>
        </p:spPr>
        <p:txBody>
          <a:bodyPr>
            <a:normAutofit fontScale="25000" lnSpcReduction="20000"/>
          </a:bodyPr>
          <a:lstStyle/>
          <a:p>
            <a:r>
              <a:rPr lang="en-GB" sz="8000">
                <a:latin typeface="+mn-lt"/>
              </a:rPr>
              <a:t>We will be with you shortly…</a:t>
            </a:r>
          </a:p>
          <a:p>
            <a:endParaRPr lang="en-GB" sz="8000" b="0">
              <a:latin typeface="+mn-lt"/>
            </a:endParaRPr>
          </a:p>
          <a:p>
            <a:endParaRPr lang="en-GB" sz="8000" b="0">
              <a:latin typeface="+mn-lt"/>
            </a:endParaRPr>
          </a:p>
          <a:p>
            <a:r>
              <a:rPr lang="en-GB" sz="8000" b="0">
                <a:latin typeface="+mn-lt"/>
              </a:rPr>
              <a:t>27</a:t>
            </a:r>
            <a:r>
              <a:rPr lang="en-GB" sz="8000" b="0" baseline="30000">
                <a:latin typeface="+mn-lt"/>
              </a:rPr>
              <a:t>th</a:t>
            </a:r>
            <a:r>
              <a:rPr lang="en-GB" sz="8000" b="0">
                <a:latin typeface="+mn-lt"/>
              </a:rPr>
              <a:t> Jan 2022</a:t>
            </a:r>
            <a:br>
              <a:rPr lang="en-GB"/>
            </a:br>
            <a:endParaRPr lang="en-GB"/>
          </a:p>
        </p:txBody>
      </p:sp>
      <p:sp>
        <p:nvSpPr>
          <p:cNvPr id="4" name="Slide Number Placeholder 3"/>
          <p:cNvSpPr>
            <a:spLocks noGrp="1"/>
          </p:cNvSpPr>
          <p:nvPr>
            <p:ph type="sldNum" sz="quarter" idx="4"/>
          </p:nvPr>
        </p:nvSpPr>
        <p:spPr/>
        <p:txBody>
          <a:bodyPr/>
          <a:lstStyle/>
          <a:p>
            <a:fld id="{5DB98E5A-76C0-453E-B1E0-BC4AB04722D5}" type="slidenum">
              <a:rPr lang="en-GB" smtClean="0"/>
              <a:pPr/>
              <a:t>1</a:t>
            </a:fld>
            <a:endParaRPr lang="en-GB"/>
          </a:p>
        </p:txBody>
      </p:sp>
    </p:spTree>
    <p:extLst>
      <p:ext uri="{BB962C8B-B14F-4D97-AF65-F5344CB8AC3E}">
        <p14:creationId xmlns:p14="http://schemas.microsoft.com/office/powerpoint/2010/main" val="4148083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6757" y="1988840"/>
            <a:ext cx="7633648" cy="2304256"/>
          </a:xfrm>
        </p:spPr>
        <p:txBody>
          <a:bodyPr/>
          <a:lstStyle/>
          <a:p>
            <a:r>
              <a:rPr lang="en-GB" sz="4400" b="1"/>
              <a:t>Commercial overview</a:t>
            </a:r>
            <a:br>
              <a:rPr lang="en-GB" sz="4400" b="1"/>
            </a:br>
            <a:r>
              <a:rPr lang="en-GB" sz="4400" b="1"/>
              <a:t>  </a:t>
            </a:r>
            <a:br>
              <a:rPr lang="en-GB" sz="4400" b="1"/>
            </a:br>
            <a:br>
              <a:rPr lang="en-GB" sz="4400" b="1"/>
            </a:br>
            <a:br>
              <a:rPr lang="en-GB" sz="2100" i="1"/>
            </a:br>
            <a:endParaRPr lang="en-GB" sz="2100" i="1"/>
          </a:p>
        </p:txBody>
      </p:sp>
      <p:sp>
        <p:nvSpPr>
          <p:cNvPr id="3" name="Subtitle 2"/>
          <p:cNvSpPr>
            <a:spLocks noGrp="1"/>
          </p:cNvSpPr>
          <p:nvPr>
            <p:ph type="subTitle" idx="1"/>
          </p:nvPr>
        </p:nvSpPr>
        <p:spPr>
          <a:xfrm>
            <a:off x="683568" y="3717031"/>
            <a:ext cx="7920880" cy="1827355"/>
          </a:xfrm>
        </p:spPr>
        <p:txBody>
          <a:bodyPr>
            <a:normAutofit fontScale="25000" lnSpcReduction="20000"/>
          </a:bodyPr>
          <a:lstStyle/>
          <a:p>
            <a:endParaRPr lang="en-GB" sz="8000">
              <a:latin typeface="+mn-lt"/>
            </a:endParaRPr>
          </a:p>
          <a:p>
            <a:endParaRPr lang="en-GB" sz="8000">
              <a:latin typeface="+mn-lt"/>
            </a:endParaRPr>
          </a:p>
          <a:p>
            <a:endParaRPr lang="en-GB" sz="8000" b="0">
              <a:latin typeface="+mn-lt"/>
            </a:endParaRPr>
          </a:p>
          <a:p>
            <a:r>
              <a:rPr lang="en-GB" sz="8000" b="0">
                <a:latin typeface="+mn-lt"/>
              </a:rPr>
              <a:t>Varick Harrison- Commercial Lead</a:t>
            </a:r>
          </a:p>
          <a:p>
            <a:r>
              <a:rPr lang="en-GB" sz="8000" b="0">
                <a:latin typeface="+mn-lt"/>
              </a:rPr>
              <a:t>Asad Saeed – Commercial Manager</a:t>
            </a:r>
          </a:p>
          <a:p>
            <a:endParaRPr lang="en-GB" sz="8000" b="0">
              <a:latin typeface="+mn-lt"/>
            </a:endParaRPr>
          </a:p>
          <a:p>
            <a:r>
              <a:rPr lang="en-GB" sz="8000" b="0">
                <a:latin typeface="+mn-lt"/>
              </a:rPr>
              <a:t>Commercial Directorate </a:t>
            </a:r>
            <a:br>
              <a:rPr lang="en-GB"/>
            </a:br>
            <a:endParaRPr lang="en-GB"/>
          </a:p>
        </p:txBody>
      </p:sp>
      <p:sp>
        <p:nvSpPr>
          <p:cNvPr id="4" name="Slide Number Placeholder 3"/>
          <p:cNvSpPr>
            <a:spLocks noGrp="1"/>
          </p:cNvSpPr>
          <p:nvPr>
            <p:ph type="sldNum" sz="quarter" idx="4"/>
          </p:nvPr>
        </p:nvSpPr>
        <p:spPr/>
        <p:txBody>
          <a:bodyPr/>
          <a:lstStyle/>
          <a:p>
            <a:fld id="{5DB98E5A-76C0-453E-B1E0-BC4AB04722D5}" type="slidenum">
              <a:rPr lang="en-GB" smtClean="0"/>
              <a:pPr/>
              <a:t>10</a:t>
            </a:fld>
            <a:endParaRPr lang="en-GB"/>
          </a:p>
        </p:txBody>
      </p:sp>
    </p:spTree>
    <p:extLst>
      <p:ext uri="{BB962C8B-B14F-4D97-AF65-F5344CB8AC3E}">
        <p14:creationId xmlns:p14="http://schemas.microsoft.com/office/powerpoint/2010/main" val="1010286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3" y="174825"/>
            <a:ext cx="7775575" cy="647701"/>
          </a:xfrm>
        </p:spPr>
        <p:txBody>
          <a:bodyPr/>
          <a:lstStyle/>
          <a:p>
            <a:r>
              <a:rPr lang="en-GB"/>
              <a:t>Open Procedure Process and Timeline </a:t>
            </a:r>
          </a:p>
        </p:txBody>
      </p:sp>
      <p:grpSp>
        <p:nvGrpSpPr>
          <p:cNvPr id="6" name="Group 5"/>
          <p:cNvGrpSpPr/>
          <p:nvPr/>
        </p:nvGrpSpPr>
        <p:grpSpPr>
          <a:xfrm>
            <a:off x="1259632" y="1626752"/>
            <a:ext cx="6744046" cy="354476"/>
            <a:chOff x="0" y="453297"/>
            <a:chExt cx="11520000" cy="384792"/>
          </a:xfrm>
          <a:solidFill>
            <a:schemeClr val="bg1">
              <a:lumMod val="75000"/>
            </a:schemeClr>
          </a:solidFill>
        </p:grpSpPr>
        <p:sp>
          <p:nvSpPr>
            <p:cNvPr id="7" name="Rectangle 6"/>
            <p:cNvSpPr/>
            <p:nvPr/>
          </p:nvSpPr>
          <p:spPr>
            <a:xfrm>
              <a:off x="0" y="453297"/>
              <a:ext cx="11520000" cy="384792"/>
            </a:xfrm>
            <a:prstGeom prst="rect">
              <a:avLst/>
            </a:prstGeom>
            <a:grpFill/>
          </p:spPr>
          <p:style>
            <a:lnRef idx="2">
              <a:schemeClr val="accent2">
                <a:tint val="40000"/>
                <a:alpha val="90000"/>
                <a:hueOff val="-849226"/>
                <a:satOff val="-75346"/>
                <a:lumOff val="-769"/>
                <a:alphaOff val="0"/>
              </a:schemeClr>
            </a:lnRef>
            <a:fillRef idx="1">
              <a:schemeClr val="accent2">
                <a:tint val="40000"/>
                <a:alpha val="90000"/>
                <a:hueOff val="-849226"/>
                <a:satOff val="-75346"/>
                <a:lumOff val="-769"/>
                <a:alphaOff val="0"/>
              </a:schemeClr>
            </a:fillRef>
            <a:effectRef idx="0">
              <a:schemeClr val="accent2">
                <a:tint val="40000"/>
                <a:alpha val="90000"/>
                <a:hueOff val="-849226"/>
                <a:satOff val="-75346"/>
                <a:lumOff val="-769"/>
                <a:alphaOff val="0"/>
              </a:schemeClr>
            </a:effectRef>
            <a:fontRef idx="minor">
              <a:schemeClr val="dk1">
                <a:hueOff val="0"/>
                <a:satOff val="0"/>
                <a:lumOff val="0"/>
                <a:alphaOff val="0"/>
              </a:schemeClr>
            </a:fontRef>
          </p:style>
        </p:sp>
        <p:sp>
          <p:nvSpPr>
            <p:cNvPr id="8" name="TextBox 7"/>
            <p:cNvSpPr txBox="1"/>
            <p:nvPr/>
          </p:nvSpPr>
          <p:spPr>
            <a:xfrm>
              <a:off x="0" y="453297"/>
              <a:ext cx="11520000" cy="384792"/>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lIns="74676" tIns="13335" rIns="74676" bIns="13335" spcCol="1270" anchor="ctr"/>
            <a:lstStyle/>
            <a:p>
              <a:pPr algn="ctr" defTabSz="466725">
                <a:lnSpc>
                  <a:spcPct val="90000"/>
                </a:lnSpc>
                <a:spcAft>
                  <a:spcPct val="35000"/>
                </a:spcAft>
                <a:defRPr/>
              </a:pPr>
              <a:endParaRPr lang="en-US" sz="1050">
                <a:cs typeface="Arial" panose="020B0604020202020204" pitchFamily="34" charset="0"/>
              </a:endParaRPr>
            </a:p>
          </p:txBody>
        </p:sp>
      </p:grpSp>
      <p:sp>
        <p:nvSpPr>
          <p:cNvPr id="9" name="Rectangle 8"/>
          <p:cNvSpPr/>
          <p:nvPr/>
        </p:nvSpPr>
        <p:spPr>
          <a:xfrm>
            <a:off x="3635896" y="1606226"/>
            <a:ext cx="2041008" cy="369332"/>
          </a:xfrm>
          <a:prstGeom prst="rect">
            <a:avLst/>
          </a:prstGeom>
        </p:spPr>
        <p:txBody>
          <a:bodyPr wrap="none">
            <a:spAutoFit/>
          </a:bodyPr>
          <a:lstStyle/>
          <a:p>
            <a:pPr algn="ctr"/>
            <a:r>
              <a:rPr lang="en-GB" altLang="en-US" b="1">
                <a:cs typeface="Arial" panose="020B0604020202020204" pitchFamily="34" charset="0"/>
              </a:rPr>
              <a:t>Competition Stages</a:t>
            </a:r>
            <a:endParaRPr lang="en-US" altLang="en-US" b="1">
              <a:cs typeface="Arial" panose="020B0604020202020204" pitchFamily="34" charset="0"/>
            </a:endParaRPr>
          </a:p>
        </p:txBody>
      </p:sp>
      <p:sp>
        <p:nvSpPr>
          <p:cNvPr id="4" name="Slide Number Placeholder 3"/>
          <p:cNvSpPr>
            <a:spLocks noGrp="1"/>
          </p:cNvSpPr>
          <p:nvPr>
            <p:ph type="sldNum" sz="quarter" idx="4"/>
          </p:nvPr>
        </p:nvSpPr>
        <p:spPr/>
        <p:txBody>
          <a:bodyPr/>
          <a:lstStyle/>
          <a:p>
            <a:fld id="{5DB98E5A-76C0-453E-B1E0-BC4AB04722D5}" type="slidenum">
              <a:rPr lang="en-GB" smtClean="0"/>
              <a:pPr/>
              <a:t>11</a:t>
            </a:fld>
            <a:endParaRPr lang="en-GB"/>
          </a:p>
        </p:txBody>
      </p:sp>
      <p:grpSp>
        <p:nvGrpSpPr>
          <p:cNvPr id="12" name="Group 11">
            <a:extLst>
              <a:ext uri="{FF2B5EF4-FFF2-40B4-BE49-F238E27FC236}">
                <a16:creationId xmlns:a16="http://schemas.microsoft.com/office/drawing/2014/main" id="{A2D9AB94-7A07-4B32-BFDB-29BF73CCCA00}"/>
              </a:ext>
            </a:extLst>
          </p:cNvPr>
          <p:cNvGrpSpPr/>
          <p:nvPr/>
        </p:nvGrpSpPr>
        <p:grpSpPr>
          <a:xfrm>
            <a:off x="1259632" y="2506989"/>
            <a:ext cx="1639953" cy="983971"/>
            <a:chOff x="534904" y="2187"/>
            <a:chExt cx="1639953" cy="983971"/>
          </a:xfrm>
        </p:grpSpPr>
        <p:sp>
          <p:nvSpPr>
            <p:cNvPr id="13" name="Rectangle 12">
              <a:extLst>
                <a:ext uri="{FF2B5EF4-FFF2-40B4-BE49-F238E27FC236}">
                  <a16:creationId xmlns:a16="http://schemas.microsoft.com/office/drawing/2014/main" id="{0A034018-D50D-4A56-A1D6-B0EF9A64BB9F}"/>
                </a:ext>
              </a:extLst>
            </p:cNvPr>
            <p:cNvSpPr/>
            <p:nvPr/>
          </p:nvSpPr>
          <p:spPr>
            <a:xfrm>
              <a:off x="534904" y="2187"/>
              <a:ext cx="1639953" cy="983971"/>
            </a:xfrm>
            <a:prstGeom prst="rect">
              <a:avLst/>
            </a:prstGeom>
            <a:solidFill>
              <a:schemeClr val="accent2">
                <a:lumMod val="20000"/>
                <a:lumOff val="8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4" name="TextBox 13">
              <a:extLst>
                <a:ext uri="{FF2B5EF4-FFF2-40B4-BE49-F238E27FC236}">
                  <a16:creationId xmlns:a16="http://schemas.microsoft.com/office/drawing/2014/main" id="{6C45981C-8608-4288-A883-8CA8F2DB23BF}"/>
                </a:ext>
              </a:extLst>
            </p:cNvPr>
            <p:cNvSpPr txBox="1"/>
            <p:nvPr/>
          </p:nvSpPr>
          <p:spPr>
            <a:xfrm>
              <a:off x="534904" y="2187"/>
              <a:ext cx="1639953" cy="9839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a:solidFill>
                    <a:schemeClr val="tx1"/>
                  </a:solidFill>
                </a:rPr>
                <a:t>DfE to publish invitation to tender through open competition  via Contracts Finder</a:t>
              </a:r>
            </a:p>
          </p:txBody>
        </p:sp>
      </p:grpSp>
      <p:grpSp>
        <p:nvGrpSpPr>
          <p:cNvPr id="15" name="Group 14">
            <a:extLst>
              <a:ext uri="{FF2B5EF4-FFF2-40B4-BE49-F238E27FC236}">
                <a16:creationId xmlns:a16="http://schemas.microsoft.com/office/drawing/2014/main" id="{E6FF08D5-8466-4223-ABD3-91C48171AB84}"/>
              </a:ext>
            </a:extLst>
          </p:cNvPr>
          <p:cNvGrpSpPr/>
          <p:nvPr/>
        </p:nvGrpSpPr>
        <p:grpSpPr>
          <a:xfrm>
            <a:off x="3836423" y="2506989"/>
            <a:ext cx="1639953" cy="983971"/>
            <a:chOff x="2552046" y="2187"/>
            <a:chExt cx="1639953" cy="983971"/>
          </a:xfrm>
        </p:grpSpPr>
        <p:sp>
          <p:nvSpPr>
            <p:cNvPr id="16" name="Rectangle 15">
              <a:extLst>
                <a:ext uri="{FF2B5EF4-FFF2-40B4-BE49-F238E27FC236}">
                  <a16:creationId xmlns:a16="http://schemas.microsoft.com/office/drawing/2014/main" id="{68A82062-D892-4555-9915-DA4DC8AE897E}"/>
                </a:ext>
              </a:extLst>
            </p:cNvPr>
            <p:cNvSpPr/>
            <p:nvPr/>
          </p:nvSpPr>
          <p:spPr>
            <a:xfrm>
              <a:off x="2552046" y="2187"/>
              <a:ext cx="1639953" cy="983971"/>
            </a:xfrm>
            <a:prstGeom prst="rect">
              <a:avLst/>
            </a:prstGeom>
            <a:solidFill>
              <a:schemeClr val="accent2">
                <a:lumMod val="20000"/>
                <a:lumOff val="8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7" name="TextBox 16">
              <a:extLst>
                <a:ext uri="{FF2B5EF4-FFF2-40B4-BE49-F238E27FC236}">
                  <a16:creationId xmlns:a16="http://schemas.microsoft.com/office/drawing/2014/main" id="{C17034C5-64C4-4B36-81A8-90C4BE4D0EC9}"/>
                </a:ext>
              </a:extLst>
            </p:cNvPr>
            <p:cNvSpPr txBox="1"/>
            <p:nvPr/>
          </p:nvSpPr>
          <p:spPr>
            <a:xfrm>
              <a:off x="2552046" y="2187"/>
              <a:ext cx="1639953" cy="9839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b="0" kern="1200">
                  <a:solidFill>
                    <a:schemeClr val="tx1"/>
                  </a:solidFill>
                </a:rPr>
                <a:t>Providers submit Tender/Proposal</a:t>
              </a:r>
              <a:r>
                <a:rPr lang="en-US" sz="1200">
                  <a:solidFill>
                    <a:schemeClr val="tx1"/>
                  </a:solidFill>
                </a:rPr>
                <a:t> via Jaggaer</a:t>
              </a:r>
              <a:endParaRPr lang="en-GB" sz="1200" b="0" kern="1200">
                <a:solidFill>
                  <a:schemeClr val="tx1"/>
                </a:solidFill>
              </a:endParaRPr>
            </a:p>
          </p:txBody>
        </p:sp>
      </p:grpSp>
      <p:grpSp>
        <p:nvGrpSpPr>
          <p:cNvPr id="21" name="Group 20">
            <a:extLst>
              <a:ext uri="{FF2B5EF4-FFF2-40B4-BE49-F238E27FC236}">
                <a16:creationId xmlns:a16="http://schemas.microsoft.com/office/drawing/2014/main" id="{3D36C833-6213-4B93-AEE4-512407F57BD0}"/>
              </a:ext>
            </a:extLst>
          </p:cNvPr>
          <p:cNvGrpSpPr/>
          <p:nvPr/>
        </p:nvGrpSpPr>
        <p:grpSpPr>
          <a:xfrm>
            <a:off x="6363724" y="2506989"/>
            <a:ext cx="1639953" cy="983971"/>
            <a:chOff x="4646545" y="0"/>
            <a:chExt cx="1639953" cy="983971"/>
          </a:xfrm>
        </p:grpSpPr>
        <p:sp>
          <p:nvSpPr>
            <p:cNvPr id="22" name="Rectangle 21">
              <a:extLst>
                <a:ext uri="{FF2B5EF4-FFF2-40B4-BE49-F238E27FC236}">
                  <a16:creationId xmlns:a16="http://schemas.microsoft.com/office/drawing/2014/main" id="{2A7D03B6-C921-4FC3-8D98-DD9F41245DC0}"/>
                </a:ext>
              </a:extLst>
            </p:cNvPr>
            <p:cNvSpPr/>
            <p:nvPr/>
          </p:nvSpPr>
          <p:spPr>
            <a:xfrm>
              <a:off x="4646545" y="0"/>
              <a:ext cx="1639953" cy="983971"/>
            </a:xfrm>
            <a:prstGeom prst="rect">
              <a:avLst/>
            </a:prstGeom>
            <a:solidFill>
              <a:schemeClr val="accent2">
                <a:lumMod val="20000"/>
                <a:lumOff val="8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3" name="TextBox 22">
              <a:extLst>
                <a:ext uri="{FF2B5EF4-FFF2-40B4-BE49-F238E27FC236}">
                  <a16:creationId xmlns:a16="http://schemas.microsoft.com/office/drawing/2014/main" id="{26413454-105B-4C1F-93C6-67CC9F57FCFD}"/>
                </a:ext>
              </a:extLst>
            </p:cNvPr>
            <p:cNvSpPr txBox="1"/>
            <p:nvPr/>
          </p:nvSpPr>
          <p:spPr>
            <a:xfrm>
              <a:off x="4646545" y="0"/>
              <a:ext cx="1639953" cy="9839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b="0" kern="1200">
                  <a:solidFill>
                    <a:schemeClr val="tx1"/>
                  </a:solidFill>
                </a:rPr>
                <a:t>Desktop evaluation of providers’ written responses, including moderation &amp; clarification</a:t>
              </a:r>
              <a:endParaRPr lang="en-US" sz="1200" b="0" kern="1200">
                <a:solidFill>
                  <a:schemeClr val="tx1"/>
                </a:solidFill>
              </a:endParaRPr>
            </a:p>
          </p:txBody>
        </p:sp>
      </p:grpSp>
      <p:grpSp>
        <p:nvGrpSpPr>
          <p:cNvPr id="30" name="Group 29">
            <a:extLst>
              <a:ext uri="{FF2B5EF4-FFF2-40B4-BE49-F238E27FC236}">
                <a16:creationId xmlns:a16="http://schemas.microsoft.com/office/drawing/2014/main" id="{10688592-C74A-42EB-84F2-1B4B5C42CC83}"/>
              </a:ext>
            </a:extLst>
          </p:cNvPr>
          <p:cNvGrpSpPr/>
          <p:nvPr/>
        </p:nvGrpSpPr>
        <p:grpSpPr>
          <a:xfrm>
            <a:off x="6363724" y="3902725"/>
            <a:ext cx="1639954" cy="983972"/>
            <a:chOff x="534904" y="2724508"/>
            <a:chExt cx="1639954" cy="983972"/>
          </a:xfrm>
        </p:grpSpPr>
        <p:sp>
          <p:nvSpPr>
            <p:cNvPr id="31" name="Rectangle 30">
              <a:extLst>
                <a:ext uri="{FF2B5EF4-FFF2-40B4-BE49-F238E27FC236}">
                  <a16:creationId xmlns:a16="http://schemas.microsoft.com/office/drawing/2014/main" id="{3C4B7FC8-5FD2-4D11-9BB0-692D11E84C11}"/>
                </a:ext>
              </a:extLst>
            </p:cNvPr>
            <p:cNvSpPr/>
            <p:nvPr/>
          </p:nvSpPr>
          <p:spPr>
            <a:xfrm>
              <a:off x="534904" y="2724509"/>
              <a:ext cx="1639953" cy="983971"/>
            </a:xfrm>
            <a:prstGeom prst="rect">
              <a:avLst/>
            </a:prstGeom>
            <a:solidFill>
              <a:schemeClr val="accent2">
                <a:lumMod val="20000"/>
                <a:lumOff val="8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32" name="TextBox 31">
              <a:extLst>
                <a:ext uri="{FF2B5EF4-FFF2-40B4-BE49-F238E27FC236}">
                  <a16:creationId xmlns:a16="http://schemas.microsoft.com/office/drawing/2014/main" id="{316DBBEF-013B-4242-9CC8-6E849AC07362}"/>
                </a:ext>
              </a:extLst>
            </p:cNvPr>
            <p:cNvSpPr txBox="1"/>
            <p:nvPr/>
          </p:nvSpPr>
          <p:spPr>
            <a:xfrm>
              <a:off x="534905" y="2724508"/>
              <a:ext cx="1639953" cy="9839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a:solidFill>
                    <a:schemeClr val="tx1"/>
                  </a:solidFill>
                </a:rPr>
                <a:t>Successful applicant notification and publication of contract award</a:t>
              </a:r>
            </a:p>
          </p:txBody>
        </p:sp>
      </p:grpSp>
      <p:grpSp>
        <p:nvGrpSpPr>
          <p:cNvPr id="33" name="Group 32">
            <a:extLst>
              <a:ext uri="{FF2B5EF4-FFF2-40B4-BE49-F238E27FC236}">
                <a16:creationId xmlns:a16="http://schemas.microsoft.com/office/drawing/2014/main" id="{0B3103EE-0C20-4849-8549-F04C6A684C13}"/>
              </a:ext>
            </a:extLst>
          </p:cNvPr>
          <p:cNvGrpSpPr/>
          <p:nvPr/>
        </p:nvGrpSpPr>
        <p:grpSpPr>
          <a:xfrm>
            <a:off x="3836423" y="3854532"/>
            <a:ext cx="1639953" cy="1080355"/>
            <a:chOff x="2552046" y="2724509"/>
            <a:chExt cx="1639953" cy="983971"/>
          </a:xfrm>
        </p:grpSpPr>
        <p:sp>
          <p:nvSpPr>
            <p:cNvPr id="34" name="Rectangle 33">
              <a:extLst>
                <a:ext uri="{FF2B5EF4-FFF2-40B4-BE49-F238E27FC236}">
                  <a16:creationId xmlns:a16="http://schemas.microsoft.com/office/drawing/2014/main" id="{E3A938FF-7726-4F02-948A-8ABD22D74147}"/>
                </a:ext>
              </a:extLst>
            </p:cNvPr>
            <p:cNvSpPr/>
            <p:nvPr/>
          </p:nvSpPr>
          <p:spPr>
            <a:xfrm>
              <a:off x="2552046" y="2724509"/>
              <a:ext cx="1639953" cy="983971"/>
            </a:xfrm>
            <a:prstGeom prst="rect">
              <a:avLst/>
            </a:prstGeom>
            <a:solidFill>
              <a:schemeClr val="accent2">
                <a:lumMod val="20000"/>
                <a:lumOff val="8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35" name="TextBox 34">
              <a:extLst>
                <a:ext uri="{FF2B5EF4-FFF2-40B4-BE49-F238E27FC236}">
                  <a16:creationId xmlns:a16="http://schemas.microsoft.com/office/drawing/2014/main" id="{5AB207BE-05A8-407A-961E-C10AD35724E7}"/>
                </a:ext>
              </a:extLst>
            </p:cNvPr>
            <p:cNvSpPr txBox="1"/>
            <p:nvPr/>
          </p:nvSpPr>
          <p:spPr>
            <a:xfrm>
              <a:off x="2552046" y="2724509"/>
              <a:ext cx="1639953" cy="9839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a:solidFill>
                    <a:schemeClr val="tx1"/>
                  </a:solidFill>
                </a:rPr>
                <a:t>Standstill period</a:t>
              </a:r>
            </a:p>
          </p:txBody>
        </p:sp>
      </p:grpSp>
      <p:grpSp>
        <p:nvGrpSpPr>
          <p:cNvPr id="36" name="Group 35">
            <a:extLst>
              <a:ext uri="{FF2B5EF4-FFF2-40B4-BE49-F238E27FC236}">
                <a16:creationId xmlns:a16="http://schemas.microsoft.com/office/drawing/2014/main" id="{4B07E1C3-2040-40DC-8CB8-6AE6A57EB0D0}"/>
              </a:ext>
            </a:extLst>
          </p:cNvPr>
          <p:cNvGrpSpPr/>
          <p:nvPr/>
        </p:nvGrpSpPr>
        <p:grpSpPr>
          <a:xfrm>
            <a:off x="1259632" y="3902725"/>
            <a:ext cx="1639953" cy="983971"/>
            <a:chOff x="4669685" y="2726696"/>
            <a:chExt cx="1639953" cy="983971"/>
          </a:xfrm>
        </p:grpSpPr>
        <p:sp>
          <p:nvSpPr>
            <p:cNvPr id="37" name="Rectangle 36">
              <a:extLst>
                <a:ext uri="{FF2B5EF4-FFF2-40B4-BE49-F238E27FC236}">
                  <a16:creationId xmlns:a16="http://schemas.microsoft.com/office/drawing/2014/main" id="{EB68A2ED-405D-4DCF-AAE7-A828BF17A22E}"/>
                </a:ext>
              </a:extLst>
            </p:cNvPr>
            <p:cNvSpPr/>
            <p:nvPr/>
          </p:nvSpPr>
          <p:spPr>
            <a:xfrm>
              <a:off x="4669685" y="2726696"/>
              <a:ext cx="1639953" cy="983971"/>
            </a:xfrm>
            <a:prstGeom prst="rect">
              <a:avLst/>
            </a:prstGeom>
            <a:solidFill>
              <a:schemeClr val="tx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38" name="TextBox 37">
              <a:extLst>
                <a:ext uri="{FF2B5EF4-FFF2-40B4-BE49-F238E27FC236}">
                  <a16:creationId xmlns:a16="http://schemas.microsoft.com/office/drawing/2014/main" id="{791B82CA-68EA-40EF-8B79-0E5334EC68E2}"/>
                </a:ext>
              </a:extLst>
            </p:cNvPr>
            <p:cNvSpPr txBox="1"/>
            <p:nvPr/>
          </p:nvSpPr>
          <p:spPr>
            <a:xfrm>
              <a:off x="4669685" y="2726696"/>
              <a:ext cx="1639953" cy="9839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b="0" kern="1200">
                  <a:solidFill>
                    <a:schemeClr val="bg1"/>
                  </a:solidFill>
                </a:rPr>
                <a:t>Commencement of delivery</a:t>
              </a:r>
              <a:endParaRPr lang="en-US" sz="1200" b="0" kern="1200">
                <a:solidFill>
                  <a:schemeClr val="bg1"/>
                </a:solidFill>
              </a:endParaRPr>
            </a:p>
          </p:txBody>
        </p:sp>
      </p:grpSp>
      <p:cxnSp>
        <p:nvCxnSpPr>
          <p:cNvPr id="39" name="Straight Arrow Connector 38">
            <a:extLst>
              <a:ext uri="{FF2B5EF4-FFF2-40B4-BE49-F238E27FC236}">
                <a16:creationId xmlns:a16="http://schemas.microsoft.com/office/drawing/2014/main" id="{5194C556-930D-4FB0-BE31-4B81C4290950}"/>
              </a:ext>
            </a:extLst>
          </p:cNvPr>
          <p:cNvCxnSpPr>
            <a:stCxn id="13" idx="3"/>
            <a:endCxn id="17" idx="1"/>
          </p:cNvCxnSpPr>
          <p:nvPr/>
        </p:nvCxnSpPr>
        <p:spPr>
          <a:xfrm>
            <a:off x="2899585" y="2998975"/>
            <a:ext cx="93683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770A39A9-01A9-49CA-9587-51D98826CEF5}"/>
              </a:ext>
            </a:extLst>
          </p:cNvPr>
          <p:cNvCxnSpPr/>
          <p:nvPr/>
        </p:nvCxnSpPr>
        <p:spPr>
          <a:xfrm>
            <a:off x="5451631" y="2993492"/>
            <a:ext cx="93683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4CE3C2A9-5C97-4E5C-945C-E370DBF88A4F}"/>
              </a:ext>
            </a:extLst>
          </p:cNvPr>
          <p:cNvCxnSpPr>
            <a:cxnSpLocks/>
            <a:stCxn id="23" idx="2"/>
          </p:cNvCxnSpPr>
          <p:nvPr/>
        </p:nvCxnSpPr>
        <p:spPr>
          <a:xfrm flipH="1">
            <a:off x="7183700" y="3490960"/>
            <a:ext cx="1" cy="4504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F590A447-84DC-43DE-A87B-2FD8D5473C00}"/>
              </a:ext>
            </a:extLst>
          </p:cNvPr>
          <p:cNvCxnSpPr>
            <a:cxnSpLocks/>
          </p:cNvCxnSpPr>
          <p:nvPr/>
        </p:nvCxnSpPr>
        <p:spPr>
          <a:xfrm flipH="1">
            <a:off x="5501122" y="4359486"/>
            <a:ext cx="887347"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EE43183F-030E-462A-9589-6969C8EF34C8}"/>
              </a:ext>
            </a:extLst>
          </p:cNvPr>
          <p:cNvCxnSpPr>
            <a:cxnSpLocks/>
          </p:cNvCxnSpPr>
          <p:nvPr/>
        </p:nvCxnSpPr>
        <p:spPr>
          <a:xfrm flipH="1">
            <a:off x="2899585" y="4359486"/>
            <a:ext cx="93683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5909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highlight>
                  <a:srgbClr val="00FF00"/>
                </a:highlight>
              </a:rPr>
              <a:t>Indicative timeframe </a:t>
            </a:r>
            <a:r>
              <a:rPr lang="en-GB" sz="1050">
                <a:solidFill>
                  <a:srgbClr val="FF0000"/>
                </a:solidFill>
                <a:highlight>
                  <a:srgbClr val="00FF00"/>
                </a:highlight>
              </a:rPr>
              <a:t>(to be updated)</a:t>
            </a:r>
            <a:endParaRPr lang="en-GB">
              <a:solidFill>
                <a:srgbClr val="FF0000"/>
              </a:solidFill>
              <a:highlight>
                <a:srgbClr val="00FF00"/>
              </a:highlight>
            </a:endParaRPr>
          </a:p>
        </p:txBody>
      </p:sp>
      <p:sp>
        <p:nvSpPr>
          <p:cNvPr id="3" name="Content Placeholder 2"/>
          <p:cNvSpPr>
            <a:spLocks noGrp="1"/>
          </p:cNvSpPr>
          <p:nvPr>
            <p:ph idx="1"/>
          </p:nvPr>
        </p:nvSpPr>
        <p:spPr>
          <a:xfrm>
            <a:off x="647886" y="981075"/>
            <a:ext cx="7848227" cy="3842044"/>
          </a:xfrm>
        </p:spPr>
        <p:txBody>
          <a:bodyPr/>
          <a:lstStyle/>
          <a:p>
            <a:endParaRPr lang="en-GB"/>
          </a:p>
          <a:p>
            <a:pPr marL="0" indent="0">
              <a:buNone/>
            </a:pPr>
            <a:endParaRPr lang="en-GB"/>
          </a:p>
          <a:p>
            <a:pPr marL="0" indent="0">
              <a:buNone/>
            </a:pPr>
            <a:endParaRPr lang="en-GB">
              <a:cs typeface="Arial" panose="020B0604020202020204" pitchFamily="34" charset="0"/>
            </a:endParaRPr>
          </a:p>
          <a:p>
            <a:pPr marL="0" indent="0">
              <a:buNone/>
            </a:pPr>
            <a:endParaRPr lang="en-GB">
              <a:cs typeface="Arial" panose="020B0604020202020204" pitchFamily="34" charset="0"/>
            </a:endParaRPr>
          </a:p>
          <a:p>
            <a:pPr marL="0" indent="0">
              <a:buNone/>
            </a:pPr>
            <a:endParaRPr lang="en-GB">
              <a:cs typeface="Arial" panose="020B0604020202020204" pitchFamily="34" charset="0"/>
            </a:endParaRPr>
          </a:p>
          <a:p>
            <a:pPr marL="0" indent="0">
              <a:buNone/>
            </a:pPr>
            <a:endParaRPr lang="en-GB">
              <a:cs typeface="Arial" panose="020B0604020202020204" pitchFamily="34" charset="0"/>
            </a:endParaRPr>
          </a:p>
          <a:p>
            <a:pPr marL="0" indent="0">
              <a:buNone/>
            </a:pPr>
            <a:endParaRPr lang="en-GB">
              <a:cs typeface="Arial" panose="020B0604020202020204" pitchFamily="34" charset="0"/>
            </a:endParaRPr>
          </a:p>
          <a:p>
            <a:pPr marL="0" indent="0">
              <a:buNone/>
            </a:pPr>
            <a:endParaRPr lang="en-GB">
              <a:cs typeface="Arial" panose="020B0604020202020204" pitchFamily="34" charset="0"/>
            </a:endParaRPr>
          </a:p>
          <a:p>
            <a:pPr marL="0" indent="0">
              <a:buNone/>
            </a:pPr>
            <a:endParaRPr lang="en-GB">
              <a:cs typeface="Arial" panose="020B0604020202020204" pitchFamily="34" charset="0"/>
            </a:endParaRPr>
          </a:p>
          <a:p>
            <a:pPr marL="0" indent="0">
              <a:buNone/>
            </a:pPr>
            <a:r>
              <a:rPr lang="en-GB" sz="2000">
                <a:latin typeface="Arial" panose="020B0604020202020204" pitchFamily="34" charset="0"/>
                <a:cs typeface="Arial" panose="020B0604020202020204" pitchFamily="34" charset="0"/>
              </a:rPr>
              <a:t>Dates will be confirmed on </a:t>
            </a:r>
            <a:r>
              <a:rPr lang="en-GB" altLang="en-US" sz="2000">
                <a:latin typeface="Arial" panose="020B0604020202020204" pitchFamily="34" charset="0"/>
                <a:cs typeface="Arial" panose="020B0604020202020204" pitchFamily="34" charset="0"/>
              </a:rPr>
              <a:t>Jaggaer </a:t>
            </a:r>
            <a:r>
              <a:rPr lang="en-GB" sz="2000">
                <a:latin typeface="Arial" panose="020B0604020202020204" pitchFamily="34" charset="0"/>
                <a:cs typeface="Arial" panose="020B0604020202020204" pitchFamily="34" charset="0"/>
              </a:rPr>
              <a:t>at the start of the competition</a:t>
            </a:r>
          </a:p>
          <a:p>
            <a:pPr marL="0" indent="0">
              <a:buNone/>
            </a:pPr>
            <a:r>
              <a:rPr lang="en-GB" sz="2000">
                <a:latin typeface="Arial" panose="020B0604020202020204" pitchFamily="34" charset="0"/>
                <a:cs typeface="Arial" panose="020B0604020202020204" pitchFamily="34" charset="0"/>
              </a:rPr>
              <a:t>*All activities are subject to approval and confirmation</a:t>
            </a:r>
          </a:p>
        </p:txBody>
      </p:sp>
      <p:graphicFrame>
        <p:nvGraphicFramePr>
          <p:cNvPr id="5" name="Table 4"/>
          <p:cNvGraphicFramePr>
            <a:graphicFrameLocks noGrp="1"/>
          </p:cNvGraphicFramePr>
          <p:nvPr>
            <p:extLst>
              <p:ext uri="{D42A27DB-BD31-4B8C-83A1-F6EECF244321}">
                <p14:modId xmlns:p14="http://schemas.microsoft.com/office/powerpoint/2010/main" val="2122750716"/>
              </p:ext>
            </p:extLst>
          </p:nvPr>
        </p:nvGraphicFramePr>
        <p:xfrm>
          <a:off x="611561" y="1214343"/>
          <a:ext cx="7920878" cy="3156287"/>
        </p:xfrm>
        <a:graphic>
          <a:graphicData uri="http://schemas.openxmlformats.org/drawingml/2006/table">
            <a:tbl>
              <a:tblPr firstRow="1" bandRow="1">
                <a:tableStyleId>{5C22544A-7EE6-4342-B048-85BDC9FD1C3A}</a:tableStyleId>
              </a:tblPr>
              <a:tblGrid>
                <a:gridCol w="2001106">
                  <a:extLst>
                    <a:ext uri="{9D8B030D-6E8A-4147-A177-3AD203B41FA5}">
                      <a16:colId xmlns:a16="http://schemas.microsoft.com/office/drawing/2014/main" val="2074884452"/>
                    </a:ext>
                  </a:extLst>
                </a:gridCol>
                <a:gridCol w="5919772">
                  <a:extLst>
                    <a:ext uri="{9D8B030D-6E8A-4147-A177-3AD203B41FA5}">
                      <a16:colId xmlns:a16="http://schemas.microsoft.com/office/drawing/2014/main" val="2634720471"/>
                    </a:ext>
                  </a:extLst>
                </a:gridCol>
              </a:tblGrid>
              <a:tr h="482727">
                <a:tc>
                  <a:txBody>
                    <a:bodyPr/>
                    <a:lstStyle/>
                    <a:p>
                      <a:r>
                        <a:rPr lang="en-GB" sz="2000"/>
                        <a:t>Date</a:t>
                      </a:r>
                    </a:p>
                  </a:txBody>
                  <a:tcPr/>
                </a:tc>
                <a:tc>
                  <a:txBody>
                    <a:bodyPr/>
                    <a:lstStyle/>
                    <a:p>
                      <a:r>
                        <a:rPr lang="en-GB" sz="2000"/>
                        <a:t>Activity*</a:t>
                      </a:r>
                    </a:p>
                  </a:txBody>
                  <a:tcPr/>
                </a:tc>
                <a:extLst>
                  <a:ext uri="{0D108BD9-81ED-4DB2-BD59-A6C34878D82A}">
                    <a16:rowId xmlns:a16="http://schemas.microsoft.com/office/drawing/2014/main" val="3158518563"/>
                  </a:ext>
                </a:extLst>
              </a:tr>
              <a:tr h="334195">
                <a:tc>
                  <a:txBody>
                    <a:bodyPr/>
                    <a:lstStyle/>
                    <a:p>
                      <a:r>
                        <a:rPr lang="en-GB" sz="1400">
                          <a:latin typeface="Arial" panose="020B0604020202020204" pitchFamily="34" charset="0"/>
                          <a:cs typeface="Arial" panose="020B0604020202020204" pitchFamily="34" charset="0"/>
                        </a:rPr>
                        <a:t>January 2022</a:t>
                      </a:r>
                    </a:p>
                  </a:txBody>
                  <a:tcPr/>
                </a:tc>
                <a:tc>
                  <a:txBody>
                    <a:bodyPr/>
                    <a:lstStyle/>
                    <a:p>
                      <a:r>
                        <a:rPr lang="en-GB" sz="1400">
                          <a:latin typeface="Arial" panose="020B0604020202020204" pitchFamily="34" charset="0"/>
                          <a:cs typeface="Arial" panose="020B0604020202020204" pitchFamily="34" charset="0"/>
                        </a:rPr>
                        <a:t>1</a:t>
                      </a:r>
                      <a:r>
                        <a:rPr lang="en-GB" sz="1400" baseline="30000">
                          <a:latin typeface="Arial" panose="020B0604020202020204" pitchFamily="34" charset="0"/>
                          <a:cs typeface="Arial" panose="020B0604020202020204" pitchFamily="34" charset="0"/>
                        </a:rPr>
                        <a:t>st</a:t>
                      </a:r>
                      <a:r>
                        <a:rPr lang="en-GB" sz="1400">
                          <a:latin typeface="Arial" panose="020B0604020202020204" pitchFamily="34" charset="0"/>
                          <a:cs typeface="Arial" panose="020B0604020202020204" pitchFamily="34" charset="0"/>
                        </a:rPr>
                        <a:t> Market engagement event</a:t>
                      </a:r>
                    </a:p>
                  </a:txBody>
                  <a:tcPr/>
                </a:tc>
                <a:extLst>
                  <a:ext uri="{0D108BD9-81ED-4DB2-BD59-A6C34878D82A}">
                    <a16:rowId xmlns:a16="http://schemas.microsoft.com/office/drawing/2014/main" val="3318740864"/>
                  </a:ext>
                </a:extLst>
              </a:tr>
              <a:tr h="334195">
                <a:tc>
                  <a:txBody>
                    <a:bodyPr/>
                    <a:lstStyle/>
                    <a:p>
                      <a:r>
                        <a:rPr lang="en-GB" sz="1400">
                          <a:latin typeface="Arial" panose="020B0604020202020204" pitchFamily="34" charset="0"/>
                          <a:cs typeface="Arial" panose="020B0604020202020204" pitchFamily="34" charset="0"/>
                        </a:rPr>
                        <a:t>Early May 2022</a:t>
                      </a:r>
                    </a:p>
                  </a:txBody>
                  <a:tcPr/>
                </a:tc>
                <a:tc>
                  <a:txBody>
                    <a:bodyPr/>
                    <a:lstStyle/>
                    <a:p>
                      <a:pPr lvl="0"/>
                      <a:r>
                        <a:rPr lang="en-US" sz="1400" b="0">
                          <a:solidFill>
                            <a:schemeClr val="tx1"/>
                          </a:solidFill>
                          <a:latin typeface="Arial" panose="020B0604020202020204" pitchFamily="34" charset="0"/>
                          <a:cs typeface="Arial" panose="020B0604020202020204" pitchFamily="34" charset="0"/>
                        </a:rPr>
                        <a:t>ITT release</a:t>
                      </a:r>
                    </a:p>
                  </a:txBody>
                  <a:tcPr/>
                </a:tc>
                <a:extLst>
                  <a:ext uri="{0D108BD9-81ED-4DB2-BD59-A6C34878D82A}">
                    <a16:rowId xmlns:a16="http://schemas.microsoft.com/office/drawing/2014/main" val="3665358296"/>
                  </a:ext>
                </a:extLst>
              </a:tr>
              <a:tr h="334195">
                <a:tc>
                  <a:txBody>
                    <a:bodyPr/>
                    <a:lstStyle/>
                    <a:p>
                      <a:r>
                        <a:rPr lang="en-GB" sz="1400">
                          <a:latin typeface="Arial" panose="020B0604020202020204" pitchFamily="34" charset="0"/>
                          <a:cs typeface="Arial" panose="020B0604020202020204" pitchFamily="34" charset="0"/>
                        </a:rPr>
                        <a:t>Early May 2022</a:t>
                      </a:r>
                    </a:p>
                  </a:txBody>
                  <a:tcPr/>
                </a:tc>
                <a:tc>
                  <a:txBody>
                    <a:bodyPr/>
                    <a:lstStyle/>
                    <a:p>
                      <a:pPr lvl="0"/>
                      <a:r>
                        <a:rPr lang="en-US" sz="1400" b="0">
                          <a:solidFill>
                            <a:schemeClr val="tx1"/>
                          </a:solidFill>
                          <a:latin typeface="Arial" panose="020B0604020202020204" pitchFamily="34" charset="0"/>
                          <a:cs typeface="Arial" panose="020B0604020202020204" pitchFamily="34" charset="0"/>
                        </a:rPr>
                        <a:t>Second engagement session (post ITT release)</a:t>
                      </a:r>
                    </a:p>
                  </a:txBody>
                  <a:tcPr/>
                </a:tc>
                <a:extLst>
                  <a:ext uri="{0D108BD9-81ED-4DB2-BD59-A6C34878D82A}">
                    <a16:rowId xmlns:a16="http://schemas.microsoft.com/office/drawing/2014/main" val="4144705080"/>
                  </a:ext>
                </a:extLst>
              </a:tr>
              <a:tr h="334195">
                <a:tc>
                  <a:txBody>
                    <a:bodyPr/>
                    <a:lstStyle/>
                    <a:p>
                      <a:r>
                        <a:rPr lang="en-GB" sz="1400">
                          <a:latin typeface="Arial" panose="020B0604020202020204" pitchFamily="34" charset="0"/>
                          <a:cs typeface="Arial" panose="020B0604020202020204" pitchFamily="34" charset="0"/>
                        </a:rPr>
                        <a:t>Early June 2022</a:t>
                      </a:r>
                    </a:p>
                  </a:txBody>
                  <a:tcPr/>
                </a:tc>
                <a:tc>
                  <a:txBody>
                    <a:bodyPr/>
                    <a:lstStyle/>
                    <a:p>
                      <a:pPr lvl="0"/>
                      <a:r>
                        <a:rPr lang="en-US" sz="1400" b="0">
                          <a:solidFill>
                            <a:schemeClr val="tx1"/>
                          </a:solidFill>
                          <a:latin typeface="Arial" panose="020B0604020202020204" pitchFamily="34" charset="0"/>
                          <a:cs typeface="Arial" panose="020B0604020202020204" pitchFamily="34" charset="0"/>
                        </a:rPr>
                        <a:t>ITT close</a:t>
                      </a:r>
                    </a:p>
                  </a:txBody>
                  <a:tcPr/>
                </a:tc>
                <a:extLst>
                  <a:ext uri="{0D108BD9-81ED-4DB2-BD59-A6C34878D82A}">
                    <a16:rowId xmlns:a16="http://schemas.microsoft.com/office/drawing/2014/main" val="361124352"/>
                  </a:ext>
                </a:extLst>
              </a:tr>
              <a:tr h="334195">
                <a:tc>
                  <a:txBody>
                    <a:bodyPr/>
                    <a:lstStyle/>
                    <a:p>
                      <a:r>
                        <a:rPr lang="en-GB" sz="1400">
                          <a:latin typeface="Arial" panose="020B0604020202020204" pitchFamily="34" charset="0"/>
                          <a:cs typeface="Arial" panose="020B0604020202020204" pitchFamily="34" charset="0"/>
                        </a:rPr>
                        <a:t>June 2022</a:t>
                      </a:r>
                    </a:p>
                  </a:txBody>
                  <a:tcPr/>
                </a:tc>
                <a:tc>
                  <a:txBody>
                    <a:bodyPr/>
                    <a:lstStyle/>
                    <a:p>
                      <a:pPr lvl="0"/>
                      <a:r>
                        <a:rPr lang="en-US" sz="1400">
                          <a:solidFill>
                            <a:schemeClr val="tx1"/>
                          </a:solidFill>
                          <a:latin typeface="Arial" panose="020B0604020202020204" pitchFamily="34" charset="0"/>
                          <a:cs typeface="Arial" panose="020B0604020202020204" pitchFamily="34" charset="0"/>
                        </a:rPr>
                        <a:t>Tender assessment</a:t>
                      </a:r>
                    </a:p>
                  </a:txBody>
                  <a:tcPr/>
                </a:tc>
                <a:extLst>
                  <a:ext uri="{0D108BD9-81ED-4DB2-BD59-A6C34878D82A}">
                    <a16:rowId xmlns:a16="http://schemas.microsoft.com/office/drawing/2014/main" val="410365283"/>
                  </a:ext>
                </a:extLst>
              </a:tr>
              <a:tr h="334195">
                <a:tc>
                  <a:txBody>
                    <a:bodyPr/>
                    <a:lstStyle/>
                    <a:p>
                      <a:r>
                        <a:rPr lang="en-GB" sz="1400">
                          <a:latin typeface="Arial" panose="020B0604020202020204" pitchFamily="34" charset="0"/>
                          <a:cs typeface="Arial" panose="020B0604020202020204" pitchFamily="34" charset="0"/>
                        </a:rPr>
                        <a:t>June/early July 2022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latin typeface="Arial" panose="020B0604020202020204" pitchFamily="34" charset="0"/>
                          <a:cs typeface="Arial" panose="020B0604020202020204" pitchFamily="34" charset="0"/>
                        </a:rPr>
                        <a:t>Contract commencement</a:t>
                      </a:r>
                    </a:p>
                  </a:txBody>
                  <a:tcPr/>
                </a:tc>
                <a:extLst>
                  <a:ext uri="{0D108BD9-81ED-4DB2-BD59-A6C34878D82A}">
                    <a16:rowId xmlns:a16="http://schemas.microsoft.com/office/drawing/2014/main" val="3770053739"/>
                  </a:ext>
                </a:extLst>
              </a:tr>
              <a:tr h="334195">
                <a:tc>
                  <a:txBody>
                    <a:bodyPr/>
                    <a:lstStyle/>
                    <a:p>
                      <a:r>
                        <a:rPr lang="en-GB" sz="1400">
                          <a:latin typeface="Arial" panose="020B0604020202020204" pitchFamily="34" charset="0"/>
                          <a:cs typeface="Arial" panose="020B0604020202020204" pitchFamily="34" charset="0"/>
                        </a:rPr>
                        <a:t>July – August 2022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latin typeface="Arial" panose="020B0604020202020204" pitchFamily="34" charset="0"/>
                          <a:cs typeface="Arial" panose="020B0604020202020204" pitchFamily="34" charset="0"/>
                        </a:rPr>
                        <a:t>Implementation </a:t>
                      </a:r>
                    </a:p>
                  </a:txBody>
                  <a:tcPr/>
                </a:tc>
                <a:extLst>
                  <a:ext uri="{0D108BD9-81ED-4DB2-BD59-A6C34878D82A}">
                    <a16:rowId xmlns:a16="http://schemas.microsoft.com/office/drawing/2014/main" val="2947299187"/>
                  </a:ext>
                </a:extLst>
              </a:tr>
              <a:tr h="334195">
                <a:tc>
                  <a:txBody>
                    <a:bodyPr/>
                    <a:lstStyle/>
                    <a:p>
                      <a:r>
                        <a:rPr lang="en-GB" sz="1400">
                          <a:latin typeface="Arial" panose="020B0604020202020204" pitchFamily="34" charset="0"/>
                          <a:cs typeface="Arial" panose="020B0604020202020204" pitchFamily="34" charset="0"/>
                        </a:rPr>
                        <a:t>September 2022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latin typeface="Arial" panose="020B0604020202020204" pitchFamily="34" charset="0"/>
                          <a:cs typeface="Arial" panose="020B0604020202020204" pitchFamily="34" charset="0"/>
                        </a:rPr>
                        <a:t>Full service go live</a:t>
                      </a:r>
                    </a:p>
                  </a:txBody>
                  <a:tcPr/>
                </a:tc>
                <a:extLst>
                  <a:ext uri="{0D108BD9-81ED-4DB2-BD59-A6C34878D82A}">
                    <a16:rowId xmlns:a16="http://schemas.microsoft.com/office/drawing/2014/main" val="2717666424"/>
                  </a:ext>
                </a:extLst>
              </a:tr>
            </a:tbl>
          </a:graphicData>
        </a:graphic>
      </p:graphicFrame>
      <p:sp>
        <p:nvSpPr>
          <p:cNvPr id="4" name="Slide Number Placeholder 3"/>
          <p:cNvSpPr>
            <a:spLocks noGrp="1"/>
          </p:cNvSpPr>
          <p:nvPr>
            <p:ph type="sldNum" sz="quarter" idx="4"/>
          </p:nvPr>
        </p:nvSpPr>
        <p:spPr/>
        <p:txBody>
          <a:bodyPr/>
          <a:lstStyle/>
          <a:p>
            <a:fld id="{5DB98E5A-76C0-453E-B1E0-BC4AB04722D5}" type="slidenum">
              <a:rPr lang="en-GB" smtClean="0"/>
              <a:pPr/>
              <a:t>12</a:t>
            </a:fld>
            <a:endParaRPr lang="en-GB"/>
          </a:p>
        </p:txBody>
      </p:sp>
    </p:spTree>
    <p:extLst>
      <p:ext uri="{BB962C8B-B14F-4D97-AF65-F5344CB8AC3E}">
        <p14:creationId xmlns:p14="http://schemas.microsoft.com/office/powerpoint/2010/main" val="214596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atin typeface="Calibri"/>
                <a:cs typeface="Calibri"/>
              </a:rPr>
              <a:t>Next Steps - How to feedback</a:t>
            </a:r>
          </a:p>
        </p:txBody>
      </p:sp>
      <p:sp>
        <p:nvSpPr>
          <p:cNvPr id="3" name="Content Placeholder 2"/>
          <p:cNvSpPr>
            <a:spLocks noGrp="1"/>
          </p:cNvSpPr>
          <p:nvPr>
            <p:ph idx="1"/>
          </p:nvPr>
        </p:nvSpPr>
        <p:spPr>
          <a:xfrm>
            <a:off x="684213" y="1014438"/>
            <a:ext cx="7775575" cy="4679949"/>
          </a:xfrm>
        </p:spPr>
        <p:txBody>
          <a:bodyPr vert="horz" lIns="36000" tIns="45720" rIns="91440" bIns="45720" rtlCol="0" anchor="t">
            <a:noAutofit/>
          </a:bodyPr>
          <a:lstStyle/>
          <a:p>
            <a:pPr>
              <a:spcBef>
                <a:spcPct val="0"/>
              </a:spcBef>
              <a:defRPr/>
            </a:pPr>
            <a:r>
              <a:rPr lang="en-GB" sz="2000">
                <a:latin typeface="Arial" panose="020B0604020202020204" pitchFamily="34" charset="0"/>
                <a:cs typeface="Arial" panose="020B0604020202020204" pitchFamily="34" charset="0"/>
              </a:rPr>
              <a:t>We would really appreciate your feedback on our proposals, particularly on the </a:t>
            </a:r>
            <a:r>
              <a:rPr lang="en-GB" sz="2000">
                <a:highlight>
                  <a:srgbClr val="00FF00"/>
                </a:highlight>
                <a:latin typeface="Arial" panose="020B0604020202020204" pitchFamily="34" charset="0"/>
                <a:cs typeface="Arial" panose="020B0604020202020204" pitchFamily="34" charset="0"/>
              </a:rPr>
              <a:t>specific questions and </a:t>
            </a:r>
            <a:r>
              <a:rPr lang="en-GB" sz="2000">
                <a:latin typeface="Arial" panose="020B0604020202020204" pitchFamily="34" charset="0"/>
                <a:cs typeface="Arial" panose="020B0604020202020204" pitchFamily="34" charset="0"/>
              </a:rPr>
              <a:t>points raised in this presentation.</a:t>
            </a:r>
          </a:p>
          <a:p>
            <a:pPr>
              <a:spcBef>
                <a:spcPct val="0"/>
              </a:spcBef>
              <a:defRPr/>
            </a:pPr>
            <a:endParaRPr lang="en-GB" sz="2000">
              <a:latin typeface="Arial" panose="020B0604020202020204" pitchFamily="34" charset="0"/>
              <a:cs typeface="Arial" panose="020B0604020202020204" pitchFamily="34" charset="0"/>
            </a:endParaRPr>
          </a:p>
          <a:p>
            <a:pPr>
              <a:spcBef>
                <a:spcPct val="0"/>
              </a:spcBef>
              <a:defRPr/>
            </a:pPr>
            <a:r>
              <a:rPr lang="en-GB" sz="2000">
                <a:latin typeface="Arial"/>
                <a:cs typeface="Arial"/>
              </a:rPr>
              <a:t>Please provide this feedback and submit any questions (including requests for any other information, that you would require to prepare a bid), using the messaging service within the ESEE notice on the Jaggaer portal</a:t>
            </a:r>
            <a:r>
              <a:rPr lang="en-GB" sz="2000">
                <a:highlight>
                  <a:srgbClr val="00FF00"/>
                </a:highlight>
                <a:latin typeface="Arial"/>
                <a:cs typeface="Arial"/>
              </a:rPr>
              <a:t> (note please do not share questions in response to the published PIN after the ITT is released</a:t>
            </a:r>
            <a:endParaRPr lang="en-GB" sz="2000">
              <a:latin typeface="Arial" panose="020B0604020202020204" pitchFamily="34" charset="0"/>
              <a:cs typeface="Arial" panose="020B0604020202020204" pitchFamily="34" charset="0"/>
            </a:endParaRPr>
          </a:p>
          <a:p>
            <a:pPr>
              <a:spcBef>
                <a:spcPct val="0"/>
              </a:spcBef>
              <a:defRPr/>
            </a:pPr>
            <a:r>
              <a:rPr lang="en-GB" sz="2000">
                <a:latin typeface="Arial"/>
                <a:cs typeface="Arial"/>
              </a:rPr>
              <a:t>We will hold a further market engagement event in June and this would be communicated to all who have registered an interest via Jaggaer portal, as well as a further notice being placed in Find a Tender and Contracts Finder. </a:t>
            </a:r>
            <a:endParaRPr lang="en-GB" sz="2000">
              <a:latin typeface="Arial" panose="020B0604020202020204" pitchFamily="34" charset="0"/>
              <a:cs typeface="Arial" panose="020B0604020202020204" pitchFamily="34" charset="0"/>
            </a:endParaRPr>
          </a:p>
          <a:p>
            <a:pPr marL="0" indent="0">
              <a:buNone/>
              <a:defRPr/>
            </a:pPr>
            <a:endParaRPr lang="en-GB" sz="2000"/>
          </a:p>
          <a:p>
            <a:pPr>
              <a:defRPr/>
            </a:pPr>
            <a:endParaRPr lang="en-GB" sz="2000"/>
          </a:p>
        </p:txBody>
      </p:sp>
      <p:sp>
        <p:nvSpPr>
          <p:cNvPr id="4" name="Slide Number Placeholder 3"/>
          <p:cNvSpPr>
            <a:spLocks noGrp="1"/>
          </p:cNvSpPr>
          <p:nvPr>
            <p:ph type="sldNum" sz="quarter" idx="4"/>
          </p:nvPr>
        </p:nvSpPr>
        <p:spPr/>
        <p:txBody>
          <a:bodyPr/>
          <a:lstStyle/>
          <a:p>
            <a:fld id="{5DB98E5A-76C0-453E-B1E0-BC4AB04722D5}" type="slidenum">
              <a:rPr lang="en-GB" smtClean="0"/>
              <a:pPr/>
              <a:t>13</a:t>
            </a:fld>
            <a:endParaRPr lang="en-GB"/>
          </a:p>
        </p:txBody>
      </p:sp>
    </p:spTree>
    <p:extLst>
      <p:ext uri="{BB962C8B-B14F-4D97-AF65-F5344CB8AC3E}">
        <p14:creationId xmlns:p14="http://schemas.microsoft.com/office/powerpoint/2010/main" val="3054220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3893" y="2684923"/>
            <a:ext cx="7633648" cy="2304256"/>
          </a:xfrm>
        </p:spPr>
        <p:txBody>
          <a:bodyPr/>
          <a:lstStyle/>
          <a:p>
            <a:r>
              <a:rPr lang="en-GB" sz="4400"/>
              <a:t>Thank you for attending today</a:t>
            </a:r>
            <a:br>
              <a:rPr lang="en-GB" sz="4400" b="1"/>
            </a:br>
            <a:br>
              <a:rPr lang="en-GB" sz="4400"/>
            </a:br>
            <a:br>
              <a:rPr lang="en-GB" sz="4400" b="1"/>
            </a:br>
            <a:r>
              <a:rPr lang="en-GB" sz="4400"/>
              <a:t> </a:t>
            </a:r>
            <a:r>
              <a:rPr lang="en-GB" sz="4400" b="1"/>
              <a:t> </a:t>
            </a:r>
            <a:br>
              <a:rPr lang="en-GB" sz="4400" b="1"/>
            </a:br>
            <a:br>
              <a:rPr lang="en-GB" sz="4400" b="1"/>
            </a:br>
            <a:br>
              <a:rPr lang="en-GB" sz="2100" i="1"/>
            </a:br>
            <a:endParaRPr lang="en-GB" sz="2100" i="1"/>
          </a:p>
        </p:txBody>
      </p:sp>
      <p:sp>
        <p:nvSpPr>
          <p:cNvPr id="3" name="Subtitle 2"/>
          <p:cNvSpPr>
            <a:spLocks noGrp="1"/>
          </p:cNvSpPr>
          <p:nvPr>
            <p:ph type="subTitle" idx="1"/>
          </p:nvPr>
        </p:nvSpPr>
        <p:spPr>
          <a:xfrm>
            <a:off x="683568" y="3717032"/>
            <a:ext cx="7920880" cy="1202432"/>
          </a:xfrm>
        </p:spPr>
        <p:txBody>
          <a:bodyPr>
            <a:normAutofit fontScale="32500" lnSpcReduction="20000"/>
          </a:bodyPr>
          <a:lstStyle/>
          <a:p>
            <a:endParaRPr lang="en-GB" sz="8000">
              <a:latin typeface="+mn-lt"/>
            </a:endParaRPr>
          </a:p>
          <a:p>
            <a:endParaRPr lang="en-GB" sz="8000">
              <a:latin typeface="+mn-lt"/>
            </a:endParaRPr>
          </a:p>
          <a:p>
            <a:br>
              <a:rPr lang="en-GB"/>
            </a:br>
            <a:endParaRPr lang="en-GB"/>
          </a:p>
        </p:txBody>
      </p:sp>
      <p:sp>
        <p:nvSpPr>
          <p:cNvPr id="4" name="Slide Number Placeholder 3"/>
          <p:cNvSpPr>
            <a:spLocks noGrp="1"/>
          </p:cNvSpPr>
          <p:nvPr>
            <p:ph type="sldNum" sz="quarter" idx="4"/>
          </p:nvPr>
        </p:nvSpPr>
        <p:spPr/>
        <p:txBody>
          <a:bodyPr/>
          <a:lstStyle/>
          <a:p>
            <a:fld id="{5DB98E5A-76C0-453E-B1E0-BC4AB04722D5}" type="slidenum">
              <a:rPr lang="en-GB" smtClean="0"/>
              <a:pPr/>
              <a:t>14</a:t>
            </a:fld>
            <a:endParaRPr lang="en-GB"/>
          </a:p>
        </p:txBody>
      </p:sp>
    </p:spTree>
    <p:extLst>
      <p:ext uri="{BB962C8B-B14F-4D97-AF65-F5344CB8AC3E}">
        <p14:creationId xmlns:p14="http://schemas.microsoft.com/office/powerpoint/2010/main" val="1523684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Agenda and introductions</a:t>
            </a:r>
          </a:p>
        </p:txBody>
      </p:sp>
      <p:sp>
        <p:nvSpPr>
          <p:cNvPr id="3" name="Content Placeholder 2"/>
          <p:cNvSpPr>
            <a:spLocks noGrp="1"/>
          </p:cNvSpPr>
          <p:nvPr>
            <p:ph idx="1"/>
          </p:nvPr>
        </p:nvSpPr>
        <p:spPr/>
        <p:txBody>
          <a:bodyPr vert="horz" lIns="36000" tIns="45720" rIns="91440" bIns="45720" rtlCol="0" anchor="t">
            <a:noAutofit/>
          </a:bodyPr>
          <a:lstStyle/>
          <a:p>
            <a:pPr marL="0" indent="0">
              <a:buNone/>
            </a:pPr>
            <a:r>
              <a:rPr lang="en-GB" sz="2000" b="1">
                <a:latin typeface="Arial"/>
                <a:cs typeface="Arial"/>
              </a:rPr>
              <a:t>Agenda</a:t>
            </a:r>
          </a:p>
          <a:p>
            <a:pPr>
              <a:buFontTx/>
              <a:buChar char="-"/>
            </a:pPr>
            <a:r>
              <a:rPr lang="en-GB" sz="2000">
                <a:latin typeface="Arial"/>
                <a:cs typeface="Arial"/>
              </a:rPr>
              <a:t>Welcome and introductions</a:t>
            </a:r>
          </a:p>
          <a:p>
            <a:pPr>
              <a:buFontTx/>
              <a:buChar char="-"/>
            </a:pPr>
            <a:r>
              <a:rPr lang="en-GB" sz="2000">
                <a:latin typeface="Arial"/>
                <a:cs typeface="Arial"/>
              </a:rPr>
              <a:t>Housekeeping</a:t>
            </a:r>
          </a:p>
          <a:p>
            <a:pPr>
              <a:buFontTx/>
              <a:buChar char="-"/>
            </a:pPr>
            <a:r>
              <a:rPr lang="en-GB" sz="2000">
                <a:latin typeface="Arial"/>
                <a:cs typeface="Arial"/>
              </a:rPr>
              <a:t>Objectives of the session </a:t>
            </a:r>
          </a:p>
          <a:p>
            <a:pPr>
              <a:buFontTx/>
              <a:buChar char="-"/>
            </a:pPr>
            <a:r>
              <a:rPr lang="en-GB" sz="2000">
                <a:latin typeface="Arial"/>
                <a:cs typeface="Arial"/>
              </a:rPr>
              <a:t>Background </a:t>
            </a:r>
          </a:p>
          <a:p>
            <a:pPr>
              <a:buFontTx/>
              <a:buChar char="-"/>
            </a:pPr>
            <a:r>
              <a:rPr lang="en-GB" sz="2000">
                <a:latin typeface="Arial"/>
                <a:cs typeface="Arial"/>
              </a:rPr>
              <a:t>Proposals </a:t>
            </a:r>
          </a:p>
          <a:p>
            <a:pPr>
              <a:buFontTx/>
              <a:buChar char="-"/>
            </a:pPr>
            <a:r>
              <a:rPr lang="en-GB" sz="2000">
                <a:latin typeface="Arial"/>
                <a:cs typeface="Arial"/>
              </a:rPr>
              <a:t>Commercial overview</a:t>
            </a:r>
          </a:p>
          <a:p>
            <a:pPr>
              <a:buFontTx/>
              <a:buChar char="-"/>
            </a:pPr>
            <a:r>
              <a:rPr lang="en-GB" sz="2000">
                <a:latin typeface="Arial"/>
                <a:cs typeface="Arial"/>
              </a:rPr>
              <a:t>Next steps</a:t>
            </a:r>
          </a:p>
          <a:p>
            <a:pPr marL="0" indent="0">
              <a:buNone/>
            </a:pPr>
            <a:endParaRPr lang="en-GB" sz="2000">
              <a:latin typeface="Arial" panose="020B0604020202020204" pitchFamily="34" charset="0"/>
              <a:cs typeface="Arial" panose="020B0604020202020204" pitchFamily="34" charset="0"/>
            </a:endParaRPr>
          </a:p>
          <a:p>
            <a:endParaRPr lang="en-GB" sz="1200">
              <a:latin typeface="Arial" panose="020B0604020202020204" pitchFamily="34" charset="0"/>
              <a:cs typeface="Arial" panose="020B0604020202020204" pitchFamily="34" charset="0"/>
            </a:endParaRPr>
          </a:p>
          <a:p>
            <a:endParaRPr lang="en-GB">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4"/>
          </p:nvPr>
        </p:nvSpPr>
        <p:spPr/>
        <p:txBody>
          <a:bodyPr/>
          <a:lstStyle/>
          <a:p>
            <a:fld id="{5DB98E5A-76C0-453E-B1E0-BC4AB04722D5}" type="slidenum">
              <a:rPr lang="en-GB" smtClean="0"/>
              <a:pPr/>
              <a:t>2</a:t>
            </a:fld>
            <a:endParaRPr lang="en-GB"/>
          </a:p>
        </p:txBody>
      </p:sp>
    </p:spTree>
    <p:extLst>
      <p:ext uri="{BB962C8B-B14F-4D97-AF65-F5344CB8AC3E}">
        <p14:creationId xmlns:p14="http://schemas.microsoft.com/office/powerpoint/2010/main" val="3077593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60648"/>
            <a:ext cx="8028000" cy="648072"/>
          </a:xfrm>
        </p:spPr>
        <p:txBody>
          <a:bodyPr/>
          <a:lstStyle/>
          <a:p>
            <a:r>
              <a:rPr lang="en-GB" b="1">
                <a:latin typeface="+mj-lt"/>
              </a:rPr>
              <a:t>Housekeeping</a:t>
            </a:r>
          </a:p>
        </p:txBody>
      </p:sp>
      <p:sp>
        <p:nvSpPr>
          <p:cNvPr id="3" name="Content Placeholder 2"/>
          <p:cNvSpPr>
            <a:spLocks noGrp="1"/>
          </p:cNvSpPr>
          <p:nvPr>
            <p:ph idx="1"/>
          </p:nvPr>
        </p:nvSpPr>
        <p:spPr>
          <a:xfrm>
            <a:off x="618843" y="1052736"/>
            <a:ext cx="8352928" cy="5099726"/>
          </a:xfrm>
        </p:spPr>
        <p:txBody>
          <a:bodyPr/>
          <a:lstStyle/>
          <a:p>
            <a:pPr marL="0" indent="0">
              <a:buNone/>
            </a:pPr>
            <a:r>
              <a:rPr lang="en-GB" sz="2000" u="sng">
                <a:latin typeface="Arial" panose="020B0604020202020204" pitchFamily="34" charset="0"/>
                <a:cs typeface="Arial" panose="020B0604020202020204" pitchFamily="34" charset="0"/>
              </a:rPr>
              <a:t>Before the webinar starts</a:t>
            </a:r>
          </a:p>
          <a:p>
            <a:pPr marL="0" indent="0">
              <a:buNone/>
            </a:pPr>
            <a:r>
              <a:rPr lang="en-GB" sz="2000">
                <a:latin typeface="Arial" panose="020B0604020202020204" pitchFamily="34" charset="0"/>
                <a:cs typeface="Arial" panose="020B0604020202020204" pitchFamily="34" charset="0"/>
              </a:rPr>
              <a:t>The host will mute all attendees for the duration of this session.</a:t>
            </a:r>
          </a:p>
          <a:p>
            <a:pPr marL="282575" lvl="3" indent="0">
              <a:buNone/>
            </a:pPr>
            <a:r>
              <a:rPr lang="en-GB" sz="2000" b="1">
                <a:solidFill>
                  <a:srgbClr val="002060"/>
                </a:solidFill>
                <a:latin typeface="Arial" panose="020B0604020202020204" pitchFamily="34" charset="0"/>
                <a:cs typeface="Arial" panose="020B0604020202020204" pitchFamily="34" charset="0"/>
              </a:rPr>
              <a:t>- Those joining by phone, please mute by pressing *(star) 6</a:t>
            </a:r>
          </a:p>
          <a:p>
            <a:pPr marL="0" lvl="2" indent="-127000">
              <a:buNone/>
            </a:pPr>
            <a:endParaRPr lang="en-GB">
              <a:solidFill>
                <a:srgbClr val="002060"/>
              </a:solidFill>
              <a:latin typeface="Arial" panose="020B0604020202020204" pitchFamily="34" charset="0"/>
              <a:cs typeface="Arial" panose="020B0604020202020204" pitchFamily="34" charset="0"/>
            </a:endParaRPr>
          </a:p>
          <a:p>
            <a:pPr marL="0" lvl="2" indent="-127000">
              <a:buNone/>
            </a:pPr>
            <a:r>
              <a:rPr lang="en-GB">
                <a:solidFill>
                  <a:srgbClr val="002060"/>
                </a:solidFill>
                <a:latin typeface="Arial" panose="020B0604020202020204" pitchFamily="34" charset="0"/>
                <a:cs typeface="Arial" panose="020B0604020202020204" pitchFamily="34" charset="0"/>
              </a:rPr>
              <a:t>This webinar is NOT being recorded-  a copy of webinar slides will be published on Jaggaer.</a:t>
            </a:r>
          </a:p>
          <a:p>
            <a:pPr marL="0" indent="0">
              <a:buNone/>
            </a:pPr>
            <a:endParaRPr lang="en-GB" sz="2000" u="sng">
              <a:latin typeface="Arial" panose="020B0604020202020204" pitchFamily="34" charset="0"/>
              <a:cs typeface="Arial" panose="020B0604020202020204" pitchFamily="34" charset="0"/>
            </a:endParaRPr>
          </a:p>
          <a:p>
            <a:pPr marL="0" indent="0">
              <a:buNone/>
            </a:pPr>
            <a:r>
              <a:rPr lang="en-GB" sz="2000" u="sng">
                <a:latin typeface="Arial" panose="020B0604020202020204" pitchFamily="34" charset="0"/>
                <a:cs typeface="Arial" panose="020B0604020202020204" pitchFamily="34" charset="0"/>
              </a:rPr>
              <a:t>Collecting your feedback</a:t>
            </a:r>
          </a:p>
          <a:p>
            <a:pPr marL="0" indent="0">
              <a:buNone/>
            </a:pPr>
            <a:r>
              <a:rPr lang="en-GB" sz="2000">
                <a:latin typeface="Arial" panose="020B0604020202020204" pitchFamily="34" charset="0"/>
                <a:cs typeface="Arial" panose="020B0604020202020204" pitchFamily="34" charset="0"/>
              </a:rPr>
              <a:t>Please ask any questions, and share your feedback with us, using the Jaggaer messaging service.</a:t>
            </a:r>
          </a:p>
          <a:p>
            <a:pPr marL="0" indent="0">
              <a:buNone/>
            </a:pPr>
            <a:r>
              <a:rPr lang="en-GB" sz="2000">
                <a:latin typeface="Arial" panose="020B0604020202020204" pitchFamily="34" charset="0"/>
                <a:cs typeface="Arial" panose="020B0604020202020204" pitchFamily="34" charset="0"/>
              </a:rPr>
              <a:t> </a:t>
            </a:r>
          </a:p>
          <a:p>
            <a:pPr marL="0" indent="0">
              <a:buNone/>
            </a:pPr>
            <a:r>
              <a:rPr lang="en-GB" sz="2000" u="sng">
                <a:latin typeface="Arial" panose="020B0604020202020204" pitchFamily="34" charset="0"/>
                <a:cs typeface="Arial" panose="020B0604020202020204" pitchFamily="34" charset="0"/>
              </a:rPr>
              <a:t>Q&amp;As </a:t>
            </a:r>
          </a:p>
          <a:p>
            <a:pPr marL="0" lvl="2" indent="-127000">
              <a:buNone/>
            </a:pPr>
            <a:r>
              <a:rPr lang="en-GB">
                <a:solidFill>
                  <a:srgbClr val="002060"/>
                </a:solidFill>
                <a:latin typeface="Arial" panose="020B0604020202020204" pitchFamily="34" charset="0"/>
                <a:cs typeface="Arial" panose="020B0604020202020204" pitchFamily="34" charset="0"/>
              </a:rPr>
              <a:t>Answers to questions will be published on Jaggaer.</a:t>
            </a:r>
          </a:p>
          <a:p>
            <a:pPr marL="0" indent="0">
              <a:buNone/>
            </a:pPr>
            <a:endParaRPr lang="en-GB" sz="2000">
              <a:latin typeface="Arial" panose="020B0604020202020204" pitchFamily="34" charset="0"/>
              <a:cs typeface="Arial" panose="020B0604020202020204" pitchFamily="34" charset="0"/>
            </a:endParaRPr>
          </a:p>
          <a:p>
            <a:pPr marL="0" indent="0">
              <a:buNone/>
            </a:pPr>
            <a:endParaRPr lang="en-GB" sz="2000">
              <a:latin typeface="Arial" panose="020B0604020202020204" pitchFamily="34" charset="0"/>
              <a:cs typeface="Arial" panose="020B0604020202020204" pitchFamily="34" charset="0"/>
            </a:endParaRPr>
          </a:p>
          <a:p>
            <a:pPr marL="0" indent="0">
              <a:buNone/>
            </a:pPr>
            <a:endParaRPr lang="en-GB" b="1">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4"/>
          </p:nvPr>
        </p:nvSpPr>
        <p:spPr/>
        <p:txBody>
          <a:bodyPr/>
          <a:lstStyle/>
          <a:p>
            <a:fld id="{5DB98E5A-76C0-453E-B1E0-BC4AB04722D5}" type="slidenum">
              <a:rPr lang="en-GB" smtClean="0"/>
              <a:pPr/>
              <a:t>3</a:t>
            </a:fld>
            <a:endParaRPr lang="en-GB"/>
          </a:p>
        </p:txBody>
      </p:sp>
      <p:pic>
        <p:nvPicPr>
          <p:cNvPr id="5" name="Picture 2" descr="Mute someone in a Microsoft Teams Meeting-Sharing Knowledge ...">
            <a:extLst>
              <a:ext uri="{FF2B5EF4-FFF2-40B4-BE49-F238E27FC236}">
                <a16:creationId xmlns:a16="http://schemas.microsoft.com/office/drawing/2014/main" id="{1F97AFA3-AB3C-4C02-9BBB-9D34E36E551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8224" t="54562" r="57075" b="12409"/>
          <a:stretch/>
        </p:blipFill>
        <p:spPr bwMode="auto">
          <a:xfrm>
            <a:off x="8170350" y="1489616"/>
            <a:ext cx="709614" cy="6868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1396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Objectives of this early engagement event</a:t>
            </a:r>
          </a:p>
        </p:txBody>
      </p:sp>
      <p:sp>
        <p:nvSpPr>
          <p:cNvPr id="3" name="Content Placeholder 2"/>
          <p:cNvSpPr>
            <a:spLocks noGrp="1"/>
          </p:cNvSpPr>
          <p:nvPr>
            <p:ph idx="1"/>
          </p:nvPr>
        </p:nvSpPr>
        <p:spPr>
          <a:xfrm>
            <a:off x="684212" y="1484784"/>
            <a:ext cx="7775575" cy="4679949"/>
          </a:xfrm>
        </p:spPr>
        <p:txBody>
          <a:bodyPr vert="horz" lIns="36000" tIns="45720" rIns="91440" bIns="45720" rtlCol="0" anchor="t">
            <a:noAutofit/>
          </a:bodyPr>
          <a:lstStyle/>
          <a:p>
            <a:pPr marL="0" indent="0">
              <a:buNone/>
              <a:defRPr/>
            </a:pPr>
            <a:r>
              <a:rPr lang="en-GB" sz="2200" dirty="0">
                <a:latin typeface="Arial" panose="020B0604020202020204" pitchFamily="34" charset="0"/>
                <a:cs typeface="Arial" panose="020B0604020202020204" pitchFamily="34" charset="0"/>
              </a:rPr>
              <a:t>To provide an understanding of:</a:t>
            </a:r>
          </a:p>
          <a:p>
            <a:pPr marL="0" indent="0">
              <a:buNone/>
              <a:defRPr/>
            </a:pPr>
            <a:endParaRPr lang="en-GB" sz="2000" dirty="0">
              <a:latin typeface="Arial" panose="020B0604020202020204" pitchFamily="34" charset="0"/>
              <a:cs typeface="Arial" panose="020B0604020202020204" pitchFamily="34" charset="0"/>
            </a:endParaRPr>
          </a:p>
          <a:p>
            <a:pPr>
              <a:defRPr/>
            </a:pPr>
            <a:r>
              <a:rPr lang="en-GB" sz="2000" dirty="0">
                <a:latin typeface="Arial"/>
                <a:cs typeface="Arial"/>
              </a:rPr>
              <a:t>The Department's to procure the services of a national delivery partner to support schools to open school sports facilities and provide greater access and opportunities for pupils to access extra-curricular sport and physical activity </a:t>
            </a:r>
            <a:endParaRPr lang="en-GB" sz="2000" dirty="0">
              <a:latin typeface="Arial" panose="020B0604020202020204" pitchFamily="34" charset="0"/>
              <a:cs typeface="Arial" panose="020B0604020202020204" pitchFamily="34" charset="0"/>
            </a:endParaRPr>
          </a:p>
          <a:p>
            <a:pPr>
              <a:defRPr/>
            </a:pPr>
            <a:r>
              <a:rPr lang="en-GB" sz="2000" dirty="0">
                <a:latin typeface="Arial"/>
                <a:cs typeface="Arial"/>
              </a:rPr>
              <a:t>To gather feedback on our proposals to help inform our final decisions and decide on the level of detail we should include in the specification of requirements</a:t>
            </a:r>
          </a:p>
        </p:txBody>
      </p:sp>
      <p:sp>
        <p:nvSpPr>
          <p:cNvPr id="4" name="Slide Number Placeholder 3"/>
          <p:cNvSpPr>
            <a:spLocks noGrp="1"/>
          </p:cNvSpPr>
          <p:nvPr>
            <p:ph type="sldNum" sz="quarter" idx="4"/>
          </p:nvPr>
        </p:nvSpPr>
        <p:spPr/>
        <p:txBody>
          <a:bodyPr/>
          <a:lstStyle/>
          <a:p>
            <a:fld id="{5DB98E5A-76C0-453E-B1E0-BC4AB04722D5}" type="slidenum">
              <a:rPr lang="en-GB" smtClean="0"/>
              <a:pPr/>
              <a:t>4</a:t>
            </a:fld>
            <a:endParaRPr lang="en-GB"/>
          </a:p>
        </p:txBody>
      </p:sp>
    </p:spTree>
    <p:extLst>
      <p:ext uri="{BB962C8B-B14F-4D97-AF65-F5344CB8AC3E}">
        <p14:creationId xmlns:p14="http://schemas.microsoft.com/office/powerpoint/2010/main" val="486319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6656" y="1484784"/>
            <a:ext cx="7633648" cy="2304256"/>
          </a:xfrm>
        </p:spPr>
        <p:txBody>
          <a:bodyPr/>
          <a:lstStyle/>
          <a:p>
            <a:r>
              <a:rPr lang="en-GB" sz="4400" b="1"/>
              <a:t>Background</a:t>
            </a:r>
            <a:br>
              <a:rPr lang="en-GB" sz="4400" b="1"/>
            </a:br>
            <a:r>
              <a:rPr lang="en-GB" sz="4400" b="1"/>
              <a:t>  </a:t>
            </a:r>
            <a:br>
              <a:rPr lang="en-GB" sz="4400" b="1"/>
            </a:br>
            <a:br>
              <a:rPr lang="en-GB" sz="4400" b="1"/>
            </a:br>
            <a:br>
              <a:rPr lang="en-GB" sz="2100" i="1"/>
            </a:br>
            <a:endParaRPr lang="en-GB" sz="2100" i="1"/>
          </a:p>
        </p:txBody>
      </p:sp>
      <p:sp>
        <p:nvSpPr>
          <p:cNvPr id="3" name="Subtitle 2"/>
          <p:cNvSpPr>
            <a:spLocks noGrp="1"/>
          </p:cNvSpPr>
          <p:nvPr>
            <p:ph type="subTitle" idx="1"/>
          </p:nvPr>
        </p:nvSpPr>
        <p:spPr>
          <a:xfrm>
            <a:off x="683568" y="3717032"/>
            <a:ext cx="7920880" cy="1202432"/>
          </a:xfrm>
        </p:spPr>
        <p:txBody>
          <a:bodyPr>
            <a:normAutofit fontScale="32500" lnSpcReduction="20000"/>
          </a:bodyPr>
          <a:lstStyle/>
          <a:p>
            <a:endParaRPr lang="en-GB" sz="8000">
              <a:latin typeface="+mn-lt"/>
            </a:endParaRPr>
          </a:p>
          <a:p>
            <a:endParaRPr lang="en-GB" sz="8000">
              <a:latin typeface="+mn-lt"/>
            </a:endParaRPr>
          </a:p>
          <a:p>
            <a:br>
              <a:rPr lang="en-GB"/>
            </a:br>
            <a:endParaRPr lang="en-GB"/>
          </a:p>
        </p:txBody>
      </p:sp>
      <p:sp>
        <p:nvSpPr>
          <p:cNvPr id="4" name="TextBox 3"/>
          <p:cNvSpPr txBox="1"/>
          <p:nvPr/>
        </p:nvSpPr>
        <p:spPr>
          <a:xfrm>
            <a:off x="539552" y="4318248"/>
            <a:ext cx="5500890" cy="1631216"/>
          </a:xfrm>
          <a:prstGeom prst="rect">
            <a:avLst/>
          </a:prstGeom>
          <a:noFill/>
        </p:spPr>
        <p:txBody>
          <a:bodyPr wrap="square" lIns="91440" tIns="45720" rIns="91440" bIns="45720" rtlCol="0" anchor="t">
            <a:spAutoFit/>
          </a:bodyPr>
          <a:lstStyle/>
          <a:p>
            <a:r>
              <a:rPr lang="en-US" sz="2000" b="1" kern="1200" dirty="0"/>
              <a:t>Salma ISHAQUE</a:t>
            </a:r>
            <a:r>
              <a:rPr lang="en-US" sz="2000" b="1" dirty="0"/>
              <a:t> / Laura WALKLETT-LYNCH  </a:t>
            </a:r>
            <a:endParaRPr lang="en-US" sz="2000" b="1" kern="1200" dirty="0">
              <a:solidFill>
                <a:schemeClr val="tx1"/>
              </a:solidFill>
            </a:endParaRPr>
          </a:p>
          <a:p>
            <a:endParaRPr lang="en-US" sz="2000" kern="1200" dirty="0">
              <a:solidFill>
                <a:schemeClr val="tx1"/>
              </a:solidFill>
            </a:endParaRPr>
          </a:p>
          <a:p>
            <a:r>
              <a:rPr lang="en-US" sz="2000" b="1" dirty="0">
                <a:cs typeface="Calibri"/>
              </a:rPr>
              <a:t>Life Skills division – PE, School Sport and physical activity team</a:t>
            </a:r>
            <a:endParaRPr lang="en-US" sz="2000" b="1" kern="1200" dirty="0">
              <a:cs typeface="Calibri"/>
            </a:endParaRPr>
          </a:p>
          <a:p>
            <a:endParaRPr lang="en-US" sz="2000" kern="1200" dirty="0">
              <a:solidFill>
                <a:schemeClr val="tx1"/>
              </a:solidFill>
            </a:endParaRPr>
          </a:p>
        </p:txBody>
      </p:sp>
      <p:sp>
        <p:nvSpPr>
          <p:cNvPr id="5" name="Slide Number Placeholder 4"/>
          <p:cNvSpPr>
            <a:spLocks noGrp="1"/>
          </p:cNvSpPr>
          <p:nvPr>
            <p:ph type="sldNum" sz="quarter" idx="4"/>
          </p:nvPr>
        </p:nvSpPr>
        <p:spPr/>
        <p:txBody>
          <a:bodyPr/>
          <a:lstStyle/>
          <a:p>
            <a:fld id="{5DB98E5A-76C0-453E-B1E0-BC4AB04722D5}" type="slidenum">
              <a:rPr lang="en-GB" smtClean="0"/>
              <a:pPr/>
              <a:t>5</a:t>
            </a:fld>
            <a:endParaRPr lang="en-GB"/>
          </a:p>
        </p:txBody>
      </p:sp>
    </p:spTree>
    <p:extLst>
      <p:ext uri="{BB962C8B-B14F-4D97-AF65-F5344CB8AC3E}">
        <p14:creationId xmlns:p14="http://schemas.microsoft.com/office/powerpoint/2010/main" val="1714193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07F11-6DAA-4F58-8986-82DCBCA6CBD5}"/>
              </a:ext>
            </a:extLst>
          </p:cNvPr>
          <p:cNvSpPr>
            <a:spLocks noGrp="1"/>
          </p:cNvSpPr>
          <p:nvPr>
            <p:ph type="title"/>
          </p:nvPr>
        </p:nvSpPr>
        <p:spPr/>
        <p:txBody>
          <a:bodyPr/>
          <a:lstStyle/>
          <a:p>
            <a:r>
              <a:rPr lang="en-GB"/>
              <a:t>Background to our proposed approach</a:t>
            </a:r>
          </a:p>
        </p:txBody>
      </p:sp>
      <p:sp>
        <p:nvSpPr>
          <p:cNvPr id="3" name="Content Placeholder 2">
            <a:extLst>
              <a:ext uri="{FF2B5EF4-FFF2-40B4-BE49-F238E27FC236}">
                <a16:creationId xmlns:a16="http://schemas.microsoft.com/office/drawing/2014/main" id="{B33D2CB9-A9C9-47C4-80C3-04305DE8B42F}"/>
              </a:ext>
            </a:extLst>
          </p:cNvPr>
          <p:cNvSpPr>
            <a:spLocks noGrp="1"/>
          </p:cNvSpPr>
          <p:nvPr>
            <p:ph idx="1"/>
          </p:nvPr>
        </p:nvSpPr>
        <p:spPr>
          <a:xfrm>
            <a:off x="684212" y="1400176"/>
            <a:ext cx="7775575" cy="4679949"/>
          </a:xfrm>
        </p:spPr>
        <p:txBody>
          <a:bodyPr vert="horz" lIns="36000" tIns="45720" rIns="91440" bIns="45720" rtlCol="0" anchor="t">
            <a:noAutofit/>
          </a:bodyPr>
          <a:lstStyle/>
          <a:p>
            <a:r>
              <a:rPr lang="en-GB" sz="1600">
                <a:solidFill>
                  <a:schemeClr val="tx1"/>
                </a:solidFill>
                <a:latin typeface="Arial"/>
                <a:cs typeface="Arial"/>
              </a:rPr>
              <a:t>We want to provide funding and support to schools to help them to open their sports facilities outside of the school day (evenings, weekends and holidays)</a:t>
            </a:r>
          </a:p>
          <a:p>
            <a:r>
              <a:rPr lang="en-GB" sz="1600">
                <a:solidFill>
                  <a:schemeClr val="tx1"/>
                </a:solidFill>
                <a:latin typeface="Arial"/>
                <a:cs typeface="Arial"/>
              </a:rPr>
              <a:t>This will increase the </a:t>
            </a:r>
            <a:r>
              <a:rPr lang="en-GB" sz="1600">
                <a:solidFill>
                  <a:schemeClr val="tx1"/>
                </a:solidFill>
                <a:effectLst/>
                <a:latin typeface="Arial"/>
                <a:ea typeface="MS Mincho"/>
                <a:cs typeface="Calibri"/>
              </a:rPr>
              <a:t>breadth and volume of the extracurricular sporting activities available to children and young people</a:t>
            </a:r>
            <a:r>
              <a:rPr lang="en-GB" sz="1600">
                <a:solidFill>
                  <a:schemeClr val="tx1"/>
                </a:solidFill>
                <a:latin typeface="Arial"/>
                <a:ea typeface="MS Mincho"/>
                <a:cs typeface="Calibri"/>
              </a:rPr>
              <a:t> </a:t>
            </a:r>
            <a:endParaRPr lang="en-GB" sz="1600">
              <a:solidFill>
                <a:schemeClr val="tx1"/>
              </a:solidFill>
              <a:effectLst/>
              <a:latin typeface="Arial" panose="020B0604020202020204" pitchFamily="34" charset="0"/>
              <a:ea typeface="MS Mincho" panose="02020609040205080304" pitchFamily="49" charset="-128"/>
            </a:endParaRPr>
          </a:p>
          <a:p>
            <a:r>
              <a:rPr lang="en-GB" sz="1600">
                <a:solidFill>
                  <a:schemeClr val="tx1"/>
                </a:solidFill>
                <a:latin typeface="Arial"/>
                <a:ea typeface="MS Mincho"/>
                <a:cs typeface="Arial"/>
              </a:rPr>
              <a:t>This will also do more to link schools and local sports providers and the local community </a:t>
            </a:r>
            <a:endParaRPr lang="en-GB" sz="1600">
              <a:solidFill>
                <a:schemeClr val="tx1"/>
              </a:solidFill>
              <a:latin typeface="Arial" panose="020B0604020202020204" pitchFamily="34" charset="0"/>
              <a:cs typeface="Arial" panose="020B0604020202020204" pitchFamily="34" charset="0"/>
            </a:endParaRPr>
          </a:p>
          <a:p>
            <a:r>
              <a:rPr lang="en-GB" sz="1600">
                <a:solidFill>
                  <a:schemeClr val="tx1"/>
                </a:solidFill>
                <a:effectLst/>
                <a:latin typeface="Arial"/>
                <a:ea typeface="MS Mincho"/>
                <a:cs typeface="Arial"/>
              </a:rPr>
              <a:t>Previously </a:t>
            </a:r>
            <a:r>
              <a:rPr lang="en-GB" sz="1600">
                <a:solidFill>
                  <a:schemeClr val="tx1"/>
                </a:solidFill>
                <a:latin typeface="Arial"/>
                <a:ea typeface="MS Mincho"/>
                <a:cs typeface="Arial"/>
              </a:rPr>
              <a:t>we </a:t>
            </a:r>
            <a:r>
              <a:rPr lang="en-GB" sz="1600">
                <a:solidFill>
                  <a:schemeClr val="tx1"/>
                </a:solidFill>
                <a:effectLst/>
                <a:latin typeface="Arial"/>
                <a:ea typeface="MS Mincho"/>
                <a:cs typeface="Arial"/>
              </a:rPr>
              <a:t>provided £11.7m via Sport England and Active Partnerships in two phases to schools since October 2019 </a:t>
            </a:r>
            <a:r>
              <a:rPr lang="en-GB" sz="1600">
                <a:solidFill>
                  <a:schemeClr val="tx1"/>
                </a:solidFill>
                <a:latin typeface="Arial"/>
                <a:ea typeface="MS Mincho"/>
                <a:cs typeface="Arial"/>
              </a:rPr>
              <a:t>to learn about key drivers and barriers and support schools to recover from the impact of COVID-19 </a:t>
            </a:r>
            <a:endParaRPr lang="en-GB" sz="1600">
              <a:solidFill>
                <a:schemeClr val="tx1"/>
              </a:solidFill>
              <a:latin typeface="Arial" panose="020B0604020202020204" pitchFamily="34" charset="0"/>
              <a:ea typeface="MS Mincho" panose="02020609040205080304" pitchFamily="49" charset="-128"/>
              <a:cs typeface="Arial" panose="020B0604020202020204" pitchFamily="34" charset="0"/>
            </a:endParaRPr>
          </a:p>
          <a:p>
            <a:r>
              <a:rPr lang="en-GB" sz="1600">
                <a:solidFill>
                  <a:schemeClr val="tx1"/>
                </a:solidFill>
                <a:latin typeface="Arial"/>
                <a:ea typeface="MS Mincho"/>
                <a:cs typeface="Arial"/>
              </a:rPr>
              <a:t>Expect bidders to have established local networks (or access to them) and understand the school sport landscape </a:t>
            </a:r>
            <a:endParaRPr lang="en-GB" sz="1600">
              <a:solidFill>
                <a:schemeClr val="tx1"/>
              </a:solidFill>
              <a:latin typeface="Arial" panose="020B0604020202020204" pitchFamily="34" charset="0"/>
              <a:ea typeface="MS Mincho" panose="02020609040205080304" pitchFamily="49" charset="-128"/>
              <a:cs typeface="Arial" panose="020B0604020202020204" pitchFamily="34" charset="0"/>
            </a:endParaRPr>
          </a:p>
          <a:p>
            <a:r>
              <a:rPr lang="en-GB" sz="1600">
                <a:solidFill>
                  <a:schemeClr val="tx1"/>
                </a:solidFill>
                <a:latin typeface="Arial"/>
                <a:ea typeface="MS Mincho"/>
                <a:cs typeface="Arial"/>
              </a:rPr>
              <a:t>Expect this to have national coverage (England only)</a:t>
            </a:r>
          </a:p>
          <a:p>
            <a:r>
              <a:rPr lang="en-GB" sz="1600">
                <a:solidFill>
                  <a:schemeClr val="tx1"/>
                </a:solidFill>
                <a:effectLst/>
                <a:latin typeface="Arial"/>
                <a:ea typeface="MS Mincho"/>
                <a:cs typeface="Calibri"/>
              </a:rPr>
              <a:t>Expected funding to be targeted at both primary and secondary schools</a:t>
            </a:r>
          </a:p>
          <a:p>
            <a:r>
              <a:rPr lang="en-GB" sz="1600">
                <a:solidFill>
                  <a:schemeClr val="tx1"/>
                </a:solidFill>
                <a:latin typeface="Arial"/>
                <a:ea typeface="MS Mincho"/>
                <a:cs typeface="Calibri"/>
              </a:rPr>
              <a:t>Expect 90% of funding to be provided direct to schools with up to 10% available for management of funding, capacity building, support to schools and evaluation </a:t>
            </a:r>
            <a:endParaRPr lang="en-GB" sz="1600">
              <a:solidFill>
                <a:schemeClr val="tx1"/>
              </a:solidFill>
              <a:latin typeface="Arial" panose="020B0604020202020204" pitchFamily="34" charset="0"/>
              <a:ea typeface="MS Mincho" panose="02020609040205080304" pitchFamily="49" charset="-128"/>
              <a:cs typeface="Arial" panose="020B0604020202020204" pitchFamily="34" charset="0"/>
            </a:endParaRPr>
          </a:p>
        </p:txBody>
      </p:sp>
      <p:sp>
        <p:nvSpPr>
          <p:cNvPr id="4" name="Slide Number Placeholder 3">
            <a:extLst>
              <a:ext uri="{FF2B5EF4-FFF2-40B4-BE49-F238E27FC236}">
                <a16:creationId xmlns:a16="http://schemas.microsoft.com/office/drawing/2014/main" id="{B14DBFC4-499C-4697-BA19-0EA38EE7A5BA}"/>
              </a:ext>
            </a:extLst>
          </p:cNvPr>
          <p:cNvSpPr>
            <a:spLocks noGrp="1"/>
          </p:cNvSpPr>
          <p:nvPr>
            <p:ph type="sldNum" sz="quarter" idx="4"/>
          </p:nvPr>
        </p:nvSpPr>
        <p:spPr/>
        <p:txBody>
          <a:bodyPr/>
          <a:lstStyle/>
          <a:p>
            <a:fld id="{5DB98E5A-76C0-453E-B1E0-BC4AB04722D5}" type="slidenum">
              <a:rPr lang="en-GB" smtClean="0"/>
              <a:pPr/>
              <a:t>6</a:t>
            </a:fld>
            <a:endParaRPr lang="en-GB"/>
          </a:p>
        </p:txBody>
      </p:sp>
    </p:spTree>
    <p:extLst>
      <p:ext uri="{BB962C8B-B14F-4D97-AF65-F5344CB8AC3E}">
        <p14:creationId xmlns:p14="http://schemas.microsoft.com/office/powerpoint/2010/main" val="3437394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81009-1706-4402-81EC-09391E9A58E7}"/>
              </a:ext>
            </a:extLst>
          </p:cNvPr>
          <p:cNvSpPr>
            <a:spLocks noGrp="1"/>
          </p:cNvSpPr>
          <p:nvPr>
            <p:ph type="title"/>
          </p:nvPr>
        </p:nvSpPr>
        <p:spPr/>
        <p:txBody>
          <a:bodyPr/>
          <a:lstStyle/>
          <a:p>
            <a:r>
              <a:rPr lang="en-GB"/>
              <a:t>Expected benefits </a:t>
            </a:r>
          </a:p>
        </p:txBody>
      </p:sp>
      <p:sp>
        <p:nvSpPr>
          <p:cNvPr id="3" name="Content Placeholder 2">
            <a:extLst>
              <a:ext uri="{FF2B5EF4-FFF2-40B4-BE49-F238E27FC236}">
                <a16:creationId xmlns:a16="http://schemas.microsoft.com/office/drawing/2014/main" id="{A53FF90C-9B02-4AE7-B3F9-A7CB3269212B}"/>
              </a:ext>
            </a:extLst>
          </p:cNvPr>
          <p:cNvSpPr>
            <a:spLocks noGrp="1"/>
          </p:cNvSpPr>
          <p:nvPr>
            <p:ph idx="1"/>
          </p:nvPr>
        </p:nvSpPr>
        <p:spPr/>
        <p:txBody>
          <a:bodyPr/>
          <a:lstStyle/>
          <a:p>
            <a:r>
              <a:rPr lang="en-GB" sz="2400">
                <a:solidFill>
                  <a:schemeClr val="tx1"/>
                </a:solidFill>
                <a:effectLst/>
                <a:latin typeface="Arial" panose="020B0604020202020204" pitchFamily="34" charset="0"/>
                <a:ea typeface="MS Mincho" panose="02020609040205080304" pitchFamily="49" charset="-128"/>
                <a:cs typeface="Arial" panose="020B0604020202020204" pitchFamily="34" charset="0"/>
              </a:rPr>
              <a:t>Pupils will benefit from having greater access and opportunity to take part in sporting activities after school, at weekend and holidays at a familiar and safe location. </a:t>
            </a:r>
          </a:p>
          <a:p>
            <a:r>
              <a:rPr lang="en-GB" sz="2400">
                <a:solidFill>
                  <a:schemeClr val="tx1"/>
                </a:solidFill>
                <a:effectLst/>
                <a:latin typeface="Arial" panose="020B0604020202020204" pitchFamily="34" charset="0"/>
                <a:ea typeface="MS Mincho" panose="02020609040205080304" pitchFamily="49" charset="-128"/>
                <a:cs typeface="Arial" panose="020B0604020202020204" pitchFamily="34" charset="0"/>
              </a:rPr>
              <a:t>Parents and caregivers will benefit from this additional provision which can support them to work, seek work or take part in education or sports themselves. </a:t>
            </a:r>
          </a:p>
          <a:p>
            <a:r>
              <a:rPr lang="en-GB" sz="2400">
                <a:solidFill>
                  <a:schemeClr val="tx1"/>
                </a:solidFill>
                <a:effectLst/>
                <a:latin typeface="Arial" panose="020B0604020202020204" pitchFamily="34" charset="0"/>
                <a:ea typeface="MS Mincho" panose="02020609040205080304" pitchFamily="49" charset="-128"/>
                <a:cs typeface="Arial" panose="020B0604020202020204" pitchFamily="34" charset="0"/>
              </a:rPr>
              <a:t>Schools will create a significant change in how they use their school sport facilities and increase sustainable opportunities for children and young people to engage in physical activity. </a:t>
            </a:r>
          </a:p>
          <a:p>
            <a:endParaRPr lang="en-GB"/>
          </a:p>
        </p:txBody>
      </p:sp>
      <p:sp>
        <p:nvSpPr>
          <p:cNvPr id="4" name="Slide Number Placeholder 3">
            <a:extLst>
              <a:ext uri="{FF2B5EF4-FFF2-40B4-BE49-F238E27FC236}">
                <a16:creationId xmlns:a16="http://schemas.microsoft.com/office/drawing/2014/main" id="{CF53C36E-949E-4833-8642-EBBF1708A7AE}"/>
              </a:ext>
            </a:extLst>
          </p:cNvPr>
          <p:cNvSpPr>
            <a:spLocks noGrp="1"/>
          </p:cNvSpPr>
          <p:nvPr>
            <p:ph type="sldNum" sz="quarter" idx="4"/>
          </p:nvPr>
        </p:nvSpPr>
        <p:spPr/>
        <p:txBody>
          <a:bodyPr/>
          <a:lstStyle/>
          <a:p>
            <a:fld id="{5DB98E5A-76C0-453E-B1E0-BC4AB04722D5}" type="slidenum">
              <a:rPr lang="en-GB" smtClean="0"/>
              <a:pPr/>
              <a:t>7</a:t>
            </a:fld>
            <a:endParaRPr lang="en-GB"/>
          </a:p>
        </p:txBody>
      </p:sp>
    </p:spTree>
    <p:extLst>
      <p:ext uri="{BB962C8B-B14F-4D97-AF65-F5344CB8AC3E}">
        <p14:creationId xmlns:p14="http://schemas.microsoft.com/office/powerpoint/2010/main" val="3597479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3D655-294B-438D-A44C-DAEBF3323F94}"/>
              </a:ext>
            </a:extLst>
          </p:cNvPr>
          <p:cNvSpPr>
            <a:spLocks noGrp="1"/>
          </p:cNvSpPr>
          <p:nvPr>
            <p:ph type="title"/>
          </p:nvPr>
        </p:nvSpPr>
        <p:spPr/>
        <p:txBody>
          <a:bodyPr/>
          <a:lstStyle/>
          <a:p>
            <a:r>
              <a:rPr lang="en-GB"/>
              <a:t>Contractor may be expected to</a:t>
            </a:r>
          </a:p>
        </p:txBody>
      </p:sp>
      <p:sp>
        <p:nvSpPr>
          <p:cNvPr id="3" name="Content Placeholder 2">
            <a:extLst>
              <a:ext uri="{FF2B5EF4-FFF2-40B4-BE49-F238E27FC236}">
                <a16:creationId xmlns:a16="http://schemas.microsoft.com/office/drawing/2014/main" id="{E7A49197-CE6F-404C-9F50-7C0B26CE52EC}"/>
              </a:ext>
            </a:extLst>
          </p:cNvPr>
          <p:cNvSpPr>
            <a:spLocks noGrp="1"/>
          </p:cNvSpPr>
          <p:nvPr>
            <p:ph idx="1"/>
          </p:nvPr>
        </p:nvSpPr>
        <p:spPr/>
        <p:txBody>
          <a:bodyPr/>
          <a:lstStyle/>
          <a:p>
            <a:pPr marL="342900" lvl="0" indent="-342900">
              <a:spcAft>
                <a:spcPts val="1000"/>
              </a:spcAft>
              <a:buFont typeface="Symbol" panose="05050102010706020507" pitchFamily="18" charset="2"/>
              <a:buChar char=""/>
              <a:tabLst>
                <a:tab pos="228600" algn="l"/>
                <a:tab pos="457200" algn="l"/>
              </a:tabLst>
            </a:pPr>
            <a:r>
              <a:rPr lang="en-GB" sz="1600">
                <a:solidFill>
                  <a:schemeClr val="tx1"/>
                </a:solidFill>
                <a:effectLst/>
                <a:latin typeface="Arial" panose="020B0604020202020204" pitchFamily="34" charset="0"/>
                <a:ea typeface="MS Mincho" panose="02020609040205080304" pitchFamily="49" charset="-128"/>
                <a:cs typeface="Calibri" panose="020F0502020204030204" pitchFamily="34" charset="0"/>
              </a:rPr>
              <a:t>Provide funding to schools to allow them to open their school sports facilities outside of the school day </a:t>
            </a:r>
            <a:endParaRPr lang="en-GB" sz="1600">
              <a:solidFill>
                <a:schemeClr val="tx1"/>
              </a:solidFill>
              <a:effectLst/>
              <a:latin typeface="Calibri" panose="020F0502020204030204" pitchFamily="34" charset="0"/>
              <a:ea typeface="MS Mincho" panose="02020609040205080304" pitchFamily="49" charset="-128"/>
              <a:cs typeface="Calibri" panose="020F0502020204030204" pitchFamily="34" charset="0"/>
            </a:endParaRPr>
          </a:p>
          <a:p>
            <a:pPr marL="342900" lvl="0" indent="-342900">
              <a:spcAft>
                <a:spcPts val="1000"/>
              </a:spcAft>
              <a:buFont typeface="Symbol" panose="05050102010706020507" pitchFamily="18" charset="2"/>
              <a:buChar char=""/>
              <a:tabLst>
                <a:tab pos="228600" algn="l"/>
                <a:tab pos="457200" algn="l"/>
              </a:tabLst>
            </a:pPr>
            <a:r>
              <a:rPr lang="en-GB" sz="1600">
                <a:solidFill>
                  <a:schemeClr val="tx1"/>
                </a:solidFill>
                <a:effectLst/>
                <a:latin typeface="Arial" panose="020B0604020202020204" pitchFamily="34" charset="0"/>
                <a:ea typeface="MS Mincho" panose="02020609040205080304" pitchFamily="49" charset="-128"/>
                <a:cs typeface="Calibri" panose="020F0502020204030204" pitchFamily="34" charset="0"/>
              </a:rPr>
              <a:t>Support schools to open their facilities and increase the breadth and volume of the sports and activities available including linking schools with local sports organisations and providing guidance on how best to target this investment. </a:t>
            </a:r>
            <a:endParaRPr lang="en-GB" sz="1600">
              <a:solidFill>
                <a:schemeClr val="tx1"/>
              </a:solidFill>
              <a:effectLst/>
              <a:latin typeface="Calibri" panose="020F0502020204030204" pitchFamily="34" charset="0"/>
              <a:ea typeface="MS Mincho" panose="02020609040205080304" pitchFamily="49" charset="-128"/>
              <a:cs typeface="Calibri" panose="020F0502020204030204" pitchFamily="34" charset="0"/>
            </a:endParaRPr>
          </a:p>
          <a:p>
            <a:pPr marL="342900" lvl="0" indent="-342900">
              <a:spcAft>
                <a:spcPts val="1000"/>
              </a:spcAft>
              <a:buFont typeface="Symbol" panose="05050102010706020507" pitchFamily="18" charset="2"/>
              <a:buChar char=""/>
              <a:tabLst>
                <a:tab pos="228600" algn="l"/>
                <a:tab pos="457200" algn="l"/>
              </a:tabLst>
            </a:pPr>
            <a:r>
              <a:rPr lang="en-GB" sz="1600">
                <a:solidFill>
                  <a:schemeClr val="tx1"/>
                </a:solidFill>
                <a:effectLst/>
                <a:latin typeface="Arial" panose="020B0604020202020204" pitchFamily="34" charset="0"/>
                <a:ea typeface="MS Mincho" panose="02020609040205080304" pitchFamily="49" charset="-128"/>
                <a:cs typeface="Calibri" panose="020F0502020204030204" pitchFamily="34" charset="0"/>
              </a:rPr>
              <a:t>Use a range of data to identify schools to work with, for example those with high proportion of pupils eligible for free school meals, low physical activity levels or a lack of community clubs available.</a:t>
            </a:r>
            <a:endParaRPr lang="en-GB" sz="1600">
              <a:solidFill>
                <a:schemeClr val="tx1"/>
              </a:solidFill>
              <a:effectLst/>
              <a:latin typeface="Calibri" panose="020F0502020204030204" pitchFamily="34" charset="0"/>
              <a:ea typeface="MS Mincho" panose="02020609040205080304" pitchFamily="49" charset="-128"/>
              <a:cs typeface="Calibri" panose="020F0502020204030204" pitchFamily="34" charset="0"/>
            </a:endParaRPr>
          </a:p>
          <a:p>
            <a:pPr marL="342900" lvl="0" indent="-342900">
              <a:spcAft>
                <a:spcPts val="1000"/>
              </a:spcAft>
              <a:buFont typeface="Symbol" panose="05050102010706020507" pitchFamily="18" charset="2"/>
              <a:buChar char=""/>
              <a:tabLst>
                <a:tab pos="228600" algn="l"/>
                <a:tab pos="457200" algn="l"/>
              </a:tabLst>
            </a:pPr>
            <a:r>
              <a:rPr lang="en-GB" sz="1600">
                <a:solidFill>
                  <a:schemeClr val="tx1"/>
                </a:solidFill>
                <a:effectLst/>
                <a:latin typeface="Arial" panose="020B0604020202020204" pitchFamily="34" charset="0"/>
                <a:ea typeface="MS Mincho" panose="02020609040205080304" pitchFamily="49" charset="-128"/>
                <a:cs typeface="Calibri" panose="020F0502020204030204" pitchFamily="34" charset="0"/>
              </a:rPr>
              <a:t>Target funding at under-represented groups such as girls and BAME communities. </a:t>
            </a:r>
            <a:endParaRPr lang="en-GB" sz="1600">
              <a:solidFill>
                <a:schemeClr val="tx1"/>
              </a:solidFill>
              <a:effectLst/>
              <a:latin typeface="Calibri" panose="020F0502020204030204" pitchFamily="34" charset="0"/>
              <a:ea typeface="MS Mincho" panose="02020609040205080304" pitchFamily="49" charset="-128"/>
              <a:cs typeface="Calibri" panose="020F0502020204030204" pitchFamily="34" charset="0"/>
            </a:endParaRPr>
          </a:p>
          <a:p>
            <a:pPr marL="342900" lvl="0" indent="-342900">
              <a:spcAft>
                <a:spcPts val="1000"/>
              </a:spcAft>
              <a:buFont typeface="Symbol" panose="05050102010706020507" pitchFamily="18" charset="2"/>
              <a:buChar char=""/>
              <a:tabLst>
                <a:tab pos="228600" algn="l"/>
                <a:tab pos="457200" algn="l"/>
              </a:tabLst>
            </a:pPr>
            <a:r>
              <a:rPr lang="en-GB" sz="1600">
                <a:solidFill>
                  <a:schemeClr val="tx1"/>
                </a:solidFill>
                <a:effectLst/>
                <a:latin typeface="Arial" panose="020B0604020202020204" pitchFamily="34" charset="0"/>
                <a:ea typeface="MS Mincho" panose="02020609040205080304" pitchFamily="49" charset="-128"/>
                <a:cs typeface="Calibri" panose="020F0502020204030204" pitchFamily="34" charset="0"/>
              </a:rPr>
              <a:t>Support more schools to provide inclusive facilities and opportunities for pupils with SEND including helping to improve the offer and facilities available to support pupils with SEND to take part in sport and activity.</a:t>
            </a:r>
            <a:endParaRPr lang="en-GB" sz="1600">
              <a:solidFill>
                <a:schemeClr val="tx1"/>
              </a:solidFill>
              <a:effectLst/>
              <a:latin typeface="Calibri" panose="020F0502020204030204" pitchFamily="34" charset="0"/>
              <a:ea typeface="MS Mincho" panose="02020609040205080304" pitchFamily="49" charset="-128"/>
              <a:cs typeface="Calibri" panose="020F0502020204030204" pitchFamily="34" charset="0"/>
            </a:endParaRPr>
          </a:p>
          <a:p>
            <a:pPr marL="342900" lvl="0" indent="-342900">
              <a:spcAft>
                <a:spcPts val="1000"/>
              </a:spcAft>
              <a:buFont typeface="Symbol" panose="05050102010706020507" pitchFamily="18" charset="2"/>
              <a:buChar char=""/>
              <a:tabLst>
                <a:tab pos="228600" algn="l"/>
                <a:tab pos="457200" algn="l"/>
              </a:tabLst>
            </a:pPr>
            <a:r>
              <a:rPr lang="en-GB" sz="1600">
                <a:solidFill>
                  <a:schemeClr val="tx1"/>
                </a:solidFill>
                <a:effectLst/>
                <a:latin typeface="Arial" panose="020B0604020202020204" pitchFamily="34" charset="0"/>
                <a:ea typeface="MS Mincho" panose="02020609040205080304" pitchFamily="49" charset="-128"/>
                <a:cs typeface="Calibri" panose="020F0502020204030204" pitchFamily="34" charset="0"/>
              </a:rPr>
              <a:t>Encourage schools to open their facilities to the wider ‘school community’ which would support active families and enable parents to role model participation. </a:t>
            </a:r>
            <a:endParaRPr lang="en-GB" sz="1600">
              <a:solidFill>
                <a:schemeClr val="tx1"/>
              </a:solidFill>
              <a:effectLst/>
              <a:latin typeface="Calibri" panose="020F0502020204030204" pitchFamily="34" charset="0"/>
              <a:ea typeface="MS Mincho" panose="02020609040205080304" pitchFamily="49" charset="-128"/>
              <a:cs typeface="Calibri" panose="020F0502020204030204" pitchFamily="34" charset="0"/>
            </a:endParaRPr>
          </a:p>
          <a:p>
            <a:pPr marL="342900" lvl="0" indent="-342900">
              <a:spcAft>
                <a:spcPts val="1000"/>
              </a:spcAft>
              <a:buFont typeface="Symbol" panose="05050102010706020507" pitchFamily="18" charset="2"/>
              <a:buChar char=""/>
              <a:tabLst>
                <a:tab pos="228600" algn="l"/>
                <a:tab pos="457200" algn="l"/>
              </a:tabLst>
            </a:pPr>
            <a:r>
              <a:rPr lang="en-GB" sz="1600">
                <a:solidFill>
                  <a:schemeClr val="tx1"/>
                </a:solidFill>
                <a:effectLst/>
                <a:latin typeface="Arial" panose="020B0604020202020204" pitchFamily="34" charset="0"/>
                <a:ea typeface="MS Mincho" panose="02020609040205080304" pitchFamily="49" charset="-128"/>
                <a:cs typeface="Calibri" panose="020F0502020204030204" pitchFamily="34" charset="0"/>
              </a:rPr>
              <a:t>Target a proportion of the funding to open school pools effectively and help improve school swimming. </a:t>
            </a:r>
            <a:endParaRPr lang="en-GB" sz="1600">
              <a:solidFill>
                <a:schemeClr val="tx1"/>
              </a:solidFill>
              <a:effectLst/>
              <a:latin typeface="Calibri" panose="020F0502020204030204" pitchFamily="34" charset="0"/>
              <a:ea typeface="MS Mincho" panose="02020609040205080304" pitchFamily="49" charset="-128"/>
              <a:cs typeface="Calibri" panose="020F0502020204030204" pitchFamily="34" charset="0"/>
            </a:endParaRPr>
          </a:p>
          <a:p>
            <a:endParaRPr lang="en-GB"/>
          </a:p>
        </p:txBody>
      </p:sp>
      <p:sp>
        <p:nvSpPr>
          <p:cNvPr id="4" name="Slide Number Placeholder 3">
            <a:extLst>
              <a:ext uri="{FF2B5EF4-FFF2-40B4-BE49-F238E27FC236}">
                <a16:creationId xmlns:a16="http://schemas.microsoft.com/office/drawing/2014/main" id="{60457799-B86E-4075-AF6B-045F59102862}"/>
              </a:ext>
            </a:extLst>
          </p:cNvPr>
          <p:cNvSpPr>
            <a:spLocks noGrp="1"/>
          </p:cNvSpPr>
          <p:nvPr>
            <p:ph type="sldNum" sz="quarter" idx="4"/>
          </p:nvPr>
        </p:nvSpPr>
        <p:spPr/>
        <p:txBody>
          <a:bodyPr/>
          <a:lstStyle/>
          <a:p>
            <a:fld id="{5DB98E5A-76C0-453E-B1E0-BC4AB04722D5}" type="slidenum">
              <a:rPr lang="en-GB" smtClean="0"/>
              <a:pPr/>
              <a:t>8</a:t>
            </a:fld>
            <a:endParaRPr lang="en-GB"/>
          </a:p>
        </p:txBody>
      </p:sp>
    </p:spTree>
    <p:extLst>
      <p:ext uri="{BB962C8B-B14F-4D97-AF65-F5344CB8AC3E}">
        <p14:creationId xmlns:p14="http://schemas.microsoft.com/office/powerpoint/2010/main" val="3218016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3" y="278835"/>
            <a:ext cx="7775575" cy="585486"/>
          </a:xfrm>
        </p:spPr>
        <p:txBody>
          <a:bodyPr/>
          <a:lstStyle/>
          <a:p>
            <a:r>
              <a:rPr lang="en-GB" sz="2400">
                <a:latin typeface="Calibri"/>
                <a:cs typeface="Calibri"/>
              </a:rPr>
              <a:t>Views and feedback requested on the following aspects</a:t>
            </a:r>
          </a:p>
        </p:txBody>
      </p:sp>
      <p:sp>
        <p:nvSpPr>
          <p:cNvPr id="3" name="Content Placeholder 2"/>
          <p:cNvSpPr>
            <a:spLocks noGrp="1"/>
          </p:cNvSpPr>
          <p:nvPr>
            <p:ph idx="1"/>
          </p:nvPr>
        </p:nvSpPr>
        <p:spPr>
          <a:xfrm>
            <a:off x="651700" y="1266131"/>
            <a:ext cx="7776864" cy="4500215"/>
          </a:xfrm>
        </p:spPr>
        <p:txBody>
          <a:bodyPr vert="horz" lIns="36000" tIns="45720" rIns="91440" bIns="45720" rtlCol="0" anchor="t">
            <a:noAutofit/>
          </a:bodyPr>
          <a:lstStyle/>
          <a:p>
            <a:r>
              <a:rPr lang="en-GB" sz="1800">
                <a:solidFill>
                  <a:srgbClr val="000000"/>
                </a:solidFill>
                <a:latin typeface="Arial"/>
                <a:cs typeface="Arial"/>
              </a:rPr>
              <a:t>National or regional delivery – possibility of one national contract or nine regional contracts</a:t>
            </a:r>
          </a:p>
          <a:p>
            <a:r>
              <a:rPr lang="en-GB" sz="1800">
                <a:solidFill>
                  <a:srgbClr val="000000"/>
                </a:solidFill>
                <a:latin typeface="Arial"/>
                <a:cs typeface="Arial"/>
              </a:rPr>
              <a:t>Approach to funding – providing 90% to schools and 10% for management, support etc. </a:t>
            </a:r>
          </a:p>
          <a:p>
            <a:r>
              <a:rPr lang="en-GB" sz="1800">
                <a:solidFill>
                  <a:srgbClr val="000000"/>
                </a:solidFill>
                <a:latin typeface="Arial"/>
                <a:cs typeface="Arial"/>
              </a:rPr>
              <a:t>Specification – what information is most important </a:t>
            </a:r>
          </a:p>
          <a:p>
            <a:r>
              <a:rPr lang="en-GB" sz="1800">
                <a:solidFill>
                  <a:srgbClr val="000000"/>
                </a:solidFill>
                <a:latin typeface="Arial"/>
                <a:cs typeface="Arial"/>
              </a:rPr>
              <a:t>Feasibility of requirement to have established local networks (or access to them)  </a:t>
            </a:r>
          </a:p>
          <a:p>
            <a:r>
              <a:rPr lang="en-GB" sz="1800">
                <a:solidFill>
                  <a:srgbClr val="000000"/>
                </a:solidFill>
                <a:latin typeface="Arial"/>
                <a:cs typeface="Arial"/>
              </a:rPr>
              <a:t>Balance between opening for school pupils and the wider community </a:t>
            </a:r>
          </a:p>
          <a:p>
            <a:r>
              <a:rPr lang="en-GB" sz="1800">
                <a:solidFill>
                  <a:srgbClr val="000000"/>
                </a:solidFill>
                <a:latin typeface="Arial"/>
                <a:cs typeface="Arial"/>
              </a:rPr>
              <a:t>Balance between school sports facilities and school pools </a:t>
            </a:r>
          </a:p>
          <a:p>
            <a:pPr marL="0" indent="0">
              <a:buNone/>
            </a:pPr>
            <a:endParaRPr lang="en-GB" sz="1800">
              <a:solidFill>
                <a:srgbClr val="000000"/>
              </a:solidFill>
              <a:latin typeface="Arial"/>
              <a:cs typeface="Arial"/>
            </a:endParaRPr>
          </a:p>
          <a:p>
            <a:pPr marL="0" indent="0">
              <a:buNone/>
            </a:pPr>
            <a:r>
              <a:rPr lang="en-GB" sz="1800">
                <a:solidFill>
                  <a:srgbClr val="000000"/>
                </a:solidFill>
                <a:latin typeface="Arial"/>
                <a:cs typeface="Arial"/>
              </a:rPr>
              <a:t>Please feel free to provide feedback on any other aspect of our current thinking not listed above.</a:t>
            </a:r>
          </a:p>
          <a:p>
            <a:endParaRPr lang="en-GB" sz="1200">
              <a:solidFill>
                <a:srgbClr val="000000"/>
              </a:solidFill>
              <a:latin typeface="Arial" panose="020B0604020202020204" pitchFamily="34" charset="0"/>
              <a:cs typeface="Arial" panose="020B0604020202020204" pitchFamily="34" charset="0"/>
            </a:endParaRPr>
          </a:p>
          <a:p>
            <a:pPr fontAlgn="ctr"/>
            <a:endParaRPr lang="en-GB" sz="2000">
              <a:latin typeface="Arial" panose="020B0604020202020204" pitchFamily="34" charset="0"/>
              <a:cs typeface="Arial" panose="020B0604020202020204" pitchFamily="34" charset="0"/>
            </a:endParaRPr>
          </a:p>
          <a:p>
            <a:endParaRPr lang="en-GB" sz="2000">
              <a:latin typeface="Arial" panose="020B0604020202020204" pitchFamily="34" charset="0"/>
              <a:cs typeface="Arial" panose="020B0604020202020204" pitchFamily="34" charset="0"/>
            </a:endParaRPr>
          </a:p>
          <a:p>
            <a:endParaRPr lang="en-GB" sz="2000">
              <a:latin typeface="Arial" panose="020B0604020202020204" pitchFamily="34" charset="0"/>
              <a:cs typeface="Arial" panose="020B0604020202020204" pitchFamily="34" charset="0"/>
            </a:endParaRPr>
          </a:p>
          <a:p>
            <a:endParaRPr lang="en-GB" sz="2000"/>
          </a:p>
          <a:p>
            <a:pPr marL="0" indent="0">
              <a:buNone/>
            </a:pPr>
            <a:endParaRPr lang="en-GB" sz="2000"/>
          </a:p>
          <a:p>
            <a:endParaRPr lang="en-GB" sz="2000">
              <a:solidFill>
                <a:srgbClr val="002060"/>
              </a:solidFill>
            </a:endParaRPr>
          </a:p>
          <a:p>
            <a:pPr marL="0" indent="0">
              <a:buNone/>
            </a:pPr>
            <a:endParaRPr lang="en-GB" sz="2000"/>
          </a:p>
        </p:txBody>
      </p:sp>
      <p:sp>
        <p:nvSpPr>
          <p:cNvPr id="4" name="Slide Number Placeholder 3"/>
          <p:cNvSpPr>
            <a:spLocks noGrp="1"/>
          </p:cNvSpPr>
          <p:nvPr>
            <p:ph type="sldNum" sz="quarter" idx="4"/>
          </p:nvPr>
        </p:nvSpPr>
        <p:spPr/>
        <p:txBody>
          <a:bodyPr/>
          <a:lstStyle/>
          <a:p>
            <a:fld id="{5DB98E5A-76C0-453E-B1E0-BC4AB04722D5}" type="slidenum">
              <a:rPr lang="en-GB" smtClean="0"/>
              <a:pPr/>
              <a:t>9</a:t>
            </a:fld>
            <a:endParaRPr lang="en-GB"/>
          </a:p>
        </p:txBody>
      </p:sp>
    </p:spTree>
    <p:extLst>
      <p:ext uri="{BB962C8B-B14F-4D97-AF65-F5344CB8AC3E}">
        <p14:creationId xmlns:p14="http://schemas.microsoft.com/office/powerpoint/2010/main" val="27693380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0DE64CC3F8BE74CA7BEBF7D475217A8" ma:contentTypeVersion="6" ma:contentTypeDescription="Create a new document." ma:contentTypeScope="" ma:versionID="f263a882c1aab896e5bb54ea280a6e13">
  <xsd:schema xmlns:xsd="http://www.w3.org/2001/XMLSchema" xmlns:xs="http://www.w3.org/2001/XMLSchema" xmlns:p="http://schemas.microsoft.com/office/2006/metadata/properties" xmlns:ns2="b0bff138-eb2a-47dd-a210-de344c62e2dd" xmlns:ns3="5b727150-ca69-4722-948b-c03a9f6c3e27" targetNamespace="http://schemas.microsoft.com/office/2006/metadata/properties" ma:root="true" ma:fieldsID="5ceddbe053136dd5fb34110ada4c9ae8" ns2:_="" ns3:_="">
    <xsd:import namespace="b0bff138-eb2a-47dd-a210-de344c62e2dd"/>
    <xsd:import namespace="5b727150-ca69-4722-948b-c03a9f6c3e2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0bff138-eb2a-47dd-a210-de344c62e2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b727150-ca69-4722-948b-c03a9f6c3e2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CF50B60-97AE-49F3-BD58-895F0766BD44}">
  <ds:schemaRefs>
    <ds:schemaRef ds:uri="5b727150-ca69-4722-948b-c03a9f6c3e27"/>
    <ds:schemaRef ds:uri="b0bff138-eb2a-47dd-a210-de344c62e2d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18918D8-6743-472F-9133-546308218B28}">
  <ds:schemaRefs>
    <ds:schemaRef ds:uri="http://schemas.microsoft.com/sharepoint/v3/contenttype/forms"/>
  </ds:schemaRefs>
</ds:datastoreItem>
</file>

<file path=customXml/itemProps3.xml><?xml version="1.0" encoding="utf-8"?>
<ds:datastoreItem xmlns:ds="http://schemas.openxmlformats.org/officeDocument/2006/customXml" ds:itemID="{9FD3942E-F7FA-4AD8-9A69-5FDFB1F490D1}">
  <ds:schemaRefs>
    <ds:schemaRef ds:uri="http://schemas.microsoft.com/office/2006/metadata/properties"/>
    <ds:schemaRef ds:uri="http://www.w3.org/XML/1998/namespace"/>
    <ds:schemaRef ds:uri="http://schemas.microsoft.com/office/infopath/2007/PartnerControls"/>
    <ds:schemaRef ds:uri="http://purl.org/dc/dcmitype/"/>
    <ds:schemaRef ds:uri="http://schemas.microsoft.com/office/2006/documentManagement/types"/>
    <ds:schemaRef ds:uri="http://purl.org/dc/elements/1.1/"/>
    <ds:schemaRef ds:uri="b0bff138-eb2a-47dd-a210-de344c62e2dd"/>
    <ds:schemaRef ds:uri="http://purl.org/dc/terms/"/>
    <ds:schemaRef ds:uri="http://schemas.openxmlformats.org/package/2006/metadata/core-properties"/>
    <ds:schemaRef ds:uri="5b727150-ca69-4722-948b-c03a9f6c3e27"/>
  </ds:schemaRefs>
</ds:datastoreItem>
</file>

<file path=docProps/app.xml><?xml version="1.0" encoding="utf-8"?>
<Properties xmlns="http://schemas.openxmlformats.org/officeDocument/2006/extended-properties" xmlns:vt="http://schemas.openxmlformats.org/officeDocument/2006/docPropsVTypes">
  <Template/>
  <TotalTime>2</TotalTime>
  <Words>1087</Words>
  <Application>Microsoft Office PowerPoint</Application>
  <PresentationFormat>On-screen Show (4:3)</PresentationFormat>
  <Paragraphs>157</Paragraphs>
  <Slides>14</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Symbol</vt:lpstr>
      <vt:lpstr>Wingdings</vt:lpstr>
      <vt:lpstr>Office Theme</vt:lpstr>
      <vt:lpstr> Early engagement session   Opening of School Sports Facilities        </vt:lpstr>
      <vt:lpstr>Agenda and introductions</vt:lpstr>
      <vt:lpstr>Housekeeping</vt:lpstr>
      <vt:lpstr>Objectives of this early engagement event</vt:lpstr>
      <vt:lpstr>Background      </vt:lpstr>
      <vt:lpstr>Background to our proposed approach</vt:lpstr>
      <vt:lpstr>Expected benefits </vt:lpstr>
      <vt:lpstr>Contractor may be expected to</vt:lpstr>
      <vt:lpstr>Views and feedback requested on the following aspects</vt:lpstr>
      <vt:lpstr>Commercial overview      </vt:lpstr>
      <vt:lpstr>Open Procedure Process and Timeline </vt:lpstr>
      <vt:lpstr>Indicative timeframe (to be updated)</vt:lpstr>
      <vt:lpstr>Next Steps - How to feedback</vt:lpstr>
      <vt:lpstr>Thank you for attending today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DfE presentation template</dc:title>
  <dc:creator>Publishing.TEAM@education.gsi.gov.uk</dc:creator>
  <cp:lastModifiedBy>SAEED, Asad</cp:lastModifiedBy>
  <cp:revision>2</cp:revision>
  <cp:lastPrinted>2019-02-28T09:45:00Z</cp:lastPrinted>
  <dcterms:created xsi:type="dcterms:W3CDTF">2013-06-06T10:14:36Z</dcterms:created>
  <dcterms:modified xsi:type="dcterms:W3CDTF">2022-02-02T11:06:02Z</dcterms:modified>
  <cp:category>Master-Pres-v1.0</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0x01010060DE64CC3F8BE74CA7BEBF7D475217A8</vt:lpwstr>
  </property>
  <property fmtid="{D5CDD505-2E9C-101B-9397-08002B2CF9AE}" pid="3" name="p1100149a9d0434b89ab9ce9205ff002">
    <vt:lpwstr>NCTL|50b03fc4-9596-44c0-8ddf-78c55856c7ae</vt:lpwstr>
  </property>
  <property fmtid="{D5CDD505-2E9C-101B-9397-08002B2CF9AE}" pid="4" name="o73fcab975b446d4b6f6731859ddf0aa">
    <vt:lpwstr>Official|0884c477-2e62-47ea-b19c-5af6e91124c5</vt:lpwstr>
  </property>
  <property fmtid="{D5CDD505-2E9C-101B-9397-08002B2CF9AE}" pid="5" name="i51aa9d3a7874ea18dac0ec1e3b3362f">
    <vt:lpwstr>NCTL|8a55f59b-7d94-44dd-a344-986d47acf947</vt:lpwstr>
  </property>
  <property fmtid="{D5CDD505-2E9C-101B-9397-08002B2CF9AE}" pid="6" name="_dlc_DocIdItemGuid">
    <vt:lpwstr>299652ce-53c4-4ee3-8857-df45b655b468</vt:lpwstr>
  </property>
  <property fmtid="{D5CDD505-2E9C-101B-9397-08002B2CF9AE}" pid="7" name="DfeOrganisationalUnit">
    <vt:lpwstr>7;#DfE|cc08a6d4-dfde-4d0f-bd85-069ebcef80d5</vt:lpwstr>
  </property>
  <property fmtid="{D5CDD505-2E9C-101B-9397-08002B2CF9AE}" pid="8" name="IWPOrganisationalUnit">
    <vt:lpwstr>2;#NCTL|50b03fc4-9596-44c0-8ddf-78c55856c7ae</vt:lpwstr>
  </property>
  <property fmtid="{D5CDD505-2E9C-101B-9397-08002B2CF9AE}" pid="9" name="IWPOwner">
    <vt:lpwstr>3;#NCTL|8a55f59b-7d94-44dd-a344-986d47acf947</vt:lpwstr>
  </property>
  <property fmtid="{D5CDD505-2E9C-101B-9397-08002B2CF9AE}" pid="10" name="DfeRights:ProtectiveMarking">
    <vt:lpwstr>1;#Official|0884c477-2e62-47ea-b19c-5af6e91124c5</vt:lpwstr>
  </property>
  <property fmtid="{D5CDD505-2E9C-101B-9397-08002B2CF9AE}" pid="11" name="DfeSubject">
    <vt:lpwstr/>
  </property>
  <property fmtid="{D5CDD505-2E9C-101B-9397-08002B2CF9AE}" pid="12" name="IWPRightsProtectiveMarking">
    <vt:lpwstr>1;#Official|0884c477-2e62-47ea-b19c-5af6e91124c5</vt:lpwstr>
  </property>
  <property fmtid="{D5CDD505-2E9C-101B-9397-08002B2CF9AE}" pid="13" name="DfeOwner">
    <vt:lpwstr>4;#DfE|a484111e-5b24-4ad9-9778-c536c8c88985</vt:lpwstr>
  </property>
  <property fmtid="{D5CDD505-2E9C-101B-9397-08002B2CF9AE}" pid="14" name="c02f73938b5741d4934b358b31a1b80f">
    <vt:lpwstr>Official|0884c477-2e62-47ea-b19c-5af6e91124c5</vt:lpwstr>
  </property>
  <property fmtid="{D5CDD505-2E9C-101B-9397-08002B2CF9AE}" pid="15" name="p6919dbb65844893b164c5f63a6f0eeb">
    <vt:lpwstr>DfE|a484111e-5b24-4ad9-9778-c536c8c88985</vt:lpwstr>
  </property>
  <property fmtid="{D5CDD505-2E9C-101B-9397-08002B2CF9AE}" pid="16" name="f6ec388a6d534bab86a259abd1bfa088">
    <vt:lpwstr>DfE|cc08a6d4-dfde-4d0f-bd85-069ebcef80d5</vt:lpwstr>
  </property>
  <property fmtid="{D5CDD505-2E9C-101B-9397-08002B2CF9AE}" pid="17" name="i98b064926ea4fbe8f5b88c394ff652b">
    <vt:lpwstr/>
  </property>
  <property fmtid="{D5CDD505-2E9C-101B-9397-08002B2CF9AE}" pid="18" name="IWPSiteType">
    <vt:lpwstr/>
  </property>
  <property fmtid="{D5CDD505-2E9C-101B-9397-08002B2CF9AE}" pid="19" name="IWPFunction">
    <vt:lpwstr/>
  </property>
  <property fmtid="{D5CDD505-2E9C-101B-9397-08002B2CF9AE}" pid="20" name="IWPSubject">
    <vt:lpwstr/>
  </property>
</Properties>
</file>