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7" r:id="rId6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109488-604F-7BEE-8864-700CE45FA12A}" v="1" dt="2022-10-06T13:11:15.411"/>
    <p1510:client id="{26B39596-24F5-E0B3-9001-40EC48EF0260}" v="44" dt="2022-10-27T16:26:59.031"/>
    <p1510:client id="{558A2C43-4C0B-4CBB-829D-1CDA6C12E8D9}" v="528" dt="2022-10-06T13:34:18.023"/>
    <p1510:client id="{5D569E4A-E0E5-2C89-5E89-F105E4CF3E7F}" v="3" dt="2022-11-07T16:44:42.441"/>
    <p1510:client id="{744480CE-EDD6-B872-A4B9-621078E867C4}" v="57" dt="2022-11-02T12:50:00.9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microsoft.com/office/2016/11/relationships/changesInfo" Target="changesInfos/changesInfo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558A2C43-4C0B-4CBB-829D-1CDA6C12E8D9}"/>
    <pc:docChg chg="modSld">
      <pc:chgData name="" userId="" providerId="" clId="Web-{558A2C43-4C0B-4CBB-829D-1CDA6C12E8D9}" dt="2022-10-06T12:48:33.894" v="0"/>
      <pc:docMkLst>
        <pc:docMk/>
      </pc:docMkLst>
      <pc:sldChg chg="delSp">
        <pc:chgData name="" userId="" providerId="" clId="Web-{558A2C43-4C0B-4CBB-829D-1CDA6C12E8D9}" dt="2022-10-06T12:48:33.894" v="0"/>
        <pc:sldMkLst>
          <pc:docMk/>
          <pc:sldMk cId="109857222" sldId="256"/>
        </pc:sldMkLst>
        <pc:spChg chg="del">
          <ac:chgData name="" userId="" providerId="" clId="Web-{558A2C43-4C0B-4CBB-829D-1CDA6C12E8D9}" dt="2022-10-06T12:48:33.894" v="0"/>
          <ac:spMkLst>
            <pc:docMk/>
            <pc:sldMk cId="109857222" sldId="256"/>
            <ac:spMk id="2" creationId="{00000000-0000-0000-0000-000000000000}"/>
          </ac:spMkLst>
        </pc:spChg>
      </pc:sldChg>
    </pc:docChg>
  </pc:docChgLst>
  <pc:docChgLst>
    <pc:chgData name="Kathryn Machin" userId="S::kmachin@wwf.org.uk::ce92378f-e7ff-4c05-b168-5e4602bc5949" providerId="AD" clId="Web-{01109488-604F-7BEE-8864-700CE45FA12A}"/>
    <pc:docChg chg="modSld">
      <pc:chgData name="Kathryn Machin" userId="S::kmachin@wwf.org.uk::ce92378f-e7ff-4c05-b168-5e4602bc5949" providerId="AD" clId="Web-{01109488-604F-7BEE-8864-700CE45FA12A}" dt="2022-10-06T13:11:15.411" v="0" actId="1076"/>
      <pc:docMkLst>
        <pc:docMk/>
      </pc:docMkLst>
      <pc:sldChg chg="modSp">
        <pc:chgData name="Kathryn Machin" userId="S::kmachin@wwf.org.uk::ce92378f-e7ff-4c05-b168-5e4602bc5949" providerId="AD" clId="Web-{01109488-604F-7BEE-8864-700CE45FA12A}" dt="2022-10-06T13:11:15.411" v="0" actId="1076"/>
        <pc:sldMkLst>
          <pc:docMk/>
          <pc:sldMk cId="3340728222" sldId="257"/>
        </pc:sldMkLst>
        <pc:spChg chg="mod">
          <ac:chgData name="Kathryn Machin" userId="S::kmachin@wwf.org.uk::ce92378f-e7ff-4c05-b168-5e4602bc5949" providerId="AD" clId="Web-{01109488-604F-7BEE-8864-700CE45FA12A}" dt="2022-10-06T13:11:15.411" v="0" actId="1076"/>
          <ac:spMkLst>
            <pc:docMk/>
            <pc:sldMk cId="3340728222" sldId="257"/>
            <ac:spMk id="23" creationId="{974DA04B-21F6-9993-ED52-6F958BEA96C7}"/>
          </ac:spMkLst>
        </pc:spChg>
      </pc:sldChg>
    </pc:docChg>
  </pc:docChgLst>
  <pc:docChgLst>
    <pc:chgData name="Alison Enchelmaier" userId="S::aenchelmaier@wwf.org.uk::dc176354-5575-431e-bc6c-25655b11e8e9" providerId="AD" clId="Web-{26B39596-24F5-E0B3-9001-40EC48EF0260}"/>
    <pc:docChg chg="addSld delSld modSld">
      <pc:chgData name="Alison Enchelmaier" userId="S::aenchelmaier@wwf.org.uk::dc176354-5575-431e-bc6c-25655b11e8e9" providerId="AD" clId="Web-{26B39596-24F5-E0B3-9001-40EC48EF0260}" dt="2022-10-27T16:26:59.031" v="31" actId="20577"/>
      <pc:docMkLst>
        <pc:docMk/>
      </pc:docMkLst>
      <pc:sldChg chg="modSp">
        <pc:chgData name="Alison Enchelmaier" userId="S::aenchelmaier@wwf.org.uk::dc176354-5575-431e-bc6c-25655b11e8e9" providerId="AD" clId="Web-{26B39596-24F5-E0B3-9001-40EC48EF0260}" dt="2022-10-27T16:26:59.031" v="31" actId="20577"/>
        <pc:sldMkLst>
          <pc:docMk/>
          <pc:sldMk cId="3340728222" sldId="257"/>
        </pc:sldMkLst>
        <pc:spChg chg="mod">
          <ac:chgData name="Alison Enchelmaier" userId="S::aenchelmaier@wwf.org.uk::dc176354-5575-431e-bc6c-25655b11e8e9" providerId="AD" clId="Web-{26B39596-24F5-E0B3-9001-40EC48EF0260}" dt="2022-10-27T16:26:59.031" v="31" actId="20577"/>
          <ac:spMkLst>
            <pc:docMk/>
            <pc:sldMk cId="3340728222" sldId="257"/>
            <ac:spMk id="7" creationId="{96A01948-61F6-1668-7934-43905CC6F637}"/>
          </ac:spMkLst>
        </pc:spChg>
        <pc:spChg chg="mod">
          <ac:chgData name="Alison Enchelmaier" userId="S::aenchelmaier@wwf.org.uk::dc176354-5575-431e-bc6c-25655b11e8e9" providerId="AD" clId="Web-{26B39596-24F5-E0B3-9001-40EC48EF0260}" dt="2022-10-27T16:25:59.920" v="12" actId="20577"/>
          <ac:spMkLst>
            <pc:docMk/>
            <pc:sldMk cId="3340728222" sldId="257"/>
            <ac:spMk id="9" creationId="{8E0867F7-9BD2-7DAF-5EA0-D85BBFD16F0E}"/>
          </ac:spMkLst>
        </pc:spChg>
        <pc:spChg chg="mod">
          <ac:chgData name="Alison Enchelmaier" userId="S::aenchelmaier@wwf.org.uk::dc176354-5575-431e-bc6c-25655b11e8e9" providerId="AD" clId="Web-{26B39596-24F5-E0B3-9001-40EC48EF0260}" dt="2022-10-27T16:26:16.030" v="16" actId="1076"/>
          <ac:spMkLst>
            <pc:docMk/>
            <pc:sldMk cId="3340728222" sldId="257"/>
            <ac:spMk id="23" creationId="{974DA04B-21F6-9993-ED52-6F958BEA96C7}"/>
          </ac:spMkLst>
        </pc:spChg>
        <pc:cxnChg chg="mod">
          <ac:chgData name="Alison Enchelmaier" userId="S::aenchelmaier@wwf.org.uk::dc176354-5575-431e-bc6c-25655b11e8e9" providerId="AD" clId="Web-{26B39596-24F5-E0B3-9001-40EC48EF0260}" dt="2022-10-27T16:26:25.640" v="17" actId="14100"/>
          <ac:cxnSpMkLst>
            <pc:docMk/>
            <pc:sldMk cId="3340728222" sldId="257"/>
            <ac:cxnSpMk id="21" creationId="{06C6A4DE-D0FF-6A18-D01B-07E31CD7A9DB}"/>
          </ac:cxnSpMkLst>
        </pc:cxnChg>
      </pc:sldChg>
      <pc:sldChg chg="add del">
        <pc:chgData name="Alison Enchelmaier" userId="S::aenchelmaier@wwf.org.uk::dc176354-5575-431e-bc6c-25655b11e8e9" providerId="AD" clId="Web-{26B39596-24F5-E0B3-9001-40EC48EF0260}" dt="2022-10-27T16:25:23.825" v="2"/>
        <pc:sldMkLst>
          <pc:docMk/>
          <pc:sldMk cId="907452492" sldId="258"/>
        </pc:sldMkLst>
      </pc:sldChg>
    </pc:docChg>
  </pc:docChgLst>
  <pc:docChgLst>
    <pc:chgData name="Alison Enchelmaier" userId="S::aenchelmaier@wwf.org.uk::dc176354-5575-431e-bc6c-25655b11e8e9" providerId="AD" clId="Web-{558A2C43-4C0B-4CBB-829D-1CDA6C12E8D9}"/>
    <pc:docChg chg="addSld delSld modSld">
      <pc:chgData name="Alison Enchelmaier" userId="S::aenchelmaier@wwf.org.uk::dc176354-5575-431e-bc6c-25655b11e8e9" providerId="AD" clId="Web-{558A2C43-4C0B-4CBB-829D-1CDA6C12E8D9}" dt="2022-10-06T13:34:18.023" v="372" actId="1076"/>
      <pc:docMkLst>
        <pc:docMk/>
      </pc:docMkLst>
      <pc:sldChg chg="delSp del">
        <pc:chgData name="Alison Enchelmaier" userId="S::aenchelmaier@wwf.org.uk::dc176354-5575-431e-bc6c-25655b11e8e9" providerId="AD" clId="Web-{558A2C43-4C0B-4CBB-829D-1CDA6C12E8D9}" dt="2022-10-06T12:49:06.660" v="8"/>
        <pc:sldMkLst>
          <pc:docMk/>
          <pc:sldMk cId="109857222" sldId="256"/>
        </pc:sldMkLst>
        <pc:spChg chg="del">
          <ac:chgData name="Alison Enchelmaier" userId="S::aenchelmaier@wwf.org.uk::dc176354-5575-431e-bc6c-25655b11e8e9" providerId="AD" clId="Web-{558A2C43-4C0B-4CBB-829D-1CDA6C12E8D9}" dt="2022-10-06T12:48:35.690" v="0"/>
          <ac:spMkLst>
            <pc:docMk/>
            <pc:sldMk cId="109857222" sldId="256"/>
            <ac:spMk id="3" creationId="{00000000-0000-0000-0000-000000000000}"/>
          </ac:spMkLst>
        </pc:spChg>
      </pc:sldChg>
      <pc:sldChg chg="addSp delSp modSp new">
        <pc:chgData name="Alison Enchelmaier" userId="S::aenchelmaier@wwf.org.uk::dc176354-5575-431e-bc6c-25655b11e8e9" providerId="AD" clId="Web-{558A2C43-4C0B-4CBB-829D-1CDA6C12E8D9}" dt="2022-10-06T13:34:18.023" v="372" actId="1076"/>
        <pc:sldMkLst>
          <pc:docMk/>
          <pc:sldMk cId="3340728222" sldId="257"/>
        </pc:sldMkLst>
        <pc:spChg chg="mod">
          <ac:chgData name="Alison Enchelmaier" userId="S::aenchelmaier@wwf.org.uk::dc176354-5575-431e-bc6c-25655b11e8e9" providerId="AD" clId="Web-{558A2C43-4C0B-4CBB-829D-1CDA6C12E8D9}" dt="2022-10-06T12:49:04.957" v="7" actId="20577"/>
          <ac:spMkLst>
            <pc:docMk/>
            <pc:sldMk cId="3340728222" sldId="257"/>
            <ac:spMk id="2" creationId="{146D37D2-C12D-6842-48D2-A73177891496}"/>
          </ac:spMkLst>
        </pc:spChg>
        <pc:spChg chg="del">
          <ac:chgData name="Alison Enchelmaier" userId="S::aenchelmaier@wwf.org.uk::dc176354-5575-431e-bc6c-25655b11e8e9" providerId="AD" clId="Web-{558A2C43-4C0B-4CBB-829D-1CDA6C12E8D9}" dt="2022-10-06T13:00:05.742" v="238"/>
          <ac:spMkLst>
            <pc:docMk/>
            <pc:sldMk cId="3340728222" sldId="257"/>
            <ac:spMk id="3" creationId="{05972721-E006-1189-327A-57FC882B1BB7}"/>
          </ac:spMkLst>
        </pc:spChg>
        <pc:spChg chg="add">
          <ac:chgData name="Alison Enchelmaier" userId="S::aenchelmaier@wwf.org.uk::dc176354-5575-431e-bc6c-25655b11e8e9" providerId="AD" clId="Web-{558A2C43-4C0B-4CBB-829D-1CDA6C12E8D9}" dt="2022-10-06T13:00:06.883" v="239"/>
          <ac:spMkLst>
            <pc:docMk/>
            <pc:sldMk cId="3340728222" sldId="257"/>
            <ac:spMk id="5" creationId="{4E62D2C9-8D22-1475-CD4E-0CA64FDCBBB2}"/>
          </ac:spMkLst>
        </pc:spChg>
        <pc:spChg chg="add mod">
          <ac:chgData name="Alison Enchelmaier" userId="S::aenchelmaier@wwf.org.uk::dc176354-5575-431e-bc6c-25655b11e8e9" providerId="AD" clId="Web-{558A2C43-4C0B-4CBB-829D-1CDA6C12E8D9}" dt="2022-10-06T13:01:34.870" v="269" actId="20577"/>
          <ac:spMkLst>
            <pc:docMk/>
            <pc:sldMk cId="3340728222" sldId="257"/>
            <ac:spMk id="7" creationId="{96A01948-61F6-1668-7934-43905CC6F637}"/>
          </ac:spMkLst>
        </pc:spChg>
        <pc:spChg chg="add">
          <ac:chgData name="Alison Enchelmaier" userId="S::aenchelmaier@wwf.org.uk::dc176354-5575-431e-bc6c-25655b11e8e9" providerId="AD" clId="Web-{558A2C43-4C0B-4CBB-829D-1CDA6C12E8D9}" dt="2022-10-06T13:00:06.929" v="241"/>
          <ac:spMkLst>
            <pc:docMk/>
            <pc:sldMk cId="3340728222" sldId="257"/>
            <ac:spMk id="9" creationId="{8E0867F7-9BD2-7DAF-5EA0-D85BBFD16F0E}"/>
          </ac:spMkLst>
        </pc:spChg>
        <pc:spChg chg="add mod">
          <ac:chgData name="Alison Enchelmaier" userId="S::aenchelmaier@wwf.org.uk::dc176354-5575-431e-bc6c-25655b11e8e9" providerId="AD" clId="Web-{558A2C43-4C0B-4CBB-829D-1CDA6C12E8D9}" dt="2022-10-06T13:34:18.023" v="372" actId="1076"/>
          <ac:spMkLst>
            <pc:docMk/>
            <pc:sldMk cId="3340728222" sldId="257"/>
            <ac:spMk id="23" creationId="{974DA04B-21F6-9993-ED52-6F958BEA96C7}"/>
          </ac:spMkLst>
        </pc:spChg>
        <pc:spChg chg="add mod">
          <ac:chgData name="Alison Enchelmaier" userId="S::aenchelmaier@wwf.org.uk::dc176354-5575-431e-bc6c-25655b11e8e9" providerId="AD" clId="Web-{558A2C43-4C0B-4CBB-829D-1CDA6C12E8D9}" dt="2022-10-06T13:01:55.229" v="284" actId="20577"/>
          <ac:spMkLst>
            <pc:docMk/>
            <pc:sldMk cId="3340728222" sldId="257"/>
            <ac:spMk id="25" creationId="{787441AF-1397-816F-5426-4241A6F1B2DE}"/>
          </ac:spMkLst>
        </pc:spChg>
        <pc:spChg chg="add mod">
          <ac:chgData name="Alison Enchelmaier" userId="S::aenchelmaier@wwf.org.uk::dc176354-5575-431e-bc6c-25655b11e8e9" providerId="AD" clId="Web-{558A2C43-4C0B-4CBB-829D-1CDA6C12E8D9}" dt="2022-10-06T13:06:59.426" v="346" actId="20577"/>
          <ac:spMkLst>
            <pc:docMk/>
            <pc:sldMk cId="3340728222" sldId="257"/>
            <ac:spMk id="27" creationId="{4F21056B-ACA7-0AF5-FF48-6EC9DAEA02C8}"/>
          </ac:spMkLst>
        </pc:spChg>
        <pc:spChg chg="add">
          <ac:chgData name="Alison Enchelmaier" userId="S::aenchelmaier@wwf.org.uk::dc176354-5575-431e-bc6c-25655b11e8e9" providerId="AD" clId="Web-{558A2C43-4C0B-4CBB-829D-1CDA6C12E8D9}" dt="2022-10-06T13:00:07.070" v="251"/>
          <ac:spMkLst>
            <pc:docMk/>
            <pc:sldMk cId="3340728222" sldId="257"/>
            <ac:spMk id="29" creationId="{FD90E82B-4A0C-B5C3-C97C-91A4289E8546}"/>
          </ac:spMkLst>
        </pc:spChg>
        <pc:spChg chg="add">
          <ac:chgData name="Alison Enchelmaier" userId="S::aenchelmaier@wwf.org.uk::dc176354-5575-431e-bc6c-25655b11e8e9" providerId="AD" clId="Web-{558A2C43-4C0B-4CBB-829D-1CDA6C12E8D9}" dt="2022-10-06T13:00:07.086" v="252"/>
          <ac:spMkLst>
            <pc:docMk/>
            <pc:sldMk cId="3340728222" sldId="257"/>
            <ac:spMk id="31" creationId="{33503B7A-95F1-5663-2A6E-DCE879916C13}"/>
          </ac:spMkLst>
        </pc:spChg>
        <pc:spChg chg="add">
          <ac:chgData name="Alison Enchelmaier" userId="S::aenchelmaier@wwf.org.uk::dc176354-5575-431e-bc6c-25655b11e8e9" providerId="AD" clId="Web-{558A2C43-4C0B-4CBB-829D-1CDA6C12E8D9}" dt="2022-10-06T13:00:07.101" v="253"/>
          <ac:spMkLst>
            <pc:docMk/>
            <pc:sldMk cId="3340728222" sldId="257"/>
            <ac:spMk id="33" creationId="{A5CDDBFD-1793-77EC-A40D-1ABD12257362}"/>
          </ac:spMkLst>
        </pc:spChg>
        <pc:spChg chg="add">
          <ac:chgData name="Alison Enchelmaier" userId="S::aenchelmaier@wwf.org.uk::dc176354-5575-431e-bc6c-25655b11e8e9" providerId="AD" clId="Web-{558A2C43-4C0B-4CBB-829D-1CDA6C12E8D9}" dt="2022-10-06T13:00:13.492" v="254"/>
          <ac:spMkLst>
            <pc:docMk/>
            <pc:sldMk cId="3340728222" sldId="257"/>
            <ac:spMk id="35" creationId="{2EB77B21-C932-8FFF-0B95-DB61D0C8654C}"/>
          </ac:spMkLst>
        </pc:spChg>
        <pc:spChg chg="add mod">
          <ac:chgData name="Alison Enchelmaier" userId="S::aenchelmaier@wwf.org.uk::dc176354-5575-431e-bc6c-25655b11e8e9" providerId="AD" clId="Web-{558A2C43-4C0B-4CBB-829D-1CDA6C12E8D9}" dt="2022-10-06T13:07:55.256" v="356" actId="14100"/>
          <ac:spMkLst>
            <pc:docMk/>
            <pc:sldMk cId="3340728222" sldId="257"/>
            <ac:spMk id="37" creationId="{8BD2A0D1-9FBD-8BE1-FC61-72AC1692F1B8}"/>
          </ac:spMkLst>
        </pc:spChg>
        <pc:cxnChg chg="add">
          <ac:chgData name="Alison Enchelmaier" userId="S::aenchelmaier@wwf.org.uk::dc176354-5575-431e-bc6c-25655b11e8e9" providerId="AD" clId="Web-{558A2C43-4C0B-4CBB-829D-1CDA6C12E8D9}" dt="2022-10-06T13:00:06.945" v="242"/>
          <ac:cxnSpMkLst>
            <pc:docMk/>
            <pc:sldMk cId="3340728222" sldId="257"/>
            <ac:cxnSpMk id="11" creationId="{967F3CA6-6C88-1A40-E082-6A7C30FC8F05}"/>
          </ac:cxnSpMkLst>
        </pc:cxnChg>
        <pc:cxnChg chg="add">
          <ac:chgData name="Alison Enchelmaier" userId="S::aenchelmaier@wwf.org.uk::dc176354-5575-431e-bc6c-25655b11e8e9" providerId="AD" clId="Web-{558A2C43-4C0B-4CBB-829D-1CDA6C12E8D9}" dt="2022-10-06T13:00:06.945" v="243"/>
          <ac:cxnSpMkLst>
            <pc:docMk/>
            <pc:sldMk cId="3340728222" sldId="257"/>
            <ac:cxnSpMk id="13" creationId="{7D90DFED-3EC9-1A8A-E8E3-5CF123CF6F0B}"/>
          </ac:cxnSpMkLst>
        </pc:cxnChg>
        <pc:cxnChg chg="add">
          <ac:chgData name="Alison Enchelmaier" userId="S::aenchelmaier@wwf.org.uk::dc176354-5575-431e-bc6c-25655b11e8e9" providerId="AD" clId="Web-{558A2C43-4C0B-4CBB-829D-1CDA6C12E8D9}" dt="2022-10-06T13:00:06.961" v="244"/>
          <ac:cxnSpMkLst>
            <pc:docMk/>
            <pc:sldMk cId="3340728222" sldId="257"/>
            <ac:cxnSpMk id="15" creationId="{9BCDE28E-A06D-B41D-B294-330139EEA3B4}"/>
          </ac:cxnSpMkLst>
        </pc:cxnChg>
        <pc:cxnChg chg="add">
          <ac:chgData name="Alison Enchelmaier" userId="S::aenchelmaier@wwf.org.uk::dc176354-5575-431e-bc6c-25655b11e8e9" providerId="AD" clId="Web-{558A2C43-4C0B-4CBB-829D-1CDA6C12E8D9}" dt="2022-10-06T13:00:06.976" v="245"/>
          <ac:cxnSpMkLst>
            <pc:docMk/>
            <pc:sldMk cId="3340728222" sldId="257"/>
            <ac:cxnSpMk id="17" creationId="{B3627F8A-EDBD-2D29-CDED-51126C094879}"/>
          </ac:cxnSpMkLst>
        </pc:cxnChg>
        <pc:cxnChg chg="add">
          <ac:chgData name="Alison Enchelmaier" userId="S::aenchelmaier@wwf.org.uk::dc176354-5575-431e-bc6c-25655b11e8e9" providerId="AD" clId="Web-{558A2C43-4C0B-4CBB-829D-1CDA6C12E8D9}" dt="2022-10-06T13:00:06.976" v="246"/>
          <ac:cxnSpMkLst>
            <pc:docMk/>
            <pc:sldMk cId="3340728222" sldId="257"/>
            <ac:cxnSpMk id="19" creationId="{F1E50A39-D2EA-8C36-4372-C8CE54748B15}"/>
          </ac:cxnSpMkLst>
        </pc:cxnChg>
        <pc:cxnChg chg="add">
          <ac:chgData name="Alison Enchelmaier" userId="S::aenchelmaier@wwf.org.uk::dc176354-5575-431e-bc6c-25655b11e8e9" providerId="AD" clId="Web-{558A2C43-4C0B-4CBB-829D-1CDA6C12E8D9}" dt="2022-10-06T13:00:06.992" v="247"/>
          <ac:cxnSpMkLst>
            <pc:docMk/>
            <pc:sldMk cId="3340728222" sldId="257"/>
            <ac:cxnSpMk id="21" creationId="{06C6A4DE-D0FF-6A18-D01B-07E31CD7A9DB}"/>
          </ac:cxnSpMkLst>
        </pc:cxnChg>
      </pc:sldChg>
      <pc:sldChg chg="addSp delSp modSp add replId">
        <pc:chgData name="Alison Enchelmaier" userId="S::aenchelmaier@wwf.org.uk::dc176354-5575-431e-bc6c-25655b11e8e9" providerId="AD" clId="Web-{558A2C43-4C0B-4CBB-829D-1CDA6C12E8D9}" dt="2022-10-06T13:17:26.601" v="371" actId="1076"/>
        <pc:sldMkLst>
          <pc:docMk/>
          <pc:sldMk cId="907452492" sldId="258"/>
        </pc:sldMkLst>
        <pc:spChg chg="mod">
          <ac:chgData name="Alison Enchelmaier" userId="S::aenchelmaier@wwf.org.uk::dc176354-5575-431e-bc6c-25655b11e8e9" providerId="AD" clId="Web-{558A2C43-4C0B-4CBB-829D-1CDA6C12E8D9}" dt="2022-10-06T12:49:34.208" v="16" actId="20577"/>
          <ac:spMkLst>
            <pc:docMk/>
            <pc:sldMk cId="907452492" sldId="258"/>
            <ac:spMk id="2" creationId="{146D37D2-C12D-6842-48D2-A73177891496}"/>
          </ac:spMkLst>
        </pc:spChg>
        <pc:spChg chg="del">
          <ac:chgData name="Alison Enchelmaier" userId="S::aenchelmaier@wwf.org.uk::dc176354-5575-431e-bc6c-25655b11e8e9" providerId="AD" clId="Web-{558A2C43-4C0B-4CBB-829D-1CDA6C12E8D9}" dt="2022-10-06T12:49:10.379" v="10"/>
          <ac:spMkLst>
            <pc:docMk/>
            <pc:sldMk cId="907452492" sldId="258"/>
            <ac:spMk id="3" creationId="{05972721-E006-1189-327A-57FC882B1BB7}"/>
          </ac:spMkLst>
        </pc:spChg>
        <pc:spChg chg="add mod">
          <ac:chgData name="Alison Enchelmaier" userId="S::aenchelmaier@wwf.org.uk::dc176354-5575-431e-bc6c-25655b11e8e9" providerId="AD" clId="Web-{558A2C43-4C0B-4CBB-829D-1CDA6C12E8D9}" dt="2022-10-06T12:51:49.055" v="62" actId="1076"/>
          <ac:spMkLst>
            <pc:docMk/>
            <pc:sldMk cId="907452492" sldId="258"/>
            <ac:spMk id="4" creationId="{B6E9AC2C-58C9-9DBE-A825-EEB0DABC01CA}"/>
          </ac:spMkLst>
        </pc:spChg>
        <pc:spChg chg="add mod">
          <ac:chgData name="Alison Enchelmaier" userId="S::aenchelmaier@wwf.org.uk::dc176354-5575-431e-bc6c-25655b11e8e9" providerId="AD" clId="Web-{558A2C43-4C0B-4CBB-829D-1CDA6C12E8D9}" dt="2022-10-06T12:52:55.683" v="82" actId="1076"/>
          <ac:spMkLst>
            <pc:docMk/>
            <pc:sldMk cId="907452492" sldId="258"/>
            <ac:spMk id="5" creationId="{4CADA0F6-9395-1EDA-942F-4143564D7276}"/>
          </ac:spMkLst>
        </pc:spChg>
        <pc:spChg chg="add del mod">
          <ac:chgData name="Alison Enchelmaier" userId="S::aenchelmaier@wwf.org.uk::dc176354-5575-431e-bc6c-25655b11e8e9" providerId="AD" clId="Web-{558A2C43-4C0B-4CBB-829D-1CDA6C12E8D9}" dt="2022-10-06T12:51:18.461" v="50"/>
          <ac:spMkLst>
            <pc:docMk/>
            <pc:sldMk cId="907452492" sldId="258"/>
            <ac:spMk id="6" creationId="{A44177E4-493F-EC2F-1CDB-7DC5AC0BC156}"/>
          </ac:spMkLst>
        </pc:spChg>
        <pc:spChg chg="add del">
          <ac:chgData name="Alison Enchelmaier" userId="S::aenchelmaier@wwf.org.uk::dc176354-5575-431e-bc6c-25655b11e8e9" providerId="AD" clId="Web-{558A2C43-4C0B-4CBB-829D-1CDA6C12E8D9}" dt="2022-10-06T12:51:22.992" v="52"/>
          <ac:spMkLst>
            <pc:docMk/>
            <pc:sldMk cId="907452492" sldId="258"/>
            <ac:spMk id="7" creationId="{027AB7D7-9101-1A39-1778-72C1D49A353A}"/>
          </ac:spMkLst>
        </pc:spChg>
        <pc:spChg chg="add del mod">
          <ac:chgData name="Alison Enchelmaier" userId="S::aenchelmaier@wwf.org.uk::dc176354-5575-431e-bc6c-25655b11e8e9" providerId="AD" clId="Web-{558A2C43-4C0B-4CBB-829D-1CDA6C12E8D9}" dt="2022-10-06T12:51:31.789" v="56"/>
          <ac:spMkLst>
            <pc:docMk/>
            <pc:sldMk cId="907452492" sldId="258"/>
            <ac:spMk id="8" creationId="{3A8EDB2F-5391-9E44-B140-D5C3E247D8E8}"/>
          </ac:spMkLst>
        </pc:spChg>
        <pc:spChg chg="add mod">
          <ac:chgData name="Alison Enchelmaier" userId="S::aenchelmaier@wwf.org.uk::dc176354-5575-431e-bc6c-25655b11e8e9" providerId="AD" clId="Web-{558A2C43-4C0B-4CBB-829D-1CDA6C12E8D9}" dt="2022-10-06T12:52:04.118" v="66" actId="1076"/>
          <ac:spMkLst>
            <pc:docMk/>
            <pc:sldMk cId="907452492" sldId="258"/>
            <ac:spMk id="9" creationId="{7C2503EC-30CF-DE5E-C666-BFB7BB1D4AF7}"/>
          </ac:spMkLst>
        </pc:spChg>
        <pc:spChg chg="add mod">
          <ac:chgData name="Alison Enchelmaier" userId="S::aenchelmaier@wwf.org.uk::dc176354-5575-431e-bc6c-25655b11e8e9" providerId="AD" clId="Web-{558A2C43-4C0B-4CBB-829D-1CDA6C12E8D9}" dt="2022-10-06T12:52:14.838" v="73" actId="1076"/>
          <ac:spMkLst>
            <pc:docMk/>
            <pc:sldMk cId="907452492" sldId="258"/>
            <ac:spMk id="10" creationId="{5689107D-B3C5-FF2F-9B18-16BECD9FEA32}"/>
          </ac:spMkLst>
        </pc:spChg>
        <pc:spChg chg="add mod">
          <ac:chgData name="Alison Enchelmaier" userId="S::aenchelmaier@wwf.org.uk::dc176354-5575-431e-bc6c-25655b11e8e9" providerId="AD" clId="Web-{558A2C43-4C0B-4CBB-829D-1CDA6C12E8D9}" dt="2022-10-06T13:17:26.601" v="371" actId="1076"/>
          <ac:spMkLst>
            <pc:docMk/>
            <pc:sldMk cId="907452492" sldId="258"/>
            <ac:spMk id="19" creationId="{B2E846B1-0AB8-391A-4F27-0F836E5BAB69}"/>
          </ac:spMkLst>
        </pc:spChg>
        <pc:spChg chg="add mod">
          <ac:chgData name="Alison Enchelmaier" userId="S::aenchelmaier@wwf.org.uk::dc176354-5575-431e-bc6c-25655b11e8e9" providerId="AD" clId="Web-{558A2C43-4C0B-4CBB-829D-1CDA6C12E8D9}" dt="2022-10-06T12:55:51.625" v="147" actId="20577"/>
          <ac:spMkLst>
            <pc:docMk/>
            <pc:sldMk cId="907452492" sldId="258"/>
            <ac:spMk id="21" creationId="{66306306-8781-2826-6C38-3FF8D046363C}"/>
          </ac:spMkLst>
        </pc:spChg>
        <pc:spChg chg="add mod">
          <ac:chgData name="Alison Enchelmaier" userId="S::aenchelmaier@wwf.org.uk::dc176354-5575-431e-bc6c-25655b11e8e9" providerId="AD" clId="Web-{558A2C43-4C0B-4CBB-829D-1CDA6C12E8D9}" dt="2022-10-06T12:56:34.017" v="169" actId="20577"/>
          <ac:spMkLst>
            <pc:docMk/>
            <pc:sldMk cId="907452492" sldId="258"/>
            <ac:spMk id="22" creationId="{AC4FB8A1-A06F-51C8-917C-451B8E334EA2}"/>
          </ac:spMkLst>
        </pc:spChg>
        <pc:spChg chg="add mod">
          <ac:chgData name="Alison Enchelmaier" userId="S::aenchelmaier@wwf.org.uk::dc176354-5575-431e-bc6c-25655b11e8e9" providerId="AD" clId="Web-{558A2C43-4C0B-4CBB-829D-1CDA6C12E8D9}" dt="2022-10-06T12:57:03.252" v="176" actId="20577"/>
          <ac:spMkLst>
            <pc:docMk/>
            <pc:sldMk cId="907452492" sldId="258"/>
            <ac:spMk id="23" creationId="{363CF4C6-F06E-8305-EA68-750A71B59C6A}"/>
          </ac:spMkLst>
        </pc:spChg>
        <pc:spChg chg="add">
          <ac:chgData name="Alison Enchelmaier" userId="S::aenchelmaier@wwf.org.uk::dc176354-5575-431e-bc6c-25655b11e8e9" providerId="AD" clId="Web-{558A2C43-4C0B-4CBB-829D-1CDA6C12E8D9}" dt="2022-10-06T12:57:04.174" v="177"/>
          <ac:spMkLst>
            <pc:docMk/>
            <pc:sldMk cId="907452492" sldId="258"/>
            <ac:spMk id="24" creationId="{12D6DE98-FF9F-A0F2-BE32-CD0FE2B4A2E2}"/>
          </ac:spMkLst>
        </pc:spChg>
        <pc:spChg chg="add mod">
          <ac:chgData name="Alison Enchelmaier" userId="S::aenchelmaier@wwf.org.uk::dc176354-5575-431e-bc6c-25655b11e8e9" providerId="AD" clId="Web-{558A2C43-4C0B-4CBB-829D-1CDA6C12E8D9}" dt="2022-10-06T13:09:08.039" v="370" actId="20577"/>
          <ac:spMkLst>
            <pc:docMk/>
            <pc:sldMk cId="907452492" sldId="258"/>
            <ac:spMk id="25" creationId="{296FB1A5-E126-7F95-94E5-E293E406AA6C}"/>
          </ac:spMkLst>
        </pc:spChg>
        <pc:spChg chg="add mod">
          <ac:chgData name="Alison Enchelmaier" userId="S::aenchelmaier@wwf.org.uk::dc176354-5575-431e-bc6c-25655b11e8e9" providerId="AD" clId="Web-{558A2C43-4C0B-4CBB-829D-1CDA6C12E8D9}" dt="2022-10-06T12:58:02.020" v="222" actId="14100"/>
          <ac:spMkLst>
            <pc:docMk/>
            <pc:sldMk cId="907452492" sldId="258"/>
            <ac:spMk id="26" creationId="{75F160B3-C95A-7F17-65B1-CC8495B1E49F}"/>
          </ac:spMkLst>
        </pc:spChg>
        <pc:cxnChg chg="add del">
          <ac:chgData name="Alison Enchelmaier" userId="S::aenchelmaier@wwf.org.uk::dc176354-5575-431e-bc6c-25655b11e8e9" providerId="AD" clId="Web-{558A2C43-4C0B-4CBB-829D-1CDA6C12E8D9}" dt="2022-10-06T12:52:48.120" v="79"/>
          <ac:cxnSpMkLst>
            <pc:docMk/>
            <pc:sldMk cId="907452492" sldId="258"/>
            <ac:cxnSpMk id="11" creationId="{9F4DBB2D-5D45-9E95-768B-51B17EDF5E2C}"/>
          </ac:cxnSpMkLst>
        </pc:cxnChg>
        <pc:cxnChg chg="add mod">
          <ac:chgData name="Alison Enchelmaier" userId="S::aenchelmaier@wwf.org.uk::dc176354-5575-431e-bc6c-25655b11e8e9" providerId="AD" clId="Web-{558A2C43-4C0B-4CBB-829D-1CDA6C12E8D9}" dt="2022-10-06T12:53:44.028" v="89"/>
          <ac:cxnSpMkLst>
            <pc:docMk/>
            <pc:sldMk cId="907452492" sldId="258"/>
            <ac:cxnSpMk id="12" creationId="{5E4624DA-2CF6-F95A-A406-C776A3DED17E}"/>
          </ac:cxnSpMkLst>
        </pc:cxnChg>
        <pc:cxnChg chg="add mod">
          <ac:chgData name="Alison Enchelmaier" userId="S::aenchelmaier@wwf.org.uk::dc176354-5575-431e-bc6c-25655b11e8e9" providerId="AD" clId="Web-{558A2C43-4C0B-4CBB-829D-1CDA6C12E8D9}" dt="2022-10-06T12:53:39.887" v="87"/>
          <ac:cxnSpMkLst>
            <pc:docMk/>
            <pc:sldMk cId="907452492" sldId="258"/>
            <ac:cxnSpMk id="13" creationId="{B27CA560-2261-AF08-2457-1CED2881F834}"/>
          </ac:cxnSpMkLst>
        </pc:cxnChg>
        <pc:cxnChg chg="add del mod">
          <ac:chgData name="Alison Enchelmaier" userId="S::aenchelmaier@wwf.org.uk::dc176354-5575-431e-bc6c-25655b11e8e9" providerId="AD" clId="Web-{558A2C43-4C0B-4CBB-829D-1CDA6C12E8D9}" dt="2022-10-06T12:59:28.569" v="235"/>
          <ac:cxnSpMkLst>
            <pc:docMk/>
            <pc:sldMk cId="907452492" sldId="258"/>
            <ac:cxnSpMk id="14" creationId="{846CF0D5-7D07-C6F0-0F83-3CFAE4166C50}"/>
          </ac:cxnSpMkLst>
        </pc:cxnChg>
        <pc:cxnChg chg="add mod">
          <ac:chgData name="Alison Enchelmaier" userId="S::aenchelmaier@wwf.org.uk::dc176354-5575-431e-bc6c-25655b11e8e9" providerId="AD" clId="Web-{558A2C43-4C0B-4CBB-829D-1CDA6C12E8D9}" dt="2022-10-06T12:54:10.106" v="96" actId="1076"/>
          <ac:cxnSpMkLst>
            <pc:docMk/>
            <pc:sldMk cId="907452492" sldId="258"/>
            <ac:cxnSpMk id="15" creationId="{7E8C452D-D550-E02C-7CF2-8C439AAB131C}"/>
          </ac:cxnSpMkLst>
        </pc:cxnChg>
        <pc:cxnChg chg="add mod">
          <ac:chgData name="Alison Enchelmaier" userId="S::aenchelmaier@wwf.org.uk::dc176354-5575-431e-bc6c-25655b11e8e9" providerId="AD" clId="Web-{558A2C43-4C0B-4CBB-829D-1CDA6C12E8D9}" dt="2022-10-06T12:54:18.841" v="100" actId="14100"/>
          <ac:cxnSpMkLst>
            <pc:docMk/>
            <pc:sldMk cId="907452492" sldId="258"/>
            <ac:cxnSpMk id="16" creationId="{A2BDD311-4DC9-3C1F-7955-BD6BBD5AECC5}"/>
          </ac:cxnSpMkLst>
        </pc:cxnChg>
        <pc:cxnChg chg="add mod">
          <ac:chgData name="Alison Enchelmaier" userId="S::aenchelmaier@wwf.org.uk::dc176354-5575-431e-bc6c-25655b11e8e9" providerId="AD" clId="Web-{558A2C43-4C0B-4CBB-829D-1CDA6C12E8D9}" dt="2022-10-06T12:54:27.201" v="103" actId="14100"/>
          <ac:cxnSpMkLst>
            <pc:docMk/>
            <pc:sldMk cId="907452492" sldId="258"/>
            <ac:cxnSpMk id="17" creationId="{759D130B-61F6-20B5-BD7F-5B45AD244628}"/>
          </ac:cxnSpMkLst>
        </pc:cxnChg>
        <pc:cxnChg chg="add mod">
          <ac:chgData name="Alison Enchelmaier" userId="S::aenchelmaier@wwf.org.uk::dc176354-5575-431e-bc6c-25655b11e8e9" providerId="AD" clId="Web-{558A2C43-4C0B-4CBB-829D-1CDA6C12E8D9}" dt="2022-10-06T12:54:38.451" v="107" actId="14100"/>
          <ac:cxnSpMkLst>
            <pc:docMk/>
            <pc:sldMk cId="907452492" sldId="258"/>
            <ac:cxnSpMk id="18" creationId="{B17E6683-5638-B535-C883-B3CE1357B50D}"/>
          </ac:cxnSpMkLst>
        </pc:cxnChg>
        <pc:cxnChg chg="add del mod">
          <ac:chgData name="Alison Enchelmaier" userId="S::aenchelmaier@wwf.org.uk::dc176354-5575-431e-bc6c-25655b11e8e9" providerId="AD" clId="Web-{558A2C43-4C0B-4CBB-829D-1CDA6C12E8D9}" dt="2022-10-06T12:55:28.437" v="129"/>
          <ac:cxnSpMkLst>
            <pc:docMk/>
            <pc:sldMk cId="907452492" sldId="258"/>
            <ac:cxnSpMk id="20" creationId="{5EEBBFF5-1574-8F8E-0827-256638B8060F}"/>
          </ac:cxnSpMkLst>
        </pc:cxnChg>
      </pc:sldChg>
    </pc:docChg>
  </pc:docChgLst>
  <pc:docChgLst>
    <pc:chgData name="Alison Enchelmaier" userId="S::aenchelmaier@wwf.org.uk::dc176354-5575-431e-bc6c-25655b11e8e9" providerId="AD" clId="Web-{5D569E4A-E0E5-2C89-5E89-F105E4CF3E7F}"/>
    <pc:docChg chg="modSld">
      <pc:chgData name="Alison Enchelmaier" userId="S::aenchelmaier@wwf.org.uk::dc176354-5575-431e-bc6c-25655b11e8e9" providerId="AD" clId="Web-{5D569E4A-E0E5-2C89-5E89-F105E4CF3E7F}" dt="2022-11-07T16:44:42.441" v="2" actId="20577"/>
      <pc:docMkLst>
        <pc:docMk/>
      </pc:docMkLst>
      <pc:sldChg chg="modSp">
        <pc:chgData name="Alison Enchelmaier" userId="S::aenchelmaier@wwf.org.uk::dc176354-5575-431e-bc6c-25655b11e8e9" providerId="AD" clId="Web-{5D569E4A-E0E5-2C89-5E89-F105E4CF3E7F}" dt="2022-11-07T16:44:42.441" v="2" actId="20577"/>
        <pc:sldMkLst>
          <pc:docMk/>
          <pc:sldMk cId="3340728222" sldId="257"/>
        </pc:sldMkLst>
        <pc:spChg chg="mod">
          <ac:chgData name="Alison Enchelmaier" userId="S::aenchelmaier@wwf.org.uk::dc176354-5575-431e-bc6c-25655b11e8e9" providerId="AD" clId="Web-{5D569E4A-E0E5-2C89-5E89-F105E4CF3E7F}" dt="2022-11-07T16:44:42.441" v="2" actId="20577"/>
          <ac:spMkLst>
            <pc:docMk/>
            <pc:sldMk cId="3340728222" sldId="257"/>
            <ac:spMk id="5" creationId="{4E62D2C9-8D22-1475-CD4E-0CA64FDCBBB2}"/>
          </ac:spMkLst>
        </pc:spChg>
      </pc:sldChg>
    </pc:docChg>
  </pc:docChgLst>
  <pc:docChgLst>
    <pc:chgData name="Alison Enchelmaier" userId="S::aenchelmaier@wwf.org.uk::dc176354-5575-431e-bc6c-25655b11e8e9" providerId="AD" clId="Web-{744480CE-EDD6-B872-A4B9-621078E867C4}"/>
    <pc:docChg chg="modSld">
      <pc:chgData name="Alison Enchelmaier" userId="S::aenchelmaier@wwf.org.uk::dc176354-5575-431e-bc6c-25655b11e8e9" providerId="AD" clId="Web-{744480CE-EDD6-B872-A4B9-621078E867C4}" dt="2022-11-02T12:50:00.928" v="30" actId="20577"/>
      <pc:docMkLst>
        <pc:docMk/>
      </pc:docMkLst>
      <pc:sldChg chg="modSp">
        <pc:chgData name="Alison Enchelmaier" userId="S::aenchelmaier@wwf.org.uk::dc176354-5575-431e-bc6c-25655b11e8e9" providerId="AD" clId="Web-{744480CE-EDD6-B872-A4B9-621078E867C4}" dt="2022-11-02T12:50:00.928" v="30" actId="20577"/>
        <pc:sldMkLst>
          <pc:docMk/>
          <pc:sldMk cId="3340728222" sldId="257"/>
        </pc:sldMkLst>
        <pc:spChg chg="mod">
          <ac:chgData name="Alison Enchelmaier" userId="S::aenchelmaier@wwf.org.uk::dc176354-5575-431e-bc6c-25655b11e8e9" providerId="AD" clId="Web-{744480CE-EDD6-B872-A4B9-621078E867C4}" dt="2022-11-02T12:50:00.928" v="30" actId="20577"/>
          <ac:spMkLst>
            <pc:docMk/>
            <pc:sldMk cId="3340728222" sldId="257"/>
            <ac:spMk id="27" creationId="{4F21056B-ACA7-0AF5-FF48-6EC9DAEA02C8}"/>
          </ac:spMkLst>
        </pc:spChg>
        <pc:spChg chg="mod">
          <ac:chgData name="Alison Enchelmaier" userId="S::aenchelmaier@wwf.org.uk::dc176354-5575-431e-bc6c-25655b11e8e9" providerId="AD" clId="Web-{744480CE-EDD6-B872-A4B9-621078E867C4}" dt="2022-11-02T12:49:35.772" v="3" actId="20577"/>
          <ac:spMkLst>
            <pc:docMk/>
            <pc:sldMk cId="3340728222" sldId="257"/>
            <ac:spMk id="37" creationId="{8BD2A0D1-9FBD-8BE1-FC61-72AC1692F1B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D37D2-C12D-6842-48D2-A73177891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cs typeface="Calibri Light"/>
              </a:rPr>
              <a:t>Regional Hub Partners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62D2C9-8D22-1475-CD4E-0CA64FDCBBB2}"/>
              </a:ext>
            </a:extLst>
          </p:cNvPr>
          <p:cNvSpPr/>
          <p:nvPr/>
        </p:nvSpPr>
        <p:spPr>
          <a:xfrm>
            <a:off x="1228165" y="4002741"/>
            <a:ext cx="1389529" cy="91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>
                <a:solidFill>
                  <a:schemeClr val="tx1"/>
                </a:solidFill>
                <a:cs typeface="Calibri"/>
              </a:rPr>
              <a:t>WWF/RSPB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6A01948-61F6-1668-7934-43905CC6F637}"/>
              </a:ext>
            </a:extLst>
          </p:cNvPr>
          <p:cNvSpPr/>
          <p:nvPr/>
        </p:nvSpPr>
        <p:spPr>
          <a:xfrm>
            <a:off x="4410635" y="4002741"/>
            <a:ext cx="1523999" cy="91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  <a:cs typeface="Calibri"/>
              </a:rPr>
              <a:t>Regional </a:t>
            </a:r>
            <a:r>
              <a:rPr lang="en-GB" sz="1400">
                <a:solidFill>
                  <a:schemeClr val="tx1"/>
                </a:solidFill>
                <a:cs typeface="Calibri"/>
              </a:rPr>
              <a:t>Hub</a:t>
            </a:r>
            <a:r>
              <a:rPr lang="en-GB" sz="1400" dirty="0">
                <a:solidFill>
                  <a:schemeClr val="tx1"/>
                </a:solidFill>
                <a:cs typeface="Calibri"/>
              </a:rPr>
              <a:t> Partner(s)</a:t>
            </a:r>
            <a:endParaRPr lang="en-US" sz="1400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E0867F7-9BD2-7DAF-5EA0-D85BBFD16F0E}"/>
              </a:ext>
            </a:extLst>
          </p:cNvPr>
          <p:cNvSpPr/>
          <p:nvPr/>
        </p:nvSpPr>
        <p:spPr>
          <a:xfrm>
            <a:off x="8175811" y="3993777"/>
            <a:ext cx="1550893" cy="9233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cs typeface="Calibri"/>
              </a:rPr>
              <a:t>Project Communities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67F3CA6-6C88-1A40-E082-6A7C30FC8F05}"/>
              </a:ext>
            </a:extLst>
          </p:cNvPr>
          <p:cNvCxnSpPr/>
          <p:nvPr/>
        </p:nvCxnSpPr>
        <p:spPr>
          <a:xfrm flipV="1">
            <a:off x="2652432" y="4171950"/>
            <a:ext cx="1757082" cy="896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D90DFED-3EC9-1A8A-E8E3-5CF123CF6F0B}"/>
              </a:ext>
            </a:extLst>
          </p:cNvPr>
          <p:cNvCxnSpPr>
            <a:cxnSpLocks/>
          </p:cNvCxnSpPr>
          <p:nvPr/>
        </p:nvCxnSpPr>
        <p:spPr>
          <a:xfrm flipV="1">
            <a:off x="6175561" y="4171950"/>
            <a:ext cx="1739152" cy="896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9BCDE28E-A06D-B41D-B294-330139EEA3B4}"/>
              </a:ext>
            </a:extLst>
          </p:cNvPr>
          <p:cNvCxnSpPr>
            <a:cxnSpLocks/>
          </p:cNvCxnSpPr>
          <p:nvPr/>
        </p:nvCxnSpPr>
        <p:spPr>
          <a:xfrm flipH="1">
            <a:off x="2652430" y="4584325"/>
            <a:ext cx="1721224" cy="1793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B3627F8A-EDBD-2D29-CDED-51126C094879}"/>
              </a:ext>
            </a:extLst>
          </p:cNvPr>
          <p:cNvCxnSpPr>
            <a:cxnSpLocks/>
          </p:cNvCxnSpPr>
          <p:nvPr/>
        </p:nvCxnSpPr>
        <p:spPr>
          <a:xfrm flipH="1" flipV="1">
            <a:off x="7206501" y="2612089"/>
            <a:ext cx="1864659" cy="133574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F1E50A39-D2EA-8C36-4372-C8CE54748B15}"/>
              </a:ext>
            </a:extLst>
          </p:cNvPr>
          <p:cNvCxnSpPr>
            <a:cxnSpLocks/>
          </p:cNvCxnSpPr>
          <p:nvPr/>
        </p:nvCxnSpPr>
        <p:spPr>
          <a:xfrm flipH="1">
            <a:off x="1755959" y="2083171"/>
            <a:ext cx="4598894" cy="185569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6C6A4DE-D0FF-6A18-D01B-07E31CD7A9DB}"/>
              </a:ext>
            </a:extLst>
          </p:cNvPr>
          <p:cNvCxnSpPr>
            <a:cxnSpLocks/>
          </p:cNvCxnSpPr>
          <p:nvPr/>
        </p:nvCxnSpPr>
        <p:spPr>
          <a:xfrm flipH="1">
            <a:off x="5654859" y="2289361"/>
            <a:ext cx="610347" cy="168013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974DA04B-21F6-9993-ED52-6F958BEA96C7}"/>
              </a:ext>
            </a:extLst>
          </p:cNvPr>
          <p:cNvSpPr txBox="1"/>
          <p:nvPr/>
        </p:nvSpPr>
        <p:spPr>
          <a:xfrm>
            <a:off x="4857596" y="2637548"/>
            <a:ext cx="1283447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200">
                <a:cs typeface="Calibri"/>
              </a:rPr>
              <a:t>Report on feedback for adaptive management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87441AF-1397-816F-5426-4241A6F1B2DE}"/>
              </a:ext>
            </a:extLst>
          </p:cNvPr>
          <p:cNvSpPr txBox="1"/>
          <p:nvPr/>
        </p:nvSpPr>
        <p:spPr>
          <a:xfrm>
            <a:off x="2680446" y="3666564"/>
            <a:ext cx="1766047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200">
                <a:cs typeface="Calibri"/>
              </a:rPr>
              <a:t>Communicate regional hub needs</a:t>
            </a:r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F21056B-ACA7-0AF5-FF48-6EC9DAEA02C8}"/>
              </a:ext>
            </a:extLst>
          </p:cNvPr>
          <p:cNvSpPr txBox="1"/>
          <p:nvPr/>
        </p:nvSpPr>
        <p:spPr>
          <a:xfrm>
            <a:off x="2680446" y="4724399"/>
            <a:ext cx="1766047" cy="13849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200">
                <a:ea typeface="+mn-lt"/>
                <a:cs typeface="+mn-lt"/>
              </a:rPr>
              <a:t>1. Shortlist case studies for </a:t>
            </a:r>
            <a:r>
              <a:rPr lang="en-GB" sz="1200" dirty="0">
                <a:ea typeface="+mn-lt"/>
                <a:cs typeface="+mn-lt"/>
              </a:rPr>
              <a:t>Champions and Hero Campaigns</a:t>
            </a:r>
            <a:endParaRPr lang="en-GB">
              <a:cs typeface="Calibri" panose="020F0502020204030204"/>
            </a:endParaRPr>
          </a:p>
          <a:p>
            <a:r>
              <a:rPr lang="en-GB" sz="1200">
                <a:cs typeface="Calibri"/>
              </a:rPr>
              <a:t>2. Assist in coordination </a:t>
            </a:r>
            <a:r>
              <a:rPr lang="en-GB" sz="1200" dirty="0">
                <a:cs typeface="Calibri"/>
              </a:rPr>
              <a:t>and design of national convening event</a:t>
            </a:r>
          </a:p>
          <a:p>
            <a:endParaRPr lang="en-GB" sz="1200">
              <a:cs typeface="Calibri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D90E82B-4A0C-B5C3-C97C-91A4289E8546}"/>
              </a:ext>
            </a:extLst>
          </p:cNvPr>
          <p:cNvSpPr txBox="1"/>
          <p:nvPr/>
        </p:nvSpPr>
        <p:spPr>
          <a:xfrm>
            <a:off x="6176682" y="4643718"/>
            <a:ext cx="274320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1200">
              <a:cs typeface="Calibri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3503B7A-95F1-5663-2A6E-DCE879916C13}"/>
              </a:ext>
            </a:extLst>
          </p:cNvPr>
          <p:cNvSpPr txBox="1"/>
          <p:nvPr/>
        </p:nvSpPr>
        <p:spPr>
          <a:xfrm>
            <a:off x="6320117" y="4787153"/>
            <a:ext cx="274320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1200">
              <a:cs typeface="Calibri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5CDDBFD-1793-77EC-A40D-1ABD12257362}"/>
              </a:ext>
            </a:extLst>
          </p:cNvPr>
          <p:cNvSpPr txBox="1"/>
          <p:nvPr/>
        </p:nvSpPr>
        <p:spPr>
          <a:xfrm>
            <a:off x="8041340" y="2823882"/>
            <a:ext cx="217842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>
                <a:cs typeface="Calibri"/>
              </a:rPr>
              <a:t>Give feedback on support and communicate and support gaps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2EB77B21-C932-8FFF-0B95-DB61D0C8654C}"/>
              </a:ext>
            </a:extLst>
          </p:cNvPr>
          <p:cNvSpPr/>
          <p:nvPr/>
        </p:nvSpPr>
        <p:spPr>
          <a:xfrm>
            <a:off x="6382870" y="1689846"/>
            <a:ext cx="1523999" cy="91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>
                <a:solidFill>
                  <a:schemeClr val="tx1"/>
                </a:solidFill>
                <a:cs typeface="Calibri"/>
              </a:rPr>
              <a:t>M&amp;E Partner</a:t>
            </a:r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BD2A0D1-9FBD-8BE1-FC61-72AC1692F1B8}"/>
              </a:ext>
            </a:extLst>
          </p:cNvPr>
          <p:cNvSpPr txBox="1"/>
          <p:nvPr/>
        </p:nvSpPr>
        <p:spPr>
          <a:xfrm>
            <a:off x="6000749" y="4306421"/>
            <a:ext cx="2106580" cy="212365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200" dirty="0">
                <a:ea typeface="+mn-lt"/>
                <a:cs typeface="+mn-lt"/>
              </a:rPr>
              <a:t>1. Identify and create maximum 6 convening hubs for participating communities to meet online and offline to meet, learn, and collaborate with one another</a:t>
            </a:r>
            <a:endParaRPr lang="en-US" dirty="0"/>
          </a:p>
          <a:p>
            <a:r>
              <a:rPr lang="en-GB" sz="1200" dirty="0">
                <a:ea typeface="+mn-lt"/>
                <a:cs typeface="+mn-lt"/>
              </a:rPr>
              <a:t>2. Coordinate with other regional hubs partners for national convening event</a:t>
            </a:r>
          </a:p>
          <a:p>
            <a:r>
              <a:rPr lang="en-GB" sz="1200" dirty="0">
                <a:ea typeface="+mn-lt"/>
                <a:cs typeface="+mn-lt"/>
              </a:rPr>
              <a:t>3. Communicate fund resources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0728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haredContentType xmlns="Microsoft.SharePoint.Taxonomy.ContentTypeSync" SourceId="c3182ccb-90f3-424d-b980-d7cd99672c54" ContentTypeId="0x010100EF3726457B8C4C4892749E6B4865C3FC" PreviousValue="false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KeywordTaxHTField xmlns="d2702c46-ea31-457a-96fd-e00e235ba8f1">
      <Terms xmlns="http://schemas.microsoft.com/office/infopath/2007/PartnerControls"/>
    </TaxKeywordTaxHTField>
    <m6ff7cc720cd47968e1acc6822a04c2a xmlns="f98906e5-ed58-42b1-96d1-47aa8e093963">
      <Terms xmlns="http://schemas.microsoft.com/office/infopath/2007/PartnerControls"/>
    </m6ff7cc720cd47968e1acc6822a04c2a>
    <TaxCatchAll xmlns="d2702c46-ea31-457a-96fd-e00e235ba8f1" xsi:nil="true"/>
    <ie95326c2bd442c09918ed9a62864bb7 xmlns="f98906e5-ed58-42b1-96d1-47aa8e093963">
      <Terms xmlns="http://schemas.microsoft.com/office/infopath/2007/PartnerControls"/>
    </ie95326c2bd442c09918ed9a62864bb7>
    <j03b514f4e4c42e78d96b527934d8f35 xmlns="f98906e5-ed58-42b1-96d1-47aa8e093963">
      <Terms xmlns="http://schemas.microsoft.com/office/infopath/2007/PartnerControls"/>
    </j03b514f4e4c42e78d96b527934d8f35>
    <oc6c1a06a62847b6ab91d1d05ce3f6a0 xmlns="f98906e5-ed58-42b1-96d1-47aa8e093963">
      <Terms xmlns="http://schemas.microsoft.com/office/infopath/2007/PartnerControls"/>
    </oc6c1a06a62847b6ab91d1d05ce3f6a0>
    <ld0f678f5e854356add638e3b1bcb1c9 xmlns="f98906e5-ed58-42b1-96d1-47aa8e093963">
      <Terms xmlns="http://schemas.microsoft.com/office/infopath/2007/PartnerControls"/>
    </ld0f678f5e854356add638e3b1bcb1c9>
    <lcf76f155ced4ddcb4097134ff3c332f xmlns="ed4d405d-ee61-470d-9aa4-d543e317c0f8">
      <Terms xmlns="http://schemas.microsoft.com/office/infopath/2007/PartnerControls"/>
    </lcf76f155ced4ddcb4097134ff3c332f>
    <hacea5fee4bb48c7bfcfacc24260f176 xmlns="f98906e5-ed58-42b1-96d1-47aa8e093963">
      <Terms xmlns="http://schemas.microsoft.com/office/infopath/2007/PartnerControls"/>
    </hacea5fee4bb48c7bfcfacc24260f176>
    <WWF_Financial_Year xmlns="f98906e5-ed58-42b1-96d1-47aa8e093963" xsi:nil="true"/>
    <h4cb14bdc83846cfb9e5c2af455732f0 xmlns="f98906e5-ed58-42b1-96d1-47aa8e093963">
      <Terms xmlns="http://schemas.microsoft.com/office/infopath/2007/PartnerControls"/>
    </h4cb14bdc83846cfb9e5c2af455732f0>
    <SharedWithUsers xmlns="8d0c4e59-149b-4c2b-8bbb-a75e22c9e6d0">
      <UserInfo>
        <DisplayName>Kathryn Machin</DisplayName>
        <AccountId>250</AccountId>
        <AccountType/>
      </UserInfo>
      <UserInfo>
        <DisplayName>Alison Enchelmaier</DisplayName>
        <AccountId>740</AccountId>
        <AccountType/>
      </UserInfo>
    </SharedWithUsers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WWF Document" ma:contentTypeID="0x010100EF3726457B8C4C4892749E6B4865C3FC00C03395DA65619349A4AF421E8C73EBD2" ma:contentTypeVersion="29" ma:contentTypeDescription="Create a new document." ma:contentTypeScope="" ma:versionID="5cc7bbd50cfd1db8db61bdf31818db2f">
  <xsd:schema xmlns:xsd="http://www.w3.org/2001/XMLSchema" xmlns:xs="http://www.w3.org/2001/XMLSchema" xmlns:p="http://schemas.microsoft.com/office/2006/metadata/properties" xmlns:ns2="d2702c46-ea31-457a-96fd-e00e235ba8f1" xmlns:ns3="f98906e5-ed58-42b1-96d1-47aa8e093963" xmlns:ns4="ed4d405d-ee61-470d-9aa4-d543e317c0f8" xmlns:ns5="8d0c4e59-149b-4c2b-8bbb-a75e22c9e6d0" targetNamespace="http://schemas.microsoft.com/office/2006/metadata/properties" ma:root="true" ma:fieldsID="88a9aa7e7e6fb43b44ca494a479e83fd" ns2:_="" ns3:_="" ns4:_="" ns5:_="">
    <xsd:import namespace="d2702c46-ea31-457a-96fd-e00e235ba8f1"/>
    <xsd:import namespace="f98906e5-ed58-42b1-96d1-47aa8e093963"/>
    <xsd:import namespace="ed4d405d-ee61-470d-9aa4-d543e317c0f8"/>
    <xsd:import namespace="8d0c4e59-149b-4c2b-8bbb-a75e22c9e6d0"/>
    <xsd:element name="properties">
      <xsd:complexType>
        <xsd:sequence>
          <xsd:element name="documentManagement">
            <xsd:complexType>
              <xsd:all>
                <xsd:element ref="ns3:WWF_Financial_Year" minOccurs="0"/>
                <xsd:element ref="ns3:ie95326c2bd442c09918ed9a62864bb7" minOccurs="0"/>
                <xsd:element ref="ns3:j03b514f4e4c42e78d96b527934d8f35" minOccurs="0"/>
                <xsd:element ref="ns2:TaxCatchAll" minOccurs="0"/>
                <xsd:element ref="ns3:hacea5fee4bb48c7bfcfacc24260f176" minOccurs="0"/>
                <xsd:element ref="ns3:m6ff7cc720cd47968e1acc6822a04c2a" minOccurs="0"/>
                <xsd:element ref="ns3:ld0f678f5e854356add638e3b1bcb1c9" minOccurs="0"/>
                <xsd:element ref="ns3:h4cb14bdc83846cfb9e5c2af455732f0" minOccurs="0"/>
                <xsd:element ref="ns3:oc6c1a06a62847b6ab91d1d05ce3f6a0" minOccurs="0"/>
                <xsd:element ref="ns2:TaxKeywordTaxHTField" minOccurs="0"/>
                <xsd:element ref="ns2:TaxCatchAllLabel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5:SharedWithUsers" minOccurs="0"/>
                <xsd:element ref="ns5:SharedWithDetails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LengthInSeconds" minOccurs="0"/>
                <xsd:element ref="ns4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702c46-ea31-457a-96fd-e00e235ba8f1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e6c29fef-301b-4982-a82f-51fa70b0e22c}" ma:internalName="TaxCatchAll" ma:showField="CatchAllData" ma:web="8d0c4e59-149b-4c2b-8bbb-a75e22c9e6d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KeywordTaxHTField" ma:index="25" nillable="true" ma:taxonomy="true" ma:internalName="TaxKeywordTaxHTField" ma:taxonomyFieldName="TaxKeyword" ma:displayName="Enterprise Keywords" ma:fieldId="{23f27201-bee3-471e-b2e7-b64fd8b7ca38}" ma:taxonomyMulti="true" ma:sspId="00000000-0000-0000-0000-0000000000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Label" ma:index="26" nillable="true" ma:displayName="Taxonomy Catch All Column1" ma:hidden="true" ma:list="{e6c29fef-301b-4982-a82f-51fa70b0e22c}" ma:internalName="TaxCatchAllLabel" ma:readOnly="true" ma:showField="CatchAllDataLabel" ma:web="8d0c4e59-149b-4c2b-8bbb-a75e22c9e6d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8906e5-ed58-42b1-96d1-47aa8e093963" elementFormDefault="qualified">
    <xsd:import namespace="http://schemas.microsoft.com/office/2006/documentManagement/types"/>
    <xsd:import namespace="http://schemas.microsoft.com/office/infopath/2007/PartnerControls"/>
    <xsd:element name="WWF_Financial_Year" ma:index="9" nillable="true" ma:displayName="Financial Year" ma:format="Dropdown" ma:internalName="WWF_Financial_Year">
      <xsd:simpleType>
        <xsd:restriction base="dms:Choice">
          <xsd:enumeration value="FY18"/>
          <xsd:enumeration value="FY19"/>
          <xsd:enumeration value="FY20"/>
        </xsd:restriction>
      </xsd:simpleType>
    </xsd:element>
    <xsd:element name="ie95326c2bd442c09918ed9a62864bb7" ma:index="12" nillable="true" ma:taxonomy="true" ma:internalName="ie95326c2bd442c09918ed9a62864bb7" ma:taxonomyFieldName="WWF_Document_Status" ma:displayName="Document Status" ma:default="" ma:fieldId="{2e95326c-2bd4-42c0-9918-ed9a62864bb7}" ma:sspId="c3182ccb-90f3-424d-b980-d7cd99672c54" ma:termSetId="448c91f8-182c-423c-9253-ac72cb910d8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03b514f4e4c42e78d96b527934d8f35" ma:index="14" nillable="true" ma:taxonomy="true" ma:internalName="j03b514f4e4c42e78d96b527934d8f35" ma:taxonomyFieldName="WWF_Document_Type" ma:displayName="Document Type" ma:default="" ma:fieldId="{303b514f-4e4c-42e7-8d96-b527934d8f35}" ma:sspId="c3182ccb-90f3-424d-b980-d7cd99672c54" ma:termSetId="15a66b75-a5e8-4ef9-89bd-9bbc9f089c6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hacea5fee4bb48c7bfcfacc24260f176" ma:index="17" nillable="true" ma:taxonomy="true" ma:internalName="hacea5fee4bb48c7bfcfacc24260f176" ma:taxonomyFieldName="WWF_Goal" ma:displayName="Goal" ma:default="" ma:fieldId="{1acea5fe-e4bb-48c7-bfcf-acc24260f176}" ma:taxonomyMulti="true" ma:sspId="c3182ccb-90f3-424d-b980-d7cd99672c54" ma:termSetId="17c14ec2-7462-4877-96f2-93d281e530e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6ff7cc720cd47968e1acc6822a04c2a" ma:index="19" nillable="true" ma:taxonomy="true" ma:internalName="m6ff7cc720cd47968e1acc6822a04c2a" ma:taxonomyFieldName="WWF_Office" ma:displayName="Office" ma:default="" ma:fieldId="{66ff7cc7-20cd-4796-8e1a-cc6822a04c2a}" ma:sspId="c3182ccb-90f3-424d-b980-d7cd99672c54" ma:termSetId="f7e8d12e-8f3c-426f-aaa3-89a3365cc59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d0f678f5e854356add638e3b1bcb1c9" ma:index="21" nillable="true" ma:taxonomy="true" ma:internalName="ld0f678f5e854356add638e3b1bcb1c9" ma:taxonomyFieldName="WWF_Project_Code" ma:displayName="Project Code" ma:default="" ma:fieldId="{5d0f678f-5e85-4356-add6-38e3b1bcb1c9}" ma:sspId="c3182ccb-90f3-424d-b980-d7cd99672c54" ma:termSetId="82563fe2-67ba-4328-b8bd-be3f1996add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h4cb14bdc83846cfb9e5c2af455732f0" ma:index="22" nillable="true" ma:taxonomy="true" ma:internalName="h4cb14bdc83846cfb9e5c2af455732f0" ma:taxonomyFieldName="WWF_Department" ma:displayName="Department" ma:default="" ma:fieldId="{14cb14bd-c838-46cf-b9e5-c2af455732f0}" ma:sspId="c3182ccb-90f3-424d-b980-d7cd99672c54" ma:termSetId="4fc87ecf-5537-4bfe-8379-0dd2754f6cb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c6c1a06a62847b6ab91d1d05ce3f6a0" ma:index="23" nillable="true" ma:taxonomy="true" ma:internalName="oc6c1a06a62847b6ab91d1d05ce3f6a0" ma:taxonomyFieldName="WWF_Sensitivity" ma:displayName="Sensitivity" ma:default="" ma:fieldId="{8c6c1a06-a628-47b6-ab91-d1d05ce3f6a0}" ma:sspId="c3182ccb-90f3-424d-b980-d7cd99672c54" ma:termSetId="5a4201ff-8442-4138-a151-ac3c63cdc601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4d405d-ee61-470d-9aa4-d543e317c0f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7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8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2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3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34" nillable="true" ma:displayName="Tags" ma:internalName="MediaServiceAutoTags" ma:readOnly="true">
      <xsd:simpleType>
        <xsd:restriction base="dms:Text"/>
      </xsd:simpleType>
    </xsd:element>
    <xsd:element name="MediaServiceLocation" ma:index="35" nillable="true" ma:displayName="Location" ma:internalName="MediaServiceLocation" ma:readOnly="true">
      <xsd:simpleType>
        <xsd:restriction base="dms:Text"/>
      </xsd:simpleType>
    </xsd:element>
    <xsd:element name="MediaServiceOCR" ma:index="3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3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41" nillable="true" ma:taxonomy="true" ma:internalName="lcf76f155ced4ddcb4097134ff3c332f" ma:taxonomyFieldName="MediaServiceImageTags" ma:displayName="Image Tags" ma:readOnly="false" ma:fieldId="{5cf76f15-5ced-4ddc-b409-7134ff3c332f}" ma:taxonomyMulti="true" ma:sspId="c3182ccb-90f3-424d-b980-d7cd99672c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0c4e59-149b-4c2b-8bbb-a75e22c9e6d0" elementFormDefault="qualified">
    <xsd:import namespace="http://schemas.microsoft.com/office/2006/documentManagement/types"/>
    <xsd:import namespace="http://schemas.microsoft.com/office/infopath/2007/PartnerControls"/>
    <xsd:element name="SharedWithUsers" ma:index="3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3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8115CD5-8806-4466-B9E2-08BC1361D7DF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4E7155AE-B66E-42D3-B58C-2320DB20E58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BC91678-372C-4A04-A50C-A02F4DE8FA71}">
  <ds:schemaRefs>
    <ds:schemaRef ds:uri="d2702c46-ea31-457a-96fd-e00e235ba8f1"/>
    <ds:schemaRef ds:uri="ed4d405d-ee61-470d-9aa4-d543e317c0f8"/>
    <ds:schemaRef ds:uri="f98906e5-ed58-42b1-96d1-47aa8e093963"/>
    <ds:schemaRef ds:uri="http://schemas.microsoft.com/office/2006/metadata/properties"/>
    <ds:schemaRef ds:uri="http://schemas.microsoft.com/office/infopath/2007/PartnerControls"/>
    <ds:schemaRef ds:uri="8d0c4e59-149b-4c2b-8bbb-a75e22c9e6d0"/>
  </ds:schemaRefs>
</ds:datastoreItem>
</file>

<file path=customXml/itemProps4.xml><?xml version="1.0" encoding="utf-8"?>
<ds:datastoreItem xmlns:ds="http://schemas.openxmlformats.org/officeDocument/2006/customXml" ds:itemID="{CD718D1D-D08E-4900-9177-D8D7C074CB8D}">
  <ds:schemaRefs>
    <ds:schemaRef ds:uri="8d0c4e59-149b-4c2b-8bbb-a75e22c9e6d0"/>
    <ds:schemaRef ds:uri="d2702c46-ea31-457a-96fd-e00e235ba8f1"/>
    <ds:schemaRef ds:uri="ed4d405d-ee61-470d-9aa4-d543e317c0f8"/>
    <ds:schemaRef ds:uri="f98906e5-ed58-42b1-96d1-47aa8e09396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Regional Hub Partners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revision>24</cp:revision>
  <dcterms:created xsi:type="dcterms:W3CDTF">2022-10-06T12:48:30Z</dcterms:created>
  <dcterms:modified xsi:type="dcterms:W3CDTF">2022-11-07T16:44:51Z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axKeyword">
    <vt:lpwstr/>
  </property>
  <property fmtid="{D5CDD505-2E9C-101B-9397-08002B2CF9AE}" pid="3" name="ContentTypeId">
    <vt:lpwstr>0x010100EF3726457B8C4C4892749E6B4865C3FC00C03395DA65619349A4AF421E8C73EBD2</vt:lpwstr>
  </property>
  <property fmtid="{D5CDD505-2E9C-101B-9397-08002B2CF9AE}" pid="4" name="WWF_Goal">
    <vt:lpwstr/>
  </property>
  <property fmtid="{D5CDD505-2E9C-101B-9397-08002B2CF9AE}" pid="5" name="WWF_Sensitivity">
    <vt:lpwstr/>
  </property>
  <property fmtid="{D5CDD505-2E9C-101B-9397-08002B2CF9AE}" pid="6" name="WWF_Document_Status">
    <vt:lpwstr/>
  </property>
  <property fmtid="{D5CDD505-2E9C-101B-9397-08002B2CF9AE}" pid="7" name="WWF_Department">
    <vt:lpwstr/>
  </property>
  <property fmtid="{D5CDD505-2E9C-101B-9397-08002B2CF9AE}" pid="8" name="MediaServiceImageTags">
    <vt:lpwstr/>
  </property>
  <property fmtid="{D5CDD505-2E9C-101B-9397-08002B2CF9AE}" pid="9" name="WWF_Project_Code">
    <vt:lpwstr/>
  </property>
  <property fmtid="{D5CDD505-2E9C-101B-9397-08002B2CF9AE}" pid="10" name="WWF_Office">
    <vt:lpwstr/>
  </property>
  <property fmtid="{D5CDD505-2E9C-101B-9397-08002B2CF9AE}" pid="11" name="WWF_Document_Type">
    <vt:lpwstr/>
  </property>
</Properties>
</file>