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 id="2147483661" r:id="rId6"/>
  </p:sldMasterIdLst>
  <p:notesMasterIdLst>
    <p:notesMasterId r:id="rId29"/>
  </p:notesMasterIdLst>
  <p:handoutMasterIdLst>
    <p:handoutMasterId r:id="rId30"/>
  </p:handoutMasterIdLst>
  <p:sldIdLst>
    <p:sldId id="256" r:id="rId7"/>
    <p:sldId id="313" r:id="rId8"/>
    <p:sldId id="314" r:id="rId9"/>
    <p:sldId id="315" r:id="rId10"/>
    <p:sldId id="316" r:id="rId11"/>
    <p:sldId id="317" r:id="rId12"/>
    <p:sldId id="318" r:id="rId13"/>
    <p:sldId id="323" r:id="rId14"/>
    <p:sldId id="324" r:id="rId15"/>
    <p:sldId id="325" r:id="rId16"/>
    <p:sldId id="329" r:id="rId17"/>
    <p:sldId id="331" r:id="rId18"/>
    <p:sldId id="332" r:id="rId19"/>
    <p:sldId id="334" r:id="rId20"/>
    <p:sldId id="335" r:id="rId21"/>
    <p:sldId id="336" r:id="rId22"/>
    <p:sldId id="337" r:id="rId23"/>
    <p:sldId id="338" r:id="rId24"/>
    <p:sldId id="339" r:id="rId25"/>
    <p:sldId id="340" r:id="rId26"/>
    <p:sldId id="341" r:id="rId27"/>
    <p:sldId id="281" r:id="rId28"/>
  </p:sldIdLst>
  <p:sldSz cx="9144000" cy="6858000" type="screen4x3"/>
  <p:notesSz cx="6805613" cy="9944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18">
          <p15:clr>
            <a:srgbClr val="A4A3A4"/>
          </p15:clr>
        </p15:guide>
        <p15:guide id="2" orient="horz" pos="1842">
          <p15:clr>
            <a:srgbClr val="A4A3A4"/>
          </p15:clr>
        </p15:guide>
        <p15:guide id="3" orient="horz" pos="3702">
          <p15:clr>
            <a:srgbClr val="A4A3A4"/>
          </p15:clr>
        </p15:guide>
        <p15:guide id="4" orient="horz" pos="1026">
          <p15:clr>
            <a:srgbClr val="A4A3A4"/>
          </p15:clr>
        </p15:guide>
        <p15:guide id="5" orient="horz" pos="210">
          <p15:clr>
            <a:srgbClr val="A4A3A4"/>
          </p15:clr>
        </p15:guide>
        <p15:guide id="6" orient="horz" pos="754">
          <p15:clr>
            <a:srgbClr val="A4A3A4"/>
          </p15:clr>
        </p15:guide>
        <p15:guide id="7" orient="horz" pos="3748">
          <p15:clr>
            <a:srgbClr val="A4A3A4"/>
          </p15:clr>
        </p15:guide>
        <p15:guide id="8" pos="431">
          <p15:clr>
            <a:srgbClr val="A4A3A4"/>
          </p15:clr>
        </p15:guide>
        <p15:guide id="9" pos="5329">
          <p15:clr>
            <a:srgbClr val="A4A3A4"/>
          </p15:clr>
        </p15:guide>
        <p15:guide id="10" pos="2925">
          <p15:clr>
            <a:srgbClr val="A4A3A4"/>
          </p15:clr>
        </p15:guide>
        <p15:guide id="11" pos="2835">
          <p15:clr>
            <a:srgbClr val="A4A3A4"/>
          </p15:clr>
        </p15:guide>
      </p15:sldGuideLst>
    </p:ext>
    <p:ext uri="{2D200454-40CA-4A62-9FC3-DE9A4176ACB9}">
      <p15:notesGuideLst xmlns:p15="http://schemas.microsoft.com/office/powerpoint/2012/main">
        <p15:guide id="1" orient="horz" pos="3132" userDrawn="1">
          <p15:clr>
            <a:srgbClr val="A4A3A4"/>
          </p15:clr>
        </p15:guide>
        <p15:guide id="2" pos="2144"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SON, Colette" initials="MC"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9FB9C8"/>
    <a:srgbClr val="CFDCE3"/>
    <a:srgbClr val="7095AC"/>
    <a:srgbClr val="C6E0E4"/>
    <a:srgbClr val="104F7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0147" autoAdjust="0"/>
  </p:normalViewPr>
  <p:slideViewPr>
    <p:cSldViewPr showGuides="1">
      <p:cViewPr varScale="1">
        <p:scale>
          <a:sx n="73" d="100"/>
          <a:sy n="73" d="100"/>
        </p:scale>
        <p:origin x="2616" y="60"/>
      </p:cViewPr>
      <p:guideLst>
        <p:guide orient="horz" pos="618"/>
        <p:guide orient="horz" pos="1842"/>
        <p:guide orient="horz" pos="3702"/>
        <p:guide orient="horz" pos="1026"/>
        <p:guide orient="horz" pos="210"/>
        <p:guide orient="horz" pos="754"/>
        <p:guide orient="horz" pos="3748"/>
        <p:guide pos="431"/>
        <p:guide pos="5329"/>
        <p:guide pos="2925"/>
        <p:guide pos="2835"/>
      </p:guideLst>
    </p:cSldViewPr>
  </p:slideViewPr>
  <p:notesTextViewPr>
    <p:cViewPr>
      <p:scale>
        <a:sx n="1" d="1"/>
        <a:sy n="1" d="1"/>
      </p:scale>
      <p:origin x="0" y="0"/>
    </p:cViewPr>
  </p:notesTextViewPr>
  <p:notesViewPr>
    <p:cSldViewPr showGuides="1">
      <p:cViewPr varScale="1">
        <p:scale>
          <a:sx n="66" d="100"/>
          <a:sy n="66" d="100"/>
        </p:scale>
        <p:origin x="-1146" y="-114"/>
      </p:cViewPr>
      <p:guideLst>
        <p:guide orient="horz" pos="3132"/>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customXml" Target="../customXml/item3.xml"/><Relationship Id="rId21" Type="http://schemas.openxmlformats.org/officeDocument/2006/relationships/slide" Target="slides/slide15.xml"/><Relationship Id="rId34" Type="http://schemas.openxmlformats.org/officeDocument/2006/relationships/theme" Target="theme/theme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notesMaster" Target="notesMasters/notesMaster1.xml"/><Relationship Id="rId41"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presProps" Target="presProps.xml"/><Relationship Id="rId5" Type="http://schemas.openxmlformats.org/officeDocument/2006/relationships/slideMaster" Target="slideMasters/slideMaster1.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commentAuthors" Target="commentAuthors.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handoutMaster" Target="handoutMasters/handoutMaster1.xml"/><Relationship Id="rId35"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ULLIMORE, Callum" userId="S::callum.bullimore@education.gov.uk::9a7859b9-f91e-44d7-bd9c-2655d56927c7" providerId="AD" clId="Web-{100C72E8-D146-4BA5-9E8A-25B935435065}"/>
    <pc:docChg chg="addSld delSld modSld">
      <pc:chgData name="BULLIMORE, Callum" userId="S::callum.bullimore@education.gov.uk::9a7859b9-f91e-44d7-bd9c-2655d56927c7" providerId="AD" clId="Web-{100C72E8-D146-4BA5-9E8A-25B935435065}" dt="2018-10-01T14:58:19.342" v="96"/>
      <pc:docMkLst>
        <pc:docMk/>
      </pc:docMkLst>
      <pc:sldChg chg="del">
        <pc:chgData name="BULLIMORE, Callum" userId="S::callum.bullimore@education.gov.uk::9a7859b9-f91e-44d7-bd9c-2655d56927c7" providerId="AD" clId="Web-{100C72E8-D146-4BA5-9E8A-25B935435065}" dt="2018-10-01T14:48:16.154" v="19"/>
        <pc:sldMkLst>
          <pc:docMk/>
          <pc:sldMk cId="54871374" sldId="321"/>
        </pc:sldMkLst>
      </pc:sldChg>
      <pc:sldChg chg="addSp delSp modSp new">
        <pc:chgData name="BULLIMORE, Callum" userId="S::callum.bullimore@education.gov.uk::9a7859b9-f91e-44d7-bd9c-2655d56927c7" providerId="AD" clId="Web-{100C72E8-D146-4BA5-9E8A-25B935435065}" dt="2018-10-01T14:50:29.357" v="73" actId="20577"/>
        <pc:sldMkLst>
          <pc:docMk/>
          <pc:sldMk cId="986004425" sldId="330"/>
        </pc:sldMkLst>
        <pc:spChg chg="mod">
          <ac:chgData name="BULLIMORE, Callum" userId="S::callum.bullimore@education.gov.uk::9a7859b9-f91e-44d7-bd9c-2655d56927c7" providerId="AD" clId="Web-{100C72E8-D146-4BA5-9E8A-25B935435065}" dt="2018-10-01T14:38:00.937" v="7" actId="20577"/>
          <ac:spMkLst>
            <pc:docMk/>
            <pc:sldMk cId="986004425" sldId="330"/>
            <ac:spMk id="2" creationId="{DDC07FAB-07A3-4CD0-AC14-9F7BFF05355A}"/>
          </ac:spMkLst>
        </pc:spChg>
        <pc:spChg chg="del">
          <ac:chgData name="BULLIMORE, Callum" userId="S::callum.bullimore@education.gov.uk::9a7859b9-f91e-44d7-bd9c-2655d56927c7" providerId="AD" clId="Web-{100C72E8-D146-4BA5-9E8A-25B935435065}" dt="2018-10-01T14:44:46.888" v="8"/>
          <ac:spMkLst>
            <pc:docMk/>
            <pc:sldMk cId="986004425" sldId="330"/>
            <ac:spMk id="3" creationId="{4CDF613B-075E-4A11-B1F9-4AEE128249E2}"/>
          </ac:spMkLst>
        </pc:spChg>
        <pc:spChg chg="add mod">
          <ac:chgData name="BULLIMORE, Callum" userId="S::callum.bullimore@education.gov.uk::9a7859b9-f91e-44d7-bd9c-2655d56927c7" providerId="AD" clId="Web-{100C72E8-D146-4BA5-9E8A-25B935435065}" dt="2018-10-01T14:50:29.357" v="73" actId="20577"/>
          <ac:spMkLst>
            <pc:docMk/>
            <pc:sldMk cId="986004425" sldId="330"/>
            <ac:spMk id="7" creationId="{C17B3F6D-F246-4716-851C-639D5CB7E3AB}"/>
          </ac:spMkLst>
        </pc:spChg>
        <pc:picChg chg="add del mod ord">
          <ac:chgData name="BULLIMORE, Callum" userId="S::callum.bullimore@education.gov.uk::9a7859b9-f91e-44d7-bd9c-2655d56927c7" providerId="AD" clId="Web-{100C72E8-D146-4BA5-9E8A-25B935435065}" dt="2018-10-01T14:45:34.747" v="11"/>
          <ac:picMkLst>
            <pc:docMk/>
            <pc:sldMk cId="986004425" sldId="330"/>
            <ac:picMk id="4" creationId="{CA869537-5341-41B3-B4D5-06919274E805}"/>
          </ac:picMkLst>
        </pc:picChg>
      </pc:sldChg>
      <pc:sldChg chg="addSp delSp modSp new del">
        <pc:chgData name="BULLIMORE, Callum" userId="S::callum.bullimore@education.gov.uk::9a7859b9-f91e-44d7-bd9c-2655d56927c7" providerId="AD" clId="Web-{100C72E8-D146-4BA5-9E8A-25B935435065}" dt="2018-10-01T14:58:19.342" v="96"/>
        <pc:sldMkLst>
          <pc:docMk/>
          <pc:sldMk cId="989044314" sldId="331"/>
        </pc:sldMkLst>
        <pc:spChg chg="mod">
          <ac:chgData name="BULLIMORE, Callum" userId="S::callum.bullimore@education.gov.uk::9a7859b9-f91e-44d7-bd9c-2655d56927c7" providerId="AD" clId="Web-{100C72E8-D146-4BA5-9E8A-25B935435065}" dt="2018-10-01T14:50:45.591" v="75" actId="20577"/>
          <ac:spMkLst>
            <pc:docMk/>
            <pc:sldMk cId="989044314" sldId="331"/>
            <ac:spMk id="2" creationId="{6C5B3088-3C4F-4FE6-BE06-6F94D624CCB6}"/>
          </ac:spMkLst>
        </pc:spChg>
        <pc:spChg chg="del">
          <ac:chgData name="BULLIMORE, Callum" userId="S::callum.bullimore@education.gov.uk::9a7859b9-f91e-44d7-bd9c-2655d56927c7" providerId="AD" clId="Web-{100C72E8-D146-4BA5-9E8A-25B935435065}" dt="2018-10-01T14:47:28.607" v="16"/>
          <ac:spMkLst>
            <pc:docMk/>
            <pc:sldMk cId="989044314" sldId="331"/>
            <ac:spMk id="3" creationId="{9BCCC0A7-4F7E-4D98-8518-CEEFF41F1717}"/>
          </ac:spMkLst>
        </pc:spChg>
        <pc:picChg chg="add mod ord">
          <ac:chgData name="BULLIMORE, Callum" userId="S::callum.bullimore@education.gov.uk::9a7859b9-f91e-44d7-bd9c-2655d56927c7" providerId="AD" clId="Web-{100C72E8-D146-4BA5-9E8A-25B935435065}" dt="2018-10-01T14:47:28.607" v="16"/>
          <ac:picMkLst>
            <pc:docMk/>
            <pc:sldMk cId="989044314" sldId="331"/>
            <ac:picMk id="4" creationId="{22CD8C6F-719E-4345-BAD7-A04310F526B9}"/>
          </ac:picMkLst>
        </pc:picChg>
      </pc:sldChg>
      <pc:sldChg chg="addSp delSp modSp new del mod setBg modClrScheme chgLayout">
        <pc:chgData name="BULLIMORE, Callum" userId="S::callum.bullimore@education.gov.uk::9a7859b9-f91e-44d7-bd9c-2655d56927c7" providerId="AD" clId="Web-{100C72E8-D146-4BA5-9E8A-25B935435065}" dt="2018-10-01T14:46:17.091" v="14"/>
        <pc:sldMkLst>
          <pc:docMk/>
          <pc:sldMk cId="1619695708" sldId="331"/>
        </pc:sldMkLst>
        <pc:spChg chg="del">
          <ac:chgData name="BULLIMORE, Callum" userId="S::callum.bullimore@education.gov.uk::9a7859b9-f91e-44d7-bd9c-2655d56927c7" providerId="AD" clId="Web-{100C72E8-D146-4BA5-9E8A-25B935435065}" dt="2018-10-01T14:45:31.606" v="10"/>
          <ac:spMkLst>
            <pc:docMk/>
            <pc:sldMk cId="1619695708" sldId="331"/>
            <ac:spMk id="2" creationId="{B2B1187D-012B-4484-B55D-7A38C87D518B}"/>
          </ac:spMkLst>
        </pc:spChg>
        <pc:spChg chg="del">
          <ac:chgData name="BULLIMORE, Callum" userId="S::callum.bullimore@education.gov.uk::9a7859b9-f91e-44d7-bd9c-2655d56927c7" providerId="AD" clId="Web-{100C72E8-D146-4BA5-9E8A-25B935435065}" dt="2018-10-01T14:45:31.606" v="10"/>
          <ac:spMkLst>
            <pc:docMk/>
            <pc:sldMk cId="1619695708" sldId="331"/>
            <ac:spMk id="3" creationId="{D62B1B16-D1B7-4AED-9610-2423F948F57A}"/>
          </ac:spMkLst>
        </pc:spChg>
        <pc:spChg chg="add">
          <ac:chgData name="BULLIMORE, Callum" userId="S::callum.bullimore@education.gov.uk::9a7859b9-f91e-44d7-bd9c-2655d56927c7" providerId="AD" clId="Web-{100C72E8-D146-4BA5-9E8A-25B935435065}" dt="2018-10-01T14:45:58.591" v="13"/>
          <ac:spMkLst>
            <pc:docMk/>
            <pc:sldMk cId="1619695708" sldId="331"/>
            <ac:spMk id="9" creationId="{32BC26D8-82FB-445E-AA49-62A77D7C1EE0}"/>
          </ac:spMkLst>
        </pc:spChg>
        <pc:spChg chg="add">
          <ac:chgData name="BULLIMORE, Callum" userId="S::callum.bullimore@education.gov.uk::9a7859b9-f91e-44d7-bd9c-2655d56927c7" providerId="AD" clId="Web-{100C72E8-D146-4BA5-9E8A-25B935435065}" dt="2018-10-01T14:45:58.591" v="13"/>
          <ac:spMkLst>
            <pc:docMk/>
            <pc:sldMk cId="1619695708" sldId="331"/>
            <ac:spMk id="11" creationId="{CB44330D-EA18-4254-AA95-EB49948539B8}"/>
          </ac:spMkLst>
        </pc:spChg>
        <pc:picChg chg="add mod">
          <ac:chgData name="BULLIMORE, Callum" userId="S::callum.bullimore@education.gov.uk::9a7859b9-f91e-44d7-bd9c-2655d56927c7" providerId="AD" clId="Web-{100C72E8-D146-4BA5-9E8A-25B935435065}" dt="2018-10-01T14:45:58.591" v="13"/>
          <ac:picMkLst>
            <pc:docMk/>
            <pc:sldMk cId="1619695708" sldId="331"/>
            <ac:picMk id="4" creationId="{948EC8A2-C9A9-42C6-85B8-7C0D1219BF06}"/>
          </ac:picMkLst>
        </pc:picChg>
      </pc:sldChg>
      <pc:sldChg chg="modSp new del">
        <pc:chgData name="BULLIMORE, Callum" userId="S::callum.bullimore@education.gov.uk::9a7859b9-f91e-44d7-bd9c-2655d56927c7" providerId="AD" clId="Web-{100C72E8-D146-4BA5-9E8A-25B935435065}" dt="2018-10-01T14:58:14.920" v="95"/>
        <pc:sldMkLst>
          <pc:docMk/>
          <pc:sldMk cId="2832933304" sldId="332"/>
        </pc:sldMkLst>
        <pc:spChg chg="mod">
          <ac:chgData name="BULLIMORE, Callum" userId="S::callum.bullimore@education.gov.uk::9a7859b9-f91e-44d7-bd9c-2655d56927c7" providerId="AD" clId="Web-{100C72E8-D146-4BA5-9E8A-25B935435065}" dt="2018-10-01T14:54:13.811" v="94" actId="20577"/>
          <ac:spMkLst>
            <pc:docMk/>
            <pc:sldMk cId="2832933304" sldId="332"/>
            <ac:spMk id="3" creationId="{12C249DC-1888-46D7-83A8-F7A082E1741C}"/>
          </ac:spMkLst>
        </pc:spChg>
      </pc:sldChg>
    </pc:docChg>
  </pc:docChgLst>
  <pc:docChgLst>
    <pc:chgData name="RYLATT, Rebecca" userId="S::rebecca.rylatt@education.gov.uk::f0336026-86d6-4327-a3db-29b2d8708619" providerId="AD" clId="Web-{9298D256-FEC7-4F16-B51D-8EFCD89954DE}"/>
    <pc:docChg chg="addSld delSld">
      <pc:chgData name="RYLATT, Rebecca" userId="S::rebecca.rylatt@education.gov.uk::f0336026-86d6-4327-a3db-29b2d8708619" providerId="AD" clId="Web-{9298D256-FEC7-4F16-B51D-8EFCD89954DE}" dt="2018-09-28T10:20:34.048" v="1"/>
      <pc:docMkLst>
        <pc:docMk/>
      </pc:docMkLst>
      <pc:sldChg chg="new del">
        <pc:chgData name="RYLATT, Rebecca" userId="S::rebecca.rylatt@education.gov.uk::f0336026-86d6-4327-a3db-29b2d8708619" providerId="AD" clId="Web-{9298D256-FEC7-4F16-B51D-8EFCD89954DE}" dt="2018-09-28T10:20:34.048" v="1"/>
        <pc:sldMkLst>
          <pc:docMk/>
          <pc:sldMk cId="183300911" sldId="330"/>
        </pc:sldMkLst>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54694655139327952"/>
          <c:y val="7.9803632929674476E-2"/>
          <c:w val="0.42329758499055659"/>
          <c:h val="0.6300243125440842"/>
        </c:manualLayout>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7663-458E-A180-949B7C6B7784}"/>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7663-458E-A180-949B7C6B7784}"/>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7663-458E-A180-949B7C6B7784}"/>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7663-458E-A180-949B7C6B7784}"/>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7663-458E-A180-949B7C6B7784}"/>
              </c:ext>
            </c:extLst>
          </c:dPt>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Sheet1!$A$6:$A$10</c:f>
              <c:strCache>
                <c:ptCount val="5"/>
                <c:pt idx="0">
                  <c:v>Yes, I strongly agree</c:v>
                </c:pt>
                <c:pt idx="1">
                  <c:v>Yes, I agree</c:v>
                </c:pt>
                <c:pt idx="2">
                  <c:v>No, I disagree</c:v>
                </c:pt>
                <c:pt idx="3">
                  <c:v>No, I strongly disagree</c:v>
                </c:pt>
                <c:pt idx="4">
                  <c:v>Do not know</c:v>
                </c:pt>
              </c:strCache>
            </c:strRef>
          </c:cat>
          <c:val>
            <c:numRef>
              <c:f>Sheet1!$C$6:$C$10</c:f>
              <c:numCache>
                <c:formatCode>0.00%</c:formatCode>
                <c:ptCount val="5"/>
                <c:pt idx="0">
                  <c:v>0.52270000000000005</c:v>
                </c:pt>
                <c:pt idx="1">
                  <c:v>0.28620000000000001</c:v>
                </c:pt>
                <c:pt idx="2">
                  <c:v>7.17E-2</c:v>
                </c:pt>
                <c:pt idx="3">
                  <c:v>2.8400000000000002E-2</c:v>
                </c:pt>
                <c:pt idx="4">
                  <c:v>9.0999999999999998E-2</c:v>
                </c:pt>
              </c:numCache>
            </c:numRef>
          </c:val>
          <c:extLst>
            <c:ext xmlns:c16="http://schemas.microsoft.com/office/drawing/2014/chart" uri="{C3380CC4-5D6E-409C-BE32-E72D297353CC}">
              <c16:uniqueId val="{0000000A-7663-458E-A180-949B7C6B7784}"/>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manualLayout>
          <c:xMode val="edge"/>
          <c:yMode val="edge"/>
          <c:x val="8.9788003353162782E-2"/>
          <c:y val="0.13238185523245963"/>
          <c:w val="0.40348576720642154"/>
          <c:h val="0.49587319755169323"/>
        </c:manualLayout>
      </c:layout>
      <c:overlay val="0"/>
      <c:spPr>
        <a:noFill/>
        <a:ln>
          <a:noFill/>
        </a:ln>
        <a:effectLst/>
      </c:spPr>
      <c:txPr>
        <a:bodyPr rot="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2AA5B53-5704-4391-81E2-C3CC0540E7A1}" type="doc">
      <dgm:prSet loTypeId="urn:microsoft.com/office/officeart/2005/8/layout/bProcess3" loCatId="process" qsTypeId="urn:microsoft.com/office/officeart/2005/8/quickstyle/simple1" qsCatId="simple" csTypeId="urn:microsoft.com/office/officeart/2005/8/colors/accent1_2" csCatId="accent1" phldr="1"/>
      <dgm:spPr/>
      <dgm:t>
        <a:bodyPr/>
        <a:lstStyle/>
        <a:p>
          <a:endParaRPr lang="en-US"/>
        </a:p>
      </dgm:t>
    </dgm:pt>
    <dgm:pt modelId="{F3F77B9E-0888-4880-91DA-314A5E280700}">
      <dgm:prSet phldrT="[Text]" custT="1"/>
      <dgm:spPr>
        <a:solidFill>
          <a:schemeClr val="accent1">
            <a:lumMod val="20000"/>
            <a:lumOff val="80000"/>
          </a:schemeClr>
        </a:solidFill>
      </dgm:spPr>
      <dgm:t>
        <a:bodyPr/>
        <a:lstStyle/>
        <a:p>
          <a:r>
            <a:rPr lang="en-GB" sz="1400" b="1" kern="1200" dirty="0" smtClean="0">
              <a:solidFill>
                <a:schemeClr val="tx1"/>
              </a:solidFill>
              <a:latin typeface="+mn-lt"/>
              <a:ea typeface="+mn-ea"/>
              <a:cs typeface="+mn-cs"/>
            </a:rPr>
            <a:t>B</a:t>
          </a:r>
          <a:r>
            <a:rPr lang="en-GB" sz="1400" b="1" kern="1200" dirty="0" smtClean="0">
              <a:solidFill>
                <a:schemeClr val="tx1"/>
              </a:solidFill>
            </a:rPr>
            <a:t>idders submit ITT response/proposal including costings</a:t>
          </a:r>
          <a:endParaRPr lang="en-US" sz="1400" b="1" kern="1200" dirty="0">
            <a:solidFill>
              <a:schemeClr val="tx1"/>
            </a:solidFill>
          </a:endParaRPr>
        </a:p>
      </dgm:t>
    </dgm:pt>
    <dgm:pt modelId="{074B04E8-EA62-4080-8E77-70959A686765}" type="parTrans" cxnId="{7C835C08-68F1-4D23-9C6F-BAF2465B84CD}">
      <dgm:prSet/>
      <dgm:spPr/>
      <dgm:t>
        <a:bodyPr/>
        <a:lstStyle/>
        <a:p>
          <a:endParaRPr lang="en-US" b="1">
            <a:solidFill>
              <a:schemeClr val="tx1"/>
            </a:solidFill>
          </a:endParaRPr>
        </a:p>
      </dgm:t>
    </dgm:pt>
    <dgm:pt modelId="{752EB459-6EC0-4042-B8DA-FBF1BC54CDE9}" type="sibTrans" cxnId="{7C835C08-68F1-4D23-9C6F-BAF2465B84CD}">
      <dgm:prSet/>
      <dgm:spPr>
        <a:ln>
          <a:solidFill>
            <a:schemeClr val="tx1"/>
          </a:solidFill>
        </a:ln>
      </dgm:spPr>
      <dgm:t>
        <a:bodyPr/>
        <a:lstStyle/>
        <a:p>
          <a:endParaRPr lang="en-US" b="1" dirty="0">
            <a:solidFill>
              <a:schemeClr val="tx1"/>
            </a:solidFill>
          </a:endParaRPr>
        </a:p>
      </dgm:t>
    </dgm:pt>
    <dgm:pt modelId="{0DD99271-682F-4142-94A4-A97A3BB55801}">
      <dgm:prSet phldrT="[Text]" custT="1"/>
      <dgm:spPr>
        <a:solidFill>
          <a:schemeClr val="accent1">
            <a:lumMod val="20000"/>
            <a:lumOff val="80000"/>
          </a:schemeClr>
        </a:solidFill>
      </dgm:spPr>
      <dgm:t>
        <a:bodyPr/>
        <a:lstStyle/>
        <a:p>
          <a:r>
            <a:rPr lang="en-GB" sz="1400" b="1" dirty="0" smtClean="0">
              <a:solidFill>
                <a:schemeClr val="tx1"/>
              </a:solidFill>
            </a:rPr>
            <a:t>Desktop evaluation of bidders’ written responses, including moderation &amp; clarification</a:t>
          </a:r>
          <a:endParaRPr lang="en-US" sz="1400" b="1" dirty="0">
            <a:solidFill>
              <a:schemeClr val="tx1"/>
            </a:solidFill>
          </a:endParaRPr>
        </a:p>
      </dgm:t>
    </dgm:pt>
    <dgm:pt modelId="{051F629B-A358-4021-ABFC-AF8DB3843A3B}" type="parTrans" cxnId="{16EC8CFF-1802-472F-BF2E-54C9613934C9}">
      <dgm:prSet/>
      <dgm:spPr/>
      <dgm:t>
        <a:bodyPr/>
        <a:lstStyle/>
        <a:p>
          <a:endParaRPr lang="en-US" b="1">
            <a:solidFill>
              <a:schemeClr val="tx1"/>
            </a:solidFill>
          </a:endParaRPr>
        </a:p>
      </dgm:t>
    </dgm:pt>
    <dgm:pt modelId="{0C73D832-3F5C-40BF-8893-752404CCA619}" type="sibTrans" cxnId="{16EC8CFF-1802-472F-BF2E-54C9613934C9}">
      <dgm:prSet/>
      <dgm:spPr>
        <a:ln>
          <a:solidFill>
            <a:schemeClr val="tx1"/>
          </a:solidFill>
        </a:ln>
      </dgm:spPr>
      <dgm:t>
        <a:bodyPr/>
        <a:lstStyle/>
        <a:p>
          <a:endParaRPr lang="en-US" b="1" dirty="0">
            <a:solidFill>
              <a:schemeClr val="tx1"/>
            </a:solidFill>
          </a:endParaRPr>
        </a:p>
      </dgm:t>
    </dgm:pt>
    <dgm:pt modelId="{B8CEC8A9-EA90-49CA-94C2-28F603636DC3}">
      <dgm:prSet phldrT="[Text]" custT="1"/>
      <dgm:spPr>
        <a:solidFill>
          <a:schemeClr val="accent1">
            <a:lumMod val="20000"/>
            <a:lumOff val="80000"/>
          </a:schemeClr>
        </a:solidFill>
      </dgm:spPr>
      <dgm:t>
        <a:bodyPr/>
        <a:lstStyle/>
        <a:p>
          <a:r>
            <a:rPr lang="en-GB" sz="1400" b="1" dirty="0" smtClean="0">
              <a:solidFill>
                <a:schemeClr val="tx1"/>
              </a:solidFill>
            </a:rPr>
            <a:t>Final moderation</a:t>
          </a:r>
          <a:endParaRPr lang="en-US" sz="1400" b="1" dirty="0">
            <a:solidFill>
              <a:schemeClr val="tx1"/>
            </a:solidFill>
          </a:endParaRPr>
        </a:p>
      </dgm:t>
    </dgm:pt>
    <dgm:pt modelId="{BF85D311-A3C7-40DA-B472-E966B75BF1C6}" type="parTrans" cxnId="{9584D41A-650D-4938-A35A-F4B0175FCA85}">
      <dgm:prSet/>
      <dgm:spPr/>
      <dgm:t>
        <a:bodyPr/>
        <a:lstStyle/>
        <a:p>
          <a:endParaRPr lang="en-US" b="1">
            <a:solidFill>
              <a:schemeClr val="tx1"/>
            </a:solidFill>
          </a:endParaRPr>
        </a:p>
      </dgm:t>
    </dgm:pt>
    <dgm:pt modelId="{87B528F0-A190-44C8-9164-446E4D557926}" type="sibTrans" cxnId="{9584D41A-650D-4938-A35A-F4B0175FCA85}">
      <dgm:prSet/>
      <dgm:spPr>
        <a:ln>
          <a:solidFill>
            <a:schemeClr val="tx1"/>
          </a:solidFill>
        </a:ln>
      </dgm:spPr>
      <dgm:t>
        <a:bodyPr/>
        <a:lstStyle/>
        <a:p>
          <a:endParaRPr lang="en-US" b="1" dirty="0">
            <a:solidFill>
              <a:schemeClr val="tx1"/>
            </a:solidFill>
          </a:endParaRPr>
        </a:p>
      </dgm:t>
    </dgm:pt>
    <dgm:pt modelId="{45D403DE-F6D5-499C-A295-E38295457B05}">
      <dgm:prSet custT="1"/>
      <dgm:spPr>
        <a:solidFill>
          <a:schemeClr val="accent1">
            <a:lumMod val="60000"/>
            <a:lumOff val="40000"/>
          </a:schemeClr>
        </a:solidFill>
      </dgm:spPr>
      <dgm:t>
        <a:bodyPr/>
        <a:lstStyle/>
        <a:p>
          <a:r>
            <a:rPr lang="en-GB" sz="1400" b="1" dirty="0" smtClean="0">
              <a:solidFill>
                <a:schemeClr val="tx1"/>
              </a:solidFill>
            </a:rPr>
            <a:t>Notification of results and feedback</a:t>
          </a:r>
          <a:endParaRPr lang="en-US" sz="1400" b="1" dirty="0">
            <a:solidFill>
              <a:schemeClr val="tx1"/>
            </a:solidFill>
          </a:endParaRPr>
        </a:p>
      </dgm:t>
    </dgm:pt>
    <dgm:pt modelId="{B47F1063-54F7-4193-81B5-24085579E810}" type="parTrans" cxnId="{E9205327-FF5F-4882-B8B4-271DE7D64141}">
      <dgm:prSet/>
      <dgm:spPr/>
      <dgm:t>
        <a:bodyPr/>
        <a:lstStyle/>
        <a:p>
          <a:endParaRPr lang="en-US" b="1">
            <a:solidFill>
              <a:schemeClr val="tx1"/>
            </a:solidFill>
          </a:endParaRPr>
        </a:p>
      </dgm:t>
    </dgm:pt>
    <dgm:pt modelId="{9339333E-3E82-49CA-AE8E-E2E14D0370D8}" type="sibTrans" cxnId="{E9205327-FF5F-4882-B8B4-271DE7D64141}">
      <dgm:prSet/>
      <dgm:spPr>
        <a:ln>
          <a:solidFill>
            <a:schemeClr val="tx1"/>
          </a:solidFill>
        </a:ln>
      </dgm:spPr>
      <dgm:t>
        <a:bodyPr/>
        <a:lstStyle/>
        <a:p>
          <a:endParaRPr lang="en-US" b="1" dirty="0">
            <a:solidFill>
              <a:schemeClr val="tx1"/>
            </a:solidFill>
          </a:endParaRPr>
        </a:p>
      </dgm:t>
    </dgm:pt>
    <dgm:pt modelId="{80625B81-B007-4D64-AC65-3AF9CF45A269}">
      <dgm:prSet custT="1"/>
      <dgm:spPr>
        <a:solidFill>
          <a:schemeClr val="accent1">
            <a:lumMod val="60000"/>
            <a:lumOff val="40000"/>
          </a:schemeClr>
        </a:solidFill>
      </dgm:spPr>
      <dgm:t>
        <a:bodyPr/>
        <a:lstStyle/>
        <a:p>
          <a:r>
            <a:rPr lang="en-GB" sz="1400" b="1" dirty="0" smtClean="0">
              <a:solidFill>
                <a:schemeClr val="tx1"/>
              </a:solidFill>
            </a:rPr>
            <a:t>10 day standstill period</a:t>
          </a:r>
          <a:endParaRPr lang="en-US" sz="1400" b="1" dirty="0">
            <a:solidFill>
              <a:schemeClr val="tx1"/>
            </a:solidFill>
          </a:endParaRPr>
        </a:p>
      </dgm:t>
    </dgm:pt>
    <dgm:pt modelId="{EAFDD094-BB64-46BE-8D45-DAC00D127CDB}" type="parTrans" cxnId="{4F2E8B24-84FE-43C6-9D68-190220ACB26A}">
      <dgm:prSet/>
      <dgm:spPr/>
      <dgm:t>
        <a:bodyPr/>
        <a:lstStyle/>
        <a:p>
          <a:endParaRPr lang="en-US" b="1">
            <a:solidFill>
              <a:schemeClr val="tx1"/>
            </a:solidFill>
          </a:endParaRPr>
        </a:p>
      </dgm:t>
    </dgm:pt>
    <dgm:pt modelId="{27D6E000-882D-404D-A976-6EDDD59C9112}" type="sibTrans" cxnId="{4F2E8B24-84FE-43C6-9D68-190220ACB26A}">
      <dgm:prSet/>
      <dgm:spPr>
        <a:ln>
          <a:solidFill>
            <a:schemeClr val="tx1"/>
          </a:solidFill>
        </a:ln>
      </dgm:spPr>
      <dgm:t>
        <a:bodyPr/>
        <a:lstStyle/>
        <a:p>
          <a:endParaRPr lang="en-US" b="1" dirty="0">
            <a:solidFill>
              <a:schemeClr val="tx1"/>
            </a:solidFill>
          </a:endParaRPr>
        </a:p>
      </dgm:t>
    </dgm:pt>
    <dgm:pt modelId="{D015150D-E713-4EFF-BDA8-89ED0500064F}">
      <dgm:prSet custT="1"/>
      <dgm:spPr>
        <a:solidFill>
          <a:schemeClr val="accent1">
            <a:lumMod val="60000"/>
            <a:lumOff val="40000"/>
          </a:schemeClr>
        </a:solidFill>
      </dgm:spPr>
      <dgm:t>
        <a:bodyPr/>
        <a:lstStyle/>
        <a:p>
          <a:r>
            <a:rPr lang="en-GB" sz="1400" b="1" dirty="0" smtClean="0">
              <a:solidFill>
                <a:schemeClr val="tx1"/>
              </a:solidFill>
            </a:rPr>
            <a:t>Contract award</a:t>
          </a:r>
          <a:endParaRPr lang="en-US" sz="1400" b="1" dirty="0">
            <a:solidFill>
              <a:schemeClr val="tx1"/>
            </a:solidFill>
          </a:endParaRPr>
        </a:p>
      </dgm:t>
    </dgm:pt>
    <dgm:pt modelId="{13258AA3-075C-476C-AB59-F5CF97803280}" type="parTrans" cxnId="{81CB1C3F-5A34-4833-B537-1962E1A42519}">
      <dgm:prSet/>
      <dgm:spPr/>
      <dgm:t>
        <a:bodyPr/>
        <a:lstStyle/>
        <a:p>
          <a:endParaRPr lang="en-US" b="1">
            <a:solidFill>
              <a:schemeClr val="tx1"/>
            </a:solidFill>
          </a:endParaRPr>
        </a:p>
      </dgm:t>
    </dgm:pt>
    <dgm:pt modelId="{E485DF53-62FB-403F-B05B-1FD19B6AEF17}" type="sibTrans" cxnId="{81CB1C3F-5A34-4833-B537-1962E1A42519}">
      <dgm:prSet/>
      <dgm:spPr>
        <a:ln>
          <a:solidFill>
            <a:schemeClr val="tx1"/>
          </a:solidFill>
        </a:ln>
      </dgm:spPr>
      <dgm:t>
        <a:bodyPr/>
        <a:lstStyle/>
        <a:p>
          <a:endParaRPr lang="en-US" b="1" dirty="0">
            <a:solidFill>
              <a:schemeClr val="tx1"/>
            </a:solidFill>
          </a:endParaRPr>
        </a:p>
      </dgm:t>
    </dgm:pt>
    <dgm:pt modelId="{72D9BF15-D3BB-4E35-84A4-B66D20499CB0}">
      <dgm:prSet custT="1"/>
      <dgm:spPr>
        <a:solidFill>
          <a:schemeClr val="accent5">
            <a:lumMod val="60000"/>
            <a:lumOff val="40000"/>
          </a:schemeClr>
        </a:solidFill>
      </dgm:spPr>
      <dgm:t>
        <a:bodyPr/>
        <a:lstStyle/>
        <a:p>
          <a:r>
            <a:rPr lang="en-GB" sz="1400" b="1" dirty="0" smtClean="0">
              <a:solidFill>
                <a:schemeClr val="tx1"/>
              </a:solidFill>
            </a:rPr>
            <a:t>Commencement of Contract</a:t>
          </a:r>
          <a:endParaRPr lang="en-US" sz="1400" b="1" dirty="0">
            <a:solidFill>
              <a:schemeClr val="tx1"/>
            </a:solidFill>
          </a:endParaRPr>
        </a:p>
      </dgm:t>
    </dgm:pt>
    <dgm:pt modelId="{B518F418-0E72-4A46-A865-E2964B523A85}" type="parTrans" cxnId="{F2C18630-3E14-4A2B-BBBC-E732121747F1}">
      <dgm:prSet/>
      <dgm:spPr/>
      <dgm:t>
        <a:bodyPr/>
        <a:lstStyle/>
        <a:p>
          <a:endParaRPr lang="en-US" b="1">
            <a:solidFill>
              <a:schemeClr val="tx1"/>
            </a:solidFill>
          </a:endParaRPr>
        </a:p>
      </dgm:t>
    </dgm:pt>
    <dgm:pt modelId="{894636B6-6821-4346-ACFE-D0F6BC0D7243}" type="sibTrans" cxnId="{F2C18630-3E14-4A2B-BBBC-E732121747F1}">
      <dgm:prSet/>
      <dgm:spPr/>
      <dgm:t>
        <a:bodyPr/>
        <a:lstStyle/>
        <a:p>
          <a:endParaRPr lang="en-US" b="1">
            <a:solidFill>
              <a:schemeClr val="tx1"/>
            </a:solidFill>
          </a:endParaRPr>
        </a:p>
      </dgm:t>
    </dgm:pt>
    <dgm:pt modelId="{DA5FE83C-CFDC-4B7B-9D22-2D6612406377}" type="pres">
      <dgm:prSet presAssocID="{62AA5B53-5704-4391-81E2-C3CC0540E7A1}" presName="Name0" presStyleCnt="0">
        <dgm:presLayoutVars>
          <dgm:dir/>
          <dgm:resizeHandles val="exact"/>
        </dgm:presLayoutVars>
      </dgm:prSet>
      <dgm:spPr/>
      <dgm:t>
        <a:bodyPr/>
        <a:lstStyle/>
        <a:p>
          <a:endParaRPr lang="en-US"/>
        </a:p>
      </dgm:t>
    </dgm:pt>
    <dgm:pt modelId="{370F418D-793D-4CC6-98EA-0FA35189691E}" type="pres">
      <dgm:prSet presAssocID="{F3F77B9E-0888-4880-91DA-314A5E280700}" presName="node" presStyleLbl="node1" presStyleIdx="0" presStyleCnt="7">
        <dgm:presLayoutVars>
          <dgm:bulletEnabled val="1"/>
        </dgm:presLayoutVars>
      </dgm:prSet>
      <dgm:spPr/>
      <dgm:t>
        <a:bodyPr/>
        <a:lstStyle/>
        <a:p>
          <a:endParaRPr lang="en-US"/>
        </a:p>
      </dgm:t>
    </dgm:pt>
    <dgm:pt modelId="{5BB18CE8-4019-4C4B-A0D0-3C84370BCBCD}" type="pres">
      <dgm:prSet presAssocID="{752EB459-6EC0-4042-B8DA-FBF1BC54CDE9}" presName="sibTrans" presStyleLbl="sibTrans1D1" presStyleIdx="0" presStyleCnt="6"/>
      <dgm:spPr/>
      <dgm:t>
        <a:bodyPr/>
        <a:lstStyle/>
        <a:p>
          <a:endParaRPr lang="en-US"/>
        </a:p>
      </dgm:t>
    </dgm:pt>
    <dgm:pt modelId="{F7DBDAC1-1432-4072-82BA-73C3ADDEC521}" type="pres">
      <dgm:prSet presAssocID="{752EB459-6EC0-4042-B8DA-FBF1BC54CDE9}" presName="connectorText" presStyleLbl="sibTrans1D1" presStyleIdx="0" presStyleCnt="6"/>
      <dgm:spPr/>
      <dgm:t>
        <a:bodyPr/>
        <a:lstStyle/>
        <a:p>
          <a:endParaRPr lang="en-US"/>
        </a:p>
      </dgm:t>
    </dgm:pt>
    <dgm:pt modelId="{C16444CB-7E02-4EB9-A463-B5DD3D5E5D08}" type="pres">
      <dgm:prSet presAssocID="{0DD99271-682F-4142-94A4-A97A3BB55801}" presName="node" presStyleLbl="node1" presStyleIdx="1" presStyleCnt="7" custLinFactNeighborX="4717" custLinFactNeighborY="-397">
        <dgm:presLayoutVars>
          <dgm:bulletEnabled val="1"/>
        </dgm:presLayoutVars>
      </dgm:prSet>
      <dgm:spPr/>
      <dgm:t>
        <a:bodyPr/>
        <a:lstStyle/>
        <a:p>
          <a:endParaRPr lang="en-US"/>
        </a:p>
      </dgm:t>
    </dgm:pt>
    <dgm:pt modelId="{E48962DA-CB04-4DFB-B26E-7E2E058F1E78}" type="pres">
      <dgm:prSet presAssocID="{0C73D832-3F5C-40BF-8893-752404CCA619}" presName="sibTrans" presStyleLbl="sibTrans1D1" presStyleIdx="1" presStyleCnt="6"/>
      <dgm:spPr/>
      <dgm:t>
        <a:bodyPr/>
        <a:lstStyle/>
        <a:p>
          <a:endParaRPr lang="en-US"/>
        </a:p>
      </dgm:t>
    </dgm:pt>
    <dgm:pt modelId="{1A83740E-9D8E-4B81-8A5F-083217C01C99}" type="pres">
      <dgm:prSet presAssocID="{0C73D832-3F5C-40BF-8893-752404CCA619}" presName="connectorText" presStyleLbl="sibTrans1D1" presStyleIdx="1" presStyleCnt="6"/>
      <dgm:spPr/>
      <dgm:t>
        <a:bodyPr/>
        <a:lstStyle/>
        <a:p>
          <a:endParaRPr lang="en-US"/>
        </a:p>
      </dgm:t>
    </dgm:pt>
    <dgm:pt modelId="{59914439-27F3-449F-8537-A6384C74A842}" type="pres">
      <dgm:prSet presAssocID="{B8CEC8A9-EA90-49CA-94C2-28F603636DC3}" presName="node" presStyleLbl="node1" presStyleIdx="2" presStyleCnt="7" custLinFactNeighborX="4344" custLinFactNeighborY="-397">
        <dgm:presLayoutVars>
          <dgm:bulletEnabled val="1"/>
        </dgm:presLayoutVars>
      </dgm:prSet>
      <dgm:spPr/>
      <dgm:t>
        <a:bodyPr/>
        <a:lstStyle/>
        <a:p>
          <a:endParaRPr lang="en-US"/>
        </a:p>
      </dgm:t>
    </dgm:pt>
    <dgm:pt modelId="{1296D054-B0B7-451C-94B8-4AB913ACE7B8}" type="pres">
      <dgm:prSet presAssocID="{87B528F0-A190-44C8-9164-446E4D557926}" presName="sibTrans" presStyleLbl="sibTrans1D1" presStyleIdx="2" presStyleCnt="6"/>
      <dgm:spPr/>
      <dgm:t>
        <a:bodyPr/>
        <a:lstStyle/>
        <a:p>
          <a:endParaRPr lang="en-US"/>
        </a:p>
      </dgm:t>
    </dgm:pt>
    <dgm:pt modelId="{A0B1337B-9AEF-4004-99EB-F0EC54093EB5}" type="pres">
      <dgm:prSet presAssocID="{87B528F0-A190-44C8-9164-446E4D557926}" presName="connectorText" presStyleLbl="sibTrans1D1" presStyleIdx="2" presStyleCnt="6"/>
      <dgm:spPr/>
      <dgm:t>
        <a:bodyPr/>
        <a:lstStyle/>
        <a:p>
          <a:endParaRPr lang="en-US"/>
        </a:p>
      </dgm:t>
    </dgm:pt>
    <dgm:pt modelId="{934FC655-F34F-4BA2-825A-598ED5C86A06}" type="pres">
      <dgm:prSet presAssocID="{45D403DE-F6D5-499C-A295-E38295457B05}" presName="node" presStyleLbl="node1" presStyleIdx="3" presStyleCnt="7" custLinFactNeighborX="3558" custLinFactNeighborY="-397">
        <dgm:presLayoutVars>
          <dgm:bulletEnabled val="1"/>
        </dgm:presLayoutVars>
      </dgm:prSet>
      <dgm:spPr/>
      <dgm:t>
        <a:bodyPr/>
        <a:lstStyle/>
        <a:p>
          <a:endParaRPr lang="en-US"/>
        </a:p>
      </dgm:t>
    </dgm:pt>
    <dgm:pt modelId="{6AE173DF-8144-4A28-94F9-B5CC1B322C02}" type="pres">
      <dgm:prSet presAssocID="{9339333E-3E82-49CA-AE8E-E2E14D0370D8}" presName="sibTrans" presStyleLbl="sibTrans1D1" presStyleIdx="3" presStyleCnt="6"/>
      <dgm:spPr/>
      <dgm:t>
        <a:bodyPr/>
        <a:lstStyle/>
        <a:p>
          <a:endParaRPr lang="en-US"/>
        </a:p>
      </dgm:t>
    </dgm:pt>
    <dgm:pt modelId="{D6E9865C-7648-4276-A851-02CFD4012471}" type="pres">
      <dgm:prSet presAssocID="{9339333E-3E82-49CA-AE8E-E2E14D0370D8}" presName="connectorText" presStyleLbl="sibTrans1D1" presStyleIdx="3" presStyleCnt="6"/>
      <dgm:spPr/>
      <dgm:t>
        <a:bodyPr/>
        <a:lstStyle/>
        <a:p>
          <a:endParaRPr lang="en-US"/>
        </a:p>
      </dgm:t>
    </dgm:pt>
    <dgm:pt modelId="{C0FD6877-F9AE-44BB-AB1D-6B7CB249974F}" type="pres">
      <dgm:prSet presAssocID="{80625B81-B007-4D64-AC65-3AF9CF45A269}" presName="node" presStyleLbl="node1" presStyleIdx="4" presStyleCnt="7" custLinFactNeighborX="3236" custLinFactNeighborY="-288">
        <dgm:presLayoutVars>
          <dgm:bulletEnabled val="1"/>
        </dgm:presLayoutVars>
      </dgm:prSet>
      <dgm:spPr/>
      <dgm:t>
        <a:bodyPr/>
        <a:lstStyle/>
        <a:p>
          <a:endParaRPr lang="en-US"/>
        </a:p>
      </dgm:t>
    </dgm:pt>
    <dgm:pt modelId="{E7B80AB6-61B7-4E60-A9A9-A807045945B1}" type="pres">
      <dgm:prSet presAssocID="{27D6E000-882D-404D-A976-6EDDD59C9112}" presName="sibTrans" presStyleLbl="sibTrans1D1" presStyleIdx="4" presStyleCnt="6"/>
      <dgm:spPr/>
      <dgm:t>
        <a:bodyPr/>
        <a:lstStyle/>
        <a:p>
          <a:endParaRPr lang="en-US"/>
        </a:p>
      </dgm:t>
    </dgm:pt>
    <dgm:pt modelId="{0CBD353B-E788-4BF9-B08D-2D57603A8F6F}" type="pres">
      <dgm:prSet presAssocID="{27D6E000-882D-404D-A976-6EDDD59C9112}" presName="connectorText" presStyleLbl="sibTrans1D1" presStyleIdx="4" presStyleCnt="6"/>
      <dgm:spPr/>
      <dgm:t>
        <a:bodyPr/>
        <a:lstStyle/>
        <a:p>
          <a:endParaRPr lang="en-US"/>
        </a:p>
      </dgm:t>
    </dgm:pt>
    <dgm:pt modelId="{597DE8ED-7D47-4C54-B981-0E6D3B38444F}" type="pres">
      <dgm:prSet presAssocID="{D015150D-E713-4EFF-BDA8-89ED0500064F}" presName="node" presStyleLbl="node1" presStyleIdx="5" presStyleCnt="7" custLinFactNeighborX="3236" custLinFactNeighborY="-288">
        <dgm:presLayoutVars>
          <dgm:bulletEnabled val="1"/>
        </dgm:presLayoutVars>
      </dgm:prSet>
      <dgm:spPr/>
      <dgm:t>
        <a:bodyPr/>
        <a:lstStyle/>
        <a:p>
          <a:endParaRPr lang="en-US"/>
        </a:p>
      </dgm:t>
    </dgm:pt>
    <dgm:pt modelId="{F204FC8F-78EC-4F00-9530-73D17E527274}" type="pres">
      <dgm:prSet presAssocID="{E485DF53-62FB-403F-B05B-1FD19B6AEF17}" presName="sibTrans" presStyleLbl="sibTrans1D1" presStyleIdx="5" presStyleCnt="6"/>
      <dgm:spPr/>
      <dgm:t>
        <a:bodyPr/>
        <a:lstStyle/>
        <a:p>
          <a:endParaRPr lang="en-US"/>
        </a:p>
      </dgm:t>
    </dgm:pt>
    <dgm:pt modelId="{83B9AE6D-FA32-4D14-8202-3D7F5DD57C77}" type="pres">
      <dgm:prSet presAssocID="{E485DF53-62FB-403F-B05B-1FD19B6AEF17}" presName="connectorText" presStyleLbl="sibTrans1D1" presStyleIdx="5" presStyleCnt="6"/>
      <dgm:spPr/>
      <dgm:t>
        <a:bodyPr/>
        <a:lstStyle/>
        <a:p>
          <a:endParaRPr lang="en-US"/>
        </a:p>
      </dgm:t>
    </dgm:pt>
    <dgm:pt modelId="{A62903EB-B921-4863-9641-84F56EA9FB3D}" type="pres">
      <dgm:prSet presAssocID="{72D9BF15-D3BB-4E35-84A4-B66D20499CB0}" presName="node" presStyleLbl="node1" presStyleIdx="6" presStyleCnt="7" custLinFactNeighborY="-1301">
        <dgm:presLayoutVars>
          <dgm:bulletEnabled val="1"/>
        </dgm:presLayoutVars>
      </dgm:prSet>
      <dgm:spPr/>
      <dgm:t>
        <a:bodyPr/>
        <a:lstStyle/>
        <a:p>
          <a:endParaRPr lang="en-US"/>
        </a:p>
      </dgm:t>
    </dgm:pt>
  </dgm:ptLst>
  <dgm:cxnLst>
    <dgm:cxn modelId="{7C835C08-68F1-4D23-9C6F-BAF2465B84CD}" srcId="{62AA5B53-5704-4391-81E2-C3CC0540E7A1}" destId="{F3F77B9E-0888-4880-91DA-314A5E280700}" srcOrd="0" destOrd="0" parTransId="{074B04E8-EA62-4080-8E77-70959A686765}" sibTransId="{752EB459-6EC0-4042-B8DA-FBF1BC54CDE9}"/>
    <dgm:cxn modelId="{81CB1C3F-5A34-4833-B537-1962E1A42519}" srcId="{62AA5B53-5704-4391-81E2-C3CC0540E7A1}" destId="{D015150D-E713-4EFF-BDA8-89ED0500064F}" srcOrd="5" destOrd="0" parTransId="{13258AA3-075C-476C-AB59-F5CF97803280}" sibTransId="{E485DF53-62FB-403F-B05B-1FD19B6AEF17}"/>
    <dgm:cxn modelId="{B02C7308-88B6-478A-9DF7-2CFBA973E47B}" type="presOf" srcId="{62AA5B53-5704-4391-81E2-C3CC0540E7A1}" destId="{DA5FE83C-CFDC-4B7B-9D22-2D6612406377}" srcOrd="0" destOrd="0" presId="urn:microsoft.com/office/officeart/2005/8/layout/bProcess3"/>
    <dgm:cxn modelId="{16EC8CFF-1802-472F-BF2E-54C9613934C9}" srcId="{62AA5B53-5704-4391-81E2-C3CC0540E7A1}" destId="{0DD99271-682F-4142-94A4-A97A3BB55801}" srcOrd="1" destOrd="0" parTransId="{051F629B-A358-4021-ABFC-AF8DB3843A3B}" sibTransId="{0C73D832-3F5C-40BF-8893-752404CCA619}"/>
    <dgm:cxn modelId="{9584D41A-650D-4938-A35A-F4B0175FCA85}" srcId="{62AA5B53-5704-4391-81E2-C3CC0540E7A1}" destId="{B8CEC8A9-EA90-49CA-94C2-28F603636DC3}" srcOrd="2" destOrd="0" parTransId="{BF85D311-A3C7-40DA-B472-E966B75BF1C6}" sibTransId="{87B528F0-A190-44C8-9164-446E4D557926}"/>
    <dgm:cxn modelId="{EF79BE66-703B-4CC0-A0DD-82E0C9B6C57E}" type="presOf" srcId="{27D6E000-882D-404D-A976-6EDDD59C9112}" destId="{E7B80AB6-61B7-4E60-A9A9-A807045945B1}" srcOrd="0" destOrd="0" presId="urn:microsoft.com/office/officeart/2005/8/layout/bProcess3"/>
    <dgm:cxn modelId="{7429AF8C-6F34-4288-B413-42E68F85342D}" type="presOf" srcId="{B8CEC8A9-EA90-49CA-94C2-28F603636DC3}" destId="{59914439-27F3-449F-8537-A6384C74A842}" srcOrd="0" destOrd="0" presId="urn:microsoft.com/office/officeart/2005/8/layout/bProcess3"/>
    <dgm:cxn modelId="{B3FC2DE4-8572-4806-BC2B-DEE3D2B45A49}" type="presOf" srcId="{D015150D-E713-4EFF-BDA8-89ED0500064F}" destId="{597DE8ED-7D47-4C54-B981-0E6D3B38444F}" srcOrd="0" destOrd="0" presId="urn:microsoft.com/office/officeart/2005/8/layout/bProcess3"/>
    <dgm:cxn modelId="{F7F94AC8-760C-4E26-B020-1EF190A8E740}" type="presOf" srcId="{9339333E-3E82-49CA-AE8E-E2E14D0370D8}" destId="{6AE173DF-8144-4A28-94F9-B5CC1B322C02}" srcOrd="0" destOrd="0" presId="urn:microsoft.com/office/officeart/2005/8/layout/bProcess3"/>
    <dgm:cxn modelId="{FDBFA53C-5CD0-408C-85B9-076BCEF365BA}" type="presOf" srcId="{87B528F0-A190-44C8-9164-446E4D557926}" destId="{1296D054-B0B7-451C-94B8-4AB913ACE7B8}" srcOrd="0" destOrd="0" presId="urn:microsoft.com/office/officeart/2005/8/layout/bProcess3"/>
    <dgm:cxn modelId="{8863166F-6F03-4D0C-87F2-D71554A9A6C3}" type="presOf" srcId="{E485DF53-62FB-403F-B05B-1FD19B6AEF17}" destId="{F204FC8F-78EC-4F00-9530-73D17E527274}" srcOrd="0" destOrd="0" presId="urn:microsoft.com/office/officeart/2005/8/layout/bProcess3"/>
    <dgm:cxn modelId="{F16DF2BF-DFBE-4F8D-8FC7-9C6B5C85C34E}" type="presOf" srcId="{9339333E-3E82-49CA-AE8E-E2E14D0370D8}" destId="{D6E9865C-7648-4276-A851-02CFD4012471}" srcOrd="1" destOrd="0" presId="urn:microsoft.com/office/officeart/2005/8/layout/bProcess3"/>
    <dgm:cxn modelId="{72515C6A-FD26-4553-9C72-CE851411AD0C}" type="presOf" srcId="{E485DF53-62FB-403F-B05B-1FD19B6AEF17}" destId="{83B9AE6D-FA32-4D14-8202-3D7F5DD57C77}" srcOrd="1" destOrd="0" presId="urn:microsoft.com/office/officeart/2005/8/layout/bProcess3"/>
    <dgm:cxn modelId="{99EF760A-B61C-4D4B-9EB1-4A918268D05F}" type="presOf" srcId="{752EB459-6EC0-4042-B8DA-FBF1BC54CDE9}" destId="{5BB18CE8-4019-4C4B-A0D0-3C84370BCBCD}" srcOrd="0" destOrd="0" presId="urn:microsoft.com/office/officeart/2005/8/layout/bProcess3"/>
    <dgm:cxn modelId="{DD97C49F-5351-4813-97C5-7F367D848815}" type="presOf" srcId="{45D403DE-F6D5-499C-A295-E38295457B05}" destId="{934FC655-F34F-4BA2-825A-598ED5C86A06}" srcOrd="0" destOrd="0" presId="urn:microsoft.com/office/officeart/2005/8/layout/bProcess3"/>
    <dgm:cxn modelId="{F22C9817-760A-4950-9C58-4C6521191B5F}" type="presOf" srcId="{72D9BF15-D3BB-4E35-84A4-B66D20499CB0}" destId="{A62903EB-B921-4863-9641-84F56EA9FB3D}" srcOrd="0" destOrd="0" presId="urn:microsoft.com/office/officeart/2005/8/layout/bProcess3"/>
    <dgm:cxn modelId="{A0379CBF-28B7-4C6B-9FE2-A404C4CB61C8}" type="presOf" srcId="{0C73D832-3F5C-40BF-8893-752404CCA619}" destId="{E48962DA-CB04-4DFB-B26E-7E2E058F1E78}" srcOrd="0" destOrd="0" presId="urn:microsoft.com/office/officeart/2005/8/layout/bProcess3"/>
    <dgm:cxn modelId="{1B81BB39-EA87-4646-A95B-27AEC63822F5}" type="presOf" srcId="{87B528F0-A190-44C8-9164-446E4D557926}" destId="{A0B1337B-9AEF-4004-99EB-F0EC54093EB5}" srcOrd="1" destOrd="0" presId="urn:microsoft.com/office/officeart/2005/8/layout/bProcess3"/>
    <dgm:cxn modelId="{84DDA309-37C3-46C6-BA38-80E51EFB532E}" type="presOf" srcId="{0C73D832-3F5C-40BF-8893-752404CCA619}" destId="{1A83740E-9D8E-4B81-8A5F-083217C01C99}" srcOrd="1" destOrd="0" presId="urn:microsoft.com/office/officeart/2005/8/layout/bProcess3"/>
    <dgm:cxn modelId="{E9205327-FF5F-4882-B8B4-271DE7D64141}" srcId="{62AA5B53-5704-4391-81E2-C3CC0540E7A1}" destId="{45D403DE-F6D5-499C-A295-E38295457B05}" srcOrd="3" destOrd="0" parTransId="{B47F1063-54F7-4193-81B5-24085579E810}" sibTransId="{9339333E-3E82-49CA-AE8E-E2E14D0370D8}"/>
    <dgm:cxn modelId="{6B69DEE0-F2CF-4886-A282-BB513E0C32D9}" type="presOf" srcId="{80625B81-B007-4D64-AC65-3AF9CF45A269}" destId="{C0FD6877-F9AE-44BB-AB1D-6B7CB249974F}" srcOrd="0" destOrd="0" presId="urn:microsoft.com/office/officeart/2005/8/layout/bProcess3"/>
    <dgm:cxn modelId="{F2C18630-3E14-4A2B-BBBC-E732121747F1}" srcId="{62AA5B53-5704-4391-81E2-C3CC0540E7A1}" destId="{72D9BF15-D3BB-4E35-84A4-B66D20499CB0}" srcOrd="6" destOrd="0" parTransId="{B518F418-0E72-4A46-A865-E2964B523A85}" sibTransId="{894636B6-6821-4346-ACFE-D0F6BC0D7243}"/>
    <dgm:cxn modelId="{15FD6D63-8D11-4F43-8D41-B2B02AD01A1E}" type="presOf" srcId="{752EB459-6EC0-4042-B8DA-FBF1BC54CDE9}" destId="{F7DBDAC1-1432-4072-82BA-73C3ADDEC521}" srcOrd="1" destOrd="0" presId="urn:microsoft.com/office/officeart/2005/8/layout/bProcess3"/>
    <dgm:cxn modelId="{85E6ACB5-E514-4559-A0F5-A6E4303CBAE5}" type="presOf" srcId="{27D6E000-882D-404D-A976-6EDDD59C9112}" destId="{0CBD353B-E788-4BF9-B08D-2D57603A8F6F}" srcOrd="1" destOrd="0" presId="urn:microsoft.com/office/officeart/2005/8/layout/bProcess3"/>
    <dgm:cxn modelId="{4F2E8B24-84FE-43C6-9D68-190220ACB26A}" srcId="{62AA5B53-5704-4391-81E2-C3CC0540E7A1}" destId="{80625B81-B007-4D64-AC65-3AF9CF45A269}" srcOrd="4" destOrd="0" parTransId="{EAFDD094-BB64-46BE-8D45-DAC00D127CDB}" sibTransId="{27D6E000-882D-404D-A976-6EDDD59C9112}"/>
    <dgm:cxn modelId="{25BC8F2B-B966-4EA6-B7C0-9D91FAF37AFF}" type="presOf" srcId="{F3F77B9E-0888-4880-91DA-314A5E280700}" destId="{370F418D-793D-4CC6-98EA-0FA35189691E}" srcOrd="0" destOrd="0" presId="urn:microsoft.com/office/officeart/2005/8/layout/bProcess3"/>
    <dgm:cxn modelId="{46937D5C-D570-43DE-ABC4-EFA998175ED9}" type="presOf" srcId="{0DD99271-682F-4142-94A4-A97A3BB55801}" destId="{C16444CB-7E02-4EB9-A463-B5DD3D5E5D08}" srcOrd="0" destOrd="0" presId="urn:microsoft.com/office/officeart/2005/8/layout/bProcess3"/>
    <dgm:cxn modelId="{947856C8-5833-4BDD-BC26-72BB376E7B34}" type="presParOf" srcId="{DA5FE83C-CFDC-4B7B-9D22-2D6612406377}" destId="{370F418D-793D-4CC6-98EA-0FA35189691E}" srcOrd="0" destOrd="0" presId="urn:microsoft.com/office/officeart/2005/8/layout/bProcess3"/>
    <dgm:cxn modelId="{260B4E17-A295-4441-965D-B1CD11C647B1}" type="presParOf" srcId="{DA5FE83C-CFDC-4B7B-9D22-2D6612406377}" destId="{5BB18CE8-4019-4C4B-A0D0-3C84370BCBCD}" srcOrd="1" destOrd="0" presId="urn:microsoft.com/office/officeart/2005/8/layout/bProcess3"/>
    <dgm:cxn modelId="{52CD57EA-F78F-465B-AAD7-FAEE55E963CE}" type="presParOf" srcId="{5BB18CE8-4019-4C4B-A0D0-3C84370BCBCD}" destId="{F7DBDAC1-1432-4072-82BA-73C3ADDEC521}" srcOrd="0" destOrd="0" presId="urn:microsoft.com/office/officeart/2005/8/layout/bProcess3"/>
    <dgm:cxn modelId="{A41D851D-F9AC-4FEC-B69C-0BA7986B6047}" type="presParOf" srcId="{DA5FE83C-CFDC-4B7B-9D22-2D6612406377}" destId="{C16444CB-7E02-4EB9-A463-B5DD3D5E5D08}" srcOrd="2" destOrd="0" presId="urn:microsoft.com/office/officeart/2005/8/layout/bProcess3"/>
    <dgm:cxn modelId="{CE405324-EDC3-41A3-AC7A-D7E34893CF33}" type="presParOf" srcId="{DA5FE83C-CFDC-4B7B-9D22-2D6612406377}" destId="{E48962DA-CB04-4DFB-B26E-7E2E058F1E78}" srcOrd="3" destOrd="0" presId="urn:microsoft.com/office/officeart/2005/8/layout/bProcess3"/>
    <dgm:cxn modelId="{61637B14-1A7B-4A2B-A2A4-5F2382B6B7F2}" type="presParOf" srcId="{E48962DA-CB04-4DFB-B26E-7E2E058F1E78}" destId="{1A83740E-9D8E-4B81-8A5F-083217C01C99}" srcOrd="0" destOrd="0" presId="urn:microsoft.com/office/officeart/2005/8/layout/bProcess3"/>
    <dgm:cxn modelId="{B05877B9-11CA-44AE-9415-D4835218D7FA}" type="presParOf" srcId="{DA5FE83C-CFDC-4B7B-9D22-2D6612406377}" destId="{59914439-27F3-449F-8537-A6384C74A842}" srcOrd="4" destOrd="0" presId="urn:microsoft.com/office/officeart/2005/8/layout/bProcess3"/>
    <dgm:cxn modelId="{6841EAAA-5B37-492F-A336-0CB94F6E11AA}" type="presParOf" srcId="{DA5FE83C-CFDC-4B7B-9D22-2D6612406377}" destId="{1296D054-B0B7-451C-94B8-4AB913ACE7B8}" srcOrd="5" destOrd="0" presId="urn:microsoft.com/office/officeart/2005/8/layout/bProcess3"/>
    <dgm:cxn modelId="{763E6121-3662-4F60-AFB8-17765FA46813}" type="presParOf" srcId="{1296D054-B0B7-451C-94B8-4AB913ACE7B8}" destId="{A0B1337B-9AEF-4004-99EB-F0EC54093EB5}" srcOrd="0" destOrd="0" presId="urn:microsoft.com/office/officeart/2005/8/layout/bProcess3"/>
    <dgm:cxn modelId="{402B5568-3A10-481B-A336-31CBE544F225}" type="presParOf" srcId="{DA5FE83C-CFDC-4B7B-9D22-2D6612406377}" destId="{934FC655-F34F-4BA2-825A-598ED5C86A06}" srcOrd="6" destOrd="0" presId="urn:microsoft.com/office/officeart/2005/8/layout/bProcess3"/>
    <dgm:cxn modelId="{EC410B59-89B2-4EEA-93EC-B24F509DA08C}" type="presParOf" srcId="{DA5FE83C-CFDC-4B7B-9D22-2D6612406377}" destId="{6AE173DF-8144-4A28-94F9-B5CC1B322C02}" srcOrd="7" destOrd="0" presId="urn:microsoft.com/office/officeart/2005/8/layout/bProcess3"/>
    <dgm:cxn modelId="{2FAD23C8-2758-4FB1-8339-6D6192419BA1}" type="presParOf" srcId="{6AE173DF-8144-4A28-94F9-B5CC1B322C02}" destId="{D6E9865C-7648-4276-A851-02CFD4012471}" srcOrd="0" destOrd="0" presId="urn:microsoft.com/office/officeart/2005/8/layout/bProcess3"/>
    <dgm:cxn modelId="{1CF67AEC-2F09-4643-B54E-16E61901B029}" type="presParOf" srcId="{DA5FE83C-CFDC-4B7B-9D22-2D6612406377}" destId="{C0FD6877-F9AE-44BB-AB1D-6B7CB249974F}" srcOrd="8" destOrd="0" presId="urn:microsoft.com/office/officeart/2005/8/layout/bProcess3"/>
    <dgm:cxn modelId="{94C00588-8C94-42DA-B21F-1B0141460D81}" type="presParOf" srcId="{DA5FE83C-CFDC-4B7B-9D22-2D6612406377}" destId="{E7B80AB6-61B7-4E60-A9A9-A807045945B1}" srcOrd="9" destOrd="0" presId="urn:microsoft.com/office/officeart/2005/8/layout/bProcess3"/>
    <dgm:cxn modelId="{A0F199FE-D075-4AE4-9259-75CAAB153B26}" type="presParOf" srcId="{E7B80AB6-61B7-4E60-A9A9-A807045945B1}" destId="{0CBD353B-E788-4BF9-B08D-2D57603A8F6F}" srcOrd="0" destOrd="0" presId="urn:microsoft.com/office/officeart/2005/8/layout/bProcess3"/>
    <dgm:cxn modelId="{C26DFB51-998C-4D5B-A298-282C6CDD295E}" type="presParOf" srcId="{DA5FE83C-CFDC-4B7B-9D22-2D6612406377}" destId="{597DE8ED-7D47-4C54-B981-0E6D3B38444F}" srcOrd="10" destOrd="0" presId="urn:microsoft.com/office/officeart/2005/8/layout/bProcess3"/>
    <dgm:cxn modelId="{467C857D-0D4A-4034-9C35-8D8D53EAD3C6}" type="presParOf" srcId="{DA5FE83C-CFDC-4B7B-9D22-2D6612406377}" destId="{F204FC8F-78EC-4F00-9530-73D17E527274}" srcOrd="11" destOrd="0" presId="urn:microsoft.com/office/officeart/2005/8/layout/bProcess3"/>
    <dgm:cxn modelId="{FECC9324-C2F0-47E7-B562-99C6102260B5}" type="presParOf" srcId="{F204FC8F-78EC-4F00-9530-73D17E527274}" destId="{83B9AE6D-FA32-4D14-8202-3D7F5DD57C77}" srcOrd="0" destOrd="0" presId="urn:microsoft.com/office/officeart/2005/8/layout/bProcess3"/>
    <dgm:cxn modelId="{45C8C9EB-92DC-42A4-BBFB-CF77A74DF467}" type="presParOf" srcId="{DA5FE83C-CFDC-4B7B-9D22-2D6612406377}" destId="{A62903EB-B921-4863-9641-84F56EA9FB3D}" srcOrd="12" destOrd="0" presId="urn:microsoft.com/office/officeart/2005/8/layout/b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B18CE8-4019-4C4B-A0D0-3C84370BCBCD}">
      <dsp:nvSpPr>
        <dsp:cNvPr id="0" name=""/>
        <dsp:cNvSpPr/>
      </dsp:nvSpPr>
      <dsp:spPr>
        <a:xfrm>
          <a:off x="1872169" y="1231519"/>
          <a:ext cx="487137" cy="91440"/>
        </a:xfrm>
        <a:custGeom>
          <a:avLst/>
          <a:gdLst/>
          <a:ahLst/>
          <a:cxnLst/>
          <a:rect l="0" t="0" r="0" b="0"/>
          <a:pathLst>
            <a:path>
              <a:moveTo>
                <a:pt x="0" y="50169"/>
              </a:moveTo>
              <a:lnTo>
                <a:pt x="260668" y="50169"/>
              </a:lnTo>
              <a:lnTo>
                <a:pt x="260668" y="45720"/>
              </a:lnTo>
              <a:lnTo>
                <a:pt x="487137" y="45720"/>
              </a:lnTo>
            </a:path>
          </a:pathLst>
        </a:custGeom>
        <a:noFill/>
        <a:ln w="9525" cap="flat" cmpd="sng" algn="ctr">
          <a:solidFill>
            <a:schemeClr val="tx1"/>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b="1" kern="1200" dirty="0">
            <a:solidFill>
              <a:schemeClr val="tx1"/>
            </a:solidFill>
          </a:endParaRPr>
        </a:p>
      </dsp:txBody>
      <dsp:txXfrm>
        <a:off x="2102793" y="1275089"/>
        <a:ext cx="25887" cy="4300"/>
      </dsp:txXfrm>
    </dsp:sp>
    <dsp:sp modelId="{370F418D-793D-4CC6-98EA-0FA35189691E}">
      <dsp:nvSpPr>
        <dsp:cNvPr id="0" name=""/>
        <dsp:cNvSpPr/>
      </dsp:nvSpPr>
      <dsp:spPr>
        <a:xfrm>
          <a:off x="6027" y="721306"/>
          <a:ext cx="1867941" cy="1120764"/>
        </a:xfrm>
        <a:prstGeom prst="rect">
          <a:avLst/>
        </a:prstGeom>
        <a:solidFill>
          <a:schemeClr val="accent1">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n-GB" sz="1400" b="1" kern="1200" dirty="0" smtClean="0">
              <a:solidFill>
                <a:schemeClr val="tx1"/>
              </a:solidFill>
              <a:latin typeface="+mn-lt"/>
              <a:ea typeface="+mn-ea"/>
              <a:cs typeface="+mn-cs"/>
            </a:rPr>
            <a:t>B</a:t>
          </a:r>
          <a:r>
            <a:rPr lang="en-GB" sz="1400" b="1" kern="1200" dirty="0" smtClean="0">
              <a:solidFill>
                <a:schemeClr val="tx1"/>
              </a:solidFill>
            </a:rPr>
            <a:t>idders submit ITT response/proposal including costings</a:t>
          </a:r>
          <a:endParaRPr lang="en-US" sz="1400" b="1" kern="1200" dirty="0">
            <a:solidFill>
              <a:schemeClr val="tx1"/>
            </a:solidFill>
          </a:endParaRPr>
        </a:p>
      </dsp:txBody>
      <dsp:txXfrm>
        <a:off x="6027" y="721306"/>
        <a:ext cx="1867941" cy="1120764"/>
      </dsp:txXfrm>
    </dsp:sp>
    <dsp:sp modelId="{E48962DA-CB04-4DFB-B26E-7E2E058F1E78}">
      <dsp:nvSpPr>
        <dsp:cNvPr id="0" name=""/>
        <dsp:cNvSpPr/>
      </dsp:nvSpPr>
      <dsp:spPr>
        <a:xfrm>
          <a:off x="4257848" y="1231519"/>
          <a:ext cx="392059" cy="91440"/>
        </a:xfrm>
        <a:custGeom>
          <a:avLst/>
          <a:gdLst/>
          <a:ahLst/>
          <a:cxnLst/>
          <a:rect l="0" t="0" r="0" b="0"/>
          <a:pathLst>
            <a:path>
              <a:moveTo>
                <a:pt x="0" y="45720"/>
              </a:moveTo>
              <a:lnTo>
                <a:pt x="392059" y="45720"/>
              </a:lnTo>
            </a:path>
          </a:pathLst>
        </a:custGeom>
        <a:noFill/>
        <a:ln w="9525" cap="flat" cmpd="sng" algn="ctr">
          <a:solidFill>
            <a:schemeClr val="tx1"/>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b="1" kern="1200" dirty="0">
            <a:solidFill>
              <a:schemeClr val="tx1"/>
            </a:solidFill>
          </a:endParaRPr>
        </a:p>
      </dsp:txBody>
      <dsp:txXfrm>
        <a:off x="4443311" y="1275089"/>
        <a:ext cx="21132" cy="4300"/>
      </dsp:txXfrm>
    </dsp:sp>
    <dsp:sp modelId="{C16444CB-7E02-4EB9-A463-B5DD3D5E5D08}">
      <dsp:nvSpPr>
        <dsp:cNvPr id="0" name=""/>
        <dsp:cNvSpPr/>
      </dsp:nvSpPr>
      <dsp:spPr>
        <a:xfrm>
          <a:off x="2391706" y="716856"/>
          <a:ext cx="1867941" cy="1120764"/>
        </a:xfrm>
        <a:prstGeom prst="rect">
          <a:avLst/>
        </a:prstGeom>
        <a:solidFill>
          <a:schemeClr val="accent1">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n-GB" sz="1400" b="1" kern="1200" dirty="0" smtClean="0">
              <a:solidFill>
                <a:schemeClr val="tx1"/>
              </a:solidFill>
            </a:rPr>
            <a:t>Desktop evaluation of bidders’ written responses, including moderation &amp; clarification</a:t>
          </a:r>
          <a:endParaRPr lang="en-US" sz="1400" b="1" kern="1200" dirty="0">
            <a:solidFill>
              <a:schemeClr val="tx1"/>
            </a:solidFill>
          </a:endParaRPr>
        </a:p>
      </dsp:txBody>
      <dsp:txXfrm>
        <a:off x="2391706" y="716856"/>
        <a:ext cx="1867941" cy="1120764"/>
      </dsp:txXfrm>
    </dsp:sp>
    <dsp:sp modelId="{1296D054-B0B7-451C-94B8-4AB913ACE7B8}">
      <dsp:nvSpPr>
        <dsp:cNvPr id="0" name=""/>
        <dsp:cNvSpPr/>
      </dsp:nvSpPr>
      <dsp:spPr>
        <a:xfrm>
          <a:off x="6548448" y="1231519"/>
          <a:ext cx="323910" cy="91440"/>
        </a:xfrm>
        <a:custGeom>
          <a:avLst/>
          <a:gdLst/>
          <a:ahLst/>
          <a:cxnLst/>
          <a:rect l="0" t="0" r="0" b="0"/>
          <a:pathLst>
            <a:path>
              <a:moveTo>
                <a:pt x="0" y="45720"/>
              </a:moveTo>
              <a:lnTo>
                <a:pt x="323910" y="45720"/>
              </a:lnTo>
            </a:path>
          </a:pathLst>
        </a:custGeom>
        <a:noFill/>
        <a:ln w="9525" cap="flat" cmpd="sng" algn="ctr">
          <a:solidFill>
            <a:schemeClr val="tx1"/>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b="1" kern="1200" dirty="0">
            <a:solidFill>
              <a:schemeClr val="tx1"/>
            </a:solidFill>
          </a:endParaRPr>
        </a:p>
      </dsp:txBody>
      <dsp:txXfrm>
        <a:off x="6701541" y="1275089"/>
        <a:ext cx="17725" cy="4300"/>
      </dsp:txXfrm>
    </dsp:sp>
    <dsp:sp modelId="{59914439-27F3-449F-8537-A6384C74A842}">
      <dsp:nvSpPr>
        <dsp:cNvPr id="0" name=""/>
        <dsp:cNvSpPr/>
      </dsp:nvSpPr>
      <dsp:spPr>
        <a:xfrm>
          <a:off x="4682307" y="716856"/>
          <a:ext cx="1867941" cy="1120764"/>
        </a:xfrm>
        <a:prstGeom prst="rect">
          <a:avLst/>
        </a:prstGeom>
        <a:solidFill>
          <a:schemeClr val="accent1">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n-GB" sz="1400" b="1" kern="1200" dirty="0" smtClean="0">
              <a:solidFill>
                <a:schemeClr val="tx1"/>
              </a:solidFill>
            </a:rPr>
            <a:t>Final moderation</a:t>
          </a:r>
          <a:endParaRPr lang="en-US" sz="1400" b="1" kern="1200" dirty="0">
            <a:solidFill>
              <a:schemeClr val="tx1"/>
            </a:solidFill>
          </a:endParaRPr>
        </a:p>
      </dsp:txBody>
      <dsp:txXfrm>
        <a:off x="4682307" y="716856"/>
        <a:ext cx="1867941" cy="1120764"/>
      </dsp:txXfrm>
    </dsp:sp>
    <dsp:sp modelId="{6AE173DF-8144-4A28-94F9-B5CC1B322C02}">
      <dsp:nvSpPr>
        <dsp:cNvPr id="0" name=""/>
        <dsp:cNvSpPr/>
      </dsp:nvSpPr>
      <dsp:spPr>
        <a:xfrm>
          <a:off x="1000444" y="1835821"/>
          <a:ext cx="6838285" cy="400248"/>
        </a:xfrm>
        <a:custGeom>
          <a:avLst/>
          <a:gdLst/>
          <a:ahLst/>
          <a:cxnLst/>
          <a:rect l="0" t="0" r="0" b="0"/>
          <a:pathLst>
            <a:path>
              <a:moveTo>
                <a:pt x="6838285" y="0"/>
              </a:moveTo>
              <a:lnTo>
                <a:pt x="6838285" y="217224"/>
              </a:lnTo>
              <a:lnTo>
                <a:pt x="0" y="217224"/>
              </a:lnTo>
              <a:lnTo>
                <a:pt x="0" y="400248"/>
              </a:lnTo>
            </a:path>
          </a:pathLst>
        </a:custGeom>
        <a:noFill/>
        <a:ln w="9525" cap="flat" cmpd="sng" algn="ctr">
          <a:solidFill>
            <a:schemeClr val="tx1"/>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b="1" kern="1200" dirty="0">
            <a:solidFill>
              <a:schemeClr val="tx1"/>
            </a:solidFill>
          </a:endParaRPr>
        </a:p>
      </dsp:txBody>
      <dsp:txXfrm>
        <a:off x="4248291" y="2033795"/>
        <a:ext cx="342592" cy="4300"/>
      </dsp:txXfrm>
    </dsp:sp>
    <dsp:sp modelId="{934FC655-F34F-4BA2-825A-598ED5C86A06}">
      <dsp:nvSpPr>
        <dsp:cNvPr id="0" name=""/>
        <dsp:cNvSpPr/>
      </dsp:nvSpPr>
      <dsp:spPr>
        <a:xfrm>
          <a:off x="6904759" y="716856"/>
          <a:ext cx="1867941" cy="1120764"/>
        </a:xfrm>
        <a:prstGeom prst="rect">
          <a:avLst/>
        </a:prstGeom>
        <a:solidFill>
          <a:schemeClr val="accent1">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n-GB" sz="1400" b="1" kern="1200" dirty="0" smtClean="0">
              <a:solidFill>
                <a:schemeClr val="tx1"/>
              </a:solidFill>
            </a:rPr>
            <a:t>Notification of results and feedback</a:t>
          </a:r>
          <a:endParaRPr lang="en-US" sz="1400" b="1" kern="1200" dirty="0">
            <a:solidFill>
              <a:schemeClr val="tx1"/>
            </a:solidFill>
          </a:endParaRPr>
        </a:p>
      </dsp:txBody>
      <dsp:txXfrm>
        <a:off x="6904759" y="716856"/>
        <a:ext cx="1867941" cy="1120764"/>
      </dsp:txXfrm>
    </dsp:sp>
    <dsp:sp modelId="{E7B80AB6-61B7-4E60-A9A9-A807045945B1}">
      <dsp:nvSpPr>
        <dsp:cNvPr id="0" name=""/>
        <dsp:cNvSpPr/>
      </dsp:nvSpPr>
      <dsp:spPr>
        <a:xfrm>
          <a:off x="1932615" y="2783132"/>
          <a:ext cx="399026" cy="91440"/>
        </a:xfrm>
        <a:custGeom>
          <a:avLst/>
          <a:gdLst/>
          <a:ahLst/>
          <a:cxnLst/>
          <a:rect l="0" t="0" r="0" b="0"/>
          <a:pathLst>
            <a:path>
              <a:moveTo>
                <a:pt x="0" y="45720"/>
              </a:moveTo>
              <a:lnTo>
                <a:pt x="399026" y="45720"/>
              </a:lnTo>
            </a:path>
          </a:pathLst>
        </a:custGeom>
        <a:noFill/>
        <a:ln w="9525" cap="flat" cmpd="sng" algn="ctr">
          <a:solidFill>
            <a:schemeClr val="tx1"/>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b="1" kern="1200" dirty="0">
            <a:solidFill>
              <a:schemeClr val="tx1"/>
            </a:solidFill>
          </a:endParaRPr>
        </a:p>
      </dsp:txBody>
      <dsp:txXfrm>
        <a:off x="2121388" y="2826702"/>
        <a:ext cx="21481" cy="4300"/>
      </dsp:txXfrm>
    </dsp:sp>
    <dsp:sp modelId="{C0FD6877-F9AE-44BB-AB1D-6B7CB249974F}">
      <dsp:nvSpPr>
        <dsp:cNvPr id="0" name=""/>
        <dsp:cNvSpPr/>
      </dsp:nvSpPr>
      <dsp:spPr>
        <a:xfrm>
          <a:off x="66473" y="2268469"/>
          <a:ext cx="1867941" cy="1120764"/>
        </a:xfrm>
        <a:prstGeom prst="rect">
          <a:avLst/>
        </a:prstGeom>
        <a:solidFill>
          <a:schemeClr val="accent1">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n-GB" sz="1400" b="1" kern="1200" dirty="0" smtClean="0">
              <a:solidFill>
                <a:schemeClr val="tx1"/>
              </a:solidFill>
            </a:rPr>
            <a:t>10 day standstill period</a:t>
          </a:r>
          <a:endParaRPr lang="en-US" sz="1400" b="1" kern="1200" dirty="0">
            <a:solidFill>
              <a:schemeClr val="tx1"/>
            </a:solidFill>
          </a:endParaRPr>
        </a:p>
      </dsp:txBody>
      <dsp:txXfrm>
        <a:off x="66473" y="2268469"/>
        <a:ext cx="1867941" cy="1120764"/>
      </dsp:txXfrm>
    </dsp:sp>
    <dsp:sp modelId="{F204FC8F-78EC-4F00-9530-73D17E527274}">
      <dsp:nvSpPr>
        <dsp:cNvPr id="0" name=""/>
        <dsp:cNvSpPr/>
      </dsp:nvSpPr>
      <dsp:spPr>
        <a:xfrm>
          <a:off x="4230183" y="2771779"/>
          <a:ext cx="338579" cy="91440"/>
        </a:xfrm>
        <a:custGeom>
          <a:avLst/>
          <a:gdLst/>
          <a:ahLst/>
          <a:cxnLst/>
          <a:rect l="0" t="0" r="0" b="0"/>
          <a:pathLst>
            <a:path>
              <a:moveTo>
                <a:pt x="0" y="57073"/>
              </a:moveTo>
              <a:lnTo>
                <a:pt x="186389" y="57073"/>
              </a:lnTo>
              <a:lnTo>
                <a:pt x="186389" y="45720"/>
              </a:lnTo>
              <a:lnTo>
                <a:pt x="338579" y="45720"/>
              </a:lnTo>
            </a:path>
          </a:pathLst>
        </a:custGeom>
        <a:noFill/>
        <a:ln w="9525" cap="flat" cmpd="sng" algn="ctr">
          <a:solidFill>
            <a:schemeClr val="tx1"/>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b="1" kern="1200" dirty="0">
            <a:solidFill>
              <a:schemeClr val="tx1"/>
            </a:solidFill>
          </a:endParaRPr>
        </a:p>
      </dsp:txBody>
      <dsp:txXfrm>
        <a:off x="4390239" y="2815348"/>
        <a:ext cx="18467" cy="4300"/>
      </dsp:txXfrm>
    </dsp:sp>
    <dsp:sp modelId="{597DE8ED-7D47-4C54-B981-0E6D3B38444F}">
      <dsp:nvSpPr>
        <dsp:cNvPr id="0" name=""/>
        <dsp:cNvSpPr/>
      </dsp:nvSpPr>
      <dsp:spPr>
        <a:xfrm>
          <a:off x="2364042" y="2268469"/>
          <a:ext cx="1867941" cy="1120764"/>
        </a:xfrm>
        <a:prstGeom prst="rect">
          <a:avLst/>
        </a:prstGeom>
        <a:solidFill>
          <a:schemeClr val="accent1">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n-GB" sz="1400" b="1" kern="1200" dirty="0" smtClean="0">
              <a:solidFill>
                <a:schemeClr val="tx1"/>
              </a:solidFill>
            </a:rPr>
            <a:t>Contract award</a:t>
          </a:r>
          <a:endParaRPr lang="en-US" sz="1400" b="1" kern="1200" dirty="0">
            <a:solidFill>
              <a:schemeClr val="tx1"/>
            </a:solidFill>
          </a:endParaRPr>
        </a:p>
      </dsp:txBody>
      <dsp:txXfrm>
        <a:off x="2364042" y="2268469"/>
        <a:ext cx="1867941" cy="1120764"/>
      </dsp:txXfrm>
    </dsp:sp>
    <dsp:sp modelId="{A62903EB-B921-4863-9641-84F56EA9FB3D}">
      <dsp:nvSpPr>
        <dsp:cNvPr id="0" name=""/>
        <dsp:cNvSpPr/>
      </dsp:nvSpPr>
      <dsp:spPr>
        <a:xfrm>
          <a:off x="4601163" y="2257116"/>
          <a:ext cx="1867941" cy="1120764"/>
        </a:xfrm>
        <a:prstGeom prst="rect">
          <a:avLst/>
        </a:prstGeom>
        <a:solidFill>
          <a:schemeClr val="accent5">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n-GB" sz="1400" b="1" kern="1200" dirty="0" smtClean="0">
              <a:solidFill>
                <a:schemeClr val="tx1"/>
              </a:solidFill>
            </a:rPr>
            <a:t>Commencement of Contract</a:t>
          </a:r>
          <a:endParaRPr lang="en-US" sz="1400" b="1" kern="1200" dirty="0">
            <a:solidFill>
              <a:schemeClr val="tx1"/>
            </a:solidFill>
          </a:endParaRPr>
        </a:p>
      </dsp:txBody>
      <dsp:txXfrm>
        <a:off x="4601163" y="2257116"/>
        <a:ext cx="1867941" cy="1120764"/>
      </dsp:txXfrm>
    </dsp:sp>
  </dsp:spTree>
</dsp:drawing>
</file>

<file path=ppt/diagrams/layout1.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p:cNvSpPr>
            <a:spLocks noGrp="1"/>
          </p:cNvSpPr>
          <p:nvPr>
            <p:ph type="dt" sz="quarter" idx="1"/>
          </p:nvPr>
        </p:nvSpPr>
        <p:spPr>
          <a:xfrm>
            <a:off x="-20441" y="9446895"/>
            <a:ext cx="1114577" cy="497205"/>
          </a:xfrm>
          <a:prstGeom prst="rect">
            <a:avLst/>
          </a:prstGeom>
        </p:spPr>
        <p:txBody>
          <a:bodyPr vert="horz" lIns="91440" tIns="45720" rIns="91440" bIns="45720" rtlCol="0"/>
          <a:lstStyle>
            <a:lvl1pPr algn="r">
              <a:defRPr sz="1200"/>
            </a:lvl1pPr>
          </a:lstStyle>
          <a:p>
            <a:pPr algn="l"/>
            <a:fld id="{63D1F4A6-7DD5-42E4-9750-A8709F395147}" type="datetimeFigureOut">
              <a:rPr lang="en-GB" smtClean="0"/>
              <a:pPr algn="l"/>
              <a:t>11/10/2018</a:t>
            </a:fld>
            <a:endParaRPr lang="en-GB" dirty="0"/>
          </a:p>
        </p:txBody>
      </p:sp>
      <p:sp>
        <p:nvSpPr>
          <p:cNvPr id="4" name="Footer Placeholder 3"/>
          <p:cNvSpPr>
            <a:spLocks noGrp="1"/>
          </p:cNvSpPr>
          <p:nvPr>
            <p:ph type="ftr" sz="quarter" idx="2"/>
          </p:nvPr>
        </p:nvSpPr>
        <p:spPr>
          <a:xfrm>
            <a:off x="1258888" y="9446895"/>
            <a:ext cx="4859320" cy="497205"/>
          </a:xfrm>
          <a:prstGeom prst="rect">
            <a:avLst/>
          </a:prstGeom>
        </p:spPr>
        <p:txBody>
          <a:bodyPr vert="horz" lIns="91440" tIns="45720" rIns="91440" bIns="45720" rtlCol="0" anchor="t" anchorCtr="0"/>
          <a:lstStyle>
            <a:lvl1pPr algn="l">
              <a:defRPr sz="1200"/>
            </a:lvl1pPr>
          </a:lstStyle>
          <a:p>
            <a:endParaRPr lang="en-GB" dirty="0"/>
          </a:p>
        </p:txBody>
      </p:sp>
      <p:sp>
        <p:nvSpPr>
          <p:cNvPr id="5" name="Slide Number Placeholder 4"/>
          <p:cNvSpPr>
            <a:spLocks noGrp="1"/>
          </p:cNvSpPr>
          <p:nvPr>
            <p:ph type="sldNum" sz="quarter" idx="3"/>
          </p:nvPr>
        </p:nvSpPr>
        <p:spPr>
          <a:xfrm>
            <a:off x="6261124" y="9445169"/>
            <a:ext cx="542914" cy="497205"/>
          </a:xfrm>
          <a:prstGeom prst="rect">
            <a:avLst/>
          </a:prstGeom>
        </p:spPr>
        <p:txBody>
          <a:bodyPr vert="horz" lIns="91440" tIns="45720" rIns="91440" bIns="45720" rtlCol="0" anchor="t" anchorCtr="0"/>
          <a:lstStyle>
            <a:lvl1pPr algn="r">
              <a:defRPr sz="1200"/>
            </a:lvl1pPr>
          </a:lstStyle>
          <a:p>
            <a:fld id="{C5ABB7FA-2627-47C9-9258-FDF90D155C04}" type="slidenum">
              <a:rPr lang="en-GB" smtClean="0"/>
              <a:t>‹#›</a:t>
            </a:fld>
            <a:endParaRPr lang="en-GB"/>
          </a:p>
        </p:txBody>
      </p:sp>
      <p:sp>
        <p:nvSpPr>
          <p:cNvPr id="7" name="Header Placeholder 6"/>
          <p:cNvSpPr>
            <a:spLocks noGrp="1"/>
          </p:cNvSpPr>
          <p:nvPr>
            <p:ph type="hdr" sz="quarter"/>
          </p:nvPr>
        </p:nvSpPr>
        <p:spPr>
          <a:xfrm>
            <a:off x="1544900" y="195219"/>
            <a:ext cx="4716224" cy="548161"/>
          </a:xfrm>
          <a:prstGeom prst="rect">
            <a:avLst/>
          </a:prstGeom>
        </p:spPr>
        <p:txBody>
          <a:bodyPr vert="horz" lIns="91440" tIns="45720" rIns="91440" bIns="45720" rtlCol="0"/>
          <a:lstStyle>
            <a:lvl1pPr algn="l">
              <a:defRPr sz="1200"/>
            </a:lvl1pPr>
          </a:lstStyle>
          <a:p>
            <a:endParaRPr lang="en-GB" dirty="0"/>
          </a:p>
        </p:txBody>
      </p:sp>
      <p:pic>
        <p:nvPicPr>
          <p:cNvPr id="8" name="Picture 7" descr="Department for Education" title="Logo"/>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7199" y="195220"/>
            <a:ext cx="857495" cy="552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995452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430213" y="273050"/>
            <a:ext cx="5873750" cy="4405313"/>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7405" y="4723448"/>
            <a:ext cx="5359346" cy="4474845"/>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Date Placeholder 2"/>
          <p:cNvSpPr>
            <a:spLocks noGrp="1"/>
          </p:cNvSpPr>
          <p:nvPr>
            <p:ph type="dt" sz="quarter" idx="1"/>
          </p:nvPr>
        </p:nvSpPr>
        <p:spPr>
          <a:xfrm>
            <a:off x="-20441" y="9446895"/>
            <a:ext cx="1114577" cy="497205"/>
          </a:xfrm>
          <a:prstGeom prst="rect">
            <a:avLst/>
          </a:prstGeom>
        </p:spPr>
        <p:txBody>
          <a:bodyPr vert="horz" lIns="91440" tIns="45720" rIns="91440" bIns="45720" rtlCol="0"/>
          <a:lstStyle>
            <a:lvl1pPr algn="r">
              <a:defRPr sz="1200"/>
            </a:lvl1pPr>
          </a:lstStyle>
          <a:p>
            <a:pPr algn="l"/>
            <a:fld id="{63D1F4A6-7DD5-42E4-9750-A8709F395147}" type="datetimeFigureOut">
              <a:rPr lang="en-GB" smtClean="0"/>
              <a:pPr algn="l"/>
              <a:t>11/10/2018</a:t>
            </a:fld>
            <a:endParaRPr lang="en-GB" dirty="0"/>
          </a:p>
        </p:txBody>
      </p:sp>
      <p:sp>
        <p:nvSpPr>
          <p:cNvPr id="9" name="Footer Placeholder 3"/>
          <p:cNvSpPr>
            <a:spLocks noGrp="1"/>
          </p:cNvSpPr>
          <p:nvPr>
            <p:ph type="ftr" sz="quarter" idx="4"/>
          </p:nvPr>
        </p:nvSpPr>
        <p:spPr>
          <a:xfrm>
            <a:off x="1258888" y="9446895"/>
            <a:ext cx="4859320" cy="497205"/>
          </a:xfrm>
          <a:prstGeom prst="rect">
            <a:avLst/>
          </a:prstGeom>
        </p:spPr>
        <p:txBody>
          <a:bodyPr vert="horz" lIns="91440" tIns="45720" rIns="91440" bIns="45720" rtlCol="0" anchor="t" anchorCtr="0"/>
          <a:lstStyle>
            <a:lvl1pPr algn="l">
              <a:defRPr sz="1200"/>
            </a:lvl1pPr>
          </a:lstStyle>
          <a:p>
            <a:endParaRPr lang="en-GB" dirty="0"/>
          </a:p>
        </p:txBody>
      </p:sp>
      <p:sp>
        <p:nvSpPr>
          <p:cNvPr id="10" name="Slide Number Placeholder 4"/>
          <p:cNvSpPr>
            <a:spLocks noGrp="1"/>
          </p:cNvSpPr>
          <p:nvPr>
            <p:ph type="sldNum" sz="quarter" idx="5"/>
          </p:nvPr>
        </p:nvSpPr>
        <p:spPr>
          <a:xfrm>
            <a:off x="6261124" y="9445169"/>
            <a:ext cx="542914" cy="497205"/>
          </a:xfrm>
          <a:prstGeom prst="rect">
            <a:avLst/>
          </a:prstGeom>
        </p:spPr>
        <p:txBody>
          <a:bodyPr vert="horz" lIns="91440" tIns="45720" rIns="91440" bIns="45720" rtlCol="0" anchor="t" anchorCtr="0"/>
          <a:lstStyle>
            <a:lvl1pPr algn="r">
              <a:defRPr sz="1200"/>
            </a:lvl1pPr>
          </a:lstStyle>
          <a:p>
            <a:fld id="{C5ABB7FA-2627-47C9-9258-FDF90D155C04}" type="slidenum">
              <a:rPr lang="en-GB" smtClean="0"/>
              <a:t>‹#›</a:t>
            </a:fld>
            <a:endParaRPr lang="en-GB"/>
          </a:p>
        </p:txBody>
      </p:sp>
    </p:spTree>
    <p:extLst>
      <p:ext uri="{BB962C8B-B14F-4D97-AF65-F5344CB8AC3E}">
        <p14:creationId xmlns:p14="http://schemas.microsoft.com/office/powerpoint/2010/main" val="675420162"/>
      </p:ext>
    </p:extLst>
  </p:cSld>
  <p:clrMap bg1="lt1" tx1="dk1" bg2="lt2" tx2="dk2" accent1="accent1" accent2="accent2" accent3="accent3" accent4="accent4" accent5="accent5" accent6="accent6" hlink="hlink" folHlink="folHlink"/>
  <p:notesStyle>
    <a:lvl1pPr marL="171450" indent="-171450" algn="l" defTabSz="914400" rtl="0" eaLnBrk="1" latinLnBrk="0" hangingPunct="1">
      <a:buFont typeface="Arial" pitchFamily="34" charset="0"/>
      <a:buChar char="•"/>
      <a:defRPr sz="1200" b="1" kern="1200">
        <a:solidFill>
          <a:schemeClr val="tx1"/>
        </a:solidFill>
        <a:latin typeface="+mn-lt"/>
        <a:ea typeface="+mn-ea"/>
        <a:cs typeface="+mn-cs"/>
      </a:defRPr>
    </a:lvl1pPr>
    <a:lvl2pPr marL="368300" indent="-171450" algn="l" defTabSz="914400" rtl="0" eaLnBrk="1" latinLnBrk="0" hangingPunct="1">
      <a:buFont typeface="Arial" pitchFamily="34" charset="0"/>
      <a:buChar char="•"/>
      <a:defRPr sz="1200" kern="1200">
        <a:solidFill>
          <a:schemeClr val="tx1"/>
        </a:solidFill>
        <a:latin typeface="+mn-lt"/>
        <a:ea typeface="+mn-ea"/>
        <a:cs typeface="+mn-cs"/>
      </a:defRPr>
    </a:lvl2pPr>
    <a:lvl3pPr marL="533400" indent="-171450" algn="l" defTabSz="914400" rtl="0" eaLnBrk="1" latinLnBrk="0" hangingPunct="1">
      <a:buFont typeface="Arial" pitchFamily="34" charset="0"/>
      <a:buChar char="•"/>
      <a:defRPr sz="1200" kern="1200">
        <a:solidFill>
          <a:schemeClr val="tx1"/>
        </a:solidFill>
        <a:latin typeface="+mn-lt"/>
        <a:ea typeface="+mn-ea"/>
        <a:cs typeface="+mn-cs"/>
      </a:defRPr>
    </a:lvl3pPr>
    <a:lvl4pPr marL="715963" indent="-171450" algn="l" defTabSz="914400" rtl="0" eaLnBrk="1" latinLnBrk="0" hangingPunct="1">
      <a:buFont typeface="Arial" pitchFamily="34" charset="0"/>
      <a:buChar char="•"/>
      <a:defRPr sz="1200" kern="1200">
        <a:solidFill>
          <a:schemeClr val="tx1"/>
        </a:solidFill>
        <a:latin typeface="+mn-lt"/>
        <a:ea typeface="+mn-ea"/>
        <a:cs typeface="+mn-cs"/>
      </a:defRPr>
    </a:lvl4pPr>
    <a:lvl5pPr marL="987425" indent="-174625" algn="l" defTabSz="987425" rtl="0" eaLnBrk="1" latinLnBrk="0" hangingPunct="1">
      <a:buFont typeface="Arial" pitchFamily="34" charset="0"/>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0213" y="273050"/>
            <a:ext cx="5873750" cy="4405313"/>
          </a:xfrm>
        </p:spPr>
      </p:sp>
      <p:sp>
        <p:nvSpPr>
          <p:cNvPr id="3" name="Notes Placeholder 2"/>
          <p:cNvSpPr>
            <a:spLocks noGrp="1"/>
          </p:cNvSpPr>
          <p:nvPr>
            <p:ph type="body" idx="1"/>
          </p:nvPr>
        </p:nvSpPr>
        <p:spPr/>
        <p:txBody>
          <a:bodyPr/>
          <a:lstStyle/>
          <a:p>
            <a:pPr marL="0" indent="0">
              <a:buNone/>
            </a:pPr>
            <a:endParaRPr lang="en-GB" b="0" dirty="0"/>
          </a:p>
        </p:txBody>
      </p:sp>
      <p:sp>
        <p:nvSpPr>
          <p:cNvPr id="4" name="Slide Number Placeholder 3"/>
          <p:cNvSpPr>
            <a:spLocks noGrp="1"/>
          </p:cNvSpPr>
          <p:nvPr>
            <p:ph type="sldNum" sz="quarter" idx="10"/>
          </p:nvPr>
        </p:nvSpPr>
        <p:spPr/>
        <p:txBody>
          <a:bodyPr/>
          <a:lstStyle/>
          <a:p>
            <a:fld id="{C5ABB7FA-2627-47C9-9258-FDF90D155C04}" type="slidenum">
              <a:rPr lang="en-GB" smtClean="0"/>
              <a:t>1</a:t>
            </a:fld>
            <a:endParaRPr lang="en-GB"/>
          </a:p>
        </p:txBody>
      </p:sp>
    </p:spTree>
    <p:extLst>
      <p:ext uri="{BB962C8B-B14F-4D97-AF65-F5344CB8AC3E}">
        <p14:creationId xmlns:p14="http://schemas.microsoft.com/office/powerpoint/2010/main" val="6632067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5F47269-5292-4AFA-99B1-2C4B7016B43A}"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965545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endParaRPr lang="en-GB" b="0" dirty="0"/>
          </a:p>
        </p:txBody>
      </p:sp>
      <p:sp>
        <p:nvSpPr>
          <p:cNvPr id="4" name="Slide Number Placeholder 3"/>
          <p:cNvSpPr>
            <a:spLocks noGrp="1"/>
          </p:cNvSpPr>
          <p:nvPr>
            <p:ph type="sldNum" sz="quarter" idx="10"/>
          </p:nvPr>
        </p:nvSpPr>
        <p:spPr/>
        <p:txBody>
          <a:bodyPr/>
          <a:lstStyle/>
          <a:p>
            <a:fld id="{C5ABB7FA-2627-47C9-9258-FDF90D155C04}" type="slidenum">
              <a:rPr lang="en-GB" smtClean="0"/>
              <a:t>11</a:t>
            </a:fld>
            <a:endParaRPr lang="en-GB"/>
          </a:p>
        </p:txBody>
      </p:sp>
    </p:spTree>
    <p:extLst>
      <p:ext uri="{BB962C8B-B14F-4D97-AF65-F5344CB8AC3E}">
        <p14:creationId xmlns:p14="http://schemas.microsoft.com/office/powerpoint/2010/main" val="32724554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
        <p:nvSpPr>
          <p:cNvPr id="348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3ABEBD9-0775-4E13-A0A7-115E6B063B16}" type="slidenum">
              <a:rPr lang="en-GB" altLang="en-US" smtClean="0"/>
              <a:pPr/>
              <a:t>12</a:t>
            </a:fld>
            <a:endParaRPr lang="en-GB" altLang="en-US" smtClean="0"/>
          </a:p>
        </p:txBody>
      </p:sp>
    </p:spTree>
    <p:extLst>
      <p:ext uri="{BB962C8B-B14F-4D97-AF65-F5344CB8AC3E}">
        <p14:creationId xmlns:p14="http://schemas.microsoft.com/office/powerpoint/2010/main" val="41969369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5ABB7FA-2627-47C9-9258-FDF90D155C04}" type="slidenum">
              <a:rPr lang="en-GB" smtClean="0"/>
              <a:t>13</a:t>
            </a:fld>
            <a:endParaRPr lang="en-GB"/>
          </a:p>
        </p:txBody>
      </p:sp>
    </p:spTree>
    <p:extLst>
      <p:ext uri="{BB962C8B-B14F-4D97-AF65-F5344CB8AC3E}">
        <p14:creationId xmlns:p14="http://schemas.microsoft.com/office/powerpoint/2010/main" val="370755794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
        <p:nvSpPr>
          <p:cNvPr id="368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6455778-B949-4D8D-A81F-EBFDECE31FC7}" type="slidenum">
              <a:rPr lang="en-GB" altLang="en-US" smtClean="0"/>
              <a:pPr/>
              <a:t>14</a:t>
            </a:fld>
            <a:endParaRPr lang="en-GB" altLang="en-US" smtClean="0"/>
          </a:p>
        </p:txBody>
      </p:sp>
    </p:spTree>
    <p:extLst>
      <p:ext uri="{BB962C8B-B14F-4D97-AF65-F5344CB8AC3E}">
        <p14:creationId xmlns:p14="http://schemas.microsoft.com/office/powerpoint/2010/main" val="7493173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
        <p:nvSpPr>
          <p:cNvPr id="389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F1052C9-1781-41D8-9E2F-405ADB96F334}" type="slidenum">
              <a:rPr lang="en-GB" altLang="en-US" smtClean="0"/>
              <a:pPr/>
              <a:t>15</a:t>
            </a:fld>
            <a:endParaRPr lang="en-GB" altLang="en-US" smtClean="0"/>
          </a:p>
        </p:txBody>
      </p:sp>
    </p:spTree>
    <p:extLst>
      <p:ext uri="{BB962C8B-B14F-4D97-AF65-F5344CB8AC3E}">
        <p14:creationId xmlns:p14="http://schemas.microsoft.com/office/powerpoint/2010/main" val="85514740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
        <p:nvSpPr>
          <p:cNvPr id="40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3343B88-6067-4CBC-9EE5-16154D604652}" type="slidenum">
              <a:rPr lang="en-GB" altLang="en-US" smtClean="0"/>
              <a:pPr/>
              <a:t>16</a:t>
            </a:fld>
            <a:endParaRPr lang="en-GB" altLang="en-US" smtClean="0"/>
          </a:p>
        </p:txBody>
      </p:sp>
    </p:spTree>
    <p:extLst>
      <p:ext uri="{BB962C8B-B14F-4D97-AF65-F5344CB8AC3E}">
        <p14:creationId xmlns:p14="http://schemas.microsoft.com/office/powerpoint/2010/main" val="116875748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extLst>
      <p:ext uri="{BB962C8B-B14F-4D97-AF65-F5344CB8AC3E}">
        <p14:creationId xmlns:p14="http://schemas.microsoft.com/office/powerpoint/2010/main" val="28362063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dirty="0" smtClean="0">
              <a:latin typeface="Arial" panose="020B0604020202020204" pitchFamily="34" charset="0"/>
              <a:cs typeface="Arial" panose="020B0604020202020204" pitchFamily="34" charset="0"/>
            </a:endParaRPr>
          </a:p>
        </p:txBody>
      </p:sp>
      <p:sp>
        <p:nvSpPr>
          <p:cNvPr id="471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166E4EE-AD03-41EA-9598-A7A5B613D6EE}" type="slidenum">
              <a:rPr lang="en-GB" altLang="en-US" smtClean="0"/>
              <a:pPr/>
              <a:t>18</a:t>
            </a:fld>
            <a:endParaRPr lang="en-GB" altLang="en-US" smtClean="0"/>
          </a:p>
        </p:txBody>
      </p:sp>
    </p:spTree>
    <p:extLst>
      <p:ext uri="{BB962C8B-B14F-4D97-AF65-F5344CB8AC3E}">
        <p14:creationId xmlns:p14="http://schemas.microsoft.com/office/powerpoint/2010/main" val="155597156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a:defRPr/>
            </a:pPr>
            <a:endParaRPr lang="en-GB" dirty="0"/>
          </a:p>
        </p:txBody>
      </p:sp>
      <p:sp>
        <p:nvSpPr>
          <p:cNvPr id="501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9CDB5DB-0076-4981-BB45-1AF3FE461EB2}" type="slidenum">
              <a:rPr lang="en-GB" altLang="en-US" smtClean="0"/>
              <a:pPr/>
              <a:t>19</a:t>
            </a:fld>
            <a:endParaRPr lang="en-GB" altLang="en-US" smtClean="0"/>
          </a:p>
        </p:txBody>
      </p:sp>
    </p:spTree>
    <p:extLst>
      <p:ext uri="{BB962C8B-B14F-4D97-AF65-F5344CB8AC3E}">
        <p14:creationId xmlns:p14="http://schemas.microsoft.com/office/powerpoint/2010/main" val="16503465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0" dirty="0"/>
          </a:p>
        </p:txBody>
      </p:sp>
      <p:sp>
        <p:nvSpPr>
          <p:cNvPr id="4" name="Slide Number Placeholder 3"/>
          <p:cNvSpPr>
            <a:spLocks noGrp="1"/>
          </p:cNvSpPr>
          <p:nvPr>
            <p:ph type="sldNum" sz="quarter" idx="10"/>
          </p:nvPr>
        </p:nvSpPr>
        <p:spPr/>
        <p:txBody>
          <a:bodyPr/>
          <a:lstStyle/>
          <a:p>
            <a:fld id="{C5ABB7FA-2627-47C9-9258-FDF90D155C04}" type="slidenum">
              <a:rPr lang="en-GB" smtClean="0"/>
              <a:t>2</a:t>
            </a:fld>
            <a:endParaRPr lang="en-GB"/>
          </a:p>
        </p:txBody>
      </p:sp>
    </p:spTree>
    <p:extLst>
      <p:ext uri="{BB962C8B-B14F-4D97-AF65-F5344CB8AC3E}">
        <p14:creationId xmlns:p14="http://schemas.microsoft.com/office/powerpoint/2010/main" val="260136235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Tree>
    <p:extLst>
      <p:ext uri="{BB962C8B-B14F-4D97-AF65-F5344CB8AC3E}">
        <p14:creationId xmlns:p14="http://schemas.microsoft.com/office/powerpoint/2010/main" val="205835674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Tree>
    <p:extLst>
      <p:ext uri="{BB962C8B-B14F-4D97-AF65-F5344CB8AC3E}">
        <p14:creationId xmlns:p14="http://schemas.microsoft.com/office/powerpoint/2010/main" val="265890197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30213" y="273050"/>
            <a:ext cx="5873750" cy="4405313"/>
          </a:xfrm>
        </p:spPr>
      </p:sp>
      <p:sp>
        <p:nvSpPr>
          <p:cNvPr id="3" name="Notes Placeholder 2"/>
          <p:cNvSpPr>
            <a:spLocks noGrp="1"/>
          </p:cNvSpPr>
          <p:nvPr>
            <p:ph type="body" idx="1"/>
          </p:nvPr>
        </p:nvSpPr>
        <p:spPr/>
        <p:txBody>
          <a:bodyPr/>
          <a:lstStyle/>
          <a:p>
            <a:pPr marL="171450" indent="-171450"/>
            <a:endParaRPr lang="en-GB" b="0" baseline="0" dirty="0"/>
          </a:p>
        </p:txBody>
      </p:sp>
      <p:sp>
        <p:nvSpPr>
          <p:cNvPr id="4" name="Slide Number Placeholder 3"/>
          <p:cNvSpPr>
            <a:spLocks noGrp="1"/>
          </p:cNvSpPr>
          <p:nvPr>
            <p:ph type="sldNum" sz="quarter" idx="10"/>
          </p:nvPr>
        </p:nvSpPr>
        <p:spPr/>
        <p:txBody>
          <a:bodyPr/>
          <a:lstStyle/>
          <a:p>
            <a:fld id="{C5ABB7FA-2627-47C9-9258-FDF90D155C04}" type="slidenum">
              <a:rPr lang="en-GB" smtClean="0"/>
              <a:t>22</a:t>
            </a:fld>
            <a:endParaRPr lang="en-GB"/>
          </a:p>
        </p:txBody>
      </p:sp>
    </p:spTree>
    <p:extLst>
      <p:ext uri="{BB962C8B-B14F-4D97-AF65-F5344CB8AC3E}">
        <p14:creationId xmlns:p14="http://schemas.microsoft.com/office/powerpoint/2010/main" val="35020236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GB" b="0" dirty="0"/>
          </a:p>
        </p:txBody>
      </p:sp>
      <p:sp>
        <p:nvSpPr>
          <p:cNvPr id="4" name="Slide Number Placeholder 3"/>
          <p:cNvSpPr>
            <a:spLocks noGrp="1"/>
          </p:cNvSpPr>
          <p:nvPr>
            <p:ph type="sldNum" sz="quarter" idx="10"/>
          </p:nvPr>
        </p:nvSpPr>
        <p:spPr/>
        <p:txBody>
          <a:bodyPr/>
          <a:lstStyle/>
          <a:p>
            <a:fld id="{C5ABB7FA-2627-47C9-9258-FDF90D155C04}" type="slidenum">
              <a:rPr lang="en-GB" smtClean="0"/>
              <a:t>3</a:t>
            </a:fld>
            <a:endParaRPr lang="en-GB"/>
          </a:p>
        </p:txBody>
      </p:sp>
    </p:spTree>
    <p:extLst>
      <p:ext uri="{BB962C8B-B14F-4D97-AF65-F5344CB8AC3E}">
        <p14:creationId xmlns:p14="http://schemas.microsoft.com/office/powerpoint/2010/main" val="23305972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itchFamily="34" charset="0"/>
              <a:buNone/>
              <a:tabLst/>
              <a:defRPr/>
            </a:pPr>
            <a:endParaRPr lang="en-GB" b="0" dirty="0"/>
          </a:p>
        </p:txBody>
      </p:sp>
      <p:sp>
        <p:nvSpPr>
          <p:cNvPr id="4" name="Slide Number Placeholder 3"/>
          <p:cNvSpPr>
            <a:spLocks noGrp="1"/>
          </p:cNvSpPr>
          <p:nvPr>
            <p:ph type="sldNum" sz="quarter" idx="10"/>
          </p:nvPr>
        </p:nvSpPr>
        <p:spPr/>
        <p:txBody>
          <a:bodyPr/>
          <a:lstStyle/>
          <a:p>
            <a:fld id="{C5ABB7FA-2627-47C9-9258-FDF90D155C04}" type="slidenum">
              <a:rPr lang="en-GB" smtClean="0"/>
              <a:t>4</a:t>
            </a:fld>
            <a:endParaRPr lang="en-GB"/>
          </a:p>
        </p:txBody>
      </p:sp>
    </p:spTree>
    <p:extLst>
      <p:ext uri="{BB962C8B-B14F-4D97-AF65-F5344CB8AC3E}">
        <p14:creationId xmlns:p14="http://schemas.microsoft.com/office/powerpoint/2010/main" val="4743523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0" dirty="0"/>
          </a:p>
        </p:txBody>
      </p:sp>
      <p:sp>
        <p:nvSpPr>
          <p:cNvPr id="4" name="Slide Number Placeholder 3"/>
          <p:cNvSpPr>
            <a:spLocks noGrp="1"/>
          </p:cNvSpPr>
          <p:nvPr>
            <p:ph type="sldNum" sz="quarter" idx="10"/>
          </p:nvPr>
        </p:nvSpPr>
        <p:spPr/>
        <p:txBody>
          <a:bodyPr/>
          <a:lstStyle/>
          <a:p>
            <a:fld id="{C5ABB7FA-2627-47C9-9258-FDF90D155C04}" type="slidenum">
              <a:rPr lang="en-GB" smtClean="0"/>
              <a:t>5</a:t>
            </a:fld>
            <a:endParaRPr lang="en-GB"/>
          </a:p>
        </p:txBody>
      </p:sp>
    </p:spTree>
    <p:extLst>
      <p:ext uri="{BB962C8B-B14F-4D97-AF65-F5344CB8AC3E}">
        <p14:creationId xmlns:p14="http://schemas.microsoft.com/office/powerpoint/2010/main" val="28166915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0" dirty="0"/>
          </a:p>
        </p:txBody>
      </p:sp>
      <p:sp>
        <p:nvSpPr>
          <p:cNvPr id="4" name="Slide Number Placeholder 3"/>
          <p:cNvSpPr>
            <a:spLocks noGrp="1"/>
          </p:cNvSpPr>
          <p:nvPr>
            <p:ph type="sldNum" sz="quarter" idx="10"/>
          </p:nvPr>
        </p:nvSpPr>
        <p:spPr/>
        <p:txBody>
          <a:bodyPr/>
          <a:lstStyle/>
          <a:p>
            <a:fld id="{C5ABB7FA-2627-47C9-9258-FDF90D155C04}" type="slidenum">
              <a:rPr lang="en-GB" smtClean="0"/>
              <a:t>6</a:t>
            </a:fld>
            <a:endParaRPr lang="en-GB"/>
          </a:p>
        </p:txBody>
      </p:sp>
    </p:spTree>
    <p:extLst>
      <p:ext uri="{BB962C8B-B14F-4D97-AF65-F5344CB8AC3E}">
        <p14:creationId xmlns:p14="http://schemas.microsoft.com/office/powerpoint/2010/main" val="20371972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96850" lvl="1" indent="0">
              <a:buNone/>
            </a:pPr>
            <a:endParaRPr lang="en-GB" sz="1200" b="0" kern="1200" dirty="0">
              <a:solidFill>
                <a:schemeClr val="tx1"/>
              </a:solidFill>
              <a:effectLst/>
              <a:latin typeface="+mn-lt"/>
              <a:ea typeface="+mn-ea"/>
              <a:cs typeface="+mn-cs"/>
            </a:endParaRPr>
          </a:p>
          <a:p>
            <a:endParaRPr lang="en-GB" b="0" dirty="0"/>
          </a:p>
        </p:txBody>
      </p:sp>
      <p:sp>
        <p:nvSpPr>
          <p:cNvPr id="4" name="Slide Number Placeholder 3"/>
          <p:cNvSpPr>
            <a:spLocks noGrp="1"/>
          </p:cNvSpPr>
          <p:nvPr>
            <p:ph type="sldNum" sz="quarter" idx="10"/>
          </p:nvPr>
        </p:nvSpPr>
        <p:spPr/>
        <p:txBody>
          <a:bodyPr/>
          <a:lstStyle/>
          <a:p>
            <a:fld id="{C5ABB7FA-2627-47C9-9258-FDF90D155C04}" type="slidenum">
              <a:rPr lang="en-GB" smtClean="0"/>
              <a:t>7</a:t>
            </a:fld>
            <a:endParaRPr lang="en-GB"/>
          </a:p>
        </p:txBody>
      </p:sp>
    </p:spTree>
    <p:extLst>
      <p:ext uri="{BB962C8B-B14F-4D97-AF65-F5344CB8AC3E}">
        <p14:creationId xmlns:p14="http://schemas.microsoft.com/office/powerpoint/2010/main" val="1285302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5F47269-5292-4AFA-99B1-2C4B7016B43A}"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415178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200" b="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5F47269-5292-4AFA-99B1-2C4B7016B43A}"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737880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81075"/>
            <a:ext cx="7772400" cy="1470025"/>
          </a:xfrm>
        </p:spPr>
        <p:txBody>
          <a:bodyPr>
            <a:noAutofit/>
          </a:bodyPr>
          <a:lstStyle>
            <a:lvl1pPr algn="l">
              <a:defRPr lang="en-GB" sz="5400" b="1" kern="1200" noProof="0" dirty="0" smtClean="0">
                <a:solidFill>
                  <a:srgbClr val="104F75"/>
                </a:solidFill>
                <a:latin typeface="+mj-lt"/>
                <a:ea typeface="+mn-ea"/>
                <a:cs typeface="+mn-cs"/>
              </a:defRPr>
            </a:lvl1pPr>
          </a:lstStyle>
          <a:p>
            <a:r>
              <a:rPr lang="en-US" dirty="0"/>
              <a:t>Click to edit Master title style</a:t>
            </a:r>
            <a:endParaRPr lang="en-GB" dirty="0"/>
          </a:p>
        </p:txBody>
      </p:sp>
      <p:sp>
        <p:nvSpPr>
          <p:cNvPr id="3" name="Subtitle 2"/>
          <p:cNvSpPr>
            <a:spLocks noGrp="1"/>
          </p:cNvSpPr>
          <p:nvPr>
            <p:ph type="subTitle" idx="1"/>
          </p:nvPr>
        </p:nvSpPr>
        <p:spPr>
          <a:xfrm>
            <a:off x="683568" y="2924944"/>
            <a:ext cx="6400800" cy="1752600"/>
          </a:xfrm>
        </p:spPr>
        <p:txBody>
          <a:bodyPr>
            <a:noAutofit/>
          </a:bodyPr>
          <a:lstStyle>
            <a:lvl1pPr marL="0" indent="0" algn="l">
              <a:buNone/>
              <a:defRPr sz="2000" b="1">
                <a:solidFill>
                  <a:schemeClr val="tx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
        <p:nvSpPr>
          <p:cNvPr id="12" name="Date Placeholder 3"/>
          <p:cNvSpPr>
            <a:spLocks noGrp="1"/>
          </p:cNvSpPr>
          <p:nvPr>
            <p:ph type="dt" sz="half" idx="2"/>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B5E69749-5551-4F5F-A3EA-C88943F21456}" type="datetimeFigureOut">
              <a:rPr lang="en-GB" smtClean="0"/>
              <a:pPr/>
              <a:t>11/10/2018</a:t>
            </a:fld>
            <a:endParaRPr lang="en-GB" dirty="0"/>
          </a:p>
        </p:txBody>
      </p:sp>
      <p:sp>
        <p:nvSpPr>
          <p:cNvPr id="13"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dirty="0"/>
          </a:p>
        </p:txBody>
      </p:sp>
      <p:sp>
        <p:nvSpPr>
          <p:cNvPr id="14"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dirty="0"/>
          </a:p>
        </p:txBody>
      </p:sp>
    </p:spTree>
    <p:extLst>
      <p:ext uri="{BB962C8B-B14F-4D97-AF65-F5344CB8AC3E}">
        <p14:creationId xmlns:p14="http://schemas.microsoft.com/office/powerpoint/2010/main" val="28722737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3"/>
          <p:cNvSpPr>
            <a:spLocks noGrp="1"/>
          </p:cNvSpPr>
          <p:nvPr>
            <p:ph type="dt" sz="half" idx="2"/>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B5E69749-5551-4F5F-A3EA-C88943F21456}" type="datetimeFigureOut">
              <a:rPr lang="en-GB" smtClean="0"/>
              <a:pPr/>
              <a:t>11/10/2018</a:t>
            </a:fld>
            <a:endParaRPr lang="en-GB" dirty="0"/>
          </a:p>
        </p:txBody>
      </p:sp>
      <p:sp>
        <p:nvSpPr>
          <p:cNvPr id="6"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dirty="0"/>
          </a:p>
        </p:txBody>
      </p:sp>
      <p:sp>
        <p:nvSpPr>
          <p:cNvPr id="7"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dirty="0"/>
          </a:p>
        </p:txBody>
      </p:sp>
    </p:spTree>
    <p:extLst>
      <p:ext uri="{BB962C8B-B14F-4D97-AF65-F5344CB8AC3E}">
        <p14:creationId xmlns:p14="http://schemas.microsoft.com/office/powerpoint/2010/main" val="1536672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2" y="335919"/>
            <a:ext cx="7775575" cy="645155"/>
          </a:xfrm>
        </p:spPr>
        <p:txBody>
          <a:bodyPr vert="horz" lIns="91440" tIns="45720" rIns="91440" bIns="45720" rtlCol="0" anchor="ctr">
            <a:noAutofit/>
          </a:bodyPr>
          <a:lstStyle>
            <a:lvl1pPr>
              <a:defRPr lang="en-GB" dirty="0"/>
            </a:lvl1pPr>
          </a:lstStyle>
          <a:p>
            <a:pPr lvl="0"/>
            <a:r>
              <a:rPr lang="en-US" dirty="0"/>
              <a:t>Click to edit Master title style</a:t>
            </a:r>
            <a:endParaRPr lang="en-GB" dirty="0"/>
          </a:p>
        </p:txBody>
      </p:sp>
      <p:sp>
        <p:nvSpPr>
          <p:cNvPr id="3" name="Picture Placeholder 2"/>
          <p:cNvSpPr>
            <a:spLocks noGrp="1"/>
          </p:cNvSpPr>
          <p:nvPr>
            <p:ph type="pic" idx="1"/>
          </p:nvPr>
        </p:nvSpPr>
        <p:spPr>
          <a:xfrm>
            <a:off x="1872271" y="1187202"/>
            <a:ext cx="5256584" cy="4112369"/>
          </a:xfrm>
          <a:ln>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63688" y="5445571"/>
            <a:ext cx="5486400" cy="35969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8" name="Date Placeholder 3"/>
          <p:cNvSpPr>
            <a:spLocks noGrp="1"/>
          </p:cNvSpPr>
          <p:nvPr>
            <p:ph type="dt" sz="half" idx="10"/>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B5E69749-5551-4F5F-A3EA-C88943F21456}" type="datetimeFigureOut">
              <a:rPr lang="en-GB" smtClean="0"/>
              <a:pPr/>
              <a:t>11/10/2018</a:t>
            </a:fld>
            <a:endParaRPr lang="en-GB" dirty="0"/>
          </a:p>
        </p:txBody>
      </p:sp>
      <p:sp>
        <p:nvSpPr>
          <p:cNvPr id="9"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dirty="0"/>
          </a:p>
        </p:txBody>
      </p:sp>
      <p:sp>
        <p:nvSpPr>
          <p:cNvPr id="10"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dirty="0"/>
          </a:p>
        </p:txBody>
      </p:sp>
    </p:spTree>
    <p:extLst>
      <p:ext uri="{BB962C8B-B14F-4D97-AF65-F5344CB8AC3E}">
        <p14:creationId xmlns:p14="http://schemas.microsoft.com/office/powerpoint/2010/main" val="34878766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GB"/>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8A3A63D6-7300-4D03-91A5-FEFB319720EC}" type="datetimeFigureOut">
              <a:rPr lang="en-GB" smtClean="0"/>
              <a:t>11/10/2018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B3C5C38-53C5-418A-A76E-F699CB324473}" type="slidenum">
              <a:rPr lang="en-GB" smtClean="0"/>
              <a:t>‹#›</a:t>
            </a:fld>
            <a:endParaRPr lang="en-GB"/>
          </a:p>
        </p:txBody>
      </p:sp>
    </p:spTree>
    <p:extLst>
      <p:ext uri="{BB962C8B-B14F-4D97-AF65-F5344CB8AC3E}">
        <p14:creationId xmlns:p14="http://schemas.microsoft.com/office/powerpoint/2010/main" val="30234165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A3A63D6-7300-4D03-91A5-FEFB319720EC}" type="datetimeFigureOut">
              <a:rPr lang="en-GB" smtClean="0"/>
              <a:t>11/10/2018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B3C5C38-53C5-418A-A76E-F699CB324473}" type="slidenum">
              <a:rPr lang="en-GB" smtClean="0"/>
              <a:t>‹#›</a:t>
            </a:fld>
            <a:endParaRPr lang="en-GB"/>
          </a:p>
        </p:txBody>
      </p:sp>
    </p:spTree>
    <p:extLst>
      <p:ext uri="{BB962C8B-B14F-4D97-AF65-F5344CB8AC3E}">
        <p14:creationId xmlns:p14="http://schemas.microsoft.com/office/powerpoint/2010/main" val="2557322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en-GB"/>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A3A63D6-7300-4D03-91A5-FEFB319720EC}" type="datetimeFigureOut">
              <a:rPr lang="en-GB" smtClean="0"/>
              <a:t>11/10/2018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B3C5C38-53C5-418A-A76E-F699CB324473}" type="slidenum">
              <a:rPr lang="en-GB" smtClean="0"/>
              <a:t>‹#›</a:t>
            </a:fld>
            <a:endParaRPr lang="en-GB"/>
          </a:p>
        </p:txBody>
      </p:sp>
    </p:spTree>
    <p:extLst>
      <p:ext uri="{BB962C8B-B14F-4D97-AF65-F5344CB8AC3E}">
        <p14:creationId xmlns:p14="http://schemas.microsoft.com/office/powerpoint/2010/main" val="14579354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8A3A63D6-7300-4D03-91A5-FEFB319720EC}" type="datetimeFigureOut">
              <a:rPr lang="en-GB" smtClean="0"/>
              <a:t>11/10/2018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B3C5C38-53C5-418A-A76E-F699CB324473}" type="slidenum">
              <a:rPr lang="en-GB" smtClean="0"/>
              <a:t>‹#›</a:t>
            </a:fld>
            <a:endParaRPr lang="en-GB"/>
          </a:p>
        </p:txBody>
      </p:sp>
    </p:spTree>
    <p:extLst>
      <p:ext uri="{BB962C8B-B14F-4D97-AF65-F5344CB8AC3E}">
        <p14:creationId xmlns:p14="http://schemas.microsoft.com/office/powerpoint/2010/main" val="34866088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8A3A63D6-7300-4D03-91A5-FEFB319720EC}" type="datetimeFigureOut">
              <a:rPr lang="en-GB" smtClean="0"/>
              <a:t>11/10/2018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B3C5C38-53C5-418A-A76E-F699CB324473}" type="slidenum">
              <a:rPr lang="en-GB" smtClean="0"/>
              <a:t>‹#›</a:t>
            </a:fld>
            <a:endParaRPr lang="en-GB"/>
          </a:p>
        </p:txBody>
      </p:sp>
    </p:spTree>
    <p:extLst>
      <p:ext uri="{BB962C8B-B14F-4D97-AF65-F5344CB8AC3E}">
        <p14:creationId xmlns:p14="http://schemas.microsoft.com/office/powerpoint/2010/main" val="8887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A3A63D6-7300-4D03-91A5-FEFB319720EC}" type="datetimeFigureOut">
              <a:rPr lang="en-GB" smtClean="0"/>
              <a:t>11/10/2018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B3C5C38-53C5-418A-A76E-F699CB324473}" type="slidenum">
              <a:rPr lang="en-GB" smtClean="0"/>
              <a:t>‹#›</a:t>
            </a:fld>
            <a:endParaRPr lang="en-GB"/>
          </a:p>
        </p:txBody>
      </p:sp>
    </p:spTree>
    <p:extLst>
      <p:ext uri="{BB962C8B-B14F-4D97-AF65-F5344CB8AC3E}">
        <p14:creationId xmlns:p14="http://schemas.microsoft.com/office/powerpoint/2010/main" val="293014629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3A63D6-7300-4D03-91A5-FEFB319720EC}" type="datetimeFigureOut">
              <a:rPr lang="en-GB" smtClean="0"/>
              <a:t>11/10/2018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B3C5C38-53C5-418A-A76E-F699CB324473}" type="slidenum">
              <a:rPr lang="en-GB" smtClean="0"/>
              <a:t>‹#›</a:t>
            </a:fld>
            <a:endParaRPr lang="en-GB"/>
          </a:p>
        </p:txBody>
      </p:sp>
    </p:spTree>
    <p:extLst>
      <p:ext uri="{BB962C8B-B14F-4D97-AF65-F5344CB8AC3E}">
        <p14:creationId xmlns:p14="http://schemas.microsoft.com/office/powerpoint/2010/main" val="236256228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8A3A63D6-7300-4D03-91A5-FEFB319720EC}" type="datetimeFigureOut">
              <a:rPr lang="en-GB" smtClean="0"/>
              <a:t>11/10/2018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B3C5C38-53C5-418A-A76E-F699CB324473}" type="slidenum">
              <a:rPr lang="en-GB" smtClean="0"/>
              <a:t>‹#›</a:t>
            </a:fld>
            <a:endParaRPr lang="en-GB"/>
          </a:p>
        </p:txBody>
      </p:sp>
    </p:spTree>
    <p:extLst>
      <p:ext uri="{BB962C8B-B14F-4D97-AF65-F5344CB8AC3E}">
        <p14:creationId xmlns:p14="http://schemas.microsoft.com/office/powerpoint/2010/main" val="1220003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B5E69749-5551-4F5F-A3EA-C88943F21456}" type="datetimeFigureOut">
              <a:rPr lang="en-GB" smtClean="0"/>
              <a:pPr/>
              <a:t>11/10/2018</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5DB98E5A-76C0-453E-B1E0-BC4AB04722D5}" type="slidenum">
              <a:rPr lang="en-GB" smtClean="0"/>
              <a:pPr/>
              <a:t>‹#›</a:t>
            </a:fld>
            <a:endParaRPr lang="en-GB" dirty="0"/>
          </a:p>
        </p:txBody>
      </p:sp>
    </p:spTree>
    <p:extLst>
      <p:ext uri="{BB962C8B-B14F-4D97-AF65-F5344CB8AC3E}">
        <p14:creationId xmlns:p14="http://schemas.microsoft.com/office/powerpoint/2010/main" val="17103759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GB"/>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8A3A63D6-7300-4D03-91A5-FEFB319720EC}" type="datetimeFigureOut">
              <a:rPr lang="en-GB" smtClean="0"/>
              <a:t>11/10/2018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B3C5C38-53C5-418A-A76E-F699CB324473}" type="slidenum">
              <a:rPr lang="en-GB" smtClean="0"/>
              <a:t>‹#›</a:t>
            </a:fld>
            <a:endParaRPr lang="en-GB"/>
          </a:p>
        </p:txBody>
      </p:sp>
    </p:spTree>
    <p:extLst>
      <p:ext uri="{BB962C8B-B14F-4D97-AF65-F5344CB8AC3E}">
        <p14:creationId xmlns:p14="http://schemas.microsoft.com/office/powerpoint/2010/main" val="2025789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A3A63D6-7300-4D03-91A5-FEFB319720EC}" type="datetimeFigureOut">
              <a:rPr lang="en-GB" smtClean="0"/>
              <a:t>11/10/2018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B3C5C38-53C5-418A-A76E-F699CB324473}" type="slidenum">
              <a:rPr lang="en-GB" smtClean="0"/>
              <a:t>‹#›</a:t>
            </a:fld>
            <a:endParaRPr lang="en-GB"/>
          </a:p>
        </p:txBody>
      </p:sp>
    </p:spTree>
    <p:extLst>
      <p:ext uri="{BB962C8B-B14F-4D97-AF65-F5344CB8AC3E}">
        <p14:creationId xmlns:p14="http://schemas.microsoft.com/office/powerpoint/2010/main" val="386311670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A3A63D6-7300-4D03-91A5-FEFB319720EC}" type="datetimeFigureOut">
              <a:rPr lang="en-GB" smtClean="0"/>
              <a:t>11/10/2018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B3C5C38-53C5-418A-A76E-F699CB324473}" type="slidenum">
              <a:rPr lang="en-GB" smtClean="0"/>
              <a:t>‹#›</a:t>
            </a:fld>
            <a:endParaRPr lang="en-GB"/>
          </a:p>
        </p:txBody>
      </p:sp>
    </p:spTree>
    <p:extLst>
      <p:ext uri="{BB962C8B-B14F-4D97-AF65-F5344CB8AC3E}">
        <p14:creationId xmlns:p14="http://schemas.microsoft.com/office/powerpoint/2010/main" val="13222910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4213" y="333374"/>
            <a:ext cx="7775575" cy="647701"/>
          </a:xfrm>
        </p:spPr>
        <p:txBody>
          <a:bodyPr/>
          <a:lstStyle/>
          <a:p>
            <a:r>
              <a:rPr lang="en-US"/>
              <a:t>Click to edit Master title style</a:t>
            </a:r>
            <a:endParaRPr lang="en-GB"/>
          </a:p>
        </p:txBody>
      </p:sp>
      <p:sp>
        <p:nvSpPr>
          <p:cNvPr id="3" name="Content Placeholder 2"/>
          <p:cNvSpPr>
            <a:spLocks noGrp="1"/>
          </p:cNvSpPr>
          <p:nvPr>
            <p:ph idx="1"/>
          </p:nvPr>
        </p:nvSpPr>
        <p:spPr>
          <a:xfrm>
            <a:off x="684212" y="1196976"/>
            <a:ext cx="7775575" cy="4679949"/>
          </a:xfrm>
        </p:spPr>
        <p:txBody>
          <a:bodyPr/>
          <a:lstStyle>
            <a:lvl1pPr marL="342900" marR="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1pPr>
            <a:lvl2pPr marL="742950" marR="0"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5pPr>
          </a:lstStyle>
          <a:p>
            <a:pPr marL="342900" marR="0" lvl="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1" i="0" u="none" strike="noStrike" kern="1200" cap="none" spc="0" normalizeH="0" baseline="0" noProof="0" dirty="0">
                <a:ln>
                  <a:noFill/>
                </a:ln>
                <a:solidFill>
                  <a:prstClr val="black"/>
                </a:solidFill>
                <a:effectLst/>
                <a:uLnTx/>
                <a:uFillTx/>
                <a:latin typeface="+mn-lt"/>
                <a:ea typeface="+mn-ea"/>
                <a:cs typeface="+mn-cs"/>
              </a:rPr>
              <a:t>Click to edit Master text styles</a:t>
            </a:r>
          </a:p>
          <a:p>
            <a:pPr marL="742950" marR="0" lvl="1"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dirty="0">
                <a:ln>
                  <a:noFill/>
                </a:ln>
                <a:solidFill>
                  <a:prstClr val="black"/>
                </a:solidFill>
                <a:effectLst/>
                <a:uLnTx/>
                <a:uFillTx/>
                <a:latin typeface="+mn-lt"/>
                <a:ea typeface="+mn-ea"/>
                <a:cs typeface="+mn-cs"/>
              </a:rPr>
              <a:t>Second level</a:t>
            </a:r>
          </a:p>
          <a:p>
            <a:pPr marL="1143000" marR="0" lvl="2"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dirty="0">
                <a:ln>
                  <a:noFill/>
                </a:ln>
                <a:solidFill>
                  <a:prstClr val="black"/>
                </a:solidFill>
                <a:effectLst/>
                <a:uLnTx/>
                <a:uFillTx/>
                <a:latin typeface="+mn-lt"/>
                <a:ea typeface="+mn-ea"/>
                <a:cs typeface="+mn-cs"/>
              </a:rPr>
              <a:t>Third level</a:t>
            </a:r>
          </a:p>
          <a:p>
            <a:pPr marL="1600200" marR="0" lvl="3"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Fourth level</a:t>
            </a:r>
          </a:p>
          <a:p>
            <a:pPr marL="2057400" marR="0" lvl="4"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Fifth level</a:t>
            </a:r>
            <a:endParaRPr kumimoji="0" lang="en-GB" sz="1600" b="0" i="0" u="none" strike="noStrike" kern="1200" cap="none" spc="0" normalizeH="0" baseline="0" noProof="0" dirty="0">
              <a:ln>
                <a:noFill/>
              </a:ln>
              <a:solidFill>
                <a:prstClr val="black"/>
              </a:solidFill>
              <a:effectLst/>
              <a:uLnTx/>
              <a:uFillTx/>
              <a:latin typeface="+mn-lt"/>
              <a:ea typeface="+mn-ea"/>
              <a:cs typeface="+mn-cs"/>
            </a:endParaRPr>
          </a:p>
        </p:txBody>
      </p:sp>
      <p:sp>
        <p:nvSpPr>
          <p:cNvPr id="7" name="Date Placeholder 3"/>
          <p:cNvSpPr>
            <a:spLocks noGrp="1"/>
          </p:cNvSpPr>
          <p:nvPr>
            <p:ph type="dt" sz="half" idx="2"/>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B5E69749-5551-4F5F-A3EA-C88943F21456}" type="datetimeFigureOut">
              <a:rPr lang="en-GB" smtClean="0"/>
              <a:pPr/>
              <a:t>11/10/2018</a:t>
            </a:fld>
            <a:endParaRPr lang="en-GB" dirty="0"/>
          </a:p>
        </p:txBody>
      </p:sp>
      <p:sp>
        <p:nvSpPr>
          <p:cNvPr id="8"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dirty="0"/>
          </a:p>
        </p:txBody>
      </p:sp>
      <p:sp>
        <p:nvSpPr>
          <p:cNvPr id="9"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dirty="0"/>
          </a:p>
        </p:txBody>
      </p:sp>
    </p:spTree>
    <p:extLst>
      <p:ext uri="{BB962C8B-B14F-4D97-AF65-F5344CB8AC3E}">
        <p14:creationId xmlns:p14="http://schemas.microsoft.com/office/powerpoint/2010/main" val="20175966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8921" y="981075"/>
            <a:ext cx="7775575" cy="1253337"/>
          </a:xfrm>
        </p:spPr>
        <p:txBody>
          <a:bodyPr anchor="t"/>
          <a:lstStyle>
            <a:lvl1pPr algn="l">
              <a:defRPr sz="4000" b="1" cap="none" baseline="0"/>
            </a:lvl1pPr>
          </a:lstStyle>
          <a:p>
            <a:r>
              <a:rPr lang="en-US" dirty="0"/>
              <a:t>Click to edit Master title style</a:t>
            </a:r>
            <a:endParaRPr lang="en-GB" dirty="0"/>
          </a:p>
        </p:txBody>
      </p:sp>
      <p:sp>
        <p:nvSpPr>
          <p:cNvPr id="3" name="Text Placeholder 2"/>
          <p:cNvSpPr>
            <a:spLocks noGrp="1"/>
          </p:cNvSpPr>
          <p:nvPr>
            <p:ph type="body" idx="1"/>
          </p:nvPr>
        </p:nvSpPr>
        <p:spPr>
          <a:xfrm>
            <a:off x="691109" y="2420888"/>
            <a:ext cx="7775575" cy="1500187"/>
          </a:xfrm>
        </p:spPr>
        <p:txBody>
          <a:bodyPr anchor="t" anchorCtr="0"/>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7" name="Date Placeholder 3"/>
          <p:cNvSpPr>
            <a:spLocks noGrp="1"/>
          </p:cNvSpPr>
          <p:nvPr>
            <p:ph type="dt" sz="half" idx="2"/>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B5E69749-5551-4F5F-A3EA-C88943F21456}" type="datetimeFigureOut">
              <a:rPr lang="en-GB" smtClean="0"/>
              <a:pPr/>
              <a:t>11/10/2018</a:t>
            </a:fld>
            <a:endParaRPr lang="en-GB" dirty="0"/>
          </a:p>
        </p:txBody>
      </p:sp>
      <p:sp>
        <p:nvSpPr>
          <p:cNvPr id="8"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dirty="0"/>
          </a:p>
        </p:txBody>
      </p:sp>
      <p:sp>
        <p:nvSpPr>
          <p:cNvPr id="9"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dirty="0"/>
          </a:p>
        </p:txBody>
      </p:sp>
    </p:spTree>
    <p:extLst>
      <p:ext uri="{BB962C8B-B14F-4D97-AF65-F5344CB8AC3E}">
        <p14:creationId xmlns:p14="http://schemas.microsoft.com/office/powerpoint/2010/main" val="2003298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4212" y="1196975"/>
            <a:ext cx="3811587" cy="4679950"/>
          </a:xfrm>
        </p:spPr>
        <p:txBody>
          <a:bodyPr/>
          <a:lstStyle>
            <a:lvl1pPr marL="342900" marR="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1pPr>
            <a:lvl2pPr marL="742950" marR="0"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5pPr>
            <a:lvl6pPr>
              <a:defRPr sz="1800"/>
            </a:lvl6pPr>
            <a:lvl7pPr>
              <a:defRPr sz="1800"/>
            </a:lvl7pPr>
            <a:lvl8pPr>
              <a:defRPr sz="1800"/>
            </a:lvl8pPr>
            <a:lvl9pPr>
              <a:defRPr sz="1800"/>
            </a:lvl9pPr>
          </a:lstStyle>
          <a:p>
            <a:pPr marL="342900" marR="0" lvl="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1" i="0" u="none" strike="noStrike" kern="1200" cap="none" spc="0" normalizeH="0" baseline="0" noProof="0" dirty="0">
                <a:ln>
                  <a:noFill/>
                </a:ln>
                <a:solidFill>
                  <a:prstClr val="black"/>
                </a:solidFill>
                <a:effectLst/>
                <a:uLnTx/>
                <a:uFillTx/>
                <a:latin typeface="+mn-lt"/>
                <a:ea typeface="+mn-ea"/>
                <a:cs typeface="+mn-cs"/>
              </a:rPr>
              <a:t>Click to edit Master text styles</a:t>
            </a:r>
          </a:p>
          <a:p>
            <a:pPr marL="742950" marR="0" lvl="1"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dirty="0">
                <a:ln>
                  <a:noFill/>
                </a:ln>
                <a:solidFill>
                  <a:prstClr val="black"/>
                </a:solidFill>
                <a:effectLst/>
                <a:uLnTx/>
                <a:uFillTx/>
                <a:latin typeface="+mn-lt"/>
                <a:ea typeface="+mn-ea"/>
                <a:cs typeface="+mn-cs"/>
              </a:rPr>
              <a:t>Second level</a:t>
            </a:r>
          </a:p>
          <a:p>
            <a:pPr marL="1143000" marR="0" lvl="2"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dirty="0">
                <a:ln>
                  <a:noFill/>
                </a:ln>
                <a:solidFill>
                  <a:prstClr val="black"/>
                </a:solidFill>
                <a:effectLst/>
                <a:uLnTx/>
                <a:uFillTx/>
                <a:latin typeface="+mn-lt"/>
                <a:ea typeface="+mn-ea"/>
                <a:cs typeface="+mn-cs"/>
              </a:rPr>
              <a:t>Third level</a:t>
            </a:r>
          </a:p>
          <a:p>
            <a:pPr marL="1600200" marR="0" lvl="3"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Fourth level</a:t>
            </a:r>
          </a:p>
          <a:p>
            <a:pPr marL="2057400" marR="0" lvl="4"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Fifth level</a:t>
            </a:r>
            <a:endParaRPr kumimoji="0" lang="en-GB" sz="1600" b="0" i="0" u="none" strike="noStrike" kern="1200" cap="none" spc="0" normalizeH="0" baseline="0" noProof="0" dirty="0">
              <a:ln>
                <a:noFill/>
              </a:ln>
              <a:solidFill>
                <a:prstClr val="black"/>
              </a:solidFill>
              <a:effectLst/>
              <a:uLnTx/>
              <a:uFillTx/>
              <a:latin typeface="+mn-lt"/>
              <a:ea typeface="+mn-ea"/>
              <a:cs typeface="+mn-cs"/>
            </a:endParaRPr>
          </a:p>
        </p:txBody>
      </p:sp>
      <p:sp>
        <p:nvSpPr>
          <p:cNvPr id="4" name="Content Placeholder 3"/>
          <p:cNvSpPr>
            <a:spLocks noGrp="1"/>
          </p:cNvSpPr>
          <p:nvPr>
            <p:ph sz="half" idx="2"/>
          </p:nvPr>
        </p:nvSpPr>
        <p:spPr>
          <a:xfrm>
            <a:off x="4648200" y="1196975"/>
            <a:ext cx="3811588" cy="4679950"/>
          </a:xfrm>
        </p:spPr>
        <p:txBody>
          <a:bodyPr/>
          <a:lstStyle>
            <a:lvl1pPr marL="342900" marR="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1pPr>
            <a:lvl2pPr marL="742950" marR="0"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5pPr>
            <a:lvl6pPr>
              <a:defRPr sz="1800"/>
            </a:lvl6pPr>
            <a:lvl7pPr>
              <a:defRPr sz="1800"/>
            </a:lvl7pPr>
            <a:lvl8pPr>
              <a:defRPr sz="1800"/>
            </a:lvl8pPr>
            <a:lvl9pPr>
              <a:defRPr sz="1800"/>
            </a:lvl9pPr>
          </a:lstStyle>
          <a:p>
            <a:pPr marL="342900" marR="0" lvl="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1" i="0" u="none" strike="noStrike" kern="1200" cap="none" spc="0" normalizeH="0" baseline="0" noProof="0" dirty="0">
                <a:ln>
                  <a:noFill/>
                </a:ln>
                <a:solidFill>
                  <a:prstClr val="black"/>
                </a:solidFill>
                <a:effectLst/>
                <a:uLnTx/>
                <a:uFillTx/>
                <a:latin typeface="+mn-lt"/>
                <a:ea typeface="+mn-ea"/>
                <a:cs typeface="+mn-cs"/>
              </a:rPr>
              <a:t>Click to edit Master text styles</a:t>
            </a:r>
          </a:p>
          <a:p>
            <a:pPr marL="742950" marR="0" lvl="1"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dirty="0">
                <a:ln>
                  <a:noFill/>
                </a:ln>
                <a:solidFill>
                  <a:prstClr val="black"/>
                </a:solidFill>
                <a:effectLst/>
                <a:uLnTx/>
                <a:uFillTx/>
                <a:latin typeface="+mn-lt"/>
                <a:ea typeface="+mn-ea"/>
                <a:cs typeface="+mn-cs"/>
              </a:rPr>
              <a:t>Second level</a:t>
            </a:r>
          </a:p>
          <a:p>
            <a:pPr marL="1143000" marR="0" lvl="2"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dirty="0">
                <a:ln>
                  <a:noFill/>
                </a:ln>
                <a:solidFill>
                  <a:prstClr val="black"/>
                </a:solidFill>
                <a:effectLst/>
                <a:uLnTx/>
                <a:uFillTx/>
                <a:latin typeface="+mn-lt"/>
                <a:ea typeface="+mn-ea"/>
                <a:cs typeface="+mn-cs"/>
              </a:rPr>
              <a:t>Third level</a:t>
            </a:r>
          </a:p>
          <a:p>
            <a:pPr marL="1600200" marR="0" lvl="3"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Fourth level</a:t>
            </a:r>
          </a:p>
          <a:p>
            <a:pPr marL="2057400" marR="0" lvl="4"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Fifth level</a:t>
            </a:r>
            <a:endParaRPr kumimoji="0" lang="en-GB" sz="1600" b="0" i="0" u="none" strike="noStrike" kern="1200" cap="none" spc="0" normalizeH="0" baseline="0" noProof="0" dirty="0">
              <a:ln>
                <a:noFill/>
              </a:ln>
              <a:solidFill>
                <a:prstClr val="black"/>
              </a:solidFill>
              <a:effectLst/>
              <a:uLnTx/>
              <a:uFillTx/>
              <a:latin typeface="+mn-lt"/>
              <a:ea typeface="+mn-ea"/>
              <a:cs typeface="+mn-cs"/>
            </a:endParaRPr>
          </a:p>
        </p:txBody>
      </p:sp>
      <p:sp>
        <p:nvSpPr>
          <p:cNvPr id="8" name="Date Placeholder 3"/>
          <p:cNvSpPr>
            <a:spLocks noGrp="1"/>
          </p:cNvSpPr>
          <p:nvPr>
            <p:ph type="dt" sz="half" idx="10"/>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B5E69749-5551-4F5F-A3EA-C88943F21456}" type="datetimeFigureOut">
              <a:rPr lang="en-GB" smtClean="0"/>
              <a:pPr/>
              <a:t>11/10/2018</a:t>
            </a:fld>
            <a:endParaRPr lang="en-GB" dirty="0"/>
          </a:p>
        </p:txBody>
      </p:sp>
      <p:sp>
        <p:nvSpPr>
          <p:cNvPr id="9"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dirty="0"/>
          </a:p>
        </p:txBody>
      </p:sp>
      <p:sp>
        <p:nvSpPr>
          <p:cNvPr id="10"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dirty="0"/>
          </a:p>
        </p:txBody>
      </p:sp>
    </p:spTree>
    <p:extLst>
      <p:ext uri="{BB962C8B-B14F-4D97-AF65-F5344CB8AC3E}">
        <p14:creationId xmlns:p14="http://schemas.microsoft.com/office/powerpoint/2010/main" val="4204497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Emphasis box">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4213" y="1196975"/>
            <a:ext cx="3811587" cy="4679950"/>
          </a:xfrm>
        </p:spPr>
        <p:txBody>
          <a:bodyPr/>
          <a:lstStyle>
            <a:lvl1pPr marL="0" marR="0" indent="0" algn="l" defTabSz="914400" rtl="0" eaLnBrk="1" fontAlgn="auto" latinLnBrk="0" hangingPunct="1">
              <a:lnSpc>
                <a:spcPct val="120000"/>
              </a:lnSpc>
              <a:spcBef>
                <a:spcPts val="0"/>
              </a:spcBef>
              <a:spcAft>
                <a:spcPts val="600"/>
              </a:spcAft>
              <a:buClr>
                <a:srgbClr val="1F497D"/>
              </a:buClr>
              <a:buSzTx/>
              <a:buFontTx/>
              <a:buNone/>
              <a:tabLst/>
              <a:defRPr sz="2000"/>
            </a:lvl1pPr>
            <a:lvl2pPr marL="742950" marR="0"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5pPr>
            <a:lvl6pPr>
              <a:defRPr sz="1800"/>
            </a:lvl6pPr>
            <a:lvl7pPr>
              <a:defRPr sz="1800"/>
            </a:lvl7pPr>
            <a:lvl8pPr>
              <a:defRPr sz="1800"/>
            </a:lvl8pPr>
            <a:lvl9pPr>
              <a:defRPr sz="1800"/>
            </a:lvl9pPr>
          </a:lstStyle>
          <a:p>
            <a:pPr marL="342900" marR="0" lvl="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1" i="0" u="none" strike="noStrike" kern="1200" cap="none" spc="0" normalizeH="0" baseline="0" noProof="0" dirty="0">
                <a:ln>
                  <a:noFill/>
                </a:ln>
                <a:solidFill>
                  <a:prstClr val="black"/>
                </a:solidFill>
                <a:effectLst/>
                <a:uLnTx/>
                <a:uFillTx/>
                <a:latin typeface="+mn-lt"/>
                <a:ea typeface="+mn-ea"/>
                <a:cs typeface="+mn-cs"/>
              </a:rPr>
              <a:t>Click to edit Master text styles</a:t>
            </a:r>
          </a:p>
          <a:p>
            <a:pPr marL="742950" marR="0" lvl="1"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dirty="0">
                <a:ln>
                  <a:noFill/>
                </a:ln>
                <a:solidFill>
                  <a:prstClr val="black"/>
                </a:solidFill>
                <a:effectLst/>
                <a:uLnTx/>
                <a:uFillTx/>
                <a:latin typeface="+mn-lt"/>
                <a:ea typeface="+mn-ea"/>
                <a:cs typeface="+mn-cs"/>
              </a:rPr>
              <a:t>Second level</a:t>
            </a:r>
          </a:p>
          <a:p>
            <a:pPr marL="1143000" marR="0" lvl="2"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dirty="0">
                <a:ln>
                  <a:noFill/>
                </a:ln>
                <a:solidFill>
                  <a:prstClr val="black"/>
                </a:solidFill>
                <a:effectLst/>
                <a:uLnTx/>
                <a:uFillTx/>
                <a:latin typeface="+mn-lt"/>
                <a:ea typeface="+mn-ea"/>
                <a:cs typeface="+mn-cs"/>
              </a:rPr>
              <a:t>Third level</a:t>
            </a:r>
          </a:p>
          <a:p>
            <a:pPr marL="1600200" marR="0" lvl="3"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Fourth level</a:t>
            </a:r>
          </a:p>
          <a:p>
            <a:pPr marL="2057400" marR="0" lvl="4"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Fifth level</a:t>
            </a:r>
            <a:endParaRPr kumimoji="0" lang="en-GB" sz="1600" b="0" i="0" u="none" strike="noStrike" kern="1200" cap="none" spc="0" normalizeH="0" baseline="0" noProof="0" dirty="0">
              <a:ln>
                <a:noFill/>
              </a:ln>
              <a:solidFill>
                <a:prstClr val="black"/>
              </a:solidFill>
              <a:effectLst/>
              <a:uLnTx/>
              <a:uFillTx/>
              <a:latin typeface="+mn-lt"/>
              <a:ea typeface="+mn-ea"/>
              <a:cs typeface="+mn-cs"/>
            </a:endParaRPr>
          </a:p>
        </p:txBody>
      </p:sp>
      <p:sp>
        <p:nvSpPr>
          <p:cNvPr id="4" name="Content Placeholder 3"/>
          <p:cNvSpPr>
            <a:spLocks noGrp="1"/>
          </p:cNvSpPr>
          <p:nvPr>
            <p:ph sz="half" idx="2"/>
          </p:nvPr>
        </p:nvSpPr>
        <p:spPr>
          <a:xfrm>
            <a:off x="4648201" y="1339474"/>
            <a:ext cx="3811588" cy="830997"/>
          </a:xfrm>
          <a:solidFill>
            <a:srgbClr val="C6E0E4"/>
          </a:solidFill>
          <a:ln>
            <a:solidFill>
              <a:schemeClr val="tx2"/>
            </a:solidFill>
          </a:ln>
        </p:spPr>
        <p:txBody>
          <a:bodyPr vert="horz" lIns="108000" tIns="45720" rIns="91440" bIns="45720" rtlCol="0">
            <a:spAutoFit/>
          </a:bodyPr>
          <a:lstStyle>
            <a:lvl1pPr marL="0" marR="0" indent="0" algn="l" defTabSz="914400" rtl="0" eaLnBrk="1" fontAlgn="auto" latinLnBrk="0" hangingPunct="1">
              <a:lnSpc>
                <a:spcPct val="120000"/>
              </a:lnSpc>
              <a:spcBef>
                <a:spcPts val="0"/>
              </a:spcBef>
              <a:spcAft>
                <a:spcPts val="600"/>
              </a:spcAft>
              <a:buClr>
                <a:srgbClr val="1F497D"/>
              </a:buClr>
              <a:buSzTx/>
              <a:buFontTx/>
              <a:buNone/>
              <a:tabLst/>
              <a:defRPr lang="en-US" dirty="0" smtClean="0"/>
            </a:lvl1pPr>
            <a:lvl2pPr marL="742950" marR="0"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lvl5pPr>
          </a:lstStyle>
          <a:p>
            <a:pPr marL="342900" marR="0" lvl="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1" i="0" u="none" strike="noStrike" kern="1200" cap="none" spc="0" normalizeH="0" baseline="0" noProof="0" dirty="0">
                <a:ln>
                  <a:noFill/>
                </a:ln>
                <a:solidFill>
                  <a:prstClr val="black"/>
                </a:solidFill>
                <a:effectLst/>
                <a:uLnTx/>
                <a:uFillTx/>
                <a:latin typeface="+mn-lt"/>
                <a:ea typeface="+mn-ea"/>
                <a:cs typeface="+mn-cs"/>
              </a:rPr>
              <a:t>Click to edit Master text styles</a:t>
            </a:r>
          </a:p>
        </p:txBody>
      </p:sp>
      <p:sp>
        <p:nvSpPr>
          <p:cNvPr id="8" name="Date Placeholder 3"/>
          <p:cNvSpPr>
            <a:spLocks noGrp="1"/>
          </p:cNvSpPr>
          <p:nvPr>
            <p:ph type="dt" sz="half" idx="10"/>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B5E69749-5551-4F5F-A3EA-C88943F21456}" type="datetimeFigureOut">
              <a:rPr lang="en-GB" smtClean="0"/>
              <a:pPr/>
              <a:t>11/10/2018</a:t>
            </a:fld>
            <a:endParaRPr lang="en-GB" dirty="0"/>
          </a:p>
        </p:txBody>
      </p:sp>
      <p:sp>
        <p:nvSpPr>
          <p:cNvPr id="9"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dirty="0"/>
          </a:p>
        </p:txBody>
      </p:sp>
      <p:sp>
        <p:nvSpPr>
          <p:cNvPr id="10"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dirty="0"/>
          </a:p>
        </p:txBody>
      </p:sp>
    </p:spTree>
    <p:extLst>
      <p:ext uri="{BB962C8B-B14F-4D97-AF65-F5344CB8AC3E}">
        <p14:creationId xmlns:p14="http://schemas.microsoft.com/office/powerpoint/2010/main" val="25118088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84213" y="1196975"/>
            <a:ext cx="3813175" cy="648097"/>
          </a:xfrm>
          <a:solidFill>
            <a:srgbClr val="C6E0E4"/>
          </a:solidFill>
          <a:ln>
            <a:solidFill>
              <a:schemeClr val="tx2"/>
            </a:solidFill>
          </a:ln>
        </p:spPr>
        <p:txBody>
          <a:bodyPr vert="horz" lIns="91440" tIns="45720" rIns="91440" bIns="45720" rtlCol="0">
            <a:noAutofit/>
          </a:bodyPr>
          <a:lstStyle>
            <a:lvl1pPr>
              <a:defRPr lang="en-US" dirty="0" smtClean="0"/>
            </a:lvl1pPr>
          </a:lstStyle>
          <a:p>
            <a:pPr lvl="0"/>
            <a:r>
              <a:rPr lang="en-US" dirty="0"/>
              <a:t>Click to edit Master text styles</a:t>
            </a:r>
          </a:p>
        </p:txBody>
      </p:sp>
      <p:sp>
        <p:nvSpPr>
          <p:cNvPr id="4" name="Content Placeholder 3"/>
          <p:cNvSpPr>
            <a:spLocks noGrp="1"/>
          </p:cNvSpPr>
          <p:nvPr>
            <p:ph sz="half" idx="2"/>
          </p:nvPr>
        </p:nvSpPr>
        <p:spPr>
          <a:xfrm>
            <a:off x="684213" y="1845072"/>
            <a:ext cx="3813175" cy="4031853"/>
          </a:xfrm>
          <a:ln>
            <a:solidFill>
              <a:schemeClr val="tx2"/>
            </a:solidFill>
          </a:ln>
        </p:spPr>
        <p:txBody>
          <a:bodyPr/>
          <a:lstStyle>
            <a:lvl1pPr>
              <a:defRPr sz="2000"/>
            </a:lvl1pPr>
            <a:lvl2pPr>
              <a:defRPr sz="2000"/>
            </a:lvl2pPr>
            <a:lvl3pPr>
              <a:defRPr sz="20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Text Placeholder 4"/>
          <p:cNvSpPr>
            <a:spLocks noGrp="1"/>
          </p:cNvSpPr>
          <p:nvPr>
            <p:ph type="body" sz="quarter" idx="3"/>
          </p:nvPr>
        </p:nvSpPr>
        <p:spPr>
          <a:xfrm>
            <a:off x="4645026" y="1196975"/>
            <a:ext cx="3814763" cy="648097"/>
          </a:xfrm>
          <a:solidFill>
            <a:srgbClr val="C6E0E4"/>
          </a:solidFill>
          <a:ln>
            <a:solidFill>
              <a:schemeClr val="tx2"/>
            </a:solidFill>
          </a:ln>
        </p:spPr>
        <p:txBody>
          <a:bodyPr vert="horz" lIns="91440" tIns="45720" rIns="91440" bIns="45720" rtlCol="0">
            <a:noAutofit/>
          </a:bodyPr>
          <a:lstStyle>
            <a:lvl1pPr>
              <a:defRPr lang="en-US" dirty="0" smtClean="0"/>
            </a:lvl1pPr>
          </a:lstStyle>
          <a:p>
            <a:pPr lvl="0"/>
            <a:r>
              <a:rPr lang="en-US" dirty="0"/>
              <a:t>Click to edit Master text styles</a:t>
            </a:r>
          </a:p>
        </p:txBody>
      </p:sp>
      <p:sp>
        <p:nvSpPr>
          <p:cNvPr id="6" name="Content Placeholder 5"/>
          <p:cNvSpPr>
            <a:spLocks noGrp="1"/>
          </p:cNvSpPr>
          <p:nvPr>
            <p:ph sz="quarter" idx="4"/>
          </p:nvPr>
        </p:nvSpPr>
        <p:spPr>
          <a:xfrm>
            <a:off x="4645026" y="1845072"/>
            <a:ext cx="3814763" cy="4031853"/>
          </a:xfrm>
          <a:ln>
            <a:solidFill>
              <a:schemeClr val="tx2"/>
            </a:solidFill>
          </a:ln>
        </p:spPr>
        <p:txBody>
          <a:bodyPr/>
          <a:lstStyle>
            <a:lvl1pPr>
              <a:defRPr sz="2000"/>
            </a:lvl1pPr>
            <a:lvl2pPr>
              <a:defRPr sz="2000"/>
            </a:lvl2pPr>
            <a:lvl3pPr>
              <a:defRPr sz="20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Date Placeholder 3"/>
          <p:cNvSpPr>
            <a:spLocks noGrp="1"/>
          </p:cNvSpPr>
          <p:nvPr>
            <p:ph type="dt" sz="half" idx="10"/>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B5E69749-5551-4F5F-A3EA-C88943F21456}" type="datetimeFigureOut">
              <a:rPr lang="en-GB" smtClean="0"/>
              <a:pPr/>
              <a:t>11/10/2018</a:t>
            </a:fld>
            <a:endParaRPr lang="en-GB" dirty="0"/>
          </a:p>
        </p:txBody>
      </p:sp>
      <p:sp>
        <p:nvSpPr>
          <p:cNvPr id="11" name="Footer Placeholder 4"/>
          <p:cNvSpPr>
            <a:spLocks noGrp="1"/>
          </p:cNvSpPr>
          <p:nvPr>
            <p:ph type="ftr" sz="quarter" idx="11"/>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dirty="0"/>
          </a:p>
        </p:txBody>
      </p:sp>
      <p:sp>
        <p:nvSpPr>
          <p:cNvPr id="12" name="Slide Number Placeholder 5"/>
          <p:cNvSpPr>
            <a:spLocks noGrp="1"/>
          </p:cNvSpPr>
          <p:nvPr>
            <p:ph type="sldNum" sz="quarter" idx="12"/>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dirty="0"/>
          </a:p>
        </p:txBody>
      </p:sp>
    </p:spTree>
    <p:extLst>
      <p:ext uri="{BB962C8B-B14F-4D97-AF65-F5344CB8AC3E}">
        <p14:creationId xmlns:p14="http://schemas.microsoft.com/office/powerpoint/2010/main" val="8222296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with Bord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sz="half" idx="1"/>
          </p:nvPr>
        </p:nvSpPr>
        <p:spPr>
          <a:xfrm>
            <a:off x="684212" y="1196975"/>
            <a:ext cx="3811587" cy="4752976"/>
          </a:xfrm>
        </p:spPr>
        <p:txBody>
          <a:bodyPr/>
          <a:lstStyle>
            <a:lvl1pPr marL="342900" marR="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1pPr>
            <a:lvl2pPr marL="742950" marR="0"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5pPr>
            <a:lvl6pPr>
              <a:defRPr sz="1800"/>
            </a:lvl6pPr>
            <a:lvl7pPr>
              <a:defRPr sz="1800"/>
            </a:lvl7pPr>
            <a:lvl8pPr>
              <a:defRPr sz="1800"/>
            </a:lvl8pPr>
            <a:lvl9pPr>
              <a:defRPr sz="1800"/>
            </a:lvl9pPr>
          </a:lstStyle>
          <a:p>
            <a:pPr marL="342900" marR="0" lvl="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1" i="0" u="none" strike="noStrike" kern="1200" cap="none" spc="0" normalizeH="0" baseline="0" noProof="0" dirty="0">
                <a:ln>
                  <a:noFill/>
                </a:ln>
                <a:solidFill>
                  <a:prstClr val="black"/>
                </a:solidFill>
                <a:effectLst/>
                <a:uLnTx/>
                <a:uFillTx/>
                <a:latin typeface="+mn-lt"/>
                <a:ea typeface="+mn-ea"/>
                <a:cs typeface="+mn-cs"/>
              </a:rPr>
              <a:t>Click to edit Master text styles</a:t>
            </a:r>
          </a:p>
          <a:p>
            <a:pPr marL="742950" marR="0" lvl="1"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dirty="0">
                <a:ln>
                  <a:noFill/>
                </a:ln>
                <a:solidFill>
                  <a:prstClr val="black"/>
                </a:solidFill>
                <a:effectLst/>
                <a:uLnTx/>
                <a:uFillTx/>
                <a:latin typeface="+mn-lt"/>
                <a:ea typeface="+mn-ea"/>
                <a:cs typeface="+mn-cs"/>
              </a:rPr>
              <a:t>Second level</a:t>
            </a:r>
          </a:p>
          <a:p>
            <a:pPr marL="1143000" marR="0" lvl="2"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dirty="0">
                <a:ln>
                  <a:noFill/>
                </a:ln>
                <a:solidFill>
                  <a:prstClr val="black"/>
                </a:solidFill>
                <a:effectLst/>
                <a:uLnTx/>
                <a:uFillTx/>
                <a:latin typeface="+mn-lt"/>
                <a:ea typeface="+mn-ea"/>
                <a:cs typeface="+mn-cs"/>
              </a:rPr>
              <a:t>Third level</a:t>
            </a:r>
          </a:p>
          <a:p>
            <a:pPr marL="1600200" marR="0" lvl="3"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Fourth level</a:t>
            </a:r>
          </a:p>
          <a:p>
            <a:pPr marL="2057400" marR="0" lvl="4"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Fifth level</a:t>
            </a:r>
            <a:endParaRPr kumimoji="0" lang="en-GB" sz="1600" b="0" i="0" u="none" strike="noStrike" kern="1200" cap="none" spc="0" normalizeH="0" baseline="0" noProof="0" dirty="0">
              <a:ln>
                <a:noFill/>
              </a:ln>
              <a:solidFill>
                <a:prstClr val="black"/>
              </a:solidFill>
              <a:effectLst/>
              <a:uLnTx/>
              <a:uFillTx/>
              <a:latin typeface="+mn-lt"/>
              <a:ea typeface="+mn-ea"/>
              <a:cs typeface="+mn-cs"/>
            </a:endParaRPr>
          </a:p>
        </p:txBody>
      </p:sp>
      <p:sp>
        <p:nvSpPr>
          <p:cNvPr id="4" name="Content Placeholder 3"/>
          <p:cNvSpPr>
            <a:spLocks noGrp="1"/>
          </p:cNvSpPr>
          <p:nvPr>
            <p:ph sz="half" idx="2"/>
          </p:nvPr>
        </p:nvSpPr>
        <p:spPr>
          <a:xfrm>
            <a:off x="4648200" y="1196975"/>
            <a:ext cx="3811588" cy="4752976"/>
          </a:xfrm>
          <a:ln>
            <a:solidFill>
              <a:schemeClr val="tx2"/>
            </a:solidFill>
          </a:ln>
        </p:spPr>
        <p:txBody>
          <a:bodyPr/>
          <a:lstStyle>
            <a:lvl1pPr marL="342900" marR="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1pPr>
            <a:lvl2pPr marL="742950" marR="0"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2pPr>
            <a:lvl3pPr marL="11430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2000"/>
            </a:lvl3pPr>
            <a:lvl4pPr marL="16002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4pPr>
            <a:lvl5pPr marL="2057400" marR="0"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sz="1600"/>
            </a:lvl5pPr>
            <a:lvl6pPr>
              <a:defRPr sz="1800"/>
            </a:lvl6pPr>
            <a:lvl7pPr>
              <a:defRPr sz="1800"/>
            </a:lvl7pPr>
            <a:lvl8pPr>
              <a:defRPr sz="1800"/>
            </a:lvl8pPr>
            <a:lvl9pPr>
              <a:defRPr sz="1800"/>
            </a:lvl9pPr>
          </a:lstStyle>
          <a:p>
            <a:pPr marL="342900" marR="0" lvl="0" indent="-3429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1" i="0" u="none" strike="noStrike" kern="1200" cap="none" spc="0" normalizeH="0" baseline="0" noProof="0" dirty="0">
                <a:ln>
                  <a:noFill/>
                </a:ln>
                <a:solidFill>
                  <a:prstClr val="black"/>
                </a:solidFill>
                <a:effectLst/>
                <a:uLnTx/>
                <a:uFillTx/>
                <a:latin typeface="+mn-lt"/>
                <a:ea typeface="+mn-ea"/>
                <a:cs typeface="+mn-cs"/>
              </a:rPr>
              <a:t>Click to edit Master text styles</a:t>
            </a:r>
          </a:p>
          <a:p>
            <a:pPr marL="742950" marR="0" lvl="1" indent="-28575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dirty="0">
                <a:ln>
                  <a:noFill/>
                </a:ln>
                <a:solidFill>
                  <a:prstClr val="black"/>
                </a:solidFill>
                <a:effectLst/>
                <a:uLnTx/>
                <a:uFillTx/>
                <a:latin typeface="+mn-lt"/>
                <a:ea typeface="+mn-ea"/>
                <a:cs typeface="+mn-cs"/>
              </a:rPr>
              <a:t>Second level</a:t>
            </a:r>
          </a:p>
          <a:p>
            <a:pPr marL="1143000" marR="0" lvl="2"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2000" b="0" i="0" u="none" strike="noStrike" kern="1200" cap="none" spc="0" normalizeH="0" baseline="0" noProof="0" dirty="0">
                <a:ln>
                  <a:noFill/>
                </a:ln>
                <a:solidFill>
                  <a:prstClr val="black"/>
                </a:solidFill>
                <a:effectLst/>
                <a:uLnTx/>
                <a:uFillTx/>
                <a:latin typeface="+mn-lt"/>
                <a:ea typeface="+mn-ea"/>
                <a:cs typeface="+mn-cs"/>
              </a:rPr>
              <a:t>Third level</a:t>
            </a:r>
          </a:p>
          <a:p>
            <a:pPr marL="1600200" marR="0" lvl="3"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Fourth level</a:t>
            </a:r>
          </a:p>
          <a:p>
            <a:pPr marL="2057400" marR="0" lvl="4" indent="-228600" algn="l" defTabSz="914400" rtl="0" eaLnBrk="1" fontAlgn="auto" latinLnBrk="0" hangingPunct="1">
              <a:lnSpc>
                <a:spcPct val="120000"/>
              </a:lnSpc>
              <a:spcBef>
                <a:spcPts val="0"/>
              </a:spcBef>
              <a:spcAft>
                <a:spcPts val="600"/>
              </a:spcAft>
              <a:buClr>
                <a:srgbClr val="1F497D"/>
              </a:buClr>
              <a:buSzTx/>
              <a:buFont typeface="Wingdings" pitchFamily="2" charset="2"/>
              <a:buChar char="§"/>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Fifth level</a:t>
            </a:r>
            <a:endParaRPr kumimoji="0" lang="en-GB" sz="1600" b="0" i="0" u="none" strike="noStrike" kern="1200" cap="none" spc="0" normalizeH="0" baseline="0" noProof="0" dirty="0">
              <a:ln>
                <a:noFill/>
              </a:ln>
              <a:solidFill>
                <a:prstClr val="black"/>
              </a:solidFill>
              <a:effectLst/>
              <a:uLnTx/>
              <a:uFillTx/>
              <a:latin typeface="+mn-lt"/>
              <a:ea typeface="+mn-ea"/>
              <a:cs typeface="+mn-cs"/>
            </a:endParaRPr>
          </a:p>
        </p:txBody>
      </p:sp>
      <p:sp>
        <p:nvSpPr>
          <p:cNvPr id="8" name="Date Placeholder 3"/>
          <p:cNvSpPr>
            <a:spLocks noGrp="1"/>
          </p:cNvSpPr>
          <p:nvPr>
            <p:ph type="dt" sz="half" idx="10"/>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B5E69749-5551-4F5F-A3EA-C88943F21456}" type="datetimeFigureOut">
              <a:rPr lang="en-GB" smtClean="0"/>
              <a:pPr/>
              <a:t>11/10/2018</a:t>
            </a:fld>
            <a:endParaRPr lang="en-GB" dirty="0"/>
          </a:p>
        </p:txBody>
      </p:sp>
      <p:sp>
        <p:nvSpPr>
          <p:cNvPr id="9"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dirty="0"/>
          </a:p>
        </p:txBody>
      </p:sp>
      <p:sp>
        <p:nvSpPr>
          <p:cNvPr id="10"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dirty="0"/>
          </a:p>
        </p:txBody>
      </p:sp>
    </p:spTree>
    <p:extLst>
      <p:ext uri="{BB962C8B-B14F-4D97-AF65-F5344CB8AC3E}">
        <p14:creationId xmlns:p14="http://schemas.microsoft.com/office/powerpoint/2010/main" val="17962610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6" name="Date Placeholder 3"/>
          <p:cNvSpPr>
            <a:spLocks noGrp="1"/>
          </p:cNvSpPr>
          <p:nvPr>
            <p:ph type="dt" sz="half" idx="2"/>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B5E69749-5551-4F5F-A3EA-C88943F21456}" type="datetimeFigureOut">
              <a:rPr lang="en-GB" smtClean="0"/>
              <a:pPr/>
              <a:t>11/10/2018</a:t>
            </a:fld>
            <a:endParaRPr lang="en-GB" dirty="0"/>
          </a:p>
        </p:txBody>
      </p:sp>
      <p:sp>
        <p:nvSpPr>
          <p:cNvPr id="7"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dirty="0"/>
          </a:p>
        </p:txBody>
      </p:sp>
      <p:sp>
        <p:nvSpPr>
          <p:cNvPr id="8"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dirty="0"/>
          </a:p>
        </p:txBody>
      </p:sp>
    </p:spTree>
    <p:extLst>
      <p:ext uri="{BB962C8B-B14F-4D97-AF65-F5344CB8AC3E}">
        <p14:creationId xmlns:p14="http://schemas.microsoft.com/office/powerpoint/2010/main" val="24769001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4213" y="332656"/>
            <a:ext cx="7775575" cy="648419"/>
          </a:xfrm>
          <a:prstGeom prst="rect">
            <a:avLst/>
          </a:prstGeom>
        </p:spPr>
        <p:txBody>
          <a:bodyPr vert="horz" lIns="91440" tIns="45720" rIns="91440" bIns="45720" rtlCol="0" anchor="ctr">
            <a:noAutofit/>
          </a:bodyPr>
          <a:lstStyle/>
          <a:p>
            <a:r>
              <a:rPr lang="en-US" dirty="0"/>
              <a:t>Click to edit Master title style</a:t>
            </a:r>
            <a:endParaRPr lang="en-GB" dirty="0"/>
          </a:p>
        </p:txBody>
      </p:sp>
      <p:sp>
        <p:nvSpPr>
          <p:cNvPr id="3" name="Text Placeholder 2"/>
          <p:cNvSpPr>
            <a:spLocks noGrp="1"/>
          </p:cNvSpPr>
          <p:nvPr>
            <p:ph type="body" idx="1"/>
          </p:nvPr>
        </p:nvSpPr>
        <p:spPr>
          <a:xfrm>
            <a:off x="684212" y="1196976"/>
            <a:ext cx="7775575" cy="4679949"/>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Date Placeholder 3"/>
          <p:cNvSpPr>
            <a:spLocks noGrp="1"/>
          </p:cNvSpPr>
          <p:nvPr>
            <p:ph type="dt" sz="half" idx="2"/>
          </p:nvPr>
        </p:nvSpPr>
        <p:spPr>
          <a:xfrm>
            <a:off x="2123728" y="6334125"/>
            <a:ext cx="1224136" cy="365125"/>
          </a:xfrm>
          <a:prstGeom prst="rect">
            <a:avLst/>
          </a:prstGeom>
        </p:spPr>
        <p:txBody>
          <a:bodyPr/>
          <a:lstStyle>
            <a:lvl1pPr>
              <a:defRPr sz="1200">
                <a:solidFill>
                  <a:schemeClr val="tx1">
                    <a:lumMod val="50000"/>
                    <a:lumOff val="50000"/>
                  </a:schemeClr>
                </a:solidFill>
              </a:defRPr>
            </a:lvl1pPr>
          </a:lstStyle>
          <a:p>
            <a:fld id="{B5E69749-5551-4F5F-A3EA-C88943F21456}" type="datetimeFigureOut">
              <a:rPr lang="en-GB" smtClean="0"/>
              <a:pPr/>
              <a:t>11/10/2018</a:t>
            </a:fld>
            <a:endParaRPr lang="en-GB" dirty="0"/>
          </a:p>
        </p:txBody>
      </p:sp>
      <p:sp>
        <p:nvSpPr>
          <p:cNvPr id="8" name="Footer Placeholder 4"/>
          <p:cNvSpPr>
            <a:spLocks noGrp="1"/>
          </p:cNvSpPr>
          <p:nvPr>
            <p:ph type="ftr" sz="quarter" idx="3"/>
          </p:nvPr>
        </p:nvSpPr>
        <p:spPr>
          <a:xfrm>
            <a:off x="3419872" y="6334125"/>
            <a:ext cx="4464496" cy="365125"/>
          </a:xfrm>
          <a:prstGeom prst="rect">
            <a:avLst/>
          </a:prstGeom>
        </p:spPr>
        <p:txBody>
          <a:bodyPr/>
          <a:lstStyle>
            <a:lvl1pPr>
              <a:defRPr lang="en-GB" sz="1200" kern="1200" dirty="0">
                <a:solidFill>
                  <a:schemeClr val="tx1">
                    <a:lumMod val="50000"/>
                    <a:lumOff val="50000"/>
                  </a:schemeClr>
                </a:solidFill>
                <a:latin typeface="+mn-lt"/>
                <a:ea typeface="+mn-ea"/>
                <a:cs typeface="+mn-cs"/>
              </a:defRPr>
            </a:lvl1pPr>
          </a:lstStyle>
          <a:p>
            <a:endParaRPr lang="en-GB" dirty="0"/>
          </a:p>
        </p:txBody>
      </p:sp>
      <p:sp>
        <p:nvSpPr>
          <p:cNvPr id="9" name="Slide Number Placeholder 5"/>
          <p:cNvSpPr>
            <a:spLocks noGrp="1"/>
          </p:cNvSpPr>
          <p:nvPr>
            <p:ph type="sldNum" sz="quarter" idx="4"/>
          </p:nvPr>
        </p:nvSpPr>
        <p:spPr>
          <a:xfrm>
            <a:off x="7945388" y="6334125"/>
            <a:ext cx="514400" cy="365125"/>
          </a:xfrm>
          <a:prstGeom prst="rect">
            <a:avLst/>
          </a:prstGeom>
        </p:spPr>
        <p:txBody>
          <a:bodyPr/>
          <a:lstStyle>
            <a:lvl1pPr>
              <a:defRPr sz="1200">
                <a:solidFill>
                  <a:schemeClr val="tx1">
                    <a:lumMod val="50000"/>
                    <a:lumOff val="50000"/>
                  </a:schemeClr>
                </a:solidFill>
              </a:defRPr>
            </a:lvl1pPr>
          </a:lstStyle>
          <a:p>
            <a:fld id="{5DB98E5A-76C0-453E-B1E0-BC4AB04722D5}" type="slidenum">
              <a:rPr lang="en-GB" smtClean="0"/>
              <a:pPr/>
              <a:t>‹#›</a:t>
            </a:fld>
            <a:endParaRPr lang="en-GB" dirty="0"/>
          </a:p>
        </p:txBody>
      </p:sp>
      <p:pic>
        <p:nvPicPr>
          <p:cNvPr id="10" name="Picture 9" descr="Department for Education" title="Logo"/>
          <p:cNvPicPr>
            <a:picLocks noChangeAspect="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684213" y="5937814"/>
            <a:ext cx="1296194" cy="7614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08346839"/>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8" r:id="rId6"/>
    <p:sldLayoutId id="2147483653" r:id="rId7"/>
    <p:sldLayoutId id="2147483659" r:id="rId8"/>
    <p:sldLayoutId id="2147483654" r:id="rId9"/>
    <p:sldLayoutId id="2147483655" r:id="rId10"/>
    <p:sldLayoutId id="2147483657" r:id="rId11"/>
  </p:sldLayoutIdLst>
  <p:txStyles>
    <p:titleStyle>
      <a:lvl1pPr algn="l" defTabSz="914400" rtl="0" eaLnBrk="1" latinLnBrk="0" hangingPunct="1">
        <a:spcBef>
          <a:spcPct val="0"/>
        </a:spcBef>
        <a:buNone/>
        <a:defRPr lang="en-GB" sz="3200" b="1" kern="1200" dirty="0">
          <a:solidFill>
            <a:srgbClr val="104F75"/>
          </a:solidFill>
          <a:latin typeface="+mj-lt"/>
          <a:ea typeface="+mj-ea"/>
          <a:cs typeface="+mj-cs"/>
        </a:defRPr>
      </a:lvl1pPr>
    </p:titleStyle>
    <p:bodyStyle>
      <a:lvl1pPr marL="342900" indent="-342900" algn="l" defTabSz="914400" rtl="0" eaLnBrk="1" latinLnBrk="0" hangingPunct="1">
        <a:lnSpc>
          <a:spcPct val="120000"/>
        </a:lnSpc>
        <a:spcBef>
          <a:spcPts val="0"/>
        </a:spcBef>
        <a:spcAft>
          <a:spcPts val="600"/>
        </a:spcAft>
        <a:buClr>
          <a:schemeClr val="tx2"/>
        </a:buClr>
        <a:buFont typeface="Wingdings" pitchFamily="2" charset="2"/>
        <a:buChar char="§"/>
        <a:defRPr sz="2000" b="1" kern="1200">
          <a:solidFill>
            <a:schemeClr val="tx1"/>
          </a:solidFill>
          <a:latin typeface="+mn-lt"/>
          <a:ea typeface="+mn-ea"/>
          <a:cs typeface="+mn-cs"/>
        </a:defRPr>
      </a:lvl1pPr>
      <a:lvl2pPr marL="742950" indent="-285750" algn="l" defTabSz="914400" rtl="0" eaLnBrk="1" latinLnBrk="0" hangingPunct="1">
        <a:lnSpc>
          <a:spcPct val="120000"/>
        </a:lnSpc>
        <a:spcBef>
          <a:spcPts val="0"/>
        </a:spcBef>
        <a:spcAft>
          <a:spcPts val="600"/>
        </a:spcAft>
        <a:buClr>
          <a:schemeClr val="tx2"/>
        </a:buClr>
        <a:buFont typeface="Wingdings" pitchFamily="2" charset="2"/>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0"/>
        </a:spcBef>
        <a:spcAft>
          <a:spcPts val="600"/>
        </a:spcAft>
        <a:buClr>
          <a:schemeClr val="tx2"/>
        </a:buClr>
        <a:buFont typeface="Wingdings" pitchFamily="2" charset="2"/>
        <a:buChar char="§"/>
        <a:defRPr sz="2000" kern="1200">
          <a:solidFill>
            <a:schemeClr val="tx1"/>
          </a:solidFill>
          <a:latin typeface="+mn-lt"/>
          <a:ea typeface="+mn-ea"/>
          <a:cs typeface="+mn-cs"/>
        </a:defRPr>
      </a:lvl3pPr>
      <a:lvl4pPr marL="1600200" indent="-228600" algn="l" defTabSz="914400" rtl="0" eaLnBrk="1" latinLnBrk="0" hangingPunct="1">
        <a:lnSpc>
          <a:spcPct val="120000"/>
        </a:lnSpc>
        <a:spcBef>
          <a:spcPts val="0"/>
        </a:spcBef>
        <a:spcAft>
          <a:spcPts val="600"/>
        </a:spcAft>
        <a:buClr>
          <a:schemeClr val="tx2"/>
        </a:buClr>
        <a:buFont typeface="Wingdings" pitchFamily="2" charset="2"/>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0"/>
        </a:spcBef>
        <a:spcAft>
          <a:spcPts val="600"/>
        </a:spcAft>
        <a:buClr>
          <a:schemeClr val="tx2"/>
        </a:buClr>
        <a:buFont typeface="Wingdings" pitchFamily="2" charset="2"/>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8A3A63D6-7300-4D03-91A5-FEFB319720EC}" type="datetimeFigureOut">
              <a:rPr lang="en-GB" smtClean="0"/>
              <a:t>11/10/2018</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B3C5C38-53C5-418A-A76E-F699CB324473}" type="slidenum">
              <a:rPr lang="en-GB" smtClean="0"/>
              <a:t>‹#›</a:t>
            </a:fld>
            <a:endParaRPr lang="en-GB"/>
          </a:p>
        </p:txBody>
      </p:sp>
    </p:spTree>
    <p:extLst>
      <p:ext uri="{BB962C8B-B14F-4D97-AF65-F5344CB8AC3E}">
        <p14:creationId xmlns:p14="http://schemas.microsoft.com/office/powerpoint/2010/main" val="423559346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3.xml"/><Relationship Id="rId1" Type="http://schemas.openxmlformats.org/officeDocument/2006/relationships/slideLayout" Target="../slideLayouts/slideLayout10.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hyperlink" Target="https://education.bravosolution.co.uk/" TargetMode="External"/><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hyperlink" Target="https://www.contractsfinder.service.gov.uk/Notice/0fd09a39-6bf0-4ebc-b80c-a70cda303ea8" TargetMode="External"/><Relationship Id="rId2" Type="http://schemas.openxmlformats.org/officeDocument/2006/relationships/notesSlide" Target="../notesSlides/notesSlide20.xml"/><Relationship Id="rId1" Type="http://schemas.openxmlformats.org/officeDocument/2006/relationships/slideLayout" Target="../slideLayouts/slideLayout3.xml"/><Relationship Id="rId4" Type="http://schemas.openxmlformats.org/officeDocument/2006/relationships/hyperlink" Target="mailto:sabbatical.pilot@education.gov.uk"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mailto:help@bravosolution.co.uk?subject=TED" TargetMode="External"/><Relationship Id="rId2" Type="http://schemas.openxmlformats.org/officeDocument/2006/relationships/notesSlide" Target="../notesSlides/notesSlide21.xml"/><Relationship Id="rId1" Type="http://schemas.openxmlformats.org/officeDocument/2006/relationships/slideLayout" Target="../slideLayouts/slideLayout3.xml"/><Relationship Id="rId4" Type="http://schemas.openxmlformats.org/officeDocument/2006/relationships/hyperlink" Target="mailto:sabbatical.pilot@education.gov.uk" TargetMode="Externa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981075"/>
            <a:ext cx="7918648" cy="1470025"/>
          </a:xfrm>
        </p:spPr>
        <p:txBody>
          <a:bodyPr/>
          <a:lstStyle/>
          <a:p>
            <a:pPr algn="ctr"/>
            <a:r>
              <a:rPr lang="en-GB" sz="4000" dirty="0"/>
              <a:t/>
            </a:r>
            <a:br>
              <a:rPr lang="en-GB" sz="4000" dirty="0"/>
            </a:br>
            <a:r>
              <a:rPr lang="en-GB" sz="4000" dirty="0"/>
              <a:t>Delivery of the Teacher Sabbatical Pilot</a:t>
            </a:r>
            <a:br>
              <a:rPr lang="en-GB" sz="4000" dirty="0"/>
            </a:br>
            <a:r>
              <a:rPr lang="en-GB" sz="4000" dirty="0"/>
              <a:t/>
            </a:r>
            <a:br>
              <a:rPr lang="en-GB" sz="4000" dirty="0"/>
            </a:br>
            <a:r>
              <a:rPr lang="en-GB" sz="3200" dirty="0"/>
              <a:t>Tuesday 9</a:t>
            </a:r>
            <a:r>
              <a:rPr lang="en-GB" sz="3200" baseline="30000" dirty="0"/>
              <a:t>th</a:t>
            </a:r>
            <a:r>
              <a:rPr lang="en-GB" sz="3200" dirty="0"/>
              <a:t> October – 3.30pm</a:t>
            </a:r>
            <a:endParaRPr lang="en-GB" sz="4000" dirty="0"/>
          </a:p>
        </p:txBody>
      </p:sp>
      <p:sp>
        <p:nvSpPr>
          <p:cNvPr id="5" name="Subtitle 4"/>
          <p:cNvSpPr>
            <a:spLocks noGrp="1"/>
          </p:cNvSpPr>
          <p:nvPr>
            <p:ph type="subTitle" idx="1"/>
          </p:nvPr>
        </p:nvSpPr>
        <p:spPr>
          <a:xfrm>
            <a:off x="1444724" y="2451100"/>
            <a:ext cx="6400800" cy="3812954"/>
          </a:xfrm>
        </p:spPr>
        <p:txBody>
          <a:bodyPr/>
          <a:lstStyle/>
          <a:p>
            <a:pPr algn="ctr"/>
            <a:endParaRPr lang="en-GB" dirty="0"/>
          </a:p>
          <a:p>
            <a:pPr algn="ctr"/>
            <a:endParaRPr lang="en-GB" dirty="0"/>
          </a:p>
          <a:p>
            <a:pPr algn="ctr"/>
            <a:endParaRPr lang="en-GB" dirty="0"/>
          </a:p>
          <a:p>
            <a:pPr algn="ctr"/>
            <a:r>
              <a:rPr lang="en-GB" sz="1400" dirty="0"/>
              <a:t>Please note that by undertaking this initial market engagement we are not committing to proceed to a formal procurement but all the information gathered will feed into an options appraisal to agree the preferred approach. Depending on the outcome of this initial market engagement, the DfE reserves the right not to continue to a formal tender process.</a:t>
            </a:r>
          </a:p>
          <a:p>
            <a:pPr algn="ctr"/>
            <a:endParaRPr lang="en-GB" dirty="0"/>
          </a:p>
        </p:txBody>
      </p:sp>
    </p:spTree>
    <p:extLst>
      <p:ext uri="{BB962C8B-B14F-4D97-AF65-F5344CB8AC3E}">
        <p14:creationId xmlns:p14="http://schemas.microsoft.com/office/powerpoint/2010/main" val="30781377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nvPr>
        </p:nvGraphicFramePr>
        <p:xfrm>
          <a:off x="344425" y="1156970"/>
          <a:ext cx="8577833" cy="4692905"/>
        </p:xfrm>
        <a:graphic>
          <a:graphicData uri="http://schemas.openxmlformats.org/drawingml/2006/table">
            <a:tbl>
              <a:tblPr firstRow="1" bandRow="1">
                <a:tableStyleId>{5C22544A-7EE6-4342-B048-85BDC9FD1C3A}</a:tableStyleId>
              </a:tblPr>
              <a:tblGrid>
                <a:gridCol w="779803">
                  <a:extLst>
                    <a:ext uri="{9D8B030D-6E8A-4147-A177-3AD203B41FA5}">
                      <a16:colId xmlns:a16="http://schemas.microsoft.com/office/drawing/2014/main" val="4032778376"/>
                    </a:ext>
                  </a:extLst>
                </a:gridCol>
                <a:gridCol w="779803">
                  <a:extLst>
                    <a:ext uri="{9D8B030D-6E8A-4147-A177-3AD203B41FA5}">
                      <a16:colId xmlns:a16="http://schemas.microsoft.com/office/drawing/2014/main" val="2614967313"/>
                    </a:ext>
                  </a:extLst>
                </a:gridCol>
                <a:gridCol w="779803">
                  <a:extLst>
                    <a:ext uri="{9D8B030D-6E8A-4147-A177-3AD203B41FA5}">
                      <a16:colId xmlns:a16="http://schemas.microsoft.com/office/drawing/2014/main" val="3757525756"/>
                    </a:ext>
                  </a:extLst>
                </a:gridCol>
                <a:gridCol w="779803">
                  <a:extLst>
                    <a:ext uri="{9D8B030D-6E8A-4147-A177-3AD203B41FA5}">
                      <a16:colId xmlns:a16="http://schemas.microsoft.com/office/drawing/2014/main" val="2544815256"/>
                    </a:ext>
                  </a:extLst>
                </a:gridCol>
                <a:gridCol w="779803">
                  <a:extLst>
                    <a:ext uri="{9D8B030D-6E8A-4147-A177-3AD203B41FA5}">
                      <a16:colId xmlns:a16="http://schemas.microsoft.com/office/drawing/2014/main" val="271122041"/>
                    </a:ext>
                  </a:extLst>
                </a:gridCol>
                <a:gridCol w="779803">
                  <a:extLst>
                    <a:ext uri="{9D8B030D-6E8A-4147-A177-3AD203B41FA5}">
                      <a16:colId xmlns:a16="http://schemas.microsoft.com/office/drawing/2014/main" val="1509054154"/>
                    </a:ext>
                  </a:extLst>
                </a:gridCol>
                <a:gridCol w="779803">
                  <a:extLst>
                    <a:ext uri="{9D8B030D-6E8A-4147-A177-3AD203B41FA5}">
                      <a16:colId xmlns:a16="http://schemas.microsoft.com/office/drawing/2014/main" val="4231393736"/>
                    </a:ext>
                  </a:extLst>
                </a:gridCol>
                <a:gridCol w="779803">
                  <a:extLst>
                    <a:ext uri="{9D8B030D-6E8A-4147-A177-3AD203B41FA5}">
                      <a16:colId xmlns:a16="http://schemas.microsoft.com/office/drawing/2014/main" val="4112616192"/>
                    </a:ext>
                  </a:extLst>
                </a:gridCol>
                <a:gridCol w="779803">
                  <a:extLst>
                    <a:ext uri="{9D8B030D-6E8A-4147-A177-3AD203B41FA5}">
                      <a16:colId xmlns:a16="http://schemas.microsoft.com/office/drawing/2014/main" val="1578366588"/>
                    </a:ext>
                  </a:extLst>
                </a:gridCol>
                <a:gridCol w="779803">
                  <a:extLst>
                    <a:ext uri="{9D8B030D-6E8A-4147-A177-3AD203B41FA5}">
                      <a16:colId xmlns:a16="http://schemas.microsoft.com/office/drawing/2014/main" val="2654413573"/>
                    </a:ext>
                  </a:extLst>
                </a:gridCol>
                <a:gridCol w="779803">
                  <a:extLst>
                    <a:ext uri="{9D8B030D-6E8A-4147-A177-3AD203B41FA5}">
                      <a16:colId xmlns:a16="http://schemas.microsoft.com/office/drawing/2014/main" val="2466169497"/>
                    </a:ext>
                  </a:extLst>
                </a:gridCol>
              </a:tblGrid>
              <a:tr h="670415">
                <a:tc>
                  <a:txBody>
                    <a:bodyPr/>
                    <a:lstStyle/>
                    <a:p>
                      <a:pPr algn="ctr"/>
                      <a:endParaRPr lang="en-GB" sz="1000" dirty="0"/>
                    </a:p>
                  </a:txBody>
                  <a:tcPr marL="68580" marR="68580" marT="34290" marB="34290"/>
                </a:tc>
                <a:tc>
                  <a:txBody>
                    <a:bodyPr/>
                    <a:lstStyle/>
                    <a:p>
                      <a:r>
                        <a:rPr lang="en-GB" sz="1100" dirty="0"/>
                        <a:t>Week 25</a:t>
                      </a:r>
                    </a:p>
                  </a:txBody>
                  <a:tcPr marL="68580" marR="68580" marT="34290" marB="34290"/>
                </a:tc>
                <a:tc>
                  <a:txBody>
                    <a:bodyPr/>
                    <a:lstStyle/>
                    <a:p>
                      <a:r>
                        <a:rPr lang="en-GB" sz="1100" dirty="0"/>
                        <a:t>Week 26</a:t>
                      </a:r>
                    </a:p>
                  </a:txBody>
                  <a:tcPr marL="68580" marR="68580" marT="34290" marB="34290"/>
                </a:tc>
                <a:tc>
                  <a:txBody>
                    <a:bodyPr/>
                    <a:lstStyle/>
                    <a:p>
                      <a:r>
                        <a:rPr lang="en-GB" sz="1100" dirty="0"/>
                        <a:t>Week 27</a:t>
                      </a:r>
                    </a:p>
                  </a:txBody>
                  <a:tcPr marL="68580" marR="68580" marT="34290" marB="34290"/>
                </a:tc>
                <a:tc>
                  <a:txBody>
                    <a:bodyPr/>
                    <a:lstStyle/>
                    <a:p>
                      <a:r>
                        <a:rPr lang="en-GB" sz="1100" dirty="0"/>
                        <a:t>Week 28</a:t>
                      </a:r>
                    </a:p>
                  </a:txBody>
                  <a:tcPr marL="68580" marR="68580" marT="34290" marB="34290"/>
                </a:tc>
                <a:tc>
                  <a:txBody>
                    <a:bodyPr/>
                    <a:lstStyle/>
                    <a:p>
                      <a:r>
                        <a:rPr lang="en-GB" sz="1100" dirty="0"/>
                        <a:t>Week 29</a:t>
                      </a:r>
                    </a:p>
                  </a:txBody>
                  <a:tcPr marL="68580" marR="68580" marT="34290" marB="34290"/>
                </a:tc>
                <a:tc>
                  <a:txBody>
                    <a:bodyPr/>
                    <a:lstStyle/>
                    <a:p>
                      <a:r>
                        <a:rPr lang="en-GB" sz="1100" dirty="0"/>
                        <a:t>Week 30</a:t>
                      </a:r>
                    </a:p>
                  </a:txBody>
                  <a:tcPr marL="68580" marR="68580" marT="34290" marB="34290"/>
                </a:tc>
                <a:tc>
                  <a:txBody>
                    <a:bodyPr/>
                    <a:lstStyle/>
                    <a:p>
                      <a:r>
                        <a:rPr lang="en-GB" sz="1100" dirty="0"/>
                        <a:t>Week 31</a:t>
                      </a:r>
                    </a:p>
                  </a:txBody>
                  <a:tcPr marL="68580" marR="68580" marT="34290" marB="34290"/>
                </a:tc>
                <a:tc>
                  <a:txBody>
                    <a:bodyPr/>
                    <a:lstStyle/>
                    <a:p>
                      <a:r>
                        <a:rPr lang="en-GB" sz="1100" dirty="0"/>
                        <a:t>Week 32 </a:t>
                      </a:r>
                    </a:p>
                  </a:txBody>
                  <a:tcPr marL="68580" marR="68580" marT="34290" marB="34290"/>
                </a:tc>
                <a:tc>
                  <a:txBody>
                    <a:bodyPr/>
                    <a:lstStyle/>
                    <a:p>
                      <a:r>
                        <a:rPr lang="en-GB" sz="1100" dirty="0"/>
                        <a:t>Week 33</a:t>
                      </a:r>
                    </a:p>
                  </a:txBody>
                  <a:tcPr marL="68580" marR="68580" marT="34290" marB="34290"/>
                </a:tc>
                <a:tc>
                  <a:txBody>
                    <a:bodyPr/>
                    <a:lstStyle/>
                    <a:p>
                      <a:r>
                        <a:rPr lang="en-GB" sz="1100" dirty="0"/>
                        <a:t>Week 34</a:t>
                      </a:r>
                    </a:p>
                  </a:txBody>
                  <a:tcPr marL="68580" marR="68580" marT="34290" marB="34290"/>
                </a:tc>
                <a:extLst>
                  <a:ext uri="{0D108BD9-81ED-4DB2-BD59-A6C34878D82A}">
                    <a16:rowId xmlns:a16="http://schemas.microsoft.com/office/drawing/2014/main" val="3373132655"/>
                  </a:ext>
                </a:extLst>
              </a:tr>
              <a:tr h="670415">
                <a:tc>
                  <a:txBody>
                    <a:bodyPr/>
                    <a:lstStyle/>
                    <a:p>
                      <a:pPr algn="ctr"/>
                      <a:r>
                        <a:rPr lang="en-GB" sz="1100" dirty="0"/>
                        <a:t>Teacher</a:t>
                      </a:r>
                    </a:p>
                  </a:txBody>
                  <a:tcPr marL="68580" marR="68580" marT="34290" marB="34290"/>
                </a:tc>
                <a:tc>
                  <a:txBody>
                    <a:bodyPr/>
                    <a:lstStyle/>
                    <a:p>
                      <a:endParaRPr lang="en-GB" sz="1000" dirty="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extLst>
                  <a:ext uri="{0D108BD9-81ED-4DB2-BD59-A6C34878D82A}">
                    <a16:rowId xmlns:a16="http://schemas.microsoft.com/office/drawing/2014/main" val="2089923764"/>
                  </a:ext>
                </a:extLst>
              </a:tr>
              <a:tr h="670415">
                <a:tc>
                  <a:txBody>
                    <a:bodyPr/>
                    <a:lstStyle/>
                    <a:p>
                      <a:pPr algn="ctr"/>
                      <a:r>
                        <a:rPr lang="en-GB" sz="1100" dirty="0"/>
                        <a:t>School</a:t>
                      </a:r>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dirty="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extLst>
                  <a:ext uri="{0D108BD9-81ED-4DB2-BD59-A6C34878D82A}">
                    <a16:rowId xmlns:a16="http://schemas.microsoft.com/office/drawing/2014/main" val="2437998132"/>
                  </a:ext>
                </a:extLst>
              </a:tr>
              <a:tr h="670415">
                <a:tc>
                  <a:txBody>
                    <a:bodyPr/>
                    <a:lstStyle/>
                    <a:p>
                      <a:pPr algn="ctr"/>
                      <a:r>
                        <a:rPr lang="en-GB" sz="1100" dirty="0"/>
                        <a:t>Sabbatical Providers</a:t>
                      </a:r>
                    </a:p>
                  </a:txBody>
                  <a:tcPr marL="68580" marR="68580" marT="34290" marB="34290"/>
                </a:tc>
                <a:tc>
                  <a:txBody>
                    <a:bodyPr/>
                    <a:lstStyle/>
                    <a:p>
                      <a:endParaRPr lang="en-GB" sz="1000" dirty="0"/>
                    </a:p>
                  </a:txBody>
                  <a:tcPr marL="68580" marR="68580" marT="34290" marB="34290"/>
                </a:tc>
                <a:tc>
                  <a:txBody>
                    <a:bodyPr/>
                    <a:lstStyle/>
                    <a:p>
                      <a:endParaRPr lang="en-GB" sz="1000"/>
                    </a:p>
                  </a:txBody>
                  <a:tcPr marL="68580" marR="68580" marT="34290" marB="34290"/>
                </a:tc>
                <a:tc>
                  <a:txBody>
                    <a:bodyPr/>
                    <a:lstStyle/>
                    <a:p>
                      <a:endParaRPr lang="en-GB" sz="1000" dirty="0"/>
                    </a:p>
                  </a:txBody>
                  <a:tcPr marL="68580" marR="68580" marT="34290" marB="34290"/>
                </a:tc>
                <a:tc>
                  <a:txBody>
                    <a:bodyPr/>
                    <a:lstStyle/>
                    <a:p>
                      <a:endParaRPr lang="en-GB" sz="1000" dirty="0"/>
                    </a:p>
                  </a:txBody>
                  <a:tcPr marL="68580" marR="68580" marT="34290" marB="34290"/>
                </a:tc>
                <a:tc>
                  <a:txBody>
                    <a:bodyPr/>
                    <a:lstStyle/>
                    <a:p>
                      <a:endParaRPr lang="en-GB" sz="1000" dirty="0"/>
                    </a:p>
                  </a:txBody>
                  <a:tcPr marL="68580" marR="68580" marT="34290" marB="34290"/>
                </a:tc>
                <a:tc>
                  <a:txBody>
                    <a:bodyPr/>
                    <a:lstStyle/>
                    <a:p>
                      <a:endParaRPr lang="en-GB" sz="1000" dirty="0"/>
                    </a:p>
                  </a:txBody>
                  <a:tcPr marL="68580" marR="68580" marT="34290" marB="34290"/>
                </a:tc>
                <a:tc>
                  <a:txBody>
                    <a:bodyPr/>
                    <a:lstStyle/>
                    <a:p>
                      <a:endParaRPr lang="en-GB" sz="1000"/>
                    </a:p>
                  </a:txBody>
                  <a:tcPr marL="68580" marR="68580" marT="34290" marB="34290"/>
                </a:tc>
                <a:tc>
                  <a:txBody>
                    <a:bodyPr/>
                    <a:lstStyle/>
                    <a:p>
                      <a:endParaRPr lang="en-GB" sz="1000" dirty="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extLst>
                  <a:ext uri="{0D108BD9-81ED-4DB2-BD59-A6C34878D82A}">
                    <a16:rowId xmlns:a16="http://schemas.microsoft.com/office/drawing/2014/main" val="897351796"/>
                  </a:ext>
                </a:extLst>
              </a:tr>
              <a:tr h="670415">
                <a:tc>
                  <a:txBody>
                    <a:bodyPr/>
                    <a:lstStyle/>
                    <a:p>
                      <a:pPr algn="ctr"/>
                      <a:r>
                        <a:rPr lang="en-GB" sz="1100" dirty="0"/>
                        <a:t>Contractor</a:t>
                      </a:r>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dirty="0"/>
                    </a:p>
                  </a:txBody>
                  <a:tcPr marL="68580" marR="68580" marT="34290" marB="34290"/>
                </a:tc>
                <a:tc>
                  <a:txBody>
                    <a:bodyPr/>
                    <a:lstStyle/>
                    <a:p>
                      <a:endParaRPr lang="en-GB" sz="1000" dirty="0"/>
                    </a:p>
                  </a:txBody>
                  <a:tcPr marL="68580" marR="68580" marT="34290" marB="34290"/>
                </a:tc>
                <a:tc>
                  <a:txBody>
                    <a:bodyPr/>
                    <a:lstStyle/>
                    <a:p>
                      <a:endParaRPr lang="en-GB" sz="1000"/>
                    </a:p>
                  </a:txBody>
                  <a:tcPr marL="68580" marR="68580" marT="34290" marB="34290"/>
                </a:tc>
                <a:tc>
                  <a:txBody>
                    <a:bodyPr/>
                    <a:lstStyle/>
                    <a:p>
                      <a:endParaRPr lang="en-GB" sz="1000" dirty="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extLst>
                  <a:ext uri="{0D108BD9-81ED-4DB2-BD59-A6C34878D82A}">
                    <a16:rowId xmlns:a16="http://schemas.microsoft.com/office/drawing/2014/main" val="1103928092"/>
                  </a:ext>
                </a:extLst>
              </a:tr>
              <a:tr h="670415">
                <a:tc>
                  <a:txBody>
                    <a:bodyPr/>
                    <a:lstStyle/>
                    <a:p>
                      <a:pPr algn="ctr"/>
                      <a:r>
                        <a:rPr lang="en-GB" sz="1100" dirty="0"/>
                        <a:t>DfE</a:t>
                      </a:r>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dirty="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dirty="0"/>
                    </a:p>
                  </a:txBody>
                  <a:tcPr marL="68580" marR="68580" marT="34290" marB="34290"/>
                </a:tc>
                <a:tc>
                  <a:txBody>
                    <a:bodyPr/>
                    <a:lstStyle/>
                    <a:p>
                      <a:endParaRPr lang="en-GB" sz="1000" dirty="0"/>
                    </a:p>
                  </a:txBody>
                  <a:tcPr marL="68580" marR="68580" marT="34290" marB="34290"/>
                </a:tc>
                <a:tc>
                  <a:txBody>
                    <a:bodyPr/>
                    <a:lstStyle/>
                    <a:p>
                      <a:endParaRPr lang="en-GB" sz="1000" dirty="0"/>
                    </a:p>
                  </a:txBody>
                  <a:tcPr marL="68580" marR="68580" marT="34290" marB="34290"/>
                </a:tc>
                <a:extLst>
                  <a:ext uri="{0D108BD9-81ED-4DB2-BD59-A6C34878D82A}">
                    <a16:rowId xmlns:a16="http://schemas.microsoft.com/office/drawing/2014/main" val="3236057872"/>
                  </a:ext>
                </a:extLst>
              </a:tr>
              <a:tr h="670415">
                <a:tc>
                  <a:txBody>
                    <a:bodyPr/>
                    <a:lstStyle/>
                    <a:p>
                      <a:pPr algn="ctr"/>
                      <a:r>
                        <a:rPr lang="en-GB" sz="1100" dirty="0"/>
                        <a:t>Evaluator</a:t>
                      </a:r>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dirty="0"/>
                    </a:p>
                  </a:txBody>
                  <a:tcPr marL="68580" marR="68580" marT="34290" marB="34290"/>
                </a:tc>
                <a:tc>
                  <a:txBody>
                    <a:bodyPr/>
                    <a:lstStyle/>
                    <a:p>
                      <a:endParaRPr lang="en-GB" sz="1000" dirty="0"/>
                    </a:p>
                  </a:txBody>
                  <a:tcPr marL="68580" marR="68580" marT="34290" marB="34290"/>
                </a:tc>
                <a:extLst>
                  <a:ext uri="{0D108BD9-81ED-4DB2-BD59-A6C34878D82A}">
                    <a16:rowId xmlns:a16="http://schemas.microsoft.com/office/drawing/2014/main" val="1622290862"/>
                  </a:ext>
                </a:extLst>
              </a:tr>
            </a:tbl>
          </a:graphicData>
        </a:graphic>
      </p:graphicFrame>
      <p:grpSp>
        <p:nvGrpSpPr>
          <p:cNvPr id="2" name="Group 1"/>
          <p:cNvGrpSpPr/>
          <p:nvPr/>
        </p:nvGrpSpPr>
        <p:grpSpPr>
          <a:xfrm>
            <a:off x="2759560" y="3267134"/>
            <a:ext cx="616281" cy="1713110"/>
            <a:chOff x="10930817" y="3240292"/>
            <a:chExt cx="821708" cy="2284147"/>
          </a:xfrm>
        </p:grpSpPr>
        <p:sp>
          <p:nvSpPr>
            <p:cNvPr id="32" name="Rectangle 31"/>
            <p:cNvSpPr/>
            <p:nvPr/>
          </p:nvSpPr>
          <p:spPr>
            <a:xfrm>
              <a:off x="10930817" y="4144087"/>
              <a:ext cx="819718" cy="575876"/>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r>
                <a:rPr lang="en-GB" sz="600" dirty="0">
                  <a:solidFill>
                    <a:prstClr val="white"/>
                  </a:solidFill>
                  <a:latin typeface="Calibri" panose="020F0502020204030204"/>
                </a:rPr>
                <a:t>Funds paid to school</a:t>
              </a:r>
              <a:endParaRPr lang="en-GB" sz="675" dirty="0">
                <a:solidFill>
                  <a:prstClr val="white"/>
                </a:solidFill>
                <a:latin typeface="Calibri" panose="020F0502020204030204"/>
              </a:endParaRPr>
            </a:p>
          </p:txBody>
        </p:sp>
        <p:sp>
          <p:nvSpPr>
            <p:cNvPr id="33" name="Rectangle 32"/>
            <p:cNvSpPr/>
            <p:nvPr/>
          </p:nvSpPr>
          <p:spPr>
            <a:xfrm>
              <a:off x="10932807" y="4948563"/>
              <a:ext cx="819718" cy="575876"/>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r>
                <a:rPr lang="en-GB" sz="600" dirty="0">
                  <a:solidFill>
                    <a:prstClr val="white"/>
                  </a:solidFill>
                  <a:latin typeface="Calibri" panose="020F0502020204030204"/>
                </a:rPr>
                <a:t>DfE transfers funds to contractor</a:t>
              </a:r>
              <a:endParaRPr lang="en-GB" sz="675" dirty="0">
                <a:solidFill>
                  <a:prstClr val="white"/>
                </a:solidFill>
                <a:latin typeface="Calibri" panose="020F0502020204030204"/>
              </a:endParaRPr>
            </a:p>
          </p:txBody>
        </p:sp>
        <p:sp>
          <p:nvSpPr>
            <p:cNvPr id="34" name="Rectangle 33"/>
            <p:cNvSpPr/>
            <p:nvPr/>
          </p:nvSpPr>
          <p:spPr>
            <a:xfrm>
              <a:off x="10932807" y="3240292"/>
              <a:ext cx="819718" cy="575876"/>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r>
                <a:rPr lang="en-GB" sz="600" dirty="0">
                  <a:solidFill>
                    <a:prstClr val="white"/>
                  </a:solidFill>
                  <a:latin typeface="Calibri" panose="020F0502020204030204"/>
                </a:rPr>
                <a:t>Sabbatical provider transfers funds to contractor</a:t>
              </a:r>
              <a:endParaRPr lang="en-GB" sz="675" dirty="0">
                <a:solidFill>
                  <a:prstClr val="white"/>
                </a:solidFill>
                <a:latin typeface="Calibri" panose="020F0502020204030204"/>
              </a:endParaRPr>
            </a:p>
          </p:txBody>
        </p:sp>
        <p:cxnSp>
          <p:nvCxnSpPr>
            <p:cNvPr id="3" name="Straight Arrow Connector 2"/>
            <p:cNvCxnSpPr>
              <a:stCxn id="33" idx="0"/>
              <a:endCxn id="32" idx="2"/>
            </p:cNvCxnSpPr>
            <p:nvPr/>
          </p:nvCxnSpPr>
          <p:spPr>
            <a:xfrm flipH="1" flipV="1">
              <a:off x="11340676" y="4719963"/>
              <a:ext cx="1990" cy="2286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a:stCxn id="34" idx="2"/>
              <a:endCxn id="32" idx="0"/>
            </p:cNvCxnSpPr>
            <p:nvPr/>
          </p:nvCxnSpPr>
          <p:spPr>
            <a:xfrm flipH="1">
              <a:off x="11340676" y="3816168"/>
              <a:ext cx="1990" cy="32791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36" name="Rectangle 35"/>
          <p:cNvSpPr/>
          <p:nvPr/>
        </p:nvSpPr>
        <p:spPr>
          <a:xfrm>
            <a:off x="2042112" y="4604957"/>
            <a:ext cx="522752" cy="375287"/>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r>
              <a:rPr lang="en-GB" sz="600" dirty="0">
                <a:solidFill>
                  <a:prstClr val="white"/>
                </a:solidFill>
                <a:latin typeface="Calibri" panose="020F0502020204030204"/>
              </a:rPr>
              <a:t>Update from contractor</a:t>
            </a:r>
            <a:endParaRPr lang="en-GB" sz="675" dirty="0">
              <a:solidFill>
                <a:prstClr val="white"/>
              </a:solidFill>
              <a:latin typeface="Calibri" panose="020F0502020204030204"/>
            </a:endParaRPr>
          </a:p>
        </p:txBody>
      </p:sp>
      <p:sp>
        <p:nvSpPr>
          <p:cNvPr id="21" name="Rectangle 20"/>
          <p:cNvSpPr/>
          <p:nvPr/>
        </p:nvSpPr>
        <p:spPr>
          <a:xfrm>
            <a:off x="3590636" y="1871578"/>
            <a:ext cx="508215" cy="221708"/>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r>
              <a:rPr lang="en-GB" sz="600" dirty="0">
                <a:solidFill>
                  <a:prstClr val="white"/>
                </a:solidFill>
                <a:latin typeface="Calibri" panose="020F0502020204030204"/>
              </a:rPr>
              <a:t>End of sabbatical</a:t>
            </a:r>
            <a:endParaRPr lang="en-GB" sz="675" dirty="0">
              <a:solidFill>
                <a:prstClr val="white"/>
              </a:solidFill>
              <a:latin typeface="Calibri" panose="020F0502020204030204"/>
            </a:endParaRPr>
          </a:p>
        </p:txBody>
      </p:sp>
      <p:sp>
        <p:nvSpPr>
          <p:cNvPr id="22" name="Rectangle 21"/>
          <p:cNvSpPr/>
          <p:nvPr/>
        </p:nvSpPr>
        <p:spPr>
          <a:xfrm>
            <a:off x="2805578" y="2284347"/>
            <a:ext cx="522752" cy="375287"/>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r>
              <a:rPr lang="en-GB" sz="600" dirty="0">
                <a:solidFill>
                  <a:prstClr val="white"/>
                </a:solidFill>
                <a:latin typeface="Calibri" panose="020F0502020204030204"/>
              </a:rPr>
              <a:t>Pre-return to school meeting</a:t>
            </a:r>
            <a:endParaRPr lang="en-GB" sz="675" dirty="0">
              <a:solidFill>
                <a:prstClr val="white"/>
              </a:solidFill>
              <a:latin typeface="Calibri" panose="020F0502020204030204"/>
            </a:endParaRPr>
          </a:p>
        </p:txBody>
      </p:sp>
      <p:sp>
        <p:nvSpPr>
          <p:cNvPr id="23" name="Rectangle 22"/>
          <p:cNvSpPr/>
          <p:nvPr/>
        </p:nvSpPr>
        <p:spPr>
          <a:xfrm>
            <a:off x="8257904" y="1976057"/>
            <a:ext cx="522752" cy="375287"/>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r>
              <a:rPr lang="en-GB" sz="600" dirty="0">
                <a:solidFill>
                  <a:prstClr val="white"/>
                </a:solidFill>
                <a:latin typeface="Calibri" panose="020F0502020204030204"/>
              </a:rPr>
              <a:t>Follow-up activity</a:t>
            </a:r>
            <a:endParaRPr lang="en-GB" sz="675" dirty="0">
              <a:solidFill>
                <a:prstClr val="white"/>
              </a:solidFill>
              <a:latin typeface="Calibri" panose="020F0502020204030204"/>
            </a:endParaRPr>
          </a:p>
        </p:txBody>
      </p:sp>
      <p:sp>
        <p:nvSpPr>
          <p:cNvPr id="24" name="Rectangle 23"/>
          <p:cNvSpPr/>
          <p:nvPr/>
        </p:nvSpPr>
        <p:spPr>
          <a:xfrm>
            <a:off x="8257904" y="3315779"/>
            <a:ext cx="522752" cy="375287"/>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r>
              <a:rPr lang="en-GB" sz="600" dirty="0">
                <a:solidFill>
                  <a:prstClr val="white"/>
                </a:solidFill>
                <a:latin typeface="Calibri" panose="020F0502020204030204"/>
              </a:rPr>
              <a:t>Follow-up activity</a:t>
            </a:r>
            <a:endParaRPr lang="en-GB" sz="675" dirty="0">
              <a:solidFill>
                <a:prstClr val="white"/>
              </a:solidFill>
              <a:latin typeface="Calibri" panose="020F0502020204030204"/>
            </a:endParaRPr>
          </a:p>
        </p:txBody>
      </p:sp>
      <p:cxnSp>
        <p:nvCxnSpPr>
          <p:cNvPr id="7" name="Straight Arrow Connector 6"/>
          <p:cNvCxnSpPr>
            <a:endCxn id="24" idx="0"/>
          </p:cNvCxnSpPr>
          <p:nvPr/>
        </p:nvCxnSpPr>
        <p:spPr>
          <a:xfrm>
            <a:off x="8519280" y="2351344"/>
            <a:ext cx="0" cy="964436"/>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38" name="Rectangle 37"/>
          <p:cNvSpPr/>
          <p:nvPr/>
        </p:nvSpPr>
        <p:spPr>
          <a:xfrm>
            <a:off x="3590636" y="2212799"/>
            <a:ext cx="508215" cy="221708"/>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r>
              <a:rPr lang="en-GB" sz="600" dirty="0">
                <a:solidFill>
                  <a:prstClr val="white"/>
                </a:solidFill>
                <a:latin typeface="Calibri" panose="020F0502020204030204"/>
              </a:rPr>
              <a:t>Report on sabbatical</a:t>
            </a:r>
            <a:endParaRPr lang="en-GB" sz="675" dirty="0">
              <a:solidFill>
                <a:prstClr val="white"/>
              </a:solidFill>
              <a:latin typeface="Calibri" panose="020F0502020204030204"/>
            </a:endParaRPr>
          </a:p>
        </p:txBody>
      </p:sp>
      <p:sp>
        <p:nvSpPr>
          <p:cNvPr id="39" name="Rectangle 38"/>
          <p:cNvSpPr/>
          <p:nvPr/>
        </p:nvSpPr>
        <p:spPr>
          <a:xfrm>
            <a:off x="3591710" y="3315780"/>
            <a:ext cx="508215" cy="221708"/>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r>
              <a:rPr lang="en-GB" sz="600" dirty="0">
                <a:solidFill>
                  <a:prstClr val="white"/>
                </a:solidFill>
                <a:latin typeface="Calibri" panose="020F0502020204030204"/>
              </a:rPr>
              <a:t>Report on sabbatical</a:t>
            </a:r>
            <a:endParaRPr lang="en-GB" sz="675" dirty="0">
              <a:solidFill>
                <a:prstClr val="white"/>
              </a:solidFill>
              <a:latin typeface="Calibri" panose="020F0502020204030204"/>
            </a:endParaRPr>
          </a:p>
        </p:txBody>
      </p:sp>
      <p:sp>
        <p:nvSpPr>
          <p:cNvPr id="40" name="Rectangle 39"/>
          <p:cNvSpPr/>
          <p:nvPr/>
        </p:nvSpPr>
        <p:spPr>
          <a:xfrm>
            <a:off x="4320040" y="3944980"/>
            <a:ext cx="1317874" cy="431907"/>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r>
              <a:rPr lang="en-GB" sz="600" dirty="0">
                <a:solidFill>
                  <a:prstClr val="white"/>
                </a:solidFill>
                <a:latin typeface="Calibri" panose="020F0502020204030204"/>
              </a:rPr>
              <a:t>Reports reviewed</a:t>
            </a:r>
            <a:endParaRPr lang="en-GB" sz="675" dirty="0">
              <a:solidFill>
                <a:prstClr val="white"/>
              </a:solidFill>
              <a:latin typeface="Calibri" panose="020F0502020204030204"/>
            </a:endParaRPr>
          </a:p>
        </p:txBody>
      </p:sp>
      <p:sp>
        <p:nvSpPr>
          <p:cNvPr id="41" name="Rectangle 40"/>
          <p:cNvSpPr/>
          <p:nvPr/>
        </p:nvSpPr>
        <p:spPr>
          <a:xfrm>
            <a:off x="5900721" y="4604957"/>
            <a:ext cx="522752" cy="375287"/>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r>
              <a:rPr lang="en-GB" sz="600" dirty="0">
                <a:solidFill>
                  <a:prstClr val="white"/>
                </a:solidFill>
                <a:latin typeface="Calibri" panose="020F0502020204030204"/>
              </a:rPr>
              <a:t>Update from contractor</a:t>
            </a:r>
            <a:endParaRPr lang="en-GB" sz="675" dirty="0">
              <a:solidFill>
                <a:prstClr val="white"/>
              </a:solidFill>
              <a:latin typeface="Calibri" panose="020F0502020204030204"/>
            </a:endParaRPr>
          </a:p>
        </p:txBody>
      </p:sp>
      <p:cxnSp>
        <p:nvCxnSpPr>
          <p:cNvPr id="9" name="Elbow Connector 8"/>
          <p:cNvCxnSpPr>
            <a:stCxn id="39" idx="3"/>
          </p:cNvCxnSpPr>
          <p:nvPr/>
        </p:nvCxnSpPr>
        <p:spPr>
          <a:xfrm>
            <a:off x="4099925" y="3426634"/>
            <a:ext cx="597008" cy="518346"/>
          </a:xfrm>
          <a:prstGeom prst="bentConnector3">
            <a:avLst>
              <a:gd name="adj1" fmla="val 9942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Elbow Connector 14"/>
          <p:cNvCxnSpPr>
            <a:stCxn id="38" idx="3"/>
          </p:cNvCxnSpPr>
          <p:nvPr/>
        </p:nvCxnSpPr>
        <p:spPr>
          <a:xfrm>
            <a:off x="4098852" y="2323653"/>
            <a:ext cx="781493" cy="1621327"/>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Elbow Connector 18"/>
          <p:cNvCxnSpPr>
            <a:endCxn id="41" idx="0"/>
          </p:cNvCxnSpPr>
          <p:nvPr/>
        </p:nvCxnSpPr>
        <p:spPr>
          <a:xfrm>
            <a:off x="5637914" y="4160933"/>
            <a:ext cx="524183" cy="444024"/>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sp>
        <p:nvSpPr>
          <p:cNvPr id="42" name="Rectangle 41"/>
          <p:cNvSpPr/>
          <p:nvPr/>
        </p:nvSpPr>
        <p:spPr>
          <a:xfrm>
            <a:off x="5900005" y="5311263"/>
            <a:ext cx="523468" cy="431907"/>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r>
              <a:rPr lang="en-GB" sz="600" dirty="0">
                <a:solidFill>
                  <a:prstClr val="white"/>
                </a:solidFill>
                <a:latin typeface="Calibri" panose="020F0502020204030204"/>
              </a:rPr>
              <a:t>Reports reviewed</a:t>
            </a:r>
            <a:endParaRPr lang="en-GB" sz="675" dirty="0">
              <a:solidFill>
                <a:prstClr val="white"/>
              </a:solidFill>
              <a:latin typeface="Calibri" panose="020F0502020204030204"/>
            </a:endParaRPr>
          </a:p>
        </p:txBody>
      </p:sp>
      <p:cxnSp>
        <p:nvCxnSpPr>
          <p:cNvPr id="25" name="Elbow Connector 24"/>
          <p:cNvCxnSpPr>
            <a:endCxn id="42" idx="1"/>
          </p:cNvCxnSpPr>
          <p:nvPr/>
        </p:nvCxnSpPr>
        <p:spPr>
          <a:xfrm rot="16200000" flipH="1">
            <a:off x="5002409" y="4629620"/>
            <a:ext cx="1150330" cy="644863"/>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792523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908720"/>
          </a:xfrm>
          <a:prstGeom prst="rect">
            <a:avLst/>
          </a:prstGeom>
          <a:solidFill>
            <a:srgbClr val="104F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3200" b="1" dirty="0" smtClean="0"/>
              <a:t>The key challenges</a:t>
            </a:r>
            <a:endParaRPr lang="en-GB" sz="3200" b="1" dirty="0"/>
          </a:p>
        </p:txBody>
      </p:sp>
      <p:grpSp>
        <p:nvGrpSpPr>
          <p:cNvPr id="17" name="Group 16"/>
          <p:cNvGrpSpPr/>
          <p:nvPr/>
        </p:nvGrpSpPr>
        <p:grpSpPr>
          <a:xfrm>
            <a:off x="3743908" y="1094795"/>
            <a:ext cx="1656184" cy="1586692"/>
            <a:chOff x="4139952" y="1244572"/>
            <a:chExt cx="1656184" cy="1586692"/>
          </a:xfrm>
        </p:grpSpPr>
        <p:sp>
          <p:nvSpPr>
            <p:cNvPr id="12" name="Oval 11"/>
            <p:cNvSpPr/>
            <p:nvPr/>
          </p:nvSpPr>
          <p:spPr>
            <a:xfrm>
              <a:off x="4139952" y="1244572"/>
              <a:ext cx="1615979" cy="158669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5" name="TextBox 14"/>
            <p:cNvSpPr txBox="1"/>
            <p:nvPr/>
          </p:nvSpPr>
          <p:spPr>
            <a:xfrm>
              <a:off x="4139952" y="1611957"/>
              <a:ext cx="1656184" cy="923330"/>
            </a:xfrm>
            <a:prstGeom prst="rect">
              <a:avLst/>
            </a:prstGeom>
            <a:noFill/>
          </p:spPr>
          <p:txBody>
            <a:bodyPr wrap="square" rtlCol="0">
              <a:spAutoFit/>
            </a:bodyPr>
            <a:lstStyle/>
            <a:p>
              <a:pPr algn="ctr"/>
              <a:r>
                <a:rPr lang="en-GB" b="1" dirty="0">
                  <a:solidFill>
                    <a:schemeClr val="bg1"/>
                  </a:solidFill>
                </a:rPr>
                <a:t>Managing expectations</a:t>
              </a:r>
            </a:p>
            <a:p>
              <a:pPr algn="ctr"/>
              <a:endParaRPr lang="en-GB" dirty="0"/>
            </a:p>
          </p:txBody>
        </p:sp>
      </p:grpSp>
      <p:grpSp>
        <p:nvGrpSpPr>
          <p:cNvPr id="19" name="Group 18"/>
          <p:cNvGrpSpPr/>
          <p:nvPr/>
        </p:nvGrpSpPr>
        <p:grpSpPr>
          <a:xfrm>
            <a:off x="5704025" y="3961247"/>
            <a:ext cx="1656184" cy="1586692"/>
            <a:chOff x="6648485" y="1347882"/>
            <a:chExt cx="1656184" cy="1586692"/>
          </a:xfrm>
        </p:grpSpPr>
        <p:sp>
          <p:nvSpPr>
            <p:cNvPr id="16" name="Oval 15"/>
            <p:cNvSpPr/>
            <p:nvPr/>
          </p:nvSpPr>
          <p:spPr>
            <a:xfrm>
              <a:off x="6668588" y="1347882"/>
              <a:ext cx="1615979" cy="158669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8" name="TextBox 17"/>
            <p:cNvSpPr txBox="1"/>
            <p:nvPr/>
          </p:nvSpPr>
          <p:spPr>
            <a:xfrm>
              <a:off x="6648485" y="1839100"/>
              <a:ext cx="1656184" cy="923330"/>
            </a:xfrm>
            <a:prstGeom prst="rect">
              <a:avLst/>
            </a:prstGeom>
            <a:noFill/>
          </p:spPr>
          <p:txBody>
            <a:bodyPr wrap="square" rtlCol="0">
              <a:spAutoFit/>
            </a:bodyPr>
            <a:lstStyle/>
            <a:p>
              <a:pPr algn="ctr"/>
              <a:r>
                <a:rPr lang="en-GB" b="1" dirty="0" smtClean="0">
                  <a:solidFill>
                    <a:schemeClr val="bg1"/>
                  </a:solidFill>
                </a:rPr>
                <a:t>Measuring success</a:t>
              </a:r>
              <a:endParaRPr lang="en-GB" b="1" dirty="0">
                <a:solidFill>
                  <a:schemeClr val="bg1"/>
                </a:solidFill>
              </a:endParaRPr>
            </a:p>
            <a:p>
              <a:pPr algn="ctr"/>
              <a:endParaRPr lang="en-GB" dirty="0"/>
            </a:p>
          </p:txBody>
        </p:sp>
      </p:grpSp>
      <p:grpSp>
        <p:nvGrpSpPr>
          <p:cNvPr id="20" name="Group 19"/>
          <p:cNvGrpSpPr/>
          <p:nvPr/>
        </p:nvGrpSpPr>
        <p:grpSpPr>
          <a:xfrm>
            <a:off x="1691680" y="1917979"/>
            <a:ext cx="1656184" cy="1586692"/>
            <a:chOff x="4119849" y="1244572"/>
            <a:chExt cx="1656184" cy="1586692"/>
          </a:xfrm>
        </p:grpSpPr>
        <p:sp>
          <p:nvSpPr>
            <p:cNvPr id="21" name="Oval 20"/>
            <p:cNvSpPr/>
            <p:nvPr/>
          </p:nvSpPr>
          <p:spPr>
            <a:xfrm>
              <a:off x="4139952" y="1244572"/>
              <a:ext cx="1615979" cy="158669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2" name="TextBox 21"/>
            <p:cNvSpPr txBox="1"/>
            <p:nvPr/>
          </p:nvSpPr>
          <p:spPr>
            <a:xfrm>
              <a:off x="4119849" y="1710188"/>
              <a:ext cx="1656184" cy="646331"/>
            </a:xfrm>
            <a:prstGeom prst="rect">
              <a:avLst/>
            </a:prstGeom>
            <a:noFill/>
          </p:spPr>
          <p:txBody>
            <a:bodyPr wrap="square" rtlCol="0">
              <a:spAutoFit/>
            </a:bodyPr>
            <a:lstStyle/>
            <a:p>
              <a:pPr algn="ctr"/>
              <a:r>
                <a:rPr lang="en-GB" b="1" dirty="0" smtClean="0">
                  <a:solidFill>
                    <a:schemeClr val="bg1"/>
                  </a:solidFill>
                </a:rPr>
                <a:t>Funding pressures</a:t>
              </a:r>
              <a:endParaRPr lang="en-GB" dirty="0"/>
            </a:p>
          </p:txBody>
        </p:sp>
      </p:grpSp>
      <p:grpSp>
        <p:nvGrpSpPr>
          <p:cNvPr id="23" name="Group 22"/>
          <p:cNvGrpSpPr/>
          <p:nvPr/>
        </p:nvGrpSpPr>
        <p:grpSpPr>
          <a:xfrm>
            <a:off x="1711783" y="3945255"/>
            <a:ext cx="1656184" cy="1586692"/>
            <a:chOff x="4137941" y="1244572"/>
            <a:chExt cx="1656184" cy="1586692"/>
          </a:xfrm>
        </p:grpSpPr>
        <p:sp>
          <p:nvSpPr>
            <p:cNvPr id="24" name="Oval 23"/>
            <p:cNvSpPr/>
            <p:nvPr/>
          </p:nvSpPr>
          <p:spPr>
            <a:xfrm>
              <a:off x="4139952" y="1244572"/>
              <a:ext cx="1615979" cy="158669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5" name="TextBox 24"/>
            <p:cNvSpPr txBox="1"/>
            <p:nvPr/>
          </p:nvSpPr>
          <p:spPr>
            <a:xfrm>
              <a:off x="4137941" y="1520643"/>
              <a:ext cx="1656184" cy="1200329"/>
            </a:xfrm>
            <a:prstGeom prst="rect">
              <a:avLst/>
            </a:prstGeom>
            <a:noFill/>
          </p:spPr>
          <p:txBody>
            <a:bodyPr wrap="square" rtlCol="0">
              <a:spAutoFit/>
            </a:bodyPr>
            <a:lstStyle/>
            <a:p>
              <a:pPr algn="ctr"/>
              <a:r>
                <a:rPr lang="en-GB" b="1" dirty="0" smtClean="0">
                  <a:solidFill>
                    <a:schemeClr val="bg1"/>
                  </a:solidFill>
                </a:rPr>
                <a:t>Securing </a:t>
              </a:r>
              <a:r>
                <a:rPr lang="en-GB" b="1" dirty="0">
                  <a:solidFill>
                    <a:schemeClr val="bg1"/>
                  </a:solidFill>
                </a:rPr>
                <a:t>sabbatical providers</a:t>
              </a:r>
            </a:p>
            <a:p>
              <a:pPr algn="ctr"/>
              <a:endParaRPr lang="en-GB" dirty="0"/>
            </a:p>
          </p:txBody>
        </p:sp>
      </p:grpSp>
      <p:grpSp>
        <p:nvGrpSpPr>
          <p:cNvPr id="26" name="Group 25"/>
          <p:cNvGrpSpPr/>
          <p:nvPr/>
        </p:nvGrpSpPr>
        <p:grpSpPr>
          <a:xfrm>
            <a:off x="5816238" y="1917979"/>
            <a:ext cx="1656184" cy="1586692"/>
            <a:chOff x="6668588" y="1347882"/>
            <a:chExt cx="1656184" cy="1586692"/>
          </a:xfrm>
        </p:grpSpPr>
        <p:sp>
          <p:nvSpPr>
            <p:cNvPr id="27" name="Oval 26"/>
            <p:cNvSpPr/>
            <p:nvPr/>
          </p:nvSpPr>
          <p:spPr>
            <a:xfrm>
              <a:off x="6668588" y="1347882"/>
              <a:ext cx="1615979" cy="158669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8" name="TextBox 27"/>
            <p:cNvSpPr txBox="1"/>
            <p:nvPr/>
          </p:nvSpPr>
          <p:spPr>
            <a:xfrm>
              <a:off x="6668588" y="1652582"/>
              <a:ext cx="1656184" cy="1200329"/>
            </a:xfrm>
            <a:prstGeom prst="rect">
              <a:avLst/>
            </a:prstGeom>
            <a:noFill/>
          </p:spPr>
          <p:txBody>
            <a:bodyPr wrap="square" rtlCol="0">
              <a:spAutoFit/>
            </a:bodyPr>
            <a:lstStyle/>
            <a:p>
              <a:pPr algn="ctr"/>
              <a:r>
                <a:rPr lang="en-GB" b="1" dirty="0" smtClean="0">
                  <a:solidFill>
                    <a:schemeClr val="bg1"/>
                  </a:solidFill>
                </a:rPr>
                <a:t>Securing release of teachers</a:t>
              </a:r>
              <a:endParaRPr lang="en-GB" b="1" dirty="0">
                <a:solidFill>
                  <a:schemeClr val="bg1"/>
                </a:solidFill>
              </a:endParaRPr>
            </a:p>
            <a:p>
              <a:pPr algn="ctr"/>
              <a:endParaRPr lang="en-GB" dirty="0"/>
            </a:p>
          </p:txBody>
        </p:sp>
      </p:grpSp>
      <p:grpSp>
        <p:nvGrpSpPr>
          <p:cNvPr id="29" name="Group 28"/>
          <p:cNvGrpSpPr/>
          <p:nvPr/>
        </p:nvGrpSpPr>
        <p:grpSpPr>
          <a:xfrm>
            <a:off x="3688807" y="4975595"/>
            <a:ext cx="1656184" cy="1744371"/>
            <a:chOff x="6648485" y="1347882"/>
            <a:chExt cx="1656184" cy="1744371"/>
          </a:xfrm>
        </p:grpSpPr>
        <p:sp>
          <p:nvSpPr>
            <p:cNvPr id="30" name="Oval 29"/>
            <p:cNvSpPr/>
            <p:nvPr/>
          </p:nvSpPr>
          <p:spPr>
            <a:xfrm>
              <a:off x="6668588" y="1347882"/>
              <a:ext cx="1615979" cy="158669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1" name="TextBox 30"/>
            <p:cNvSpPr txBox="1"/>
            <p:nvPr/>
          </p:nvSpPr>
          <p:spPr>
            <a:xfrm>
              <a:off x="6648485" y="1614925"/>
              <a:ext cx="1656184" cy="1477328"/>
            </a:xfrm>
            <a:prstGeom prst="rect">
              <a:avLst/>
            </a:prstGeom>
            <a:noFill/>
          </p:spPr>
          <p:txBody>
            <a:bodyPr wrap="square" rtlCol="0">
              <a:spAutoFit/>
            </a:bodyPr>
            <a:lstStyle/>
            <a:p>
              <a:pPr algn="ctr"/>
              <a:r>
                <a:rPr lang="en-GB" b="1" dirty="0" smtClean="0">
                  <a:solidFill>
                    <a:schemeClr val="bg1"/>
                  </a:solidFill>
                </a:rPr>
                <a:t>Designing appropriate eligibility criteria</a:t>
              </a:r>
              <a:endParaRPr lang="en-GB" b="1" dirty="0">
                <a:solidFill>
                  <a:schemeClr val="bg1"/>
                </a:solidFill>
              </a:endParaRPr>
            </a:p>
            <a:p>
              <a:pPr algn="ctr"/>
              <a:endParaRPr lang="en-GB" dirty="0"/>
            </a:p>
          </p:txBody>
        </p:sp>
      </p:grpSp>
    </p:spTree>
    <p:extLst>
      <p:ext uri="{BB962C8B-B14F-4D97-AF65-F5344CB8AC3E}">
        <p14:creationId xmlns:p14="http://schemas.microsoft.com/office/powerpoint/2010/main" val="6932763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791765" y="1196752"/>
            <a:ext cx="7687096" cy="4401205"/>
          </a:xfrm>
          <a:prstGeom prst="rect">
            <a:avLst/>
          </a:prstGeom>
          <a:noFill/>
        </p:spPr>
        <p:txBody>
          <a:bodyPr wrap="square">
            <a:spAutoFit/>
          </a:bodyPr>
          <a:lstStyle/>
          <a:p>
            <a:pPr fontAlgn="base"/>
            <a:r>
              <a:rPr lang="en-GB" sz="2000" b="1" dirty="0">
                <a:latin typeface="Arial" panose="020B0604020202020204" pitchFamily="34" charset="0"/>
                <a:cs typeface="Arial" panose="020B0604020202020204" pitchFamily="34" charset="0"/>
              </a:rPr>
              <a:t/>
            </a:r>
            <a:br>
              <a:rPr lang="en-GB" sz="2000" b="1" dirty="0">
                <a:latin typeface="Arial" panose="020B0604020202020204" pitchFamily="34" charset="0"/>
                <a:cs typeface="Arial" panose="020B0604020202020204" pitchFamily="34" charset="0"/>
              </a:rPr>
            </a:br>
            <a:r>
              <a:rPr lang="en-GB" sz="2000" b="1" dirty="0">
                <a:latin typeface="Arial" panose="020B0604020202020204" pitchFamily="34" charset="0"/>
                <a:cs typeface="Arial" panose="020B0604020202020204" pitchFamily="34" charset="0"/>
              </a:rPr>
              <a:t>- Single stage </a:t>
            </a:r>
            <a:r>
              <a:rPr lang="en-GB" sz="2000" b="1" dirty="0" smtClean="0">
                <a:latin typeface="Arial" panose="020B0604020202020204" pitchFamily="34" charset="0"/>
                <a:cs typeface="Arial" panose="020B0604020202020204" pitchFamily="34" charset="0"/>
              </a:rPr>
              <a:t>‘Open Procedure’ procurement</a:t>
            </a:r>
            <a:r>
              <a:rPr lang="en-US" sz="2000" dirty="0" smtClean="0">
                <a:latin typeface="Arial" panose="020B0604020202020204" pitchFamily="34" charset="0"/>
                <a:cs typeface="Arial" panose="020B0604020202020204" pitchFamily="34" charset="0"/>
              </a:rPr>
              <a:t>​</a:t>
            </a:r>
            <a:r>
              <a:rPr lang="en-US" sz="2000" dirty="0">
                <a:latin typeface="Arial" panose="020B0604020202020204" pitchFamily="34" charset="0"/>
                <a:cs typeface="Arial" panose="020B0604020202020204" pitchFamily="34" charset="0"/>
              </a:rPr>
              <a:t/>
            </a:r>
            <a:br>
              <a:rPr lang="en-US" sz="2000" dirty="0">
                <a:latin typeface="Arial" panose="020B0604020202020204" pitchFamily="34" charset="0"/>
                <a:cs typeface="Arial" panose="020B0604020202020204" pitchFamily="34" charset="0"/>
              </a:rPr>
            </a:br>
            <a:endParaRPr lang="en-US" sz="2000" dirty="0">
              <a:latin typeface="Arial" panose="020B0604020202020204" pitchFamily="34" charset="0"/>
              <a:cs typeface="Arial" panose="020B0604020202020204" pitchFamily="34" charset="0"/>
            </a:endParaRPr>
          </a:p>
          <a:p>
            <a:pPr fontAlgn="base"/>
            <a:r>
              <a:rPr lang="en-GB" sz="2000" b="1" dirty="0">
                <a:latin typeface="Arial" panose="020B0604020202020204" pitchFamily="34" charset="0"/>
                <a:cs typeface="Arial" panose="020B0604020202020204" pitchFamily="34" charset="0"/>
              </a:rPr>
              <a:t>- No opportunity for negotiation</a:t>
            </a:r>
            <a:r>
              <a:rPr lang="en-US" sz="2000" dirty="0">
                <a:latin typeface="Arial" panose="020B0604020202020204" pitchFamily="34" charset="0"/>
                <a:cs typeface="Arial" panose="020B0604020202020204" pitchFamily="34" charset="0"/>
              </a:rPr>
              <a:t>​</a:t>
            </a:r>
            <a:br>
              <a:rPr lang="en-US" sz="2000" dirty="0">
                <a:latin typeface="Arial" panose="020B0604020202020204" pitchFamily="34" charset="0"/>
                <a:cs typeface="Arial" panose="020B0604020202020204" pitchFamily="34" charset="0"/>
              </a:rPr>
            </a:br>
            <a:endParaRPr lang="en-US" sz="2000" dirty="0">
              <a:latin typeface="Arial" panose="020B0604020202020204" pitchFamily="34" charset="0"/>
              <a:cs typeface="Arial" panose="020B0604020202020204" pitchFamily="34" charset="0"/>
            </a:endParaRPr>
          </a:p>
          <a:p>
            <a:pPr fontAlgn="base"/>
            <a:r>
              <a:rPr lang="en-GB" sz="2000" b="1" dirty="0">
                <a:latin typeface="Arial" panose="020B0604020202020204" pitchFamily="34" charset="0"/>
                <a:cs typeface="Arial" panose="020B0604020202020204" pitchFamily="34" charset="0"/>
              </a:rPr>
              <a:t>- Contract to be awarded in February / March 2019</a:t>
            </a:r>
            <a:r>
              <a:rPr lang="en-US" sz="2000" dirty="0">
                <a:latin typeface="Arial" panose="020B0604020202020204" pitchFamily="34" charset="0"/>
                <a:cs typeface="Arial" panose="020B0604020202020204" pitchFamily="34" charset="0"/>
              </a:rPr>
              <a:t>​</a:t>
            </a:r>
            <a:br>
              <a:rPr lang="en-US" sz="2000" dirty="0">
                <a:latin typeface="Arial" panose="020B0604020202020204" pitchFamily="34" charset="0"/>
                <a:cs typeface="Arial" panose="020B0604020202020204" pitchFamily="34" charset="0"/>
              </a:rPr>
            </a:br>
            <a:endParaRPr lang="en-US" sz="2000" dirty="0">
              <a:latin typeface="Arial" panose="020B0604020202020204" pitchFamily="34" charset="0"/>
              <a:cs typeface="Arial" panose="020B0604020202020204" pitchFamily="34" charset="0"/>
            </a:endParaRPr>
          </a:p>
          <a:p>
            <a:pPr fontAlgn="base"/>
            <a:r>
              <a:rPr lang="en-GB" sz="2000" b="1" dirty="0">
                <a:latin typeface="Arial" panose="020B0604020202020204" pitchFamily="34" charset="0"/>
                <a:cs typeface="Arial" panose="020B0604020202020204" pitchFamily="34" charset="0"/>
              </a:rPr>
              <a:t>- </a:t>
            </a:r>
            <a:r>
              <a:rPr lang="en-GB" sz="2000" b="1" dirty="0" smtClean="0">
                <a:latin typeface="Arial" panose="020B0604020202020204" pitchFamily="34" charset="0"/>
                <a:cs typeface="Arial" panose="020B0604020202020204" pitchFamily="34" charset="0"/>
              </a:rPr>
              <a:t>Two (2) </a:t>
            </a:r>
            <a:r>
              <a:rPr lang="en-GB" sz="2000" b="1" dirty="0">
                <a:latin typeface="Arial" panose="020B0604020202020204" pitchFamily="34" charset="0"/>
                <a:cs typeface="Arial" panose="020B0604020202020204" pitchFamily="34" charset="0"/>
              </a:rPr>
              <a:t>year contract with option to extend </a:t>
            </a:r>
            <a:r>
              <a:rPr lang="en-GB" sz="2000" b="1" dirty="0" smtClean="0">
                <a:latin typeface="Arial" panose="020B0604020202020204" pitchFamily="34" charset="0"/>
                <a:cs typeface="Arial" panose="020B0604020202020204" pitchFamily="34" charset="0"/>
              </a:rPr>
              <a:t>by </a:t>
            </a:r>
            <a:r>
              <a:rPr lang="en-GB" sz="2000" b="1" dirty="0">
                <a:latin typeface="Arial" panose="020B0604020202020204" pitchFamily="34" charset="0"/>
                <a:cs typeface="Arial" panose="020B0604020202020204" pitchFamily="34" charset="0"/>
              </a:rPr>
              <a:t>a further </a:t>
            </a:r>
            <a:r>
              <a:rPr lang="en-GB" sz="2000" b="1" dirty="0" smtClean="0">
                <a:latin typeface="Arial" panose="020B0604020202020204" pitchFamily="34" charset="0"/>
                <a:cs typeface="Arial" panose="020B0604020202020204" pitchFamily="34" charset="0"/>
              </a:rPr>
              <a:t>two (2) years (subject to approval)</a:t>
            </a:r>
            <a:r>
              <a:rPr lang="en-GB" sz="2000" b="1" strike="sngStrike" dirty="0">
                <a:latin typeface="Arial" panose="020B0604020202020204" pitchFamily="34" charset="0"/>
                <a:cs typeface="Arial" panose="020B0604020202020204" pitchFamily="34" charset="0"/>
              </a:rPr>
              <a:t/>
            </a:r>
            <a:br>
              <a:rPr lang="en-GB" sz="2000" b="1" strike="sngStrike"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a:t>
            </a:r>
          </a:p>
          <a:p>
            <a:pPr fontAlgn="base"/>
            <a:r>
              <a:rPr lang="en-GB" sz="2000" b="1" dirty="0">
                <a:latin typeface="Arial" panose="020B0604020202020204" pitchFamily="34" charset="0"/>
                <a:cs typeface="Arial" panose="020B0604020202020204" pitchFamily="34" charset="0"/>
              </a:rPr>
              <a:t>- </a:t>
            </a:r>
            <a:r>
              <a:rPr lang="en-GB" sz="2000" b="1" dirty="0" smtClean="0">
                <a:latin typeface="Arial" panose="020B0604020202020204" pitchFamily="34" charset="0"/>
                <a:cs typeface="Arial" panose="020B0604020202020204" pitchFamily="34" charset="0"/>
              </a:rPr>
              <a:t>Four (4) </a:t>
            </a:r>
            <a:r>
              <a:rPr lang="en-GB" sz="2000" b="1" dirty="0">
                <a:latin typeface="Arial" panose="020B0604020202020204" pitchFamily="34" charset="0"/>
                <a:cs typeface="Arial" panose="020B0604020202020204" pitchFamily="34" charset="0"/>
              </a:rPr>
              <a:t>week mobilisation process</a:t>
            </a:r>
            <a:r>
              <a:rPr lang="en-GB" sz="2000" dirty="0">
                <a:latin typeface="Arial" panose="020B0604020202020204" pitchFamily="34" charset="0"/>
                <a:cs typeface="Arial" panose="020B0604020202020204" pitchFamily="34" charset="0"/>
              </a:rPr>
              <a:t>​</a:t>
            </a:r>
            <a:br>
              <a:rPr lang="en-GB" sz="2000" dirty="0">
                <a:latin typeface="Arial" panose="020B0604020202020204" pitchFamily="34" charset="0"/>
                <a:cs typeface="Arial" panose="020B0604020202020204" pitchFamily="34" charset="0"/>
              </a:rPr>
            </a:br>
            <a:endParaRPr lang="en-GB" sz="2000" dirty="0">
              <a:latin typeface="Arial" panose="020B0604020202020204" pitchFamily="34" charset="0"/>
              <a:cs typeface="Arial" panose="020B0604020202020204" pitchFamily="34" charset="0"/>
            </a:endParaRPr>
          </a:p>
          <a:p>
            <a:pPr fontAlgn="base"/>
            <a:r>
              <a:rPr lang="en-GB" sz="2000" b="1" dirty="0">
                <a:latin typeface="Arial" panose="020B0604020202020204" pitchFamily="34" charset="0"/>
                <a:cs typeface="Arial" panose="020B0604020202020204" pitchFamily="34" charset="0"/>
              </a:rPr>
              <a:t>- Service starts in April 2019</a:t>
            </a:r>
            <a:endParaRPr lang="en-US" sz="2000" dirty="0">
              <a:latin typeface="Arial" panose="020B0604020202020204" pitchFamily="34" charset="0"/>
              <a:cs typeface="Arial" panose="020B0604020202020204" pitchFamily="34" charset="0"/>
            </a:endParaRPr>
          </a:p>
          <a:p>
            <a:pPr>
              <a:defRPr/>
            </a:pPr>
            <a:endParaRPr lang="en-GB" sz="2000" dirty="0">
              <a:cs typeface="Arial" panose="020B0604020202020204" pitchFamily="34" charset="0"/>
            </a:endParaRPr>
          </a:p>
        </p:txBody>
      </p:sp>
      <p:sp>
        <p:nvSpPr>
          <p:cNvPr id="5" name="Rectangle 4"/>
          <p:cNvSpPr/>
          <p:nvPr/>
        </p:nvSpPr>
        <p:spPr>
          <a:xfrm>
            <a:off x="0" y="0"/>
            <a:ext cx="9144000" cy="908720"/>
          </a:xfrm>
          <a:prstGeom prst="rect">
            <a:avLst/>
          </a:prstGeom>
          <a:solidFill>
            <a:srgbClr val="104F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3200" b="1" dirty="0" smtClean="0"/>
              <a:t>Commercial headlines</a:t>
            </a:r>
            <a:endParaRPr lang="en-GB" sz="3200" b="1" dirty="0"/>
          </a:p>
        </p:txBody>
      </p:sp>
    </p:spTree>
    <p:extLst>
      <p:ext uri="{BB962C8B-B14F-4D97-AF65-F5344CB8AC3E}">
        <p14:creationId xmlns:p14="http://schemas.microsoft.com/office/powerpoint/2010/main" val="133451498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251520" y="1844824"/>
            <a:ext cx="8772701" cy="4113769"/>
            <a:chOff x="1709649" y="1844824"/>
            <a:chExt cx="8772701" cy="4113769"/>
          </a:xfrm>
        </p:grpSpPr>
        <p:grpSp>
          <p:nvGrpSpPr>
            <p:cNvPr id="10" name="Group 9"/>
            <p:cNvGrpSpPr/>
            <p:nvPr/>
          </p:nvGrpSpPr>
          <p:grpSpPr>
            <a:xfrm>
              <a:off x="2821804" y="1974429"/>
              <a:ext cx="6579526" cy="374453"/>
              <a:chOff x="0" y="453297"/>
              <a:chExt cx="11520000" cy="384792"/>
            </a:xfrm>
            <a:solidFill>
              <a:schemeClr val="bg1">
                <a:lumMod val="75000"/>
              </a:schemeClr>
            </a:solidFill>
          </p:grpSpPr>
          <p:sp>
            <p:nvSpPr>
              <p:cNvPr id="14" name="Rectangle 13"/>
              <p:cNvSpPr/>
              <p:nvPr/>
            </p:nvSpPr>
            <p:spPr>
              <a:xfrm>
                <a:off x="0" y="453297"/>
                <a:ext cx="11520000" cy="384792"/>
              </a:xfrm>
              <a:prstGeom prst="rect">
                <a:avLst/>
              </a:prstGeom>
              <a:grpFill/>
            </p:spPr>
            <p:style>
              <a:lnRef idx="2">
                <a:schemeClr val="accent2">
                  <a:tint val="40000"/>
                  <a:alpha val="90000"/>
                  <a:hueOff val="-849226"/>
                  <a:satOff val="-75346"/>
                  <a:lumOff val="-769"/>
                  <a:alphaOff val="0"/>
                </a:schemeClr>
              </a:lnRef>
              <a:fillRef idx="1">
                <a:schemeClr val="accent2">
                  <a:tint val="40000"/>
                  <a:alpha val="90000"/>
                  <a:hueOff val="-849226"/>
                  <a:satOff val="-75346"/>
                  <a:lumOff val="-769"/>
                  <a:alphaOff val="0"/>
                </a:schemeClr>
              </a:fillRef>
              <a:effectRef idx="0">
                <a:schemeClr val="accent2">
                  <a:tint val="40000"/>
                  <a:alpha val="90000"/>
                  <a:hueOff val="-849226"/>
                  <a:satOff val="-75346"/>
                  <a:lumOff val="-769"/>
                  <a:alphaOff val="0"/>
                </a:schemeClr>
              </a:effectRef>
              <a:fontRef idx="minor">
                <a:schemeClr val="dk1">
                  <a:hueOff val="0"/>
                  <a:satOff val="0"/>
                  <a:lumOff val="0"/>
                  <a:alphaOff val="0"/>
                </a:schemeClr>
              </a:fontRef>
            </p:style>
          </p:sp>
          <p:sp>
            <p:nvSpPr>
              <p:cNvPr id="15" name="TextBox 14"/>
              <p:cNvSpPr txBox="1"/>
              <p:nvPr/>
            </p:nvSpPr>
            <p:spPr>
              <a:xfrm>
                <a:off x="0" y="453297"/>
                <a:ext cx="11520000" cy="384792"/>
              </a:xfrm>
              <a:prstGeom prst="rect">
                <a:avLst/>
              </a:prstGeom>
              <a:grpFill/>
            </p:spPr>
            <p:style>
              <a:lnRef idx="0">
                <a:scrgbClr r="0" g="0" b="0"/>
              </a:lnRef>
              <a:fillRef idx="0">
                <a:scrgbClr r="0" g="0" b="0"/>
              </a:fillRef>
              <a:effectRef idx="0">
                <a:scrgbClr r="0" g="0" b="0"/>
              </a:effectRef>
              <a:fontRef idx="minor">
                <a:schemeClr val="dk1">
                  <a:hueOff val="0"/>
                  <a:satOff val="0"/>
                  <a:lumOff val="0"/>
                  <a:alphaOff val="0"/>
                </a:schemeClr>
              </a:fontRef>
            </p:style>
            <p:txBody>
              <a:bodyPr lIns="56007" tIns="10001" rIns="56007" bIns="10001" spcCol="1270" anchor="ctr"/>
              <a:lstStyle/>
              <a:p>
                <a:pPr algn="ctr" defTabSz="350044">
                  <a:lnSpc>
                    <a:spcPct val="90000"/>
                  </a:lnSpc>
                  <a:spcAft>
                    <a:spcPct val="35000"/>
                  </a:spcAft>
                  <a:defRPr/>
                </a:pPr>
                <a:endParaRPr lang="en-US" sz="788" dirty="0">
                  <a:cs typeface="Arial" panose="020B0604020202020204" pitchFamily="34" charset="0"/>
                </a:endParaRPr>
              </a:p>
            </p:txBody>
          </p:sp>
        </p:grpSp>
        <p:sp>
          <p:nvSpPr>
            <p:cNvPr id="11" name="Rectangle 7"/>
            <p:cNvSpPr>
              <a:spLocks noChangeArrowheads="1"/>
            </p:cNvSpPr>
            <p:nvPr/>
          </p:nvSpPr>
          <p:spPr bwMode="auto">
            <a:xfrm>
              <a:off x="4935538" y="2017713"/>
              <a:ext cx="23526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GB" altLang="en-US" b="1">
                  <a:cs typeface="Arial" panose="020B0604020202020204" pitchFamily="34" charset="0"/>
                </a:rPr>
                <a:t>Competition Stages</a:t>
              </a:r>
              <a:endParaRPr lang="en-US" altLang="en-US" b="1">
                <a:cs typeface="Arial" panose="020B0604020202020204" pitchFamily="34" charset="0"/>
              </a:endParaRPr>
            </a:p>
          </p:txBody>
        </p:sp>
        <p:graphicFrame>
          <p:nvGraphicFramePr>
            <p:cNvPr id="13" name="Diagram 12"/>
            <p:cNvGraphicFramePr/>
            <p:nvPr>
              <p:extLst>
                <p:ext uri="{D42A27DB-BD31-4B8C-83A1-F6EECF244321}">
                  <p14:modId xmlns:p14="http://schemas.microsoft.com/office/powerpoint/2010/main" val="2027216240"/>
                </p:ext>
              </p:extLst>
            </p:nvPr>
          </p:nvGraphicFramePr>
          <p:xfrm>
            <a:off x="1709649" y="1844824"/>
            <a:ext cx="8772701" cy="411376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sp>
        <p:nvSpPr>
          <p:cNvPr id="12" name="Rectangle 11"/>
          <p:cNvSpPr/>
          <p:nvPr/>
        </p:nvSpPr>
        <p:spPr>
          <a:xfrm>
            <a:off x="0" y="0"/>
            <a:ext cx="9144000" cy="908720"/>
          </a:xfrm>
          <a:prstGeom prst="rect">
            <a:avLst/>
          </a:prstGeom>
          <a:solidFill>
            <a:srgbClr val="104F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3000" b="1" dirty="0" smtClean="0"/>
              <a:t>Stages of the bidding process – Open Procedure</a:t>
            </a:r>
            <a:endParaRPr lang="en-GB" sz="3000" b="1" dirty="0"/>
          </a:p>
        </p:txBody>
      </p:sp>
    </p:spTree>
    <p:extLst>
      <p:ext uri="{BB962C8B-B14F-4D97-AF65-F5344CB8AC3E}">
        <p14:creationId xmlns:p14="http://schemas.microsoft.com/office/powerpoint/2010/main" val="398829668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5"/>
          <p:cNvSpPr>
            <a:spLocks noChangeArrowheads="1"/>
          </p:cNvSpPr>
          <p:nvPr/>
        </p:nvSpPr>
        <p:spPr bwMode="auto">
          <a:xfrm>
            <a:off x="738188" y="1700808"/>
            <a:ext cx="7578228"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r>
              <a:rPr lang="en-GB" altLang="en-US" b="1" dirty="0">
                <a:latin typeface="+mn-lt"/>
                <a:cs typeface="Calibri" panose="020F0502020204030204" pitchFamily="34" charset="0"/>
              </a:rPr>
              <a:t>Competitive tendering process in which suppliers are invited to submit sealed bids for the supply of specific and clearly defined services during a specified timeframe. </a:t>
            </a:r>
          </a:p>
          <a:p>
            <a:pPr algn="just"/>
            <a:endParaRPr lang="en-GB" altLang="en-US" dirty="0">
              <a:latin typeface="+mn-lt"/>
              <a:cs typeface="Calibri" panose="020F0502020204030204" pitchFamily="34" charset="0"/>
            </a:endParaRPr>
          </a:p>
        </p:txBody>
      </p:sp>
      <p:sp>
        <p:nvSpPr>
          <p:cNvPr id="5" name="Rectangle 4"/>
          <p:cNvSpPr/>
          <p:nvPr/>
        </p:nvSpPr>
        <p:spPr>
          <a:xfrm>
            <a:off x="0" y="0"/>
            <a:ext cx="9144000" cy="908720"/>
          </a:xfrm>
          <a:prstGeom prst="rect">
            <a:avLst/>
          </a:prstGeom>
          <a:solidFill>
            <a:srgbClr val="104F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GB" altLang="en-US" sz="3200" b="1" kern="0" dirty="0">
                <a:solidFill>
                  <a:schemeClr val="bg1"/>
                </a:solidFill>
                <a:cs typeface="Calibri" panose="020F0502020204030204" pitchFamily="34" charset="0"/>
              </a:rPr>
              <a:t>Invitation to Tender (ITT)</a:t>
            </a:r>
          </a:p>
        </p:txBody>
      </p:sp>
      <p:sp>
        <p:nvSpPr>
          <p:cNvPr id="7" name="Rounded Rectangle 6"/>
          <p:cNvSpPr/>
          <p:nvPr/>
        </p:nvSpPr>
        <p:spPr>
          <a:xfrm>
            <a:off x="611560" y="2901137"/>
            <a:ext cx="7810664" cy="2744441"/>
          </a:xfrm>
          <a:prstGeom prst="roundRect">
            <a:avLst/>
          </a:prstGeom>
          <a:solidFill>
            <a:srgbClr val="CFDCE3"/>
          </a:solidFill>
          <a:ln>
            <a:solidFill>
              <a:srgbClr val="C6E0E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GB" altLang="en-US" dirty="0">
              <a:cs typeface="Calibri" panose="020F0502020204030204" pitchFamily="34" charset="0"/>
            </a:endParaRPr>
          </a:p>
          <a:p>
            <a:pPr>
              <a:buFont typeface="Arial" panose="020B0604020202020204" pitchFamily="34" charset="0"/>
              <a:buChar char="•"/>
            </a:pPr>
            <a:r>
              <a:rPr lang="en-GB" altLang="en-US" dirty="0" smtClean="0">
                <a:solidFill>
                  <a:schemeClr val="tx1"/>
                </a:solidFill>
                <a:cs typeface="Calibri" panose="020F0502020204030204" pitchFamily="34" charset="0"/>
              </a:rPr>
              <a:t> Bidders </a:t>
            </a:r>
            <a:r>
              <a:rPr lang="en-GB" altLang="en-US" dirty="0">
                <a:solidFill>
                  <a:schemeClr val="tx1"/>
                </a:solidFill>
                <a:cs typeface="Calibri" panose="020F0502020204030204" pitchFamily="34" charset="0"/>
              </a:rPr>
              <a:t>will prepare a bid and complete the standard supplier questionnaire (</a:t>
            </a:r>
            <a:r>
              <a:rPr lang="en-GB" altLang="en-US">
                <a:solidFill>
                  <a:schemeClr val="tx1"/>
                </a:solidFill>
                <a:cs typeface="Calibri" panose="020F0502020204030204" pitchFamily="34" charset="0"/>
              </a:rPr>
              <a:t>SSQ</a:t>
            </a:r>
            <a:r>
              <a:rPr lang="en-GB" altLang="en-US" smtClean="0">
                <a:solidFill>
                  <a:schemeClr val="tx1"/>
                </a:solidFill>
                <a:cs typeface="Calibri" panose="020F0502020204030204" pitchFamily="34" charset="0"/>
              </a:rPr>
              <a:t>). </a:t>
            </a:r>
            <a:endParaRPr lang="en-GB" altLang="en-US" dirty="0">
              <a:solidFill>
                <a:schemeClr val="tx1"/>
              </a:solidFill>
              <a:cs typeface="Calibri" panose="020F0502020204030204" pitchFamily="34" charset="0"/>
            </a:endParaRPr>
          </a:p>
          <a:p>
            <a:endParaRPr lang="en-GB" altLang="en-US" dirty="0">
              <a:solidFill>
                <a:schemeClr val="tx1"/>
              </a:solidFill>
              <a:cs typeface="Calibri" panose="020F0502020204030204" pitchFamily="34" charset="0"/>
            </a:endParaRPr>
          </a:p>
          <a:p>
            <a:pPr>
              <a:buFont typeface="Arial" panose="020B0604020202020204" pitchFamily="34" charset="0"/>
              <a:buChar char="•"/>
            </a:pPr>
            <a:r>
              <a:rPr lang="en-GB" altLang="en-US" dirty="0" smtClean="0">
                <a:solidFill>
                  <a:schemeClr val="tx1"/>
                </a:solidFill>
                <a:cs typeface="Calibri" panose="020F0502020204030204" pitchFamily="34" charset="0"/>
              </a:rPr>
              <a:t> Pre-defined </a:t>
            </a:r>
            <a:r>
              <a:rPr lang="en-GB" altLang="en-US" dirty="0">
                <a:solidFill>
                  <a:schemeClr val="tx1"/>
                </a:solidFill>
                <a:cs typeface="Calibri" panose="020F0502020204030204" pitchFamily="34" charset="0"/>
              </a:rPr>
              <a:t>scoring criteria will determine the outcome.</a:t>
            </a:r>
          </a:p>
          <a:p>
            <a:pPr>
              <a:buFont typeface="Arial" panose="020B0604020202020204" pitchFamily="34" charset="0"/>
              <a:buChar char="•"/>
            </a:pPr>
            <a:endParaRPr lang="en-GB" altLang="en-US" dirty="0">
              <a:solidFill>
                <a:schemeClr val="tx1"/>
              </a:solidFill>
              <a:cs typeface="Calibri" panose="020F0502020204030204" pitchFamily="34" charset="0"/>
            </a:endParaRPr>
          </a:p>
          <a:p>
            <a:pPr>
              <a:buFont typeface="Arial" panose="020B0604020202020204" pitchFamily="34" charset="0"/>
              <a:buChar char="•"/>
            </a:pPr>
            <a:r>
              <a:rPr lang="en-GB" altLang="en-US" dirty="0" smtClean="0">
                <a:solidFill>
                  <a:schemeClr val="tx1"/>
                </a:solidFill>
                <a:cs typeface="Calibri" panose="020F0502020204030204" pitchFamily="34" charset="0"/>
              </a:rPr>
              <a:t> Scoring </a:t>
            </a:r>
            <a:r>
              <a:rPr lang="en-GB" altLang="en-US" dirty="0">
                <a:solidFill>
                  <a:schemeClr val="tx1"/>
                </a:solidFill>
                <a:cs typeface="Calibri" panose="020F0502020204030204" pitchFamily="34" charset="0"/>
              </a:rPr>
              <a:t>criteria will be based on “most economically advantageous tender” (“MEAT”), an evaluation methodology based on a balance of Technical (Quality) and Price.</a:t>
            </a:r>
          </a:p>
          <a:p>
            <a:pPr algn="ctr"/>
            <a:endParaRPr lang="en-GB" sz="1600" dirty="0">
              <a:solidFill>
                <a:sysClr val="windowText" lastClr="000000"/>
              </a:solidFill>
              <a:cs typeface="Calibri" panose="020F0502020204030204" pitchFamily="34" charset="0"/>
            </a:endParaRPr>
          </a:p>
        </p:txBody>
      </p:sp>
    </p:spTree>
    <p:extLst>
      <p:ext uri="{BB962C8B-B14F-4D97-AF65-F5344CB8AC3E}">
        <p14:creationId xmlns:p14="http://schemas.microsoft.com/office/powerpoint/2010/main" val="33651826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787187" y="1844824"/>
            <a:ext cx="7290197" cy="4339650"/>
          </a:xfrm>
          <a:prstGeom prst="rect">
            <a:avLst/>
          </a:prstGeom>
          <a:noFill/>
        </p:spPr>
        <p:txBody>
          <a:bodyPr>
            <a:spAutoFit/>
          </a:bodyPr>
          <a:lstStyle/>
          <a:p>
            <a:pPr>
              <a:defRPr/>
            </a:pPr>
            <a:r>
              <a:rPr lang="en-GB" altLang="en-US" dirty="0">
                <a:cs typeface="Calibri" panose="020F0502020204030204" pitchFamily="34" charset="0"/>
              </a:rPr>
              <a:t>DfE will be carrying out a desktop evaluation of bids to determine whether or not bidders will be eligible for a contract award.</a:t>
            </a:r>
          </a:p>
          <a:p>
            <a:pPr>
              <a:defRPr/>
            </a:pPr>
            <a:endParaRPr lang="en-GB" dirty="0" smtClean="0">
              <a:cs typeface="Calibri" panose="020F0502020204030204" pitchFamily="34" charset="0"/>
            </a:endParaRPr>
          </a:p>
          <a:p>
            <a:pPr marL="120551" indent="-120551">
              <a:buFont typeface="Arial" panose="020B0604020202020204" pitchFamily="34" charset="0"/>
              <a:buChar char="•"/>
              <a:defRPr/>
            </a:pPr>
            <a:endParaRPr lang="en-GB" dirty="0">
              <a:cs typeface="Calibri" panose="020F0502020204030204" pitchFamily="34" charset="0"/>
            </a:endParaRPr>
          </a:p>
          <a:p>
            <a:pPr marL="120551" indent="-120551">
              <a:buFont typeface="Arial" panose="020B0604020202020204" pitchFamily="34" charset="0"/>
              <a:buChar char="•"/>
              <a:defRPr/>
            </a:pPr>
            <a:r>
              <a:rPr lang="en-GB" dirty="0" smtClean="0">
                <a:cs typeface="Calibri" panose="020F0502020204030204" pitchFamily="34" charset="0"/>
              </a:rPr>
              <a:t>Notice </a:t>
            </a:r>
            <a:r>
              <a:rPr lang="en-GB" dirty="0">
                <a:cs typeface="Calibri" panose="020F0502020204030204" pitchFamily="34" charset="0"/>
              </a:rPr>
              <a:t>of intent to award.</a:t>
            </a:r>
          </a:p>
          <a:p>
            <a:pPr>
              <a:defRPr/>
            </a:pPr>
            <a:endParaRPr lang="en-GB" dirty="0">
              <a:cs typeface="Calibri" panose="020F0502020204030204" pitchFamily="34" charset="0"/>
            </a:endParaRPr>
          </a:p>
          <a:p>
            <a:pPr marL="120551" indent="-120551">
              <a:buFont typeface="Arial" panose="020B0604020202020204" pitchFamily="34" charset="0"/>
              <a:buChar char="•"/>
              <a:defRPr/>
            </a:pPr>
            <a:r>
              <a:rPr lang="en-GB" dirty="0">
                <a:cs typeface="Calibri" panose="020F0502020204030204" pitchFamily="34" charset="0"/>
              </a:rPr>
              <a:t>A mandatory standstill period of 10 days will take place.</a:t>
            </a:r>
          </a:p>
          <a:p>
            <a:pPr>
              <a:defRPr/>
            </a:pPr>
            <a:endParaRPr lang="en-GB" dirty="0">
              <a:cs typeface="Calibri" panose="020F0502020204030204" pitchFamily="34" charset="0"/>
            </a:endParaRPr>
          </a:p>
          <a:p>
            <a:pPr marL="120551" indent="-120551">
              <a:buFont typeface="Arial" panose="020B0604020202020204" pitchFamily="34" charset="0"/>
              <a:buChar char="•"/>
              <a:defRPr/>
            </a:pPr>
            <a:r>
              <a:rPr lang="en-GB" dirty="0">
                <a:cs typeface="Calibri" panose="020F0502020204030204" pitchFamily="34" charset="0"/>
              </a:rPr>
              <a:t>Contract Award.</a:t>
            </a:r>
          </a:p>
          <a:p>
            <a:pPr marL="120551" indent="-120551">
              <a:buFont typeface="Arial" panose="020B0604020202020204" pitchFamily="34" charset="0"/>
              <a:buChar char="•"/>
              <a:defRPr/>
            </a:pPr>
            <a:endParaRPr lang="en-GB" dirty="0">
              <a:cs typeface="Calibri" panose="020F0502020204030204" pitchFamily="34" charset="0"/>
            </a:endParaRPr>
          </a:p>
          <a:p>
            <a:pPr marL="120551" indent="-120551">
              <a:buFont typeface="Arial" panose="020B0604020202020204" pitchFamily="34" charset="0"/>
              <a:buChar char="•"/>
              <a:defRPr/>
            </a:pPr>
            <a:r>
              <a:rPr lang="en-GB" dirty="0">
                <a:cs typeface="Calibri" panose="020F0502020204030204" pitchFamily="34" charset="0"/>
              </a:rPr>
              <a:t>Successful supplier should be ready to deliver the service from </a:t>
            </a:r>
            <a:r>
              <a:rPr lang="en-GB" b="1" dirty="0">
                <a:cs typeface="Calibri" panose="020F0502020204030204" pitchFamily="34" charset="0"/>
              </a:rPr>
              <a:t>April 2019</a:t>
            </a:r>
            <a:r>
              <a:rPr lang="en-GB" dirty="0">
                <a:cs typeface="Calibri" panose="020F0502020204030204" pitchFamily="34" charset="0"/>
              </a:rPr>
              <a:t>. </a:t>
            </a:r>
          </a:p>
          <a:p>
            <a:pPr>
              <a:defRPr/>
            </a:pPr>
            <a:endParaRPr lang="en-GB" dirty="0">
              <a:cs typeface="Arial" panose="020B0604020202020204" pitchFamily="34" charset="0"/>
            </a:endParaRPr>
          </a:p>
          <a:p>
            <a:pPr marL="120551" indent="-120551">
              <a:buFont typeface="Arial" panose="020B0604020202020204" pitchFamily="34" charset="0"/>
              <a:buChar char="•"/>
              <a:defRPr/>
            </a:pPr>
            <a:endParaRPr lang="en-GB" dirty="0">
              <a:cs typeface="Arial" panose="020B0604020202020204" pitchFamily="34" charset="0"/>
            </a:endParaRPr>
          </a:p>
          <a:p>
            <a:pPr>
              <a:defRPr/>
            </a:pPr>
            <a:endParaRPr lang="en-GB" sz="2400" dirty="0"/>
          </a:p>
        </p:txBody>
      </p:sp>
      <p:sp>
        <p:nvSpPr>
          <p:cNvPr id="4" name="Rectangle 3"/>
          <p:cNvSpPr/>
          <p:nvPr/>
        </p:nvSpPr>
        <p:spPr>
          <a:xfrm>
            <a:off x="0" y="0"/>
            <a:ext cx="9144000" cy="908720"/>
          </a:xfrm>
          <a:prstGeom prst="rect">
            <a:avLst/>
          </a:prstGeom>
          <a:solidFill>
            <a:srgbClr val="104F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GB" altLang="en-US" sz="3200" b="1" kern="0" dirty="0" smtClean="0">
                <a:solidFill>
                  <a:schemeClr val="bg1"/>
                </a:solidFill>
                <a:cs typeface="Calibri" panose="020F0502020204030204" pitchFamily="34" charset="0"/>
              </a:rPr>
              <a:t>Contract Award</a:t>
            </a:r>
            <a:endParaRPr lang="en-GB" altLang="en-US" sz="3200" b="1" kern="0" dirty="0">
              <a:solidFill>
                <a:schemeClr val="bg1"/>
              </a:solidFill>
              <a:cs typeface="Calibri" panose="020F0502020204030204" pitchFamily="34" charset="0"/>
            </a:endParaRPr>
          </a:p>
        </p:txBody>
      </p:sp>
    </p:spTree>
    <p:extLst>
      <p:ext uri="{BB962C8B-B14F-4D97-AF65-F5344CB8AC3E}">
        <p14:creationId xmlns:p14="http://schemas.microsoft.com/office/powerpoint/2010/main" val="114828650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83968" y="5661248"/>
            <a:ext cx="4393406" cy="338554"/>
          </a:xfrm>
          <a:prstGeom prst="rect">
            <a:avLst/>
          </a:prstGeom>
          <a:ln>
            <a:noFill/>
          </a:ln>
        </p:spPr>
        <p:style>
          <a:lnRef idx="2">
            <a:schemeClr val="accent1"/>
          </a:lnRef>
          <a:fillRef idx="1">
            <a:schemeClr val="lt1"/>
          </a:fillRef>
          <a:effectRef idx="0">
            <a:schemeClr val="accent1"/>
          </a:effectRef>
          <a:fontRef idx="minor">
            <a:schemeClr val="dk1"/>
          </a:fontRef>
        </p:style>
        <p:txBody>
          <a:bodyPr>
            <a:spAutoFit/>
          </a:bodyPr>
          <a:lstStyle/>
          <a:p>
            <a:pPr>
              <a:defRPr/>
            </a:pPr>
            <a:r>
              <a:rPr lang="en-GB" sz="1600" dirty="0">
                <a:cs typeface="Arial" panose="020B0604020202020204" pitchFamily="34" charset="0"/>
              </a:rPr>
              <a:t>*</a:t>
            </a:r>
            <a:r>
              <a:rPr lang="en-GB" sz="1200" dirty="0">
                <a:latin typeface="Calibri" panose="020F0502020204030204" pitchFamily="34" charset="0"/>
                <a:cs typeface="Calibri" panose="020F0502020204030204" pitchFamily="34" charset="0"/>
              </a:rPr>
              <a:t>All activity is also subject to approval and funding being available.</a:t>
            </a:r>
          </a:p>
        </p:txBody>
      </p:sp>
      <p:graphicFrame>
        <p:nvGraphicFramePr>
          <p:cNvPr id="6" name="Table 5"/>
          <p:cNvGraphicFramePr>
            <a:graphicFrameLocks noGrp="1"/>
          </p:cNvGraphicFramePr>
          <p:nvPr>
            <p:extLst>
              <p:ext uri="{D42A27DB-BD31-4B8C-83A1-F6EECF244321}">
                <p14:modId xmlns:p14="http://schemas.microsoft.com/office/powerpoint/2010/main" val="2489628201"/>
              </p:ext>
            </p:extLst>
          </p:nvPr>
        </p:nvGraphicFramePr>
        <p:xfrm>
          <a:off x="395536" y="1340768"/>
          <a:ext cx="8352927" cy="4104458"/>
        </p:xfrm>
        <a:graphic>
          <a:graphicData uri="http://schemas.openxmlformats.org/drawingml/2006/table">
            <a:tbl>
              <a:tblPr firstRow="1" bandRow="1">
                <a:tableStyleId>{5C22544A-7EE6-4342-B048-85BDC9FD1C3A}</a:tableStyleId>
              </a:tblPr>
              <a:tblGrid>
                <a:gridCol w="2998003">
                  <a:extLst>
                    <a:ext uri="{9D8B030D-6E8A-4147-A177-3AD203B41FA5}">
                      <a16:colId xmlns:a16="http://schemas.microsoft.com/office/drawing/2014/main" val="1141952200"/>
                    </a:ext>
                  </a:extLst>
                </a:gridCol>
                <a:gridCol w="5354924">
                  <a:extLst>
                    <a:ext uri="{9D8B030D-6E8A-4147-A177-3AD203B41FA5}">
                      <a16:colId xmlns:a16="http://schemas.microsoft.com/office/drawing/2014/main" val="3739311695"/>
                    </a:ext>
                  </a:extLst>
                </a:gridCol>
              </a:tblGrid>
              <a:tr h="591776">
                <a:tc>
                  <a:txBody>
                    <a:bodyPr/>
                    <a:lstStyle/>
                    <a:p>
                      <a:pPr algn="l" rtl="0" fontAlgn="ctr"/>
                      <a:r>
                        <a:rPr lang="en-GB" sz="1800" u="none" strike="noStrike" baseline="0" dirty="0" smtClean="0">
                          <a:solidFill>
                            <a:schemeClr val="tx1"/>
                          </a:solidFill>
                          <a:effectLst/>
                          <a:latin typeface="+mn-lt"/>
                          <a:cs typeface="Calibri" panose="020F0502020204030204" pitchFamily="34" charset="0"/>
                        </a:rPr>
                        <a:t> Da</a:t>
                      </a:r>
                      <a:r>
                        <a:rPr lang="en-GB" sz="1800" u="none" strike="noStrike" dirty="0" smtClean="0">
                          <a:solidFill>
                            <a:schemeClr val="tx1"/>
                          </a:solidFill>
                          <a:effectLst/>
                          <a:latin typeface="+mn-lt"/>
                          <a:cs typeface="Calibri" panose="020F0502020204030204" pitchFamily="34" charset="0"/>
                        </a:rPr>
                        <a:t>te </a:t>
                      </a:r>
                      <a:endParaRPr lang="en-GB" sz="1800" b="1" i="0" u="none" strike="noStrike" dirty="0">
                        <a:solidFill>
                          <a:schemeClr val="tx1"/>
                        </a:solidFill>
                        <a:effectLst/>
                        <a:latin typeface="+mn-lt"/>
                        <a:cs typeface="Calibri" panose="020F0502020204030204" pitchFamily="34" charset="0"/>
                      </a:endParaRPr>
                    </a:p>
                  </a:txBody>
                  <a:tcPr marL="2679" marR="2679" marT="2681" marB="0" anchor="ctr"/>
                </a:tc>
                <a:tc>
                  <a:txBody>
                    <a:bodyPr/>
                    <a:lstStyle/>
                    <a:p>
                      <a:pPr algn="l" rtl="0" fontAlgn="ctr"/>
                      <a:r>
                        <a:rPr lang="en-GB" sz="1800" u="none" strike="noStrike" baseline="0" dirty="0">
                          <a:solidFill>
                            <a:schemeClr val="tx1"/>
                          </a:solidFill>
                          <a:effectLst/>
                          <a:latin typeface="+mn-lt"/>
                          <a:cs typeface="Calibri" panose="020F0502020204030204" pitchFamily="34" charset="0"/>
                        </a:rPr>
                        <a:t> </a:t>
                      </a:r>
                      <a:r>
                        <a:rPr lang="en-GB" sz="1800" u="none" strike="noStrike" baseline="0" dirty="0" smtClean="0">
                          <a:solidFill>
                            <a:schemeClr val="tx1"/>
                          </a:solidFill>
                          <a:effectLst/>
                          <a:latin typeface="+mn-lt"/>
                          <a:cs typeface="Calibri" panose="020F0502020204030204" pitchFamily="34" charset="0"/>
                        </a:rPr>
                        <a:t>A</a:t>
                      </a:r>
                      <a:r>
                        <a:rPr lang="en-GB" sz="1800" u="none" strike="noStrike" dirty="0" smtClean="0">
                          <a:solidFill>
                            <a:schemeClr val="tx1"/>
                          </a:solidFill>
                          <a:effectLst/>
                          <a:latin typeface="+mn-lt"/>
                          <a:cs typeface="Calibri" panose="020F0502020204030204" pitchFamily="34" charset="0"/>
                        </a:rPr>
                        <a:t>ctivity</a:t>
                      </a:r>
                      <a:r>
                        <a:rPr lang="en-GB" sz="1800" u="none" strike="noStrike" dirty="0">
                          <a:solidFill>
                            <a:schemeClr val="tx1"/>
                          </a:solidFill>
                          <a:effectLst/>
                          <a:latin typeface="+mn-lt"/>
                          <a:cs typeface="Calibri" panose="020F0502020204030204" pitchFamily="34" charset="0"/>
                        </a:rPr>
                        <a:t>*</a:t>
                      </a:r>
                      <a:endParaRPr lang="en-GB" sz="1800" b="1" i="0" u="none" strike="noStrike" dirty="0">
                        <a:solidFill>
                          <a:schemeClr val="tx1"/>
                        </a:solidFill>
                        <a:effectLst/>
                        <a:latin typeface="+mn-lt"/>
                        <a:cs typeface="Calibri" panose="020F0502020204030204" pitchFamily="34" charset="0"/>
                      </a:endParaRPr>
                    </a:p>
                  </a:txBody>
                  <a:tcPr marL="2679" marR="2679" marT="2681" marB="0" anchor="ctr"/>
                </a:tc>
                <a:extLst>
                  <a:ext uri="{0D108BD9-81ED-4DB2-BD59-A6C34878D82A}">
                    <a16:rowId xmlns:a16="http://schemas.microsoft.com/office/drawing/2014/main" val="1771244398"/>
                  </a:ext>
                </a:extLst>
              </a:tr>
              <a:tr h="591776">
                <a:tc>
                  <a:txBody>
                    <a:bodyPr/>
                    <a:lstStyle/>
                    <a:p>
                      <a:pPr algn="l" rtl="0" fontAlgn="ctr"/>
                      <a:r>
                        <a:rPr lang="en-GB" sz="1800" u="none" strike="noStrike" baseline="0" dirty="0" smtClean="0">
                          <a:solidFill>
                            <a:schemeClr val="tx1"/>
                          </a:solidFill>
                          <a:effectLst/>
                          <a:latin typeface="+mn-lt"/>
                          <a:cs typeface="Calibri" panose="020F0502020204030204" pitchFamily="34" charset="0"/>
                        </a:rPr>
                        <a:t>October 20</a:t>
                      </a:r>
                      <a:r>
                        <a:rPr lang="en-GB" sz="1800" u="none" strike="noStrike" dirty="0" smtClean="0">
                          <a:solidFill>
                            <a:schemeClr val="tx1"/>
                          </a:solidFill>
                          <a:effectLst/>
                          <a:latin typeface="+mn-lt"/>
                          <a:cs typeface="Calibri" panose="020F0502020204030204" pitchFamily="34" charset="0"/>
                        </a:rPr>
                        <a:t>18</a:t>
                      </a:r>
                      <a:endParaRPr lang="en-GB" sz="1800" b="0" i="0" u="none" strike="noStrike" dirty="0">
                        <a:solidFill>
                          <a:schemeClr val="tx1"/>
                        </a:solidFill>
                        <a:effectLst/>
                        <a:latin typeface="+mn-lt"/>
                        <a:cs typeface="Calibri" panose="020F0502020204030204" pitchFamily="34" charset="0"/>
                      </a:endParaRPr>
                    </a:p>
                  </a:txBody>
                  <a:tcPr marL="2679" marR="2679" marT="2681" marB="0" anchor="ctr"/>
                </a:tc>
                <a:tc>
                  <a:txBody>
                    <a:bodyPr/>
                    <a:lstStyle/>
                    <a:p>
                      <a:pPr algn="l" rtl="0" fontAlgn="ctr"/>
                      <a:r>
                        <a:rPr lang="en-GB" sz="1800" u="none" strike="noStrike" dirty="0">
                          <a:solidFill>
                            <a:schemeClr val="tx1"/>
                          </a:solidFill>
                          <a:effectLst/>
                          <a:latin typeface="+mn-lt"/>
                          <a:cs typeface="Calibri" panose="020F0502020204030204" pitchFamily="34" charset="0"/>
                        </a:rPr>
                        <a:t>Market engagement </a:t>
                      </a:r>
                      <a:r>
                        <a:rPr lang="en-GB" sz="1800" u="none" strike="noStrike" dirty="0" smtClean="0">
                          <a:solidFill>
                            <a:schemeClr val="tx1"/>
                          </a:solidFill>
                          <a:effectLst/>
                          <a:latin typeface="+mn-lt"/>
                          <a:cs typeface="Calibri" panose="020F0502020204030204" pitchFamily="34" charset="0"/>
                        </a:rPr>
                        <a:t>event / RFI deadline</a:t>
                      </a:r>
                    </a:p>
                  </a:txBody>
                  <a:tcPr marL="2679" marR="2679" marT="2681" marB="0" anchor="ctr"/>
                </a:tc>
                <a:extLst>
                  <a:ext uri="{0D108BD9-81ED-4DB2-BD59-A6C34878D82A}">
                    <a16:rowId xmlns:a16="http://schemas.microsoft.com/office/drawing/2014/main" val="3874777203"/>
                  </a:ext>
                </a:extLst>
              </a:tr>
              <a:tr h="581347">
                <a:tc>
                  <a:txBody>
                    <a:bodyPr/>
                    <a:lstStyle/>
                    <a:p>
                      <a:pPr algn="l" rtl="0" fontAlgn="ctr"/>
                      <a:r>
                        <a:rPr lang="en-GB" sz="1800" u="none" strike="noStrike" dirty="0" smtClean="0">
                          <a:solidFill>
                            <a:schemeClr val="tx1"/>
                          </a:solidFill>
                          <a:effectLst/>
                          <a:latin typeface="+mn-lt"/>
                          <a:cs typeface="Calibri" panose="020F0502020204030204" pitchFamily="34" charset="0"/>
                        </a:rPr>
                        <a:t>Late November 2018</a:t>
                      </a:r>
                      <a:endParaRPr lang="en-GB" sz="1800" b="0" i="0" u="none" strike="noStrike" dirty="0">
                        <a:solidFill>
                          <a:schemeClr val="tx1"/>
                        </a:solidFill>
                        <a:effectLst/>
                        <a:latin typeface="+mn-lt"/>
                        <a:cs typeface="Calibri" panose="020F0502020204030204" pitchFamily="34" charset="0"/>
                      </a:endParaRPr>
                    </a:p>
                  </a:txBody>
                  <a:tcPr marL="2679" marR="2679" marT="2681" marB="0" anchor="ctr"/>
                </a:tc>
                <a:tc>
                  <a:txBody>
                    <a:bodyPr/>
                    <a:lstStyle/>
                    <a:p>
                      <a:pPr algn="l" rtl="0" fontAlgn="ctr"/>
                      <a:r>
                        <a:rPr lang="en-GB" sz="1800" u="none" strike="noStrike" dirty="0" smtClean="0">
                          <a:solidFill>
                            <a:schemeClr val="tx1"/>
                          </a:solidFill>
                          <a:effectLst/>
                          <a:latin typeface="+mn-lt"/>
                          <a:cs typeface="Calibri" panose="020F0502020204030204" pitchFamily="34" charset="0"/>
                        </a:rPr>
                        <a:t>Invitation to Tender is published</a:t>
                      </a:r>
                      <a:endParaRPr lang="en-GB" sz="1800" b="0" i="0" u="none" strike="noStrike" dirty="0">
                        <a:solidFill>
                          <a:schemeClr val="tx1"/>
                        </a:solidFill>
                        <a:effectLst/>
                        <a:latin typeface="+mn-lt"/>
                        <a:cs typeface="Calibri" panose="020F0502020204030204" pitchFamily="34" charset="0"/>
                      </a:endParaRPr>
                    </a:p>
                  </a:txBody>
                  <a:tcPr marL="2679" marR="2679" marT="2681" marB="0" anchor="ctr"/>
                </a:tc>
                <a:extLst>
                  <a:ext uri="{0D108BD9-81ED-4DB2-BD59-A6C34878D82A}">
                    <a16:rowId xmlns:a16="http://schemas.microsoft.com/office/drawing/2014/main" val="588798512"/>
                  </a:ext>
                </a:extLst>
              </a:tr>
              <a:tr h="598761">
                <a:tc>
                  <a:txBody>
                    <a:bodyPr/>
                    <a:lstStyle/>
                    <a:p>
                      <a:pPr algn="l" rtl="0" fontAlgn="ctr"/>
                      <a:r>
                        <a:rPr lang="en-GB" sz="1800" b="0" i="0" u="none" strike="noStrike" dirty="0" smtClean="0">
                          <a:solidFill>
                            <a:schemeClr val="tx1"/>
                          </a:solidFill>
                          <a:effectLst/>
                          <a:latin typeface="+mn-lt"/>
                          <a:cs typeface="Calibri" panose="020F0502020204030204" pitchFamily="34" charset="0"/>
                        </a:rPr>
                        <a:t>Early January</a:t>
                      </a:r>
                      <a:r>
                        <a:rPr lang="en-GB" sz="1800" b="0" i="0" u="none" strike="noStrike" baseline="0" dirty="0" smtClean="0">
                          <a:solidFill>
                            <a:schemeClr val="tx1"/>
                          </a:solidFill>
                          <a:effectLst/>
                          <a:latin typeface="+mn-lt"/>
                          <a:cs typeface="Calibri" panose="020F0502020204030204" pitchFamily="34" charset="0"/>
                        </a:rPr>
                        <a:t> 2019</a:t>
                      </a:r>
                      <a:endParaRPr lang="en-GB" sz="1800" b="0" i="0" u="none" strike="noStrike" dirty="0">
                        <a:solidFill>
                          <a:schemeClr val="tx1"/>
                        </a:solidFill>
                        <a:effectLst/>
                        <a:latin typeface="+mn-lt"/>
                        <a:cs typeface="Calibri" panose="020F0502020204030204" pitchFamily="34" charset="0"/>
                      </a:endParaRPr>
                    </a:p>
                  </a:txBody>
                  <a:tcPr marL="2679" marR="2679" marT="2681" marB="0" anchor="ctr"/>
                </a:tc>
                <a:tc>
                  <a:txBody>
                    <a:bodyPr/>
                    <a:lstStyle/>
                    <a:p>
                      <a:pPr algn="l" rtl="0" fontAlgn="ctr"/>
                      <a:r>
                        <a:rPr lang="en-GB" sz="1800" b="0" i="0" u="none" strike="noStrike" dirty="0" smtClean="0">
                          <a:solidFill>
                            <a:schemeClr val="tx1"/>
                          </a:solidFill>
                          <a:effectLst/>
                          <a:latin typeface="+mn-lt"/>
                          <a:cs typeface="Calibri" panose="020F0502020204030204" pitchFamily="34" charset="0"/>
                        </a:rPr>
                        <a:t>Bids</a:t>
                      </a:r>
                      <a:r>
                        <a:rPr lang="en-GB" sz="1800" b="0" i="0" u="none" strike="noStrike" baseline="0" dirty="0" smtClean="0">
                          <a:solidFill>
                            <a:schemeClr val="tx1"/>
                          </a:solidFill>
                          <a:effectLst/>
                          <a:latin typeface="+mn-lt"/>
                          <a:cs typeface="Calibri" panose="020F0502020204030204" pitchFamily="34" charset="0"/>
                        </a:rPr>
                        <a:t> to be submitted</a:t>
                      </a:r>
                      <a:endParaRPr lang="en-GB" sz="1800" b="0" i="0" u="none" strike="noStrike" dirty="0">
                        <a:solidFill>
                          <a:schemeClr val="tx1"/>
                        </a:solidFill>
                        <a:effectLst/>
                        <a:latin typeface="+mn-lt"/>
                        <a:cs typeface="Calibri" panose="020F0502020204030204" pitchFamily="34" charset="0"/>
                      </a:endParaRPr>
                    </a:p>
                  </a:txBody>
                  <a:tcPr marL="2679" marR="2679" marT="2681" marB="0" anchor="ctr"/>
                </a:tc>
                <a:extLst>
                  <a:ext uri="{0D108BD9-81ED-4DB2-BD59-A6C34878D82A}">
                    <a16:rowId xmlns:a16="http://schemas.microsoft.com/office/drawing/2014/main" val="1048668541"/>
                  </a:ext>
                </a:extLst>
              </a:tr>
              <a:tr h="580266">
                <a:tc>
                  <a:txBody>
                    <a:bodyPr/>
                    <a:lstStyle/>
                    <a:p>
                      <a:pPr algn="l" rtl="0" fontAlgn="ctr"/>
                      <a:r>
                        <a:rPr lang="en-GB" sz="1800" u="none" strike="noStrike" dirty="0" smtClean="0">
                          <a:solidFill>
                            <a:schemeClr val="tx1"/>
                          </a:solidFill>
                          <a:effectLst/>
                          <a:latin typeface="+mn-lt"/>
                          <a:cs typeface="Calibri" panose="020F0502020204030204" pitchFamily="34" charset="0"/>
                        </a:rPr>
                        <a:t>January / February 2019</a:t>
                      </a:r>
                      <a:endParaRPr lang="en-GB" sz="1800" b="0" i="0" u="none" strike="noStrike" dirty="0">
                        <a:solidFill>
                          <a:schemeClr val="tx1"/>
                        </a:solidFill>
                        <a:effectLst/>
                        <a:latin typeface="+mn-lt"/>
                        <a:cs typeface="Calibri" panose="020F0502020204030204" pitchFamily="34" charset="0"/>
                      </a:endParaRPr>
                    </a:p>
                  </a:txBody>
                  <a:tcPr marL="2679" marR="2679" marT="2681" marB="0" anchor="ctr"/>
                </a:tc>
                <a:tc>
                  <a:txBody>
                    <a:bodyPr/>
                    <a:lstStyle/>
                    <a:p>
                      <a:pPr algn="l" rtl="0" fontAlgn="ctr"/>
                      <a:r>
                        <a:rPr lang="en-GB" sz="1800" u="none" strike="noStrike" dirty="0">
                          <a:solidFill>
                            <a:schemeClr val="tx1"/>
                          </a:solidFill>
                          <a:effectLst/>
                          <a:latin typeface="+mn-lt"/>
                          <a:cs typeface="Calibri" panose="020F0502020204030204" pitchFamily="34" charset="0"/>
                        </a:rPr>
                        <a:t>Assessment of bids</a:t>
                      </a:r>
                      <a:endParaRPr lang="en-GB" sz="1800" b="0" i="0" u="none" strike="noStrike" dirty="0">
                        <a:solidFill>
                          <a:schemeClr val="tx1"/>
                        </a:solidFill>
                        <a:effectLst/>
                        <a:latin typeface="+mn-lt"/>
                        <a:cs typeface="Calibri" panose="020F0502020204030204" pitchFamily="34" charset="0"/>
                      </a:endParaRPr>
                    </a:p>
                  </a:txBody>
                  <a:tcPr marL="2679" marR="2679" marT="2681" marB="0" anchor="ctr"/>
                </a:tc>
                <a:extLst>
                  <a:ext uri="{0D108BD9-81ED-4DB2-BD59-A6C34878D82A}">
                    <a16:rowId xmlns:a16="http://schemas.microsoft.com/office/drawing/2014/main" val="2787029860"/>
                  </a:ext>
                </a:extLst>
              </a:tr>
              <a:tr h="580266">
                <a:tc>
                  <a:txBody>
                    <a:bodyPr/>
                    <a:lstStyle/>
                    <a:p>
                      <a:pPr algn="l" rtl="0" fontAlgn="ctr"/>
                      <a:r>
                        <a:rPr lang="en-GB" sz="1800" b="0" i="0" u="none" strike="noStrike" baseline="0" dirty="0" smtClean="0">
                          <a:solidFill>
                            <a:schemeClr val="tx1"/>
                          </a:solidFill>
                          <a:effectLst/>
                          <a:latin typeface="+mn-lt"/>
                          <a:cs typeface="Calibri" panose="020F0502020204030204" pitchFamily="34" charset="0"/>
                        </a:rPr>
                        <a:t>Late February / Early March 2019</a:t>
                      </a:r>
                      <a:endParaRPr lang="en-GB" sz="1800" b="0" i="0" u="none" strike="noStrike" dirty="0">
                        <a:solidFill>
                          <a:schemeClr val="tx1"/>
                        </a:solidFill>
                        <a:effectLst/>
                        <a:latin typeface="+mn-lt"/>
                        <a:cs typeface="Calibri" panose="020F0502020204030204" pitchFamily="34" charset="0"/>
                      </a:endParaRPr>
                    </a:p>
                  </a:txBody>
                  <a:tcPr marL="2679" marR="2679" marT="2681" marB="0" anchor="ctr"/>
                </a:tc>
                <a:tc>
                  <a:txBody>
                    <a:bodyPr/>
                    <a:lstStyle/>
                    <a:p>
                      <a:pPr algn="l" rtl="0" fontAlgn="ctr"/>
                      <a:r>
                        <a:rPr lang="en-GB" sz="1800" u="none" strike="noStrike" dirty="0">
                          <a:solidFill>
                            <a:schemeClr val="tx1"/>
                          </a:solidFill>
                          <a:effectLst/>
                          <a:latin typeface="+mn-lt"/>
                          <a:cs typeface="Calibri" panose="020F0502020204030204" pitchFamily="34" charset="0"/>
                        </a:rPr>
                        <a:t>Contracts awarded</a:t>
                      </a:r>
                      <a:endParaRPr lang="en-GB" sz="1800" b="0" i="0" u="none" strike="noStrike" dirty="0">
                        <a:solidFill>
                          <a:schemeClr val="tx1"/>
                        </a:solidFill>
                        <a:effectLst/>
                        <a:latin typeface="+mn-lt"/>
                        <a:cs typeface="Calibri" panose="020F0502020204030204" pitchFamily="34" charset="0"/>
                      </a:endParaRPr>
                    </a:p>
                  </a:txBody>
                  <a:tcPr marL="2679" marR="2679" marT="2681" marB="0" anchor="ctr"/>
                </a:tc>
                <a:extLst>
                  <a:ext uri="{0D108BD9-81ED-4DB2-BD59-A6C34878D82A}">
                    <a16:rowId xmlns:a16="http://schemas.microsoft.com/office/drawing/2014/main" val="1987760811"/>
                  </a:ext>
                </a:extLst>
              </a:tr>
              <a:tr h="580266">
                <a:tc>
                  <a:txBody>
                    <a:bodyPr/>
                    <a:lstStyle/>
                    <a:p>
                      <a:pPr algn="l" rtl="0" fontAlgn="ctr"/>
                      <a:r>
                        <a:rPr lang="en-GB" sz="1800" u="none" strike="noStrike" dirty="0" smtClean="0">
                          <a:solidFill>
                            <a:schemeClr val="tx1"/>
                          </a:solidFill>
                          <a:effectLst/>
                          <a:latin typeface="+mn-lt"/>
                          <a:cs typeface="Calibri" panose="020F0502020204030204" pitchFamily="34" charset="0"/>
                        </a:rPr>
                        <a:t>April 2019</a:t>
                      </a:r>
                      <a:endParaRPr lang="en-GB" sz="1800" b="0" i="0" u="none" strike="noStrike" dirty="0">
                        <a:solidFill>
                          <a:schemeClr val="tx1"/>
                        </a:solidFill>
                        <a:effectLst/>
                        <a:latin typeface="+mn-lt"/>
                        <a:cs typeface="Calibri" panose="020F0502020204030204" pitchFamily="34" charset="0"/>
                      </a:endParaRPr>
                    </a:p>
                  </a:txBody>
                  <a:tcPr marL="2679" marR="2679" marT="2681" marB="0" anchor="ctr"/>
                </a:tc>
                <a:tc>
                  <a:txBody>
                    <a:bodyPr/>
                    <a:lstStyle/>
                    <a:p>
                      <a:pPr algn="l" rtl="0" fontAlgn="ctr"/>
                      <a:r>
                        <a:rPr lang="en-GB" sz="1800" u="none" strike="noStrike" dirty="0">
                          <a:solidFill>
                            <a:schemeClr val="tx1"/>
                          </a:solidFill>
                          <a:effectLst/>
                          <a:latin typeface="+mn-lt"/>
                          <a:cs typeface="Calibri" panose="020F0502020204030204" pitchFamily="34" charset="0"/>
                        </a:rPr>
                        <a:t>Delivery to commence </a:t>
                      </a:r>
                      <a:endParaRPr lang="en-GB" sz="1800" b="0" i="0" u="none" strike="noStrike" dirty="0">
                        <a:solidFill>
                          <a:schemeClr val="tx1"/>
                        </a:solidFill>
                        <a:effectLst/>
                        <a:latin typeface="+mn-lt"/>
                        <a:cs typeface="Calibri" panose="020F0502020204030204" pitchFamily="34" charset="0"/>
                      </a:endParaRPr>
                    </a:p>
                  </a:txBody>
                  <a:tcPr marL="2679" marR="2679" marT="2681" marB="0" anchor="ctr"/>
                </a:tc>
                <a:extLst>
                  <a:ext uri="{0D108BD9-81ED-4DB2-BD59-A6C34878D82A}">
                    <a16:rowId xmlns:a16="http://schemas.microsoft.com/office/drawing/2014/main" val="1493604731"/>
                  </a:ext>
                </a:extLst>
              </a:tr>
            </a:tbl>
          </a:graphicData>
        </a:graphic>
      </p:graphicFrame>
      <p:sp>
        <p:nvSpPr>
          <p:cNvPr id="5" name="Rectangle 4"/>
          <p:cNvSpPr/>
          <p:nvPr/>
        </p:nvSpPr>
        <p:spPr>
          <a:xfrm>
            <a:off x="0" y="0"/>
            <a:ext cx="9144000" cy="908720"/>
          </a:xfrm>
          <a:prstGeom prst="rect">
            <a:avLst/>
          </a:prstGeom>
          <a:solidFill>
            <a:srgbClr val="104F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GB" altLang="en-US" sz="3200" b="1" kern="0" dirty="0" smtClean="0">
                <a:solidFill>
                  <a:schemeClr val="bg1"/>
                </a:solidFill>
                <a:cs typeface="Calibri" panose="020F0502020204030204" pitchFamily="34" charset="0"/>
              </a:rPr>
              <a:t>Approximate timeframe</a:t>
            </a:r>
            <a:endParaRPr lang="en-GB" altLang="en-US" sz="3200" b="1" kern="0" dirty="0">
              <a:solidFill>
                <a:schemeClr val="bg1"/>
              </a:solidFill>
              <a:cs typeface="Calibri" panose="020F0502020204030204" pitchFamily="34" charset="0"/>
            </a:endParaRPr>
          </a:p>
        </p:txBody>
      </p:sp>
    </p:spTree>
    <p:extLst>
      <p:ext uri="{BB962C8B-B14F-4D97-AF65-F5344CB8AC3E}">
        <p14:creationId xmlns:p14="http://schemas.microsoft.com/office/powerpoint/2010/main" val="7985635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38188" y="1628800"/>
            <a:ext cx="7525171" cy="3797771"/>
          </a:xfrm>
        </p:spPr>
        <p:txBody>
          <a:bodyPr>
            <a:normAutofit/>
          </a:bodyPr>
          <a:lstStyle/>
          <a:p>
            <a:pPr marL="120551" indent="-120551">
              <a:spcBef>
                <a:spcPct val="0"/>
              </a:spcBef>
              <a:buFont typeface="Arial" panose="020B0604020202020204" pitchFamily="34" charset="0"/>
              <a:buChar char="•"/>
              <a:defRPr/>
            </a:pPr>
            <a:r>
              <a:rPr lang="en-GB" sz="1800" b="0" dirty="0">
                <a:latin typeface="+mn-lt"/>
                <a:cs typeface="Calibri" panose="020F0502020204030204" pitchFamily="34" charset="0"/>
              </a:rPr>
              <a:t>Before you can access anything on </a:t>
            </a:r>
            <a:r>
              <a:rPr lang="en-GB" sz="1800" b="0" dirty="0" smtClean="0">
                <a:latin typeface="+mn-lt"/>
                <a:cs typeface="Calibri" panose="020F0502020204030204" pitchFamily="34" charset="0"/>
              </a:rPr>
              <a:t>the </a:t>
            </a:r>
            <a:r>
              <a:rPr lang="en-GB" sz="1800" b="0" dirty="0">
                <a:latin typeface="+mn-lt"/>
                <a:cs typeface="Calibri" panose="020F0502020204030204" pitchFamily="34" charset="0"/>
              </a:rPr>
              <a:t>DfE e-tendering portal you will need to register on to </a:t>
            </a:r>
            <a:r>
              <a:rPr lang="en-GB" sz="1800" b="0" dirty="0" smtClean="0">
                <a:latin typeface="+mn-lt"/>
                <a:cs typeface="Calibri" panose="020F0502020204030204" pitchFamily="34" charset="0"/>
              </a:rPr>
              <a:t>Bravo</a:t>
            </a:r>
          </a:p>
          <a:p>
            <a:pPr>
              <a:spcBef>
                <a:spcPct val="0"/>
              </a:spcBef>
              <a:defRPr/>
            </a:pPr>
            <a:endParaRPr lang="en-GB" sz="1800" b="0" dirty="0">
              <a:latin typeface="+mn-lt"/>
              <a:cs typeface="Calibri" panose="020F0502020204030204" pitchFamily="34" charset="0"/>
            </a:endParaRPr>
          </a:p>
          <a:p>
            <a:pPr marL="120551" indent="-120551">
              <a:spcBef>
                <a:spcPct val="0"/>
              </a:spcBef>
              <a:buFont typeface="Arial" panose="020B0604020202020204" pitchFamily="34" charset="0"/>
              <a:buChar char="•"/>
              <a:defRPr/>
            </a:pPr>
            <a:r>
              <a:rPr lang="en-GB" sz="1800" b="0" dirty="0">
                <a:latin typeface="+mn-lt"/>
                <a:cs typeface="Calibri" panose="020F0502020204030204" pitchFamily="34" charset="0"/>
              </a:rPr>
              <a:t>This registration takes a matter of minutes</a:t>
            </a:r>
          </a:p>
          <a:p>
            <a:pPr marL="120551" indent="-120551">
              <a:spcBef>
                <a:spcPct val="0"/>
              </a:spcBef>
              <a:buFont typeface="Arial" panose="020B0604020202020204" pitchFamily="34" charset="0"/>
              <a:buChar char="•"/>
              <a:defRPr/>
            </a:pPr>
            <a:endParaRPr lang="en-GB" sz="1800" b="0" dirty="0">
              <a:latin typeface="+mn-lt"/>
              <a:cs typeface="Calibri" panose="020F0502020204030204" pitchFamily="34" charset="0"/>
            </a:endParaRPr>
          </a:p>
          <a:p>
            <a:pPr marL="120551" indent="-120551">
              <a:spcBef>
                <a:spcPct val="0"/>
              </a:spcBef>
              <a:buFont typeface="Arial" panose="020B0604020202020204" pitchFamily="34" charset="0"/>
              <a:buChar char="•"/>
              <a:defRPr/>
            </a:pPr>
            <a:r>
              <a:rPr lang="en-GB" sz="1800" b="0" dirty="0">
                <a:latin typeface="+mn-lt"/>
                <a:cs typeface="Calibri" panose="020F0502020204030204" pitchFamily="34" charset="0"/>
              </a:rPr>
              <a:t>You start by accessing </a:t>
            </a:r>
            <a:r>
              <a:rPr lang="en-GB" sz="1800" b="0" dirty="0">
                <a:latin typeface="+mn-lt"/>
                <a:cs typeface="Calibri" panose="020F0502020204030204" pitchFamily="34" charset="0"/>
                <a:hlinkClick r:id="rId3"/>
              </a:rPr>
              <a:t>https://education.bravosolution.co.uk</a:t>
            </a:r>
            <a:endParaRPr lang="en-GB" sz="1800" b="0" dirty="0">
              <a:latin typeface="+mn-lt"/>
              <a:cs typeface="Calibri" panose="020F0502020204030204" pitchFamily="34" charset="0"/>
            </a:endParaRPr>
          </a:p>
          <a:p>
            <a:pPr marL="120551" indent="-120551">
              <a:spcBef>
                <a:spcPct val="0"/>
              </a:spcBef>
              <a:buFont typeface="Arial" panose="020B0604020202020204" pitchFamily="34" charset="0"/>
              <a:buChar char="•"/>
              <a:defRPr/>
            </a:pPr>
            <a:endParaRPr lang="en-GB" sz="1800" b="0" dirty="0">
              <a:latin typeface="+mn-lt"/>
              <a:cs typeface="Calibri" panose="020F0502020204030204" pitchFamily="34" charset="0"/>
            </a:endParaRPr>
          </a:p>
          <a:p>
            <a:pPr marL="120551" indent="-120551">
              <a:spcBef>
                <a:spcPct val="0"/>
              </a:spcBef>
              <a:buFont typeface="Arial" panose="020B0604020202020204" pitchFamily="34" charset="0"/>
              <a:buChar char="•"/>
              <a:defRPr/>
            </a:pPr>
            <a:r>
              <a:rPr lang="en-GB" sz="1800" b="0" dirty="0">
                <a:latin typeface="+mn-lt"/>
                <a:cs typeface="Calibri" panose="020F0502020204030204" pitchFamily="34" charset="0"/>
              </a:rPr>
              <a:t>This takes you to the following screen</a:t>
            </a:r>
            <a:endParaRPr lang="en-GB" altLang="en-US" sz="1800" b="0" dirty="0">
              <a:latin typeface="+mn-lt"/>
              <a:cs typeface="Calibri" panose="020F0502020204030204" pitchFamily="34" charset="0"/>
            </a:endParaRPr>
          </a:p>
          <a:p>
            <a:pPr>
              <a:defRPr/>
            </a:pPr>
            <a:endParaRPr lang="en-GB" sz="1800" dirty="0">
              <a:latin typeface="+mn-lt"/>
            </a:endParaRPr>
          </a:p>
        </p:txBody>
      </p:sp>
      <p:sp>
        <p:nvSpPr>
          <p:cNvPr id="4" name="Rectangle 3"/>
          <p:cNvSpPr/>
          <p:nvPr/>
        </p:nvSpPr>
        <p:spPr>
          <a:xfrm>
            <a:off x="0" y="0"/>
            <a:ext cx="9144000" cy="908720"/>
          </a:xfrm>
          <a:prstGeom prst="rect">
            <a:avLst/>
          </a:prstGeom>
          <a:solidFill>
            <a:srgbClr val="104F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GB" altLang="en-US" sz="3200" b="1" kern="0" dirty="0" smtClean="0">
                <a:solidFill>
                  <a:schemeClr val="bg1"/>
                </a:solidFill>
                <a:cs typeface="Calibri" panose="020F0502020204030204" pitchFamily="34" charset="0"/>
              </a:rPr>
              <a:t>DfE </a:t>
            </a:r>
            <a:r>
              <a:rPr lang="en-GB" altLang="en-US" sz="3200" b="1" kern="0" dirty="0">
                <a:solidFill>
                  <a:schemeClr val="bg1"/>
                </a:solidFill>
                <a:cs typeface="Calibri" panose="020F0502020204030204" pitchFamily="34" charset="0"/>
              </a:rPr>
              <a:t>e-Procurement system ‘Bravo</a:t>
            </a:r>
            <a:r>
              <a:rPr lang="en-GB" altLang="en-US" sz="3200" b="1" kern="0" dirty="0" smtClean="0">
                <a:solidFill>
                  <a:schemeClr val="bg1"/>
                </a:solidFill>
                <a:cs typeface="Calibri" panose="020F0502020204030204" pitchFamily="34" charset="0"/>
              </a:rPr>
              <a:t>’</a:t>
            </a:r>
            <a:endParaRPr lang="en-GB" altLang="en-US" sz="3200" b="1" kern="0" dirty="0">
              <a:solidFill>
                <a:schemeClr val="bg1"/>
              </a:solidFill>
              <a:cs typeface="Calibri" panose="020F0502020204030204" pitchFamily="34" charset="0"/>
            </a:endParaRPr>
          </a:p>
        </p:txBody>
      </p:sp>
    </p:spTree>
    <p:extLst>
      <p:ext uri="{BB962C8B-B14F-4D97-AF65-F5344CB8AC3E}">
        <p14:creationId xmlns:p14="http://schemas.microsoft.com/office/powerpoint/2010/main" val="115691878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082" name="Picture 3" descr="C:\Users\aharrison\OneDrive - Department for Education\Pictures\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4903" y="1700808"/>
            <a:ext cx="8334193" cy="3888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p:nvPr/>
        </p:nvSpPr>
        <p:spPr>
          <a:xfrm>
            <a:off x="0" y="0"/>
            <a:ext cx="9144000" cy="908720"/>
          </a:xfrm>
          <a:prstGeom prst="rect">
            <a:avLst/>
          </a:prstGeom>
          <a:solidFill>
            <a:srgbClr val="104F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GB" altLang="en-US" sz="3200" b="1" kern="0" dirty="0" smtClean="0">
                <a:solidFill>
                  <a:schemeClr val="bg1"/>
                </a:solidFill>
                <a:cs typeface="Calibri" panose="020F0502020204030204" pitchFamily="34" charset="0"/>
              </a:rPr>
              <a:t>Bravo registration screen</a:t>
            </a:r>
            <a:endParaRPr lang="en-GB" altLang="en-US" sz="3200" b="1" kern="0" dirty="0">
              <a:solidFill>
                <a:schemeClr val="bg1"/>
              </a:solidFill>
              <a:cs typeface="Calibri" panose="020F0502020204030204" pitchFamily="34" charset="0"/>
            </a:endParaRPr>
          </a:p>
        </p:txBody>
      </p:sp>
    </p:spTree>
    <p:extLst>
      <p:ext uri="{BB962C8B-B14F-4D97-AF65-F5344CB8AC3E}">
        <p14:creationId xmlns:p14="http://schemas.microsoft.com/office/powerpoint/2010/main" val="175433233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8270" y="1628800"/>
            <a:ext cx="7740154" cy="3528392"/>
          </a:xfrm>
        </p:spPr>
        <p:txBody>
          <a:bodyPr>
            <a:noAutofit/>
          </a:bodyPr>
          <a:lstStyle/>
          <a:p>
            <a:pPr marL="120551" indent="-120551">
              <a:spcBef>
                <a:spcPct val="0"/>
              </a:spcBef>
              <a:defRPr/>
            </a:pPr>
            <a:endParaRPr lang="en-GB" altLang="en-US" sz="1800" b="0" dirty="0" smtClean="0">
              <a:cs typeface="Calibri" panose="020F0502020204030204" pitchFamily="34" charset="0"/>
            </a:endParaRPr>
          </a:p>
          <a:p>
            <a:pPr marL="120551" indent="-120551">
              <a:spcBef>
                <a:spcPct val="0"/>
              </a:spcBef>
              <a:defRPr/>
            </a:pPr>
            <a:r>
              <a:rPr lang="en-GB" altLang="en-US" sz="1800" b="0" dirty="0" smtClean="0">
                <a:cs typeface="Calibri" panose="020F0502020204030204" pitchFamily="34" charset="0"/>
              </a:rPr>
              <a:t>Canvas </a:t>
            </a:r>
            <a:r>
              <a:rPr lang="en-GB" altLang="en-US" sz="1800" b="0" dirty="0">
                <a:cs typeface="Calibri" panose="020F0502020204030204" pitchFamily="34" charset="0"/>
              </a:rPr>
              <a:t>help, assistance or opinion on the tender or the procurement process in general from any DfE employee or other Government Department, Agency or NDPB other than through the e-Tendering portal message board.</a:t>
            </a:r>
            <a:br>
              <a:rPr lang="en-GB" altLang="en-US" sz="1800" b="0" dirty="0">
                <a:cs typeface="Calibri" panose="020F0502020204030204" pitchFamily="34" charset="0"/>
              </a:rPr>
            </a:br>
            <a:endParaRPr lang="en-GB" altLang="en-US" sz="1800" b="0" dirty="0">
              <a:cs typeface="Calibri" panose="020F0502020204030204" pitchFamily="34" charset="0"/>
            </a:endParaRPr>
          </a:p>
          <a:p>
            <a:pPr marL="120551" indent="-120551">
              <a:spcBef>
                <a:spcPct val="0"/>
              </a:spcBef>
              <a:defRPr/>
            </a:pPr>
            <a:r>
              <a:rPr lang="en-GB" altLang="en-US" sz="1800" b="0" dirty="0">
                <a:cs typeface="Calibri" panose="020F0502020204030204" pitchFamily="34" charset="0"/>
              </a:rPr>
              <a:t>Submit a partially completed tender as this will not be evaluated.</a:t>
            </a:r>
            <a:br>
              <a:rPr lang="en-GB" altLang="en-US" sz="1800" b="0" dirty="0">
                <a:cs typeface="Calibri" panose="020F0502020204030204" pitchFamily="34" charset="0"/>
              </a:rPr>
            </a:br>
            <a:endParaRPr lang="en-GB" altLang="en-US" sz="1800" b="0" dirty="0">
              <a:cs typeface="Calibri" panose="020F0502020204030204" pitchFamily="34" charset="0"/>
            </a:endParaRPr>
          </a:p>
          <a:p>
            <a:pPr marL="120551" indent="-120551">
              <a:spcBef>
                <a:spcPct val="0"/>
              </a:spcBef>
              <a:defRPr/>
            </a:pPr>
            <a:r>
              <a:rPr lang="en-GB" altLang="en-US" sz="1800" b="0" dirty="0">
                <a:cs typeface="Calibri" panose="020F0502020204030204" pitchFamily="34" charset="0"/>
              </a:rPr>
              <a:t>Submit a tender after the closing date and time as this will not be considered.  </a:t>
            </a:r>
          </a:p>
          <a:p>
            <a:pPr marL="0" indent="0">
              <a:spcBef>
                <a:spcPct val="0"/>
              </a:spcBef>
              <a:buNone/>
              <a:defRPr/>
            </a:pPr>
            <a:r>
              <a:rPr lang="en-GB" altLang="en-US" sz="1800" b="0" dirty="0">
                <a:cs typeface="Calibri" panose="020F0502020204030204" pitchFamily="34" charset="0"/>
              </a:rPr>
              <a:t/>
            </a:r>
            <a:br>
              <a:rPr lang="en-GB" altLang="en-US" sz="1800" b="0" dirty="0">
                <a:cs typeface="Calibri" panose="020F0502020204030204" pitchFamily="34" charset="0"/>
              </a:rPr>
            </a:br>
            <a:endParaRPr lang="en-GB" altLang="en-US" sz="1800" b="0" dirty="0">
              <a:cs typeface="Calibri" panose="020F0502020204030204" pitchFamily="34" charset="0"/>
            </a:endParaRPr>
          </a:p>
        </p:txBody>
      </p:sp>
      <p:sp>
        <p:nvSpPr>
          <p:cNvPr id="4" name="Rectangle 3"/>
          <p:cNvSpPr/>
          <p:nvPr/>
        </p:nvSpPr>
        <p:spPr>
          <a:xfrm>
            <a:off x="0" y="0"/>
            <a:ext cx="9144000" cy="908720"/>
          </a:xfrm>
          <a:prstGeom prst="rect">
            <a:avLst/>
          </a:prstGeom>
          <a:solidFill>
            <a:srgbClr val="104F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GB" altLang="en-US" sz="3200" b="1" kern="0" dirty="0" smtClean="0">
                <a:solidFill>
                  <a:schemeClr val="bg1"/>
                </a:solidFill>
                <a:cs typeface="Calibri" panose="020F0502020204030204" pitchFamily="34" charset="0"/>
              </a:rPr>
              <a:t>What organisations must not do</a:t>
            </a:r>
            <a:endParaRPr lang="en-GB" altLang="en-US" sz="3200" b="1" kern="0" dirty="0">
              <a:solidFill>
                <a:schemeClr val="bg1"/>
              </a:solidFill>
              <a:cs typeface="Calibri" panose="020F0502020204030204" pitchFamily="34" charset="0"/>
            </a:endParaRPr>
          </a:p>
        </p:txBody>
      </p:sp>
    </p:spTree>
    <p:extLst>
      <p:ext uri="{BB962C8B-B14F-4D97-AF65-F5344CB8AC3E}">
        <p14:creationId xmlns:p14="http://schemas.microsoft.com/office/powerpoint/2010/main" val="7095796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320311146"/>
              </p:ext>
            </p:extLst>
          </p:nvPr>
        </p:nvGraphicFramePr>
        <p:xfrm>
          <a:off x="1259632" y="1484783"/>
          <a:ext cx="6768752" cy="4456505"/>
        </p:xfrm>
        <a:graphic>
          <a:graphicData uri="http://schemas.openxmlformats.org/drawingml/2006/table">
            <a:tbl>
              <a:tblPr firstRow="1" bandRow="1">
                <a:tableStyleId>{5C22544A-7EE6-4342-B048-85BDC9FD1C3A}</a:tableStyleId>
              </a:tblPr>
              <a:tblGrid>
                <a:gridCol w="3384376">
                  <a:extLst>
                    <a:ext uri="{9D8B030D-6E8A-4147-A177-3AD203B41FA5}">
                      <a16:colId xmlns:a16="http://schemas.microsoft.com/office/drawing/2014/main" val="4050695438"/>
                    </a:ext>
                  </a:extLst>
                </a:gridCol>
                <a:gridCol w="3384376">
                  <a:extLst>
                    <a:ext uri="{9D8B030D-6E8A-4147-A177-3AD203B41FA5}">
                      <a16:colId xmlns:a16="http://schemas.microsoft.com/office/drawing/2014/main" val="993566822"/>
                    </a:ext>
                  </a:extLst>
                </a:gridCol>
              </a:tblGrid>
              <a:tr h="561694">
                <a:tc>
                  <a:txBody>
                    <a:bodyPr/>
                    <a:lstStyle/>
                    <a:p>
                      <a:r>
                        <a:rPr lang="en-GB" dirty="0"/>
                        <a:t>Agenda Item</a:t>
                      </a:r>
                    </a:p>
                  </a:txBody>
                  <a:tcPr/>
                </a:tc>
                <a:tc>
                  <a:txBody>
                    <a:bodyPr/>
                    <a:lstStyle/>
                    <a:p>
                      <a:r>
                        <a:rPr lang="en-GB" dirty="0"/>
                        <a:t>Lead person</a:t>
                      </a:r>
                    </a:p>
                  </a:txBody>
                  <a:tcPr/>
                </a:tc>
                <a:extLst>
                  <a:ext uri="{0D108BD9-81ED-4DB2-BD59-A6C34878D82A}">
                    <a16:rowId xmlns:a16="http://schemas.microsoft.com/office/drawing/2014/main" val="387009617"/>
                  </a:ext>
                </a:extLst>
              </a:tr>
              <a:tr h="561694">
                <a:tc>
                  <a:txBody>
                    <a:bodyPr/>
                    <a:lstStyle/>
                    <a:p>
                      <a:r>
                        <a:rPr lang="en-GB" dirty="0" smtClean="0"/>
                        <a:t>Introduction</a:t>
                      </a:r>
                      <a:endParaRPr lang="en-GB" dirty="0"/>
                    </a:p>
                  </a:txBody>
                  <a:tcPr/>
                </a:tc>
                <a:tc>
                  <a:txBody>
                    <a:bodyPr/>
                    <a:lstStyle/>
                    <a:p>
                      <a:r>
                        <a:rPr lang="en-GB" dirty="0" smtClean="0"/>
                        <a:t>Rebecca </a:t>
                      </a:r>
                      <a:r>
                        <a:rPr lang="en-GB" dirty="0" err="1" smtClean="0"/>
                        <a:t>Rylatt</a:t>
                      </a:r>
                      <a:endParaRPr lang="en-GB" dirty="0"/>
                    </a:p>
                  </a:txBody>
                  <a:tcPr/>
                </a:tc>
                <a:extLst>
                  <a:ext uri="{0D108BD9-81ED-4DB2-BD59-A6C34878D82A}">
                    <a16:rowId xmlns:a16="http://schemas.microsoft.com/office/drawing/2014/main" val="1509564261"/>
                  </a:ext>
                </a:extLst>
              </a:tr>
              <a:tr h="561694">
                <a:tc>
                  <a:txBody>
                    <a:bodyPr/>
                    <a:lstStyle/>
                    <a:p>
                      <a:r>
                        <a:rPr lang="en-GB" dirty="0" smtClean="0"/>
                        <a:t>The story so far</a:t>
                      </a:r>
                      <a:endParaRPr lang="en-GB" dirty="0"/>
                    </a:p>
                  </a:txBody>
                  <a:tcPr/>
                </a:tc>
                <a:tc>
                  <a:txBody>
                    <a:bodyPr/>
                    <a:lstStyle/>
                    <a:p>
                      <a:r>
                        <a:rPr lang="en-GB" dirty="0" smtClean="0"/>
                        <a:t>Chris Biggs</a:t>
                      </a:r>
                      <a:endParaRPr lang="en-GB" dirty="0"/>
                    </a:p>
                  </a:txBody>
                  <a:tcPr/>
                </a:tc>
                <a:extLst>
                  <a:ext uri="{0D108BD9-81ED-4DB2-BD59-A6C34878D82A}">
                    <a16:rowId xmlns:a16="http://schemas.microsoft.com/office/drawing/2014/main" val="577559198"/>
                  </a:ext>
                </a:extLst>
              </a:tr>
              <a:tr h="56169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The Teacher Sabbatical Pilot</a:t>
                      </a:r>
                    </a:p>
                    <a:p>
                      <a:endParaRPr lang="en-GB" dirty="0"/>
                    </a:p>
                  </a:txBody>
                  <a:tcPr/>
                </a:tc>
                <a:tc>
                  <a:txBody>
                    <a:bodyPr/>
                    <a:lstStyle/>
                    <a:p>
                      <a:r>
                        <a:rPr lang="en-GB" dirty="0" smtClean="0"/>
                        <a:t>Chris Biggs</a:t>
                      </a:r>
                      <a:endParaRPr lang="en-GB" dirty="0"/>
                    </a:p>
                  </a:txBody>
                  <a:tcPr/>
                </a:tc>
                <a:extLst>
                  <a:ext uri="{0D108BD9-81ED-4DB2-BD59-A6C34878D82A}">
                    <a16:rowId xmlns:a16="http://schemas.microsoft.com/office/drawing/2014/main" val="4224840580"/>
                  </a:ext>
                </a:extLst>
              </a:tr>
              <a:tr h="446261">
                <a:tc>
                  <a:txBody>
                    <a:bodyPr/>
                    <a:lstStyle/>
                    <a:p>
                      <a:r>
                        <a:rPr lang="en-GB" dirty="0" smtClean="0"/>
                        <a:t>The key challenges</a:t>
                      </a:r>
                      <a:endParaRPr lang="en-GB" dirty="0"/>
                    </a:p>
                  </a:txBody>
                  <a:tcPr/>
                </a:tc>
                <a:tc>
                  <a:txBody>
                    <a:bodyPr/>
                    <a:lstStyle/>
                    <a:p>
                      <a:r>
                        <a:rPr lang="en-GB" dirty="0" smtClean="0"/>
                        <a:t>Alisha Hubert</a:t>
                      </a:r>
                      <a:endParaRPr lang="en-GB" dirty="0"/>
                    </a:p>
                  </a:txBody>
                  <a:tcPr/>
                </a:tc>
                <a:extLst>
                  <a:ext uri="{0D108BD9-81ED-4DB2-BD59-A6C34878D82A}">
                    <a16:rowId xmlns:a16="http://schemas.microsoft.com/office/drawing/2014/main" val="2654665433"/>
                  </a:ext>
                </a:extLst>
              </a:tr>
              <a:tr h="561694">
                <a:tc>
                  <a:txBody>
                    <a:bodyPr/>
                    <a:lstStyle/>
                    <a:p>
                      <a:r>
                        <a:rPr lang="en-GB" dirty="0"/>
                        <a:t>Commercial headlines</a:t>
                      </a:r>
                    </a:p>
                  </a:txBody>
                  <a:tcPr/>
                </a:tc>
                <a:tc>
                  <a:txBody>
                    <a:bodyPr/>
                    <a:lstStyle/>
                    <a:p>
                      <a:r>
                        <a:rPr lang="en-GB" dirty="0" smtClean="0"/>
                        <a:t>Karen Barber</a:t>
                      </a:r>
                      <a:endParaRPr lang="en-GB" dirty="0"/>
                    </a:p>
                  </a:txBody>
                  <a:tcPr/>
                </a:tc>
                <a:extLst>
                  <a:ext uri="{0D108BD9-81ED-4DB2-BD59-A6C34878D82A}">
                    <a16:rowId xmlns:a16="http://schemas.microsoft.com/office/drawing/2014/main" val="2394019187"/>
                  </a:ext>
                </a:extLst>
              </a:tr>
              <a:tr h="561694">
                <a:tc>
                  <a:txBody>
                    <a:bodyPr/>
                    <a:lstStyle/>
                    <a:p>
                      <a:r>
                        <a:rPr lang="en-GB" dirty="0"/>
                        <a:t>Process and timeline</a:t>
                      </a:r>
                    </a:p>
                  </a:txBody>
                  <a:tcPr/>
                </a:tc>
                <a:tc>
                  <a:txBody>
                    <a:bodyPr/>
                    <a:lstStyle/>
                    <a:p>
                      <a:r>
                        <a:rPr lang="en-GB" dirty="0" smtClean="0"/>
                        <a:t>Karen Barber</a:t>
                      </a:r>
                      <a:endParaRPr lang="en-GB" dirty="0"/>
                    </a:p>
                  </a:txBody>
                  <a:tcPr/>
                </a:tc>
                <a:extLst>
                  <a:ext uri="{0D108BD9-81ED-4DB2-BD59-A6C34878D82A}">
                    <a16:rowId xmlns:a16="http://schemas.microsoft.com/office/drawing/2014/main" val="2011202386"/>
                  </a:ext>
                </a:extLst>
              </a:tr>
              <a:tr h="561694">
                <a:tc>
                  <a:txBody>
                    <a:bodyPr/>
                    <a:lstStyle/>
                    <a:p>
                      <a:r>
                        <a:rPr lang="en-GB" dirty="0" smtClean="0"/>
                        <a:t>Next Steps and Questions</a:t>
                      </a:r>
                      <a:endParaRPr lang="en-GB" dirty="0"/>
                    </a:p>
                  </a:txBody>
                  <a:tcPr/>
                </a:tc>
                <a:tc>
                  <a:txBody>
                    <a:bodyPr/>
                    <a:lstStyle/>
                    <a:p>
                      <a:r>
                        <a:rPr lang="en-GB" dirty="0" smtClean="0"/>
                        <a:t>Chris Biggs</a:t>
                      </a:r>
                      <a:endParaRPr lang="en-GB" dirty="0"/>
                    </a:p>
                  </a:txBody>
                  <a:tcPr/>
                </a:tc>
                <a:extLst>
                  <a:ext uri="{0D108BD9-81ED-4DB2-BD59-A6C34878D82A}">
                    <a16:rowId xmlns:a16="http://schemas.microsoft.com/office/drawing/2014/main" val="3209496321"/>
                  </a:ext>
                </a:extLst>
              </a:tr>
            </a:tbl>
          </a:graphicData>
        </a:graphic>
      </p:graphicFrame>
      <p:sp>
        <p:nvSpPr>
          <p:cNvPr id="5" name="Rectangle 4"/>
          <p:cNvSpPr/>
          <p:nvPr/>
        </p:nvSpPr>
        <p:spPr>
          <a:xfrm>
            <a:off x="0" y="0"/>
            <a:ext cx="9144000" cy="908720"/>
          </a:xfrm>
          <a:prstGeom prst="rect">
            <a:avLst/>
          </a:prstGeom>
          <a:solidFill>
            <a:srgbClr val="104F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3200" b="1" dirty="0" smtClean="0"/>
              <a:t>Agenda</a:t>
            </a:r>
            <a:endParaRPr lang="en-GB" sz="3200" b="1" dirty="0"/>
          </a:p>
        </p:txBody>
      </p:sp>
    </p:spTree>
    <p:extLst>
      <p:ext uri="{BB962C8B-B14F-4D97-AF65-F5344CB8AC3E}">
        <p14:creationId xmlns:p14="http://schemas.microsoft.com/office/powerpoint/2010/main" val="172696268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908720"/>
            <a:ext cx="8076010" cy="3576088"/>
          </a:xfrm>
        </p:spPr>
        <p:txBody>
          <a:bodyPr>
            <a:normAutofit fontScale="25000" lnSpcReduction="20000"/>
          </a:bodyPr>
          <a:lstStyle/>
          <a:p>
            <a:pPr marL="0" indent="0">
              <a:buNone/>
            </a:pPr>
            <a:endParaRPr lang="en-GB" sz="5500" dirty="0"/>
          </a:p>
          <a:p>
            <a:pPr marL="0" indent="0">
              <a:buNone/>
            </a:pPr>
            <a:r>
              <a:rPr lang="en-GB" sz="5500" dirty="0"/>
              <a:t>The DfE has made available </a:t>
            </a:r>
            <a:r>
              <a:rPr lang="en-GB" sz="5500" dirty="0" smtClean="0"/>
              <a:t>a </a:t>
            </a:r>
            <a:r>
              <a:rPr lang="en-GB" sz="5500" dirty="0"/>
              <a:t>Teacher Sabbatical Pilot Request for Information (RFI) on Contracts Finder with the purpose and aim of: </a:t>
            </a:r>
            <a:br>
              <a:rPr lang="en-GB" sz="5500" dirty="0"/>
            </a:br>
            <a:endParaRPr lang="en-GB" sz="5500" dirty="0"/>
          </a:p>
          <a:p>
            <a:r>
              <a:rPr lang="en-GB" sz="5500" dirty="0"/>
              <a:t>Seeking opinion from potential providers to assist in finalising our procurement strategy. </a:t>
            </a:r>
          </a:p>
          <a:p>
            <a:r>
              <a:rPr lang="en-GB" sz="5500" dirty="0"/>
              <a:t>Receiving responses from potential providers of the pilot on the impacts that the design of the pilot may have. </a:t>
            </a:r>
          </a:p>
          <a:p>
            <a:r>
              <a:rPr lang="en-GB" sz="5500" dirty="0"/>
              <a:t>Gauging the level of interest in the tender to deliver the pilot.  </a:t>
            </a:r>
          </a:p>
          <a:p>
            <a:pPr marL="0" indent="0">
              <a:buNone/>
              <a:defRPr/>
            </a:pPr>
            <a:endParaRPr lang="en-GB" sz="5500" dirty="0"/>
          </a:p>
          <a:p>
            <a:pPr marL="0" indent="0">
              <a:buNone/>
              <a:defRPr/>
            </a:pPr>
            <a:r>
              <a:rPr lang="en-GB" sz="5500" dirty="0"/>
              <a:t>The RFI can be accessed via the PIN notice: </a:t>
            </a:r>
            <a:r>
              <a:rPr lang="en-GB" sz="5500" u="sng" dirty="0">
                <a:hlinkClick r:id="rId3"/>
              </a:rPr>
              <a:t>https://www.contractsfinder.service.gov.uk/Notice/0fd09a39-6bf0-4ebc-b80c-a70cda303ea8</a:t>
            </a:r>
            <a:endParaRPr lang="en-GB" sz="5500" dirty="0"/>
          </a:p>
          <a:p>
            <a:pPr marL="0" indent="0">
              <a:buNone/>
              <a:defRPr/>
            </a:pPr>
            <a:endParaRPr lang="en-GB" sz="5500" dirty="0"/>
          </a:p>
          <a:p>
            <a:pPr marL="0" indent="0">
              <a:buNone/>
            </a:pPr>
            <a:r>
              <a:rPr lang="en-GB" sz="5500" dirty="0"/>
              <a:t>Completed questionnaires should be returned via the </a:t>
            </a:r>
            <a:r>
              <a:rPr lang="en-GB" sz="5500" u="sng" dirty="0">
                <a:hlinkClick r:id="rId4"/>
              </a:rPr>
              <a:t>sabbatical.pilot@education.gov.uk</a:t>
            </a:r>
            <a:r>
              <a:rPr lang="en-GB" sz="5500" u="sng" dirty="0"/>
              <a:t> </a:t>
            </a:r>
            <a:r>
              <a:rPr lang="en-GB" sz="5500" dirty="0"/>
              <a:t>email address by 6:00pm on </a:t>
            </a:r>
            <a:r>
              <a:rPr lang="en-GB" sz="5500" u="sng" dirty="0"/>
              <a:t>Tuesday 16</a:t>
            </a:r>
            <a:r>
              <a:rPr lang="en-GB" sz="5500" u="sng" baseline="30000" dirty="0"/>
              <a:t>th</a:t>
            </a:r>
            <a:r>
              <a:rPr lang="en-GB" sz="5500" u="sng" dirty="0"/>
              <a:t> October 2018</a:t>
            </a:r>
            <a:r>
              <a:rPr lang="en-GB" sz="5500" u="sng" dirty="0" smtClean="0"/>
              <a:t>:</a:t>
            </a:r>
          </a:p>
          <a:p>
            <a:pPr marL="0" indent="0">
              <a:buNone/>
            </a:pPr>
            <a:endParaRPr lang="en-GB" sz="5500" u="sng" dirty="0"/>
          </a:p>
          <a:p>
            <a:pPr marL="0" indent="0">
              <a:buNone/>
            </a:pPr>
            <a:r>
              <a:rPr lang="en-GB" sz="5500" i="1" dirty="0"/>
              <a:t>Please note: This is not an invitation to bid, this is solely a RFI and no direct business will be awarded as a result of completing this RFI. Responding to this document does not advantage or disadvantage any supplier in a future procurement process. No supplier selection or supplier preference is implied. </a:t>
            </a:r>
          </a:p>
          <a:p>
            <a:pPr marL="0" indent="0">
              <a:buNone/>
              <a:defRPr/>
            </a:pPr>
            <a:endParaRPr lang="en-GB" sz="5500" dirty="0"/>
          </a:p>
          <a:p>
            <a:pPr marL="0" indent="0">
              <a:buNone/>
              <a:defRPr/>
            </a:pPr>
            <a:endParaRPr lang="en-GB" sz="2850" dirty="0"/>
          </a:p>
          <a:p>
            <a:pPr marL="0" indent="0">
              <a:buNone/>
              <a:defRPr/>
            </a:pPr>
            <a:endParaRPr lang="en-GB" sz="2850" dirty="0"/>
          </a:p>
        </p:txBody>
      </p:sp>
      <p:sp>
        <p:nvSpPr>
          <p:cNvPr id="5" name="Rectangle 4"/>
          <p:cNvSpPr/>
          <p:nvPr/>
        </p:nvSpPr>
        <p:spPr>
          <a:xfrm>
            <a:off x="0" y="0"/>
            <a:ext cx="9144000" cy="908720"/>
          </a:xfrm>
          <a:prstGeom prst="rect">
            <a:avLst/>
          </a:prstGeom>
          <a:solidFill>
            <a:srgbClr val="104F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GB" altLang="en-US" sz="3200" b="1" kern="0" dirty="0" smtClean="0">
                <a:solidFill>
                  <a:schemeClr val="bg1"/>
                </a:solidFill>
                <a:cs typeface="Calibri" panose="020F0502020204030204" pitchFamily="34" charset="0"/>
              </a:rPr>
              <a:t>Next steps - RFI</a:t>
            </a:r>
            <a:endParaRPr lang="en-GB" altLang="en-US" sz="3200" b="1" kern="0" dirty="0">
              <a:solidFill>
                <a:schemeClr val="bg1"/>
              </a:solidFill>
              <a:cs typeface="Calibri" panose="020F0502020204030204" pitchFamily="34" charset="0"/>
            </a:endParaRPr>
          </a:p>
        </p:txBody>
      </p:sp>
    </p:spTree>
    <p:extLst>
      <p:ext uri="{BB962C8B-B14F-4D97-AF65-F5344CB8AC3E}">
        <p14:creationId xmlns:p14="http://schemas.microsoft.com/office/powerpoint/2010/main" val="85832316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1412776"/>
            <a:ext cx="8076010" cy="2799160"/>
          </a:xfrm>
        </p:spPr>
        <p:txBody>
          <a:bodyPr>
            <a:noAutofit/>
          </a:bodyPr>
          <a:lstStyle/>
          <a:p>
            <a:pPr>
              <a:defRPr/>
            </a:pPr>
            <a:r>
              <a:rPr lang="en-GB" sz="1600" dirty="0"/>
              <a:t>Further information will be made available on contracts finder after this event, including:</a:t>
            </a:r>
          </a:p>
          <a:p>
            <a:pPr>
              <a:buFontTx/>
              <a:buChar char="-"/>
              <a:defRPr/>
            </a:pPr>
            <a:r>
              <a:rPr lang="en-GB" sz="1600" dirty="0"/>
              <a:t>The market engagement slides</a:t>
            </a:r>
          </a:p>
          <a:p>
            <a:pPr>
              <a:buFontTx/>
              <a:buChar char="-"/>
              <a:defRPr/>
            </a:pPr>
            <a:r>
              <a:rPr lang="en-GB" sz="1600" dirty="0"/>
              <a:t>Q&amp;A response pack (by </a:t>
            </a:r>
            <a:r>
              <a:rPr lang="en-GB" sz="1600" dirty="0" smtClean="0"/>
              <a:t>Friday 12th October)</a:t>
            </a:r>
            <a:endParaRPr lang="en-GB" sz="1600" dirty="0"/>
          </a:p>
          <a:p>
            <a:pPr>
              <a:defRPr/>
            </a:pPr>
            <a:endParaRPr lang="en-GB" sz="1600" dirty="0" smtClean="0"/>
          </a:p>
          <a:p>
            <a:pPr>
              <a:defRPr/>
            </a:pPr>
            <a:r>
              <a:rPr lang="en-GB" sz="1600" dirty="0" smtClean="0"/>
              <a:t>Please </a:t>
            </a:r>
            <a:r>
              <a:rPr lang="en-GB" sz="1600" dirty="0"/>
              <a:t>register on Bravo Solution to be kept up to date on ITT developments. For any assistance with the portal, bidders should contact the Bravo helpdesk: </a:t>
            </a:r>
            <a:r>
              <a:rPr lang="en-GB" sz="1600" dirty="0">
                <a:hlinkClick r:id="rId3"/>
              </a:rPr>
              <a:t>help@bravosolution.co.uk</a:t>
            </a:r>
            <a:endParaRPr lang="en-GB" sz="1600" dirty="0">
              <a:solidFill>
                <a:prstClr val="black"/>
              </a:solidFill>
              <a:cs typeface="Arial" panose="020B0604020202020204" pitchFamily="34" charset="0"/>
            </a:endParaRPr>
          </a:p>
          <a:p>
            <a:pPr marL="0" indent="0">
              <a:buNone/>
              <a:defRPr/>
            </a:pPr>
            <a:endParaRPr lang="en-GB" sz="1600" dirty="0"/>
          </a:p>
          <a:p>
            <a:pPr>
              <a:defRPr/>
            </a:pPr>
            <a:r>
              <a:rPr lang="en-GB" sz="1600" dirty="0"/>
              <a:t>Contact us at: </a:t>
            </a:r>
            <a:r>
              <a:rPr lang="en-GB" sz="1600" u="sng" dirty="0">
                <a:hlinkClick r:id="rId4"/>
              </a:rPr>
              <a:t>sabbatical.pilot@education.gov.uk</a:t>
            </a:r>
            <a:r>
              <a:rPr lang="en-GB" sz="1600" dirty="0"/>
              <a:t> </a:t>
            </a:r>
            <a:r>
              <a:rPr lang="en-GB" altLang="en-US" sz="1600" dirty="0"/>
              <a:t>if you have any questions. Please note, once the procurement is open for competition all communication is to be directed through the Bravo Solution portal.</a:t>
            </a:r>
            <a:br>
              <a:rPr lang="en-GB" altLang="en-US" sz="1600" dirty="0"/>
            </a:br>
            <a:endParaRPr lang="en-GB" altLang="en-US" sz="1600" dirty="0"/>
          </a:p>
          <a:p>
            <a:pPr marL="0" indent="0">
              <a:buNone/>
              <a:defRPr/>
            </a:pPr>
            <a:endParaRPr lang="en-GB" altLang="en-US" sz="1600" dirty="0"/>
          </a:p>
          <a:p>
            <a:pPr>
              <a:defRPr/>
            </a:pPr>
            <a:endParaRPr lang="en-GB" sz="1600" dirty="0"/>
          </a:p>
        </p:txBody>
      </p:sp>
      <p:sp>
        <p:nvSpPr>
          <p:cNvPr id="5" name="Rectangle 4"/>
          <p:cNvSpPr/>
          <p:nvPr/>
        </p:nvSpPr>
        <p:spPr>
          <a:xfrm>
            <a:off x="0" y="0"/>
            <a:ext cx="9144000" cy="908720"/>
          </a:xfrm>
          <a:prstGeom prst="rect">
            <a:avLst/>
          </a:prstGeom>
          <a:solidFill>
            <a:srgbClr val="104F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GB" altLang="en-US" sz="3200" b="1" kern="0" dirty="0" smtClean="0">
                <a:solidFill>
                  <a:schemeClr val="bg1"/>
                </a:solidFill>
                <a:cs typeface="Calibri" panose="020F0502020204030204" pitchFamily="34" charset="0"/>
              </a:rPr>
              <a:t>Next steps - General</a:t>
            </a:r>
            <a:endParaRPr lang="en-GB" altLang="en-US" sz="3200" b="1" kern="0" dirty="0">
              <a:solidFill>
                <a:schemeClr val="bg1"/>
              </a:solidFill>
              <a:cs typeface="Calibri" panose="020F0502020204030204" pitchFamily="34" charset="0"/>
            </a:endParaRPr>
          </a:p>
        </p:txBody>
      </p:sp>
    </p:spTree>
    <p:extLst>
      <p:ext uri="{BB962C8B-B14F-4D97-AF65-F5344CB8AC3E}">
        <p14:creationId xmlns:p14="http://schemas.microsoft.com/office/powerpoint/2010/main" val="184190543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Content Placeholder 8"/>
          <p:cNvPicPr>
            <a:picLocks noGrp="1" noChangeAspect="1"/>
          </p:cNvPicPr>
          <p:nvPr>
            <p:ph idx="1"/>
          </p:nvPr>
        </p:nvPicPr>
        <p:blipFill>
          <a:blip r:embed="rId3"/>
          <a:stretch>
            <a:fillRect/>
          </a:stretch>
        </p:blipFill>
        <p:spPr>
          <a:xfrm>
            <a:off x="2699792" y="1196752"/>
            <a:ext cx="3636441" cy="4351338"/>
          </a:xfrm>
          <a:prstGeom prst="rect">
            <a:avLst/>
          </a:prstGeom>
        </p:spPr>
      </p:pic>
    </p:spTree>
    <p:extLst>
      <p:ext uri="{BB962C8B-B14F-4D97-AF65-F5344CB8AC3E}">
        <p14:creationId xmlns:p14="http://schemas.microsoft.com/office/powerpoint/2010/main" val="22885061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4213" y="1916832"/>
            <a:ext cx="4031804" cy="3960093"/>
          </a:xfrm>
        </p:spPr>
        <p:txBody>
          <a:bodyPr/>
          <a:lstStyle/>
          <a:p>
            <a:pPr marL="0" indent="0">
              <a:buNone/>
            </a:pPr>
            <a:endParaRPr lang="en-GB" dirty="0"/>
          </a:p>
          <a:p>
            <a:pPr marL="0" indent="0" algn="ctr">
              <a:buNone/>
            </a:pPr>
            <a:r>
              <a:rPr lang="en-GB" dirty="0" smtClean="0"/>
              <a:t>The </a:t>
            </a:r>
            <a:r>
              <a:rPr lang="en-GB" dirty="0"/>
              <a:t>Department for Education (DfE) is responsible for education, children’s services, higher and further education policy, apprenticeships and wider skills in England.</a:t>
            </a:r>
          </a:p>
        </p:txBody>
      </p:sp>
      <p:pic>
        <p:nvPicPr>
          <p:cNvPr id="6" name="Picture 5"/>
          <p:cNvPicPr>
            <a:picLocks noChangeAspect="1"/>
          </p:cNvPicPr>
          <p:nvPr/>
        </p:nvPicPr>
        <p:blipFill>
          <a:blip r:embed="rId3"/>
          <a:stretch>
            <a:fillRect/>
          </a:stretch>
        </p:blipFill>
        <p:spPr>
          <a:xfrm>
            <a:off x="5868144" y="2780928"/>
            <a:ext cx="2445073" cy="1440160"/>
          </a:xfrm>
          <a:prstGeom prst="rect">
            <a:avLst/>
          </a:prstGeom>
        </p:spPr>
      </p:pic>
      <p:sp>
        <p:nvSpPr>
          <p:cNvPr id="5" name="Rectangle 4"/>
          <p:cNvSpPr/>
          <p:nvPr/>
        </p:nvSpPr>
        <p:spPr>
          <a:xfrm>
            <a:off x="0" y="0"/>
            <a:ext cx="9144000" cy="908720"/>
          </a:xfrm>
          <a:prstGeom prst="rect">
            <a:avLst/>
          </a:prstGeom>
          <a:solidFill>
            <a:srgbClr val="104F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3200" b="1" dirty="0" smtClean="0"/>
              <a:t>Who we are</a:t>
            </a:r>
            <a:endParaRPr lang="en-GB" sz="3200" b="1" dirty="0"/>
          </a:p>
        </p:txBody>
      </p:sp>
    </p:spTree>
    <p:extLst>
      <p:ext uri="{BB962C8B-B14F-4D97-AF65-F5344CB8AC3E}">
        <p14:creationId xmlns:p14="http://schemas.microsoft.com/office/powerpoint/2010/main" val="30058700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55576" y="1628800"/>
            <a:ext cx="7775575" cy="4824311"/>
          </a:xfrm>
        </p:spPr>
        <p:txBody>
          <a:bodyPr/>
          <a:lstStyle/>
          <a:p>
            <a:pPr marL="0" indent="0">
              <a:buNone/>
            </a:pPr>
            <a:endParaRPr lang="en-GB" dirty="0"/>
          </a:p>
          <a:p>
            <a:pPr marL="0" indent="0">
              <a:buNone/>
            </a:pPr>
            <a:endParaRPr lang="en-GB" dirty="0"/>
          </a:p>
          <a:p>
            <a:r>
              <a:rPr lang="en-GB" dirty="0" smtClean="0"/>
              <a:t>Chris Biggs – Project Lead</a:t>
            </a:r>
            <a:endParaRPr lang="en-GB" dirty="0"/>
          </a:p>
          <a:p>
            <a:r>
              <a:rPr lang="en-GB" dirty="0"/>
              <a:t>Rebecca </a:t>
            </a:r>
            <a:r>
              <a:rPr lang="en-GB" dirty="0" err="1" smtClean="0"/>
              <a:t>Rylatt</a:t>
            </a:r>
            <a:r>
              <a:rPr lang="en-GB" dirty="0" smtClean="0"/>
              <a:t> – Team Leader</a:t>
            </a:r>
            <a:endParaRPr lang="en-GB" dirty="0"/>
          </a:p>
          <a:p>
            <a:r>
              <a:rPr lang="en-GB" dirty="0"/>
              <a:t>Alisha </a:t>
            </a:r>
            <a:r>
              <a:rPr lang="en-GB" dirty="0" smtClean="0"/>
              <a:t>Hubert – Project Support</a:t>
            </a:r>
            <a:endParaRPr lang="en-GB" dirty="0"/>
          </a:p>
          <a:p>
            <a:r>
              <a:rPr lang="en-GB" dirty="0" smtClean="0"/>
              <a:t>Karen Barber – Commercial Business Partner</a:t>
            </a:r>
          </a:p>
          <a:p>
            <a:pPr marL="0" indent="0" algn="ctr">
              <a:buNone/>
            </a:pPr>
            <a:endParaRPr lang="en-GB" dirty="0"/>
          </a:p>
        </p:txBody>
      </p:sp>
      <p:sp>
        <p:nvSpPr>
          <p:cNvPr id="4" name="Rectangle 3"/>
          <p:cNvSpPr/>
          <p:nvPr/>
        </p:nvSpPr>
        <p:spPr>
          <a:xfrm>
            <a:off x="0" y="0"/>
            <a:ext cx="9144000" cy="908720"/>
          </a:xfrm>
          <a:prstGeom prst="rect">
            <a:avLst/>
          </a:prstGeom>
          <a:solidFill>
            <a:srgbClr val="104F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3200" b="1" dirty="0" smtClean="0"/>
              <a:t>Introduction to the team</a:t>
            </a:r>
            <a:endParaRPr lang="en-GB" sz="3200" b="1" dirty="0"/>
          </a:p>
        </p:txBody>
      </p:sp>
    </p:spTree>
    <p:extLst>
      <p:ext uri="{BB962C8B-B14F-4D97-AF65-F5344CB8AC3E}">
        <p14:creationId xmlns:p14="http://schemas.microsoft.com/office/powerpoint/2010/main" val="15456027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4212" y="1196976"/>
            <a:ext cx="7775575" cy="4392263"/>
          </a:xfrm>
        </p:spPr>
        <p:txBody>
          <a:bodyPr/>
          <a:lstStyle/>
          <a:p>
            <a:pPr marL="0" indent="0">
              <a:buNone/>
            </a:pPr>
            <a:endParaRPr lang="en-GB" dirty="0"/>
          </a:p>
          <a:p>
            <a:pPr marL="457200" indent="-457200">
              <a:buFont typeface="+mj-lt"/>
              <a:buAutoNum type="arabicPeriod"/>
            </a:pPr>
            <a:r>
              <a:rPr lang="en-GB" dirty="0" smtClean="0"/>
              <a:t>Awareness </a:t>
            </a:r>
            <a:r>
              <a:rPr lang="en-GB" dirty="0"/>
              <a:t>raising</a:t>
            </a:r>
          </a:p>
          <a:p>
            <a:pPr marL="457200" indent="-457200">
              <a:buFont typeface="+mj-lt"/>
              <a:buAutoNum type="arabicPeriod"/>
            </a:pPr>
            <a:endParaRPr lang="en-GB" dirty="0"/>
          </a:p>
          <a:p>
            <a:pPr marL="457200" indent="-457200">
              <a:buFont typeface="+mj-lt"/>
              <a:buAutoNum type="arabicPeriod"/>
            </a:pPr>
            <a:r>
              <a:rPr lang="en-GB" dirty="0"/>
              <a:t>Market intelligence</a:t>
            </a:r>
          </a:p>
          <a:p>
            <a:pPr marL="457200" indent="-457200">
              <a:buFont typeface="+mj-lt"/>
              <a:buAutoNum type="arabicPeriod"/>
            </a:pPr>
            <a:endParaRPr lang="en-GB" dirty="0"/>
          </a:p>
          <a:p>
            <a:pPr marL="457200" indent="-457200">
              <a:buFont typeface="+mj-lt"/>
              <a:buAutoNum type="arabicPeriod"/>
            </a:pPr>
            <a:r>
              <a:rPr lang="en-GB" dirty="0"/>
              <a:t>Feasibility</a:t>
            </a:r>
          </a:p>
          <a:p>
            <a:pPr marL="457200" indent="-457200">
              <a:buFont typeface="+mj-lt"/>
              <a:buAutoNum type="arabicPeriod"/>
            </a:pPr>
            <a:endParaRPr lang="en-GB" dirty="0"/>
          </a:p>
          <a:p>
            <a:pPr marL="457200" indent="-457200">
              <a:buFont typeface="+mj-lt"/>
              <a:buAutoNum type="arabicPeriod"/>
            </a:pPr>
            <a:r>
              <a:rPr lang="en-GB" dirty="0"/>
              <a:t>Informing the design of the pilot</a:t>
            </a:r>
          </a:p>
          <a:p>
            <a:pPr marL="0" indent="0">
              <a:buNone/>
            </a:pPr>
            <a:endParaRPr lang="en-GB" dirty="0"/>
          </a:p>
          <a:p>
            <a:pPr marL="0" indent="0" algn="ctr">
              <a:buNone/>
            </a:pPr>
            <a:endParaRPr lang="en-GB" dirty="0"/>
          </a:p>
        </p:txBody>
      </p:sp>
      <p:sp>
        <p:nvSpPr>
          <p:cNvPr id="4" name="Rectangle 3"/>
          <p:cNvSpPr/>
          <p:nvPr/>
        </p:nvSpPr>
        <p:spPr>
          <a:xfrm>
            <a:off x="0" y="0"/>
            <a:ext cx="9144000" cy="908720"/>
          </a:xfrm>
          <a:prstGeom prst="rect">
            <a:avLst/>
          </a:prstGeom>
          <a:solidFill>
            <a:srgbClr val="104F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3200" b="1" dirty="0" smtClean="0"/>
              <a:t>Market engagement objectives</a:t>
            </a:r>
            <a:endParaRPr lang="en-GB" sz="3200" b="1" dirty="0"/>
          </a:p>
        </p:txBody>
      </p:sp>
    </p:spTree>
    <p:extLst>
      <p:ext uri="{BB962C8B-B14F-4D97-AF65-F5344CB8AC3E}">
        <p14:creationId xmlns:p14="http://schemas.microsoft.com/office/powerpoint/2010/main" val="35005399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3568" y="1196752"/>
            <a:ext cx="7920236" cy="2016224"/>
          </a:xfrm>
        </p:spPr>
        <p:txBody>
          <a:bodyPr/>
          <a:lstStyle/>
          <a:p>
            <a:pPr marL="0" indent="0">
              <a:buNone/>
            </a:pPr>
            <a:r>
              <a:rPr lang="en-GB" dirty="0" smtClean="0"/>
              <a:t>On </a:t>
            </a:r>
            <a:r>
              <a:rPr lang="en-GB" dirty="0"/>
              <a:t>15 December 2017, we launched our consultation on ‘strengthening Qualified Teacher Status (QTS) and improving career progression for teachers’.  The consultation closed on 9 March 2018 and a government response was published on 4 May 2018. </a:t>
            </a:r>
          </a:p>
          <a:p>
            <a:pPr marL="0" indent="0">
              <a:buNone/>
            </a:pPr>
            <a:endParaRPr lang="en-GB" dirty="0"/>
          </a:p>
          <a:p>
            <a:pPr marL="0" indent="0" algn="ctr">
              <a:buNone/>
            </a:pPr>
            <a:endParaRPr lang="en-GB" dirty="0"/>
          </a:p>
        </p:txBody>
      </p:sp>
      <p:sp>
        <p:nvSpPr>
          <p:cNvPr id="4" name="Rectangle 3"/>
          <p:cNvSpPr/>
          <p:nvPr/>
        </p:nvSpPr>
        <p:spPr>
          <a:xfrm>
            <a:off x="0" y="0"/>
            <a:ext cx="9144000" cy="908720"/>
          </a:xfrm>
          <a:prstGeom prst="rect">
            <a:avLst/>
          </a:prstGeom>
          <a:solidFill>
            <a:srgbClr val="104F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3200" b="1" dirty="0" smtClean="0"/>
              <a:t>The story so far</a:t>
            </a:r>
            <a:endParaRPr lang="en-GB" sz="3200" b="1" dirty="0"/>
          </a:p>
        </p:txBody>
      </p:sp>
      <p:sp>
        <p:nvSpPr>
          <p:cNvPr id="5" name="Rounded Rectangle 4"/>
          <p:cNvSpPr/>
          <p:nvPr/>
        </p:nvSpPr>
        <p:spPr>
          <a:xfrm>
            <a:off x="683568" y="3180125"/>
            <a:ext cx="3456384" cy="2625139"/>
          </a:xfrm>
          <a:prstGeom prst="roundRect">
            <a:avLst/>
          </a:prstGeom>
          <a:solidFill>
            <a:srgbClr val="CFDCE3"/>
          </a:solidFill>
          <a:ln>
            <a:solidFill>
              <a:srgbClr val="C6E0E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ltLang="en-US" b="1" dirty="0" smtClean="0">
              <a:solidFill>
                <a:schemeClr val="tx1"/>
              </a:solidFill>
              <a:cs typeface="Calibri" panose="020F0502020204030204" pitchFamily="34" charset="0"/>
            </a:endParaRPr>
          </a:p>
          <a:p>
            <a:endParaRPr lang="en-GB" altLang="en-US" b="1" dirty="0">
              <a:solidFill>
                <a:schemeClr val="tx1"/>
              </a:solidFill>
              <a:cs typeface="Calibri" panose="020F0502020204030204" pitchFamily="34" charset="0"/>
            </a:endParaRPr>
          </a:p>
          <a:p>
            <a:r>
              <a:rPr lang="en-GB" altLang="en-US" b="1" dirty="0" smtClean="0">
                <a:solidFill>
                  <a:schemeClr val="tx1"/>
                </a:solidFill>
                <a:cs typeface="Calibri" panose="020F0502020204030204" pitchFamily="34" charset="0"/>
              </a:rPr>
              <a:t>Part 1</a:t>
            </a:r>
          </a:p>
          <a:p>
            <a:pPr marL="285750" indent="-285750">
              <a:buFont typeface="Arial" panose="020B0604020202020204" pitchFamily="34" charset="0"/>
              <a:buChar char="•"/>
            </a:pPr>
            <a:r>
              <a:rPr lang="en-GB" altLang="en-US" dirty="0" smtClean="0">
                <a:solidFill>
                  <a:schemeClr val="tx1"/>
                </a:solidFill>
                <a:cs typeface="Calibri" panose="020F0502020204030204" pitchFamily="34" charset="0"/>
              </a:rPr>
              <a:t>Extended induction period of two years</a:t>
            </a:r>
          </a:p>
          <a:p>
            <a:pPr marL="285750" indent="-285750">
              <a:buFont typeface="Arial" panose="020B0604020202020204" pitchFamily="34" charset="0"/>
              <a:buChar char="•"/>
            </a:pPr>
            <a:r>
              <a:rPr lang="en-GB" altLang="en-US" dirty="0" smtClean="0">
                <a:solidFill>
                  <a:schemeClr val="tx1"/>
                </a:solidFill>
                <a:cs typeface="Calibri" panose="020F0502020204030204" pitchFamily="34" charset="0"/>
              </a:rPr>
              <a:t>Development of an early career framework</a:t>
            </a:r>
          </a:p>
          <a:p>
            <a:pPr marL="285750" indent="-285750">
              <a:buFont typeface="Arial" panose="020B0604020202020204" pitchFamily="34" charset="0"/>
              <a:buChar char="•"/>
            </a:pPr>
            <a:r>
              <a:rPr lang="en-GB" altLang="en-US" dirty="0" smtClean="0">
                <a:solidFill>
                  <a:schemeClr val="tx1"/>
                </a:solidFill>
                <a:cs typeface="Calibri" panose="020F0502020204030204" pitchFamily="34" charset="0"/>
              </a:rPr>
              <a:t>Strengthened mentoring provision</a:t>
            </a:r>
          </a:p>
          <a:p>
            <a:pPr marL="285750" indent="-285750">
              <a:buFont typeface="Arial" panose="020B0604020202020204" pitchFamily="34" charset="0"/>
              <a:buChar char="•"/>
            </a:pPr>
            <a:endParaRPr lang="en-GB" altLang="en-US" b="1" dirty="0">
              <a:solidFill>
                <a:schemeClr val="tx1"/>
              </a:solidFill>
              <a:cs typeface="Calibri" panose="020F0502020204030204" pitchFamily="34" charset="0"/>
            </a:endParaRPr>
          </a:p>
          <a:p>
            <a:pPr algn="ctr"/>
            <a:endParaRPr lang="en-GB" sz="1600" dirty="0">
              <a:solidFill>
                <a:sysClr val="windowText" lastClr="000000"/>
              </a:solidFill>
              <a:cs typeface="Calibri" panose="020F0502020204030204" pitchFamily="34" charset="0"/>
            </a:endParaRPr>
          </a:p>
        </p:txBody>
      </p:sp>
      <p:sp>
        <p:nvSpPr>
          <p:cNvPr id="7" name="Rounded Rectangle 6"/>
          <p:cNvSpPr/>
          <p:nvPr/>
        </p:nvSpPr>
        <p:spPr>
          <a:xfrm>
            <a:off x="5004048" y="3212976"/>
            <a:ext cx="3456384" cy="2625139"/>
          </a:xfrm>
          <a:prstGeom prst="roundRect">
            <a:avLst/>
          </a:prstGeom>
          <a:solidFill>
            <a:srgbClr val="CFDCE3"/>
          </a:solidFill>
          <a:ln>
            <a:solidFill>
              <a:srgbClr val="C6E0E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ltLang="en-US" b="1" dirty="0" smtClean="0">
              <a:solidFill>
                <a:schemeClr val="tx1"/>
              </a:solidFill>
              <a:cs typeface="Calibri" panose="020F0502020204030204" pitchFamily="34" charset="0"/>
            </a:endParaRPr>
          </a:p>
          <a:p>
            <a:r>
              <a:rPr lang="en-GB" altLang="en-US" b="1" dirty="0" smtClean="0">
                <a:solidFill>
                  <a:schemeClr val="tx1"/>
                </a:solidFill>
                <a:cs typeface="Calibri" panose="020F0502020204030204" pitchFamily="34" charset="0"/>
              </a:rPr>
              <a:t>Part 2</a:t>
            </a:r>
          </a:p>
          <a:p>
            <a:pPr marL="285750" indent="-285750">
              <a:buFont typeface="Arial" panose="020B0604020202020204" pitchFamily="34" charset="0"/>
              <a:buChar char="•"/>
            </a:pPr>
            <a:r>
              <a:rPr lang="en-GB" altLang="en-US" dirty="0" smtClean="0">
                <a:solidFill>
                  <a:schemeClr val="tx1"/>
                </a:solidFill>
                <a:cs typeface="Calibri" panose="020F0502020204030204" pitchFamily="34" charset="0"/>
              </a:rPr>
              <a:t>Development of new specialist qualifications</a:t>
            </a:r>
          </a:p>
          <a:p>
            <a:pPr marL="285750" indent="-285750">
              <a:buFont typeface="Arial" panose="020B0604020202020204" pitchFamily="34" charset="0"/>
              <a:buChar char="•"/>
            </a:pPr>
            <a:r>
              <a:rPr lang="en-GB" altLang="en-US" b="1" dirty="0" smtClean="0">
                <a:solidFill>
                  <a:schemeClr val="tx1"/>
                </a:solidFill>
                <a:cs typeface="Calibri" panose="020F0502020204030204" pitchFamily="34" charset="0"/>
              </a:rPr>
              <a:t>Setting up a work-related sabbaticals pilot for experienced teachers</a:t>
            </a:r>
          </a:p>
          <a:p>
            <a:endParaRPr lang="en-GB" altLang="en-US" b="1" dirty="0">
              <a:solidFill>
                <a:schemeClr val="tx1"/>
              </a:solidFill>
              <a:cs typeface="Calibri" panose="020F0502020204030204" pitchFamily="34" charset="0"/>
            </a:endParaRPr>
          </a:p>
          <a:p>
            <a:pPr algn="ctr"/>
            <a:endParaRPr lang="en-GB" sz="1600" dirty="0">
              <a:solidFill>
                <a:sysClr val="windowText" lastClr="000000"/>
              </a:solidFill>
              <a:cs typeface="Calibri" panose="020F0502020204030204" pitchFamily="34" charset="0"/>
            </a:endParaRPr>
          </a:p>
        </p:txBody>
      </p:sp>
    </p:spTree>
    <p:extLst>
      <p:ext uri="{BB962C8B-B14F-4D97-AF65-F5344CB8AC3E}">
        <p14:creationId xmlns:p14="http://schemas.microsoft.com/office/powerpoint/2010/main" val="15651547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908720"/>
          </a:xfrm>
          <a:prstGeom prst="rect">
            <a:avLst/>
          </a:prstGeom>
          <a:solidFill>
            <a:srgbClr val="104F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3200" b="1" dirty="0" smtClean="0"/>
              <a:t>The Teacher Sabbatical Pilot</a:t>
            </a:r>
            <a:endParaRPr lang="en-GB" sz="3200" b="1" dirty="0"/>
          </a:p>
        </p:txBody>
      </p:sp>
      <p:graphicFrame>
        <p:nvGraphicFramePr>
          <p:cNvPr id="5" name="Chart 4"/>
          <p:cNvGraphicFramePr>
            <a:graphicFrameLocks/>
          </p:cNvGraphicFramePr>
          <p:nvPr>
            <p:extLst>
              <p:ext uri="{D42A27DB-BD31-4B8C-83A1-F6EECF244321}">
                <p14:modId xmlns:p14="http://schemas.microsoft.com/office/powerpoint/2010/main" val="2650775008"/>
              </p:ext>
            </p:extLst>
          </p:nvPr>
        </p:nvGraphicFramePr>
        <p:xfrm>
          <a:off x="3966" y="2636912"/>
          <a:ext cx="4608512" cy="3096344"/>
        </p:xfrm>
        <a:graphic>
          <a:graphicData uri="http://schemas.openxmlformats.org/drawingml/2006/chart">
            <c:chart xmlns:c="http://schemas.openxmlformats.org/drawingml/2006/chart" xmlns:r="http://schemas.openxmlformats.org/officeDocument/2006/relationships" r:id="rId3"/>
          </a:graphicData>
        </a:graphic>
      </p:graphicFrame>
      <p:sp>
        <p:nvSpPr>
          <p:cNvPr id="2" name="Rectangle 1"/>
          <p:cNvSpPr/>
          <p:nvPr/>
        </p:nvSpPr>
        <p:spPr>
          <a:xfrm>
            <a:off x="523787" y="1628800"/>
            <a:ext cx="4248472" cy="935234"/>
          </a:xfrm>
          <a:prstGeom prst="rect">
            <a:avLst/>
          </a:prstGeom>
        </p:spPr>
        <p:txBody>
          <a:bodyPr wrap="square">
            <a:spAutoFit/>
          </a:bodyPr>
          <a:lstStyle/>
          <a:p>
            <a:r>
              <a:rPr lang="en-GB" b="1" dirty="0" smtClean="0">
                <a:solidFill>
                  <a:srgbClr val="000000"/>
                </a:solidFill>
                <a:latin typeface="Calibri" panose="020F0502020204030204" pitchFamily="34" charset="0"/>
              </a:rPr>
              <a:t>Do </a:t>
            </a:r>
            <a:r>
              <a:rPr lang="en-GB" b="1" dirty="0">
                <a:solidFill>
                  <a:srgbClr val="000000"/>
                </a:solidFill>
                <a:latin typeface="Calibri" panose="020F0502020204030204" pitchFamily="34" charset="0"/>
              </a:rPr>
              <a:t>you think that a fund to pilot sabbaticals would be a positive step for the profession?</a:t>
            </a:r>
            <a:r>
              <a:rPr lang="en-GB" dirty="0"/>
              <a:t> </a:t>
            </a:r>
          </a:p>
        </p:txBody>
      </p:sp>
      <p:sp>
        <p:nvSpPr>
          <p:cNvPr id="6" name="Rounded Rectangle 5"/>
          <p:cNvSpPr/>
          <p:nvPr/>
        </p:nvSpPr>
        <p:spPr>
          <a:xfrm>
            <a:off x="4932040" y="1412776"/>
            <a:ext cx="3672408" cy="5256584"/>
          </a:xfrm>
          <a:prstGeom prst="roundRect">
            <a:avLst/>
          </a:prstGeom>
          <a:solidFill>
            <a:srgbClr val="CFDCE3"/>
          </a:solidFill>
          <a:ln>
            <a:solidFill>
              <a:srgbClr val="C6E0E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ltLang="en-US" b="1" dirty="0" smtClean="0">
              <a:solidFill>
                <a:schemeClr val="tx1"/>
              </a:solidFill>
              <a:cs typeface="Calibri" panose="020F0502020204030204" pitchFamily="34" charset="0"/>
            </a:endParaRPr>
          </a:p>
          <a:p>
            <a:r>
              <a:rPr lang="en-GB" altLang="en-US" b="1" dirty="0" smtClean="0">
                <a:solidFill>
                  <a:schemeClr val="tx1"/>
                </a:solidFill>
                <a:cs typeface="Calibri" panose="020F0502020204030204" pitchFamily="34" charset="0"/>
              </a:rPr>
              <a:t>Our key principles</a:t>
            </a:r>
          </a:p>
          <a:p>
            <a:endParaRPr lang="en-GB" altLang="en-US" dirty="0" smtClean="0">
              <a:solidFill>
                <a:schemeClr val="tx1"/>
              </a:solidFill>
              <a:cs typeface="Calibri" panose="020F0502020204030204" pitchFamily="34" charset="0"/>
            </a:endParaRPr>
          </a:p>
          <a:p>
            <a:pPr marL="285750" indent="-285750">
              <a:buFont typeface="Arial" panose="020B0604020202020204" pitchFamily="34" charset="0"/>
              <a:buChar char="•"/>
            </a:pPr>
            <a:r>
              <a:rPr lang="en-GB" altLang="en-US" b="1" dirty="0" smtClean="0">
                <a:solidFill>
                  <a:schemeClr val="tx1"/>
                </a:solidFill>
                <a:cs typeface="Calibri" panose="020F0502020204030204" pitchFamily="34" charset="0"/>
              </a:rPr>
              <a:t>Focus on experienced, classroom teachers </a:t>
            </a:r>
            <a:r>
              <a:rPr lang="en-GB" altLang="en-US" dirty="0" smtClean="0">
                <a:solidFill>
                  <a:schemeClr val="tx1"/>
                </a:solidFill>
                <a:cs typeface="Calibri" panose="020F0502020204030204" pitchFamily="34" charset="0"/>
              </a:rPr>
              <a:t>– who have been in the profession for at least  10 years </a:t>
            </a:r>
          </a:p>
          <a:p>
            <a:endParaRPr lang="en-GB" altLang="en-US" b="1" dirty="0" smtClean="0">
              <a:solidFill>
                <a:schemeClr val="tx1"/>
              </a:solidFill>
              <a:cs typeface="Calibri" panose="020F0502020204030204" pitchFamily="34" charset="0"/>
            </a:endParaRPr>
          </a:p>
          <a:p>
            <a:pPr marL="285750" indent="-285750">
              <a:buFont typeface="Arial" panose="020B0604020202020204" pitchFamily="34" charset="0"/>
              <a:buChar char="•"/>
            </a:pPr>
            <a:r>
              <a:rPr lang="en-GB" altLang="en-US" b="1" dirty="0" smtClean="0">
                <a:solidFill>
                  <a:schemeClr val="tx1"/>
                </a:solidFill>
                <a:cs typeface="Calibri" panose="020F0502020204030204" pitchFamily="34" charset="0"/>
              </a:rPr>
              <a:t>Mutual benefits </a:t>
            </a:r>
            <a:r>
              <a:rPr lang="en-GB" altLang="en-US" dirty="0" smtClean="0">
                <a:solidFill>
                  <a:schemeClr val="tx1"/>
                </a:solidFill>
                <a:cs typeface="Calibri" panose="020F0502020204030204" pitchFamily="34" charset="0"/>
              </a:rPr>
              <a:t>– benefiting both the school and their teacher</a:t>
            </a:r>
            <a:endParaRPr lang="en-GB" altLang="en-US" b="1" dirty="0" smtClean="0">
              <a:solidFill>
                <a:schemeClr val="tx1"/>
              </a:solidFill>
              <a:cs typeface="Calibri" panose="020F0502020204030204" pitchFamily="34" charset="0"/>
            </a:endParaRPr>
          </a:p>
          <a:p>
            <a:pPr marL="285750" indent="-285750">
              <a:buFont typeface="Arial" panose="020B0604020202020204" pitchFamily="34" charset="0"/>
              <a:buChar char="•"/>
            </a:pPr>
            <a:endParaRPr lang="en-GB" altLang="en-US" b="1" dirty="0" smtClean="0">
              <a:solidFill>
                <a:schemeClr val="tx1"/>
              </a:solidFill>
              <a:cs typeface="Calibri" panose="020F0502020204030204" pitchFamily="34" charset="0"/>
            </a:endParaRPr>
          </a:p>
          <a:p>
            <a:pPr marL="285750" indent="-285750">
              <a:buFont typeface="Arial" panose="020B0604020202020204" pitchFamily="34" charset="0"/>
              <a:buChar char="•"/>
            </a:pPr>
            <a:r>
              <a:rPr lang="en-GB" altLang="en-US" b="1" dirty="0" smtClean="0">
                <a:solidFill>
                  <a:schemeClr val="tx1"/>
                </a:solidFill>
                <a:cs typeface="Calibri" panose="020F0502020204030204" pitchFamily="34" charset="0"/>
              </a:rPr>
              <a:t>Minimal burden on schools </a:t>
            </a:r>
          </a:p>
          <a:p>
            <a:pPr marL="285750" indent="-285750">
              <a:buFont typeface="Arial" panose="020B0604020202020204" pitchFamily="34" charset="0"/>
              <a:buChar char="•"/>
            </a:pPr>
            <a:endParaRPr lang="en-GB" altLang="en-US" b="1" dirty="0" smtClean="0">
              <a:solidFill>
                <a:schemeClr val="tx1"/>
              </a:solidFill>
              <a:cs typeface="Calibri" panose="020F0502020204030204" pitchFamily="34" charset="0"/>
            </a:endParaRPr>
          </a:p>
          <a:p>
            <a:pPr marL="285750" indent="-285750">
              <a:buFont typeface="Arial" panose="020B0604020202020204" pitchFamily="34" charset="0"/>
              <a:buChar char="•"/>
            </a:pPr>
            <a:r>
              <a:rPr lang="en-GB" altLang="en-US" b="1" dirty="0" smtClean="0">
                <a:solidFill>
                  <a:schemeClr val="tx1"/>
                </a:solidFill>
                <a:cs typeface="Calibri" panose="020F0502020204030204" pitchFamily="34" charset="0"/>
              </a:rPr>
              <a:t>Flexibility </a:t>
            </a:r>
            <a:r>
              <a:rPr lang="en-GB" altLang="en-US" dirty="0" smtClean="0">
                <a:solidFill>
                  <a:schemeClr val="tx1"/>
                </a:solidFill>
                <a:cs typeface="Calibri" panose="020F0502020204030204" pitchFamily="34" charset="0"/>
              </a:rPr>
              <a:t>– exploring a  range of different sabbatical durations</a:t>
            </a:r>
            <a:endParaRPr lang="en-GB" altLang="en-US" b="1" dirty="0" smtClean="0">
              <a:solidFill>
                <a:schemeClr val="tx1"/>
              </a:solidFill>
              <a:cs typeface="Calibri" panose="020F0502020204030204" pitchFamily="34" charset="0"/>
            </a:endParaRPr>
          </a:p>
          <a:p>
            <a:endParaRPr lang="en-GB" altLang="en-US" b="1" dirty="0">
              <a:solidFill>
                <a:schemeClr val="tx1"/>
              </a:solidFill>
              <a:cs typeface="Calibri" panose="020F0502020204030204" pitchFamily="34" charset="0"/>
            </a:endParaRPr>
          </a:p>
          <a:p>
            <a:pPr algn="ctr"/>
            <a:endParaRPr lang="en-GB" sz="1600" dirty="0">
              <a:solidFill>
                <a:sysClr val="windowText" lastClr="000000"/>
              </a:solidFill>
              <a:cs typeface="Calibri" panose="020F0502020204030204" pitchFamily="34" charset="0"/>
            </a:endParaRPr>
          </a:p>
        </p:txBody>
      </p:sp>
    </p:spTree>
    <p:extLst>
      <p:ext uri="{BB962C8B-B14F-4D97-AF65-F5344CB8AC3E}">
        <p14:creationId xmlns:p14="http://schemas.microsoft.com/office/powerpoint/2010/main" val="1840386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13053889"/>
              </p:ext>
            </p:extLst>
          </p:nvPr>
        </p:nvGraphicFramePr>
        <p:xfrm>
          <a:off x="17357" y="1019161"/>
          <a:ext cx="8993136" cy="4794139"/>
        </p:xfrm>
        <a:graphic>
          <a:graphicData uri="http://schemas.openxmlformats.org/drawingml/2006/table">
            <a:tbl>
              <a:tblPr firstRow="1" bandRow="1">
                <a:tableStyleId>{5C22544A-7EE6-4342-B048-85BDC9FD1C3A}</a:tableStyleId>
              </a:tblPr>
              <a:tblGrid>
                <a:gridCol w="749428">
                  <a:extLst>
                    <a:ext uri="{9D8B030D-6E8A-4147-A177-3AD203B41FA5}">
                      <a16:colId xmlns:a16="http://schemas.microsoft.com/office/drawing/2014/main" val="2727938321"/>
                    </a:ext>
                  </a:extLst>
                </a:gridCol>
                <a:gridCol w="749428">
                  <a:extLst>
                    <a:ext uri="{9D8B030D-6E8A-4147-A177-3AD203B41FA5}">
                      <a16:colId xmlns:a16="http://schemas.microsoft.com/office/drawing/2014/main" val="2614967313"/>
                    </a:ext>
                  </a:extLst>
                </a:gridCol>
                <a:gridCol w="749428">
                  <a:extLst>
                    <a:ext uri="{9D8B030D-6E8A-4147-A177-3AD203B41FA5}">
                      <a16:colId xmlns:a16="http://schemas.microsoft.com/office/drawing/2014/main" val="3757525756"/>
                    </a:ext>
                  </a:extLst>
                </a:gridCol>
                <a:gridCol w="749428">
                  <a:extLst>
                    <a:ext uri="{9D8B030D-6E8A-4147-A177-3AD203B41FA5}">
                      <a16:colId xmlns:a16="http://schemas.microsoft.com/office/drawing/2014/main" val="2544815256"/>
                    </a:ext>
                  </a:extLst>
                </a:gridCol>
                <a:gridCol w="749428">
                  <a:extLst>
                    <a:ext uri="{9D8B030D-6E8A-4147-A177-3AD203B41FA5}">
                      <a16:colId xmlns:a16="http://schemas.microsoft.com/office/drawing/2014/main" val="271122041"/>
                    </a:ext>
                  </a:extLst>
                </a:gridCol>
                <a:gridCol w="749428">
                  <a:extLst>
                    <a:ext uri="{9D8B030D-6E8A-4147-A177-3AD203B41FA5}">
                      <a16:colId xmlns:a16="http://schemas.microsoft.com/office/drawing/2014/main" val="1509054154"/>
                    </a:ext>
                  </a:extLst>
                </a:gridCol>
                <a:gridCol w="749428">
                  <a:extLst>
                    <a:ext uri="{9D8B030D-6E8A-4147-A177-3AD203B41FA5}">
                      <a16:colId xmlns:a16="http://schemas.microsoft.com/office/drawing/2014/main" val="4231393736"/>
                    </a:ext>
                  </a:extLst>
                </a:gridCol>
                <a:gridCol w="749428">
                  <a:extLst>
                    <a:ext uri="{9D8B030D-6E8A-4147-A177-3AD203B41FA5}">
                      <a16:colId xmlns:a16="http://schemas.microsoft.com/office/drawing/2014/main" val="4112616192"/>
                    </a:ext>
                  </a:extLst>
                </a:gridCol>
                <a:gridCol w="749428">
                  <a:extLst>
                    <a:ext uri="{9D8B030D-6E8A-4147-A177-3AD203B41FA5}">
                      <a16:colId xmlns:a16="http://schemas.microsoft.com/office/drawing/2014/main" val="1578366588"/>
                    </a:ext>
                  </a:extLst>
                </a:gridCol>
                <a:gridCol w="749428">
                  <a:extLst>
                    <a:ext uri="{9D8B030D-6E8A-4147-A177-3AD203B41FA5}">
                      <a16:colId xmlns:a16="http://schemas.microsoft.com/office/drawing/2014/main" val="2654413573"/>
                    </a:ext>
                  </a:extLst>
                </a:gridCol>
                <a:gridCol w="749428">
                  <a:extLst>
                    <a:ext uri="{9D8B030D-6E8A-4147-A177-3AD203B41FA5}">
                      <a16:colId xmlns:a16="http://schemas.microsoft.com/office/drawing/2014/main" val="2466169497"/>
                    </a:ext>
                  </a:extLst>
                </a:gridCol>
                <a:gridCol w="749428">
                  <a:extLst>
                    <a:ext uri="{9D8B030D-6E8A-4147-A177-3AD203B41FA5}">
                      <a16:colId xmlns:a16="http://schemas.microsoft.com/office/drawing/2014/main" val="4216475649"/>
                    </a:ext>
                  </a:extLst>
                </a:gridCol>
              </a:tblGrid>
              <a:tr h="684877">
                <a:tc>
                  <a:txBody>
                    <a:bodyPr/>
                    <a:lstStyle/>
                    <a:p>
                      <a:pPr algn="ctr"/>
                      <a:endParaRPr lang="en-GB" sz="1000" dirty="0"/>
                    </a:p>
                  </a:txBody>
                  <a:tcPr marL="68580" marR="68580" marT="34290" marB="34290"/>
                </a:tc>
                <a:tc>
                  <a:txBody>
                    <a:bodyPr/>
                    <a:lstStyle/>
                    <a:p>
                      <a:r>
                        <a:rPr lang="en-GB" sz="1100" dirty="0"/>
                        <a:t>Week 1</a:t>
                      </a:r>
                    </a:p>
                  </a:txBody>
                  <a:tcPr marL="68580" marR="68580" marT="34290" marB="34290"/>
                </a:tc>
                <a:tc>
                  <a:txBody>
                    <a:bodyPr/>
                    <a:lstStyle/>
                    <a:p>
                      <a:r>
                        <a:rPr lang="en-GB" sz="1100" dirty="0"/>
                        <a:t>Week 2</a:t>
                      </a:r>
                    </a:p>
                  </a:txBody>
                  <a:tcPr marL="68580" marR="68580" marT="34290" marB="34290"/>
                </a:tc>
                <a:tc>
                  <a:txBody>
                    <a:bodyPr/>
                    <a:lstStyle/>
                    <a:p>
                      <a:r>
                        <a:rPr lang="en-GB" sz="1100" dirty="0"/>
                        <a:t>Week 3</a:t>
                      </a:r>
                    </a:p>
                  </a:txBody>
                  <a:tcPr marL="68580" marR="68580" marT="34290" marB="34290"/>
                </a:tc>
                <a:tc>
                  <a:txBody>
                    <a:bodyPr/>
                    <a:lstStyle/>
                    <a:p>
                      <a:r>
                        <a:rPr lang="en-GB" sz="1100" dirty="0"/>
                        <a:t>Week 4</a:t>
                      </a:r>
                    </a:p>
                  </a:txBody>
                  <a:tcPr marL="68580" marR="68580" marT="34290" marB="34290"/>
                </a:tc>
                <a:tc>
                  <a:txBody>
                    <a:bodyPr/>
                    <a:lstStyle/>
                    <a:p>
                      <a:r>
                        <a:rPr lang="en-GB" sz="1100" dirty="0"/>
                        <a:t>Week 5</a:t>
                      </a:r>
                    </a:p>
                  </a:txBody>
                  <a:tcPr marL="68580" marR="68580" marT="34290" marB="34290"/>
                </a:tc>
                <a:tc>
                  <a:txBody>
                    <a:bodyPr/>
                    <a:lstStyle/>
                    <a:p>
                      <a:r>
                        <a:rPr lang="en-GB" sz="1100" dirty="0"/>
                        <a:t>Week 6 </a:t>
                      </a:r>
                    </a:p>
                  </a:txBody>
                  <a:tcPr marL="68580" marR="68580" marT="34290" marB="34290"/>
                </a:tc>
                <a:tc>
                  <a:txBody>
                    <a:bodyPr/>
                    <a:lstStyle/>
                    <a:p>
                      <a:r>
                        <a:rPr lang="en-GB" sz="1100" dirty="0"/>
                        <a:t>Week 7</a:t>
                      </a:r>
                    </a:p>
                  </a:txBody>
                  <a:tcPr marL="68580" marR="68580" marT="34290" marB="34290"/>
                </a:tc>
                <a:tc>
                  <a:txBody>
                    <a:bodyPr/>
                    <a:lstStyle/>
                    <a:p>
                      <a:r>
                        <a:rPr lang="en-GB" sz="1100" dirty="0"/>
                        <a:t>Week 8 </a:t>
                      </a:r>
                    </a:p>
                  </a:txBody>
                  <a:tcPr marL="68580" marR="68580" marT="34290" marB="34290"/>
                </a:tc>
                <a:tc>
                  <a:txBody>
                    <a:bodyPr/>
                    <a:lstStyle/>
                    <a:p>
                      <a:r>
                        <a:rPr lang="en-GB" sz="1100" dirty="0"/>
                        <a:t>Week 9</a:t>
                      </a:r>
                    </a:p>
                  </a:txBody>
                  <a:tcPr marL="68580" marR="68580" marT="34290" marB="34290"/>
                </a:tc>
                <a:tc>
                  <a:txBody>
                    <a:bodyPr/>
                    <a:lstStyle/>
                    <a:p>
                      <a:r>
                        <a:rPr lang="en-GB" sz="1100" dirty="0"/>
                        <a:t>Week 10</a:t>
                      </a:r>
                    </a:p>
                  </a:txBody>
                  <a:tcPr marL="68580" marR="68580" marT="34290" marB="34290"/>
                </a:tc>
                <a:tc>
                  <a:txBody>
                    <a:bodyPr/>
                    <a:lstStyle/>
                    <a:p>
                      <a:r>
                        <a:rPr lang="en-GB" sz="1100" dirty="0"/>
                        <a:t>Week 11</a:t>
                      </a:r>
                    </a:p>
                  </a:txBody>
                  <a:tcPr marL="68580" marR="68580" marT="34290" marB="34290"/>
                </a:tc>
                <a:extLst>
                  <a:ext uri="{0D108BD9-81ED-4DB2-BD59-A6C34878D82A}">
                    <a16:rowId xmlns:a16="http://schemas.microsoft.com/office/drawing/2014/main" val="3373132655"/>
                  </a:ext>
                </a:extLst>
              </a:tr>
              <a:tr h="684877">
                <a:tc>
                  <a:txBody>
                    <a:bodyPr/>
                    <a:lstStyle/>
                    <a:p>
                      <a:pPr algn="ctr"/>
                      <a:r>
                        <a:rPr lang="en-GB" sz="1100" dirty="0"/>
                        <a:t>Teacher</a:t>
                      </a:r>
                    </a:p>
                  </a:txBody>
                  <a:tcPr marL="68580" marR="68580" marT="34290" marB="34290"/>
                </a:tc>
                <a:tc>
                  <a:txBody>
                    <a:bodyPr/>
                    <a:lstStyle/>
                    <a:p>
                      <a:endParaRPr lang="en-GB" sz="1000" dirty="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extLst>
                  <a:ext uri="{0D108BD9-81ED-4DB2-BD59-A6C34878D82A}">
                    <a16:rowId xmlns:a16="http://schemas.microsoft.com/office/drawing/2014/main" val="2089923764"/>
                  </a:ext>
                </a:extLst>
              </a:tr>
              <a:tr h="684877">
                <a:tc>
                  <a:txBody>
                    <a:bodyPr/>
                    <a:lstStyle/>
                    <a:p>
                      <a:pPr algn="ctr"/>
                      <a:r>
                        <a:rPr lang="en-GB" sz="1100" dirty="0"/>
                        <a:t>School</a:t>
                      </a:r>
                    </a:p>
                  </a:txBody>
                  <a:tcPr marL="68580" marR="68580" marT="34290" marB="34290"/>
                </a:tc>
                <a:tc>
                  <a:txBody>
                    <a:bodyPr/>
                    <a:lstStyle/>
                    <a:p>
                      <a:endParaRPr lang="en-GB" sz="1000" dirty="0"/>
                    </a:p>
                  </a:txBody>
                  <a:tcPr marL="68580" marR="68580" marT="34290" marB="34290"/>
                </a:tc>
                <a:tc>
                  <a:txBody>
                    <a:bodyPr/>
                    <a:lstStyle/>
                    <a:p>
                      <a:endParaRPr lang="en-GB" sz="1000"/>
                    </a:p>
                  </a:txBody>
                  <a:tcPr marL="68580" marR="68580" marT="34290" marB="34290"/>
                </a:tc>
                <a:tc>
                  <a:txBody>
                    <a:bodyPr/>
                    <a:lstStyle/>
                    <a:p>
                      <a:endParaRPr lang="en-GB" sz="1000" dirty="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dirty="0"/>
                    </a:p>
                  </a:txBody>
                  <a:tcPr marL="68580" marR="68580" marT="34290" marB="34290"/>
                </a:tc>
                <a:tc>
                  <a:txBody>
                    <a:bodyPr/>
                    <a:lstStyle/>
                    <a:p>
                      <a:endParaRPr lang="en-GB" sz="1000" dirty="0"/>
                    </a:p>
                    <a:p>
                      <a:endParaRPr lang="en-GB" sz="1000" dirty="0"/>
                    </a:p>
                  </a:txBody>
                  <a:tcPr marL="68580" marR="68580" marT="34290" marB="34290"/>
                </a:tc>
                <a:tc>
                  <a:txBody>
                    <a:bodyPr/>
                    <a:lstStyle/>
                    <a:p>
                      <a:endParaRPr lang="en-GB" sz="1000" dirty="0"/>
                    </a:p>
                  </a:txBody>
                  <a:tcPr marL="68580" marR="68580" marT="34290" marB="34290"/>
                </a:tc>
                <a:tc>
                  <a:txBody>
                    <a:bodyPr/>
                    <a:lstStyle/>
                    <a:p>
                      <a:endParaRPr lang="en-GB" sz="1000" dirty="0"/>
                    </a:p>
                  </a:txBody>
                  <a:tcPr marL="68580" marR="68580" marT="34290" marB="34290"/>
                </a:tc>
                <a:extLst>
                  <a:ext uri="{0D108BD9-81ED-4DB2-BD59-A6C34878D82A}">
                    <a16:rowId xmlns:a16="http://schemas.microsoft.com/office/drawing/2014/main" val="2437998132"/>
                  </a:ext>
                </a:extLst>
              </a:tr>
              <a:tr h="684877">
                <a:tc>
                  <a:txBody>
                    <a:bodyPr/>
                    <a:lstStyle/>
                    <a:p>
                      <a:pPr algn="ctr"/>
                      <a:r>
                        <a:rPr lang="en-GB" sz="1100" dirty="0"/>
                        <a:t>Sabbatical Providers</a:t>
                      </a:r>
                    </a:p>
                  </a:txBody>
                  <a:tcPr marL="68580" marR="68580" marT="34290" marB="34290"/>
                </a:tc>
                <a:tc>
                  <a:txBody>
                    <a:bodyPr/>
                    <a:lstStyle/>
                    <a:p>
                      <a:endParaRPr lang="en-GB" sz="1000" dirty="0"/>
                    </a:p>
                  </a:txBody>
                  <a:tcPr marL="68580" marR="68580" marT="34290" marB="34290"/>
                </a:tc>
                <a:tc>
                  <a:txBody>
                    <a:bodyPr/>
                    <a:lstStyle/>
                    <a:p>
                      <a:endParaRPr lang="en-GB" sz="1000" dirty="0"/>
                    </a:p>
                  </a:txBody>
                  <a:tcPr marL="68580" marR="68580" marT="34290" marB="34290"/>
                </a:tc>
                <a:tc>
                  <a:txBody>
                    <a:bodyPr/>
                    <a:lstStyle/>
                    <a:p>
                      <a:endParaRPr lang="en-GB" sz="1000"/>
                    </a:p>
                  </a:txBody>
                  <a:tcPr marL="68580" marR="68580" marT="34290" marB="34290"/>
                </a:tc>
                <a:tc>
                  <a:txBody>
                    <a:bodyPr/>
                    <a:lstStyle/>
                    <a:p>
                      <a:endParaRPr lang="en-GB" sz="1000" dirty="0"/>
                    </a:p>
                  </a:txBody>
                  <a:tcPr marL="68580" marR="68580" marT="34290" marB="34290"/>
                </a:tc>
                <a:tc>
                  <a:txBody>
                    <a:bodyPr/>
                    <a:lstStyle/>
                    <a:p>
                      <a:endParaRPr lang="en-GB" sz="1000" dirty="0"/>
                    </a:p>
                  </a:txBody>
                  <a:tcPr marL="68580" marR="68580" marT="34290" marB="34290"/>
                </a:tc>
                <a:tc>
                  <a:txBody>
                    <a:bodyPr/>
                    <a:lstStyle/>
                    <a:p>
                      <a:endParaRPr lang="en-GB" sz="1000" dirty="0"/>
                    </a:p>
                  </a:txBody>
                  <a:tcPr marL="68580" marR="68580" marT="34290" marB="34290"/>
                </a:tc>
                <a:tc>
                  <a:txBody>
                    <a:bodyPr/>
                    <a:lstStyle/>
                    <a:p>
                      <a:endParaRPr lang="en-GB" sz="1000" dirty="0"/>
                    </a:p>
                  </a:txBody>
                  <a:tcPr marL="68580" marR="68580" marT="34290" marB="34290"/>
                </a:tc>
                <a:tc>
                  <a:txBody>
                    <a:bodyPr/>
                    <a:lstStyle/>
                    <a:p>
                      <a:endParaRPr lang="en-GB" sz="1000" dirty="0"/>
                    </a:p>
                  </a:txBody>
                  <a:tcPr marL="68580" marR="68580" marT="34290" marB="34290"/>
                </a:tc>
                <a:tc>
                  <a:txBody>
                    <a:bodyPr/>
                    <a:lstStyle/>
                    <a:p>
                      <a:endParaRPr lang="en-GB" sz="1000" dirty="0"/>
                    </a:p>
                  </a:txBody>
                  <a:tcPr marL="68580" marR="68580" marT="34290" marB="34290"/>
                </a:tc>
                <a:tc>
                  <a:txBody>
                    <a:bodyPr/>
                    <a:lstStyle/>
                    <a:p>
                      <a:endParaRPr lang="en-GB" sz="1000" dirty="0"/>
                    </a:p>
                  </a:txBody>
                  <a:tcPr marL="68580" marR="68580" marT="34290" marB="34290"/>
                </a:tc>
                <a:tc>
                  <a:txBody>
                    <a:bodyPr/>
                    <a:lstStyle/>
                    <a:p>
                      <a:endParaRPr lang="en-GB" sz="1000" dirty="0"/>
                    </a:p>
                  </a:txBody>
                  <a:tcPr marL="68580" marR="68580" marT="34290" marB="34290"/>
                </a:tc>
                <a:extLst>
                  <a:ext uri="{0D108BD9-81ED-4DB2-BD59-A6C34878D82A}">
                    <a16:rowId xmlns:a16="http://schemas.microsoft.com/office/drawing/2014/main" val="897351796"/>
                  </a:ext>
                </a:extLst>
              </a:tr>
              <a:tr h="684877">
                <a:tc>
                  <a:txBody>
                    <a:bodyPr/>
                    <a:lstStyle/>
                    <a:p>
                      <a:pPr algn="ctr"/>
                      <a:r>
                        <a:rPr lang="en-GB" sz="1100" dirty="0"/>
                        <a:t>Contractor</a:t>
                      </a:r>
                    </a:p>
                  </a:txBody>
                  <a:tcPr marL="68580" marR="68580" marT="34290" marB="34290"/>
                </a:tc>
                <a:tc>
                  <a:txBody>
                    <a:bodyPr/>
                    <a:lstStyle/>
                    <a:p>
                      <a:endParaRPr lang="en-GB" sz="1000" dirty="0"/>
                    </a:p>
                  </a:txBody>
                  <a:tcPr marL="68580" marR="68580" marT="34290" marB="34290"/>
                </a:tc>
                <a:tc>
                  <a:txBody>
                    <a:bodyPr/>
                    <a:lstStyle/>
                    <a:p>
                      <a:endParaRPr lang="en-GB" sz="1000" dirty="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dirty="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dirty="0"/>
                    </a:p>
                  </a:txBody>
                  <a:tcPr marL="68580" marR="68580" marT="34290" marB="34290"/>
                </a:tc>
                <a:tc>
                  <a:txBody>
                    <a:bodyPr/>
                    <a:lstStyle/>
                    <a:p>
                      <a:endParaRPr lang="en-GB" sz="1000" dirty="0"/>
                    </a:p>
                  </a:txBody>
                  <a:tcPr marL="68580" marR="68580" marT="34290" marB="34290"/>
                </a:tc>
                <a:tc>
                  <a:txBody>
                    <a:bodyPr/>
                    <a:lstStyle/>
                    <a:p>
                      <a:endParaRPr lang="en-GB" sz="1000" dirty="0"/>
                    </a:p>
                  </a:txBody>
                  <a:tcPr marL="68580" marR="68580" marT="34290" marB="34290"/>
                </a:tc>
                <a:extLst>
                  <a:ext uri="{0D108BD9-81ED-4DB2-BD59-A6C34878D82A}">
                    <a16:rowId xmlns:a16="http://schemas.microsoft.com/office/drawing/2014/main" val="1103928092"/>
                  </a:ext>
                </a:extLst>
              </a:tr>
              <a:tr h="684877">
                <a:tc>
                  <a:txBody>
                    <a:bodyPr/>
                    <a:lstStyle/>
                    <a:p>
                      <a:pPr algn="ctr"/>
                      <a:r>
                        <a:rPr lang="en-GB" sz="1100" dirty="0"/>
                        <a:t>DfE</a:t>
                      </a:r>
                    </a:p>
                  </a:txBody>
                  <a:tcPr marL="68580" marR="68580" marT="34290" marB="34290"/>
                </a:tc>
                <a:tc>
                  <a:txBody>
                    <a:bodyPr/>
                    <a:lstStyle/>
                    <a:p>
                      <a:endParaRPr lang="en-GB" sz="1000"/>
                    </a:p>
                  </a:txBody>
                  <a:tcPr marL="68580" marR="68580" marT="34290" marB="34290"/>
                </a:tc>
                <a:tc>
                  <a:txBody>
                    <a:bodyPr/>
                    <a:lstStyle/>
                    <a:p>
                      <a:endParaRPr lang="en-GB" sz="1000" dirty="0"/>
                    </a:p>
                  </a:txBody>
                  <a:tcPr marL="68580" marR="68580" marT="34290" marB="34290"/>
                </a:tc>
                <a:tc>
                  <a:txBody>
                    <a:bodyPr/>
                    <a:lstStyle/>
                    <a:p>
                      <a:endParaRPr lang="en-GB" sz="1000" dirty="0"/>
                    </a:p>
                  </a:txBody>
                  <a:tcPr marL="68580" marR="68580" marT="34290" marB="34290"/>
                </a:tc>
                <a:tc>
                  <a:txBody>
                    <a:bodyPr/>
                    <a:lstStyle/>
                    <a:p>
                      <a:endParaRPr lang="en-GB" sz="1000" dirty="0"/>
                    </a:p>
                  </a:txBody>
                  <a:tcPr marL="68580" marR="68580" marT="34290" marB="34290"/>
                </a:tc>
                <a:tc>
                  <a:txBody>
                    <a:bodyPr/>
                    <a:lstStyle/>
                    <a:p>
                      <a:endParaRPr lang="en-GB" sz="1000" dirty="0"/>
                    </a:p>
                  </a:txBody>
                  <a:tcPr marL="68580" marR="68580" marT="34290" marB="34290"/>
                </a:tc>
                <a:tc>
                  <a:txBody>
                    <a:bodyPr/>
                    <a:lstStyle/>
                    <a:p>
                      <a:endParaRPr lang="en-GB" sz="1000" dirty="0"/>
                    </a:p>
                  </a:txBody>
                  <a:tcPr marL="68580" marR="68580" marT="34290" marB="34290"/>
                </a:tc>
                <a:tc>
                  <a:txBody>
                    <a:bodyPr/>
                    <a:lstStyle/>
                    <a:p>
                      <a:endParaRPr lang="en-GB" sz="1000" dirty="0"/>
                    </a:p>
                  </a:txBody>
                  <a:tcPr marL="68580" marR="68580" marT="34290" marB="34290"/>
                </a:tc>
                <a:tc>
                  <a:txBody>
                    <a:bodyPr/>
                    <a:lstStyle/>
                    <a:p>
                      <a:endParaRPr lang="en-GB" sz="1000" dirty="0"/>
                    </a:p>
                  </a:txBody>
                  <a:tcPr marL="68580" marR="68580" marT="34290" marB="34290"/>
                </a:tc>
                <a:tc>
                  <a:txBody>
                    <a:bodyPr/>
                    <a:lstStyle/>
                    <a:p>
                      <a:endParaRPr lang="en-GB" sz="1000" dirty="0"/>
                    </a:p>
                  </a:txBody>
                  <a:tcPr marL="68580" marR="68580" marT="34290" marB="34290"/>
                </a:tc>
                <a:tc>
                  <a:txBody>
                    <a:bodyPr/>
                    <a:lstStyle/>
                    <a:p>
                      <a:endParaRPr lang="en-GB" sz="1000" dirty="0"/>
                    </a:p>
                  </a:txBody>
                  <a:tcPr marL="68580" marR="68580" marT="34290" marB="34290"/>
                </a:tc>
                <a:tc>
                  <a:txBody>
                    <a:bodyPr/>
                    <a:lstStyle/>
                    <a:p>
                      <a:endParaRPr lang="en-GB" sz="1000" dirty="0"/>
                    </a:p>
                  </a:txBody>
                  <a:tcPr marL="68580" marR="68580" marT="34290" marB="34290"/>
                </a:tc>
                <a:extLst>
                  <a:ext uri="{0D108BD9-81ED-4DB2-BD59-A6C34878D82A}">
                    <a16:rowId xmlns:a16="http://schemas.microsoft.com/office/drawing/2014/main" val="3236057872"/>
                  </a:ext>
                </a:extLst>
              </a:tr>
              <a:tr h="684877">
                <a:tc>
                  <a:txBody>
                    <a:bodyPr/>
                    <a:lstStyle/>
                    <a:p>
                      <a:pPr algn="ctr"/>
                      <a:r>
                        <a:rPr lang="en-GB" sz="1100" dirty="0"/>
                        <a:t>Evaluator</a:t>
                      </a:r>
                    </a:p>
                  </a:txBody>
                  <a:tcPr marL="68580" marR="68580" marT="34290" marB="34290"/>
                </a:tc>
                <a:tc>
                  <a:txBody>
                    <a:bodyPr/>
                    <a:lstStyle/>
                    <a:p>
                      <a:endParaRPr lang="en-GB" sz="1000"/>
                    </a:p>
                  </a:txBody>
                  <a:tcPr marL="68580" marR="68580" marT="34290" marB="34290"/>
                </a:tc>
                <a:tc>
                  <a:txBody>
                    <a:bodyPr/>
                    <a:lstStyle/>
                    <a:p>
                      <a:endParaRPr lang="en-GB" sz="1000" dirty="0"/>
                    </a:p>
                  </a:txBody>
                  <a:tcPr marL="68580" marR="68580" marT="34290" marB="34290"/>
                </a:tc>
                <a:tc>
                  <a:txBody>
                    <a:bodyPr/>
                    <a:lstStyle/>
                    <a:p>
                      <a:endParaRPr lang="en-GB" sz="1000" dirty="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dirty="0"/>
                    </a:p>
                  </a:txBody>
                  <a:tcPr marL="68580" marR="68580" marT="34290" marB="34290"/>
                </a:tc>
                <a:tc>
                  <a:txBody>
                    <a:bodyPr/>
                    <a:lstStyle/>
                    <a:p>
                      <a:endParaRPr lang="en-GB" sz="1000" dirty="0"/>
                    </a:p>
                  </a:txBody>
                  <a:tcPr marL="68580" marR="68580" marT="34290" marB="34290"/>
                </a:tc>
                <a:tc>
                  <a:txBody>
                    <a:bodyPr/>
                    <a:lstStyle/>
                    <a:p>
                      <a:endParaRPr lang="en-GB" sz="1000"/>
                    </a:p>
                  </a:txBody>
                  <a:tcPr marL="68580" marR="68580" marT="34290" marB="34290"/>
                </a:tc>
                <a:tc>
                  <a:txBody>
                    <a:bodyPr/>
                    <a:lstStyle/>
                    <a:p>
                      <a:endParaRPr lang="en-GB" sz="1000" dirty="0"/>
                    </a:p>
                  </a:txBody>
                  <a:tcPr marL="68580" marR="68580" marT="34290" marB="34290"/>
                </a:tc>
                <a:tc>
                  <a:txBody>
                    <a:bodyPr/>
                    <a:lstStyle/>
                    <a:p>
                      <a:endParaRPr lang="en-GB" sz="1000" dirty="0"/>
                    </a:p>
                  </a:txBody>
                  <a:tcPr marL="68580" marR="68580" marT="34290" marB="34290"/>
                </a:tc>
                <a:tc>
                  <a:txBody>
                    <a:bodyPr/>
                    <a:lstStyle/>
                    <a:p>
                      <a:endParaRPr lang="en-GB" sz="1000" dirty="0"/>
                    </a:p>
                  </a:txBody>
                  <a:tcPr marL="68580" marR="68580" marT="34290" marB="34290"/>
                </a:tc>
                <a:extLst>
                  <a:ext uri="{0D108BD9-81ED-4DB2-BD59-A6C34878D82A}">
                    <a16:rowId xmlns:a16="http://schemas.microsoft.com/office/drawing/2014/main" val="1622290862"/>
                  </a:ext>
                </a:extLst>
              </a:tr>
            </a:tbl>
          </a:graphicData>
        </a:graphic>
      </p:graphicFrame>
      <p:sp>
        <p:nvSpPr>
          <p:cNvPr id="5" name="Rectangle 4"/>
          <p:cNvSpPr/>
          <p:nvPr/>
        </p:nvSpPr>
        <p:spPr>
          <a:xfrm>
            <a:off x="897576" y="1861211"/>
            <a:ext cx="1313382" cy="370332"/>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r>
              <a:rPr lang="en-GB" sz="675" dirty="0">
                <a:solidFill>
                  <a:prstClr val="white"/>
                </a:solidFill>
                <a:latin typeface="Calibri" panose="020F0502020204030204"/>
              </a:rPr>
              <a:t>Teacher submits registration</a:t>
            </a:r>
          </a:p>
        </p:txBody>
      </p:sp>
      <p:sp>
        <p:nvSpPr>
          <p:cNvPr id="12" name="Rectangle 11"/>
          <p:cNvSpPr/>
          <p:nvPr/>
        </p:nvSpPr>
        <p:spPr>
          <a:xfrm>
            <a:off x="2615902" y="5209794"/>
            <a:ext cx="1319351" cy="370332"/>
          </a:xfrm>
          <a:prstGeom prst="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r>
              <a:rPr lang="en-GB" sz="600" dirty="0">
                <a:solidFill>
                  <a:prstClr val="black"/>
                </a:solidFill>
                <a:latin typeface="Calibri" panose="020F0502020204030204"/>
              </a:rPr>
              <a:t>Details of unsuccessful  applicants shared</a:t>
            </a:r>
          </a:p>
        </p:txBody>
      </p:sp>
      <p:sp>
        <p:nvSpPr>
          <p:cNvPr id="14" name="Rectangle 13"/>
          <p:cNvSpPr/>
          <p:nvPr/>
        </p:nvSpPr>
        <p:spPr>
          <a:xfrm>
            <a:off x="6162112" y="4059463"/>
            <a:ext cx="2697425" cy="367991"/>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r>
              <a:rPr lang="en-GB" sz="600" dirty="0">
                <a:solidFill>
                  <a:prstClr val="white"/>
                </a:solidFill>
                <a:latin typeface="Calibri" panose="020F0502020204030204"/>
              </a:rPr>
              <a:t>Matching process</a:t>
            </a:r>
          </a:p>
        </p:txBody>
      </p:sp>
      <p:sp>
        <p:nvSpPr>
          <p:cNvPr id="15" name="Rectangle 14"/>
          <p:cNvSpPr/>
          <p:nvPr/>
        </p:nvSpPr>
        <p:spPr>
          <a:xfrm>
            <a:off x="4571282" y="1850325"/>
            <a:ext cx="1461319" cy="415780"/>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r>
              <a:rPr lang="en-GB" sz="675" dirty="0">
                <a:solidFill>
                  <a:prstClr val="white"/>
                </a:solidFill>
                <a:latin typeface="Calibri" panose="020F0502020204030204"/>
              </a:rPr>
              <a:t>Teacher submits application</a:t>
            </a:r>
          </a:p>
        </p:txBody>
      </p:sp>
      <p:sp>
        <p:nvSpPr>
          <p:cNvPr id="18" name="Rectangle 17"/>
          <p:cNvSpPr/>
          <p:nvPr/>
        </p:nvSpPr>
        <p:spPr>
          <a:xfrm>
            <a:off x="897575" y="3863867"/>
            <a:ext cx="1313382" cy="370332"/>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r>
              <a:rPr lang="en-GB" sz="600" dirty="0">
                <a:solidFill>
                  <a:prstClr val="white"/>
                </a:solidFill>
                <a:latin typeface="Calibri" panose="020F0502020204030204"/>
              </a:rPr>
              <a:t>Advertise for initial registration by teachers</a:t>
            </a:r>
            <a:endParaRPr lang="en-GB" sz="675" dirty="0">
              <a:solidFill>
                <a:prstClr val="white"/>
              </a:solidFill>
              <a:latin typeface="Calibri" panose="020F0502020204030204"/>
            </a:endParaRPr>
          </a:p>
        </p:txBody>
      </p:sp>
      <p:sp>
        <p:nvSpPr>
          <p:cNvPr id="19" name="Rectangle 18"/>
          <p:cNvSpPr/>
          <p:nvPr/>
        </p:nvSpPr>
        <p:spPr>
          <a:xfrm>
            <a:off x="1178425" y="1293550"/>
            <a:ext cx="7181306" cy="300446"/>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r>
              <a:rPr lang="en-GB" sz="1350" dirty="0">
                <a:solidFill>
                  <a:prstClr val="white"/>
                </a:solidFill>
                <a:latin typeface="Calibri" panose="020F0502020204030204"/>
              </a:rPr>
              <a:t>Application Round One</a:t>
            </a:r>
          </a:p>
        </p:txBody>
      </p:sp>
      <p:sp>
        <p:nvSpPr>
          <p:cNvPr id="20" name="Diamond 19"/>
          <p:cNvSpPr/>
          <p:nvPr/>
        </p:nvSpPr>
        <p:spPr>
          <a:xfrm>
            <a:off x="7465811" y="3050522"/>
            <a:ext cx="809950" cy="643235"/>
          </a:xfrm>
          <a:prstGeom prst="diamond">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GB" sz="675" dirty="0">
              <a:solidFill>
                <a:prstClr val="white"/>
              </a:solidFill>
              <a:latin typeface="Calibri" panose="020F0502020204030204"/>
            </a:endParaRPr>
          </a:p>
        </p:txBody>
      </p:sp>
      <p:sp>
        <p:nvSpPr>
          <p:cNvPr id="21" name="Rectangle 20"/>
          <p:cNvSpPr/>
          <p:nvPr/>
        </p:nvSpPr>
        <p:spPr>
          <a:xfrm>
            <a:off x="7624960" y="3866716"/>
            <a:ext cx="1216751" cy="157421"/>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r>
              <a:rPr lang="en-GB" sz="600" dirty="0">
                <a:solidFill>
                  <a:prstClr val="white"/>
                </a:solidFill>
                <a:latin typeface="Calibri" panose="020F0502020204030204"/>
              </a:rPr>
              <a:t>Further info shared with SP</a:t>
            </a:r>
            <a:endParaRPr lang="en-GB" sz="675" dirty="0">
              <a:solidFill>
                <a:prstClr val="white"/>
              </a:solidFill>
              <a:latin typeface="Calibri" panose="020F0502020204030204"/>
            </a:endParaRPr>
          </a:p>
        </p:txBody>
      </p:sp>
      <p:sp>
        <p:nvSpPr>
          <p:cNvPr id="24" name="Rectangle 23"/>
          <p:cNvSpPr/>
          <p:nvPr/>
        </p:nvSpPr>
        <p:spPr>
          <a:xfrm>
            <a:off x="2615903" y="3863868"/>
            <a:ext cx="1076837" cy="370332"/>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r>
              <a:rPr lang="en-GB" sz="525" dirty="0">
                <a:solidFill>
                  <a:prstClr val="white"/>
                </a:solidFill>
                <a:latin typeface="Calibri" panose="020F0502020204030204"/>
              </a:rPr>
              <a:t>Contractor reviews registration</a:t>
            </a:r>
            <a:endParaRPr lang="en-GB" sz="675" dirty="0">
              <a:solidFill>
                <a:prstClr val="white"/>
              </a:solidFill>
              <a:latin typeface="Calibri" panose="020F0502020204030204"/>
            </a:endParaRPr>
          </a:p>
        </p:txBody>
      </p:sp>
      <p:sp>
        <p:nvSpPr>
          <p:cNvPr id="29" name="Rectangle 28"/>
          <p:cNvSpPr/>
          <p:nvPr/>
        </p:nvSpPr>
        <p:spPr>
          <a:xfrm>
            <a:off x="3824110" y="3872396"/>
            <a:ext cx="628724" cy="361804"/>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r>
              <a:rPr lang="en-GB" sz="525" dirty="0">
                <a:solidFill>
                  <a:prstClr val="white"/>
                </a:solidFill>
                <a:latin typeface="Calibri" panose="020F0502020204030204"/>
              </a:rPr>
              <a:t>Guidance  and application pack for teachers issued</a:t>
            </a:r>
            <a:endParaRPr lang="en-GB" sz="600" dirty="0">
              <a:solidFill>
                <a:prstClr val="white"/>
              </a:solidFill>
              <a:latin typeface="Calibri" panose="020F0502020204030204"/>
            </a:endParaRPr>
          </a:p>
        </p:txBody>
      </p:sp>
      <p:sp>
        <p:nvSpPr>
          <p:cNvPr id="43" name="Diamond 42"/>
          <p:cNvSpPr/>
          <p:nvPr/>
        </p:nvSpPr>
        <p:spPr>
          <a:xfrm>
            <a:off x="6624042" y="3050522"/>
            <a:ext cx="740172" cy="643235"/>
          </a:xfrm>
          <a:prstGeom prst="diamond">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GB" sz="563" dirty="0">
              <a:solidFill>
                <a:prstClr val="white"/>
              </a:solidFill>
              <a:latin typeface="Calibri" panose="020F0502020204030204"/>
            </a:endParaRPr>
          </a:p>
        </p:txBody>
      </p:sp>
      <p:sp>
        <p:nvSpPr>
          <p:cNvPr id="59" name="TextBox 58"/>
          <p:cNvSpPr txBox="1"/>
          <p:nvPr/>
        </p:nvSpPr>
        <p:spPr>
          <a:xfrm>
            <a:off x="7536488" y="2577875"/>
            <a:ext cx="310121" cy="184666"/>
          </a:xfrm>
          <a:prstGeom prst="rect">
            <a:avLst/>
          </a:prstGeom>
          <a:noFill/>
        </p:spPr>
        <p:txBody>
          <a:bodyPr wrap="square" rtlCol="0">
            <a:spAutoFit/>
          </a:bodyPr>
          <a:lstStyle/>
          <a:p>
            <a:pPr defTabSz="685800"/>
            <a:r>
              <a:rPr lang="en-GB" sz="600" dirty="0">
                <a:solidFill>
                  <a:prstClr val="black"/>
                </a:solidFill>
                <a:latin typeface="Calibri" panose="020F0502020204030204"/>
              </a:rPr>
              <a:t>Yes</a:t>
            </a:r>
          </a:p>
        </p:txBody>
      </p:sp>
      <p:sp>
        <p:nvSpPr>
          <p:cNvPr id="61" name="TextBox 60"/>
          <p:cNvSpPr txBox="1"/>
          <p:nvPr/>
        </p:nvSpPr>
        <p:spPr>
          <a:xfrm>
            <a:off x="6732240" y="2577875"/>
            <a:ext cx="297703" cy="184666"/>
          </a:xfrm>
          <a:prstGeom prst="rect">
            <a:avLst/>
          </a:prstGeom>
          <a:noFill/>
        </p:spPr>
        <p:txBody>
          <a:bodyPr wrap="square" rtlCol="0">
            <a:spAutoFit/>
          </a:bodyPr>
          <a:lstStyle/>
          <a:p>
            <a:pPr defTabSz="685800"/>
            <a:r>
              <a:rPr lang="en-GB" sz="600" dirty="0">
                <a:solidFill>
                  <a:prstClr val="black"/>
                </a:solidFill>
                <a:latin typeface="Calibri" panose="020F0502020204030204"/>
              </a:rPr>
              <a:t>No</a:t>
            </a:r>
          </a:p>
        </p:txBody>
      </p:sp>
      <p:sp>
        <p:nvSpPr>
          <p:cNvPr id="64" name="Rectangle 63"/>
          <p:cNvSpPr/>
          <p:nvPr/>
        </p:nvSpPr>
        <p:spPr>
          <a:xfrm>
            <a:off x="6822000" y="1813967"/>
            <a:ext cx="2093400" cy="431907"/>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r>
              <a:rPr lang="en-GB" sz="600" dirty="0">
                <a:solidFill>
                  <a:prstClr val="white"/>
                </a:solidFill>
                <a:latin typeface="Calibri" panose="020F0502020204030204"/>
              </a:rPr>
              <a:t>Teacher &amp; School notified</a:t>
            </a:r>
            <a:endParaRPr lang="en-GB" sz="675" dirty="0">
              <a:solidFill>
                <a:prstClr val="white"/>
              </a:solidFill>
              <a:latin typeface="Calibri" panose="020F0502020204030204"/>
            </a:endParaRPr>
          </a:p>
        </p:txBody>
      </p:sp>
      <p:sp>
        <p:nvSpPr>
          <p:cNvPr id="67" name="TextBox 66"/>
          <p:cNvSpPr txBox="1"/>
          <p:nvPr/>
        </p:nvSpPr>
        <p:spPr>
          <a:xfrm>
            <a:off x="7342187" y="3683306"/>
            <a:ext cx="297027" cy="184666"/>
          </a:xfrm>
          <a:prstGeom prst="rect">
            <a:avLst/>
          </a:prstGeom>
          <a:noFill/>
        </p:spPr>
        <p:txBody>
          <a:bodyPr wrap="square" rtlCol="0">
            <a:spAutoFit/>
          </a:bodyPr>
          <a:lstStyle/>
          <a:p>
            <a:pPr defTabSz="685800"/>
            <a:r>
              <a:rPr lang="en-GB" sz="600" dirty="0">
                <a:solidFill>
                  <a:prstClr val="black"/>
                </a:solidFill>
                <a:latin typeface="Calibri" panose="020F0502020204030204"/>
              </a:rPr>
              <a:t>No</a:t>
            </a:r>
          </a:p>
        </p:txBody>
      </p:sp>
      <p:sp>
        <p:nvSpPr>
          <p:cNvPr id="68" name="TextBox 67"/>
          <p:cNvSpPr txBox="1"/>
          <p:nvPr/>
        </p:nvSpPr>
        <p:spPr>
          <a:xfrm>
            <a:off x="7273251" y="3169683"/>
            <a:ext cx="351709" cy="184666"/>
          </a:xfrm>
          <a:prstGeom prst="rect">
            <a:avLst/>
          </a:prstGeom>
          <a:noFill/>
        </p:spPr>
        <p:txBody>
          <a:bodyPr wrap="square" rtlCol="0">
            <a:spAutoFit/>
          </a:bodyPr>
          <a:lstStyle/>
          <a:p>
            <a:pPr defTabSz="685800"/>
            <a:r>
              <a:rPr lang="en-GB" sz="600" dirty="0">
                <a:solidFill>
                  <a:prstClr val="black"/>
                </a:solidFill>
                <a:latin typeface="Calibri" panose="020F0502020204030204"/>
              </a:rPr>
              <a:t>Yes</a:t>
            </a:r>
          </a:p>
        </p:txBody>
      </p:sp>
      <p:sp>
        <p:nvSpPr>
          <p:cNvPr id="35" name="Rectangle 34"/>
          <p:cNvSpPr/>
          <p:nvPr/>
        </p:nvSpPr>
        <p:spPr>
          <a:xfrm>
            <a:off x="2379102" y="1858790"/>
            <a:ext cx="1319351" cy="372754"/>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r>
              <a:rPr lang="en-GB" sz="600" dirty="0">
                <a:solidFill>
                  <a:prstClr val="white"/>
                </a:solidFill>
                <a:latin typeface="Calibri" panose="020F0502020204030204"/>
              </a:rPr>
              <a:t>Teacher notified of outcome</a:t>
            </a:r>
            <a:endParaRPr lang="en-GB" sz="675" dirty="0">
              <a:solidFill>
                <a:prstClr val="white"/>
              </a:solidFill>
              <a:latin typeface="Calibri" panose="020F0502020204030204"/>
            </a:endParaRPr>
          </a:p>
        </p:txBody>
      </p:sp>
      <p:cxnSp>
        <p:nvCxnSpPr>
          <p:cNvPr id="7" name="Elbow Connector 6"/>
          <p:cNvCxnSpPr/>
          <p:nvPr/>
        </p:nvCxnSpPr>
        <p:spPr>
          <a:xfrm rot="16200000" flipH="1">
            <a:off x="1711750" y="2704399"/>
            <a:ext cx="1589296" cy="729638"/>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3593592" y="2231542"/>
            <a:ext cx="0" cy="163232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a:stCxn id="24" idx="3"/>
            <a:endCxn id="29" idx="1"/>
          </p:cNvCxnSpPr>
          <p:nvPr/>
        </p:nvCxnSpPr>
        <p:spPr>
          <a:xfrm>
            <a:off x="3692740" y="4049034"/>
            <a:ext cx="131370" cy="42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flipV="1">
            <a:off x="6994128" y="3711548"/>
            <a:ext cx="0" cy="34791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stCxn id="43" idx="3"/>
            <a:endCxn id="20" idx="1"/>
          </p:cNvCxnSpPr>
          <p:nvPr/>
        </p:nvCxnSpPr>
        <p:spPr>
          <a:xfrm>
            <a:off x="7364214" y="3372140"/>
            <a:ext cx="10159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a:stCxn id="43" idx="0"/>
          </p:cNvCxnSpPr>
          <p:nvPr/>
        </p:nvCxnSpPr>
        <p:spPr>
          <a:xfrm flipV="1">
            <a:off x="6994128" y="2263666"/>
            <a:ext cx="0" cy="78685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a:stCxn id="20" idx="0"/>
          </p:cNvCxnSpPr>
          <p:nvPr/>
        </p:nvCxnSpPr>
        <p:spPr>
          <a:xfrm flipH="1" flipV="1">
            <a:off x="7870760" y="2263668"/>
            <a:ext cx="26" cy="7868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a:stCxn id="20" idx="2"/>
          </p:cNvCxnSpPr>
          <p:nvPr/>
        </p:nvCxnSpPr>
        <p:spPr>
          <a:xfrm flipH="1">
            <a:off x="7870760" y="3693757"/>
            <a:ext cx="26" cy="17863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2" name="TextBox 41"/>
          <p:cNvSpPr txBox="1"/>
          <p:nvPr/>
        </p:nvSpPr>
        <p:spPr>
          <a:xfrm>
            <a:off x="7871480" y="3630757"/>
            <a:ext cx="639998" cy="276999"/>
          </a:xfrm>
          <a:prstGeom prst="rect">
            <a:avLst/>
          </a:prstGeom>
          <a:noFill/>
        </p:spPr>
        <p:txBody>
          <a:bodyPr wrap="square" rtlCol="0">
            <a:spAutoFit/>
          </a:bodyPr>
          <a:lstStyle/>
          <a:p>
            <a:pPr defTabSz="685800"/>
            <a:r>
              <a:rPr lang="en-GB" sz="600" dirty="0">
                <a:solidFill>
                  <a:prstClr val="black"/>
                </a:solidFill>
                <a:latin typeface="Calibri" panose="020F0502020204030204"/>
              </a:rPr>
              <a:t>Further info requested</a:t>
            </a:r>
          </a:p>
        </p:txBody>
      </p:sp>
      <p:sp>
        <p:nvSpPr>
          <p:cNvPr id="33" name="Rectangle 32"/>
          <p:cNvSpPr/>
          <p:nvPr/>
        </p:nvSpPr>
        <p:spPr>
          <a:xfrm>
            <a:off x="5078527" y="2525026"/>
            <a:ext cx="522752" cy="375287"/>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r>
              <a:rPr lang="en-GB" sz="600" dirty="0">
                <a:solidFill>
                  <a:prstClr val="white"/>
                </a:solidFill>
                <a:latin typeface="Calibri" panose="020F0502020204030204"/>
              </a:rPr>
              <a:t>School approves application</a:t>
            </a:r>
            <a:endParaRPr lang="en-GB" sz="675" dirty="0">
              <a:solidFill>
                <a:prstClr val="white"/>
              </a:solidFill>
              <a:latin typeface="Calibri" panose="020F0502020204030204"/>
            </a:endParaRPr>
          </a:p>
        </p:txBody>
      </p:sp>
      <p:sp>
        <p:nvSpPr>
          <p:cNvPr id="34" name="Rectangle 33"/>
          <p:cNvSpPr/>
          <p:nvPr/>
        </p:nvSpPr>
        <p:spPr>
          <a:xfrm>
            <a:off x="1232834" y="2491673"/>
            <a:ext cx="722516" cy="408640"/>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r>
              <a:rPr lang="en-GB" sz="600" dirty="0">
                <a:solidFill>
                  <a:prstClr val="white"/>
                </a:solidFill>
                <a:latin typeface="Calibri" panose="020F0502020204030204"/>
              </a:rPr>
              <a:t>Teacher and LM agreement on developmental objectives</a:t>
            </a:r>
            <a:endParaRPr lang="en-GB" sz="675" dirty="0">
              <a:solidFill>
                <a:prstClr val="white"/>
              </a:solidFill>
              <a:latin typeface="Calibri" panose="020F0502020204030204"/>
            </a:endParaRPr>
          </a:p>
        </p:txBody>
      </p:sp>
      <p:cxnSp>
        <p:nvCxnSpPr>
          <p:cNvPr id="6" name="Straight Arrow Connector 5"/>
          <p:cNvCxnSpPr/>
          <p:nvPr/>
        </p:nvCxnSpPr>
        <p:spPr>
          <a:xfrm flipH="1" flipV="1">
            <a:off x="1042791" y="2214140"/>
            <a:ext cx="3816" cy="164972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10800000" flipV="1">
            <a:off x="1594092" y="2231542"/>
            <a:ext cx="0" cy="26013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flipV="1">
            <a:off x="1342208" y="2214140"/>
            <a:ext cx="0" cy="27753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0" name="Elbow Connector 39"/>
          <p:cNvCxnSpPr>
            <a:stCxn id="29" idx="3"/>
          </p:cNvCxnSpPr>
          <p:nvPr/>
        </p:nvCxnSpPr>
        <p:spPr>
          <a:xfrm flipV="1">
            <a:off x="4452834" y="2283098"/>
            <a:ext cx="307630" cy="1770200"/>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p:nvPr/>
        </p:nvCxnSpPr>
        <p:spPr>
          <a:xfrm flipV="1">
            <a:off x="5481214" y="2283097"/>
            <a:ext cx="0" cy="25045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a:off x="5205872" y="2283097"/>
            <a:ext cx="0" cy="25045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3" name="Elbow Connector 52"/>
          <p:cNvCxnSpPr/>
          <p:nvPr/>
        </p:nvCxnSpPr>
        <p:spPr>
          <a:xfrm rot="16200000" flipH="1">
            <a:off x="5160088" y="2953578"/>
            <a:ext cx="1784894" cy="426877"/>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0" name="Elbow Connector 59"/>
          <p:cNvCxnSpPr/>
          <p:nvPr/>
        </p:nvCxnSpPr>
        <p:spPr>
          <a:xfrm rot="5400000">
            <a:off x="7241529" y="3647604"/>
            <a:ext cx="491242" cy="346138"/>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66" name="Diamond 65"/>
          <p:cNvSpPr/>
          <p:nvPr/>
        </p:nvSpPr>
        <p:spPr>
          <a:xfrm>
            <a:off x="8299858" y="3054192"/>
            <a:ext cx="760206" cy="643235"/>
          </a:xfrm>
          <a:prstGeom prst="diamond">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endParaRPr lang="en-GB" sz="563" dirty="0">
              <a:solidFill>
                <a:prstClr val="white"/>
              </a:solidFill>
              <a:latin typeface="Calibri" panose="020F0502020204030204"/>
            </a:endParaRPr>
          </a:p>
        </p:txBody>
      </p:sp>
      <p:cxnSp>
        <p:nvCxnSpPr>
          <p:cNvPr id="65" name="Straight Arrow Connector 64"/>
          <p:cNvCxnSpPr>
            <a:endCxn id="66" idx="2"/>
          </p:cNvCxnSpPr>
          <p:nvPr/>
        </p:nvCxnSpPr>
        <p:spPr>
          <a:xfrm flipH="1" flipV="1">
            <a:off x="8679961" y="3697427"/>
            <a:ext cx="10017" cy="17496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1" name="TextBox 70"/>
          <p:cNvSpPr txBox="1"/>
          <p:nvPr/>
        </p:nvSpPr>
        <p:spPr>
          <a:xfrm>
            <a:off x="8460432" y="2596989"/>
            <a:ext cx="288201" cy="184666"/>
          </a:xfrm>
          <a:prstGeom prst="rect">
            <a:avLst/>
          </a:prstGeom>
          <a:noFill/>
        </p:spPr>
        <p:txBody>
          <a:bodyPr wrap="square" rtlCol="0">
            <a:spAutoFit/>
          </a:bodyPr>
          <a:lstStyle/>
          <a:p>
            <a:pPr defTabSz="685800"/>
            <a:r>
              <a:rPr lang="en-GB" sz="600" dirty="0">
                <a:solidFill>
                  <a:prstClr val="black"/>
                </a:solidFill>
                <a:latin typeface="Calibri" panose="020F0502020204030204"/>
              </a:rPr>
              <a:t>Yes</a:t>
            </a:r>
          </a:p>
        </p:txBody>
      </p:sp>
      <p:cxnSp>
        <p:nvCxnSpPr>
          <p:cNvPr id="82" name="Straight Connector 81"/>
          <p:cNvCxnSpPr/>
          <p:nvPr/>
        </p:nvCxnSpPr>
        <p:spPr>
          <a:xfrm>
            <a:off x="8915400" y="3496783"/>
            <a:ext cx="0" cy="1115274"/>
          </a:xfrm>
          <a:prstGeom prst="line">
            <a:avLst/>
          </a:prstGeom>
        </p:spPr>
        <p:style>
          <a:lnRef idx="1">
            <a:schemeClr val="accent1"/>
          </a:lnRef>
          <a:fillRef idx="0">
            <a:schemeClr val="accent1"/>
          </a:fillRef>
          <a:effectRef idx="0">
            <a:schemeClr val="accent1"/>
          </a:effectRef>
          <a:fontRef idx="minor">
            <a:schemeClr val="tx1"/>
          </a:fontRef>
        </p:style>
      </p:cxnSp>
      <p:cxnSp>
        <p:nvCxnSpPr>
          <p:cNvPr id="84" name="Elbow Connector 83"/>
          <p:cNvCxnSpPr/>
          <p:nvPr/>
        </p:nvCxnSpPr>
        <p:spPr>
          <a:xfrm rot="10800000">
            <a:off x="6822000" y="4438174"/>
            <a:ext cx="2093402" cy="173885"/>
          </a:xfrm>
          <a:prstGeom prst="bentConnector3">
            <a:avLst>
              <a:gd name="adj1" fmla="val 100283"/>
            </a:avLst>
          </a:prstGeom>
          <a:ln>
            <a:tailEnd type="triangle"/>
          </a:ln>
        </p:spPr>
        <p:style>
          <a:lnRef idx="1">
            <a:schemeClr val="accent1"/>
          </a:lnRef>
          <a:fillRef idx="0">
            <a:schemeClr val="accent1"/>
          </a:fillRef>
          <a:effectRef idx="0">
            <a:schemeClr val="accent1"/>
          </a:effectRef>
          <a:fontRef idx="minor">
            <a:schemeClr val="tx1"/>
          </a:fontRef>
        </p:style>
      </p:cxnSp>
      <p:sp>
        <p:nvSpPr>
          <p:cNvPr id="88" name="TextBox 87"/>
          <p:cNvSpPr txBox="1"/>
          <p:nvPr/>
        </p:nvSpPr>
        <p:spPr>
          <a:xfrm>
            <a:off x="8859536" y="3579121"/>
            <a:ext cx="252551" cy="276999"/>
          </a:xfrm>
          <a:prstGeom prst="rect">
            <a:avLst/>
          </a:prstGeom>
          <a:noFill/>
        </p:spPr>
        <p:txBody>
          <a:bodyPr wrap="square" rtlCol="0">
            <a:spAutoFit/>
          </a:bodyPr>
          <a:lstStyle/>
          <a:p>
            <a:pPr defTabSz="685800"/>
            <a:r>
              <a:rPr lang="en-GB" sz="600" dirty="0">
                <a:solidFill>
                  <a:prstClr val="black"/>
                </a:solidFill>
                <a:latin typeface="Calibri" panose="020F0502020204030204"/>
              </a:rPr>
              <a:t>No</a:t>
            </a:r>
          </a:p>
        </p:txBody>
      </p:sp>
      <p:cxnSp>
        <p:nvCxnSpPr>
          <p:cNvPr id="103" name="Straight Arrow Connector 102"/>
          <p:cNvCxnSpPr>
            <a:stCxn id="66" idx="0"/>
          </p:cNvCxnSpPr>
          <p:nvPr/>
        </p:nvCxnSpPr>
        <p:spPr>
          <a:xfrm flipV="1">
            <a:off x="8679961" y="2231542"/>
            <a:ext cx="0" cy="8226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5" name="Straight Arrow Connector 104"/>
          <p:cNvCxnSpPr/>
          <p:nvPr/>
        </p:nvCxnSpPr>
        <p:spPr>
          <a:xfrm>
            <a:off x="3131219" y="4234200"/>
            <a:ext cx="0" cy="97559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6" name="Rectangle 105"/>
          <p:cNvSpPr/>
          <p:nvPr/>
        </p:nvSpPr>
        <p:spPr>
          <a:xfrm>
            <a:off x="6221936" y="5209795"/>
            <a:ext cx="2637600" cy="370332"/>
          </a:xfrm>
          <a:prstGeom prst="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r>
              <a:rPr lang="en-GB" sz="600" dirty="0">
                <a:solidFill>
                  <a:prstClr val="black"/>
                </a:solidFill>
                <a:latin typeface="Calibri" panose="020F0502020204030204"/>
              </a:rPr>
              <a:t>Details of successful and unsuccessful applicants shared</a:t>
            </a:r>
          </a:p>
        </p:txBody>
      </p:sp>
      <p:cxnSp>
        <p:nvCxnSpPr>
          <p:cNvPr id="108" name="Straight Arrow Connector 107"/>
          <p:cNvCxnSpPr/>
          <p:nvPr/>
        </p:nvCxnSpPr>
        <p:spPr>
          <a:xfrm>
            <a:off x="6533147" y="4461236"/>
            <a:ext cx="0" cy="7628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9" name="Rectangle 108"/>
          <p:cNvSpPr/>
          <p:nvPr/>
        </p:nvSpPr>
        <p:spPr>
          <a:xfrm>
            <a:off x="3847138" y="4612057"/>
            <a:ext cx="522752" cy="375287"/>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r>
              <a:rPr lang="en-GB" sz="600" dirty="0">
                <a:solidFill>
                  <a:prstClr val="white"/>
                </a:solidFill>
                <a:latin typeface="Calibri" panose="020F0502020204030204"/>
              </a:rPr>
              <a:t>Update</a:t>
            </a:r>
            <a:endParaRPr lang="en-GB" sz="675" dirty="0">
              <a:solidFill>
                <a:prstClr val="white"/>
              </a:solidFill>
              <a:latin typeface="Calibri" panose="020F0502020204030204"/>
            </a:endParaRPr>
          </a:p>
        </p:txBody>
      </p:sp>
      <p:sp>
        <p:nvSpPr>
          <p:cNvPr id="110" name="Rectangle 109"/>
          <p:cNvSpPr/>
          <p:nvPr/>
        </p:nvSpPr>
        <p:spPr>
          <a:xfrm>
            <a:off x="8370789" y="4707022"/>
            <a:ext cx="522752" cy="375287"/>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r>
              <a:rPr lang="en-GB" sz="600" dirty="0">
                <a:solidFill>
                  <a:prstClr val="white"/>
                </a:solidFill>
                <a:latin typeface="Calibri" panose="020F0502020204030204"/>
              </a:rPr>
              <a:t>Update</a:t>
            </a:r>
            <a:endParaRPr lang="en-GB" sz="675" dirty="0">
              <a:solidFill>
                <a:prstClr val="white"/>
              </a:solidFill>
              <a:latin typeface="Calibri" panose="020F0502020204030204"/>
            </a:endParaRPr>
          </a:p>
        </p:txBody>
      </p:sp>
      <p:cxnSp>
        <p:nvCxnSpPr>
          <p:cNvPr id="112" name="Straight Arrow Connector 111"/>
          <p:cNvCxnSpPr>
            <a:endCxn id="110" idx="0"/>
          </p:cNvCxnSpPr>
          <p:nvPr/>
        </p:nvCxnSpPr>
        <p:spPr>
          <a:xfrm>
            <a:off x="8622357" y="4427454"/>
            <a:ext cx="9808" cy="27956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5" name="Elbow Connector 114"/>
          <p:cNvCxnSpPr>
            <a:endCxn id="109" idx="1"/>
          </p:cNvCxnSpPr>
          <p:nvPr/>
        </p:nvCxnSpPr>
        <p:spPr>
          <a:xfrm rot="16200000" flipH="1">
            <a:off x="3349356" y="4301916"/>
            <a:ext cx="565501" cy="430066"/>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7529441" y="3111794"/>
            <a:ext cx="695613" cy="800219"/>
          </a:xfrm>
          <a:prstGeom prst="rect">
            <a:avLst/>
          </a:prstGeom>
          <a:noFill/>
        </p:spPr>
        <p:txBody>
          <a:bodyPr wrap="square" rtlCol="0">
            <a:spAutoFit/>
          </a:bodyPr>
          <a:lstStyle/>
          <a:p>
            <a:pPr algn="ctr"/>
            <a:r>
              <a:rPr lang="en-GB" sz="700" dirty="0">
                <a:solidFill>
                  <a:prstClr val="white"/>
                </a:solidFill>
              </a:rPr>
              <a:t>Does SP approve </a:t>
            </a:r>
            <a:r>
              <a:rPr lang="en-GB" sz="700" dirty="0" smtClean="0">
                <a:solidFill>
                  <a:prstClr val="white"/>
                </a:solidFill>
              </a:rPr>
              <a:t>appointment</a:t>
            </a:r>
            <a:r>
              <a:rPr lang="en-GB" sz="700" dirty="0">
                <a:solidFill>
                  <a:prstClr val="white"/>
                </a:solidFill>
              </a:rPr>
              <a:t>?</a:t>
            </a:r>
          </a:p>
          <a:p>
            <a:endParaRPr lang="en-GB" dirty="0"/>
          </a:p>
        </p:txBody>
      </p:sp>
      <p:sp>
        <p:nvSpPr>
          <p:cNvPr id="13" name="TextBox 12"/>
          <p:cNvSpPr txBox="1"/>
          <p:nvPr/>
        </p:nvSpPr>
        <p:spPr>
          <a:xfrm>
            <a:off x="6629941" y="3203323"/>
            <a:ext cx="720080" cy="307777"/>
          </a:xfrm>
          <a:prstGeom prst="rect">
            <a:avLst/>
          </a:prstGeom>
          <a:noFill/>
        </p:spPr>
        <p:txBody>
          <a:bodyPr wrap="square" rtlCol="0">
            <a:spAutoFit/>
          </a:bodyPr>
          <a:lstStyle/>
          <a:p>
            <a:pPr algn="ctr"/>
            <a:r>
              <a:rPr lang="en-GB" sz="700" dirty="0">
                <a:solidFill>
                  <a:prstClr val="white"/>
                </a:solidFill>
              </a:rPr>
              <a:t>Is teacher </a:t>
            </a:r>
            <a:r>
              <a:rPr lang="en-GB" sz="700" dirty="0" smtClean="0">
                <a:solidFill>
                  <a:prstClr val="white"/>
                </a:solidFill>
              </a:rPr>
              <a:t>successful</a:t>
            </a:r>
            <a:r>
              <a:rPr lang="en-GB" sz="700" dirty="0">
                <a:solidFill>
                  <a:prstClr val="white"/>
                </a:solidFill>
              </a:rPr>
              <a:t>?</a:t>
            </a:r>
            <a:endParaRPr lang="en-GB" sz="1600" dirty="0"/>
          </a:p>
        </p:txBody>
      </p:sp>
      <p:sp>
        <p:nvSpPr>
          <p:cNvPr id="62" name="TextBox 61"/>
          <p:cNvSpPr txBox="1"/>
          <p:nvPr/>
        </p:nvSpPr>
        <p:spPr>
          <a:xfrm>
            <a:off x="8346695" y="3145207"/>
            <a:ext cx="695613" cy="800219"/>
          </a:xfrm>
          <a:prstGeom prst="rect">
            <a:avLst/>
          </a:prstGeom>
          <a:noFill/>
        </p:spPr>
        <p:txBody>
          <a:bodyPr wrap="square" rtlCol="0">
            <a:spAutoFit/>
          </a:bodyPr>
          <a:lstStyle/>
          <a:p>
            <a:pPr algn="ctr"/>
            <a:r>
              <a:rPr lang="en-GB" sz="700" dirty="0">
                <a:solidFill>
                  <a:prstClr val="white"/>
                </a:solidFill>
              </a:rPr>
              <a:t>Does SP approve </a:t>
            </a:r>
            <a:r>
              <a:rPr lang="en-GB" sz="700" dirty="0" smtClean="0">
                <a:solidFill>
                  <a:prstClr val="white"/>
                </a:solidFill>
              </a:rPr>
              <a:t>appointment</a:t>
            </a:r>
            <a:r>
              <a:rPr lang="en-GB" sz="700" dirty="0">
                <a:solidFill>
                  <a:prstClr val="white"/>
                </a:solidFill>
              </a:rPr>
              <a:t>?</a:t>
            </a:r>
          </a:p>
          <a:p>
            <a:endParaRPr lang="en-GB" dirty="0"/>
          </a:p>
        </p:txBody>
      </p:sp>
    </p:spTree>
    <p:extLst>
      <p:ext uri="{BB962C8B-B14F-4D97-AF65-F5344CB8AC3E}">
        <p14:creationId xmlns:p14="http://schemas.microsoft.com/office/powerpoint/2010/main" val="28287837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nvPr>
        </p:nvGraphicFramePr>
        <p:xfrm>
          <a:off x="344425" y="1156970"/>
          <a:ext cx="8577833" cy="4692905"/>
        </p:xfrm>
        <a:graphic>
          <a:graphicData uri="http://schemas.openxmlformats.org/drawingml/2006/table">
            <a:tbl>
              <a:tblPr firstRow="1" bandRow="1">
                <a:tableStyleId>{5C22544A-7EE6-4342-B048-85BDC9FD1C3A}</a:tableStyleId>
              </a:tblPr>
              <a:tblGrid>
                <a:gridCol w="779803">
                  <a:extLst>
                    <a:ext uri="{9D8B030D-6E8A-4147-A177-3AD203B41FA5}">
                      <a16:colId xmlns:a16="http://schemas.microsoft.com/office/drawing/2014/main" val="4032778376"/>
                    </a:ext>
                  </a:extLst>
                </a:gridCol>
                <a:gridCol w="779803">
                  <a:extLst>
                    <a:ext uri="{9D8B030D-6E8A-4147-A177-3AD203B41FA5}">
                      <a16:colId xmlns:a16="http://schemas.microsoft.com/office/drawing/2014/main" val="2614967313"/>
                    </a:ext>
                  </a:extLst>
                </a:gridCol>
                <a:gridCol w="779803">
                  <a:extLst>
                    <a:ext uri="{9D8B030D-6E8A-4147-A177-3AD203B41FA5}">
                      <a16:colId xmlns:a16="http://schemas.microsoft.com/office/drawing/2014/main" val="3757525756"/>
                    </a:ext>
                  </a:extLst>
                </a:gridCol>
                <a:gridCol w="779803">
                  <a:extLst>
                    <a:ext uri="{9D8B030D-6E8A-4147-A177-3AD203B41FA5}">
                      <a16:colId xmlns:a16="http://schemas.microsoft.com/office/drawing/2014/main" val="2544815256"/>
                    </a:ext>
                  </a:extLst>
                </a:gridCol>
                <a:gridCol w="779803">
                  <a:extLst>
                    <a:ext uri="{9D8B030D-6E8A-4147-A177-3AD203B41FA5}">
                      <a16:colId xmlns:a16="http://schemas.microsoft.com/office/drawing/2014/main" val="271122041"/>
                    </a:ext>
                  </a:extLst>
                </a:gridCol>
                <a:gridCol w="779803">
                  <a:extLst>
                    <a:ext uri="{9D8B030D-6E8A-4147-A177-3AD203B41FA5}">
                      <a16:colId xmlns:a16="http://schemas.microsoft.com/office/drawing/2014/main" val="1509054154"/>
                    </a:ext>
                  </a:extLst>
                </a:gridCol>
                <a:gridCol w="779803">
                  <a:extLst>
                    <a:ext uri="{9D8B030D-6E8A-4147-A177-3AD203B41FA5}">
                      <a16:colId xmlns:a16="http://schemas.microsoft.com/office/drawing/2014/main" val="4231393736"/>
                    </a:ext>
                  </a:extLst>
                </a:gridCol>
                <a:gridCol w="779803">
                  <a:extLst>
                    <a:ext uri="{9D8B030D-6E8A-4147-A177-3AD203B41FA5}">
                      <a16:colId xmlns:a16="http://schemas.microsoft.com/office/drawing/2014/main" val="4112616192"/>
                    </a:ext>
                  </a:extLst>
                </a:gridCol>
                <a:gridCol w="779803">
                  <a:extLst>
                    <a:ext uri="{9D8B030D-6E8A-4147-A177-3AD203B41FA5}">
                      <a16:colId xmlns:a16="http://schemas.microsoft.com/office/drawing/2014/main" val="1578366588"/>
                    </a:ext>
                  </a:extLst>
                </a:gridCol>
                <a:gridCol w="779803">
                  <a:extLst>
                    <a:ext uri="{9D8B030D-6E8A-4147-A177-3AD203B41FA5}">
                      <a16:colId xmlns:a16="http://schemas.microsoft.com/office/drawing/2014/main" val="2654413573"/>
                    </a:ext>
                  </a:extLst>
                </a:gridCol>
                <a:gridCol w="779803">
                  <a:extLst>
                    <a:ext uri="{9D8B030D-6E8A-4147-A177-3AD203B41FA5}">
                      <a16:colId xmlns:a16="http://schemas.microsoft.com/office/drawing/2014/main" val="2466169497"/>
                    </a:ext>
                  </a:extLst>
                </a:gridCol>
              </a:tblGrid>
              <a:tr h="670415">
                <a:tc>
                  <a:txBody>
                    <a:bodyPr/>
                    <a:lstStyle/>
                    <a:p>
                      <a:pPr algn="ctr"/>
                      <a:endParaRPr lang="en-GB" sz="1000" dirty="0"/>
                    </a:p>
                  </a:txBody>
                  <a:tcPr marL="68580" marR="68580" marT="34290" marB="34290"/>
                </a:tc>
                <a:tc>
                  <a:txBody>
                    <a:bodyPr/>
                    <a:lstStyle/>
                    <a:p>
                      <a:r>
                        <a:rPr lang="en-GB" sz="1100" dirty="0"/>
                        <a:t>Week 11</a:t>
                      </a:r>
                    </a:p>
                  </a:txBody>
                  <a:tcPr marL="68580" marR="68580" marT="34290" marB="34290"/>
                </a:tc>
                <a:tc>
                  <a:txBody>
                    <a:bodyPr/>
                    <a:lstStyle/>
                    <a:p>
                      <a:r>
                        <a:rPr lang="en-GB" sz="1100" dirty="0"/>
                        <a:t>Week 12</a:t>
                      </a:r>
                    </a:p>
                  </a:txBody>
                  <a:tcPr marL="68580" marR="68580" marT="34290" marB="34290"/>
                </a:tc>
                <a:tc>
                  <a:txBody>
                    <a:bodyPr/>
                    <a:lstStyle/>
                    <a:p>
                      <a:r>
                        <a:rPr lang="en-GB" sz="1100" dirty="0"/>
                        <a:t>Week 13</a:t>
                      </a:r>
                    </a:p>
                  </a:txBody>
                  <a:tcPr marL="68580" marR="68580" marT="34290" marB="34290"/>
                </a:tc>
                <a:tc>
                  <a:txBody>
                    <a:bodyPr/>
                    <a:lstStyle/>
                    <a:p>
                      <a:r>
                        <a:rPr lang="en-GB" sz="1100" dirty="0"/>
                        <a:t>Week 14</a:t>
                      </a:r>
                    </a:p>
                  </a:txBody>
                  <a:tcPr marL="68580" marR="68580" marT="34290" marB="34290"/>
                </a:tc>
                <a:tc>
                  <a:txBody>
                    <a:bodyPr/>
                    <a:lstStyle/>
                    <a:p>
                      <a:r>
                        <a:rPr lang="en-GB" sz="1100" dirty="0"/>
                        <a:t>Week 15</a:t>
                      </a:r>
                    </a:p>
                  </a:txBody>
                  <a:tcPr marL="68580" marR="68580" marT="34290" marB="34290"/>
                </a:tc>
                <a:tc>
                  <a:txBody>
                    <a:bodyPr/>
                    <a:lstStyle/>
                    <a:p>
                      <a:r>
                        <a:rPr lang="en-GB" sz="1100" dirty="0"/>
                        <a:t>Week 16</a:t>
                      </a:r>
                    </a:p>
                  </a:txBody>
                  <a:tcPr marL="68580" marR="68580" marT="34290" marB="34290"/>
                </a:tc>
                <a:tc>
                  <a:txBody>
                    <a:bodyPr/>
                    <a:lstStyle/>
                    <a:p>
                      <a:r>
                        <a:rPr lang="en-GB" sz="1100" dirty="0"/>
                        <a:t>Week 17</a:t>
                      </a:r>
                    </a:p>
                  </a:txBody>
                  <a:tcPr marL="68580" marR="68580" marT="34290" marB="34290"/>
                </a:tc>
                <a:tc>
                  <a:txBody>
                    <a:bodyPr/>
                    <a:lstStyle/>
                    <a:p>
                      <a:r>
                        <a:rPr lang="en-GB" sz="1100" dirty="0"/>
                        <a:t>Week 18 </a:t>
                      </a:r>
                    </a:p>
                  </a:txBody>
                  <a:tcPr marL="68580" marR="68580" marT="34290" marB="34290"/>
                </a:tc>
                <a:tc>
                  <a:txBody>
                    <a:bodyPr/>
                    <a:lstStyle/>
                    <a:p>
                      <a:r>
                        <a:rPr lang="en-GB" sz="1100" dirty="0"/>
                        <a:t>Week 19</a:t>
                      </a:r>
                    </a:p>
                  </a:txBody>
                  <a:tcPr marL="68580" marR="68580" marT="34290" marB="34290"/>
                </a:tc>
                <a:tc>
                  <a:txBody>
                    <a:bodyPr/>
                    <a:lstStyle/>
                    <a:p>
                      <a:r>
                        <a:rPr lang="en-GB" sz="1100" dirty="0"/>
                        <a:t>Weeks 20 - 24</a:t>
                      </a:r>
                    </a:p>
                  </a:txBody>
                  <a:tcPr marL="68580" marR="68580" marT="34290" marB="34290"/>
                </a:tc>
                <a:extLst>
                  <a:ext uri="{0D108BD9-81ED-4DB2-BD59-A6C34878D82A}">
                    <a16:rowId xmlns:a16="http://schemas.microsoft.com/office/drawing/2014/main" val="3373132655"/>
                  </a:ext>
                </a:extLst>
              </a:tr>
              <a:tr h="670415">
                <a:tc>
                  <a:txBody>
                    <a:bodyPr/>
                    <a:lstStyle/>
                    <a:p>
                      <a:pPr algn="ctr"/>
                      <a:r>
                        <a:rPr lang="en-GB" sz="1100" dirty="0"/>
                        <a:t>Teacher</a:t>
                      </a:r>
                    </a:p>
                  </a:txBody>
                  <a:tcPr marL="68580" marR="68580" marT="34290" marB="34290"/>
                </a:tc>
                <a:tc>
                  <a:txBody>
                    <a:bodyPr/>
                    <a:lstStyle/>
                    <a:p>
                      <a:endParaRPr lang="en-GB" sz="1000" dirty="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extLst>
                  <a:ext uri="{0D108BD9-81ED-4DB2-BD59-A6C34878D82A}">
                    <a16:rowId xmlns:a16="http://schemas.microsoft.com/office/drawing/2014/main" val="2089923764"/>
                  </a:ext>
                </a:extLst>
              </a:tr>
              <a:tr h="670415">
                <a:tc>
                  <a:txBody>
                    <a:bodyPr/>
                    <a:lstStyle/>
                    <a:p>
                      <a:pPr algn="ctr"/>
                      <a:r>
                        <a:rPr lang="en-GB" sz="1100" dirty="0"/>
                        <a:t>School</a:t>
                      </a:r>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extLst>
                  <a:ext uri="{0D108BD9-81ED-4DB2-BD59-A6C34878D82A}">
                    <a16:rowId xmlns:a16="http://schemas.microsoft.com/office/drawing/2014/main" val="2437998132"/>
                  </a:ext>
                </a:extLst>
              </a:tr>
              <a:tr h="670415">
                <a:tc>
                  <a:txBody>
                    <a:bodyPr/>
                    <a:lstStyle/>
                    <a:p>
                      <a:pPr algn="ctr"/>
                      <a:r>
                        <a:rPr lang="en-GB" sz="1100" dirty="0"/>
                        <a:t>Sabbatical Providers</a:t>
                      </a:r>
                    </a:p>
                  </a:txBody>
                  <a:tcPr marL="68580" marR="68580" marT="34290" marB="34290"/>
                </a:tc>
                <a:tc>
                  <a:txBody>
                    <a:bodyPr/>
                    <a:lstStyle/>
                    <a:p>
                      <a:endParaRPr lang="en-GB" sz="1000" dirty="0"/>
                    </a:p>
                  </a:txBody>
                  <a:tcPr marL="68580" marR="68580" marT="34290" marB="34290"/>
                </a:tc>
                <a:tc>
                  <a:txBody>
                    <a:bodyPr/>
                    <a:lstStyle/>
                    <a:p>
                      <a:endParaRPr lang="en-GB" sz="1000"/>
                    </a:p>
                  </a:txBody>
                  <a:tcPr marL="68580" marR="68580" marT="34290" marB="34290"/>
                </a:tc>
                <a:tc>
                  <a:txBody>
                    <a:bodyPr/>
                    <a:lstStyle/>
                    <a:p>
                      <a:endParaRPr lang="en-GB" sz="1000" dirty="0"/>
                    </a:p>
                  </a:txBody>
                  <a:tcPr marL="68580" marR="68580" marT="34290" marB="34290"/>
                </a:tc>
                <a:tc>
                  <a:txBody>
                    <a:bodyPr/>
                    <a:lstStyle/>
                    <a:p>
                      <a:endParaRPr lang="en-GB" sz="1000" dirty="0"/>
                    </a:p>
                  </a:txBody>
                  <a:tcPr marL="68580" marR="68580" marT="34290" marB="34290"/>
                </a:tc>
                <a:tc>
                  <a:txBody>
                    <a:bodyPr/>
                    <a:lstStyle/>
                    <a:p>
                      <a:endParaRPr lang="en-GB" sz="1000"/>
                    </a:p>
                  </a:txBody>
                  <a:tcPr marL="68580" marR="68580" marT="34290" marB="34290"/>
                </a:tc>
                <a:tc>
                  <a:txBody>
                    <a:bodyPr/>
                    <a:lstStyle/>
                    <a:p>
                      <a:endParaRPr lang="en-GB" sz="1000" dirty="0"/>
                    </a:p>
                  </a:txBody>
                  <a:tcPr marL="68580" marR="68580" marT="34290" marB="34290"/>
                </a:tc>
                <a:tc>
                  <a:txBody>
                    <a:bodyPr/>
                    <a:lstStyle/>
                    <a:p>
                      <a:endParaRPr lang="en-GB" sz="1000"/>
                    </a:p>
                  </a:txBody>
                  <a:tcPr marL="68580" marR="68580" marT="34290" marB="34290"/>
                </a:tc>
                <a:tc>
                  <a:txBody>
                    <a:bodyPr/>
                    <a:lstStyle/>
                    <a:p>
                      <a:endParaRPr lang="en-GB" sz="1000" dirty="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extLst>
                  <a:ext uri="{0D108BD9-81ED-4DB2-BD59-A6C34878D82A}">
                    <a16:rowId xmlns:a16="http://schemas.microsoft.com/office/drawing/2014/main" val="897351796"/>
                  </a:ext>
                </a:extLst>
              </a:tr>
              <a:tr h="670415">
                <a:tc>
                  <a:txBody>
                    <a:bodyPr/>
                    <a:lstStyle/>
                    <a:p>
                      <a:pPr algn="ctr"/>
                      <a:r>
                        <a:rPr lang="en-GB" sz="1100" dirty="0"/>
                        <a:t>Contractor</a:t>
                      </a:r>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dirty="0"/>
                    </a:p>
                  </a:txBody>
                  <a:tcPr marL="68580" marR="68580" marT="34290" marB="34290"/>
                </a:tc>
                <a:tc>
                  <a:txBody>
                    <a:bodyPr/>
                    <a:lstStyle/>
                    <a:p>
                      <a:endParaRPr lang="en-GB" sz="1000" dirty="0"/>
                    </a:p>
                  </a:txBody>
                  <a:tcPr marL="68580" marR="68580" marT="34290" marB="34290"/>
                </a:tc>
                <a:tc>
                  <a:txBody>
                    <a:bodyPr/>
                    <a:lstStyle/>
                    <a:p>
                      <a:endParaRPr lang="en-GB" sz="1000"/>
                    </a:p>
                  </a:txBody>
                  <a:tcPr marL="68580" marR="68580" marT="34290" marB="34290"/>
                </a:tc>
                <a:tc>
                  <a:txBody>
                    <a:bodyPr/>
                    <a:lstStyle/>
                    <a:p>
                      <a:endParaRPr lang="en-GB" sz="1000" dirty="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extLst>
                  <a:ext uri="{0D108BD9-81ED-4DB2-BD59-A6C34878D82A}">
                    <a16:rowId xmlns:a16="http://schemas.microsoft.com/office/drawing/2014/main" val="1103928092"/>
                  </a:ext>
                </a:extLst>
              </a:tr>
              <a:tr h="670415">
                <a:tc>
                  <a:txBody>
                    <a:bodyPr/>
                    <a:lstStyle/>
                    <a:p>
                      <a:pPr algn="ctr"/>
                      <a:r>
                        <a:rPr lang="en-GB" sz="1100" dirty="0"/>
                        <a:t>DfE</a:t>
                      </a:r>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dirty="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dirty="0"/>
                    </a:p>
                  </a:txBody>
                  <a:tcPr marL="68580" marR="68580" marT="34290" marB="34290"/>
                </a:tc>
                <a:tc>
                  <a:txBody>
                    <a:bodyPr/>
                    <a:lstStyle/>
                    <a:p>
                      <a:endParaRPr lang="en-GB" sz="1000"/>
                    </a:p>
                  </a:txBody>
                  <a:tcPr marL="68580" marR="68580" marT="34290" marB="34290"/>
                </a:tc>
                <a:tc>
                  <a:txBody>
                    <a:bodyPr/>
                    <a:lstStyle/>
                    <a:p>
                      <a:endParaRPr lang="en-GB" sz="1000" dirty="0"/>
                    </a:p>
                  </a:txBody>
                  <a:tcPr marL="68580" marR="68580" marT="34290" marB="34290"/>
                </a:tc>
                <a:extLst>
                  <a:ext uri="{0D108BD9-81ED-4DB2-BD59-A6C34878D82A}">
                    <a16:rowId xmlns:a16="http://schemas.microsoft.com/office/drawing/2014/main" val="3236057872"/>
                  </a:ext>
                </a:extLst>
              </a:tr>
              <a:tr h="670415">
                <a:tc>
                  <a:txBody>
                    <a:bodyPr/>
                    <a:lstStyle/>
                    <a:p>
                      <a:pPr algn="ctr"/>
                      <a:r>
                        <a:rPr lang="en-GB" sz="1100" dirty="0"/>
                        <a:t>Evaluator</a:t>
                      </a:r>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a:p>
                  </a:txBody>
                  <a:tcPr marL="68580" marR="68580" marT="34290" marB="34290"/>
                </a:tc>
                <a:tc>
                  <a:txBody>
                    <a:bodyPr/>
                    <a:lstStyle/>
                    <a:p>
                      <a:endParaRPr lang="en-GB" sz="1000" dirty="0"/>
                    </a:p>
                  </a:txBody>
                  <a:tcPr marL="68580" marR="68580" marT="34290" marB="34290"/>
                </a:tc>
                <a:tc>
                  <a:txBody>
                    <a:bodyPr/>
                    <a:lstStyle/>
                    <a:p>
                      <a:endParaRPr lang="en-GB" sz="1000" dirty="0"/>
                    </a:p>
                  </a:txBody>
                  <a:tcPr marL="68580" marR="68580" marT="34290" marB="34290"/>
                </a:tc>
                <a:extLst>
                  <a:ext uri="{0D108BD9-81ED-4DB2-BD59-A6C34878D82A}">
                    <a16:rowId xmlns:a16="http://schemas.microsoft.com/office/drawing/2014/main" val="1622290862"/>
                  </a:ext>
                </a:extLst>
              </a:tr>
            </a:tbl>
          </a:graphicData>
        </a:graphic>
      </p:graphicFrame>
      <p:sp>
        <p:nvSpPr>
          <p:cNvPr id="27" name="Rectangle 26"/>
          <p:cNvSpPr/>
          <p:nvPr/>
        </p:nvSpPr>
        <p:spPr>
          <a:xfrm>
            <a:off x="1434766" y="1953435"/>
            <a:ext cx="1975751" cy="1692736"/>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r>
              <a:rPr lang="en-GB" sz="825" dirty="0" err="1">
                <a:solidFill>
                  <a:prstClr val="white"/>
                </a:solidFill>
                <a:latin typeface="Calibri" panose="020F0502020204030204"/>
              </a:rPr>
              <a:t>MoUs</a:t>
            </a:r>
            <a:r>
              <a:rPr lang="en-GB" sz="825" dirty="0">
                <a:solidFill>
                  <a:prstClr val="white"/>
                </a:solidFill>
                <a:latin typeface="Calibri" panose="020F0502020204030204"/>
              </a:rPr>
              <a:t> signed</a:t>
            </a:r>
            <a:endParaRPr lang="en-GB" sz="900" dirty="0">
              <a:solidFill>
                <a:prstClr val="white"/>
              </a:solidFill>
              <a:latin typeface="Calibri" panose="020F0502020204030204"/>
            </a:endParaRPr>
          </a:p>
        </p:txBody>
      </p:sp>
      <p:sp>
        <p:nvSpPr>
          <p:cNvPr id="28" name="Rectangle 27"/>
          <p:cNvSpPr/>
          <p:nvPr/>
        </p:nvSpPr>
        <p:spPr>
          <a:xfrm>
            <a:off x="3577465" y="1953434"/>
            <a:ext cx="614789" cy="431907"/>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r>
              <a:rPr lang="en-GB" sz="600" dirty="0">
                <a:solidFill>
                  <a:prstClr val="white"/>
                </a:solidFill>
                <a:latin typeface="Calibri" panose="020F0502020204030204"/>
              </a:rPr>
              <a:t>Pre-sabbatical activity</a:t>
            </a:r>
            <a:endParaRPr lang="en-GB" sz="675" dirty="0">
              <a:solidFill>
                <a:prstClr val="white"/>
              </a:solidFill>
              <a:latin typeface="Calibri" panose="020F0502020204030204"/>
            </a:endParaRPr>
          </a:p>
        </p:txBody>
      </p:sp>
      <p:sp>
        <p:nvSpPr>
          <p:cNvPr id="29" name="Rectangle 28"/>
          <p:cNvSpPr/>
          <p:nvPr/>
        </p:nvSpPr>
        <p:spPr>
          <a:xfrm>
            <a:off x="4359201" y="1953434"/>
            <a:ext cx="614789" cy="431907"/>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r>
              <a:rPr lang="en-GB" sz="600" dirty="0">
                <a:solidFill>
                  <a:prstClr val="white"/>
                </a:solidFill>
                <a:latin typeface="Calibri" panose="020F0502020204030204"/>
              </a:rPr>
              <a:t>Teacher – SP pre-meet</a:t>
            </a:r>
            <a:endParaRPr lang="en-GB" sz="675" dirty="0">
              <a:solidFill>
                <a:prstClr val="white"/>
              </a:solidFill>
              <a:latin typeface="Calibri" panose="020F0502020204030204"/>
            </a:endParaRPr>
          </a:p>
        </p:txBody>
      </p:sp>
      <p:sp>
        <p:nvSpPr>
          <p:cNvPr id="30" name="Rectangle 29"/>
          <p:cNvSpPr/>
          <p:nvPr/>
        </p:nvSpPr>
        <p:spPr>
          <a:xfrm>
            <a:off x="4359201" y="3287469"/>
            <a:ext cx="614789" cy="431907"/>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r>
              <a:rPr lang="en-GB" sz="600" dirty="0">
                <a:solidFill>
                  <a:prstClr val="white"/>
                </a:solidFill>
                <a:latin typeface="Calibri" panose="020F0502020204030204"/>
              </a:rPr>
              <a:t>SP - Teacher pre-meet</a:t>
            </a:r>
            <a:endParaRPr lang="en-GB" sz="675" dirty="0">
              <a:solidFill>
                <a:prstClr val="white"/>
              </a:solidFill>
              <a:latin typeface="Calibri" panose="020F0502020204030204"/>
            </a:endParaRPr>
          </a:p>
        </p:txBody>
      </p:sp>
      <p:sp>
        <p:nvSpPr>
          <p:cNvPr id="31" name="Rectangle 30"/>
          <p:cNvSpPr/>
          <p:nvPr/>
        </p:nvSpPr>
        <p:spPr>
          <a:xfrm>
            <a:off x="5140937" y="1953434"/>
            <a:ext cx="614789" cy="431907"/>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r>
              <a:rPr lang="en-GB" sz="600" dirty="0">
                <a:solidFill>
                  <a:prstClr val="white"/>
                </a:solidFill>
                <a:latin typeface="Calibri" panose="020F0502020204030204"/>
              </a:rPr>
              <a:t>Sabbatical starts</a:t>
            </a:r>
            <a:endParaRPr lang="en-GB" sz="675" dirty="0">
              <a:solidFill>
                <a:prstClr val="white"/>
              </a:solidFill>
              <a:latin typeface="Calibri" panose="020F0502020204030204"/>
            </a:endParaRPr>
          </a:p>
        </p:txBody>
      </p:sp>
      <p:sp>
        <p:nvSpPr>
          <p:cNvPr id="32" name="Rectangle 31"/>
          <p:cNvSpPr/>
          <p:nvPr/>
        </p:nvSpPr>
        <p:spPr>
          <a:xfrm>
            <a:off x="7448517" y="3928070"/>
            <a:ext cx="614789" cy="398052"/>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r>
              <a:rPr lang="en-GB" sz="600" dirty="0">
                <a:solidFill>
                  <a:prstClr val="white"/>
                </a:solidFill>
                <a:latin typeface="Calibri" panose="020F0502020204030204"/>
              </a:rPr>
              <a:t>Funds paid to school</a:t>
            </a:r>
            <a:endParaRPr lang="en-GB" sz="675" dirty="0">
              <a:solidFill>
                <a:prstClr val="white"/>
              </a:solidFill>
              <a:latin typeface="Calibri" panose="020F0502020204030204"/>
            </a:endParaRPr>
          </a:p>
        </p:txBody>
      </p:sp>
      <p:sp>
        <p:nvSpPr>
          <p:cNvPr id="33" name="Rectangle 32"/>
          <p:cNvSpPr/>
          <p:nvPr/>
        </p:nvSpPr>
        <p:spPr>
          <a:xfrm>
            <a:off x="7450009" y="4568672"/>
            <a:ext cx="614789" cy="431907"/>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r>
              <a:rPr lang="en-GB" sz="600" dirty="0">
                <a:solidFill>
                  <a:prstClr val="white"/>
                </a:solidFill>
                <a:latin typeface="Calibri" panose="020F0502020204030204"/>
              </a:rPr>
              <a:t>DfE transfers funds to contractor</a:t>
            </a:r>
            <a:endParaRPr lang="en-GB" sz="675" dirty="0">
              <a:solidFill>
                <a:prstClr val="white"/>
              </a:solidFill>
              <a:latin typeface="Calibri" panose="020F0502020204030204"/>
            </a:endParaRPr>
          </a:p>
        </p:txBody>
      </p:sp>
      <p:sp>
        <p:nvSpPr>
          <p:cNvPr id="34" name="Rectangle 33"/>
          <p:cNvSpPr/>
          <p:nvPr/>
        </p:nvSpPr>
        <p:spPr>
          <a:xfrm>
            <a:off x="7450009" y="3287469"/>
            <a:ext cx="614789" cy="431907"/>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r>
              <a:rPr lang="en-GB" sz="600" dirty="0">
                <a:solidFill>
                  <a:prstClr val="white"/>
                </a:solidFill>
                <a:latin typeface="Calibri" panose="020F0502020204030204"/>
              </a:rPr>
              <a:t>Sabbatical provider transfers funds to contractor</a:t>
            </a:r>
            <a:endParaRPr lang="en-GB" sz="675" dirty="0">
              <a:solidFill>
                <a:prstClr val="white"/>
              </a:solidFill>
              <a:latin typeface="Calibri" panose="020F0502020204030204"/>
            </a:endParaRPr>
          </a:p>
        </p:txBody>
      </p:sp>
      <p:sp>
        <p:nvSpPr>
          <p:cNvPr id="17" name="Rectangle 16"/>
          <p:cNvSpPr/>
          <p:nvPr/>
        </p:nvSpPr>
        <p:spPr>
          <a:xfrm>
            <a:off x="3502783" y="3965315"/>
            <a:ext cx="614789" cy="431907"/>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r>
              <a:rPr lang="en-GB" sz="600" dirty="0">
                <a:solidFill>
                  <a:prstClr val="white"/>
                </a:solidFill>
                <a:latin typeface="Calibri" panose="020F0502020204030204"/>
              </a:rPr>
              <a:t>Contractor receives </a:t>
            </a:r>
            <a:r>
              <a:rPr lang="en-GB" sz="600" dirty="0" err="1">
                <a:solidFill>
                  <a:prstClr val="white"/>
                </a:solidFill>
                <a:latin typeface="Calibri" panose="020F0502020204030204"/>
              </a:rPr>
              <a:t>MoUs</a:t>
            </a:r>
            <a:endParaRPr lang="en-GB" sz="675" dirty="0">
              <a:solidFill>
                <a:prstClr val="white"/>
              </a:solidFill>
              <a:latin typeface="Calibri" panose="020F0502020204030204"/>
            </a:endParaRPr>
          </a:p>
        </p:txBody>
      </p:sp>
      <p:cxnSp>
        <p:nvCxnSpPr>
          <p:cNvPr id="10" name="Elbow Connector 9"/>
          <p:cNvCxnSpPr>
            <a:endCxn id="17" idx="1"/>
          </p:cNvCxnSpPr>
          <p:nvPr/>
        </p:nvCxnSpPr>
        <p:spPr>
          <a:xfrm rot="16200000" flipH="1">
            <a:off x="2990798" y="3669283"/>
            <a:ext cx="535099" cy="488873"/>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4665245" y="2385342"/>
            <a:ext cx="0" cy="902128"/>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endCxn id="29" idx="1"/>
          </p:cNvCxnSpPr>
          <p:nvPr/>
        </p:nvCxnSpPr>
        <p:spPr>
          <a:xfrm flipV="1">
            <a:off x="4192254" y="2169388"/>
            <a:ext cx="166948" cy="532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stCxn id="29" idx="3"/>
            <a:endCxn id="31" idx="1"/>
          </p:cNvCxnSpPr>
          <p:nvPr/>
        </p:nvCxnSpPr>
        <p:spPr>
          <a:xfrm>
            <a:off x="4973990" y="2169388"/>
            <a:ext cx="16694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5" name="Rectangle 34"/>
          <p:cNvSpPr/>
          <p:nvPr/>
        </p:nvSpPr>
        <p:spPr>
          <a:xfrm>
            <a:off x="5907869" y="4689586"/>
            <a:ext cx="522752" cy="375287"/>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r>
              <a:rPr lang="en-GB" sz="600" dirty="0">
                <a:solidFill>
                  <a:prstClr val="white"/>
                </a:solidFill>
                <a:latin typeface="Calibri" panose="020F0502020204030204"/>
              </a:rPr>
              <a:t>Update from contractor</a:t>
            </a:r>
            <a:endParaRPr lang="en-GB" sz="675" dirty="0">
              <a:solidFill>
                <a:prstClr val="white"/>
              </a:solidFill>
              <a:latin typeface="Calibri" panose="020F0502020204030204"/>
            </a:endParaRPr>
          </a:p>
        </p:txBody>
      </p:sp>
      <p:sp>
        <p:nvSpPr>
          <p:cNvPr id="36" name="Rectangle 35"/>
          <p:cNvSpPr/>
          <p:nvPr/>
        </p:nvSpPr>
        <p:spPr>
          <a:xfrm>
            <a:off x="2847529" y="4689586"/>
            <a:ext cx="522752" cy="375287"/>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r>
              <a:rPr lang="en-GB" sz="600" dirty="0">
                <a:solidFill>
                  <a:prstClr val="white"/>
                </a:solidFill>
                <a:latin typeface="Calibri" panose="020F0502020204030204"/>
              </a:rPr>
              <a:t>Update from contractor</a:t>
            </a:r>
            <a:endParaRPr lang="en-GB" sz="675" dirty="0">
              <a:solidFill>
                <a:prstClr val="white"/>
              </a:solidFill>
              <a:latin typeface="Calibri" panose="020F0502020204030204"/>
            </a:endParaRPr>
          </a:p>
        </p:txBody>
      </p:sp>
      <p:cxnSp>
        <p:nvCxnSpPr>
          <p:cNvPr id="40" name="Straight Arrow Connector 39"/>
          <p:cNvCxnSpPr>
            <a:stCxn id="32" idx="0"/>
            <a:endCxn id="34" idx="2"/>
          </p:cNvCxnSpPr>
          <p:nvPr/>
        </p:nvCxnSpPr>
        <p:spPr>
          <a:xfrm flipV="1">
            <a:off x="7755911" y="3719377"/>
            <a:ext cx="1493" cy="20869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a:endCxn id="33" idx="0"/>
          </p:cNvCxnSpPr>
          <p:nvPr/>
        </p:nvCxnSpPr>
        <p:spPr>
          <a:xfrm>
            <a:off x="7755911" y="4326122"/>
            <a:ext cx="1493" cy="2425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3" name="Rectangle 42"/>
          <p:cNvSpPr/>
          <p:nvPr/>
        </p:nvSpPr>
        <p:spPr>
          <a:xfrm>
            <a:off x="8222059" y="3928070"/>
            <a:ext cx="614789" cy="398052"/>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r>
              <a:rPr lang="en-GB" sz="600" dirty="0">
                <a:solidFill>
                  <a:prstClr val="white"/>
                </a:solidFill>
                <a:latin typeface="Calibri" panose="020F0502020204030204"/>
              </a:rPr>
              <a:t>Check-in</a:t>
            </a:r>
            <a:endParaRPr lang="en-GB" sz="675" dirty="0">
              <a:solidFill>
                <a:prstClr val="white"/>
              </a:solidFill>
              <a:latin typeface="Calibri" panose="020F0502020204030204"/>
            </a:endParaRPr>
          </a:p>
        </p:txBody>
      </p:sp>
      <p:sp>
        <p:nvSpPr>
          <p:cNvPr id="44" name="Rectangle 43"/>
          <p:cNvSpPr/>
          <p:nvPr/>
        </p:nvSpPr>
        <p:spPr>
          <a:xfrm>
            <a:off x="8222059" y="1953434"/>
            <a:ext cx="614789" cy="398052"/>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r>
              <a:rPr lang="en-GB" sz="600" dirty="0">
                <a:solidFill>
                  <a:prstClr val="white"/>
                </a:solidFill>
                <a:latin typeface="Calibri" panose="020F0502020204030204"/>
              </a:rPr>
              <a:t>Check-in</a:t>
            </a:r>
            <a:endParaRPr lang="en-GB" sz="675" dirty="0">
              <a:solidFill>
                <a:prstClr val="white"/>
              </a:solidFill>
              <a:latin typeface="Calibri" panose="020F0502020204030204"/>
            </a:endParaRPr>
          </a:p>
        </p:txBody>
      </p:sp>
      <p:sp>
        <p:nvSpPr>
          <p:cNvPr id="45" name="Rectangle 44"/>
          <p:cNvSpPr/>
          <p:nvPr/>
        </p:nvSpPr>
        <p:spPr>
          <a:xfrm>
            <a:off x="8222059" y="3321324"/>
            <a:ext cx="614789" cy="398052"/>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r>
              <a:rPr lang="en-GB" sz="600" dirty="0">
                <a:solidFill>
                  <a:prstClr val="white"/>
                </a:solidFill>
                <a:latin typeface="Calibri" panose="020F0502020204030204"/>
              </a:rPr>
              <a:t>Check-in</a:t>
            </a:r>
            <a:endParaRPr lang="en-GB" sz="675" dirty="0">
              <a:solidFill>
                <a:prstClr val="white"/>
              </a:solidFill>
              <a:latin typeface="Calibri" panose="020F0502020204030204"/>
            </a:endParaRPr>
          </a:p>
        </p:txBody>
      </p:sp>
      <p:cxnSp>
        <p:nvCxnSpPr>
          <p:cNvPr id="47" name="Straight Arrow Connector 46"/>
          <p:cNvCxnSpPr/>
          <p:nvPr/>
        </p:nvCxnSpPr>
        <p:spPr>
          <a:xfrm flipV="1">
            <a:off x="8370700" y="3719377"/>
            <a:ext cx="0" cy="208694"/>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60" name="Elbow Connector 59"/>
          <p:cNvCxnSpPr>
            <a:stCxn id="43" idx="3"/>
          </p:cNvCxnSpPr>
          <p:nvPr/>
        </p:nvCxnSpPr>
        <p:spPr>
          <a:xfrm flipV="1">
            <a:off x="8836848" y="2351486"/>
            <a:ext cx="9525" cy="1775610"/>
          </a:xfrm>
          <a:prstGeom prst="bentConnector4">
            <a:avLst>
              <a:gd name="adj1" fmla="val 627906"/>
              <a:gd name="adj2" fmla="val 75365"/>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63" name="Rectangle 62"/>
          <p:cNvSpPr/>
          <p:nvPr/>
        </p:nvSpPr>
        <p:spPr>
          <a:xfrm>
            <a:off x="2030538" y="3965315"/>
            <a:ext cx="614789" cy="431907"/>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r>
              <a:rPr lang="en-GB" sz="600" dirty="0">
                <a:solidFill>
                  <a:prstClr val="white"/>
                </a:solidFill>
                <a:latin typeface="Calibri" panose="020F0502020204030204"/>
              </a:rPr>
              <a:t>Guidance circulated to stakeholders</a:t>
            </a:r>
            <a:endParaRPr lang="en-GB" sz="675" dirty="0">
              <a:solidFill>
                <a:prstClr val="white"/>
              </a:solidFill>
              <a:latin typeface="Calibri" panose="020F0502020204030204"/>
            </a:endParaRPr>
          </a:p>
        </p:txBody>
      </p:sp>
    </p:spTree>
    <p:extLst>
      <p:ext uri="{BB962C8B-B14F-4D97-AF65-F5344CB8AC3E}">
        <p14:creationId xmlns:p14="http://schemas.microsoft.com/office/powerpoint/2010/main" val="307932616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fcfa2e3a102f492eb9989c5396408ed9 xmlns="4259d123-e6a2-4a39-9cc4-e247171b8278">
      <Terms xmlns="http://schemas.microsoft.com/office/infopath/2007/PartnerControls"/>
    </fcfa2e3a102f492eb9989c5396408ed9>
    <TaxCatchAllLabel xmlns="4259d123-e6a2-4a39-9cc4-e247171b8278"/>
    <h5181134883947a99a38d116ffff0102 xmlns="cb2d37ec-60a3-4a70-b3bc-b1692f3eeba8">
      <Terms xmlns="http://schemas.microsoft.com/office/infopath/2007/PartnerControls">
        <TermInfo xmlns="http://schemas.microsoft.com/office/infopath/2007/PartnerControls">
          <TermName xmlns="http://schemas.microsoft.com/office/infopath/2007/PartnerControls">DfE</TermName>
          <TermId xmlns="http://schemas.microsoft.com/office/infopath/2007/PartnerControls">a484111e-5b24-4ad9-9778-c536c8c88985</TermId>
        </TermInfo>
      </Terms>
    </h5181134883947a99a38d116ffff0102>
    <ce5af11cf85042fda4c4f1f7f633f15b xmlns="4259d123-e6a2-4a39-9cc4-e247171b8278">
      <Terms xmlns="http://schemas.microsoft.com/office/infopath/2007/PartnerControls">
        <TermInfo xmlns="http://schemas.microsoft.com/office/infopath/2007/PartnerControls">
          <TermName xmlns="http://schemas.microsoft.com/office/infopath/2007/PartnerControls">Official</TermName>
          <TermId xmlns="http://schemas.microsoft.com/office/infopath/2007/PartnerControls">0884c477-2e62-47ea-b19c-5af6e91124c5</TermId>
        </TermInfo>
      </Terms>
    </ce5af11cf85042fda4c4f1f7f633f15b>
    <TaxCatchAll xmlns="4259d123-e6a2-4a39-9cc4-e247171b8278">
      <Value>3</Value>
      <Value>2</Value>
      <Value>1</Value>
    </TaxCatchAll>
    <ba8d4f2c4b764194bae6c355bbdcc1eb xmlns="4259d123-e6a2-4a39-9cc4-e247171b8278">
      <Terms xmlns="http://schemas.microsoft.com/office/infopath/2007/PartnerControls">
        <TermInfo xmlns="http://schemas.microsoft.com/office/infopath/2007/PartnerControls">
          <TermName xmlns="http://schemas.microsoft.com/office/infopath/2007/PartnerControls">DfE</TermName>
          <TermId xmlns="http://schemas.microsoft.com/office/infopath/2007/PartnerControls">cc08a6d4-dfde-4d0f-bd85-069ebcef80d5</TermId>
        </TermInfo>
      </Terms>
    </ba8d4f2c4b764194bae6c355bbdcc1eb>
    <IWPContributor xmlns="01d2705b-266c-471f-bbad-ca9cc3733704">
      <UserInfo>
        <DisplayName/>
        <AccountId xsi:nil="true"/>
        <AccountType/>
      </UserInfo>
    </IWPContributor>
    <b11dec6ce0c448c0844aaa6ccb665a34 xmlns="4259d123-e6a2-4a39-9cc4-e247171b8278">
      <Terms xmlns="http://schemas.microsoft.com/office/infopath/2007/PartnerControls"/>
    </b11dec6ce0c448c0844aaa6ccb665a34>
    <Comments xmlns="http://schemas.microsoft.com/sharepoint/v3" xsi:nil="true"/>
    <h5181134883947a99a38d116ffff0006 xmlns="cb2d37ec-60a3-4a70-b3bc-b1692f3eeba8">
      <Terms xmlns="http://schemas.microsoft.com/office/infopath/2007/PartnerControls"/>
    </h5181134883947a99a38d116ffff0006>
    <_dlc_DocId xmlns="4259d123-e6a2-4a39-9cc4-e247171b8278">HKPH4XM4QHZ4-11-27561</_dlc_DocId>
    <_dlc_DocIdUrl xmlns="4259d123-e6a2-4a39-9cc4-e247171b8278">
      <Url>https://educationgovuk.sharepoint.com/sites/ttg/a/_layouts/15/DocIdRedir.aspx?ID=HKPH4XM4QHZ4-11-27561</Url>
      <Description>HKPH4XM4QHZ4-11-27561</Description>
    </_dlc_DocIdUrl>
    <_vti_ItemDeclaredRecord xmlns="http://schemas.microsoft.com/sharepoint/v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Policy briefing" ma:contentTypeID="0x0101003D8DE97B5F6A5E4385284C1FFBEDADD60800179396CE4D84E7448BC15FFBE06CC8F8" ma:contentTypeVersion="33" ma:contentTypeDescription="For departmental policy briefings. Records retained for 10 years." ma:contentTypeScope="" ma:versionID="b97ba38ebe391d0f2fbf8a1db065f569">
  <xsd:schema xmlns:xsd="http://www.w3.org/2001/XMLSchema" xmlns:xs="http://www.w3.org/2001/XMLSchema" xmlns:p="http://schemas.microsoft.com/office/2006/metadata/properties" xmlns:ns1="http://schemas.microsoft.com/sharepoint/v3" xmlns:ns2="4259d123-e6a2-4a39-9cc4-e247171b8278" xmlns:ns3="01d2705b-266c-471f-bbad-ca9cc3733704" xmlns:ns4="cb2d37ec-60a3-4a70-b3bc-b1692f3eeba8" targetNamespace="http://schemas.microsoft.com/office/2006/metadata/properties" ma:root="true" ma:fieldsID="b2bfa21e07a7a6d83978fd76796a31b2" ns1:_="" ns2:_="" ns3:_="" ns4:_="">
    <xsd:import namespace="http://schemas.microsoft.com/sharepoint/v3"/>
    <xsd:import namespace="4259d123-e6a2-4a39-9cc4-e247171b8278"/>
    <xsd:import namespace="01d2705b-266c-471f-bbad-ca9cc3733704"/>
    <xsd:import namespace="cb2d37ec-60a3-4a70-b3bc-b1692f3eeba8"/>
    <xsd:element name="properties">
      <xsd:complexType>
        <xsd:sequence>
          <xsd:element name="documentManagement">
            <xsd:complexType>
              <xsd:all>
                <xsd:element ref="ns2:_dlc_DocId" minOccurs="0"/>
                <xsd:element ref="ns2:_dlc_DocIdUrl" minOccurs="0"/>
                <xsd:element ref="ns2:_dlc_DocIdPersistId" minOccurs="0"/>
                <xsd:element ref="ns1:Comments" minOccurs="0"/>
                <xsd:element ref="ns2:TaxCatchAll" minOccurs="0"/>
                <xsd:element ref="ns2:TaxCatchAllLabel" minOccurs="0"/>
                <xsd:element ref="ns1:_vti_ItemDeclaredRecord" minOccurs="0"/>
                <xsd:element ref="ns2:b11dec6ce0c448c0844aaa6ccb665a34" minOccurs="0"/>
                <xsd:element ref="ns2:ce5af11cf85042fda4c4f1f7f633f15b" minOccurs="0"/>
                <xsd:element ref="ns2:fcfa2e3a102f492eb9989c5396408ed9" minOccurs="0"/>
                <xsd:element ref="ns2:ba8d4f2c4b764194bae6c355bbdcc1eb" minOccurs="0"/>
                <xsd:element ref="ns3:IWPContributor" minOccurs="0"/>
                <xsd:element ref="ns4:h5181134883947a99a38d116ffff0102" minOccurs="0"/>
                <xsd:element ref="ns4:h5181134883947a99a38d116ffff0006"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Comments" ma:index="11" nillable="true" ma:displayName="Description" ma:hidden="true" ma:internalName="Comments" ma:readOnly="false">
      <xsd:simpleType>
        <xsd:restriction base="dms:Note"/>
      </xsd:simpleType>
    </xsd:element>
    <xsd:element name="_vti_ItemDeclaredRecord" ma:index="18" nillable="true" ma:displayName="Declared Record" ma:description="" ma:hidden="true" ma:indexed="true" ma:internalName="_vti_ItemDeclaredRecord" ma:readOnly="fals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4259d123-e6a2-4a39-9cc4-e247171b8278"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TaxCatchAll" ma:index="15" nillable="true" ma:displayName="Taxonomy Catch All Column" ma:description="" ma:hidden="true" ma:list="{da1b62f6-7c55-4857-80e2-86b00f747f63}" ma:internalName="TaxCatchAll" ma:readOnly="false" ma:showField="CatchAllData" ma:web="4259d123-e6a2-4a39-9cc4-e247171b8278">
      <xsd:complexType>
        <xsd:complexContent>
          <xsd:extension base="dms:MultiChoiceLookup">
            <xsd:sequence>
              <xsd:element name="Value" type="dms:Lookup" maxOccurs="unbounded" minOccurs="0" nillable="true"/>
            </xsd:sequence>
          </xsd:extension>
        </xsd:complexContent>
      </xsd:complexType>
    </xsd:element>
    <xsd:element name="TaxCatchAllLabel" ma:index="16" nillable="true" ma:displayName="Taxonomy Catch All Column1" ma:description="" ma:hidden="true" ma:list="{da1b62f6-7c55-4857-80e2-86b00f747f63}" ma:internalName="TaxCatchAllLabel" ma:readOnly="false" ma:showField="CatchAllDataLabel" ma:web="4259d123-e6a2-4a39-9cc4-e247171b8278">
      <xsd:complexType>
        <xsd:complexContent>
          <xsd:extension base="dms:MultiChoiceLookup">
            <xsd:sequence>
              <xsd:element name="Value" type="dms:Lookup" maxOccurs="unbounded" minOccurs="0" nillable="true"/>
            </xsd:sequence>
          </xsd:extension>
        </xsd:complexContent>
      </xsd:complexType>
    </xsd:element>
    <xsd:element name="b11dec6ce0c448c0844aaa6ccb665a34" ma:index="22" nillable="true" ma:taxonomy="true" ma:internalName="b11dec6ce0c448c0844aaa6ccb665a34" ma:taxonomyFieldName="IWPFunction" ma:displayName="Function" ma:readOnly="false" ma:fieldId="{b11dec6c-e0c4-48c0-844a-aa6ccb665a34}" ma:taxonomyMulti="true" ma:sspId="ec07c698-60f5-424f-b9af-f4c59398b511" ma:termSetId="d25a8a8b-cc76-477b-9c8b-292b0e01012c" ma:anchorId="00000000-0000-0000-0000-000000000000" ma:open="false" ma:isKeyword="false">
      <xsd:complexType>
        <xsd:sequence>
          <xsd:element ref="pc:Terms" minOccurs="0" maxOccurs="1"/>
        </xsd:sequence>
      </xsd:complexType>
    </xsd:element>
    <xsd:element name="ce5af11cf85042fda4c4f1f7f633f15b" ma:index="23" ma:taxonomy="true" ma:internalName="ce5af11cf85042fda4c4f1f7f633f15b" ma:taxonomyFieldName="IWPRightsProtectiveMarking" ma:displayName="Rights: Protective Marking" ma:readOnly="false" ma:default="1;#Official|0884c477-2e62-47ea-b19c-5af6e91124c5" ma:fieldId="{ce5af11c-f850-42fd-a4c4-f1f7f633f15b}" ma:sspId="ec07c698-60f5-424f-b9af-f4c59398b511" ma:termSetId="7870c18b-dc34-46a1-adf5-a571f0cac88b" ma:anchorId="00000000-0000-0000-0000-000000000000" ma:open="false" ma:isKeyword="false">
      <xsd:complexType>
        <xsd:sequence>
          <xsd:element ref="pc:Terms" minOccurs="0" maxOccurs="1"/>
        </xsd:sequence>
      </xsd:complexType>
    </xsd:element>
    <xsd:element name="fcfa2e3a102f492eb9989c5396408ed9" ma:index="24" nillable="true" ma:taxonomy="true" ma:internalName="fcfa2e3a102f492eb9989c5396408ed9" ma:taxonomyFieldName="IWPSiteType" ma:displayName="Site Type" ma:readOnly="false" ma:fieldId="{fcfa2e3a-102f-492e-b998-9c5396408ed9}" ma:sspId="ec07c698-60f5-424f-b9af-f4c59398b511" ma:termSetId="68f3bd98-4d9d-4839-831a-d4827606df7e" ma:anchorId="00000000-0000-0000-0000-000000000000" ma:open="false" ma:isKeyword="false">
      <xsd:complexType>
        <xsd:sequence>
          <xsd:element ref="pc:Terms" minOccurs="0" maxOccurs="1"/>
        </xsd:sequence>
      </xsd:complexType>
    </xsd:element>
    <xsd:element name="ba8d4f2c4b764194bae6c355bbdcc1eb" ma:index="25" ma:taxonomy="true" ma:internalName="ba8d4f2c4b764194bae6c355bbdcc1eb" ma:taxonomyFieldName="IWPOrganisationalUnit" ma:displayName="Organisational Unit" ma:readOnly="false" ma:default="2;#DfE|cc08a6d4-dfde-4d0f-bd85-069ebcef80d5" ma:fieldId="{ba8d4f2c-4b76-4194-bae6-c355bbdcc1eb}" ma:sspId="ec07c698-60f5-424f-b9af-f4c59398b511" ma:termSetId="b3e263f6-0ab6-425a-b3de-0e67f2faf769"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01d2705b-266c-471f-bbad-ca9cc3733704" elementFormDefault="qualified">
    <xsd:import namespace="http://schemas.microsoft.com/office/2006/documentManagement/types"/>
    <xsd:import namespace="http://schemas.microsoft.com/office/infopath/2007/PartnerControls"/>
    <xsd:element name="IWPContributor" ma:index="26" nillable="true" ma:displayName="Contributor" ma:list="UserInfo" ma:SharePointGroup="0" ma:internalName="IWPContributor" ma:readOnly="fals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b2d37ec-60a3-4a70-b3bc-b1692f3eeba8" elementFormDefault="qualified">
    <xsd:import namespace="http://schemas.microsoft.com/office/2006/documentManagement/types"/>
    <xsd:import namespace="http://schemas.microsoft.com/office/infopath/2007/PartnerControls"/>
    <xsd:element name="h5181134883947a99a38d116ffff0102" ma:index="27" ma:taxonomy="true" ma:internalName="h5181134883947a99a38d116ffff0102" ma:taxonomyFieldName="IWPOwner" ma:displayName="Owner" ma:readOnly="false" ma:default="3;#DfE|a484111e-5b24-4ad9-9778-c536c8c88985" ma:fieldId="{15181134-8839-47a9-9a38-d116ffff0102}" ma:sspId="ec07c698-60f5-424f-b9af-f4c59398b511" ma:termSetId="12161dbb-b36f-4439-aef1-21e7cc922807" ma:anchorId="00000000-0000-0000-0000-000000000000" ma:open="false" ma:isKeyword="false">
      <xsd:complexType>
        <xsd:sequence>
          <xsd:element ref="pc:Terms" minOccurs="0" maxOccurs="1"/>
        </xsd:sequence>
      </xsd:complexType>
    </xsd:element>
    <xsd:element name="h5181134883947a99a38d116ffff0006" ma:index="29" nillable="true" ma:taxonomy="true" ma:internalName="h5181134883947a99a38d116ffff0006" ma:taxonomyFieldName="IWPSubject" ma:displayName="Subject" ma:readOnly="false" ma:fieldId="{15181134-8839-47a9-9a38-d116ffff0006}" ma:sspId="ec07c698-60f5-424f-b9af-f4c59398b511" ma:termSetId="33432453-e88c-4baa-94a6-467fc4fc06f9" ma:anchorId="00000000-0000-0000-0000-000000000000" ma:open="fals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FD3942E-F7FA-4AD8-9A69-5FDFB1F490D1}">
  <ds:schemaRefs>
    <ds:schemaRef ds:uri="http://purl.org/dc/elements/1.1/"/>
    <ds:schemaRef ds:uri="http://schemas.microsoft.com/office/2006/metadata/properties"/>
    <ds:schemaRef ds:uri="4259d123-e6a2-4a39-9cc4-e247171b8278"/>
    <ds:schemaRef ds:uri="http://schemas.microsoft.com/sharepoint/v3"/>
    <ds:schemaRef ds:uri="http://purl.org/dc/terms/"/>
    <ds:schemaRef ds:uri="http://schemas.openxmlformats.org/package/2006/metadata/core-properties"/>
    <ds:schemaRef ds:uri="cb2d37ec-60a3-4a70-b3bc-b1692f3eeba8"/>
    <ds:schemaRef ds:uri="http://schemas.microsoft.com/office/2006/documentManagement/types"/>
    <ds:schemaRef ds:uri="http://schemas.microsoft.com/office/infopath/2007/PartnerControls"/>
    <ds:schemaRef ds:uri="01d2705b-266c-471f-bbad-ca9cc3733704"/>
    <ds:schemaRef ds:uri="http://www.w3.org/XML/1998/namespace"/>
    <ds:schemaRef ds:uri="http://purl.org/dc/dcmitype/"/>
  </ds:schemaRefs>
</ds:datastoreItem>
</file>

<file path=customXml/itemProps2.xml><?xml version="1.0" encoding="utf-8"?>
<ds:datastoreItem xmlns:ds="http://schemas.openxmlformats.org/officeDocument/2006/customXml" ds:itemID="{657B0CBA-4B82-4C91-B01E-7B916E5E0EA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4259d123-e6a2-4a39-9cc4-e247171b8278"/>
    <ds:schemaRef ds:uri="01d2705b-266c-471f-bbad-ca9cc3733704"/>
    <ds:schemaRef ds:uri="cb2d37ec-60a3-4a70-b3bc-b1692f3eeba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42A4A79-D061-40B5-A11F-82307A52D68D}">
  <ds:schemaRefs>
    <ds:schemaRef ds:uri="http://schemas.microsoft.com/sharepoint/events"/>
  </ds:schemaRefs>
</ds:datastoreItem>
</file>

<file path=customXml/itemProps4.xml><?xml version="1.0" encoding="utf-8"?>
<ds:datastoreItem xmlns:ds="http://schemas.openxmlformats.org/officeDocument/2006/customXml" ds:itemID="{718918D8-6743-472F-9133-546308218B2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4220</TotalTime>
  <Words>1082</Words>
  <Application>Microsoft Office PowerPoint</Application>
  <PresentationFormat>On-screen Show (4:3)</PresentationFormat>
  <Paragraphs>282</Paragraphs>
  <Slides>22</Slides>
  <Notes>22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22</vt:i4>
      </vt:variant>
    </vt:vector>
  </HeadingPairs>
  <TitlesOfParts>
    <vt:vector size="28" baseType="lpstr">
      <vt:lpstr>Arial</vt:lpstr>
      <vt:lpstr>Calibri</vt:lpstr>
      <vt:lpstr>Calibri Light</vt:lpstr>
      <vt:lpstr>Wingdings</vt:lpstr>
      <vt:lpstr>Office Theme</vt:lpstr>
      <vt:lpstr>1_Office Theme</vt:lpstr>
      <vt:lpstr> Delivery of the Teacher Sabbatical Pilot  Tuesday 9th October – 3.30pm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Market engagement webinar slides - V1</dc:title>
  <dc:creator>Publishing.TEAM@education.gsi.gov.uk</dc:creator>
  <cp:lastModifiedBy>BIGGS, Chris</cp:lastModifiedBy>
  <cp:revision>292</cp:revision>
  <cp:lastPrinted>2018-10-08T09:08:55Z</cp:lastPrinted>
  <dcterms:created xsi:type="dcterms:W3CDTF">2013-06-06T10:14:36Z</dcterms:created>
  <dcterms:modified xsi:type="dcterms:W3CDTF">2018-10-11T13:38:19Z</dcterms:modified>
  <cp:category>Master-Pres-v1.0</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0x0101003D8DE97B5F6A5E4385284C1FFBEDADD60800179396CE4D84E7448BC15FFBE06CC8F8</vt:lpwstr>
  </property>
  <property fmtid="{D5CDD505-2E9C-101B-9397-08002B2CF9AE}" pid="3" name="_dlc_DocIdItemGuid">
    <vt:lpwstr>ad4d5caa-6927-4ba9-b2c2-bfcbc17562c3</vt:lpwstr>
  </property>
  <property fmtid="{D5CDD505-2E9C-101B-9397-08002B2CF9AE}" pid="4" name="IWPOrganisationalUnit">
    <vt:lpwstr>2;#DfE|cc08a6d4-dfde-4d0f-bd85-069ebcef80d5</vt:lpwstr>
  </property>
  <property fmtid="{D5CDD505-2E9C-101B-9397-08002B2CF9AE}" pid="5" name="IWPOwner">
    <vt:lpwstr>3;#DfE|a484111e-5b24-4ad9-9778-c536c8c88985</vt:lpwstr>
  </property>
  <property fmtid="{D5CDD505-2E9C-101B-9397-08002B2CF9AE}" pid="6" name="IWPSubject">
    <vt:lpwstr/>
  </property>
  <property fmtid="{D5CDD505-2E9C-101B-9397-08002B2CF9AE}" pid="7" name="IWPFunction">
    <vt:lpwstr/>
  </property>
  <property fmtid="{D5CDD505-2E9C-101B-9397-08002B2CF9AE}" pid="8" name="IWPSiteType">
    <vt:lpwstr/>
  </property>
  <property fmtid="{D5CDD505-2E9C-101B-9397-08002B2CF9AE}" pid="9" name="IWPRightsProtectiveMarking">
    <vt:lpwstr>1;#Official|0884c477-2e62-47ea-b19c-5af6e91124c5</vt:lpwstr>
  </property>
</Properties>
</file>