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8" r:id="rId5"/>
    <p:sldMasterId id="2147483794" r:id="rId6"/>
    <p:sldMasterId id="2147483836" r:id="rId7"/>
    <p:sldMasterId id="2147483862" r:id="rId8"/>
    <p:sldMasterId id="2147483871" r:id="rId9"/>
    <p:sldMasterId id="2147483880" r:id="rId10"/>
    <p:sldMasterId id="2147483886" r:id="rId11"/>
    <p:sldMasterId id="2147483903" r:id="rId12"/>
    <p:sldMasterId id="2147483911" r:id="rId13"/>
  </p:sldMasterIdLst>
  <p:notesMasterIdLst>
    <p:notesMasterId r:id="rId34"/>
  </p:notesMasterIdLst>
  <p:sldIdLst>
    <p:sldId id="257" r:id="rId14"/>
    <p:sldId id="724" r:id="rId15"/>
    <p:sldId id="726" r:id="rId16"/>
    <p:sldId id="727" r:id="rId17"/>
    <p:sldId id="728" r:id="rId18"/>
    <p:sldId id="729" r:id="rId19"/>
    <p:sldId id="730" r:id="rId20"/>
    <p:sldId id="731" r:id="rId21"/>
    <p:sldId id="732" r:id="rId22"/>
    <p:sldId id="733" r:id="rId23"/>
    <p:sldId id="734" r:id="rId24"/>
    <p:sldId id="735" r:id="rId25"/>
    <p:sldId id="736" r:id="rId26"/>
    <p:sldId id="737" r:id="rId27"/>
    <p:sldId id="738" r:id="rId28"/>
    <p:sldId id="739" r:id="rId29"/>
    <p:sldId id="740" r:id="rId30"/>
    <p:sldId id="741" r:id="rId31"/>
    <p:sldId id="562" r:id="rId32"/>
    <p:sldId id="2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eaumont" initials="SB" lastIdx="30" clrIdx="0">
    <p:extLst>
      <p:ext uri="{19B8F6BF-5375-455C-9EA6-DF929625EA0E}">
        <p15:presenceInfo xmlns:p15="http://schemas.microsoft.com/office/powerpoint/2012/main" userId="Sarah Beaumont" providerId="None"/>
      </p:ext>
    </p:extLst>
  </p:cmAuthor>
  <p:cmAuthor id="2" name="Joanne Frodhe" initials="JF" lastIdx="5" clrIdx="1">
    <p:extLst>
      <p:ext uri="{19B8F6BF-5375-455C-9EA6-DF929625EA0E}">
        <p15:presenceInfo xmlns:p15="http://schemas.microsoft.com/office/powerpoint/2012/main" userId="Joanne Frod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9C11"/>
    <a:srgbClr val="93BFE8"/>
    <a:srgbClr val="1DBADF"/>
    <a:srgbClr val="F59D0F"/>
    <a:srgbClr val="5EA384"/>
    <a:srgbClr val="645F9D"/>
    <a:srgbClr val="22B9D9"/>
    <a:srgbClr val="C13A2B"/>
    <a:srgbClr val="007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069B4-FD7E-4E54-999D-B917DBC0AA79}" v="6822" dt="2019-05-19T12:15:43.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5268" autoAdjust="0"/>
  </p:normalViewPr>
  <p:slideViewPr>
    <p:cSldViewPr snapToGrid="0">
      <p:cViewPr varScale="1">
        <p:scale>
          <a:sx n="82" d="100"/>
          <a:sy n="82" d="100"/>
        </p:scale>
        <p:origin x="47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21" Type="http://schemas.openxmlformats.org/officeDocument/2006/relationships/slide" Target="slides/slide8.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AF175-A368-4FEE-9EC5-3EB609A727C3}" type="datetimeFigureOut">
              <a:rPr lang="en-GB" smtClean="0"/>
              <a:t>26/06/2019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7D5F9-D050-4DB1-A3D6-D58924ABD864}" type="slidenum">
              <a:rPr lang="en-GB" smtClean="0"/>
              <a:t>‹#›</a:t>
            </a:fld>
            <a:endParaRPr lang="en-GB"/>
          </a:p>
        </p:txBody>
      </p:sp>
    </p:spTree>
    <p:extLst>
      <p:ext uri="{BB962C8B-B14F-4D97-AF65-F5344CB8AC3E}">
        <p14:creationId xmlns:p14="http://schemas.microsoft.com/office/powerpoint/2010/main" val="26043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t>1</a:t>
            </a:fld>
            <a:endParaRPr lang="en-GB"/>
          </a:p>
        </p:txBody>
      </p:sp>
    </p:spTree>
    <p:extLst>
      <p:ext uri="{BB962C8B-B14F-4D97-AF65-F5344CB8AC3E}">
        <p14:creationId xmlns:p14="http://schemas.microsoft.com/office/powerpoint/2010/main" val="2054219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52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3100834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99560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a:t>Add section title</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9641866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a:t>Commercial</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77681" y="5660811"/>
            <a:ext cx="1027383" cy="2271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mn-lt"/>
                <a:ea typeface="+mn-ea"/>
                <a:cs typeface="+mn-cs"/>
              </a:rPr>
              <a:t>PROJECT &amp; PROGRAMME MANAGEMENT</a:t>
            </a:r>
            <a:endPar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endParaRP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5EA384"/>
                </a:solidFill>
                <a:effectLst/>
                <a:uLnTx/>
                <a:uFillTx/>
                <a:latin typeface="Book Antiqua"/>
                <a:ea typeface="+mn-ea"/>
                <a:cs typeface="+mn-cs"/>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016190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271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281757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Book Antiqua"/>
              <a:ea typeface="+mn-ea"/>
              <a:cs typeface="+mn-cs"/>
            </a:endParaRPr>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6068002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3668209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21325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447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7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223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3372410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793285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9245948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2566186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3835265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1900386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5481897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34935571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4027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01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362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4898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6024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519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550672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a:t>Add date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0060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292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8311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755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8083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7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682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Contact us</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a:t>289 High Holborn, London</a:t>
            </a:r>
          </a:p>
          <a:p>
            <a:pPr lvl="0"/>
            <a:r>
              <a:rPr lang="en-GB"/>
              <a:t>WC1V 7HZ, United Kingdom</a:t>
            </a:r>
          </a:p>
          <a:p>
            <a:pPr lvl="0"/>
            <a:r>
              <a:rPr lang="en-GB"/>
              <a:t>0203 435 6590</a:t>
            </a:r>
          </a:p>
          <a:p>
            <a:pPr lvl="0"/>
            <a:r>
              <a:rPr lang="en-GB"/>
              <a:t>contacts@attain.co.uk</a:t>
            </a:r>
          </a:p>
          <a:p>
            <a:pPr lvl="0"/>
            <a:r>
              <a:rPr lang="en-GB"/>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7235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Thank you</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901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7656248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a:t>Add title</a:t>
            </a: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1137287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201284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16620905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a:t>Add title</a:t>
            </a:r>
            <a:endParaRPr lang="en-GB"/>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a:t>First level</a:t>
            </a:r>
            <a:endParaRPr lang="en-GB"/>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2668630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5E7C1B-9C2C-474E-B4B7-15F0FAA6F625}"/>
              </a:ext>
            </a:extLst>
          </p:cNvPr>
          <p:cNvSpPr/>
          <p:nvPr userDrawn="1"/>
        </p:nvSpPr>
        <p:spPr bwMode="gray">
          <a:xfrm>
            <a:off x="120073" y="637309"/>
            <a:ext cx="1662545" cy="489527"/>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tx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6E629ADA-F3C6-47F9-8AD6-6CF22A7E3790}"/>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621561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6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0" name="Title Placeholder 1">
            <a:extLst>
              <a:ext uri="{FF2B5EF4-FFF2-40B4-BE49-F238E27FC236}">
                <a16:creationId xmlns:a16="http://schemas.microsoft.com/office/drawing/2014/main" id="{1A65C892-8C21-4B04-B2ED-8A28AF6BFDD8}"/>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51F13CF2-1F72-4667-8E02-17833D68B30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170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6 Team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FECD9A-5740-430B-95C4-E032D89E58ED}"/>
              </a:ext>
            </a:extLst>
          </p:cNvPr>
          <p:cNvSpPr/>
          <p:nvPr userDrawn="1"/>
        </p:nvSpPr>
        <p:spPr bwMode="gray">
          <a:xfrm>
            <a:off x="89647" y="663388"/>
            <a:ext cx="1331657" cy="313765"/>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a:solidFill>
                <a:schemeClr val="bg1"/>
              </a:solidFill>
              <a:cs typeface="Arial" pitchFamily="34" charset="0"/>
            </a:endParaRPr>
          </a:p>
        </p:txBody>
      </p:sp>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7" name="Title Placeholder 1">
            <a:extLst>
              <a:ext uri="{FF2B5EF4-FFF2-40B4-BE49-F238E27FC236}">
                <a16:creationId xmlns:a16="http://schemas.microsoft.com/office/drawing/2014/main" id="{FD5D5CF1-4497-4DEE-9FD1-2E5CDB5DAFCF}"/>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a:t>Add title</a:t>
            </a:r>
            <a:endParaRPr lang="en-GB"/>
          </a:p>
        </p:txBody>
      </p:sp>
      <p:cxnSp>
        <p:nvCxnSpPr>
          <p:cNvPr id="18" name="Straight Connector 17">
            <a:extLst>
              <a:ext uri="{FF2B5EF4-FFF2-40B4-BE49-F238E27FC236}">
                <a16:creationId xmlns:a16="http://schemas.microsoft.com/office/drawing/2014/main" id="{F0802B0A-BAE5-44A0-89ED-CDCA22D4DC7E}"/>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11517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851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1966" y="1412875"/>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432617"/>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2905273" y="1412875"/>
            <a:ext cx="3008211"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p:cNvSpPr>
            <a:spLocks noGrp="1"/>
          </p:cNvSpPr>
          <p:nvPr>
            <p:ph type="body" sz="quarter" idx="15"/>
          </p:nvPr>
        </p:nvSpPr>
        <p:spPr>
          <a:xfrm>
            <a:off x="8797789" y="1432617"/>
            <a:ext cx="3022736"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6"/>
          </p:nvPr>
        </p:nvSpPr>
        <p:spPr>
          <a:xfrm>
            <a:off x="351965" y="5124681"/>
            <a:ext cx="55615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p:cNvSpPr>
            <a:spLocks noGrp="1"/>
          </p:cNvSpPr>
          <p:nvPr>
            <p:ph type="body" sz="quarter" idx="17"/>
          </p:nvPr>
        </p:nvSpPr>
        <p:spPr>
          <a:xfrm>
            <a:off x="6257971" y="5144423"/>
            <a:ext cx="5546613"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206B44AD-5D18-4AD8-B161-E6FFABCC48E2}"/>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00E5323C-A827-4992-9B2D-2EDD56CB2A7F}"/>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75958BA-9A84-4236-95E1-C00951E880A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3811436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17EFA13-0C0A-4B88-BC80-8240DFA7E6EE}"/>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6" name="Straight Connector 5">
            <a:extLst>
              <a:ext uri="{FF2B5EF4-FFF2-40B4-BE49-F238E27FC236}">
                <a16:creationId xmlns:a16="http://schemas.microsoft.com/office/drawing/2014/main" id="{C24D880B-F03D-44AB-AF99-A7624A53631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19F265-3D1F-4C63-906C-41D8584B437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5635407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1828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hree Bar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71475" y="1420968"/>
            <a:ext cx="3646054" cy="2623447"/>
          </a:xfrm>
          <a:solidFill>
            <a:schemeClr val="tx2">
              <a:lumMod val="20000"/>
              <a:lumOff val="8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272973"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74471"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71475" y="2945654"/>
            <a:ext cx="3646054" cy="1098762"/>
          </a:xfrm>
          <a:solidFill>
            <a:schemeClr val="accent1">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2973" y="2945654"/>
            <a:ext cx="3646054" cy="1098762"/>
          </a:xfrm>
          <a:solidFill>
            <a:schemeClr val="accent2">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74471" y="2945654"/>
            <a:ext cx="3646054" cy="1098762"/>
          </a:xfrm>
          <a:solidFill>
            <a:schemeClr val="accent3">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71475"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272973"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8174471"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FC1FA71-4A4E-4DAB-8287-0C0589A0679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7" name="Straight Connector 16">
            <a:extLst>
              <a:ext uri="{FF2B5EF4-FFF2-40B4-BE49-F238E27FC236}">
                <a16:creationId xmlns:a16="http://schemas.microsoft.com/office/drawing/2014/main" id="{20AF131F-0417-4BCE-903E-63D80ED40DA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1F2D489-CE32-4079-9701-9FD0EF2A653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6525292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362206"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424735"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72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325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378768"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441297"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42130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362206"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424735"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72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325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378768"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441297"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42130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362206"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424735"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72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325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378768"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441297"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56" name="Rectangle 55">
            <a:extLst>
              <a:ext uri="{FF2B5EF4-FFF2-40B4-BE49-F238E27FC236}">
                <a16:creationId xmlns:a16="http://schemas.microsoft.com/office/drawing/2014/main" id="{5560A6F7-E6BD-465C-ABD8-B7FFE2B86BE1}"/>
              </a:ext>
            </a:extLst>
          </p:cNvPr>
          <p:cNvSpPr/>
          <p:nvPr userDrawn="1"/>
        </p:nvSpPr>
        <p:spPr>
          <a:xfrm>
            <a:off x="6388039" y="2584298"/>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Rectangle 56">
            <a:extLst>
              <a:ext uri="{FF2B5EF4-FFF2-40B4-BE49-F238E27FC236}">
                <a16:creationId xmlns:a16="http://schemas.microsoft.com/office/drawing/2014/main" id="{16D0519F-D3ED-4BD8-AA8B-7A863DBF8E49}"/>
              </a:ext>
            </a:extLst>
          </p:cNvPr>
          <p:cNvSpPr/>
          <p:nvPr userDrawn="1"/>
        </p:nvSpPr>
        <p:spPr>
          <a:xfrm>
            <a:off x="6388039" y="4186826"/>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Rectangle 57">
            <a:extLst>
              <a:ext uri="{FF2B5EF4-FFF2-40B4-BE49-F238E27FC236}">
                <a16:creationId xmlns:a16="http://schemas.microsoft.com/office/drawing/2014/main" id="{584A9354-DA27-4329-BD01-4E3E8CEC4899}"/>
              </a:ext>
            </a:extLst>
          </p:cNvPr>
          <p:cNvSpPr/>
          <p:nvPr userDrawn="1"/>
        </p:nvSpPr>
        <p:spPr>
          <a:xfrm>
            <a:off x="6388039" y="5913885"/>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Rectangle 58">
            <a:extLst>
              <a:ext uri="{FF2B5EF4-FFF2-40B4-BE49-F238E27FC236}">
                <a16:creationId xmlns:a16="http://schemas.microsoft.com/office/drawing/2014/main" id="{16457289-715A-46DE-9ABE-43ACFA0CDFB2}"/>
              </a:ext>
            </a:extLst>
          </p:cNvPr>
          <p:cNvSpPr/>
          <p:nvPr userDrawn="1"/>
        </p:nvSpPr>
        <p:spPr>
          <a:xfrm>
            <a:off x="9378768" y="2584298"/>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0" name="Rectangle 59">
            <a:extLst>
              <a:ext uri="{FF2B5EF4-FFF2-40B4-BE49-F238E27FC236}">
                <a16:creationId xmlns:a16="http://schemas.microsoft.com/office/drawing/2014/main" id="{E34C533B-B74D-4C66-8750-3ABDAB9E7768}"/>
              </a:ext>
            </a:extLst>
          </p:cNvPr>
          <p:cNvSpPr/>
          <p:nvPr userDrawn="1"/>
        </p:nvSpPr>
        <p:spPr>
          <a:xfrm>
            <a:off x="9378768" y="4186826"/>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Rectangle 60">
            <a:extLst>
              <a:ext uri="{FF2B5EF4-FFF2-40B4-BE49-F238E27FC236}">
                <a16:creationId xmlns:a16="http://schemas.microsoft.com/office/drawing/2014/main" id="{85C71AB8-AA8A-4913-A6EF-797B9BC21886}"/>
              </a:ext>
            </a:extLst>
          </p:cNvPr>
          <p:cNvSpPr/>
          <p:nvPr userDrawn="1"/>
        </p:nvSpPr>
        <p:spPr>
          <a:xfrm>
            <a:off x="9378768" y="5913885"/>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2" name="Rectangle 61">
            <a:extLst>
              <a:ext uri="{FF2B5EF4-FFF2-40B4-BE49-F238E27FC236}">
                <a16:creationId xmlns:a16="http://schemas.microsoft.com/office/drawing/2014/main" id="{F04E72DD-3EE7-434C-A4DA-A9A06352CD57}"/>
              </a:ext>
            </a:extLst>
          </p:cNvPr>
          <p:cNvSpPr/>
          <p:nvPr userDrawn="1"/>
        </p:nvSpPr>
        <p:spPr>
          <a:xfrm>
            <a:off x="3363495" y="2584298"/>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Rectangle 62">
            <a:extLst>
              <a:ext uri="{FF2B5EF4-FFF2-40B4-BE49-F238E27FC236}">
                <a16:creationId xmlns:a16="http://schemas.microsoft.com/office/drawing/2014/main" id="{9E39A22C-5EF7-488E-8755-5ECDEEAF5A1D}"/>
              </a:ext>
            </a:extLst>
          </p:cNvPr>
          <p:cNvSpPr/>
          <p:nvPr userDrawn="1"/>
        </p:nvSpPr>
        <p:spPr>
          <a:xfrm>
            <a:off x="3363495" y="4186826"/>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ectangle 63">
            <a:extLst>
              <a:ext uri="{FF2B5EF4-FFF2-40B4-BE49-F238E27FC236}">
                <a16:creationId xmlns:a16="http://schemas.microsoft.com/office/drawing/2014/main" id="{9AEF8333-1CC2-467A-A8E8-FAFF68FCCB3B}"/>
              </a:ext>
            </a:extLst>
          </p:cNvPr>
          <p:cNvSpPr/>
          <p:nvPr userDrawn="1"/>
        </p:nvSpPr>
        <p:spPr>
          <a:xfrm>
            <a:off x="3363495" y="5913885"/>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ectangle 64">
            <a:extLst>
              <a:ext uri="{FF2B5EF4-FFF2-40B4-BE49-F238E27FC236}">
                <a16:creationId xmlns:a16="http://schemas.microsoft.com/office/drawing/2014/main" id="{05B84D64-E26F-4B6F-8CFF-B1A6EE503A91}"/>
              </a:ext>
            </a:extLst>
          </p:cNvPr>
          <p:cNvSpPr/>
          <p:nvPr userDrawn="1"/>
        </p:nvSpPr>
        <p:spPr>
          <a:xfrm>
            <a:off x="357353" y="2584298"/>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ectangle 65">
            <a:extLst>
              <a:ext uri="{FF2B5EF4-FFF2-40B4-BE49-F238E27FC236}">
                <a16:creationId xmlns:a16="http://schemas.microsoft.com/office/drawing/2014/main" id="{894DC67A-3269-4259-B9D4-20E1B1D1D0AA}"/>
              </a:ext>
            </a:extLst>
          </p:cNvPr>
          <p:cNvSpPr/>
          <p:nvPr userDrawn="1"/>
        </p:nvSpPr>
        <p:spPr>
          <a:xfrm>
            <a:off x="357353" y="4186826"/>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Rectangle 66">
            <a:extLst>
              <a:ext uri="{FF2B5EF4-FFF2-40B4-BE49-F238E27FC236}">
                <a16:creationId xmlns:a16="http://schemas.microsoft.com/office/drawing/2014/main" id="{A1371383-7211-4B50-9B32-78327AE69364}"/>
              </a:ext>
            </a:extLst>
          </p:cNvPr>
          <p:cNvSpPr/>
          <p:nvPr userDrawn="1"/>
        </p:nvSpPr>
        <p:spPr>
          <a:xfrm>
            <a:off x="357353" y="5913885"/>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Title Placeholder 1">
            <a:extLst>
              <a:ext uri="{FF2B5EF4-FFF2-40B4-BE49-F238E27FC236}">
                <a16:creationId xmlns:a16="http://schemas.microsoft.com/office/drawing/2014/main" id="{3273D727-FC88-4C47-AB42-6796D4F5463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51" name="Straight Connector 50">
            <a:extLst>
              <a:ext uri="{FF2B5EF4-FFF2-40B4-BE49-F238E27FC236}">
                <a16:creationId xmlns:a16="http://schemas.microsoft.com/office/drawing/2014/main" id="{A83D71C6-D7F0-4776-B3DE-130B092962C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A4034B48-D478-4C4F-B14D-46439734DA5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36478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9 Team Sub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F44C86B-3819-4FBD-97BF-05F4F1669122}"/>
              </a:ext>
            </a:extLst>
          </p:cNvPr>
          <p:cNvSpPr/>
          <p:nvPr userDrawn="1"/>
        </p:nvSpPr>
        <p:spPr>
          <a:xfrm>
            <a:off x="8283392" y="5814202"/>
            <a:ext cx="974705" cy="223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Picture Placeholder 3"/>
          <p:cNvSpPr>
            <a:spLocks noGrp="1"/>
          </p:cNvSpPr>
          <p:nvPr>
            <p:ph type="pic" sz="quarter" idx="10"/>
          </p:nvPr>
        </p:nvSpPr>
        <p:spPr>
          <a:xfrm>
            <a:off x="358774" y="1678522"/>
            <a:ext cx="974705" cy="974705"/>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19194" y="1678522"/>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85503"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283393" y="1669895"/>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353481"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1919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85503"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283393" y="3308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353481"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2" name="Content Placeholder 13"/>
          <p:cNvSpPr>
            <a:spLocks noGrp="1"/>
          </p:cNvSpPr>
          <p:nvPr>
            <p:ph sz="quarter" idx="34" hasCustomPrompt="1"/>
          </p:nvPr>
        </p:nvSpPr>
        <p:spPr>
          <a:xfrm>
            <a:off x="1421304"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1919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4" name="Content Placeholder 13"/>
          <p:cNvSpPr>
            <a:spLocks noGrp="1"/>
          </p:cNvSpPr>
          <p:nvPr>
            <p:ph sz="quarter" idx="36" hasCustomPrompt="1"/>
          </p:nvPr>
        </p:nvSpPr>
        <p:spPr>
          <a:xfrm>
            <a:off x="5385503"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283393" y="5006288"/>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6" name="Content Placeholder 13"/>
          <p:cNvSpPr>
            <a:spLocks noGrp="1"/>
          </p:cNvSpPr>
          <p:nvPr>
            <p:ph sz="quarter" idx="38" hasCustomPrompt="1"/>
          </p:nvPr>
        </p:nvSpPr>
        <p:spPr>
          <a:xfrm>
            <a:off x="9353481"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3" name="Title Placeholder 1">
            <a:extLst>
              <a:ext uri="{FF2B5EF4-FFF2-40B4-BE49-F238E27FC236}">
                <a16:creationId xmlns:a16="http://schemas.microsoft.com/office/drawing/2014/main" id="{4862E8A8-E103-452C-9CB9-0D48B46D738A}"/>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5" name="Straight Connector 24">
            <a:extLst>
              <a:ext uri="{FF2B5EF4-FFF2-40B4-BE49-F238E27FC236}">
                <a16:creationId xmlns:a16="http://schemas.microsoft.com/office/drawing/2014/main" id="{69C90EC7-3178-4915-8F05-504623FF74B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0B4C58F-8A89-4F93-98C3-9D66F02716E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447104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865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14" name="Content Placeholder 13"/>
          <p:cNvSpPr>
            <a:spLocks noGrp="1"/>
          </p:cNvSpPr>
          <p:nvPr>
            <p:ph sz="quarter" idx="18" hasCustomPrompt="1"/>
          </p:nvPr>
        </p:nvSpPr>
        <p:spPr>
          <a:xfrm>
            <a:off x="2088640"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980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8003569"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6865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2088640"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980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8003569"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C8D9E101-57B6-454A-8CAB-BF7A8D71E29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B3079712-632C-42BC-A2C4-6EBF9ABFEA7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D033E47-1344-4C2B-A033-052C5028517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4196970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42337" y="1674294"/>
            <a:ext cx="1635216" cy="1635216"/>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371477"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9163" y="1674294"/>
            <a:ext cx="1635216" cy="1635216"/>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407532"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314447" y="1674293"/>
            <a:ext cx="1635216" cy="1635216"/>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443586"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B34CD6A1-2D29-4723-B329-B8E6D37F7D4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0F932838-1E40-41D6-A8F1-9307EE444B1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1F8D2F3-2340-44F8-B0F9-D76DB5C2863E}"/>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7959731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 Team Subtitl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0831" y="1682920"/>
            <a:ext cx="1565572" cy="1565572"/>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358775"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75078" y="1682920"/>
            <a:ext cx="1565572" cy="1565572"/>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282797"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9326" y="1682920"/>
            <a:ext cx="1565572" cy="1565572"/>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206819"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9633189" y="1682919"/>
            <a:ext cx="1565572" cy="1565572"/>
          </a:xfrm>
          <a:prstGeom prst="ellipse">
            <a:avLst/>
          </a:prstGeom>
          <a:solidFill>
            <a:schemeClr val="tx2">
              <a:lumMod val="20000"/>
              <a:lumOff val="80000"/>
            </a:schemeClr>
          </a:solidFill>
          <a:ln w="3175">
            <a:no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54951E29-0513-4404-8EBF-63E994E6F7C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AD55AE93-239B-4397-93C4-31B5919F2F9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262025A-749B-40CA-ADC9-F9618677A87D}"/>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497491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hree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492109"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1792"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8492109"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CFCA3902-3137-4E85-A172-8E4935B6A9D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2" name="Straight Connector 11">
            <a:extLst>
              <a:ext uri="{FF2B5EF4-FFF2-40B4-BE49-F238E27FC236}">
                <a16:creationId xmlns:a16="http://schemas.microsoft.com/office/drawing/2014/main" id="{D2E59CCF-D864-4C37-8AF7-6520131D4C84}"/>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50E90F8-BEA3-4726-A58B-F8A2D6C0DCD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285295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0554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wo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6"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FD80DA99-1A8B-42A7-8A00-9FE7932CC2A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43D7798E-7716-44E9-AE03-B7A82E8E6F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D2EB34D-E991-47BC-BEF6-E203171C3A0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548054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wo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5288"/>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6" y="1661576"/>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522600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5245142"/>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49829BFB-DDCD-42B9-9B0A-37D34A32502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2DEE8AF8-D70B-4B13-9FF5-75ECBCCF9F6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49FEFD6-48F2-429F-9C4A-BDA5DAE02B02}"/>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984218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Four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572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35877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0462"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6824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Title Placeholder 1">
            <a:extLst>
              <a:ext uri="{FF2B5EF4-FFF2-40B4-BE49-F238E27FC236}">
                <a16:creationId xmlns:a16="http://schemas.microsoft.com/office/drawing/2014/main" id="{0D171443-9904-4576-9E0D-182B0857913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C71E8F2D-EB36-47AE-B7F9-C80AAAA6540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1109B3F-4338-485D-9B54-AB0C4C9DAA5E}"/>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1" name="Picture Placeholder 3">
            <a:extLst>
              <a:ext uri="{FF2B5EF4-FFF2-40B4-BE49-F238E27FC236}">
                <a16:creationId xmlns:a16="http://schemas.microsoft.com/office/drawing/2014/main" id="{95278AF7-C3E5-4AB0-8B1B-0B077E4509B8}"/>
              </a:ext>
            </a:extLst>
          </p:cNvPr>
          <p:cNvSpPr>
            <a:spLocks noGrp="1"/>
          </p:cNvSpPr>
          <p:nvPr>
            <p:ph type="pic" sz="quarter" idx="22"/>
          </p:nvPr>
        </p:nvSpPr>
        <p:spPr>
          <a:xfrm>
            <a:off x="3360462"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22" name="Picture Placeholder 3">
            <a:extLst>
              <a:ext uri="{FF2B5EF4-FFF2-40B4-BE49-F238E27FC236}">
                <a16:creationId xmlns:a16="http://schemas.microsoft.com/office/drawing/2014/main" id="{F0900A1F-B672-4F7C-986D-10F42E7B36BC}"/>
              </a:ext>
            </a:extLst>
          </p:cNvPr>
          <p:cNvSpPr>
            <a:spLocks noGrp="1"/>
          </p:cNvSpPr>
          <p:nvPr>
            <p:ph type="pic" sz="quarter" idx="23"/>
          </p:nvPr>
        </p:nvSpPr>
        <p:spPr>
          <a:xfrm>
            <a:off x="6368245"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23" name="Picture Placeholder 3">
            <a:extLst>
              <a:ext uri="{FF2B5EF4-FFF2-40B4-BE49-F238E27FC236}">
                <a16:creationId xmlns:a16="http://schemas.microsoft.com/office/drawing/2014/main" id="{881F4562-AC0F-41F3-8083-3CA10BD3916F}"/>
              </a:ext>
            </a:extLst>
          </p:cNvPr>
          <p:cNvSpPr>
            <a:spLocks noGrp="1"/>
          </p:cNvSpPr>
          <p:nvPr>
            <p:ph type="pic" sz="quarter" idx="24"/>
          </p:nvPr>
        </p:nvSpPr>
        <p:spPr>
          <a:xfrm>
            <a:off x="937907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Tree>
    <p:extLst>
      <p:ext uri="{BB962C8B-B14F-4D97-AF65-F5344CB8AC3E}">
        <p14:creationId xmlns:p14="http://schemas.microsoft.com/office/powerpoint/2010/main" val="30955166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hree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25442"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358775"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Content Placeholder 13"/>
          <p:cNvSpPr>
            <a:spLocks noGrp="1"/>
          </p:cNvSpPr>
          <p:nvPr>
            <p:ph sz="quarter" idx="19"/>
          </p:nvPr>
        </p:nvSpPr>
        <p:spPr>
          <a:xfrm>
            <a:off x="4425442"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3" name="Content Placeholder 13"/>
          <p:cNvSpPr>
            <a:spLocks noGrp="1"/>
          </p:cNvSpPr>
          <p:nvPr>
            <p:ph sz="quarter" idx="20"/>
          </p:nvPr>
        </p:nvSpPr>
        <p:spPr>
          <a:xfrm>
            <a:off x="8480076"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Title Placeholder 1">
            <a:extLst>
              <a:ext uri="{FF2B5EF4-FFF2-40B4-BE49-F238E27FC236}">
                <a16:creationId xmlns:a16="http://schemas.microsoft.com/office/drawing/2014/main" id="{D2BFD9A0-4D4F-4A57-B6BD-2AD5B91A9E5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C5870B1C-AEE3-48BA-BDD9-4594A3B9236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4975EA5-FB06-46BE-BFAA-7F80BE11C152}"/>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16" name="Picture Placeholder 3">
            <a:extLst>
              <a:ext uri="{FF2B5EF4-FFF2-40B4-BE49-F238E27FC236}">
                <a16:creationId xmlns:a16="http://schemas.microsoft.com/office/drawing/2014/main" id="{D7FBEB76-76CC-40D7-8AFB-714E4FB819D8}"/>
              </a:ext>
            </a:extLst>
          </p:cNvPr>
          <p:cNvSpPr>
            <a:spLocks noGrp="1"/>
          </p:cNvSpPr>
          <p:nvPr>
            <p:ph type="pic" sz="quarter" idx="21"/>
          </p:nvPr>
        </p:nvSpPr>
        <p:spPr>
          <a:xfrm>
            <a:off x="8480076"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0994482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wo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358775"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736460"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Title Placeholder 1">
            <a:extLst>
              <a:ext uri="{FF2B5EF4-FFF2-40B4-BE49-F238E27FC236}">
                <a16:creationId xmlns:a16="http://schemas.microsoft.com/office/drawing/2014/main" id="{341590F2-C23D-4575-8DCF-D62D163FFE4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D078847A-A4B4-4EF0-A502-E2C7A0F6B5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0DAE16D-A06C-4483-85E4-AA9F365C873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41262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278829"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888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118938"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358775" y="4995118"/>
            <a:ext cx="2704634"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277814"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6853"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9115891"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35877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278829"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888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118938"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20" name="Title Placeholder 1">
            <a:extLst>
              <a:ext uri="{FF2B5EF4-FFF2-40B4-BE49-F238E27FC236}">
                <a16:creationId xmlns:a16="http://schemas.microsoft.com/office/drawing/2014/main" id="{76561446-6983-4EF8-82F2-9DB588C6B70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F86AAA18-8F7B-4548-B08D-BEA70249E9D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ED3D3B1-2598-44DA-BBDC-73EF3A24E955}"/>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328607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Eight Grid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66558"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74341"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38212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358775"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5542"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72309"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1" name="Picture Placeholder 3"/>
          <p:cNvSpPr>
            <a:spLocks noGrp="1"/>
          </p:cNvSpPr>
          <p:nvPr>
            <p:ph type="pic" sz="quarter" idx="22"/>
          </p:nvPr>
        </p:nvSpPr>
        <p:spPr>
          <a:xfrm>
            <a:off x="35877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366558"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74341"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38212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7" name="Title Placeholder 1">
            <a:extLst>
              <a:ext uri="{FF2B5EF4-FFF2-40B4-BE49-F238E27FC236}">
                <a16:creationId xmlns:a16="http://schemas.microsoft.com/office/drawing/2014/main" id="{035668BC-3D72-422C-8A33-8C87D2AA3E4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0" name="Straight Connector 19">
            <a:extLst>
              <a:ext uri="{FF2B5EF4-FFF2-40B4-BE49-F238E27FC236}">
                <a16:creationId xmlns:a16="http://schemas.microsoft.com/office/drawing/2014/main" id="{D06100CB-4B79-4C9A-A864-4D5CBCF41D00}"/>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14A9812-D903-49CB-935C-AF21B7B45C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9886488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Six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98593"/>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492109"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hasCustomPrompt="1"/>
          </p:nvPr>
        </p:nvSpPr>
        <p:spPr>
          <a:xfrm>
            <a:off x="358775" y="5022583"/>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3"/>
          <p:cNvSpPr>
            <a:spLocks noGrp="1"/>
          </p:cNvSpPr>
          <p:nvPr>
            <p:ph sz="quarter" idx="19" hasCustomPrompt="1"/>
          </p:nvPr>
        </p:nvSpPr>
        <p:spPr>
          <a:xfrm>
            <a:off x="4431792"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3"/>
          <p:cNvSpPr>
            <a:spLocks noGrp="1"/>
          </p:cNvSpPr>
          <p:nvPr>
            <p:ph sz="quarter" idx="20" hasCustomPrompt="1"/>
          </p:nvPr>
        </p:nvSpPr>
        <p:spPr>
          <a:xfrm>
            <a:off x="8492109"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Picture Placeholder 3"/>
          <p:cNvSpPr>
            <a:spLocks noGrp="1"/>
          </p:cNvSpPr>
          <p:nvPr>
            <p:ph type="pic" sz="quarter" idx="23"/>
          </p:nvPr>
        </p:nvSpPr>
        <p:spPr>
          <a:xfrm>
            <a:off x="358775" y="3362578"/>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492109"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8" name="Title Placeholder 1">
            <a:extLst>
              <a:ext uri="{FF2B5EF4-FFF2-40B4-BE49-F238E27FC236}">
                <a16:creationId xmlns:a16="http://schemas.microsoft.com/office/drawing/2014/main" id="{3B0EBED1-E90A-4EB5-B5B0-A10C37B2EE43}"/>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5C85DDC1-FD2D-43ED-A4C2-51637CF96BF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5AA7B4C-9540-4658-A4B1-2DECB4E87606}"/>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2749351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0300"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902"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358775"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192902"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Picture Placeholder 3"/>
          <p:cNvSpPr>
            <a:spLocks noGrp="1"/>
          </p:cNvSpPr>
          <p:nvPr>
            <p:ph type="pic" sz="quarter" idx="24"/>
          </p:nvPr>
        </p:nvSpPr>
        <p:spPr>
          <a:xfrm>
            <a:off x="360300"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2902"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Title Placeholder 1">
            <a:extLst>
              <a:ext uri="{FF2B5EF4-FFF2-40B4-BE49-F238E27FC236}">
                <a16:creationId xmlns:a16="http://schemas.microsoft.com/office/drawing/2014/main" id="{7989865C-DA21-4099-92EC-7BA37F40DF7F}"/>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9F9EC634-6FD2-41BE-8567-D933430AC4D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04F8902-76BB-416A-8A2A-AB25246608B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508659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2438400" cy="4665662"/>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65204"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71633"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378061"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358775" y="528423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65542" y="528423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372309" y="528423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379077" y="5284238"/>
            <a:ext cx="2441448"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C709AD62-4578-4F37-BC2C-A30A286C9F58}"/>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69C60B15-462F-4D28-AEB6-5C3B0C9C9F1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9206161-61B2-4722-A52F-98BAE364E82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67376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4357835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417"/>
            <a:ext cx="3328416" cy="4654939"/>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504809"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58775" y="5273605"/>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5273605"/>
            <a:ext cx="3328416"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504809" y="5273605"/>
            <a:ext cx="3328416"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A7331F94-E017-4CF5-8FCF-C43F6B75E1C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35D6545A-8DBD-4074-8AED-A047B2179A5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47389F9-BCEF-4746-BA8B-E38E39A06A9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4340398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wo Ba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285328"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358774" y="5563332"/>
            <a:ext cx="5533537" cy="760208"/>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286852" y="5563332"/>
            <a:ext cx="5533537" cy="760208"/>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7" name="Title Placeholder 1">
            <a:extLst>
              <a:ext uri="{FF2B5EF4-FFF2-40B4-BE49-F238E27FC236}">
                <a16:creationId xmlns:a16="http://schemas.microsoft.com/office/drawing/2014/main" id="{6D08D2EF-1A7D-40E8-BDBD-D34FC569AF8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E1EB262F-3C23-49AA-8950-E5AE2FAF3BF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FC74FDD-1565-4AF6-9628-33AE312C100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284301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7324"/>
            <a:ext cx="2669059"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03556"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228383"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151178"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358774" y="3222630"/>
            <a:ext cx="2672395"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02540" y="3222630"/>
            <a:ext cx="2672395"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226351" y="3222630"/>
            <a:ext cx="2672395"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148130" y="3222630"/>
            <a:ext cx="2672395" cy="1098762"/>
          </a:xfrm>
          <a:solidFill>
            <a:schemeClr val="accent4">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358774"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4"/>
          </p:nvPr>
        </p:nvSpPr>
        <p:spPr>
          <a:xfrm>
            <a:off x="330254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0" name="Content Placeholder 13"/>
          <p:cNvSpPr>
            <a:spLocks noGrp="1"/>
          </p:cNvSpPr>
          <p:nvPr>
            <p:ph sz="quarter" idx="25"/>
          </p:nvPr>
        </p:nvSpPr>
        <p:spPr>
          <a:xfrm>
            <a:off x="6226351"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1" name="Content Placeholder 13"/>
          <p:cNvSpPr>
            <a:spLocks noGrp="1"/>
          </p:cNvSpPr>
          <p:nvPr>
            <p:ph sz="quarter" idx="26"/>
          </p:nvPr>
        </p:nvSpPr>
        <p:spPr>
          <a:xfrm>
            <a:off x="914813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2" name="Title Placeholder 1">
            <a:extLst>
              <a:ext uri="{FF2B5EF4-FFF2-40B4-BE49-F238E27FC236}">
                <a16:creationId xmlns:a16="http://schemas.microsoft.com/office/drawing/2014/main" id="{A9F440D8-4209-4197-A8A5-7BC69DB6E25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3" name="Straight Connector 22">
            <a:extLst>
              <a:ext uri="{FF2B5EF4-FFF2-40B4-BE49-F238E27FC236}">
                <a16:creationId xmlns:a16="http://schemas.microsoft.com/office/drawing/2014/main" id="{A59E57B4-096A-4DDF-B649-549D73A36E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CD56E6C1-2931-42C4-AB02-08E61ED0B7C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984376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87960"/>
            <a:ext cx="3628937"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275181"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91588"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58774" y="3233266"/>
            <a:ext cx="3628937"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5181" y="3233266"/>
            <a:ext cx="3628937"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91588" y="3233266"/>
            <a:ext cx="3628937"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58774"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4275181"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6" name="Content Placeholder 13"/>
          <p:cNvSpPr>
            <a:spLocks noGrp="1"/>
          </p:cNvSpPr>
          <p:nvPr>
            <p:ph sz="quarter" idx="20"/>
          </p:nvPr>
        </p:nvSpPr>
        <p:spPr>
          <a:xfrm>
            <a:off x="8191588"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Title Placeholder 1">
            <a:extLst>
              <a:ext uri="{FF2B5EF4-FFF2-40B4-BE49-F238E27FC236}">
                <a16:creationId xmlns:a16="http://schemas.microsoft.com/office/drawing/2014/main" id="{AEE01284-190C-4951-B70A-2D223B747D7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445E6325-7C47-4FAC-B65C-F79642FD228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9281991-7CB2-4E55-A7EC-8BF0BEA7BDF4}"/>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076011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9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89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89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94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800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8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40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Contact us</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dirty="0"/>
              <a:t>289 High Holborn, London</a:t>
            </a:r>
          </a:p>
          <a:p>
            <a:pPr lvl="0"/>
            <a:r>
              <a:rPr lang="en-GB" dirty="0"/>
              <a:t>WC1V 7HZ, United Kingdom</a:t>
            </a:r>
          </a:p>
          <a:p>
            <a:pPr lvl="0"/>
            <a:r>
              <a:rPr lang="en-GB" dirty="0"/>
              <a:t>0203 435 6590</a:t>
            </a:r>
          </a:p>
          <a:p>
            <a:pPr lvl="0"/>
            <a:r>
              <a:rPr lang="en-GB" dirty="0"/>
              <a:t>contacts@attain.co.uk</a:t>
            </a:r>
          </a:p>
          <a:p>
            <a:pPr lvl="0"/>
            <a:r>
              <a:rPr lang="en-GB" dirty="0"/>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664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Thank you</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902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976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95249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143098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84703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90457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219801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778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8791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eft blue panel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86B317F0-1725-46E5-8F2F-6023241EEAFF}"/>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pic>
        <p:nvPicPr>
          <p:cNvPr id="6" name="Picture 5">
            <a:extLst>
              <a:ext uri="{FF2B5EF4-FFF2-40B4-BE49-F238E27FC236}">
                <a16:creationId xmlns:a16="http://schemas.microsoft.com/office/drawing/2014/main" id="{5BE2879E-C24C-4253-8E0A-AB94DAC104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741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eft white panel &amp;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1"/>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bwMode="ltGray">
          <a:xfrm>
            <a:off x="3204927" y="0"/>
            <a:ext cx="89870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980A972-F5B0-49C2-A79E-18F4F48BECD7}"/>
              </a:ext>
            </a:extLst>
          </p:cNvPr>
          <p:cNvPicPr>
            <a:picLocks noChangeAspect="1"/>
          </p:cNvPicPr>
          <p:nvPr userDrawn="1"/>
        </p:nvPicPr>
        <p:blipFill>
          <a:blip r:embed="rId2"/>
          <a:stretch>
            <a:fillRect/>
          </a:stretch>
        </p:blipFill>
        <p:spPr>
          <a:xfrm>
            <a:off x="10841905" y="321435"/>
            <a:ext cx="998715" cy="744106"/>
          </a:xfrm>
          <a:prstGeom prst="rect">
            <a:avLst/>
          </a:prstGeom>
        </p:spPr>
      </p:pic>
      <p:sp>
        <p:nvSpPr>
          <p:cNvPr id="9" name="Content Placeholder 2">
            <a:extLst>
              <a:ext uri="{FF2B5EF4-FFF2-40B4-BE49-F238E27FC236}">
                <a16:creationId xmlns:a16="http://schemas.microsoft.com/office/drawing/2014/main" id="{6ECC3EB0-D936-4643-992B-537ACB495AD7}"/>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43299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dirty="0"/>
              <a:t>First level</a:t>
            </a:r>
            <a:endParaRPr lang="en-GB" dirty="0"/>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531161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alf blue L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6491236"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6491235"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6491235" y="1592263"/>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3714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2961331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4114190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amp;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649F55-4BD3-4BDF-B44B-10ED3C3B7EF4}"/>
              </a:ext>
            </a:extLst>
          </p:cNvPr>
          <p:cNvSpPr/>
          <p:nvPr userDrawn="1"/>
        </p:nvSpPr>
        <p:spPr bwMode="white">
          <a:xfrm>
            <a:off x="215153" y="717176"/>
            <a:ext cx="1057835" cy="2420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A85F2647-E4CF-481F-9932-4368A2C08896}"/>
              </a:ext>
            </a:extLst>
          </p:cNvPr>
          <p:cNvSpPr>
            <a:spLocks noGrp="1"/>
          </p:cNvSpPr>
          <p:nvPr>
            <p:ph idx="10" hasCustomPrompt="1"/>
          </p:nvPr>
        </p:nvSpPr>
        <p:spPr>
          <a:xfrm>
            <a:off x="3998119"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CBA523FA-E3AB-4EDA-8CA7-A3EBA0279924}"/>
              </a:ext>
            </a:extLst>
          </p:cNvPr>
          <p:cNvSpPr>
            <a:spLocks noGrp="1"/>
          </p:cNvSpPr>
          <p:nvPr>
            <p:ph type="pic" sz="quarter" idx="11" hasCustomPrompt="1"/>
          </p:nvPr>
        </p:nvSpPr>
        <p:spPr>
          <a:xfrm>
            <a:off x="7637463" y="0"/>
            <a:ext cx="4554537" cy="6858000"/>
          </a:xfrm>
        </p:spPr>
        <p:txBody>
          <a:bodyPr/>
          <a:lstStyle>
            <a:lvl1pPr marL="0" indent="0">
              <a:buNone/>
              <a:defRPr/>
            </a:lvl1pPr>
          </a:lstStyle>
          <a:p>
            <a:r>
              <a:rPr lang="en-GB" dirty="0"/>
              <a:t>Add picture</a:t>
            </a:r>
          </a:p>
        </p:txBody>
      </p:sp>
      <p:sp>
        <p:nvSpPr>
          <p:cNvPr id="7" name="Title 1">
            <a:extLst>
              <a:ext uri="{FF2B5EF4-FFF2-40B4-BE49-F238E27FC236}">
                <a16:creationId xmlns:a16="http://schemas.microsoft.com/office/drawing/2014/main" id="{0591C98F-2D3D-4B72-9B85-AD49E7FCA913}"/>
              </a:ext>
            </a:extLst>
          </p:cNvPr>
          <p:cNvSpPr>
            <a:spLocks noGrp="1"/>
          </p:cNvSpPr>
          <p:nvPr>
            <p:ph type="title" hasCustomPrompt="1"/>
          </p:nvPr>
        </p:nvSpPr>
        <p:spPr>
          <a:xfrm>
            <a:off x="365091" y="358775"/>
            <a:ext cx="6911755" cy="766645"/>
          </a:xfrm>
        </p:spPr>
        <p:txBody>
          <a:bodyPr/>
          <a:lstStyle>
            <a:lvl1pPr>
              <a:defRPr>
                <a:solidFill>
                  <a:schemeClr val="bg1"/>
                </a:solidFill>
              </a:defRPr>
            </a:lvl1pPr>
          </a:lstStyle>
          <a:p>
            <a:r>
              <a:rPr lang="en-US" dirty="0"/>
              <a:t>Add title</a:t>
            </a:r>
            <a:endParaRPr lang="en-GB" dirty="0"/>
          </a:p>
        </p:txBody>
      </p:sp>
      <p:cxnSp>
        <p:nvCxnSpPr>
          <p:cNvPr id="8" name="Straight Connector 7">
            <a:extLst>
              <a:ext uri="{FF2B5EF4-FFF2-40B4-BE49-F238E27FC236}">
                <a16:creationId xmlns:a16="http://schemas.microsoft.com/office/drawing/2014/main" id="{F12D5F54-3239-4B3C-AFE0-174EF27B0160}"/>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635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771259"/>
            <a:ext cx="3343649"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1771259"/>
            <a:ext cx="3343649" cy="317696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1771259"/>
            <a:ext cx="3343649" cy="317696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475445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821499"/>
            <a:ext cx="5387601"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1821499"/>
            <a:ext cx="5387601" cy="3176961"/>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19333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066740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9823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927851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858577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1722777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180327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180327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180327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2228612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1902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80583"/>
            <a:ext cx="11461750" cy="465772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639845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680583"/>
            <a:ext cx="4039160" cy="465772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672647"/>
            <a:ext cx="7126288" cy="4665662"/>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80725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userDrawn="1">
            <p:ph type="title" hasCustomPrompt="1"/>
          </p:nvPr>
        </p:nvSpPr>
        <p:spPr/>
        <p:txBody>
          <a:bodyPr/>
          <a:lstStyle>
            <a:lvl1pPr>
              <a:defRPr/>
            </a:lvl1pPr>
          </a:lstStyle>
          <a:p>
            <a:r>
              <a:rPr lang="en-US" dirty="0"/>
              <a:t>Add title</a:t>
            </a:r>
            <a:endParaRPr lang="en-GB" dirty="0"/>
          </a:p>
        </p:txBody>
      </p:sp>
      <p:grpSp>
        <p:nvGrpSpPr>
          <p:cNvPr id="61" name="Group 60">
            <a:extLst>
              <a:ext uri="{FF2B5EF4-FFF2-40B4-BE49-F238E27FC236}">
                <a16:creationId xmlns:a16="http://schemas.microsoft.com/office/drawing/2014/main" id="{9F97E0B4-8F72-456A-BFE5-70E3BE874443}"/>
              </a:ext>
            </a:extLst>
          </p:cNvPr>
          <p:cNvGrpSpPr/>
          <p:nvPr userDrawn="1"/>
        </p:nvGrpSpPr>
        <p:grpSpPr>
          <a:xfrm>
            <a:off x="10084008" y="6345238"/>
            <a:ext cx="1736517" cy="353864"/>
            <a:chOff x="9443973" y="4664215"/>
            <a:chExt cx="1736517" cy="353864"/>
          </a:xfrm>
        </p:grpSpPr>
        <p:grpSp>
          <p:nvGrpSpPr>
            <p:cNvPr id="38" name="Group 37">
              <a:extLst>
                <a:ext uri="{FF2B5EF4-FFF2-40B4-BE49-F238E27FC236}">
                  <a16:creationId xmlns:a16="http://schemas.microsoft.com/office/drawing/2014/main" id="{4F6D3811-FB2C-44EE-B5F4-4150B94430DF}"/>
                </a:ext>
              </a:extLst>
            </p:cNvPr>
            <p:cNvGrpSpPr/>
            <p:nvPr userDrawn="1"/>
          </p:nvGrpSpPr>
          <p:grpSpPr>
            <a:xfrm>
              <a:off x="9443973" y="4664215"/>
              <a:ext cx="353864" cy="353864"/>
              <a:chOff x="10065023" y="6456918"/>
              <a:chExt cx="318217" cy="318217"/>
            </a:xfrm>
          </p:grpSpPr>
          <p:sp>
            <p:nvSpPr>
              <p:cNvPr id="19" name="Oval 18">
                <a:extLst>
                  <a:ext uri="{FF2B5EF4-FFF2-40B4-BE49-F238E27FC236}">
                    <a16:creationId xmlns:a16="http://schemas.microsoft.com/office/drawing/2014/main" id="{2C540172-CEB8-4EA7-BD23-EAE1A0F5404B}"/>
                  </a:ext>
                </a:extLst>
              </p:cNvPr>
              <p:cNvSpPr/>
              <p:nvPr userDrawn="1"/>
            </p:nvSpPr>
            <p:spPr bwMode="gray">
              <a:xfrm>
                <a:off x="10065023" y="6456918"/>
                <a:ext cx="318217" cy="318217"/>
              </a:xfrm>
              <a:prstGeom prst="ellipse">
                <a:avLst/>
              </a:prstGeom>
              <a:solidFill>
                <a:srgbClr val="F39C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4" name="Picture 33">
                <a:extLst>
                  <a:ext uri="{FF2B5EF4-FFF2-40B4-BE49-F238E27FC236}">
                    <a16:creationId xmlns:a16="http://schemas.microsoft.com/office/drawing/2014/main" id="{24005C73-70D0-4AD3-A04D-8A89EEA5A1C2}"/>
                  </a:ext>
                </a:extLst>
              </p:cNvPr>
              <p:cNvPicPr>
                <a:picLocks noChangeAspect="1"/>
              </p:cNvPicPr>
              <p:nvPr userDrawn="1"/>
            </p:nvPicPr>
            <p:blipFill>
              <a:blip r:embed="rId2"/>
              <a:stretch>
                <a:fillRect/>
              </a:stretch>
            </p:blipFill>
            <p:spPr>
              <a:xfrm>
                <a:off x="10071111" y="6463006"/>
                <a:ext cx="306040" cy="306040"/>
              </a:xfrm>
              <a:prstGeom prst="rect">
                <a:avLst/>
              </a:prstGeom>
            </p:spPr>
          </p:pic>
        </p:grpSp>
        <p:grpSp>
          <p:nvGrpSpPr>
            <p:cNvPr id="39" name="Group 38">
              <a:extLst>
                <a:ext uri="{FF2B5EF4-FFF2-40B4-BE49-F238E27FC236}">
                  <a16:creationId xmlns:a16="http://schemas.microsoft.com/office/drawing/2014/main" id="{E0D64AFF-0CA4-4825-9008-7A78258C3748}"/>
                </a:ext>
              </a:extLst>
            </p:cNvPr>
            <p:cNvGrpSpPr/>
            <p:nvPr userDrawn="1"/>
          </p:nvGrpSpPr>
          <p:grpSpPr>
            <a:xfrm>
              <a:off x="9789636" y="4664215"/>
              <a:ext cx="353864" cy="353864"/>
              <a:chOff x="10398527" y="6456918"/>
              <a:chExt cx="318217" cy="318217"/>
            </a:xfrm>
          </p:grpSpPr>
          <p:sp>
            <p:nvSpPr>
              <p:cNvPr id="20" name="Oval 19">
                <a:extLst>
                  <a:ext uri="{FF2B5EF4-FFF2-40B4-BE49-F238E27FC236}">
                    <a16:creationId xmlns:a16="http://schemas.microsoft.com/office/drawing/2014/main" id="{CC780994-3610-40E6-90CF-F231993B12BC}"/>
                  </a:ext>
                </a:extLst>
              </p:cNvPr>
              <p:cNvSpPr/>
              <p:nvPr userDrawn="1"/>
            </p:nvSpPr>
            <p:spPr bwMode="gray">
              <a:xfrm>
                <a:off x="10398527" y="6456918"/>
                <a:ext cx="318217" cy="318217"/>
              </a:xfrm>
              <a:prstGeom prst="ellipse">
                <a:avLst/>
              </a:prstGeom>
              <a:solidFill>
                <a:srgbClr val="6460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6" name="Picture 35">
                <a:extLst>
                  <a:ext uri="{FF2B5EF4-FFF2-40B4-BE49-F238E27FC236}">
                    <a16:creationId xmlns:a16="http://schemas.microsoft.com/office/drawing/2014/main" id="{610C16F9-2AC4-421B-B1C7-2158BB5D3DBA}"/>
                  </a:ext>
                </a:extLst>
              </p:cNvPr>
              <p:cNvPicPr>
                <a:picLocks noChangeAspect="1"/>
              </p:cNvPicPr>
              <p:nvPr userDrawn="1"/>
            </p:nvPicPr>
            <p:blipFill>
              <a:blip r:embed="rId3"/>
              <a:stretch>
                <a:fillRect/>
              </a:stretch>
            </p:blipFill>
            <p:spPr>
              <a:xfrm>
                <a:off x="10404615" y="6463006"/>
                <a:ext cx="306040" cy="306040"/>
              </a:xfrm>
              <a:prstGeom prst="rect">
                <a:avLst/>
              </a:prstGeom>
            </p:spPr>
          </p:pic>
        </p:grpSp>
        <p:grpSp>
          <p:nvGrpSpPr>
            <p:cNvPr id="40" name="Group 39">
              <a:extLst>
                <a:ext uri="{FF2B5EF4-FFF2-40B4-BE49-F238E27FC236}">
                  <a16:creationId xmlns:a16="http://schemas.microsoft.com/office/drawing/2014/main" id="{CD602299-4128-4CDF-B823-2E7DC89C276B}"/>
                </a:ext>
              </a:extLst>
            </p:cNvPr>
            <p:cNvGrpSpPr/>
            <p:nvPr userDrawn="1"/>
          </p:nvGrpSpPr>
          <p:grpSpPr>
            <a:xfrm>
              <a:off x="10135299" y="4664215"/>
              <a:ext cx="353864" cy="353864"/>
              <a:chOff x="10739629" y="6456918"/>
              <a:chExt cx="318217" cy="318217"/>
            </a:xfrm>
          </p:grpSpPr>
          <p:sp>
            <p:nvSpPr>
              <p:cNvPr id="21" name="Oval 20">
                <a:extLst>
                  <a:ext uri="{FF2B5EF4-FFF2-40B4-BE49-F238E27FC236}">
                    <a16:creationId xmlns:a16="http://schemas.microsoft.com/office/drawing/2014/main" id="{0CF5564C-1296-4C7F-A15A-C72B3B00CCCC}"/>
                  </a:ext>
                </a:extLst>
              </p:cNvPr>
              <p:cNvSpPr/>
              <p:nvPr userDrawn="1"/>
            </p:nvSpPr>
            <p:spPr bwMode="gray">
              <a:xfrm>
                <a:off x="10739629" y="6456918"/>
                <a:ext cx="318217" cy="318217"/>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28" name="Picture 27">
                <a:extLst>
                  <a:ext uri="{FF2B5EF4-FFF2-40B4-BE49-F238E27FC236}">
                    <a16:creationId xmlns:a16="http://schemas.microsoft.com/office/drawing/2014/main" id="{A7A9FC00-9FE1-4BAB-BDE1-8360F110422E}"/>
                  </a:ext>
                </a:extLst>
              </p:cNvPr>
              <p:cNvPicPr>
                <a:picLocks noChangeAspect="1"/>
              </p:cNvPicPr>
              <p:nvPr userDrawn="1"/>
            </p:nvPicPr>
            <p:blipFill>
              <a:blip r:embed="rId4"/>
              <a:stretch>
                <a:fillRect/>
              </a:stretch>
            </p:blipFill>
            <p:spPr>
              <a:xfrm>
                <a:off x="10745717" y="6463006"/>
                <a:ext cx="306040" cy="306040"/>
              </a:xfrm>
              <a:prstGeom prst="rect">
                <a:avLst/>
              </a:prstGeom>
            </p:spPr>
          </p:pic>
        </p:grpSp>
        <p:grpSp>
          <p:nvGrpSpPr>
            <p:cNvPr id="41" name="Group 40">
              <a:extLst>
                <a:ext uri="{FF2B5EF4-FFF2-40B4-BE49-F238E27FC236}">
                  <a16:creationId xmlns:a16="http://schemas.microsoft.com/office/drawing/2014/main" id="{0E6BF382-0332-415C-AA5C-13997C025BDF}"/>
                </a:ext>
              </a:extLst>
            </p:cNvPr>
            <p:cNvGrpSpPr/>
            <p:nvPr userDrawn="1"/>
          </p:nvGrpSpPr>
          <p:grpSpPr>
            <a:xfrm>
              <a:off x="10480962" y="4664215"/>
              <a:ext cx="353864" cy="353864"/>
              <a:chOff x="11080730" y="6456918"/>
              <a:chExt cx="318217" cy="318217"/>
            </a:xfrm>
          </p:grpSpPr>
          <p:sp>
            <p:nvSpPr>
              <p:cNvPr id="22" name="Oval 21">
                <a:extLst>
                  <a:ext uri="{FF2B5EF4-FFF2-40B4-BE49-F238E27FC236}">
                    <a16:creationId xmlns:a16="http://schemas.microsoft.com/office/drawing/2014/main" id="{71D4C901-0EE8-4C7A-B252-AF1CD01E3EB5}"/>
                  </a:ext>
                </a:extLst>
              </p:cNvPr>
              <p:cNvSpPr/>
              <p:nvPr userDrawn="1"/>
            </p:nvSpPr>
            <p:spPr bwMode="gray">
              <a:xfrm>
                <a:off x="11080730" y="6456918"/>
                <a:ext cx="318217" cy="318217"/>
              </a:xfrm>
              <a:prstGeom prst="ellipse">
                <a:avLst/>
              </a:prstGeom>
              <a:solidFill>
                <a:srgbClr val="C23A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2" name="Picture 31">
                <a:extLst>
                  <a:ext uri="{FF2B5EF4-FFF2-40B4-BE49-F238E27FC236}">
                    <a16:creationId xmlns:a16="http://schemas.microsoft.com/office/drawing/2014/main" id="{A5EF05D2-032A-4FBF-9566-10FEFB936BA1}"/>
                  </a:ext>
                </a:extLst>
              </p:cNvPr>
              <p:cNvPicPr>
                <a:picLocks noChangeAspect="1"/>
              </p:cNvPicPr>
              <p:nvPr userDrawn="1"/>
            </p:nvPicPr>
            <p:blipFill>
              <a:blip r:embed="rId5"/>
              <a:stretch>
                <a:fillRect/>
              </a:stretch>
            </p:blipFill>
            <p:spPr>
              <a:xfrm>
                <a:off x="11086818" y="6463006"/>
                <a:ext cx="306040" cy="306040"/>
              </a:xfrm>
              <a:prstGeom prst="rect">
                <a:avLst/>
              </a:prstGeom>
            </p:spPr>
          </p:pic>
        </p:grpSp>
        <p:grpSp>
          <p:nvGrpSpPr>
            <p:cNvPr id="42" name="Group 41">
              <a:extLst>
                <a:ext uri="{FF2B5EF4-FFF2-40B4-BE49-F238E27FC236}">
                  <a16:creationId xmlns:a16="http://schemas.microsoft.com/office/drawing/2014/main" id="{C547ADB7-5D26-41E5-A00E-2A2E67675222}"/>
                </a:ext>
              </a:extLst>
            </p:cNvPr>
            <p:cNvGrpSpPr/>
            <p:nvPr userDrawn="1"/>
          </p:nvGrpSpPr>
          <p:grpSpPr>
            <a:xfrm>
              <a:off x="10826626" y="4664215"/>
              <a:ext cx="353864" cy="353864"/>
              <a:chOff x="11421831" y="6456918"/>
              <a:chExt cx="318217" cy="318217"/>
            </a:xfrm>
          </p:grpSpPr>
          <p:sp>
            <p:nvSpPr>
              <p:cNvPr id="23" name="Oval 22">
                <a:extLst>
                  <a:ext uri="{FF2B5EF4-FFF2-40B4-BE49-F238E27FC236}">
                    <a16:creationId xmlns:a16="http://schemas.microsoft.com/office/drawing/2014/main" id="{C01335A3-6E43-4D2F-8FEF-39A27F3AB412}"/>
                  </a:ext>
                </a:extLst>
              </p:cNvPr>
              <p:cNvSpPr/>
              <p:nvPr userDrawn="1"/>
            </p:nvSpPr>
            <p:spPr bwMode="gray">
              <a:xfrm>
                <a:off x="11421831" y="6456918"/>
                <a:ext cx="318217" cy="318217"/>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0" name="Picture 29">
                <a:extLst>
                  <a:ext uri="{FF2B5EF4-FFF2-40B4-BE49-F238E27FC236}">
                    <a16:creationId xmlns:a16="http://schemas.microsoft.com/office/drawing/2014/main" id="{57D851D5-01F2-4911-821A-84C276EBA6BB}"/>
                  </a:ext>
                </a:extLst>
              </p:cNvPr>
              <p:cNvPicPr>
                <a:picLocks noChangeAspect="1"/>
              </p:cNvPicPr>
              <p:nvPr userDrawn="1"/>
            </p:nvPicPr>
            <p:blipFill>
              <a:blip r:embed="rId6"/>
              <a:stretch>
                <a:fillRect/>
              </a:stretch>
            </p:blipFill>
            <p:spPr>
              <a:xfrm>
                <a:off x="11427919" y="6463006"/>
                <a:ext cx="306040" cy="306040"/>
              </a:xfrm>
              <a:prstGeom prst="rect">
                <a:avLst/>
              </a:prstGeom>
            </p:spPr>
          </p:pic>
        </p:grpSp>
      </p:grpSp>
    </p:spTree>
    <p:extLst>
      <p:ext uri="{BB962C8B-B14F-4D97-AF65-F5344CB8AC3E}">
        <p14:creationId xmlns:p14="http://schemas.microsoft.com/office/powerpoint/2010/main" val="2170713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13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436715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16848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86544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455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180528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6966"/>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228078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51105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61722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16386"/>
            <a:ext cx="3343649" cy="299774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2016386"/>
            <a:ext cx="3343649" cy="299774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2016386"/>
            <a:ext cx="3343649" cy="299774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3913457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72710"/>
            <a:ext cx="5387601" cy="2931370"/>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2072710"/>
            <a:ext cx="5387601" cy="2931370"/>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139140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96926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5315"/>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0843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8516389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310779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632557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203835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203835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203835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649989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2"/>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403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916113"/>
            <a:ext cx="11461750" cy="442219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973563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916113"/>
            <a:ext cx="4039160" cy="442219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346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908577"/>
            <a:ext cx="7126288" cy="4429731"/>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651711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6"/>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 name="Group 2">
            <a:extLst>
              <a:ext uri="{FF2B5EF4-FFF2-40B4-BE49-F238E27FC236}">
                <a16:creationId xmlns:a16="http://schemas.microsoft.com/office/drawing/2014/main" id="{8C64D1C1-36FB-4A61-BA08-D9A0D74B331D}"/>
              </a:ext>
            </a:extLst>
          </p:cNvPr>
          <p:cNvGrpSpPr/>
          <p:nvPr userDrawn="1"/>
        </p:nvGrpSpPr>
        <p:grpSpPr>
          <a:xfrm>
            <a:off x="9197788" y="6102926"/>
            <a:ext cx="2640667" cy="535871"/>
            <a:chOff x="9197788" y="6102926"/>
            <a:chExt cx="2640667" cy="535871"/>
          </a:xfrm>
        </p:grpSpPr>
        <p:grpSp>
          <p:nvGrpSpPr>
            <p:cNvPr id="63" name="Group 62">
              <a:extLst>
                <a:ext uri="{FF2B5EF4-FFF2-40B4-BE49-F238E27FC236}">
                  <a16:creationId xmlns:a16="http://schemas.microsoft.com/office/drawing/2014/main" id="{B287042B-B4CC-4EC4-B8BD-07648757C3BF}"/>
                </a:ext>
              </a:extLst>
            </p:cNvPr>
            <p:cNvGrpSpPr/>
            <p:nvPr userDrawn="1"/>
          </p:nvGrpSpPr>
          <p:grpSpPr>
            <a:xfrm>
              <a:off x="10250186" y="6102926"/>
              <a:ext cx="535871" cy="535871"/>
              <a:chOff x="5526688" y="4464425"/>
              <a:chExt cx="2129548" cy="2129548"/>
            </a:xfrm>
          </p:grpSpPr>
          <p:sp>
            <p:nvSpPr>
              <p:cNvPr id="64" name="Oval 63">
                <a:extLst>
                  <a:ext uri="{FF2B5EF4-FFF2-40B4-BE49-F238E27FC236}">
                    <a16:creationId xmlns:a16="http://schemas.microsoft.com/office/drawing/2014/main" id="{9FE48BE2-621C-426C-A9B6-B21034870905}"/>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F1B60811-0B5D-431A-AC16-522EADE731D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6" name="Picture 65">
                <a:extLst>
                  <a:ext uri="{FF2B5EF4-FFF2-40B4-BE49-F238E27FC236}">
                    <a16:creationId xmlns:a16="http://schemas.microsoft.com/office/drawing/2014/main" id="{B349C685-3543-47B1-A7AD-00A3E0BB9CAC}"/>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67" name="Group 66">
              <a:extLst>
                <a:ext uri="{FF2B5EF4-FFF2-40B4-BE49-F238E27FC236}">
                  <a16:creationId xmlns:a16="http://schemas.microsoft.com/office/drawing/2014/main" id="{6C8FF317-560A-4653-9BB6-5B4299BD04C3}"/>
                </a:ext>
              </a:extLst>
            </p:cNvPr>
            <p:cNvGrpSpPr/>
            <p:nvPr userDrawn="1"/>
          </p:nvGrpSpPr>
          <p:grpSpPr>
            <a:xfrm>
              <a:off x="11302584" y="6102926"/>
              <a:ext cx="535871" cy="535871"/>
              <a:chOff x="9708907" y="4464425"/>
              <a:chExt cx="2129548" cy="2129548"/>
            </a:xfrm>
          </p:grpSpPr>
          <p:sp>
            <p:nvSpPr>
              <p:cNvPr id="68" name="Oval 67">
                <a:extLst>
                  <a:ext uri="{FF2B5EF4-FFF2-40B4-BE49-F238E27FC236}">
                    <a16:creationId xmlns:a16="http://schemas.microsoft.com/office/drawing/2014/main" id="{FE37793D-54A2-4D37-878E-18AAD8AECC84}"/>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9" name="Oval 68">
                <a:extLst>
                  <a:ext uri="{FF2B5EF4-FFF2-40B4-BE49-F238E27FC236}">
                    <a16:creationId xmlns:a16="http://schemas.microsoft.com/office/drawing/2014/main" id="{8A33DC25-EAAE-42B0-9C38-6742FE4435B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0" name="Picture 69">
                <a:extLst>
                  <a:ext uri="{FF2B5EF4-FFF2-40B4-BE49-F238E27FC236}">
                    <a16:creationId xmlns:a16="http://schemas.microsoft.com/office/drawing/2014/main" id="{282C2BAE-64A9-496E-ACF7-DC073A882A9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71" name="Group 70">
              <a:extLst>
                <a:ext uri="{FF2B5EF4-FFF2-40B4-BE49-F238E27FC236}">
                  <a16:creationId xmlns:a16="http://schemas.microsoft.com/office/drawing/2014/main" id="{7145FEDA-C0CB-4948-9D66-BDB0CAE7613E}"/>
                </a:ext>
              </a:extLst>
            </p:cNvPr>
            <p:cNvGrpSpPr/>
            <p:nvPr userDrawn="1"/>
          </p:nvGrpSpPr>
          <p:grpSpPr>
            <a:xfrm>
              <a:off x="9723987" y="6102926"/>
              <a:ext cx="535871" cy="535871"/>
              <a:chOff x="3435577" y="4464425"/>
              <a:chExt cx="2129548" cy="2129548"/>
            </a:xfrm>
          </p:grpSpPr>
          <p:sp>
            <p:nvSpPr>
              <p:cNvPr id="72" name="Oval 71">
                <a:extLst>
                  <a:ext uri="{FF2B5EF4-FFF2-40B4-BE49-F238E27FC236}">
                    <a16:creationId xmlns:a16="http://schemas.microsoft.com/office/drawing/2014/main" id="{79BAB26F-916F-42DA-ACDE-D351A296BD29}"/>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736AD61D-4CCB-4216-9601-C0BC96A281DA}"/>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4" name="Picture 73">
                <a:extLst>
                  <a:ext uri="{FF2B5EF4-FFF2-40B4-BE49-F238E27FC236}">
                    <a16:creationId xmlns:a16="http://schemas.microsoft.com/office/drawing/2014/main" id="{22E190A1-82ED-4C96-9972-BC037D1BA7B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75" name="Group 74">
              <a:extLst>
                <a:ext uri="{FF2B5EF4-FFF2-40B4-BE49-F238E27FC236}">
                  <a16:creationId xmlns:a16="http://schemas.microsoft.com/office/drawing/2014/main" id="{6BB0875F-1673-4D72-97D6-834FF83D95AF}"/>
                </a:ext>
              </a:extLst>
            </p:cNvPr>
            <p:cNvGrpSpPr/>
            <p:nvPr userDrawn="1"/>
          </p:nvGrpSpPr>
          <p:grpSpPr>
            <a:xfrm>
              <a:off x="10776386" y="6102926"/>
              <a:ext cx="535871" cy="535871"/>
              <a:chOff x="7617800" y="4464425"/>
              <a:chExt cx="2129548" cy="2129548"/>
            </a:xfrm>
          </p:grpSpPr>
          <p:sp>
            <p:nvSpPr>
              <p:cNvPr id="76" name="Oval 75">
                <a:extLst>
                  <a:ext uri="{FF2B5EF4-FFF2-40B4-BE49-F238E27FC236}">
                    <a16:creationId xmlns:a16="http://schemas.microsoft.com/office/drawing/2014/main" id="{105F762E-A00A-4338-B78C-462B02A797D3}"/>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7" name="Oval 76">
                <a:extLst>
                  <a:ext uri="{FF2B5EF4-FFF2-40B4-BE49-F238E27FC236}">
                    <a16:creationId xmlns:a16="http://schemas.microsoft.com/office/drawing/2014/main" id="{B16A544B-DCF1-48F0-A084-4D6C1F76F33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8" name="Picture 77">
                <a:extLst>
                  <a:ext uri="{FF2B5EF4-FFF2-40B4-BE49-F238E27FC236}">
                    <a16:creationId xmlns:a16="http://schemas.microsoft.com/office/drawing/2014/main" id="{BDFEA57E-A8EF-4848-BDB5-0182D1FB411C}"/>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79" name="Group 78">
              <a:extLst>
                <a:ext uri="{FF2B5EF4-FFF2-40B4-BE49-F238E27FC236}">
                  <a16:creationId xmlns:a16="http://schemas.microsoft.com/office/drawing/2014/main" id="{52B47DDF-9E5F-47AC-A7A5-2FAF197A5E8F}"/>
                </a:ext>
              </a:extLst>
            </p:cNvPr>
            <p:cNvGrpSpPr/>
            <p:nvPr userDrawn="1"/>
          </p:nvGrpSpPr>
          <p:grpSpPr>
            <a:xfrm>
              <a:off x="9197788" y="6102926"/>
              <a:ext cx="535871" cy="535871"/>
              <a:chOff x="-260066" y="4222376"/>
              <a:chExt cx="806823" cy="806823"/>
            </a:xfrm>
          </p:grpSpPr>
          <p:grpSp>
            <p:nvGrpSpPr>
              <p:cNvPr id="80" name="Group 79">
                <a:extLst>
                  <a:ext uri="{FF2B5EF4-FFF2-40B4-BE49-F238E27FC236}">
                    <a16:creationId xmlns:a16="http://schemas.microsoft.com/office/drawing/2014/main" id="{8B78307F-3149-45A4-A886-0A7425845F6C}"/>
                  </a:ext>
                </a:extLst>
              </p:cNvPr>
              <p:cNvGrpSpPr/>
              <p:nvPr userDrawn="1"/>
            </p:nvGrpSpPr>
            <p:grpSpPr>
              <a:xfrm>
                <a:off x="-260066" y="4222376"/>
                <a:ext cx="806823" cy="806823"/>
                <a:chOff x="-260066" y="4222376"/>
                <a:chExt cx="806823" cy="806823"/>
              </a:xfrm>
            </p:grpSpPr>
            <p:sp>
              <p:nvSpPr>
                <p:cNvPr id="82" name="Oval 81">
                  <a:extLst>
                    <a:ext uri="{FF2B5EF4-FFF2-40B4-BE49-F238E27FC236}">
                      <a16:creationId xmlns:a16="http://schemas.microsoft.com/office/drawing/2014/main" id="{018DBD58-6E07-4664-A11E-24726CC8568E}"/>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3" name="Oval 82">
                  <a:extLst>
                    <a:ext uri="{FF2B5EF4-FFF2-40B4-BE49-F238E27FC236}">
                      <a16:creationId xmlns:a16="http://schemas.microsoft.com/office/drawing/2014/main" id="{41A228E9-7AE0-463F-9BD7-6C7FBAE49F0F}"/>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81" name="Picture 80">
                <a:extLst>
                  <a:ext uri="{FF2B5EF4-FFF2-40B4-BE49-F238E27FC236}">
                    <a16:creationId xmlns:a16="http://schemas.microsoft.com/office/drawing/2014/main" id="{88444833-BFE2-4FF4-BE9F-C650EFEA4FD1}"/>
                  </a:ext>
                </a:extLst>
              </p:cNvPr>
              <p:cNvPicPr>
                <a:picLocks noChangeAspect="1"/>
              </p:cNvPicPr>
              <p:nvPr userDrawn="1"/>
            </p:nvPicPr>
            <p:blipFill>
              <a:blip r:embed="rId7"/>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651774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777014"/>
            <a:ext cx="6039541" cy="1155535"/>
          </a:xfrm>
        </p:spPr>
        <p:txBody>
          <a:bodyPr lIns="0" tIns="0" rIns="0" bIns="0" anchor="b">
            <a:noAutofit/>
          </a:bodyPr>
          <a:lstStyle>
            <a:lvl1pPr algn="l">
              <a:defRPr sz="5000" i="0">
                <a:solidFill>
                  <a:schemeClr val="bg1"/>
                </a:solidFill>
              </a:defRPr>
            </a:lvl1pPr>
          </a:lstStyle>
          <a:p>
            <a:r>
              <a:rPr lang="en-US" dirty="0"/>
              <a:t>Strategy</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6"/>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16" name="Group 15">
            <a:extLst>
              <a:ext uri="{FF2B5EF4-FFF2-40B4-BE49-F238E27FC236}">
                <a16:creationId xmlns:a16="http://schemas.microsoft.com/office/drawing/2014/main" id="{767CB4A6-CCB8-41AD-BE1A-D4D9FEC8E3EC}"/>
              </a:ext>
            </a:extLst>
          </p:cNvPr>
          <p:cNvGrpSpPr/>
          <p:nvPr userDrawn="1"/>
        </p:nvGrpSpPr>
        <p:grpSpPr>
          <a:xfrm>
            <a:off x="5121371" y="2501529"/>
            <a:ext cx="6750638" cy="3766523"/>
            <a:chOff x="4496883" y="1950552"/>
            <a:chExt cx="7402864" cy="4130433"/>
          </a:xfrm>
        </p:grpSpPr>
        <p:pic>
          <p:nvPicPr>
            <p:cNvPr id="97" name="Picture 96">
              <a:extLst>
                <a:ext uri="{FF2B5EF4-FFF2-40B4-BE49-F238E27FC236}">
                  <a16:creationId xmlns:a16="http://schemas.microsoft.com/office/drawing/2014/main" id="{1396B011-424C-4F57-9599-F3E0855841F5}"/>
                </a:ext>
              </a:extLst>
            </p:cNvPr>
            <p:cNvPicPr>
              <a:picLocks noChangeAspect="1"/>
            </p:cNvPicPr>
            <p:nvPr/>
          </p:nvPicPr>
          <p:blipFill>
            <a:blip r:embed="rId2">
              <a:duotone>
                <a:schemeClr val="bg2">
                  <a:shade val="45000"/>
                  <a:satMod val="135000"/>
                </a:schemeClr>
                <a:prstClr val="white"/>
              </a:duotone>
            </a:blip>
            <a:stretch>
              <a:fillRect/>
            </a:stretch>
          </p:blipFill>
          <p:spPr>
            <a:xfrm>
              <a:off x="8479986" y="4921290"/>
              <a:ext cx="1067084" cy="1067084"/>
            </a:xfrm>
            <a:prstGeom prst="rect">
              <a:avLst/>
            </a:prstGeom>
          </p:spPr>
        </p:pic>
        <p:sp>
          <p:nvSpPr>
            <p:cNvPr id="99" name="TextBox 98">
              <a:extLst>
                <a:ext uri="{FF2B5EF4-FFF2-40B4-BE49-F238E27FC236}">
                  <a16:creationId xmlns:a16="http://schemas.microsoft.com/office/drawing/2014/main" id="{2F72E1DD-3A75-4BB8-B090-6C6C8B582025}"/>
                </a:ext>
              </a:extLst>
            </p:cNvPr>
            <p:cNvSpPr txBox="1"/>
            <p:nvPr/>
          </p:nvSpPr>
          <p:spPr>
            <a:xfrm>
              <a:off x="8705783" y="2310072"/>
              <a:ext cx="1126646" cy="249142"/>
            </a:xfrm>
            <a:prstGeom prst="rect">
              <a:avLst/>
            </a:prstGeom>
            <a:noFill/>
          </p:spPr>
          <p:txBody>
            <a:bodyPr wrap="square" rtlCol="0">
              <a:spAutoFit/>
            </a:bodyPr>
            <a:lstStyle/>
            <a:p>
              <a:r>
                <a:rPr lang="en-GB" sz="1000" b="1" dirty="0">
                  <a:solidFill>
                    <a:schemeClr val="accent6"/>
                  </a:solidFill>
                </a:rPr>
                <a:t>STRATEGY</a:t>
              </a:r>
            </a:p>
          </p:txBody>
        </p:sp>
        <p:sp>
          <p:nvSpPr>
            <p:cNvPr id="100" name="TextBox 99">
              <a:extLst>
                <a:ext uri="{FF2B5EF4-FFF2-40B4-BE49-F238E27FC236}">
                  <a16:creationId xmlns:a16="http://schemas.microsoft.com/office/drawing/2014/main" id="{6E6FD8AB-BAC6-4C83-8F95-839570A0047D}"/>
                </a:ext>
              </a:extLst>
            </p:cNvPr>
            <p:cNvSpPr txBox="1"/>
            <p:nvPr/>
          </p:nvSpPr>
          <p:spPr>
            <a:xfrm>
              <a:off x="5545589" y="5415074"/>
              <a:ext cx="1126646" cy="249142"/>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101" name="TextBox 100">
              <a:extLst>
                <a:ext uri="{FF2B5EF4-FFF2-40B4-BE49-F238E27FC236}">
                  <a16:creationId xmlns:a16="http://schemas.microsoft.com/office/drawing/2014/main" id="{BDEC40A7-76B0-485A-8586-E074A723FE52}"/>
                </a:ext>
              </a:extLst>
            </p:cNvPr>
            <p:cNvSpPr txBox="1"/>
            <p:nvPr/>
          </p:nvSpPr>
          <p:spPr>
            <a:xfrm>
              <a:off x="4496883" y="3371456"/>
              <a:ext cx="1530042" cy="607524"/>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102" name="TextBox 101">
              <a:extLst>
                <a:ext uri="{FF2B5EF4-FFF2-40B4-BE49-F238E27FC236}">
                  <a16:creationId xmlns:a16="http://schemas.microsoft.com/office/drawing/2014/main" id="{F950A25D-4D9C-472B-8809-9FE9CE36377B}"/>
                </a:ext>
              </a:extLst>
            </p:cNvPr>
            <p:cNvSpPr txBox="1"/>
            <p:nvPr/>
          </p:nvSpPr>
          <p:spPr>
            <a:xfrm>
              <a:off x="10267905" y="3371456"/>
              <a:ext cx="1631842" cy="438767"/>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103" name="TextBox 102">
              <a:extLst>
                <a:ext uri="{FF2B5EF4-FFF2-40B4-BE49-F238E27FC236}">
                  <a16:creationId xmlns:a16="http://schemas.microsoft.com/office/drawing/2014/main" id="{FEAA3C05-7FD8-453F-A3BB-690DAE85939E}"/>
                </a:ext>
              </a:extLst>
            </p:cNvPr>
            <p:cNvSpPr txBox="1"/>
            <p:nvPr/>
          </p:nvSpPr>
          <p:spPr>
            <a:xfrm>
              <a:off x="9655621" y="5415074"/>
              <a:ext cx="1278120" cy="249142"/>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104" name="Group 103">
              <a:extLst>
                <a:ext uri="{FF2B5EF4-FFF2-40B4-BE49-F238E27FC236}">
                  <a16:creationId xmlns:a16="http://schemas.microsoft.com/office/drawing/2014/main" id="{9A692FFC-8CAC-445B-8424-D84A18CB23A3}"/>
                </a:ext>
              </a:extLst>
            </p:cNvPr>
            <p:cNvGrpSpPr/>
            <p:nvPr/>
          </p:nvGrpSpPr>
          <p:grpSpPr>
            <a:xfrm>
              <a:off x="6498894" y="3373573"/>
              <a:ext cx="1263064" cy="2663572"/>
              <a:chOff x="4699000" y="3290888"/>
              <a:chExt cx="1692275" cy="3568700"/>
            </a:xfrm>
            <a:solidFill>
              <a:schemeClr val="bg2">
                <a:lumMod val="95000"/>
              </a:schemeClr>
            </a:solidFill>
          </p:grpSpPr>
          <p:sp>
            <p:nvSpPr>
              <p:cNvPr id="121" name="Freeform 5">
                <a:extLst>
                  <a:ext uri="{FF2B5EF4-FFF2-40B4-BE49-F238E27FC236}">
                    <a16:creationId xmlns:a16="http://schemas.microsoft.com/office/drawing/2014/main" id="{61E87DA0-983F-4532-9B5D-ED0AACC87F4E}"/>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22" name="Freeform 10">
                <a:extLst>
                  <a:ext uri="{FF2B5EF4-FFF2-40B4-BE49-F238E27FC236}">
                    <a16:creationId xmlns:a16="http://schemas.microsoft.com/office/drawing/2014/main" id="{70C10FBD-6C80-4642-86E7-99FC90EC2D50}"/>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5" name="Group 104">
              <a:extLst>
                <a:ext uri="{FF2B5EF4-FFF2-40B4-BE49-F238E27FC236}">
                  <a16:creationId xmlns:a16="http://schemas.microsoft.com/office/drawing/2014/main" id="{60488FAB-0D04-4A0A-B81E-1BA3CF560D57}"/>
                </a:ext>
              </a:extLst>
            </p:cNvPr>
            <p:cNvGrpSpPr/>
            <p:nvPr/>
          </p:nvGrpSpPr>
          <p:grpSpPr>
            <a:xfrm>
              <a:off x="7064074" y="4699435"/>
              <a:ext cx="2567599" cy="1381550"/>
              <a:chOff x="5456238" y="5067300"/>
              <a:chExt cx="3440113" cy="1851025"/>
            </a:xfrm>
            <a:solidFill>
              <a:schemeClr val="bg2">
                <a:lumMod val="95000"/>
              </a:schemeClr>
            </a:solidFill>
          </p:grpSpPr>
          <p:sp>
            <p:nvSpPr>
              <p:cNvPr id="119" name="Freeform 6">
                <a:extLst>
                  <a:ext uri="{FF2B5EF4-FFF2-40B4-BE49-F238E27FC236}">
                    <a16:creationId xmlns:a16="http://schemas.microsoft.com/office/drawing/2014/main" id="{343E8B36-AE0C-45D1-9F7D-8114540702EB}"/>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20" name="Freeform 11">
                <a:extLst>
                  <a:ext uri="{FF2B5EF4-FFF2-40B4-BE49-F238E27FC236}">
                    <a16:creationId xmlns:a16="http://schemas.microsoft.com/office/drawing/2014/main" id="{A45D5161-DF4C-4C6C-9198-A2116BC78304}"/>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6" name="Group 105">
              <a:extLst>
                <a:ext uri="{FF2B5EF4-FFF2-40B4-BE49-F238E27FC236}">
                  <a16:creationId xmlns:a16="http://schemas.microsoft.com/office/drawing/2014/main" id="{DE4BCDF9-64FA-4517-8B17-BDA4CC98CEC4}"/>
                </a:ext>
              </a:extLst>
            </p:cNvPr>
            <p:cNvGrpSpPr/>
            <p:nvPr/>
          </p:nvGrpSpPr>
          <p:grpSpPr>
            <a:xfrm>
              <a:off x="8328324" y="3039442"/>
              <a:ext cx="1888672" cy="2264274"/>
              <a:chOff x="7150100" y="2843213"/>
              <a:chExt cx="2530475" cy="3033713"/>
            </a:xfrm>
            <a:solidFill>
              <a:schemeClr val="bg2">
                <a:lumMod val="95000"/>
              </a:schemeClr>
            </a:solidFill>
          </p:grpSpPr>
          <p:sp>
            <p:nvSpPr>
              <p:cNvPr id="117" name="Freeform 7">
                <a:extLst>
                  <a:ext uri="{FF2B5EF4-FFF2-40B4-BE49-F238E27FC236}">
                    <a16:creationId xmlns:a16="http://schemas.microsoft.com/office/drawing/2014/main" id="{511AD445-ACC8-40DA-B7D0-4270952C3FD8}"/>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8" name="Freeform 12">
                <a:extLst>
                  <a:ext uri="{FF2B5EF4-FFF2-40B4-BE49-F238E27FC236}">
                    <a16:creationId xmlns:a16="http://schemas.microsoft.com/office/drawing/2014/main" id="{8C80109F-27ED-4D37-8A75-A7CFA45552D1}"/>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8" name="Group 107">
              <a:extLst>
                <a:ext uri="{FF2B5EF4-FFF2-40B4-BE49-F238E27FC236}">
                  <a16:creationId xmlns:a16="http://schemas.microsoft.com/office/drawing/2014/main" id="{92F39921-A59E-4D96-9C55-1AF45B8E696E}"/>
                </a:ext>
              </a:extLst>
            </p:cNvPr>
            <p:cNvGrpSpPr/>
            <p:nvPr/>
          </p:nvGrpSpPr>
          <p:grpSpPr>
            <a:xfrm>
              <a:off x="5938454" y="2922140"/>
              <a:ext cx="2597221" cy="1325862"/>
              <a:chOff x="3948112" y="2686050"/>
              <a:chExt cx="3479801" cy="1776413"/>
            </a:xfrm>
            <a:solidFill>
              <a:schemeClr val="bg2">
                <a:lumMod val="95000"/>
              </a:schemeClr>
            </a:solidFill>
          </p:grpSpPr>
          <p:sp>
            <p:nvSpPr>
              <p:cNvPr id="113" name="Freeform 9">
                <a:extLst>
                  <a:ext uri="{FF2B5EF4-FFF2-40B4-BE49-F238E27FC236}">
                    <a16:creationId xmlns:a16="http://schemas.microsoft.com/office/drawing/2014/main" id="{0F8AA783-FF7B-4570-8AB0-5C884DE11FD0}"/>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4" name="Freeform 14">
                <a:extLst>
                  <a:ext uri="{FF2B5EF4-FFF2-40B4-BE49-F238E27FC236}">
                    <a16:creationId xmlns:a16="http://schemas.microsoft.com/office/drawing/2014/main" id="{CB1F138D-F3D6-44AF-B170-1AC33DC6A2DD}"/>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9" name="Picture 108">
              <a:extLst>
                <a:ext uri="{FF2B5EF4-FFF2-40B4-BE49-F238E27FC236}">
                  <a16:creationId xmlns:a16="http://schemas.microsoft.com/office/drawing/2014/main" id="{4C0C55DA-96A1-4778-B6B5-8D0EDC5FCF87}"/>
                </a:ext>
              </a:extLst>
            </p:cNvPr>
            <p:cNvPicPr>
              <a:picLocks noChangeAspect="1"/>
            </p:cNvPicPr>
            <p:nvPr/>
          </p:nvPicPr>
          <p:blipFill>
            <a:blip r:embed="rId3">
              <a:duotone>
                <a:schemeClr val="bg2">
                  <a:shade val="45000"/>
                  <a:satMod val="135000"/>
                </a:schemeClr>
                <a:prstClr val="white"/>
              </a:duotone>
            </a:blip>
            <a:stretch>
              <a:fillRect/>
            </a:stretch>
          </p:blipFill>
          <p:spPr>
            <a:xfrm>
              <a:off x="6054975" y="3144391"/>
              <a:ext cx="1003614" cy="1003614"/>
            </a:xfrm>
            <a:prstGeom prst="rect">
              <a:avLst/>
            </a:prstGeom>
          </p:spPr>
        </p:pic>
        <p:pic>
          <p:nvPicPr>
            <p:cNvPr id="110" name="Picture 109">
              <a:extLst>
                <a:ext uri="{FF2B5EF4-FFF2-40B4-BE49-F238E27FC236}">
                  <a16:creationId xmlns:a16="http://schemas.microsoft.com/office/drawing/2014/main" id="{FC9AF2D4-3EFA-4BF6-B3FD-799D544C83F9}"/>
                </a:ext>
              </a:extLst>
            </p:cNvPr>
            <p:cNvPicPr>
              <a:picLocks noChangeAspect="1"/>
            </p:cNvPicPr>
            <p:nvPr/>
          </p:nvPicPr>
          <p:blipFill>
            <a:blip r:embed="rId4">
              <a:duotone>
                <a:schemeClr val="bg2">
                  <a:shade val="45000"/>
                  <a:satMod val="135000"/>
                </a:schemeClr>
                <a:prstClr val="white"/>
              </a:duotone>
            </a:blip>
            <a:stretch>
              <a:fillRect/>
            </a:stretch>
          </p:blipFill>
          <p:spPr>
            <a:xfrm>
              <a:off x="9079493" y="3172907"/>
              <a:ext cx="1003614" cy="1003614"/>
            </a:xfrm>
            <a:prstGeom prst="rect">
              <a:avLst/>
            </a:prstGeom>
          </p:spPr>
        </p:pic>
        <p:pic>
          <p:nvPicPr>
            <p:cNvPr id="112" name="Picture 111">
              <a:extLst>
                <a:ext uri="{FF2B5EF4-FFF2-40B4-BE49-F238E27FC236}">
                  <a16:creationId xmlns:a16="http://schemas.microsoft.com/office/drawing/2014/main" id="{9028B2F4-8D49-4CF3-995E-DBFB23EC71E4}"/>
                </a:ext>
              </a:extLst>
            </p:cNvPr>
            <p:cNvPicPr>
              <a:picLocks noChangeAspect="1"/>
            </p:cNvPicPr>
            <p:nvPr/>
          </p:nvPicPr>
          <p:blipFill>
            <a:blip r:embed="rId5">
              <a:duotone>
                <a:schemeClr val="bg2">
                  <a:shade val="45000"/>
                  <a:satMod val="135000"/>
                </a:schemeClr>
                <a:prstClr val="white"/>
              </a:duotone>
            </a:blip>
            <a:stretch>
              <a:fillRect/>
            </a:stretch>
          </p:blipFill>
          <p:spPr>
            <a:xfrm>
              <a:off x="6650030" y="5045787"/>
              <a:ext cx="942587" cy="942587"/>
            </a:xfrm>
            <a:prstGeom prst="rect">
              <a:avLst/>
            </a:prstGeom>
          </p:spPr>
        </p:pic>
        <p:grpSp>
          <p:nvGrpSpPr>
            <p:cNvPr id="107" name="Group 106">
              <a:extLst>
                <a:ext uri="{FF2B5EF4-FFF2-40B4-BE49-F238E27FC236}">
                  <a16:creationId xmlns:a16="http://schemas.microsoft.com/office/drawing/2014/main" id="{805D9091-B941-4E13-9DBE-3CF14F40810E}"/>
                </a:ext>
              </a:extLst>
            </p:cNvPr>
            <p:cNvGrpSpPr/>
            <p:nvPr/>
          </p:nvGrpSpPr>
          <p:grpSpPr>
            <a:xfrm>
              <a:off x="7485886" y="1950552"/>
              <a:ext cx="1784404" cy="2292711"/>
              <a:chOff x="6021388" y="1384300"/>
              <a:chExt cx="2390775" cy="3071813"/>
            </a:xfrm>
            <a:solidFill>
              <a:schemeClr val="accent4"/>
            </a:solidFill>
          </p:grpSpPr>
          <p:sp>
            <p:nvSpPr>
              <p:cNvPr id="115" name="Freeform 8">
                <a:extLst>
                  <a:ext uri="{FF2B5EF4-FFF2-40B4-BE49-F238E27FC236}">
                    <a16:creationId xmlns:a16="http://schemas.microsoft.com/office/drawing/2014/main" id="{796DED21-D353-4E16-A997-4ACD629D897C}"/>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16" name="Freeform 13">
                <a:extLst>
                  <a:ext uri="{FF2B5EF4-FFF2-40B4-BE49-F238E27FC236}">
                    <a16:creationId xmlns:a16="http://schemas.microsoft.com/office/drawing/2014/main" id="{ECE3A3D8-380A-4A98-87C8-D436DCEF9871}"/>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11" name="Picture 110">
              <a:extLst>
                <a:ext uri="{FF2B5EF4-FFF2-40B4-BE49-F238E27FC236}">
                  <a16:creationId xmlns:a16="http://schemas.microsoft.com/office/drawing/2014/main" id="{119E6A6F-45DD-47B0-A4EE-285763DB141D}"/>
                </a:ext>
              </a:extLst>
            </p:cNvPr>
            <p:cNvPicPr>
              <a:picLocks noChangeAspect="1"/>
            </p:cNvPicPr>
            <p:nvPr/>
          </p:nvPicPr>
          <p:blipFill>
            <a:blip r:embed="rId6"/>
            <a:stretch>
              <a:fillRect/>
            </a:stretch>
          </p:blipFill>
          <p:spPr>
            <a:xfrm>
              <a:off x="7557458" y="2008724"/>
              <a:ext cx="1009588" cy="1009588"/>
            </a:xfrm>
            <a:prstGeom prst="rect">
              <a:avLst/>
            </a:prstGeom>
          </p:spPr>
        </p:pic>
        <p:pic>
          <p:nvPicPr>
            <p:cNvPr id="98" name="Picture 97">
              <a:extLst>
                <a:ext uri="{FF2B5EF4-FFF2-40B4-BE49-F238E27FC236}">
                  <a16:creationId xmlns:a16="http://schemas.microsoft.com/office/drawing/2014/main" id="{A10900A7-117C-4850-8C9E-E0B9DA84BE0D}"/>
                </a:ext>
              </a:extLst>
            </p:cNvPr>
            <p:cNvPicPr>
              <a:picLocks noChangeAspect="1"/>
            </p:cNvPicPr>
            <p:nvPr/>
          </p:nvPicPr>
          <p:blipFill>
            <a:blip r:embed="rId7"/>
            <a:stretch>
              <a:fillRect/>
            </a:stretch>
          </p:blipFill>
          <p:spPr>
            <a:xfrm>
              <a:off x="7496565" y="3531937"/>
              <a:ext cx="1162338" cy="865763"/>
            </a:xfrm>
            <a:prstGeom prst="rect">
              <a:avLst/>
            </a:prstGeom>
          </p:spPr>
        </p:pic>
      </p:grpSp>
    </p:spTree>
    <p:extLst>
      <p:ext uri="{BB962C8B-B14F-4D97-AF65-F5344CB8AC3E}">
        <p14:creationId xmlns:p14="http://schemas.microsoft.com/office/powerpoint/2010/main" val="38210067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595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26180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461280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333956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1078037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2650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64609D"/>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 name="Group 2">
            <a:extLst>
              <a:ext uri="{FF2B5EF4-FFF2-40B4-BE49-F238E27FC236}">
                <a16:creationId xmlns:a16="http://schemas.microsoft.com/office/drawing/2014/main" id="{4253C841-F892-4E19-A298-0FFBFE8E6FB8}"/>
              </a:ext>
            </a:extLst>
          </p:cNvPr>
          <p:cNvGrpSpPr/>
          <p:nvPr userDrawn="1"/>
        </p:nvGrpSpPr>
        <p:grpSpPr>
          <a:xfrm>
            <a:off x="9197788" y="6102926"/>
            <a:ext cx="2640667" cy="535871"/>
            <a:chOff x="9197788" y="6102926"/>
            <a:chExt cx="2640667" cy="535871"/>
          </a:xfrm>
        </p:grpSpPr>
        <p:grpSp>
          <p:nvGrpSpPr>
            <p:cNvPr id="45" name="Group 44">
              <a:extLst>
                <a:ext uri="{FF2B5EF4-FFF2-40B4-BE49-F238E27FC236}">
                  <a16:creationId xmlns:a16="http://schemas.microsoft.com/office/drawing/2014/main" id="{0C0F5D61-F330-4840-985E-F8583B2482C8}"/>
                </a:ext>
              </a:extLst>
            </p:cNvPr>
            <p:cNvGrpSpPr/>
            <p:nvPr userDrawn="1"/>
          </p:nvGrpSpPr>
          <p:grpSpPr>
            <a:xfrm>
              <a:off x="10250186" y="6102926"/>
              <a:ext cx="535871" cy="535871"/>
              <a:chOff x="5526688" y="4464425"/>
              <a:chExt cx="2129548" cy="2129548"/>
            </a:xfrm>
          </p:grpSpPr>
          <p:sp>
            <p:nvSpPr>
              <p:cNvPr id="46" name="Oval 45">
                <a:extLst>
                  <a:ext uri="{FF2B5EF4-FFF2-40B4-BE49-F238E27FC236}">
                    <a16:creationId xmlns:a16="http://schemas.microsoft.com/office/drawing/2014/main" id="{52EBA969-0117-4640-BE92-5ADF472316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7" name="Oval 46">
                <a:extLst>
                  <a:ext uri="{FF2B5EF4-FFF2-40B4-BE49-F238E27FC236}">
                    <a16:creationId xmlns:a16="http://schemas.microsoft.com/office/drawing/2014/main" id="{F34A1B5C-D9CB-4A8B-8C06-D6BC05D04FC3}"/>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8" name="Picture 47">
                <a:extLst>
                  <a:ext uri="{FF2B5EF4-FFF2-40B4-BE49-F238E27FC236}">
                    <a16:creationId xmlns:a16="http://schemas.microsoft.com/office/drawing/2014/main" id="{B4CC48C5-23EE-4400-9F1C-C16B7E575D2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49" name="Group 48">
              <a:extLst>
                <a:ext uri="{FF2B5EF4-FFF2-40B4-BE49-F238E27FC236}">
                  <a16:creationId xmlns:a16="http://schemas.microsoft.com/office/drawing/2014/main" id="{8AC7CE47-3E11-4B47-B1EF-5C33813D624B}"/>
                </a:ext>
              </a:extLst>
            </p:cNvPr>
            <p:cNvGrpSpPr/>
            <p:nvPr userDrawn="1"/>
          </p:nvGrpSpPr>
          <p:grpSpPr>
            <a:xfrm>
              <a:off x="11302584" y="6102926"/>
              <a:ext cx="535871" cy="535871"/>
              <a:chOff x="9708907" y="4464425"/>
              <a:chExt cx="2129548" cy="2129548"/>
            </a:xfrm>
          </p:grpSpPr>
          <p:sp>
            <p:nvSpPr>
              <p:cNvPr id="50" name="Oval 49">
                <a:extLst>
                  <a:ext uri="{FF2B5EF4-FFF2-40B4-BE49-F238E27FC236}">
                    <a16:creationId xmlns:a16="http://schemas.microsoft.com/office/drawing/2014/main" id="{BDC79ED7-597C-48A2-B5EF-4D2F5CD78C4C}"/>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1" name="Oval 50">
                <a:extLst>
                  <a:ext uri="{FF2B5EF4-FFF2-40B4-BE49-F238E27FC236}">
                    <a16:creationId xmlns:a16="http://schemas.microsoft.com/office/drawing/2014/main" id="{85901CA2-88AF-4497-A4A5-91F0F4634AFF}"/>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2" name="Picture 51">
                <a:extLst>
                  <a:ext uri="{FF2B5EF4-FFF2-40B4-BE49-F238E27FC236}">
                    <a16:creationId xmlns:a16="http://schemas.microsoft.com/office/drawing/2014/main" id="{560AF46D-9416-49FE-B2C7-390FF9ACF87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53" name="Group 52">
              <a:extLst>
                <a:ext uri="{FF2B5EF4-FFF2-40B4-BE49-F238E27FC236}">
                  <a16:creationId xmlns:a16="http://schemas.microsoft.com/office/drawing/2014/main" id="{CDFEB4C7-BF7E-4BD7-B4F8-0E47881C6DB5}"/>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1A411FD9-57D0-43D2-AB5F-EE60BA9EF82E}"/>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5" name="Oval 54">
                <a:extLst>
                  <a:ext uri="{FF2B5EF4-FFF2-40B4-BE49-F238E27FC236}">
                    <a16:creationId xmlns:a16="http://schemas.microsoft.com/office/drawing/2014/main" id="{C8BA335B-46E3-4E5E-BFDD-80FAF9FA80C9}"/>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6" name="Picture 55">
                <a:extLst>
                  <a:ext uri="{FF2B5EF4-FFF2-40B4-BE49-F238E27FC236}">
                    <a16:creationId xmlns:a16="http://schemas.microsoft.com/office/drawing/2014/main" id="{DAA1A753-7064-490B-BCFD-0F5360823E93}"/>
                  </a:ext>
                </a:extLst>
              </p:cNvPr>
              <p:cNvPicPr>
                <a:picLocks noChangeAspect="1"/>
              </p:cNvPicPr>
              <p:nvPr userDrawn="1"/>
            </p:nvPicPr>
            <p:blipFill>
              <a:blip r:embed="rId5"/>
              <a:stretch>
                <a:fillRect/>
              </a:stretch>
            </p:blipFill>
            <p:spPr>
              <a:xfrm>
                <a:off x="3794894" y="4744721"/>
                <a:ext cx="1473266" cy="1473266"/>
              </a:xfrm>
              <a:prstGeom prst="rect">
                <a:avLst/>
              </a:prstGeom>
            </p:spPr>
          </p:pic>
        </p:grpSp>
        <p:grpSp>
          <p:nvGrpSpPr>
            <p:cNvPr id="57" name="Group 56">
              <a:extLst>
                <a:ext uri="{FF2B5EF4-FFF2-40B4-BE49-F238E27FC236}">
                  <a16:creationId xmlns:a16="http://schemas.microsoft.com/office/drawing/2014/main" id="{07B137E8-65DD-4515-B4D8-3951750ED4C7}"/>
                </a:ext>
              </a:extLst>
            </p:cNvPr>
            <p:cNvGrpSpPr/>
            <p:nvPr userDrawn="1"/>
          </p:nvGrpSpPr>
          <p:grpSpPr>
            <a:xfrm>
              <a:off x="10776386" y="6102926"/>
              <a:ext cx="535871" cy="535871"/>
              <a:chOff x="7617800" y="4464425"/>
              <a:chExt cx="2129548" cy="2129548"/>
            </a:xfrm>
          </p:grpSpPr>
          <p:sp>
            <p:nvSpPr>
              <p:cNvPr id="58" name="Oval 57">
                <a:extLst>
                  <a:ext uri="{FF2B5EF4-FFF2-40B4-BE49-F238E27FC236}">
                    <a16:creationId xmlns:a16="http://schemas.microsoft.com/office/drawing/2014/main" id="{15C81B78-E103-485A-9275-FCC2AB1B90A9}"/>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9" name="Oval 58">
                <a:extLst>
                  <a:ext uri="{FF2B5EF4-FFF2-40B4-BE49-F238E27FC236}">
                    <a16:creationId xmlns:a16="http://schemas.microsoft.com/office/drawing/2014/main" id="{BF3B529F-6EBA-4AF6-B6F3-E02F07A783C4}"/>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0" name="Picture 59">
                <a:extLst>
                  <a:ext uri="{FF2B5EF4-FFF2-40B4-BE49-F238E27FC236}">
                    <a16:creationId xmlns:a16="http://schemas.microsoft.com/office/drawing/2014/main" id="{8331D7E3-4CD1-4668-A6D0-BE5D9BABAD80}"/>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61" name="Group 60">
              <a:extLst>
                <a:ext uri="{FF2B5EF4-FFF2-40B4-BE49-F238E27FC236}">
                  <a16:creationId xmlns:a16="http://schemas.microsoft.com/office/drawing/2014/main" id="{F2DD711E-4D22-460D-8F0A-84C206E6B5DF}"/>
                </a:ext>
              </a:extLst>
            </p:cNvPr>
            <p:cNvGrpSpPr/>
            <p:nvPr userDrawn="1"/>
          </p:nvGrpSpPr>
          <p:grpSpPr>
            <a:xfrm>
              <a:off x="9197788" y="6102926"/>
              <a:ext cx="535871" cy="535871"/>
              <a:chOff x="-260066" y="4222376"/>
              <a:chExt cx="806823" cy="806823"/>
            </a:xfrm>
          </p:grpSpPr>
          <p:grpSp>
            <p:nvGrpSpPr>
              <p:cNvPr id="62" name="Group 61">
                <a:extLst>
                  <a:ext uri="{FF2B5EF4-FFF2-40B4-BE49-F238E27FC236}">
                    <a16:creationId xmlns:a16="http://schemas.microsoft.com/office/drawing/2014/main" id="{7222325D-18D7-4FAC-97C4-2E84CB8BFB05}"/>
                  </a:ext>
                </a:extLst>
              </p:cNvPr>
              <p:cNvGrpSpPr/>
              <p:nvPr userDrawn="1"/>
            </p:nvGrpSpPr>
            <p:grpSpPr>
              <a:xfrm>
                <a:off x="-260066" y="4222376"/>
                <a:ext cx="806823" cy="806823"/>
                <a:chOff x="-260066" y="4222376"/>
                <a:chExt cx="806823" cy="806823"/>
              </a:xfrm>
            </p:grpSpPr>
            <p:sp>
              <p:nvSpPr>
                <p:cNvPr id="64" name="Oval 63">
                  <a:extLst>
                    <a:ext uri="{FF2B5EF4-FFF2-40B4-BE49-F238E27FC236}">
                      <a16:creationId xmlns:a16="http://schemas.microsoft.com/office/drawing/2014/main" id="{934C783A-88AB-4934-8D07-8F6596F063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46A2FD03-29D3-415C-A655-AF921BE456E9}"/>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3" name="Picture 62">
                <a:extLst>
                  <a:ext uri="{FF2B5EF4-FFF2-40B4-BE49-F238E27FC236}">
                    <a16:creationId xmlns:a16="http://schemas.microsoft.com/office/drawing/2014/main" id="{575F4CD4-2D1F-46C5-8634-1D9430D97F15}"/>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473376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Service Transformation</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64609D"/>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451668FD-F868-4C4E-A703-5779E651B337}"/>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CD725C14-733C-4303-83B7-BBD40BB93374}"/>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68861AF0-B8A3-475F-B5CC-11845B9B6BFC}"/>
              </a:ext>
            </a:extLst>
          </p:cNvPr>
          <p:cNvSpPr txBox="1"/>
          <p:nvPr/>
        </p:nvSpPr>
        <p:spPr>
          <a:xfrm>
            <a:off x="6077681"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EA6837BD-F4A4-4F92-BDD3-B51B2B1C676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673D3CCF-4168-417B-B79D-66AFB9C500E4}"/>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rgbClr val="64609D"/>
                </a:solidFill>
              </a:rPr>
              <a:t>SERVICE TRANSFORMATION </a:t>
            </a:r>
          </a:p>
        </p:txBody>
      </p:sp>
      <p:sp>
        <p:nvSpPr>
          <p:cNvPr id="97" name="TextBox 96">
            <a:extLst>
              <a:ext uri="{FF2B5EF4-FFF2-40B4-BE49-F238E27FC236}">
                <a16:creationId xmlns:a16="http://schemas.microsoft.com/office/drawing/2014/main" id="{AB9C7845-1EA3-4700-A5ED-0E18E43FF377}"/>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6C09456C-67F3-4A7F-AEAA-F18E5BEBE083}"/>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83700059-CBCE-4D5D-925B-3E42623CDCED}"/>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8425FD5E-273E-426B-B5E3-C1AED7FC67B3}"/>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F8B8E4AF-6155-4CD2-AFAE-F4325EFB45D1}"/>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C644CB4E-D109-44FD-B5C3-95FE8A63DE6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F623CA05-459D-4CF9-B0D3-660D925A8BF1}"/>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CED09F0F-6540-48C9-8C00-0F65514D2B51}"/>
              </a:ext>
            </a:extLst>
          </p:cNvPr>
          <p:cNvGrpSpPr/>
          <p:nvPr/>
        </p:nvGrpSpPr>
        <p:grpSpPr>
          <a:xfrm>
            <a:off x="8615245" y="3494483"/>
            <a:ext cx="1722271" cy="2064781"/>
            <a:chOff x="7150100" y="2843213"/>
            <a:chExt cx="2530475" cy="3033713"/>
          </a:xfrm>
          <a:solidFill>
            <a:srgbClr val="64609D"/>
          </a:solidFill>
        </p:grpSpPr>
        <p:sp>
          <p:nvSpPr>
            <p:cNvPr id="112" name="Freeform 7">
              <a:extLst>
                <a:ext uri="{FF2B5EF4-FFF2-40B4-BE49-F238E27FC236}">
                  <a16:creationId xmlns:a16="http://schemas.microsoft.com/office/drawing/2014/main" id="{D81FC345-8864-42D6-AC15-A8B1BA478D6C}"/>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39E51070-3808-49A3-87A6-1C5C6ADAD6D3}"/>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BA5C21C-EDD2-4505-BAFA-D5DB3C16164C}"/>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0D13576D-5BD9-42D0-B967-BB8B5A70C8C8}"/>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20B395D0-1FBA-4A6D-A957-EB01FED50E9E}"/>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07FD48A5-6186-4C62-B154-0C45797C28C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F442DDF8-FDDD-43B0-88C7-804E21FAF189}"/>
              </a:ext>
            </a:extLst>
          </p:cNvPr>
          <p:cNvPicPr>
            <a:picLocks noChangeAspect="1"/>
          </p:cNvPicPr>
          <p:nvPr/>
        </p:nvPicPr>
        <p:blipFill>
          <a:blip r:embed="rId4"/>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2BFF23C1-9EFB-4D26-965B-1B01DDF8D284}"/>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FCB2EA85-5568-43F4-911D-B5564B4BA9B9}"/>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1C802B01-3D3F-4DB0-8BF2-C019EBBB077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D51890E3-B753-4A62-891F-C3BD6E5C498D}"/>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C83C0F77-14C1-4BF4-9D83-76A03D90B76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A0BB9C00-879B-4D75-8EC1-B84080BAF506}"/>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14018956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96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359914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212685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910932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9225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8965" y="5423647"/>
            <a:ext cx="12191999"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993998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33300243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Commercial</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3005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r>
              <a:rPr lang="en-GB" sz="1000" b="1" dirty="0">
                <a:solidFill>
                  <a:srgbClr val="5EA384"/>
                </a:solidFill>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128989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1599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507960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02864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9180616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531964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5"/>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0" name="Group 29">
            <a:extLst>
              <a:ext uri="{FF2B5EF4-FFF2-40B4-BE49-F238E27FC236}">
                <a16:creationId xmlns:a16="http://schemas.microsoft.com/office/drawing/2014/main" id="{CC057B5D-7E6D-44CA-A2E6-CA7625D4D94F}"/>
              </a:ext>
            </a:extLst>
          </p:cNvPr>
          <p:cNvGrpSpPr/>
          <p:nvPr userDrawn="1"/>
        </p:nvGrpSpPr>
        <p:grpSpPr>
          <a:xfrm>
            <a:off x="9197788" y="6102926"/>
            <a:ext cx="2640667" cy="535871"/>
            <a:chOff x="9197788" y="6102926"/>
            <a:chExt cx="2640667" cy="535871"/>
          </a:xfrm>
        </p:grpSpPr>
        <p:grpSp>
          <p:nvGrpSpPr>
            <p:cNvPr id="31" name="Group 30">
              <a:extLst>
                <a:ext uri="{FF2B5EF4-FFF2-40B4-BE49-F238E27FC236}">
                  <a16:creationId xmlns:a16="http://schemas.microsoft.com/office/drawing/2014/main" id="{A32FB030-4948-49C1-9549-DA4B1A606941}"/>
                </a:ext>
              </a:extLst>
            </p:cNvPr>
            <p:cNvGrpSpPr/>
            <p:nvPr userDrawn="1"/>
          </p:nvGrpSpPr>
          <p:grpSpPr>
            <a:xfrm>
              <a:off x="9197788" y="6102926"/>
              <a:ext cx="535871" cy="535871"/>
              <a:chOff x="-260066" y="4222376"/>
              <a:chExt cx="806823" cy="806823"/>
            </a:xfrm>
          </p:grpSpPr>
          <p:sp>
            <p:nvSpPr>
              <p:cNvPr id="62" name="Oval 61">
                <a:extLst>
                  <a:ext uri="{FF2B5EF4-FFF2-40B4-BE49-F238E27FC236}">
                    <a16:creationId xmlns:a16="http://schemas.microsoft.com/office/drawing/2014/main" id="{2D01EC95-45D1-4F55-B897-020082760CCE}"/>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3" name="Oval 62">
                <a:extLst>
                  <a:ext uri="{FF2B5EF4-FFF2-40B4-BE49-F238E27FC236}">
                    <a16:creationId xmlns:a16="http://schemas.microsoft.com/office/drawing/2014/main" id="{DA876511-FA24-4B75-967E-54701AFD4871}"/>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32" name="Picture 31">
              <a:extLst>
                <a:ext uri="{FF2B5EF4-FFF2-40B4-BE49-F238E27FC236}">
                  <a16:creationId xmlns:a16="http://schemas.microsoft.com/office/drawing/2014/main" id="{41167252-C585-4E56-BDAF-175423DB8804}"/>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50" name="Oval 49">
              <a:extLst>
                <a:ext uri="{FF2B5EF4-FFF2-40B4-BE49-F238E27FC236}">
                  <a16:creationId xmlns:a16="http://schemas.microsoft.com/office/drawing/2014/main" id="{5F0FAA25-01B8-419E-A9B8-6A832B54E746}"/>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1" name="Oval 50">
              <a:extLst>
                <a:ext uri="{FF2B5EF4-FFF2-40B4-BE49-F238E27FC236}">
                  <a16:creationId xmlns:a16="http://schemas.microsoft.com/office/drawing/2014/main" id="{A7D1FAFD-0CDD-4407-AC90-667A1F3D9BA5}"/>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2" name="Picture 51">
              <a:extLst>
                <a:ext uri="{FF2B5EF4-FFF2-40B4-BE49-F238E27FC236}">
                  <a16:creationId xmlns:a16="http://schemas.microsoft.com/office/drawing/2014/main" id="{62041CC1-D98F-4ADF-AB7C-40EF9552A04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10298959" y="6147735"/>
              <a:ext cx="435818" cy="435818"/>
            </a:xfrm>
            <a:prstGeom prst="rect">
              <a:avLst/>
            </a:prstGeom>
          </p:spPr>
        </p:pic>
        <p:sp>
          <p:nvSpPr>
            <p:cNvPr id="53" name="Oval 52">
              <a:extLst>
                <a:ext uri="{FF2B5EF4-FFF2-40B4-BE49-F238E27FC236}">
                  <a16:creationId xmlns:a16="http://schemas.microsoft.com/office/drawing/2014/main" id="{A3BC4B7C-EA07-40E3-9A94-88C879FCA15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4" name="Oval 53">
              <a:extLst>
                <a:ext uri="{FF2B5EF4-FFF2-40B4-BE49-F238E27FC236}">
                  <a16:creationId xmlns:a16="http://schemas.microsoft.com/office/drawing/2014/main" id="{274D81D4-1BD3-4757-9F7F-C0DCDA5269C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5" name="Picture 54">
              <a:extLst>
                <a:ext uri="{FF2B5EF4-FFF2-40B4-BE49-F238E27FC236}">
                  <a16:creationId xmlns:a16="http://schemas.microsoft.com/office/drawing/2014/main" id="{49E894B7-4981-45B3-9197-A1B3AAFDBA4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56" name="Oval 55">
              <a:extLst>
                <a:ext uri="{FF2B5EF4-FFF2-40B4-BE49-F238E27FC236}">
                  <a16:creationId xmlns:a16="http://schemas.microsoft.com/office/drawing/2014/main" id="{768BE537-774C-4DC3-ACD0-61F5A8B95513}"/>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7" name="Oval 56">
              <a:extLst>
                <a:ext uri="{FF2B5EF4-FFF2-40B4-BE49-F238E27FC236}">
                  <a16:creationId xmlns:a16="http://schemas.microsoft.com/office/drawing/2014/main" id="{B512D3FC-5110-400A-A8AB-4153FF7069CE}"/>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8" name="Picture 57">
              <a:extLst>
                <a:ext uri="{FF2B5EF4-FFF2-40B4-BE49-F238E27FC236}">
                  <a16:creationId xmlns:a16="http://schemas.microsoft.com/office/drawing/2014/main" id="{03F3310E-0E67-4DCB-9689-32ABFF8C9236}"/>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59" name="Oval 58">
              <a:extLst>
                <a:ext uri="{FF2B5EF4-FFF2-40B4-BE49-F238E27FC236}">
                  <a16:creationId xmlns:a16="http://schemas.microsoft.com/office/drawing/2014/main" id="{342620B7-E06D-4858-978A-A0807D987064}"/>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0" name="Oval 59">
              <a:extLst>
                <a:ext uri="{FF2B5EF4-FFF2-40B4-BE49-F238E27FC236}">
                  <a16:creationId xmlns:a16="http://schemas.microsoft.com/office/drawing/2014/main" id="{1E09CDE9-31BB-498C-A11D-B46D3262AC3C}"/>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1" name="Picture 60">
              <a:extLst>
                <a:ext uri="{FF2B5EF4-FFF2-40B4-BE49-F238E27FC236}">
                  <a16:creationId xmlns:a16="http://schemas.microsoft.com/office/drawing/2014/main" id="{5C1C354E-3B2C-4857-BACC-B28C8D051C61}"/>
                </a:ext>
              </a:extLst>
            </p:cNvPr>
            <p:cNvPicPr>
              <a:picLocks noChangeAspect="1"/>
            </p:cNvPicPr>
            <p:nvPr userDrawn="1"/>
          </p:nvPicPr>
          <p:blipFill>
            <a:blip r:embed="rId7"/>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768378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Analytics</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5"/>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7F0BAA9A-FA54-4B2B-A53F-2CF59B431941}"/>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D3C09434-2BA9-4A3F-BD7E-435A5BB20B9E}"/>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FFFCC99F-9B83-429E-964D-9455DBBF2D9D}"/>
              </a:ext>
            </a:extLst>
          </p:cNvPr>
          <p:cNvSpPr txBox="1"/>
          <p:nvPr/>
        </p:nvSpPr>
        <p:spPr>
          <a:xfrm>
            <a:off x="5980284" y="5660811"/>
            <a:ext cx="1027383" cy="246221"/>
          </a:xfrm>
          <a:prstGeom prst="rect">
            <a:avLst/>
          </a:prstGeom>
          <a:noFill/>
        </p:spPr>
        <p:txBody>
          <a:bodyPr wrap="square" rtlCol="0">
            <a:spAutoFit/>
          </a:bodyPr>
          <a:lstStyle/>
          <a:p>
            <a:r>
              <a:rPr lang="en-GB" sz="1000" b="1" dirty="0">
                <a:solidFill>
                  <a:srgbClr val="93BFE8"/>
                </a:solidFill>
              </a:rPr>
              <a:t>ANALYTICS</a:t>
            </a:r>
          </a:p>
        </p:txBody>
      </p:sp>
      <p:sp>
        <p:nvSpPr>
          <p:cNvPr id="95" name="TextBox 94">
            <a:extLst>
              <a:ext uri="{FF2B5EF4-FFF2-40B4-BE49-F238E27FC236}">
                <a16:creationId xmlns:a16="http://schemas.microsoft.com/office/drawing/2014/main" id="{6EEF5818-3EBD-4107-9AF4-B06AE8C7CD5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A796D194-0097-4891-9B9C-016743BE49EE}"/>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6771D598-D36A-4EBA-9E28-9A7E6DBF20AA}"/>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FC69A895-8505-4254-91CA-394AB1798F24}"/>
              </a:ext>
            </a:extLst>
          </p:cNvPr>
          <p:cNvGrpSpPr/>
          <p:nvPr/>
        </p:nvGrpSpPr>
        <p:grpSpPr>
          <a:xfrm>
            <a:off x="6946996" y="3799175"/>
            <a:ext cx="1151782" cy="2428899"/>
            <a:chOff x="4699000" y="3290888"/>
            <a:chExt cx="1692275" cy="3568700"/>
          </a:xfrm>
          <a:solidFill>
            <a:srgbClr val="93BFE8"/>
          </a:solidFill>
        </p:grpSpPr>
        <p:sp>
          <p:nvSpPr>
            <p:cNvPr id="116" name="Freeform 5">
              <a:extLst>
                <a:ext uri="{FF2B5EF4-FFF2-40B4-BE49-F238E27FC236}">
                  <a16:creationId xmlns:a16="http://schemas.microsoft.com/office/drawing/2014/main" id="{31B6979A-7FFB-483C-A590-BE3E3439463B}"/>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666B60B5-85D9-4995-A524-2A65A69A0F52}"/>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C4D0B7D2-8B58-4198-B3D3-733009EFF072}"/>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A87A3F8-8D19-473B-A739-C73A7458D798}"/>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EA833E8-650D-42FD-B7FC-D90CD646325D}"/>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BE7F5F72-3530-47C3-BC2D-93106528BA60}"/>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FFFEA6D1-375E-4CE3-8107-A13FD1470477}"/>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C3276968-59B9-498E-A8E7-B27B45DE2465}"/>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FE6153C-157B-44A3-8CA2-D1C2E210848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4F7BBE62-B5E5-4AE7-BCCE-D5912C1C8B64}"/>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7DB3985D-91C9-4A52-AEB9-C51FDF2C807B}"/>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98CE7D53-E7F0-4B11-B85A-D3447309273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4E46F4E3-3AF2-4966-AC3E-6BD53A4D06FB}"/>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DB860AAA-7897-4882-875F-767EDABBE8F9}"/>
              </a:ext>
            </a:extLst>
          </p:cNvPr>
          <p:cNvPicPr>
            <a:picLocks noChangeAspect="1"/>
          </p:cNvPicPr>
          <p:nvPr/>
        </p:nvPicPr>
        <p:blipFill>
          <a:blip r:embed="rId5"/>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19263B0E-3446-4A60-9E1C-EDC55E327218}"/>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6DFC38E9-4ED1-4D57-8083-7CB1999D5A04}"/>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55868DDD-567F-4408-9711-128D15FD58BE}"/>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539EE89-4F69-4B60-A707-736E64164F8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0953C0BA-B772-4F60-AAD1-519C184C6DE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3639158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22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1799924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050998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850081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695400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92105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F59D0F"/>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3" name="Group 32">
            <a:extLst>
              <a:ext uri="{FF2B5EF4-FFF2-40B4-BE49-F238E27FC236}">
                <a16:creationId xmlns:a16="http://schemas.microsoft.com/office/drawing/2014/main" id="{D063D089-C4A4-41C2-A248-4B0A1198ED97}"/>
              </a:ext>
            </a:extLst>
          </p:cNvPr>
          <p:cNvGrpSpPr/>
          <p:nvPr userDrawn="1"/>
        </p:nvGrpSpPr>
        <p:grpSpPr>
          <a:xfrm>
            <a:off x="9197788" y="6102926"/>
            <a:ext cx="2640667" cy="535871"/>
            <a:chOff x="9197788" y="6102926"/>
            <a:chExt cx="2640667" cy="535871"/>
          </a:xfrm>
        </p:grpSpPr>
        <p:grpSp>
          <p:nvGrpSpPr>
            <p:cNvPr id="34" name="Group 33">
              <a:extLst>
                <a:ext uri="{FF2B5EF4-FFF2-40B4-BE49-F238E27FC236}">
                  <a16:creationId xmlns:a16="http://schemas.microsoft.com/office/drawing/2014/main" id="{80D8A9DF-2FBA-4151-97A1-F14428D6C620}"/>
                </a:ext>
              </a:extLst>
            </p:cNvPr>
            <p:cNvGrpSpPr/>
            <p:nvPr userDrawn="1"/>
          </p:nvGrpSpPr>
          <p:grpSpPr>
            <a:xfrm>
              <a:off x="9197788" y="6102926"/>
              <a:ext cx="535871" cy="535871"/>
              <a:chOff x="-260066" y="4222376"/>
              <a:chExt cx="806823" cy="806823"/>
            </a:xfrm>
          </p:grpSpPr>
          <p:grpSp>
            <p:nvGrpSpPr>
              <p:cNvPr id="63" name="Group 62">
                <a:extLst>
                  <a:ext uri="{FF2B5EF4-FFF2-40B4-BE49-F238E27FC236}">
                    <a16:creationId xmlns:a16="http://schemas.microsoft.com/office/drawing/2014/main" id="{E2CA7ED9-BA8D-4776-9255-328D44BDC227}"/>
                  </a:ext>
                </a:extLst>
              </p:cNvPr>
              <p:cNvGrpSpPr/>
              <p:nvPr userDrawn="1"/>
            </p:nvGrpSpPr>
            <p:grpSpPr>
              <a:xfrm>
                <a:off x="-260066" y="4222376"/>
                <a:ext cx="806823" cy="806823"/>
                <a:chOff x="-260066" y="4222376"/>
                <a:chExt cx="806823" cy="806823"/>
              </a:xfrm>
            </p:grpSpPr>
            <p:sp>
              <p:nvSpPr>
                <p:cNvPr id="65" name="Oval 64">
                  <a:extLst>
                    <a:ext uri="{FF2B5EF4-FFF2-40B4-BE49-F238E27FC236}">
                      <a16:creationId xmlns:a16="http://schemas.microsoft.com/office/drawing/2014/main" id="{E0BEECAB-34E3-430B-9AAF-F31D3B7F5BBC}"/>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6" name="Oval 65">
                  <a:extLst>
                    <a:ext uri="{FF2B5EF4-FFF2-40B4-BE49-F238E27FC236}">
                      <a16:creationId xmlns:a16="http://schemas.microsoft.com/office/drawing/2014/main" id="{883CB3FC-B481-4B5D-824A-8B488F57C1AB}"/>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4" name="Picture 63">
                <a:extLst>
                  <a:ext uri="{FF2B5EF4-FFF2-40B4-BE49-F238E27FC236}">
                    <a16:creationId xmlns:a16="http://schemas.microsoft.com/office/drawing/2014/main" id="{6539A0A6-F3FA-4135-82CF-E0EB77FA444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35" name="Group 34">
              <a:extLst>
                <a:ext uri="{FF2B5EF4-FFF2-40B4-BE49-F238E27FC236}">
                  <a16:creationId xmlns:a16="http://schemas.microsoft.com/office/drawing/2014/main" id="{C2C2A477-8443-425D-B67B-08B8C788D0E2}"/>
                </a:ext>
              </a:extLst>
            </p:cNvPr>
            <p:cNvGrpSpPr/>
            <p:nvPr userDrawn="1"/>
          </p:nvGrpSpPr>
          <p:grpSpPr>
            <a:xfrm>
              <a:off x="10250186" y="6102926"/>
              <a:ext cx="535871" cy="535871"/>
              <a:chOff x="5526688" y="4464425"/>
              <a:chExt cx="2129548" cy="2129548"/>
            </a:xfrm>
          </p:grpSpPr>
          <p:sp>
            <p:nvSpPr>
              <p:cNvPr id="60" name="Oval 59">
                <a:extLst>
                  <a:ext uri="{FF2B5EF4-FFF2-40B4-BE49-F238E27FC236}">
                    <a16:creationId xmlns:a16="http://schemas.microsoft.com/office/drawing/2014/main" id="{D9B1AC59-0717-40A9-BFA5-8352C1D6EE2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1" name="Oval 60">
                <a:extLst>
                  <a:ext uri="{FF2B5EF4-FFF2-40B4-BE49-F238E27FC236}">
                    <a16:creationId xmlns:a16="http://schemas.microsoft.com/office/drawing/2014/main" id="{DBDF697D-904B-49F0-A4F7-C81165648125}"/>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2" name="Picture 61">
                <a:extLst>
                  <a:ext uri="{FF2B5EF4-FFF2-40B4-BE49-F238E27FC236}">
                    <a16:creationId xmlns:a16="http://schemas.microsoft.com/office/drawing/2014/main" id="{8DBA4B18-AE45-482B-80D5-F125EE005E1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36" name="Group 35">
              <a:extLst>
                <a:ext uri="{FF2B5EF4-FFF2-40B4-BE49-F238E27FC236}">
                  <a16:creationId xmlns:a16="http://schemas.microsoft.com/office/drawing/2014/main" id="{ACCCB0AE-523C-468A-B452-A492B0D8C90B}"/>
                </a:ext>
              </a:extLst>
            </p:cNvPr>
            <p:cNvGrpSpPr/>
            <p:nvPr userDrawn="1"/>
          </p:nvGrpSpPr>
          <p:grpSpPr>
            <a:xfrm>
              <a:off x="11302584" y="6102926"/>
              <a:ext cx="535871" cy="535871"/>
              <a:chOff x="9708907" y="4464425"/>
              <a:chExt cx="2129548" cy="2129548"/>
            </a:xfrm>
          </p:grpSpPr>
          <p:sp>
            <p:nvSpPr>
              <p:cNvPr id="57" name="Oval 56">
                <a:extLst>
                  <a:ext uri="{FF2B5EF4-FFF2-40B4-BE49-F238E27FC236}">
                    <a16:creationId xmlns:a16="http://schemas.microsoft.com/office/drawing/2014/main" id="{368802BD-CFB5-4E1A-A81E-DECA31B50D21}"/>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8" name="Oval 57">
                <a:extLst>
                  <a:ext uri="{FF2B5EF4-FFF2-40B4-BE49-F238E27FC236}">
                    <a16:creationId xmlns:a16="http://schemas.microsoft.com/office/drawing/2014/main" id="{FF17F366-B447-4759-A90F-4FDE99FA94DC}"/>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9" name="Picture 58">
                <a:extLst>
                  <a:ext uri="{FF2B5EF4-FFF2-40B4-BE49-F238E27FC236}">
                    <a16:creationId xmlns:a16="http://schemas.microsoft.com/office/drawing/2014/main" id="{1C80A2F6-EC10-4DC8-8F2B-7E37F0E10DB4}"/>
                  </a:ext>
                </a:extLst>
              </p:cNvPr>
              <p:cNvPicPr>
                <a:picLocks noChangeAspect="1"/>
              </p:cNvPicPr>
              <p:nvPr userDrawn="1"/>
            </p:nvPicPr>
            <p:blipFill>
              <a:blip r:embed="rId5"/>
              <a:stretch>
                <a:fillRect/>
              </a:stretch>
            </p:blipFill>
            <p:spPr>
              <a:xfrm>
                <a:off x="9959565" y="4688188"/>
                <a:ext cx="1647135" cy="1647135"/>
              </a:xfrm>
              <a:prstGeom prst="rect">
                <a:avLst/>
              </a:prstGeom>
            </p:spPr>
          </p:pic>
        </p:grpSp>
        <p:grpSp>
          <p:nvGrpSpPr>
            <p:cNvPr id="37" name="Group 36">
              <a:extLst>
                <a:ext uri="{FF2B5EF4-FFF2-40B4-BE49-F238E27FC236}">
                  <a16:creationId xmlns:a16="http://schemas.microsoft.com/office/drawing/2014/main" id="{C8C15E4A-6A2B-4362-8F48-D5785F94C7A1}"/>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00647494-4B48-469F-8FB2-92E573ADB252}"/>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5" name="Oval 54">
                <a:extLst>
                  <a:ext uri="{FF2B5EF4-FFF2-40B4-BE49-F238E27FC236}">
                    <a16:creationId xmlns:a16="http://schemas.microsoft.com/office/drawing/2014/main" id="{78747DEE-9E3E-479C-8512-EC8DBFDBBEA0}"/>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6" name="Picture 55">
                <a:extLst>
                  <a:ext uri="{FF2B5EF4-FFF2-40B4-BE49-F238E27FC236}">
                    <a16:creationId xmlns:a16="http://schemas.microsoft.com/office/drawing/2014/main" id="{DF825B9E-BB48-46F0-9B50-2B40915557DE}"/>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0" name="Group 49">
              <a:extLst>
                <a:ext uri="{FF2B5EF4-FFF2-40B4-BE49-F238E27FC236}">
                  <a16:creationId xmlns:a16="http://schemas.microsoft.com/office/drawing/2014/main" id="{801D1C2A-13A5-44B9-99A1-A3C9A5C02A88}"/>
                </a:ext>
              </a:extLst>
            </p:cNvPr>
            <p:cNvGrpSpPr/>
            <p:nvPr userDrawn="1"/>
          </p:nvGrpSpPr>
          <p:grpSpPr>
            <a:xfrm>
              <a:off x="10776386" y="6102926"/>
              <a:ext cx="535871" cy="535871"/>
              <a:chOff x="7617800" y="4464425"/>
              <a:chExt cx="2129548" cy="2129548"/>
            </a:xfrm>
          </p:grpSpPr>
          <p:sp>
            <p:nvSpPr>
              <p:cNvPr id="51" name="Oval 50">
                <a:extLst>
                  <a:ext uri="{FF2B5EF4-FFF2-40B4-BE49-F238E27FC236}">
                    <a16:creationId xmlns:a16="http://schemas.microsoft.com/office/drawing/2014/main" id="{73E2EFFC-6971-4204-BE1D-A145B16FFCF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2" name="Oval 51">
                <a:extLst>
                  <a:ext uri="{FF2B5EF4-FFF2-40B4-BE49-F238E27FC236}">
                    <a16:creationId xmlns:a16="http://schemas.microsoft.com/office/drawing/2014/main" id="{6244F62B-521F-49C6-BA50-2A17FC85B028}"/>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3" name="Picture 52">
                <a:extLst>
                  <a:ext uri="{FF2B5EF4-FFF2-40B4-BE49-F238E27FC236}">
                    <a16:creationId xmlns:a16="http://schemas.microsoft.com/office/drawing/2014/main" id="{B9E25AEC-2129-4217-9958-722DAD007B4F}"/>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2295378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8699348" cy="1443144"/>
          </a:xfrm>
        </p:spPr>
        <p:txBody>
          <a:bodyPr lIns="0" tIns="0" rIns="0" bIns="0" anchor="b">
            <a:noAutofit/>
          </a:bodyPr>
          <a:lstStyle>
            <a:lvl1pPr algn="l">
              <a:defRPr sz="5000" i="0">
                <a:solidFill>
                  <a:schemeClr val="bg1"/>
                </a:solidFill>
              </a:defRPr>
            </a:lvl1pPr>
          </a:lstStyle>
          <a:p>
            <a:r>
              <a:rPr lang="en-US" dirty="0"/>
              <a:t>Project &amp; </a:t>
            </a:r>
            <a:r>
              <a:rPr lang="en-US" dirty="0" err="1"/>
              <a:t>Programme</a:t>
            </a:r>
            <a:r>
              <a:rPr lang="en-US" dirty="0"/>
              <a:t> Management</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F59D0F"/>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4E2321BC-6BB7-4F49-89BD-C3B6569CB7E0}"/>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0435ED70-2B8C-4C7D-9815-C71ECF4AB0D6}"/>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C7450E5C-71F8-44AE-886B-AF8B9FEC851E}"/>
              </a:ext>
            </a:extLst>
          </p:cNvPr>
          <p:cNvSpPr txBox="1"/>
          <p:nvPr/>
        </p:nvSpPr>
        <p:spPr>
          <a:xfrm>
            <a:off x="602669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F264B020-93E2-44CD-B25F-E701C723653D}"/>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rgbClr val="F59D0F"/>
                </a:solidFill>
              </a:rPr>
              <a:t>PROJECT &amp; PROGRAMME MANAGEMENT</a:t>
            </a:r>
          </a:p>
        </p:txBody>
      </p:sp>
      <p:sp>
        <p:nvSpPr>
          <p:cNvPr id="96" name="TextBox 95">
            <a:extLst>
              <a:ext uri="{FF2B5EF4-FFF2-40B4-BE49-F238E27FC236}">
                <a16:creationId xmlns:a16="http://schemas.microsoft.com/office/drawing/2014/main" id="{982E7D12-7394-46F2-963B-EE5A0956A6F9}"/>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E92E29E0-FD94-4F04-8C60-4D049A91AB7B}"/>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83995F0D-583A-4B9B-8FE5-428505A17912}"/>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2482B9CD-5C8F-4933-A28D-8A933769D136}"/>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9798B538-006D-4914-AD0A-B797763747D4}"/>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61C44AD9-8158-4696-9F1A-F1807DFD7A4B}"/>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B121946-D245-4874-B9BE-B17224E07F1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8B5C11AA-3ADE-4E1D-BA0F-E9CAB6BE05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4F6B971F-AE50-4A69-865B-11B4FA3C410D}"/>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52460429-4253-49D3-85D6-266B6357E252}"/>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6A05934F-AA9D-40DD-8B51-6006F4D6EBAA}"/>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105D327B-905D-4EF3-A74F-45784077055F}"/>
              </a:ext>
            </a:extLst>
          </p:cNvPr>
          <p:cNvGrpSpPr/>
          <p:nvPr/>
        </p:nvGrpSpPr>
        <p:grpSpPr>
          <a:xfrm>
            <a:off x="6435933" y="3387516"/>
            <a:ext cx="2368394" cy="1209048"/>
            <a:chOff x="3948112" y="2686050"/>
            <a:chExt cx="3479801" cy="1776413"/>
          </a:xfrm>
          <a:solidFill>
            <a:srgbClr val="F59D0F"/>
          </a:solidFill>
        </p:grpSpPr>
        <p:sp>
          <p:nvSpPr>
            <p:cNvPr id="110" name="Freeform 9">
              <a:extLst>
                <a:ext uri="{FF2B5EF4-FFF2-40B4-BE49-F238E27FC236}">
                  <a16:creationId xmlns:a16="http://schemas.microsoft.com/office/drawing/2014/main" id="{2A720EEC-C93A-4D4C-887D-F7373A1BABAC}"/>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8EE6F09D-5D70-4CC0-88E8-3CCEB34D1F4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BC4C2F34-31AC-4C71-970E-788F318E4665}"/>
              </a:ext>
            </a:extLst>
          </p:cNvPr>
          <p:cNvPicPr>
            <a:picLocks noChangeAspect="1"/>
          </p:cNvPicPr>
          <p:nvPr/>
        </p:nvPicPr>
        <p:blipFill>
          <a:blip r:embed="rId3"/>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E6BB1215-4726-412F-8243-D7CFDD5376C7}"/>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887A4558-ECF6-48F2-A4A2-38AFA9C3C857}"/>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5695289E-F9CE-46B0-8ED9-422BE1CF4361}"/>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BBE6A426-654E-4E30-AD7C-96238CC1361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A3A22AB0-F062-4A1F-B421-01FACC6F7FDB}"/>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E78ACF5-4969-4929-85C1-BE84C5B6FD95}"/>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5C5F686D-315C-4145-A8B8-7F6C77E30E2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6426748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9204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432368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741553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49449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42" Type="http://schemas.openxmlformats.org/officeDocument/2006/relationships/slideLayout" Target="../slideLayouts/slideLayout149.xml"/><Relationship Id="rId47" Type="http://schemas.openxmlformats.org/officeDocument/2006/relationships/slideLayout" Target="../slideLayouts/slideLayout154.xml"/><Relationship Id="rId50" Type="http://schemas.openxmlformats.org/officeDocument/2006/relationships/slideLayout" Target="../slideLayouts/slideLayout157.xml"/><Relationship Id="rId55" Type="http://schemas.openxmlformats.org/officeDocument/2006/relationships/slideLayout" Target="../slideLayouts/slideLayout162.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9" Type="http://schemas.openxmlformats.org/officeDocument/2006/relationships/slideLayout" Target="../slideLayouts/slideLayout136.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slideLayout" Target="../slideLayouts/slideLayout147.xml"/><Relationship Id="rId45" Type="http://schemas.openxmlformats.org/officeDocument/2006/relationships/slideLayout" Target="../slideLayouts/slideLayout152.xml"/><Relationship Id="rId53" Type="http://schemas.openxmlformats.org/officeDocument/2006/relationships/slideLayout" Target="../slideLayouts/slideLayout160.xml"/><Relationship Id="rId58" Type="http://schemas.openxmlformats.org/officeDocument/2006/relationships/image" Target="../media/image17.png"/><Relationship Id="rId5" Type="http://schemas.openxmlformats.org/officeDocument/2006/relationships/slideLayout" Target="../slideLayouts/slideLayout112.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43" Type="http://schemas.openxmlformats.org/officeDocument/2006/relationships/slideLayout" Target="../slideLayouts/slideLayout150.xml"/><Relationship Id="rId48" Type="http://schemas.openxmlformats.org/officeDocument/2006/relationships/slideLayout" Target="../slideLayouts/slideLayout155.xml"/><Relationship Id="rId56" Type="http://schemas.openxmlformats.org/officeDocument/2006/relationships/slideLayout" Target="../slideLayouts/slideLayout163.xml"/><Relationship Id="rId8" Type="http://schemas.openxmlformats.org/officeDocument/2006/relationships/slideLayout" Target="../slideLayouts/slideLayout115.xml"/><Relationship Id="rId51" Type="http://schemas.openxmlformats.org/officeDocument/2006/relationships/slideLayout" Target="../slideLayouts/slideLayout158.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46" Type="http://schemas.openxmlformats.org/officeDocument/2006/relationships/slideLayout" Target="../slideLayouts/slideLayout153.xml"/><Relationship Id="rId20" Type="http://schemas.openxmlformats.org/officeDocument/2006/relationships/slideLayout" Target="../slideLayouts/slideLayout127.xml"/><Relationship Id="rId41" Type="http://schemas.openxmlformats.org/officeDocument/2006/relationships/slideLayout" Target="../slideLayouts/slideLayout148.xml"/><Relationship Id="rId54" Type="http://schemas.openxmlformats.org/officeDocument/2006/relationships/slideLayout" Target="../slideLayouts/slideLayout161.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49" Type="http://schemas.openxmlformats.org/officeDocument/2006/relationships/slideLayout" Target="../slideLayouts/slideLayout156.xml"/><Relationship Id="rId57" Type="http://schemas.openxmlformats.org/officeDocument/2006/relationships/theme" Target="../theme/theme10.xml"/><Relationship Id="rId10" Type="http://schemas.openxmlformats.org/officeDocument/2006/relationships/slideLayout" Target="../slideLayouts/slideLayout117.xml"/><Relationship Id="rId31" Type="http://schemas.openxmlformats.org/officeDocument/2006/relationships/slideLayout" Target="../slideLayouts/slideLayout138.xml"/><Relationship Id="rId44" Type="http://schemas.openxmlformats.org/officeDocument/2006/relationships/slideLayout" Target="../slideLayouts/slideLayout151.xml"/><Relationship Id="rId52"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7.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7.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26.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25.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24.png"/><Relationship Id="rId5" Type="http://schemas.openxmlformats.org/officeDocument/2006/relationships/slideLayout" Target="../slideLayouts/slideLayout70.xml"/><Relationship Id="rId10" Type="http://schemas.openxmlformats.org/officeDocument/2006/relationships/image" Target="../media/image23.png"/><Relationship Id="rId4" Type="http://schemas.openxmlformats.org/officeDocument/2006/relationships/slideLayout" Target="../slideLayouts/slideLayout69.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26.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25.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24.png"/><Relationship Id="rId5" Type="http://schemas.openxmlformats.org/officeDocument/2006/relationships/slideLayout" Target="../slideLayouts/slideLayout77.xml"/><Relationship Id="rId10" Type="http://schemas.openxmlformats.org/officeDocument/2006/relationships/image" Target="../media/image23.png"/><Relationship Id="rId4" Type="http://schemas.openxmlformats.org/officeDocument/2006/relationships/slideLayout" Target="../slideLayouts/slideLayout76.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image" Target="../media/image25.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image" Target="../media/image24.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23.png"/><Relationship Id="rId5" Type="http://schemas.openxmlformats.org/officeDocument/2006/relationships/slideLayout" Target="../slideLayouts/slideLayout84.xml"/><Relationship Id="rId10" Type="http://schemas.openxmlformats.org/officeDocument/2006/relationships/image" Target="../media/image27.png"/><Relationship Id="rId4" Type="http://schemas.openxmlformats.org/officeDocument/2006/relationships/slideLayout" Target="../slideLayouts/slideLayout83.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25.pn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24.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23.png"/><Relationship Id="rId5" Type="http://schemas.openxmlformats.org/officeDocument/2006/relationships/slideLayout" Target="../slideLayouts/slideLayout91.xml"/><Relationship Id="rId10" Type="http://schemas.openxmlformats.org/officeDocument/2006/relationships/image" Target="../media/image27.png"/><Relationship Id="rId4" Type="http://schemas.openxmlformats.org/officeDocument/2006/relationships/slideLayout" Target="../slideLayouts/slideLayout90.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25.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image" Target="../media/image24.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23.png"/><Relationship Id="rId5" Type="http://schemas.openxmlformats.org/officeDocument/2006/relationships/slideLayout" Target="../slideLayouts/slideLayout98.xml"/><Relationship Id="rId10" Type="http://schemas.openxmlformats.org/officeDocument/2006/relationships/image" Target="../media/image27.png"/><Relationship Id="rId4" Type="http://schemas.openxmlformats.org/officeDocument/2006/relationships/slideLayout" Target="../slideLayouts/slideLayout97.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13" Type="http://schemas.openxmlformats.org/officeDocument/2006/relationships/image" Target="../media/image25.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24.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23.png"/><Relationship Id="rId5" Type="http://schemas.openxmlformats.org/officeDocument/2006/relationships/slideLayout" Target="../slideLayouts/slideLayout105.xml"/><Relationship Id="rId10" Type="http://schemas.openxmlformats.org/officeDocument/2006/relationships/image" Target="../media/image27.png"/><Relationship Id="rId4" Type="http://schemas.openxmlformats.org/officeDocument/2006/relationships/slideLayout" Target="../slideLayouts/slideLayout104.xml"/><Relationship Id="rId9" Type="http://schemas.openxmlformats.org/officeDocument/2006/relationships/image" Target="../media/image17.png"/><Relationship Id="rId14"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06684517"/>
      </p:ext>
    </p:extLst>
  </p:cSld>
  <p:clrMap bg1="lt1" tx1="dk1" bg2="lt2" tx2="dk2" accent1="accent1" accent2="accent2" accent3="accent3" accent4="accent4" accent5="accent5" accent6="accent6" hlink="hlink" folHlink="folHlink"/>
  <p:sldLayoutIdLst>
    <p:sldLayoutId id="2147483734" r:id="rId1"/>
    <p:sldLayoutId id="2147483682" r:id="rId2"/>
    <p:sldLayoutId id="2147483735" r:id="rId3"/>
    <p:sldLayoutId id="2147483736" r:id="rId4"/>
    <p:sldLayoutId id="2147483737" r:id="rId5"/>
    <p:sldLayoutId id="2147483741" r:id="rId6"/>
    <p:sldLayoutId id="2147483677" r:id="rId7"/>
    <p:sldLayoutId id="2147483738" r:id="rId8"/>
    <p:sldLayoutId id="2147483739" r:id="rId9"/>
    <p:sldLayoutId id="2147483740" r:id="rId10"/>
    <p:sldLayoutId id="2147483659" r:id="rId11"/>
    <p:sldLayoutId id="2147483685" r:id="rId12"/>
    <p:sldLayoutId id="2147483742" r:id="rId13"/>
    <p:sldLayoutId id="2147483663" r:id="rId14"/>
    <p:sldLayoutId id="2147483662" r:id="rId15"/>
    <p:sldLayoutId id="2147483660" r:id="rId16"/>
    <p:sldLayoutId id="2147483680" r:id="rId17"/>
    <p:sldLayoutId id="2147483730" r:id="rId18"/>
    <p:sldLayoutId id="2147483661" r:id="rId19"/>
    <p:sldLayoutId id="2147483671" r:id="rId20"/>
    <p:sldLayoutId id="2147483732" r:id="rId21"/>
    <p:sldLayoutId id="2147483664" r:id="rId22"/>
    <p:sldLayoutId id="2147483731" r:id="rId23"/>
    <p:sldLayoutId id="2147483733"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userDrawn="1">
          <p15:clr>
            <a:srgbClr val="F26B43"/>
          </p15:clr>
        </p15:guide>
        <p15:guide id="2" pos="226" userDrawn="1">
          <p15:clr>
            <a:srgbClr val="F26B43"/>
          </p15:clr>
        </p15:guide>
        <p15:guide id="3" orient="horz" pos="3997" userDrawn="1">
          <p15:clr>
            <a:srgbClr val="F26B43"/>
          </p15:clr>
        </p15:guide>
        <p15:guide id="4" pos="7446" userDrawn="1">
          <p15:clr>
            <a:srgbClr val="F26B43"/>
          </p15:clr>
        </p15:guide>
        <p15:guide id="5" orient="horz" pos="890" userDrawn="1">
          <p15:clr>
            <a:srgbClr val="F26B43"/>
          </p15:clr>
        </p15:guide>
        <p15:guide id="6" orient="horz" pos="104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E8A60C66-67A0-4204-B810-17DD6B838AF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a:p>
            <a:pPr algn="l"/>
            <a:endParaRPr lang="en-GB" sz="800" b="0" dirty="0">
              <a:solidFill>
                <a:schemeClr val="tx2"/>
              </a:solidFill>
              <a:latin typeface="+mj-lt"/>
            </a:endParaRPr>
          </a:p>
        </p:txBody>
      </p:sp>
      <p:cxnSp>
        <p:nvCxnSpPr>
          <p:cNvPr id="6" name="Straight Connector 5">
            <a:extLst>
              <a:ext uri="{FF2B5EF4-FFF2-40B4-BE49-F238E27FC236}">
                <a16:creationId xmlns:a16="http://schemas.microsoft.com/office/drawing/2014/main" id="{EDD4AE02-E4BE-46BE-A159-AE23DE8370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A6CC10A-6973-468B-A5DE-08CED81E456B}"/>
              </a:ext>
            </a:extLst>
          </p:cNvPr>
          <p:cNvPicPr>
            <a:picLocks noChangeAspect="1"/>
          </p:cNvPicPr>
          <p:nvPr userDrawn="1"/>
        </p:nvPicPr>
        <p:blipFill>
          <a:blip r:embed="rId58"/>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845831164"/>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 id="2147483934" r:id="rId23"/>
    <p:sldLayoutId id="2147483935" r:id="rId24"/>
    <p:sldLayoutId id="2147483936" r:id="rId25"/>
    <p:sldLayoutId id="2147483937" r:id="rId26"/>
    <p:sldLayoutId id="2147483938" r:id="rId27"/>
    <p:sldLayoutId id="2147483939" r:id="rId28"/>
    <p:sldLayoutId id="2147483940" r:id="rId29"/>
    <p:sldLayoutId id="2147483941" r:id="rId30"/>
    <p:sldLayoutId id="2147483942" r:id="rId31"/>
    <p:sldLayoutId id="2147483943" r:id="rId32"/>
    <p:sldLayoutId id="2147483944" r:id="rId33"/>
    <p:sldLayoutId id="2147483945" r:id="rId34"/>
    <p:sldLayoutId id="2147483946" r:id="rId35"/>
    <p:sldLayoutId id="2147483947" r:id="rId36"/>
    <p:sldLayoutId id="2147483948" r:id="rId37"/>
    <p:sldLayoutId id="2147483949"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 id="2147483967" r:id="rId56"/>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26"/>
          <a:stretch>
            <a:fillRect/>
          </a:stretch>
        </p:blipFill>
        <p:spPr>
          <a:xfrm>
            <a:off x="10841905" y="318584"/>
            <a:ext cx="998715" cy="743887"/>
          </a:xfrm>
          <a:prstGeom prst="rect">
            <a:avLst/>
          </a:prstGeom>
        </p:spPr>
      </p:pic>
      <p:sp>
        <p:nvSpPr>
          <p:cNvPr id="8" name="TextBox 7">
            <a:extLst>
              <a:ext uri="{FF2B5EF4-FFF2-40B4-BE49-F238E27FC236}">
                <a16:creationId xmlns:a16="http://schemas.microsoft.com/office/drawing/2014/main" id="{AD14356F-658F-4716-9297-FB96904B967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Tree>
    <p:extLst>
      <p:ext uri="{BB962C8B-B14F-4D97-AF65-F5344CB8AC3E}">
        <p14:creationId xmlns:p14="http://schemas.microsoft.com/office/powerpoint/2010/main" val="425991506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902"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665288"/>
            <a:ext cx="11461750" cy="467995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19"/>
          <a:stretch>
            <a:fillRect/>
          </a:stretch>
        </p:blipFill>
        <p:spPr>
          <a:xfrm>
            <a:off x="10841905" y="318584"/>
            <a:ext cx="998715" cy="743887"/>
          </a:xfrm>
          <a:prstGeom prst="rect">
            <a:avLst/>
          </a:prstGeom>
        </p:spPr>
      </p:pic>
      <p:sp>
        <p:nvSpPr>
          <p:cNvPr id="11" name="TextBox 10">
            <a:extLst>
              <a:ext uri="{FF2B5EF4-FFF2-40B4-BE49-F238E27FC236}">
                <a16:creationId xmlns:a16="http://schemas.microsoft.com/office/drawing/2014/main" id="{393CFCEA-0447-46D6-AEDB-B0AA1CD4C647}"/>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sp>
        <p:nvSpPr>
          <p:cNvPr id="8" name="TextBox 7">
            <a:extLst>
              <a:ext uri="{FF2B5EF4-FFF2-40B4-BE49-F238E27FC236}">
                <a16:creationId xmlns:a16="http://schemas.microsoft.com/office/drawing/2014/main" id="{09FAB29A-CD93-4033-BDB1-E4AFE77D70C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
        <p:nvSpPr>
          <p:cNvPr id="4" name="Footer Placeholder 3">
            <a:extLst>
              <a:ext uri="{FF2B5EF4-FFF2-40B4-BE49-F238E27FC236}">
                <a16:creationId xmlns:a16="http://schemas.microsoft.com/office/drawing/2014/main" id="{41ED5065-95BB-40D8-A3DF-6B98FF9C9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1248907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6" orient="horz" pos="1049" userDrawn="1">
          <p15:clr>
            <a:srgbClr val="F26B43"/>
          </p15:clr>
        </p15:guide>
        <p15:guide id="7" orient="horz" pos="120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4DC9E8CF-6242-45F7-8A4E-D2D6765A911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17" name="Group 16">
            <a:extLst>
              <a:ext uri="{FF2B5EF4-FFF2-40B4-BE49-F238E27FC236}">
                <a16:creationId xmlns:a16="http://schemas.microsoft.com/office/drawing/2014/main" id="{00BA520C-B738-4D9C-84EE-69538460D637}"/>
              </a:ext>
            </a:extLst>
          </p:cNvPr>
          <p:cNvGrpSpPr/>
          <p:nvPr userDrawn="1"/>
        </p:nvGrpSpPr>
        <p:grpSpPr>
          <a:xfrm>
            <a:off x="9197788" y="6102926"/>
            <a:ext cx="2640667" cy="535871"/>
            <a:chOff x="9197788" y="6102926"/>
            <a:chExt cx="2640667" cy="535871"/>
          </a:xfrm>
        </p:grpSpPr>
        <p:grpSp>
          <p:nvGrpSpPr>
            <p:cNvPr id="13" name="Group 12">
              <a:extLst>
                <a:ext uri="{FF2B5EF4-FFF2-40B4-BE49-F238E27FC236}">
                  <a16:creationId xmlns:a16="http://schemas.microsoft.com/office/drawing/2014/main" id="{32B8B034-245E-4161-827A-AA9F37E67755}"/>
                </a:ext>
              </a:extLst>
            </p:cNvPr>
            <p:cNvGrpSpPr/>
            <p:nvPr userDrawn="1"/>
          </p:nvGrpSpPr>
          <p:grpSpPr>
            <a:xfrm>
              <a:off x="10250186" y="6102926"/>
              <a:ext cx="535871" cy="535871"/>
              <a:chOff x="5526688" y="4464425"/>
              <a:chExt cx="2129548" cy="2129548"/>
            </a:xfrm>
          </p:grpSpPr>
          <p:sp>
            <p:nvSpPr>
              <p:cNvPr id="34" name="Oval 33">
                <a:extLst>
                  <a:ext uri="{FF2B5EF4-FFF2-40B4-BE49-F238E27FC236}">
                    <a16:creationId xmlns:a16="http://schemas.microsoft.com/office/drawing/2014/main" id="{31979ADF-0484-4B0F-8129-475CBB6DBC0E}"/>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5" name="Oval 34">
                <a:extLst>
                  <a:ext uri="{FF2B5EF4-FFF2-40B4-BE49-F238E27FC236}">
                    <a16:creationId xmlns:a16="http://schemas.microsoft.com/office/drawing/2014/main" id="{A4D0C7E8-8694-4BB1-A1E3-FD30F561C4B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5" name="Picture 44">
                <a:extLst>
                  <a:ext uri="{FF2B5EF4-FFF2-40B4-BE49-F238E27FC236}">
                    <a16:creationId xmlns:a16="http://schemas.microsoft.com/office/drawing/2014/main" id="{A7AEDAFA-A919-4E34-92A3-D8ED2769CCFE}"/>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11" name="Group 10">
              <a:extLst>
                <a:ext uri="{FF2B5EF4-FFF2-40B4-BE49-F238E27FC236}">
                  <a16:creationId xmlns:a16="http://schemas.microsoft.com/office/drawing/2014/main" id="{6C4EDB44-AC78-4460-B019-8E9B2D75B736}"/>
                </a:ext>
              </a:extLst>
            </p:cNvPr>
            <p:cNvGrpSpPr/>
            <p:nvPr userDrawn="1"/>
          </p:nvGrpSpPr>
          <p:grpSpPr>
            <a:xfrm>
              <a:off x="11302584" y="6102926"/>
              <a:ext cx="535871" cy="535871"/>
              <a:chOff x="9708907" y="4464425"/>
              <a:chExt cx="2129548" cy="2129548"/>
            </a:xfrm>
          </p:grpSpPr>
          <p:sp>
            <p:nvSpPr>
              <p:cNvPr id="31" name="Oval 30">
                <a:extLst>
                  <a:ext uri="{FF2B5EF4-FFF2-40B4-BE49-F238E27FC236}">
                    <a16:creationId xmlns:a16="http://schemas.microsoft.com/office/drawing/2014/main" id="{D29FAE70-EEFB-4892-A740-B08217B7FDB0}"/>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2" name="Oval 31">
                <a:extLst>
                  <a:ext uri="{FF2B5EF4-FFF2-40B4-BE49-F238E27FC236}">
                    <a16:creationId xmlns:a16="http://schemas.microsoft.com/office/drawing/2014/main" id="{E1D8CC2E-D07C-4354-B3FA-F26C8C1E8991}"/>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6" name="Picture 45">
                <a:extLst>
                  <a:ext uri="{FF2B5EF4-FFF2-40B4-BE49-F238E27FC236}">
                    <a16:creationId xmlns:a16="http://schemas.microsoft.com/office/drawing/2014/main" id="{30656A40-CCAE-40C8-B11C-B66C87EFC928}"/>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14" name="Group 13">
              <a:extLst>
                <a:ext uri="{FF2B5EF4-FFF2-40B4-BE49-F238E27FC236}">
                  <a16:creationId xmlns:a16="http://schemas.microsoft.com/office/drawing/2014/main" id="{BB5D28DE-67A4-4882-BEE1-52720DA82C8F}"/>
                </a:ext>
              </a:extLst>
            </p:cNvPr>
            <p:cNvGrpSpPr/>
            <p:nvPr userDrawn="1"/>
          </p:nvGrpSpPr>
          <p:grpSpPr>
            <a:xfrm>
              <a:off x="9723987" y="6102926"/>
              <a:ext cx="535871" cy="535871"/>
              <a:chOff x="3435577" y="4464425"/>
              <a:chExt cx="2129548" cy="2129548"/>
            </a:xfrm>
          </p:grpSpPr>
          <p:sp>
            <p:nvSpPr>
              <p:cNvPr id="28" name="Oval 27">
                <a:extLst>
                  <a:ext uri="{FF2B5EF4-FFF2-40B4-BE49-F238E27FC236}">
                    <a16:creationId xmlns:a16="http://schemas.microsoft.com/office/drawing/2014/main" id="{44B8A5A5-D253-4EF7-9CAA-E9110C4B887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29" name="Oval 28">
                <a:extLst>
                  <a:ext uri="{FF2B5EF4-FFF2-40B4-BE49-F238E27FC236}">
                    <a16:creationId xmlns:a16="http://schemas.microsoft.com/office/drawing/2014/main" id="{96F91C14-3F4E-4C27-9BC2-931E7DAC7B2F}"/>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7" name="Picture 46">
                <a:extLst>
                  <a:ext uri="{FF2B5EF4-FFF2-40B4-BE49-F238E27FC236}">
                    <a16:creationId xmlns:a16="http://schemas.microsoft.com/office/drawing/2014/main" id="{BDFEA6AF-A65D-4FC0-B17E-840C38B38439}"/>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12" name="Group 11">
              <a:extLst>
                <a:ext uri="{FF2B5EF4-FFF2-40B4-BE49-F238E27FC236}">
                  <a16:creationId xmlns:a16="http://schemas.microsoft.com/office/drawing/2014/main" id="{A7A0392E-5E38-456B-95AC-D839B5DAAEC0}"/>
                </a:ext>
              </a:extLst>
            </p:cNvPr>
            <p:cNvGrpSpPr/>
            <p:nvPr userDrawn="1"/>
          </p:nvGrpSpPr>
          <p:grpSpPr>
            <a:xfrm>
              <a:off x="10776386" y="6102926"/>
              <a:ext cx="535871" cy="535871"/>
              <a:chOff x="7617800" y="4464425"/>
              <a:chExt cx="2129548" cy="2129548"/>
            </a:xfrm>
          </p:grpSpPr>
          <p:sp>
            <p:nvSpPr>
              <p:cNvPr id="37" name="Oval 36">
                <a:extLst>
                  <a:ext uri="{FF2B5EF4-FFF2-40B4-BE49-F238E27FC236}">
                    <a16:creationId xmlns:a16="http://schemas.microsoft.com/office/drawing/2014/main" id="{1567BB3D-52E5-4194-BEAE-D678EC727E3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8" name="Oval 37">
                <a:extLst>
                  <a:ext uri="{FF2B5EF4-FFF2-40B4-BE49-F238E27FC236}">
                    <a16:creationId xmlns:a16="http://schemas.microsoft.com/office/drawing/2014/main" id="{D49B9972-AB80-4847-A854-223845FCA57D}"/>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8" name="Picture 47">
                <a:extLst>
                  <a:ext uri="{FF2B5EF4-FFF2-40B4-BE49-F238E27FC236}">
                    <a16:creationId xmlns:a16="http://schemas.microsoft.com/office/drawing/2014/main" id="{D9BE8AE1-372D-4C34-A3AC-3FE982CE179C}"/>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40" name="Group 39">
              <a:extLst>
                <a:ext uri="{FF2B5EF4-FFF2-40B4-BE49-F238E27FC236}">
                  <a16:creationId xmlns:a16="http://schemas.microsoft.com/office/drawing/2014/main" id="{5155B8A5-8FCE-4D52-922D-D2886D4B7E79}"/>
                </a:ext>
              </a:extLst>
            </p:cNvPr>
            <p:cNvGrpSpPr/>
            <p:nvPr userDrawn="1"/>
          </p:nvGrpSpPr>
          <p:grpSpPr>
            <a:xfrm>
              <a:off x="9197788" y="6102926"/>
              <a:ext cx="535871" cy="535871"/>
              <a:chOff x="-260066" y="4222376"/>
              <a:chExt cx="806823" cy="806823"/>
            </a:xfrm>
          </p:grpSpPr>
          <p:grpSp>
            <p:nvGrpSpPr>
              <p:cNvPr id="41" name="Group 40">
                <a:extLst>
                  <a:ext uri="{FF2B5EF4-FFF2-40B4-BE49-F238E27FC236}">
                    <a16:creationId xmlns:a16="http://schemas.microsoft.com/office/drawing/2014/main" id="{80D3852B-735E-4F52-9AD0-B58F5123867E}"/>
                  </a:ext>
                </a:extLst>
              </p:cNvPr>
              <p:cNvGrpSpPr/>
              <p:nvPr userDrawn="1"/>
            </p:nvGrpSpPr>
            <p:grpSpPr>
              <a:xfrm>
                <a:off x="-260066" y="4222376"/>
                <a:ext cx="806823" cy="806823"/>
                <a:chOff x="-260066" y="4222376"/>
                <a:chExt cx="806823" cy="806823"/>
              </a:xfrm>
            </p:grpSpPr>
            <p:sp>
              <p:nvSpPr>
                <p:cNvPr id="43" name="Oval 42">
                  <a:extLst>
                    <a:ext uri="{FF2B5EF4-FFF2-40B4-BE49-F238E27FC236}">
                      <a16:creationId xmlns:a16="http://schemas.microsoft.com/office/drawing/2014/main" id="{D760BE6E-6F62-48E2-BA88-9CFA2D17A53F}"/>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4" name="Oval 43">
                  <a:extLst>
                    <a:ext uri="{FF2B5EF4-FFF2-40B4-BE49-F238E27FC236}">
                      <a16:creationId xmlns:a16="http://schemas.microsoft.com/office/drawing/2014/main" id="{1B1EAFCF-4F27-49C7-AD34-914869D147D8}"/>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42" name="Picture 41">
                <a:extLst>
                  <a:ext uri="{FF2B5EF4-FFF2-40B4-BE49-F238E27FC236}">
                    <a16:creationId xmlns:a16="http://schemas.microsoft.com/office/drawing/2014/main" id="{28BBD1E1-16CD-4196-A0F0-0A7EF96F3650}"/>
                  </a:ext>
                </a:extLst>
              </p:cNvPr>
              <p:cNvPicPr>
                <a:picLocks noChangeAspect="1"/>
              </p:cNvPicPr>
              <p:nvPr userDrawn="1"/>
            </p:nvPicPr>
            <p:blipFill>
              <a:blip r:embed="rId14"/>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142010522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37" r:id="rId3"/>
    <p:sldLayoutId id="2147483838" r:id="rId4"/>
    <p:sldLayoutId id="2147483839" r:id="rId5"/>
    <p:sldLayoutId id="2147483840" r:id="rId6"/>
    <p:sldLayoutId id="2147483842"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B32C16D-C02C-40B1-AC4C-A40C6F4FC896}"/>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E4269CB-8680-442C-9444-D1653C1C38F5}"/>
              </a:ext>
            </a:extLst>
          </p:cNvPr>
          <p:cNvGrpSpPr/>
          <p:nvPr userDrawn="1"/>
        </p:nvGrpSpPr>
        <p:grpSpPr>
          <a:xfrm>
            <a:off x="9197788" y="6102926"/>
            <a:ext cx="2640667" cy="535871"/>
            <a:chOff x="9197788" y="6102926"/>
            <a:chExt cx="2640667" cy="535871"/>
          </a:xfrm>
        </p:grpSpPr>
        <p:grpSp>
          <p:nvGrpSpPr>
            <p:cNvPr id="72" name="Group 71">
              <a:extLst>
                <a:ext uri="{FF2B5EF4-FFF2-40B4-BE49-F238E27FC236}">
                  <a16:creationId xmlns:a16="http://schemas.microsoft.com/office/drawing/2014/main" id="{563F18C3-83DF-4E49-AA87-CA14E01E1D8F}"/>
                </a:ext>
              </a:extLst>
            </p:cNvPr>
            <p:cNvGrpSpPr/>
            <p:nvPr userDrawn="1"/>
          </p:nvGrpSpPr>
          <p:grpSpPr>
            <a:xfrm>
              <a:off x="10250186" y="6102926"/>
              <a:ext cx="535871" cy="535871"/>
              <a:chOff x="5526688" y="4464425"/>
              <a:chExt cx="2129548" cy="2129548"/>
            </a:xfrm>
          </p:grpSpPr>
          <p:sp>
            <p:nvSpPr>
              <p:cNvPr id="73" name="Oval 72">
                <a:extLst>
                  <a:ext uri="{FF2B5EF4-FFF2-40B4-BE49-F238E27FC236}">
                    <a16:creationId xmlns:a16="http://schemas.microsoft.com/office/drawing/2014/main" id="{9F04B95A-FF7A-4ADE-A40A-9037E89E5D3F}"/>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4" name="Oval 73">
                <a:extLst>
                  <a:ext uri="{FF2B5EF4-FFF2-40B4-BE49-F238E27FC236}">
                    <a16:creationId xmlns:a16="http://schemas.microsoft.com/office/drawing/2014/main" id="{3758DFDE-DCDF-46B0-A714-D44B81E34AE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5" name="Picture 74">
                <a:extLst>
                  <a:ext uri="{FF2B5EF4-FFF2-40B4-BE49-F238E27FC236}">
                    <a16:creationId xmlns:a16="http://schemas.microsoft.com/office/drawing/2014/main" id="{33907AB8-9A78-4F12-9C44-8C30D6FEC11B}"/>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76" name="Group 75">
              <a:extLst>
                <a:ext uri="{FF2B5EF4-FFF2-40B4-BE49-F238E27FC236}">
                  <a16:creationId xmlns:a16="http://schemas.microsoft.com/office/drawing/2014/main" id="{E6D3AB97-792B-4C50-80B1-500DF65F6F1D}"/>
                </a:ext>
              </a:extLst>
            </p:cNvPr>
            <p:cNvGrpSpPr/>
            <p:nvPr userDrawn="1"/>
          </p:nvGrpSpPr>
          <p:grpSpPr>
            <a:xfrm>
              <a:off x="11302584" y="6102926"/>
              <a:ext cx="535871" cy="535871"/>
              <a:chOff x="9708907" y="4464425"/>
              <a:chExt cx="2129548" cy="2129548"/>
            </a:xfrm>
          </p:grpSpPr>
          <p:sp>
            <p:nvSpPr>
              <p:cNvPr id="77" name="Oval 76">
                <a:extLst>
                  <a:ext uri="{FF2B5EF4-FFF2-40B4-BE49-F238E27FC236}">
                    <a16:creationId xmlns:a16="http://schemas.microsoft.com/office/drawing/2014/main" id="{9B96C386-2AFE-4D94-94FA-5AB217031246}"/>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8" name="Oval 77">
                <a:extLst>
                  <a:ext uri="{FF2B5EF4-FFF2-40B4-BE49-F238E27FC236}">
                    <a16:creationId xmlns:a16="http://schemas.microsoft.com/office/drawing/2014/main" id="{0B7F5411-B0A3-479D-9DFD-3473A7E006F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9" name="Picture 78">
                <a:extLst>
                  <a:ext uri="{FF2B5EF4-FFF2-40B4-BE49-F238E27FC236}">
                    <a16:creationId xmlns:a16="http://schemas.microsoft.com/office/drawing/2014/main" id="{AD031B0A-4E1E-4A7A-A7B8-E891EC46D8C6}"/>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80" name="Group 79">
              <a:extLst>
                <a:ext uri="{FF2B5EF4-FFF2-40B4-BE49-F238E27FC236}">
                  <a16:creationId xmlns:a16="http://schemas.microsoft.com/office/drawing/2014/main" id="{F6BB1173-AB86-4605-AD63-186F157C252B}"/>
                </a:ext>
              </a:extLst>
            </p:cNvPr>
            <p:cNvGrpSpPr/>
            <p:nvPr userDrawn="1"/>
          </p:nvGrpSpPr>
          <p:grpSpPr>
            <a:xfrm>
              <a:off x="9723987" y="6102926"/>
              <a:ext cx="535871" cy="535871"/>
              <a:chOff x="3435577" y="4464425"/>
              <a:chExt cx="2129548" cy="2129548"/>
            </a:xfrm>
          </p:grpSpPr>
          <p:sp>
            <p:nvSpPr>
              <p:cNvPr id="81" name="Oval 80">
                <a:extLst>
                  <a:ext uri="{FF2B5EF4-FFF2-40B4-BE49-F238E27FC236}">
                    <a16:creationId xmlns:a16="http://schemas.microsoft.com/office/drawing/2014/main" id="{21EBBA6E-8559-44E1-9C4E-C61DC64F841F}"/>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2" name="Oval 81">
                <a:extLst>
                  <a:ext uri="{FF2B5EF4-FFF2-40B4-BE49-F238E27FC236}">
                    <a16:creationId xmlns:a16="http://schemas.microsoft.com/office/drawing/2014/main" id="{6F54C2CB-6F20-43CE-A97C-ED31C1AC2047}"/>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83" name="Picture 82">
                <a:extLst>
                  <a:ext uri="{FF2B5EF4-FFF2-40B4-BE49-F238E27FC236}">
                    <a16:creationId xmlns:a16="http://schemas.microsoft.com/office/drawing/2014/main" id="{3559632B-0DC6-4CFE-A93F-F069C72BB8E2}"/>
                  </a:ext>
                </a:extLst>
              </p:cNvPr>
              <p:cNvPicPr>
                <a:picLocks noChangeAspect="1"/>
              </p:cNvPicPr>
              <p:nvPr userDrawn="1"/>
            </p:nvPicPr>
            <p:blipFill>
              <a:blip r:embed="rId12"/>
              <a:stretch>
                <a:fillRect/>
              </a:stretch>
            </p:blipFill>
            <p:spPr>
              <a:xfrm>
                <a:off x="3794894" y="4744721"/>
                <a:ext cx="1473266" cy="1473266"/>
              </a:xfrm>
              <a:prstGeom prst="rect">
                <a:avLst/>
              </a:prstGeom>
            </p:spPr>
          </p:pic>
        </p:grpSp>
        <p:grpSp>
          <p:nvGrpSpPr>
            <p:cNvPr id="84" name="Group 83">
              <a:extLst>
                <a:ext uri="{FF2B5EF4-FFF2-40B4-BE49-F238E27FC236}">
                  <a16:creationId xmlns:a16="http://schemas.microsoft.com/office/drawing/2014/main" id="{4F98FF61-D7CE-498F-9758-07961B594E77}"/>
                </a:ext>
              </a:extLst>
            </p:cNvPr>
            <p:cNvGrpSpPr/>
            <p:nvPr userDrawn="1"/>
          </p:nvGrpSpPr>
          <p:grpSpPr>
            <a:xfrm>
              <a:off x="10776386" y="6102926"/>
              <a:ext cx="535871" cy="535871"/>
              <a:chOff x="7617800" y="4464425"/>
              <a:chExt cx="2129548" cy="2129548"/>
            </a:xfrm>
          </p:grpSpPr>
          <p:sp>
            <p:nvSpPr>
              <p:cNvPr id="85" name="Oval 84">
                <a:extLst>
                  <a:ext uri="{FF2B5EF4-FFF2-40B4-BE49-F238E27FC236}">
                    <a16:creationId xmlns:a16="http://schemas.microsoft.com/office/drawing/2014/main" id="{863C57C5-9A02-4558-B784-A6270A61A82A}"/>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6" name="Oval 85">
                <a:extLst>
                  <a:ext uri="{FF2B5EF4-FFF2-40B4-BE49-F238E27FC236}">
                    <a16:creationId xmlns:a16="http://schemas.microsoft.com/office/drawing/2014/main" id="{51751A27-E550-4ABA-9E5B-5913AD020FE1}"/>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87" name="Picture 86">
                <a:extLst>
                  <a:ext uri="{FF2B5EF4-FFF2-40B4-BE49-F238E27FC236}">
                    <a16:creationId xmlns:a16="http://schemas.microsoft.com/office/drawing/2014/main" id="{077A6332-8FE6-4409-AE22-0E2FC492D696}"/>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88" name="Group 87">
              <a:extLst>
                <a:ext uri="{FF2B5EF4-FFF2-40B4-BE49-F238E27FC236}">
                  <a16:creationId xmlns:a16="http://schemas.microsoft.com/office/drawing/2014/main" id="{E44E08B9-B7F1-4B61-9B1B-33E08259A577}"/>
                </a:ext>
              </a:extLst>
            </p:cNvPr>
            <p:cNvGrpSpPr/>
            <p:nvPr userDrawn="1"/>
          </p:nvGrpSpPr>
          <p:grpSpPr>
            <a:xfrm>
              <a:off x="9197788" y="6102926"/>
              <a:ext cx="535871" cy="535871"/>
              <a:chOff x="-260066" y="4222376"/>
              <a:chExt cx="806823" cy="806823"/>
            </a:xfrm>
          </p:grpSpPr>
          <p:grpSp>
            <p:nvGrpSpPr>
              <p:cNvPr id="89" name="Group 88">
                <a:extLst>
                  <a:ext uri="{FF2B5EF4-FFF2-40B4-BE49-F238E27FC236}">
                    <a16:creationId xmlns:a16="http://schemas.microsoft.com/office/drawing/2014/main" id="{7CB418C8-37CA-4CD7-B10E-51BD9848CCEB}"/>
                  </a:ext>
                </a:extLst>
              </p:cNvPr>
              <p:cNvGrpSpPr/>
              <p:nvPr userDrawn="1"/>
            </p:nvGrpSpPr>
            <p:grpSpPr>
              <a:xfrm>
                <a:off x="-260066" y="4222376"/>
                <a:ext cx="806823" cy="806823"/>
                <a:chOff x="-260066" y="4222376"/>
                <a:chExt cx="806823" cy="806823"/>
              </a:xfrm>
            </p:grpSpPr>
            <p:sp>
              <p:nvSpPr>
                <p:cNvPr id="91" name="Oval 90">
                  <a:extLst>
                    <a:ext uri="{FF2B5EF4-FFF2-40B4-BE49-F238E27FC236}">
                      <a16:creationId xmlns:a16="http://schemas.microsoft.com/office/drawing/2014/main" id="{43D95699-006C-4A0D-A55E-76578F6E3B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92" name="Oval 91">
                  <a:extLst>
                    <a:ext uri="{FF2B5EF4-FFF2-40B4-BE49-F238E27FC236}">
                      <a16:creationId xmlns:a16="http://schemas.microsoft.com/office/drawing/2014/main" id="{D75E3321-04AE-4C50-8E75-9C4D3E9C83A2}"/>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90" name="Picture 89">
                <a:extLst>
                  <a:ext uri="{FF2B5EF4-FFF2-40B4-BE49-F238E27FC236}">
                    <a16:creationId xmlns:a16="http://schemas.microsoft.com/office/drawing/2014/main" id="{898B302A-C680-489F-9FD8-CC38110C8663}"/>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97311171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63" r:id="rId3"/>
    <p:sldLayoutId id="2147483864" r:id="rId4"/>
    <p:sldLayoutId id="2147483865" r:id="rId5"/>
    <p:sldLayoutId id="2147483866" r:id="rId6"/>
    <p:sldLayoutId id="2147483867"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06717401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72" r:id="rId3"/>
    <p:sldLayoutId id="2147483873" r:id="rId4"/>
    <p:sldLayoutId id="2147483874" r:id="rId5"/>
    <p:sldLayoutId id="2147483875" r:id="rId6"/>
    <p:sldLayoutId id="2147483876"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7301"/>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AC651904-1BDA-4E15-BCF7-8D04E454653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FFA2DD4-CB5A-4BB8-8128-959FFABF623F}"/>
              </a:ext>
            </a:extLst>
          </p:cNvPr>
          <p:cNvGrpSpPr/>
          <p:nvPr userDrawn="1"/>
        </p:nvGrpSpPr>
        <p:grpSpPr>
          <a:xfrm>
            <a:off x="9197788" y="6102926"/>
            <a:ext cx="2640667" cy="535871"/>
            <a:chOff x="9197788" y="6102926"/>
            <a:chExt cx="2640667" cy="535871"/>
          </a:xfrm>
        </p:grpSpPr>
        <p:grpSp>
          <p:nvGrpSpPr>
            <p:cNvPr id="48" name="Group 47">
              <a:extLst>
                <a:ext uri="{FF2B5EF4-FFF2-40B4-BE49-F238E27FC236}">
                  <a16:creationId xmlns:a16="http://schemas.microsoft.com/office/drawing/2014/main" id="{9C0FF18E-48FB-477D-A497-C9F3391EB81E}"/>
                </a:ext>
              </a:extLst>
            </p:cNvPr>
            <p:cNvGrpSpPr/>
            <p:nvPr userDrawn="1"/>
          </p:nvGrpSpPr>
          <p:grpSpPr>
            <a:xfrm>
              <a:off x="9197788" y="6102926"/>
              <a:ext cx="535871" cy="535871"/>
              <a:chOff x="-260066" y="4222376"/>
              <a:chExt cx="806823" cy="806823"/>
            </a:xfrm>
          </p:grpSpPr>
          <p:sp>
            <p:nvSpPr>
              <p:cNvPr id="72" name="Oval 71">
                <a:extLst>
                  <a:ext uri="{FF2B5EF4-FFF2-40B4-BE49-F238E27FC236}">
                    <a16:creationId xmlns:a16="http://schemas.microsoft.com/office/drawing/2014/main" id="{59D8D3C2-9F22-4938-B4CC-B10414014237}"/>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11ED9154-F020-424D-A036-E8EEA47F3A84}"/>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71" name="Picture 70">
              <a:extLst>
                <a:ext uri="{FF2B5EF4-FFF2-40B4-BE49-F238E27FC236}">
                  <a16:creationId xmlns:a16="http://schemas.microsoft.com/office/drawing/2014/main" id="{F6D8DE13-D497-4CE1-97DF-5DA444890E4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45" name="Oval 44">
              <a:extLst>
                <a:ext uri="{FF2B5EF4-FFF2-40B4-BE49-F238E27FC236}">
                  <a16:creationId xmlns:a16="http://schemas.microsoft.com/office/drawing/2014/main" id="{5681091F-18BB-4DF9-9A0F-34F38010146D}"/>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6" name="Oval 45">
              <a:extLst>
                <a:ext uri="{FF2B5EF4-FFF2-40B4-BE49-F238E27FC236}">
                  <a16:creationId xmlns:a16="http://schemas.microsoft.com/office/drawing/2014/main" id="{4F87B348-1805-46B8-B0FB-87BC499FDDD4}"/>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7" name="Picture 46">
              <a:extLst>
                <a:ext uri="{FF2B5EF4-FFF2-40B4-BE49-F238E27FC236}">
                  <a16:creationId xmlns:a16="http://schemas.microsoft.com/office/drawing/2014/main" id="{43691D57-137A-471C-8690-1F72CE6F5FBD}"/>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10298959" y="6147735"/>
              <a:ext cx="435818" cy="435818"/>
            </a:xfrm>
            <a:prstGeom prst="rect">
              <a:avLst/>
            </a:prstGeom>
          </p:spPr>
        </p:pic>
        <p:sp>
          <p:nvSpPr>
            <p:cNvPr id="42" name="Oval 41">
              <a:extLst>
                <a:ext uri="{FF2B5EF4-FFF2-40B4-BE49-F238E27FC236}">
                  <a16:creationId xmlns:a16="http://schemas.microsoft.com/office/drawing/2014/main" id="{B3DB48B7-8A91-43F6-9A8C-D6E111F6D1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3" name="Oval 42">
              <a:extLst>
                <a:ext uri="{FF2B5EF4-FFF2-40B4-BE49-F238E27FC236}">
                  <a16:creationId xmlns:a16="http://schemas.microsoft.com/office/drawing/2014/main" id="{8948F72B-8B1F-43BB-BA74-5A1D80A022A8}"/>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4" name="Picture 43">
              <a:extLst>
                <a:ext uri="{FF2B5EF4-FFF2-40B4-BE49-F238E27FC236}">
                  <a16:creationId xmlns:a16="http://schemas.microsoft.com/office/drawing/2014/main" id="{D616BEFD-2F74-43AC-BE02-D35A2DCA6C1E}"/>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39" name="Oval 38">
              <a:extLst>
                <a:ext uri="{FF2B5EF4-FFF2-40B4-BE49-F238E27FC236}">
                  <a16:creationId xmlns:a16="http://schemas.microsoft.com/office/drawing/2014/main" id="{86B3D444-A831-49DD-8B8F-EF6C468FF6EA}"/>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0" name="Oval 39">
              <a:extLst>
                <a:ext uri="{FF2B5EF4-FFF2-40B4-BE49-F238E27FC236}">
                  <a16:creationId xmlns:a16="http://schemas.microsoft.com/office/drawing/2014/main" id="{C8A57523-2138-4940-BF60-F22B51CC67FF}"/>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1" name="Picture 40">
              <a:extLst>
                <a:ext uri="{FF2B5EF4-FFF2-40B4-BE49-F238E27FC236}">
                  <a16:creationId xmlns:a16="http://schemas.microsoft.com/office/drawing/2014/main" id="{6407368A-E397-4450-836F-6CEDC05F82E2}"/>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36" name="Oval 35">
              <a:extLst>
                <a:ext uri="{FF2B5EF4-FFF2-40B4-BE49-F238E27FC236}">
                  <a16:creationId xmlns:a16="http://schemas.microsoft.com/office/drawing/2014/main" id="{306B1184-101B-495A-BE10-6DBAC425DC91}"/>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7" name="Oval 36">
              <a:extLst>
                <a:ext uri="{FF2B5EF4-FFF2-40B4-BE49-F238E27FC236}">
                  <a16:creationId xmlns:a16="http://schemas.microsoft.com/office/drawing/2014/main" id="{71DDA1E0-4925-463D-9809-D305395BDC4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38" name="Picture 37">
              <a:extLst>
                <a:ext uri="{FF2B5EF4-FFF2-40B4-BE49-F238E27FC236}">
                  <a16:creationId xmlns:a16="http://schemas.microsoft.com/office/drawing/2014/main" id="{E5576A95-B37C-4E9C-A41B-74FBFDF7396E}"/>
                </a:ext>
              </a:extLst>
            </p:cNvPr>
            <p:cNvPicPr>
              <a:picLocks noChangeAspect="1"/>
            </p:cNvPicPr>
            <p:nvPr userDrawn="1"/>
          </p:nvPicPr>
          <p:blipFill>
            <a:blip r:embed="rId14"/>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25503787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881" r:id="rId3"/>
    <p:sldLayoutId id="2147483882" r:id="rId4"/>
    <p:sldLayoutId id="2147483883" r:id="rId5"/>
    <p:sldLayoutId id="2147483884" r:id="rId6"/>
    <p:sldLayoutId id="2147483885"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9810"/>
            <a:ext cx="10021172" cy="378848"/>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9F7FB59-6C45-448E-860D-D17C2A713AE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EF2549D1-BDA6-4BBD-B0AB-A7BA13DDC44F}"/>
              </a:ext>
            </a:extLst>
          </p:cNvPr>
          <p:cNvGrpSpPr/>
          <p:nvPr userDrawn="1"/>
        </p:nvGrpSpPr>
        <p:grpSpPr>
          <a:xfrm>
            <a:off x="9197788" y="6102926"/>
            <a:ext cx="2640667" cy="535871"/>
            <a:chOff x="9197788" y="6102926"/>
            <a:chExt cx="2640667" cy="535871"/>
          </a:xfrm>
        </p:grpSpPr>
        <p:grpSp>
          <p:nvGrpSpPr>
            <p:cNvPr id="51" name="Group 50">
              <a:extLst>
                <a:ext uri="{FF2B5EF4-FFF2-40B4-BE49-F238E27FC236}">
                  <a16:creationId xmlns:a16="http://schemas.microsoft.com/office/drawing/2014/main" id="{4289005D-D784-424C-8A81-76A96A49E876}"/>
                </a:ext>
              </a:extLst>
            </p:cNvPr>
            <p:cNvGrpSpPr/>
            <p:nvPr userDrawn="1"/>
          </p:nvGrpSpPr>
          <p:grpSpPr>
            <a:xfrm>
              <a:off x="9197788" y="6102926"/>
              <a:ext cx="535871" cy="535871"/>
              <a:chOff x="-260066" y="4222376"/>
              <a:chExt cx="806823" cy="806823"/>
            </a:xfrm>
          </p:grpSpPr>
          <p:grpSp>
            <p:nvGrpSpPr>
              <p:cNvPr id="68" name="Group 67">
                <a:extLst>
                  <a:ext uri="{FF2B5EF4-FFF2-40B4-BE49-F238E27FC236}">
                    <a16:creationId xmlns:a16="http://schemas.microsoft.com/office/drawing/2014/main" id="{1B7AED45-DC78-41E7-940D-601DDA87AD23}"/>
                  </a:ext>
                </a:extLst>
              </p:cNvPr>
              <p:cNvGrpSpPr/>
              <p:nvPr userDrawn="1"/>
            </p:nvGrpSpPr>
            <p:grpSpPr>
              <a:xfrm>
                <a:off x="-260066" y="4222376"/>
                <a:ext cx="806823" cy="806823"/>
                <a:chOff x="-260066" y="4222376"/>
                <a:chExt cx="806823" cy="806823"/>
              </a:xfrm>
            </p:grpSpPr>
            <p:sp>
              <p:nvSpPr>
                <p:cNvPr id="70" name="Oval 69">
                  <a:extLst>
                    <a:ext uri="{FF2B5EF4-FFF2-40B4-BE49-F238E27FC236}">
                      <a16:creationId xmlns:a16="http://schemas.microsoft.com/office/drawing/2014/main" id="{615545E9-8305-4856-8298-9F8F81A6608F}"/>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1" name="Oval 70">
                  <a:extLst>
                    <a:ext uri="{FF2B5EF4-FFF2-40B4-BE49-F238E27FC236}">
                      <a16:creationId xmlns:a16="http://schemas.microsoft.com/office/drawing/2014/main" id="{177B911E-D425-4542-8FED-284B5AF07BFC}"/>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9" name="Picture 68">
                <a:extLst>
                  <a:ext uri="{FF2B5EF4-FFF2-40B4-BE49-F238E27FC236}">
                    <a16:creationId xmlns:a16="http://schemas.microsoft.com/office/drawing/2014/main" id="{D7A80D53-E38A-40D6-8FEF-3194E2A9C6A6}"/>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52" name="Group 51">
              <a:extLst>
                <a:ext uri="{FF2B5EF4-FFF2-40B4-BE49-F238E27FC236}">
                  <a16:creationId xmlns:a16="http://schemas.microsoft.com/office/drawing/2014/main" id="{23131A77-2FFD-4645-B7D1-07BE35D4B40E}"/>
                </a:ext>
              </a:extLst>
            </p:cNvPr>
            <p:cNvGrpSpPr/>
            <p:nvPr userDrawn="1"/>
          </p:nvGrpSpPr>
          <p:grpSpPr>
            <a:xfrm>
              <a:off x="10250186" y="6102926"/>
              <a:ext cx="535871" cy="535871"/>
              <a:chOff x="5526688" y="4464425"/>
              <a:chExt cx="2129548" cy="2129548"/>
            </a:xfrm>
          </p:grpSpPr>
          <p:sp>
            <p:nvSpPr>
              <p:cNvPr id="65" name="Oval 64">
                <a:extLst>
                  <a:ext uri="{FF2B5EF4-FFF2-40B4-BE49-F238E27FC236}">
                    <a16:creationId xmlns:a16="http://schemas.microsoft.com/office/drawing/2014/main" id="{0D9E3E66-CB01-4113-9247-7B0F5A054D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6" name="Oval 65">
                <a:extLst>
                  <a:ext uri="{FF2B5EF4-FFF2-40B4-BE49-F238E27FC236}">
                    <a16:creationId xmlns:a16="http://schemas.microsoft.com/office/drawing/2014/main" id="{13D3383E-E542-4C64-B0C9-FAAB821BD09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7" name="Picture 66">
                <a:extLst>
                  <a:ext uri="{FF2B5EF4-FFF2-40B4-BE49-F238E27FC236}">
                    <a16:creationId xmlns:a16="http://schemas.microsoft.com/office/drawing/2014/main" id="{6B4F7197-53E4-456D-A3CD-DCAC482744EA}"/>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53" name="Group 52">
              <a:extLst>
                <a:ext uri="{FF2B5EF4-FFF2-40B4-BE49-F238E27FC236}">
                  <a16:creationId xmlns:a16="http://schemas.microsoft.com/office/drawing/2014/main" id="{0D258BDC-A584-4D93-AFB1-6D6D75650533}"/>
                </a:ext>
              </a:extLst>
            </p:cNvPr>
            <p:cNvGrpSpPr/>
            <p:nvPr userDrawn="1"/>
          </p:nvGrpSpPr>
          <p:grpSpPr>
            <a:xfrm>
              <a:off x="11302584" y="6102926"/>
              <a:ext cx="535871" cy="535871"/>
              <a:chOff x="9708907" y="4464425"/>
              <a:chExt cx="2129548" cy="2129548"/>
            </a:xfrm>
          </p:grpSpPr>
          <p:sp>
            <p:nvSpPr>
              <p:cNvPr id="62" name="Oval 61">
                <a:extLst>
                  <a:ext uri="{FF2B5EF4-FFF2-40B4-BE49-F238E27FC236}">
                    <a16:creationId xmlns:a16="http://schemas.microsoft.com/office/drawing/2014/main" id="{92F55602-F886-41C2-80BF-9FC745DED48B}"/>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3" name="Oval 62">
                <a:extLst>
                  <a:ext uri="{FF2B5EF4-FFF2-40B4-BE49-F238E27FC236}">
                    <a16:creationId xmlns:a16="http://schemas.microsoft.com/office/drawing/2014/main" id="{55F57BBD-9C4E-4482-8856-3560F8792097}"/>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4" name="Picture 63">
                <a:extLst>
                  <a:ext uri="{FF2B5EF4-FFF2-40B4-BE49-F238E27FC236}">
                    <a16:creationId xmlns:a16="http://schemas.microsoft.com/office/drawing/2014/main" id="{53409E8A-7428-493F-8A23-9B204622173E}"/>
                  </a:ext>
                </a:extLst>
              </p:cNvPr>
              <p:cNvPicPr>
                <a:picLocks noChangeAspect="1"/>
              </p:cNvPicPr>
              <p:nvPr userDrawn="1"/>
            </p:nvPicPr>
            <p:blipFill>
              <a:blip r:embed="rId12"/>
              <a:stretch>
                <a:fillRect/>
              </a:stretch>
            </p:blipFill>
            <p:spPr>
              <a:xfrm>
                <a:off x="9959565" y="4688188"/>
                <a:ext cx="1647135" cy="1647135"/>
              </a:xfrm>
              <a:prstGeom prst="rect">
                <a:avLst/>
              </a:prstGeom>
            </p:spPr>
          </p:pic>
        </p:grpSp>
        <p:grpSp>
          <p:nvGrpSpPr>
            <p:cNvPr id="54" name="Group 53">
              <a:extLst>
                <a:ext uri="{FF2B5EF4-FFF2-40B4-BE49-F238E27FC236}">
                  <a16:creationId xmlns:a16="http://schemas.microsoft.com/office/drawing/2014/main" id="{EBCB0FDF-0D50-413B-AE60-21A02295909F}"/>
                </a:ext>
              </a:extLst>
            </p:cNvPr>
            <p:cNvGrpSpPr/>
            <p:nvPr userDrawn="1"/>
          </p:nvGrpSpPr>
          <p:grpSpPr>
            <a:xfrm>
              <a:off x="9723987" y="6102926"/>
              <a:ext cx="535871" cy="535871"/>
              <a:chOff x="3435577" y="4464425"/>
              <a:chExt cx="2129548" cy="2129548"/>
            </a:xfrm>
          </p:grpSpPr>
          <p:sp>
            <p:nvSpPr>
              <p:cNvPr id="59" name="Oval 58">
                <a:extLst>
                  <a:ext uri="{FF2B5EF4-FFF2-40B4-BE49-F238E27FC236}">
                    <a16:creationId xmlns:a16="http://schemas.microsoft.com/office/drawing/2014/main" id="{7E6F49E6-954B-4233-996A-B195BE70CE4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0" name="Oval 59">
                <a:extLst>
                  <a:ext uri="{FF2B5EF4-FFF2-40B4-BE49-F238E27FC236}">
                    <a16:creationId xmlns:a16="http://schemas.microsoft.com/office/drawing/2014/main" id="{84B50A01-EBF5-42C3-9784-CAFB9A2DCB58}"/>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1" name="Picture 60">
                <a:extLst>
                  <a:ext uri="{FF2B5EF4-FFF2-40B4-BE49-F238E27FC236}">
                    <a16:creationId xmlns:a16="http://schemas.microsoft.com/office/drawing/2014/main" id="{4E8F0945-521E-4138-AFA1-9BEBB87758C9}"/>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5" name="Group 54">
              <a:extLst>
                <a:ext uri="{FF2B5EF4-FFF2-40B4-BE49-F238E27FC236}">
                  <a16:creationId xmlns:a16="http://schemas.microsoft.com/office/drawing/2014/main" id="{7168C31B-9FE9-4317-AF9B-4097E6C42A34}"/>
                </a:ext>
              </a:extLst>
            </p:cNvPr>
            <p:cNvGrpSpPr/>
            <p:nvPr userDrawn="1"/>
          </p:nvGrpSpPr>
          <p:grpSpPr>
            <a:xfrm>
              <a:off x="10776386" y="6102926"/>
              <a:ext cx="535871" cy="535871"/>
              <a:chOff x="7617800" y="4464425"/>
              <a:chExt cx="2129548" cy="2129548"/>
            </a:xfrm>
          </p:grpSpPr>
          <p:sp>
            <p:nvSpPr>
              <p:cNvPr id="56" name="Oval 55">
                <a:extLst>
                  <a:ext uri="{FF2B5EF4-FFF2-40B4-BE49-F238E27FC236}">
                    <a16:creationId xmlns:a16="http://schemas.microsoft.com/office/drawing/2014/main" id="{2BBD44F8-F85F-4C9F-967E-1DBC7E25A4E8}"/>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7" name="Oval 56">
                <a:extLst>
                  <a:ext uri="{FF2B5EF4-FFF2-40B4-BE49-F238E27FC236}">
                    <a16:creationId xmlns:a16="http://schemas.microsoft.com/office/drawing/2014/main" id="{FB5D2F8C-A62A-40FC-AFF7-225E7C98930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8" name="Picture 57">
                <a:extLst>
                  <a:ext uri="{FF2B5EF4-FFF2-40B4-BE49-F238E27FC236}">
                    <a16:creationId xmlns:a16="http://schemas.microsoft.com/office/drawing/2014/main" id="{7991289B-01DA-45EA-A5CC-10610552ECE7}"/>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379330341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887" r:id="rId3"/>
    <p:sldLayoutId id="2147483888" r:id="rId4"/>
    <p:sldLayoutId id="2147483889" r:id="rId5"/>
    <p:sldLayoutId id="2147483890" r:id="rId6"/>
    <p:sldLayoutId id="2147483891"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757574"/>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419874227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6.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6.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6.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2" Type="http://schemas.openxmlformats.org/officeDocument/2006/relationships/hyperlink" Target="mailto:help@bravosolution.co.uk" TargetMode="External"/><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hyperlink" Target="https://attain.bravosolution.co.uk/" TargetMode="External"/><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ttain.bravosolution.co.uk/" TargetMode="Externa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ADF-C3A6-48DA-BB55-254ADEF835DA}"/>
              </a:ext>
            </a:extLst>
          </p:cNvPr>
          <p:cNvSpPr>
            <a:spLocks noGrp="1"/>
          </p:cNvSpPr>
          <p:nvPr>
            <p:ph type="ctrTitle"/>
          </p:nvPr>
        </p:nvSpPr>
        <p:spPr>
          <a:xfrm>
            <a:off x="721024" y="2834633"/>
            <a:ext cx="7993769" cy="1990255"/>
          </a:xfrm>
        </p:spPr>
        <p:txBody>
          <a:bodyPr/>
          <a:lstStyle/>
          <a:p>
            <a:r>
              <a:rPr lang="en-GB" dirty="0"/>
              <a:t>Supplier guide to registering on the Attain eProcurement Portal</a:t>
            </a:r>
          </a:p>
        </p:txBody>
      </p:sp>
      <p:sp>
        <p:nvSpPr>
          <p:cNvPr id="3" name="Subtitle 2">
            <a:extLst>
              <a:ext uri="{FF2B5EF4-FFF2-40B4-BE49-F238E27FC236}">
                <a16:creationId xmlns:a16="http://schemas.microsoft.com/office/drawing/2014/main" id="{F218CBA1-A086-4C8E-960C-66E13BCEA05D}"/>
              </a:ext>
            </a:extLst>
          </p:cNvPr>
          <p:cNvSpPr>
            <a:spLocks noGrp="1"/>
          </p:cNvSpPr>
          <p:nvPr>
            <p:ph type="subTitle" idx="1"/>
          </p:nvPr>
        </p:nvSpPr>
        <p:spPr>
          <a:xfrm>
            <a:off x="721024" y="5048239"/>
            <a:ext cx="4680000" cy="458974"/>
          </a:xfrm>
        </p:spPr>
        <p:txBody>
          <a:bodyPr/>
          <a:lstStyle/>
          <a:p>
            <a:r>
              <a:rPr lang="en-GB" dirty="0"/>
              <a:t>Jaggaer / Bravo Advantage 18</a:t>
            </a:r>
          </a:p>
        </p:txBody>
      </p:sp>
      <p:sp>
        <p:nvSpPr>
          <p:cNvPr id="4" name="Text Placeholder 3">
            <a:extLst>
              <a:ext uri="{FF2B5EF4-FFF2-40B4-BE49-F238E27FC236}">
                <a16:creationId xmlns:a16="http://schemas.microsoft.com/office/drawing/2014/main" id="{89DCDBF0-ED15-45C1-9465-3E98C04089AF}"/>
              </a:ext>
            </a:extLst>
          </p:cNvPr>
          <p:cNvSpPr>
            <a:spLocks noGrp="1"/>
          </p:cNvSpPr>
          <p:nvPr>
            <p:ph type="body" sz="quarter" idx="11"/>
          </p:nvPr>
        </p:nvSpPr>
        <p:spPr/>
        <p:txBody>
          <a:bodyPr/>
          <a:lstStyle/>
          <a:p>
            <a:r>
              <a:rPr lang="en-GB" dirty="0"/>
              <a:t>May 2019</a:t>
            </a:r>
          </a:p>
        </p:txBody>
      </p:sp>
    </p:spTree>
    <p:extLst>
      <p:ext uri="{BB962C8B-B14F-4D97-AF65-F5344CB8AC3E}">
        <p14:creationId xmlns:p14="http://schemas.microsoft.com/office/powerpoint/2010/main" val="2883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8. To </a:t>
            </a:r>
            <a:r>
              <a:rPr lang="en-GB" b="1" dirty="0">
                <a:latin typeface="Century Gothic"/>
              </a:rPr>
              <a:t>Express Interest </a:t>
            </a:r>
            <a:r>
              <a:rPr lang="en-GB" dirty="0">
                <a:latin typeface="Century Gothic"/>
              </a:rPr>
              <a:t>in a tender, click on the name of the tender you wish to access in the list</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r>
              <a:rPr lang="en-GB" dirty="0">
                <a:latin typeface="Century Gothic"/>
              </a:rPr>
              <a:t>9. On the next screen you will see the details of the SQ or ITT. Click on </a:t>
            </a:r>
            <a:r>
              <a:rPr lang="en-GB" b="1" dirty="0">
                <a:latin typeface="Century Gothic"/>
              </a:rPr>
              <a:t>Express Interest</a:t>
            </a:r>
          </a:p>
          <a:p>
            <a:endParaRPr lang="en-GB" b="1" dirty="0">
              <a:latin typeface="Century Gothic"/>
            </a:endParaRPr>
          </a:p>
          <a:p>
            <a:r>
              <a:rPr lang="en-GB" dirty="0">
                <a:latin typeface="Century Gothic"/>
              </a:rPr>
              <a:t>10. You will see a pop up notification. Click </a:t>
            </a:r>
            <a:r>
              <a:rPr lang="en-GB" b="1" dirty="0">
                <a:latin typeface="Century Gothic"/>
              </a:rPr>
              <a:t>‘OK’</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and Interest in a tender</a:t>
            </a:r>
          </a:p>
        </p:txBody>
      </p:sp>
      <p:pic>
        <p:nvPicPr>
          <p:cNvPr id="3" name="Picture 2">
            <a:extLst>
              <a:ext uri="{FF2B5EF4-FFF2-40B4-BE49-F238E27FC236}">
                <a16:creationId xmlns:a16="http://schemas.microsoft.com/office/drawing/2014/main" id="{FDA4F683-4F4B-4312-9031-65498AFCF91C}"/>
              </a:ext>
            </a:extLst>
          </p:cNvPr>
          <p:cNvPicPr>
            <a:picLocks noChangeAspect="1"/>
          </p:cNvPicPr>
          <p:nvPr/>
        </p:nvPicPr>
        <p:blipFill>
          <a:blip r:embed="rId2"/>
          <a:stretch>
            <a:fillRect/>
          </a:stretch>
        </p:blipFill>
        <p:spPr>
          <a:xfrm>
            <a:off x="121298" y="1769235"/>
            <a:ext cx="11949404" cy="1389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51361AF-AAEE-4CCE-AAF5-1AFB48381296}"/>
              </a:ext>
            </a:extLst>
          </p:cNvPr>
          <p:cNvPicPr>
            <a:picLocks noChangeAspect="1"/>
          </p:cNvPicPr>
          <p:nvPr/>
        </p:nvPicPr>
        <p:blipFill>
          <a:blip r:embed="rId3"/>
          <a:stretch>
            <a:fillRect/>
          </a:stretch>
        </p:blipFill>
        <p:spPr>
          <a:xfrm>
            <a:off x="9929521" y="3527412"/>
            <a:ext cx="1047750" cy="342900"/>
          </a:xfrm>
          <a:prstGeom prst="rect">
            <a:avLst/>
          </a:prstGeom>
        </p:spPr>
      </p:pic>
      <p:pic>
        <p:nvPicPr>
          <p:cNvPr id="9" name="Picture 8">
            <a:extLst>
              <a:ext uri="{FF2B5EF4-FFF2-40B4-BE49-F238E27FC236}">
                <a16:creationId xmlns:a16="http://schemas.microsoft.com/office/drawing/2014/main" id="{07FBD32D-CA47-4F4F-B181-10B5389A8788}"/>
              </a:ext>
            </a:extLst>
          </p:cNvPr>
          <p:cNvPicPr>
            <a:picLocks noChangeAspect="1"/>
          </p:cNvPicPr>
          <p:nvPr/>
        </p:nvPicPr>
        <p:blipFill>
          <a:blip r:embed="rId4"/>
          <a:stretch>
            <a:fillRect/>
          </a:stretch>
        </p:blipFill>
        <p:spPr>
          <a:xfrm>
            <a:off x="5831633" y="4285238"/>
            <a:ext cx="3733994" cy="1672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881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11. There will be a second pop up notification with some useful information. Click ‘</a:t>
            </a:r>
            <a:r>
              <a:rPr lang="en-GB" b="1" dirty="0">
                <a:latin typeface="Century Gothic"/>
              </a:rPr>
              <a:t>OK</a:t>
            </a:r>
            <a:r>
              <a:rPr lang="en-GB" dirty="0">
                <a:latin typeface="Century Gothic"/>
              </a:rPr>
              <a:t>’ </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 interest in a tender</a:t>
            </a:r>
          </a:p>
        </p:txBody>
      </p:sp>
      <p:pic>
        <p:nvPicPr>
          <p:cNvPr id="5" name="Picture 4">
            <a:extLst>
              <a:ext uri="{FF2B5EF4-FFF2-40B4-BE49-F238E27FC236}">
                <a16:creationId xmlns:a16="http://schemas.microsoft.com/office/drawing/2014/main" id="{01C57800-FC05-4BC8-AD13-25379FD2F589}"/>
              </a:ext>
            </a:extLst>
          </p:cNvPr>
          <p:cNvPicPr>
            <a:picLocks noChangeAspect="1"/>
          </p:cNvPicPr>
          <p:nvPr/>
        </p:nvPicPr>
        <p:blipFill>
          <a:blip r:embed="rId2"/>
          <a:stretch>
            <a:fillRect/>
          </a:stretch>
        </p:blipFill>
        <p:spPr>
          <a:xfrm>
            <a:off x="3168132" y="1714500"/>
            <a:ext cx="52959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096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12. Once you have successfully expressed interest in a tender you will have access to the procurement documentation made available by the Buyer. Y</a:t>
            </a:r>
            <a:r>
              <a:rPr lang="en-GB" dirty="0"/>
              <a:t>ou can download the documents by clicking on the message or clicking on “Buyer Attachments”</a:t>
            </a:r>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Buyer attachments</a:t>
            </a:r>
          </a:p>
        </p:txBody>
      </p:sp>
      <p:pic>
        <p:nvPicPr>
          <p:cNvPr id="2" name="Picture 1">
            <a:extLst>
              <a:ext uri="{FF2B5EF4-FFF2-40B4-BE49-F238E27FC236}">
                <a16:creationId xmlns:a16="http://schemas.microsoft.com/office/drawing/2014/main" id="{99A855AD-A12F-49C1-95A2-3580564D68E3}"/>
              </a:ext>
            </a:extLst>
          </p:cNvPr>
          <p:cNvPicPr>
            <a:picLocks noChangeAspect="1"/>
          </p:cNvPicPr>
          <p:nvPr/>
        </p:nvPicPr>
        <p:blipFill>
          <a:blip r:embed="rId2"/>
          <a:stretch>
            <a:fillRect/>
          </a:stretch>
        </p:blipFill>
        <p:spPr>
          <a:xfrm>
            <a:off x="1462992" y="2114868"/>
            <a:ext cx="8916955" cy="391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813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13. You can click on individual documents or use the ‘</a:t>
            </a:r>
            <a:r>
              <a:rPr lang="en-GB" b="1" dirty="0">
                <a:latin typeface="Century Gothic"/>
              </a:rPr>
              <a:t>Mass Download</a:t>
            </a:r>
            <a:r>
              <a:rPr lang="en-GB" dirty="0">
                <a:latin typeface="Century Gothic"/>
              </a:rPr>
              <a:t>’ option if there are multiple documents. </a:t>
            </a:r>
            <a:r>
              <a:rPr lang="en-GB" b="1" i="1" dirty="0">
                <a:solidFill>
                  <a:srgbClr val="FF0000"/>
                </a:solidFill>
              </a:rPr>
              <a:t>Note: mass download requires a Java plug-in, if you cannot use mass download  then proceed downloading individual files.</a:t>
            </a: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dirty="0">
              <a:solidFill>
                <a:schemeClr val="bg1"/>
              </a:solidFill>
            </a:endParaRPr>
          </a:p>
          <a:p>
            <a:r>
              <a:rPr lang="en-GB" dirty="0">
                <a:solidFill>
                  <a:schemeClr val="bg1"/>
                </a:solidFill>
              </a:rPr>
              <a:t>Your files will download into a .zip file</a:t>
            </a:r>
          </a:p>
          <a:p>
            <a:r>
              <a:rPr lang="en-GB" dirty="0">
                <a:solidFill>
                  <a:schemeClr val="bg1"/>
                </a:solidFill>
              </a:rPr>
              <a:t>That you need to </a:t>
            </a:r>
            <a:r>
              <a:rPr lang="en-GB" dirty="0" err="1">
                <a:solidFill>
                  <a:schemeClr val="bg1"/>
                </a:solidFill>
              </a:rPr>
              <a:t>doubleclick</a:t>
            </a:r>
            <a:r>
              <a:rPr lang="en-GB" dirty="0">
                <a:solidFill>
                  <a:schemeClr val="bg1"/>
                </a:solidFill>
              </a:rPr>
              <a:t> to </a:t>
            </a:r>
          </a:p>
          <a:p>
            <a:r>
              <a:rPr lang="en-GB" dirty="0">
                <a:solidFill>
                  <a:schemeClr val="bg1"/>
                </a:solidFill>
              </a:rPr>
              <a:t>open.</a:t>
            </a:r>
          </a:p>
          <a:p>
            <a:r>
              <a:rPr lang="en-GB" dirty="0">
                <a:solidFill>
                  <a:schemeClr val="bg1"/>
                </a:solidFill>
              </a:rPr>
              <a:t> </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Mass download</a:t>
            </a:r>
          </a:p>
        </p:txBody>
      </p:sp>
      <p:pic>
        <p:nvPicPr>
          <p:cNvPr id="3" name="Picture 2">
            <a:extLst>
              <a:ext uri="{FF2B5EF4-FFF2-40B4-BE49-F238E27FC236}">
                <a16:creationId xmlns:a16="http://schemas.microsoft.com/office/drawing/2014/main" id="{3F17E72E-7D13-4939-8E85-645EE1039474}"/>
              </a:ext>
            </a:extLst>
          </p:cNvPr>
          <p:cNvPicPr>
            <a:picLocks noChangeAspect="1"/>
          </p:cNvPicPr>
          <p:nvPr/>
        </p:nvPicPr>
        <p:blipFill>
          <a:blip r:embed="rId2"/>
          <a:stretch>
            <a:fillRect/>
          </a:stretch>
        </p:blipFill>
        <p:spPr>
          <a:xfrm>
            <a:off x="438538" y="2286906"/>
            <a:ext cx="8048203" cy="2853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70CD86F-0B30-499A-A337-08641DE4BF85}"/>
              </a:ext>
            </a:extLst>
          </p:cNvPr>
          <p:cNvPicPr>
            <a:picLocks noChangeAspect="1"/>
          </p:cNvPicPr>
          <p:nvPr/>
        </p:nvPicPr>
        <p:blipFill>
          <a:blip r:embed="rId3"/>
          <a:stretch>
            <a:fillRect/>
          </a:stretch>
        </p:blipFill>
        <p:spPr>
          <a:xfrm>
            <a:off x="9147013" y="3466164"/>
            <a:ext cx="2295525" cy="495300"/>
          </a:xfrm>
          <a:prstGeom prst="rect">
            <a:avLst/>
          </a:prstGeom>
        </p:spPr>
      </p:pic>
      <p:pic>
        <p:nvPicPr>
          <p:cNvPr id="7" name="Picture 6">
            <a:extLst>
              <a:ext uri="{FF2B5EF4-FFF2-40B4-BE49-F238E27FC236}">
                <a16:creationId xmlns:a16="http://schemas.microsoft.com/office/drawing/2014/main" id="{DDAAFE79-F4CB-412A-8FDB-4D11F86ED375}"/>
              </a:ext>
            </a:extLst>
          </p:cNvPr>
          <p:cNvPicPr>
            <a:picLocks noChangeAspect="1"/>
          </p:cNvPicPr>
          <p:nvPr/>
        </p:nvPicPr>
        <p:blipFill>
          <a:blip r:embed="rId4"/>
          <a:stretch>
            <a:fillRect/>
          </a:stretch>
        </p:blipFill>
        <p:spPr>
          <a:xfrm>
            <a:off x="4562670" y="5344881"/>
            <a:ext cx="6092890" cy="685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EF6D4CD5-CEE6-4F38-9E0A-40EAB3444AAA}"/>
              </a:ext>
            </a:extLst>
          </p:cNvPr>
          <p:cNvSpPr/>
          <p:nvPr/>
        </p:nvSpPr>
        <p:spPr>
          <a:xfrm>
            <a:off x="8764196" y="2307619"/>
            <a:ext cx="3231501" cy="1200329"/>
          </a:xfrm>
          <a:prstGeom prst="rect">
            <a:avLst/>
          </a:prstGeom>
        </p:spPr>
        <p:txBody>
          <a:bodyPr wrap="square">
            <a:spAutoFit/>
          </a:bodyPr>
          <a:lstStyle/>
          <a:p>
            <a:r>
              <a:rPr lang="en-GB" dirty="0">
                <a:solidFill>
                  <a:srgbClr val="000000"/>
                </a:solidFill>
                <a:latin typeface="Century Gothic"/>
              </a:rPr>
              <a:t>On the Mass Download page, click the files you wish to download and click ‘</a:t>
            </a:r>
            <a:r>
              <a:rPr lang="en-GB" b="1" dirty="0">
                <a:solidFill>
                  <a:srgbClr val="000000"/>
                </a:solidFill>
                <a:latin typeface="Century Gothic"/>
              </a:rPr>
              <a:t>Download Selected Files</a:t>
            </a:r>
            <a:r>
              <a:rPr lang="en-GB" dirty="0">
                <a:solidFill>
                  <a:srgbClr val="000000"/>
                </a:solidFill>
                <a:latin typeface="Century Gothic"/>
              </a:rPr>
              <a:t>’</a:t>
            </a:r>
          </a:p>
        </p:txBody>
      </p:sp>
    </p:spTree>
    <p:extLst>
      <p:ext uri="{BB962C8B-B14F-4D97-AF65-F5344CB8AC3E}">
        <p14:creationId xmlns:p14="http://schemas.microsoft.com/office/powerpoint/2010/main" val="206013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14. When you are ready to start your response to the SQ or ITT, click into the tender project title and click on </a:t>
            </a:r>
            <a:r>
              <a:rPr lang="en-GB" b="1" dirty="0">
                <a:latin typeface="Century Gothic"/>
              </a:rPr>
              <a:t>‘Create Response’</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Century Gothic"/>
              </a:rPr>
              <a:t>A pop up notification will appear. Click ‘</a:t>
            </a:r>
            <a:r>
              <a:rPr lang="en-GB" b="1" dirty="0">
                <a:latin typeface="Century Gothic"/>
              </a:rPr>
              <a:t>OK</a:t>
            </a:r>
            <a:r>
              <a:rPr lang="en-GB" dirty="0">
                <a:latin typeface="Century Gothic"/>
              </a:rPr>
              <a:t>’</a:t>
            </a: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 response to a tender</a:t>
            </a:r>
          </a:p>
        </p:txBody>
      </p:sp>
      <p:pic>
        <p:nvPicPr>
          <p:cNvPr id="2" name="Picture 1">
            <a:extLst>
              <a:ext uri="{FF2B5EF4-FFF2-40B4-BE49-F238E27FC236}">
                <a16:creationId xmlns:a16="http://schemas.microsoft.com/office/drawing/2014/main" id="{7A394F5C-A298-4A51-A4C7-8A809809C289}"/>
              </a:ext>
            </a:extLst>
          </p:cNvPr>
          <p:cNvPicPr>
            <a:picLocks noChangeAspect="1"/>
          </p:cNvPicPr>
          <p:nvPr/>
        </p:nvPicPr>
        <p:blipFill>
          <a:blip r:embed="rId2"/>
          <a:stretch>
            <a:fillRect/>
          </a:stretch>
        </p:blipFill>
        <p:spPr>
          <a:xfrm>
            <a:off x="1438280" y="1978995"/>
            <a:ext cx="8797402" cy="3581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0D506BC-0DD2-4263-AC98-050463443085}"/>
              </a:ext>
            </a:extLst>
          </p:cNvPr>
          <p:cNvPicPr>
            <a:picLocks noChangeAspect="1"/>
          </p:cNvPicPr>
          <p:nvPr/>
        </p:nvPicPr>
        <p:blipFill>
          <a:blip r:embed="rId3"/>
          <a:stretch>
            <a:fillRect/>
          </a:stretch>
        </p:blipFill>
        <p:spPr>
          <a:xfrm>
            <a:off x="6096000" y="3965510"/>
            <a:ext cx="3612075" cy="2412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0091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15. You will be able to see the relevant envelopes in the Questionnaire associated with the tender. This could include a Qualification, Technical and /or Commercial Envelope (or all three).</a:t>
            </a:r>
          </a:p>
          <a:p>
            <a:endParaRPr lang="en-GB" dirty="0">
              <a:latin typeface="Century Gothic"/>
            </a:endParaRPr>
          </a:p>
          <a:p>
            <a:r>
              <a:rPr lang="en-GB" dirty="0">
                <a:latin typeface="Century Gothic"/>
              </a:rPr>
              <a:t>You can choose to respond to each question individually using the ‘</a:t>
            </a:r>
            <a:r>
              <a:rPr lang="en-GB" b="1" dirty="0">
                <a:latin typeface="Century Gothic"/>
              </a:rPr>
              <a:t>Edit</a:t>
            </a:r>
            <a:r>
              <a:rPr lang="en-GB" dirty="0">
                <a:latin typeface="Century Gothic"/>
              </a:rPr>
              <a:t> </a:t>
            </a:r>
            <a:r>
              <a:rPr lang="en-GB" b="1" dirty="0">
                <a:latin typeface="Century Gothic"/>
              </a:rPr>
              <a:t>Response</a:t>
            </a:r>
            <a:r>
              <a:rPr lang="en-GB" dirty="0">
                <a:latin typeface="Century Gothic"/>
              </a:rPr>
              <a:t>’ button</a:t>
            </a:r>
          </a:p>
          <a:p>
            <a:r>
              <a:rPr lang="en-GB" dirty="0">
                <a:latin typeface="Century Gothic"/>
              </a:rPr>
              <a:t>or you can click on the ‘</a:t>
            </a:r>
            <a:r>
              <a:rPr lang="en-GB" b="1" dirty="0">
                <a:latin typeface="Century Gothic"/>
              </a:rPr>
              <a:t>Export / Import Response</a:t>
            </a:r>
            <a:r>
              <a:rPr lang="en-GB" dirty="0">
                <a:latin typeface="Century Gothic"/>
              </a:rPr>
              <a:t>’ button                                to download a copy of the Questionnaire into Excel to complete offline. </a:t>
            </a:r>
          </a:p>
          <a:p>
            <a:endParaRPr lang="en-GB" dirty="0">
              <a:latin typeface="Century Gothic"/>
            </a:endParaRPr>
          </a:p>
          <a:p>
            <a:r>
              <a:rPr lang="en-GB" dirty="0">
                <a:latin typeface="Century Gothic"/>
              </a:rPr>
              <a:t>Click on ‘</a:t>
            </a:r>
            <a:r>
              <a:rPr lang="en-GB" b="1" dirty="0">
                <a:latin typeface="Century Gothic"/>
              </a:rPr>
              <a:t>Download</a:t>
            </a:r>
            <a:r>
              <a:rPr lang="en-GB" dirty="0">
                <a:latin typeface="Century Gothic"/>
              </a:rPr>
              <a:t>’ to get a copy of the Questionnaire and save it to your computer. Use </a:t>
            </a:r>
            <a:r>
              <a:rPr lang="en-GB" b="1" dirty="0">
                <a:latin typeface="Century Gothic"/>
              </a:rPr>
              <a:t>Browse</a:t>
            </a:r>
            <a:r>
              <a:rPr lang="en-GB" dirty="0">
                <a:latin typeface="Century Gothic"/>
              </a:rPr>
              <a:t> to find your saved file and ‘</a:t>
            </a:r>
            <a:r>
              <a:rPr lang="en-GB" b="1" dirty="0">
                <a:latin typeface="Century Gothic"/>
              </a:rPr>
              <a:t>Import Excel</a:t>
            </a:r>
            <a:r>
              <a:rPr lang="en-GB" dirty="0">
                <a:latin typeface="Century Gothic"/>
              </a:rPr>
              <a:t>’ to upload your completed response to Bravo.</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 response to a tender</a:t>
            </a:r>
          </a:p>
        </p:txBody>
      </p:sp>
      <p:pic>
        <p:nvPicPr>
          <p:cNvPr id="7" name="Picture 6">
            <a:extLst>
              <a:ext uri="{FF2B5EF4-FFF2-40B4-BE49-F238E27FC236}">
                <a16:creationId xmlns:a16="http://schemas.microsoft.com/office/drawing/2014/main" id="{1BCCAB02-F8F3-4A95-BAD7-19D1BC64FEA9}"/>
              </a:ext>
            </a:extLst>
          </p:cNvPr>
          <p:cNvPicPr>
            <a:picLocks noChangeAspect="1"/>
          </p:cNvPicPr>
          <p:nvPr/>
        </p:nvPicPr>
        <p:blipFill>
          <a:blip r:embed="rId2"/>
          <a:stretch>
            <a:fillRect/>
          </a:stretch>
        </p:blipFill>
        <p:spPr>
          <a:xfrm>
            <a:off x="10356785" y="1953951"/>
            <a:ext cx="1381125" cy="390525"/>
          </a:xfrm>
          <a:prstGeom prst="rect">
            <a:avLst/>
          </a:prstGeom>
        </p:spPr>
      </p:pic>
      <p:pic>
        <p:nvPicPr>
          <p:cNvPr id="8" name="Picture 7">
            <a:extLst>
              <a:ext uri="{FF2B5EF4-FFF2-40B4-BE49-F238E27FC236}">
                <a16:creationId xmlns:a16="http://schemas.microsoft.com/office/drawing/2014/main" id="{D292BA5B-9BAC-4826-8DFA-10394F02684C}"/>
              </a:ext>
            </a:extLst>
          </p:cNvPr>
          <p:cNvPicPr>
            <a:picLocks noChangeAspect="1"/>
          </p:cNvPicPr>
          <p:nvPr/>
        </p:nvPicPr>
        <p:blipFill>
          <a:blip r:embed="rId3"/>
          <a:stretch>
            <a:fillRect/>
          </a:stretch>
        </p:blipFill>
        <p:spPr>
          <a:xfrm>
            <a:off x="6763236" y="2422362"/>
            <a:ext cx="1895475" cy="352425"/>
          </a:xfrm>
          <a:prstGeom prst="rect">
            <a:avLst/>
          </a:prstGeom>
        </p:spPr>
      </p:pic>
      <p:pic>
        <p:nvPicPr>
          <p:cNvPr id="10" name="Picture 9">
            <a:extLst>
              <a:ext uri="{FF2B5EF4-FFF2-40B4-BE49-F238E27FC236}">
                <a16:creationId xmlns:a16="http://schemas.microsoft.com/office/drawing/2014/main" id="{807118E0-FB2C-493F-8CD9-228F4A285F16}"/>
              </a:ext>
            </a:extLst>
          </p:cNvPr>
          <p:cNvPicPr>
            <a:picLocks noChangeAspect="1"/>
          </p:cNvPicPr>
          <p:nvPr/>
        </p:nvPicPr>
        <p:blipFill>
          <a:blip r:embed="rId4"/>
          <a:stretch>
            <a:fillRect/>
          </a:stretch>
        </p:blipFill>
        <p:spPr>
          <a:xfrm>
            <a:off x="1502228" y="4055843"/>
            <a:ext cx="9374155" cy="1928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9634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6" y="1188923"/>
            <a:ext cx="5136956"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16. You can see in this illustration that you can respond to text based questions and multiple choice questions by clicking the drop down menu available for each ‘option’.</a:t>
            </a:r>
          </a:p>
          <a:p>
            <a:endParaRPr lang="en-GB" dirty="0">
              <a:latin typeface="Century Gothic"/>
            </a:endParaRPr>
          </a:p>
          <a:p>
            <a:r>
              <a:rPr lang="en-GB" dirty="0">
                <a:latin typeface="Century Gothic"/>
              </a:rPr>
              <a:t>Please note that there are only 2000 characters available in a text based response. </a:t>
            </a:r>
            <a:r>
              <a:rPr lang="en-GB" dirty="0">
                <a:solidFill>
                  <a:srgbClr val="FF0000"/>
                </a:solidFill>
                <a:latin typeface="Century Gothic"/>
              </a:rPr>
              <a:t>If a Buyer requires &gt;2000 characters within a response, it should be an ‘attachment’ type question instead. Please raise this as a clarification, if you are concerned.</a:t>
            </a:r>
          </a:p>
          <a:p>
            <a:endParaRPr lang="en-GB" dirty="0">
              <a:latin typeface="Century Gothic"/>
            </a:endParaRPr>
          </a:p>
          <a:p>
            <a:r>
              <a:rPr lang="en-GB" dirty="0">
                <a:latin typeface="Century Gothic"/>
              </a:rPr>
              <a:t>Where a question requires an attachment you will need to attach the file manually to the relevant question within Bravo. This is covered in the next few slides.</a:t>
            </a: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an offline response to a tender </a:t>
            </a:r>
          </a:p>
        </p:txBody>
      </p:sp>
      <p:pic>
        <p:nvPicPr>
          <p:cNvPr id="3" name="Picture 2">
            <a:extLst>
              <a:ext uri="{FF2B5EF4-FFF2-40B4-BE49-F238E27FC236}">
                <a16:creationId xmlns:a16="http://schemas.microsoft.com/office/drawing/2014/main" id="{84F2D1EC-1E93-42C7-BE0F-992C1DFC8F37}"/>
              </a:ext>
            </a:extLst>
          </p:cNvPr>
          <p:cNvPicPr>
            <a:picLocks noChangeAspect="1"/>
          </p:cNvPicPr>
          <p:nvPr/>
        </p:nvPicPr>
        <p:blipFill>
          <a:blip r:embed="rId2"/>
          <a:stretch>
            <a:fillRect/>
          </a:stretch>
        </p:blipFill>
        <p:spPr>
          <a:xfrm>
            <a:off x="5908023" y="1188923"/>
            <a:ext cx="5925202" cy="4888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947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53045"/>
            <a:ext cx="1016615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17. If you have chosen to respond manually within Bravo, use the Edit Response button for each relevant envelope. This is how you can add attachments where necessary. Then </a:t>
            </a:r>
            <a:r>
              <a:rPr lang="en-GB" b="1" dirty="0">
                <a:latin typeface="Century Gothic"/>
              </a:rPr>
              <a:t>Save and Exit Response </a:t>
            </a:r>
            <a:r>
              <a:rPr lang="en-GB" dirty="0">
                <a:latin typeface="Century Gothic"/>
              </a:rPr>
              <a:t>when you are finished editing.</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Attaching files to responses</a:t>
            </a:r>
          </a:p>
        </p:txBody>
      </p:sp>
      <p:pic>
        <p:nvPicPr>
          <p:cNvPr id="5" name="Picture 4">
            <a:extLst>
              <a:ext uri="{FF2B5EF4-FFF2-40B4-BE49-F238E27FC236}">
                <a16:creationId xmlns:a16="http://schemas.microsoft.com/office/drawing/2014/main" id="{10887CE3-73E4-4B2D-B38D-0EBFF022F7DD}"/>
              </a:ext>
            </a:extLst>
          </p:cNvPr>
          <p:cNvPicPr>
            <a:picLocks noChangeAspect="1"/>
          </p:cNvPicPr>
          <p:nvPr/>
        </p:nvPicPr>
        <p:blipFill>
          <a:blip r:embed="rId2"/>
          <a:stretch>
            <a:fillRect/>
          </a:stretch>
        </p:blipFill>
        <p:spPr>
          <a:xfrm>
            <a:off x="550507" y="2015150"/>
            <a:ext cx="11302216" cy="4696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781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53045"/>
            <a:ext cx="1016615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18. When all questions have been responded to it will show in </a:t>
            </a:r>
            <a:r>
              <a:rPr lang="en-GB" b="1" dirty="0">
                <a:latin typeface="Century Gothic"/>
              </a:rPr>
              <a:t>‘My Response Summary’</a:t>
            </a:r>
          </a:p>
          <a:p>
            <a:r>
              <a:rPr lang="en-GB" dirty="0">
                <a:latin typeface="Century Gothic"/>
              </a:rPr>
              <a:t>Once you are happy with your final tender responses, click ‘</a:t>
            </a:r>
            <a:r>
              <a:rPr lang="en-GB" b="1" dirty="0">
                <a:latin typeface="Century Gothic"/>
              </a:rPr>
              <a:t>Submit</a:t>
            </a:r>
            <a:r>
              <a:rPr lang="en-GB" dirty="0">
                <a:latin typeface="Century Gothic"/>
              </a:rPr>
              <a:t> </a:t>
            </a:r>
            <a:r>
              <a:rPr lang="en-GB" b="1" dirty="0">
                <a:latin typeface="Century Gothic"/>
              </a:rPr>
              <a:t>Response</a:t>
            </a:r>
            <a:r>
              <a:rPr lang="en-GB" dirty="0">
                <a:latin typeface="Century Gothic"/>
              </a:rPr>
              <a:t>’ and click ‘</a:t>
            </a:r>
            <a:r>
              <a:rPr lang="en-GB" b="1" dirty="0">
                <a:latin typeface="Century Gothic"/>
              </a:rPr>
              <a:t>OK</a:t>
            </a:r>
            <a:r>
              <a:rPr lang="en-GB" dirty="0">
                <a:latin typeface="Century Gothic"/>
              </a:rPr>
              <a:t>’ to the pop up notification.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Century Gothic"/>
              </a:rPr>
              <a:t>You can submit your response as many times as required for updates/amendments up until the published tender deadline. Thereafter no further edits are permissible.</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Submitting your response</a:t>
            </a:r>
          </a:p>
        </p:txBody>
      </p:sp>
      <p:pic>
        <p:nvPicPr>
          <p:cNvPr id="2" name="Picture 1">
            <a:extLst>
              <a:ext uri="{FF2B5EF4-FFF2-40B4-BE49-F238E27FC236}">
                <a16:creationId xmlns:a16="http://schemas.microsoft.com/office/drawing/2014/main" id="{E53E0B8F-DA5C-4CA0-902E-D4D974AB7E43}"/>
              </a:ext>
            </a:extLst>
          </p:cNvPr>
          <p:cNvPicPr>
            <a:picLocks noChangeAspect="1"/>
          </p:cNvPicPr>
          <p:nvPr/>
        </p:nvPicPr>
        <p:blipFill>
          <a:blip r:embed="rId2"/>
          <a:stretch>
            <a:fillRect/>
          </a:stretch>
        </p:blipFill>
        <p:spPr>
          <a:xfrm>
            <a:off x="508518" y="2248415"/>
            <a:ext cx="11174963" cy="3177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C2FA3E91-24B4-49BB-9858-FCF13FAE06B0}"/>
              </a:ext>
            </a:extLst>
          </p:cNvPr>
          <p:cNvPicPr>
            <a:picLocks noChangeAspect="1"/>
          </p:cNvPicPr>
          <p:nvPr/>
        </p:nvPicPr>
        <p:blipFill>
          <a:blip r:embed="rId3"/>
          <a:stretch>
            <a:fillRect/>
          </a:stretch>
        </p:blipFill>
        <p:spPr>
          <a:xfrm>
            <a:off x="8398037" y="4263605"/>
            <a:ext cx="3499392" cy="158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9630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87CF06-9E9A-4494-A8DD-281FFCD5ACB0}"/>
              </a:ext>
            </a:extLst>
          </p:cNvPr>
          <p:cNvSpPr>
            <a:spLocks noGrp="1"/>
          </p:cNvSpPr>
          <p:nvPr>
            <p:ph type="body" sz="quarter" idx="10"/>
          </p:nvPr>
        </p:nvSpPr>
        <p:spPr>
          <a:xfrm>
            <a:off x="813463" y="1797026"/>
            <a:ext cx="9447698" cy="306146"/>
          </a:xfrm>
        </p:spPr>
        <p:txBody>
          <a:bodyPr/>
          <a:lstStyle/>
          <a:p>
            <a:r>
              <a:rPr lang="en-GB" b="1" dirty="0"/>
              <a:t>Phone:</a:t>
            </a:r>
            <a:br>
              <a:rPr lang="en-GB" dirty="0"/>
            </a:br>
            <a:r>
              <a:rPr lang="en-GB" dirty="0"/>
              <a:t>0800 069 8630</a:t>
            </a:r>
            <a:br>
              <a:rPr lang="en-GB" dirty="0"/>
            </a:br>
            <a:r>
              <a:rPr lang="en-GB" dirty="0"/>
              <a:t>+44 203 608 4013</a:t>
            </a:r>
          </a:p>
          <a:p>
            <a:r>
              <a:rPr lang="en-GB" b="1" dirty="0"/>
              <a:t>E-mail:</a:t>
            </a:r>
            <a:br>
              <a:rPr lang="en-GB" dirty="0"/>
            </a:br>
            <a:r>
              <a:rPr lang="en-GB" dirty="0">
                <a:hlinkClick r:id="rId2"/>
              </a:rPr>
              <a:t>help@bravosolution.co.uk</a:t>
            </a:r>
            <a:endParaRPr lang="en-GB" dirty="0"/>
          </a:p>
          <a:p>
            <a:endParaRPr lang="en-GB" sz="1600" dirty="0"/>
          </a:p>
          <a:p>
            <a:endParaRPr lang="en-GB" sz="1600" dirty="0"/>
          </a:p>
        </p:txBody>
      </p:sp>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813463" y="1300891"/>
            <a:ext cx="10008472"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Century Gothic"/>
                <a:ea typeface="+mn-ea"/>
                <a:cs typeface="+mn-cs"/>
              </a:rPr>
              <a:t>Bravo helpdesk</a:t>
            </a: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Further Support</a:t>
            </a:r>
          </a:p>
        </p:txBody>
      </p:sp>
    </p:spTree>
    <p:extLst>
      <p:ext uri="{BB962C8B-B14F-4D97-AF65-F5344CB8AC3E}">
        <p14:creationId xmlns:p14="http://schemas.microsoft.com/office/powerpoint/2010/main" val="206804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98254"/>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All procurements being run by Attain will be implemented on the Bravo eProcurement Portal: </a:t>
            </a:r>
            <a:r>
              <a:rPr lang="en-GB" dirty="0">
                <a:hlinkClick r:id="rId2"/>
              </a:rPr>
              <a:t>https://attain.bravosolution.co.uk</a:t>
            </a:r>
            <a:endParaRPr lang="en-GB" dirty="0"/>
          </a:p>
          <a:p>
            <a:endParaRPr lang="en-GB" dirty="0">
              <a:latin typeface="Century Gothic"/>
            </a:endParaRPr>
          </a:p>
          <a:p>
            <a:r>
              <a:rPr lang="en-GB" dirty="0">
                <a:latin typeface="Century Gothic"/>
              </a:rPr>
              <a:t>Where a Contract Finder Notice and / or a Contract Notice is issued on the Official Journal of European Union (OJEU) is advertised, it will direct you to register at the above portal to obtain the tender documents for the relevant procurement. You must register your organisation if not already registered. </a:t>
            </a:r>
          </a:p>
          <a:p>
            <a:endParaRPr lang="en-GB" dirty="0">
              <a:latin typeface="Century Gothic"/>
            </a:endParaRPr>
          </a:p>
          <a:p>
            <a:endParaRPr lang="en-GB" b="1" dirty="0"/>
          </a:p>
          <a:p>
            <a:r>
              <a:rPr lang="en-GB" b="1" dirty="0"/>
              <a:t>Types of tender issued in Bravo include:</a:t>
            </a:r>
          </a:p>
          <a:p>
            <a:endParaRPr lang="en-GB" b="1" dirty="0"/>
          </a:p>
          <a:p>
            <a:pPr marL="285750" indent="-285750">
              <a:buFont typeface="Arial" panose="020B0604020202020204" pitchFamily="34" charset="0"/>
              <a:buChar char="•"/>
            </a:pPr>
            <a:r>
              <a:rPr lang="en-GB" b="1" dirty="0"/>
              <a:t>Selection Questionnaire – SQ - </a:t>
            </a:r>
            <a:r>
              <a:rPr lang="en-GB" dirty="0"/>
              <a:t>this is also used for Market Engagement events and / or Requests for Information (RFI)</a:t>
            </a:r>
          </a:p>
          <a:p>
            <a:pPr marL="285750" indent="-285750">
              <a:buFont typeface="Arial" panose="020B0604020202020204" pitchFamily="34" charset="0"/>
              <a:buChar char="•"/>
            </a:pPr>
            <a:r>
              <a:rPr lang="en-GB" b="1" dirty="0"/>
              <a:t>Invitation to Tender – ITT - </a:t>
            </a:r>
            <a:r>
              <a:rPr lang="en-GB" dirty="0"/>
              <a:t>t</a:t>
            </a:r>
            <a:r>
              <a:rPr lang="en-GB" sz="1800" dirty="0">
                <a:latin typeface="Century Gothic"/>
              </a:rPr>
              <a:t>his is also used for Invitations to Quote (ITQ) and Any Qualified Provider (AQP) processes</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Getting started</a:t>
            </a:r>
          </a:p>
        </p:txBody>
      </p:sp>
    </p:spTree>
    <p:extLst>
      <p:ext uri="{BB962C8B-B14F-4D97-AF65-F5344CB8AC3E}">
        <p14:creationId xmlns:p14="http://schemas.microsoft.com/office/powerpoint/2010/main" val="329859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4965B-AA9D-4000-93BA-62A7D4C1D6D0}"/>
              </a:ext>
            </a:extLst>
          </p:cNvPr>
          <p:cNvSpPr>
            <a:spLocks noGrp="1"/>
          </p:cNvSpPr>
          <p:nvPr>
            <p:ph type="body" sz="quarter" idx="11"/>
          </p:nvPr>
        </p:nvSpPr>
        <p:spPr/>
        <p:txBody>
          <a:bodyPr/>
          <a:lstStyle/>
          <a:p>
            <a:r>
              <a:rPr lang="en-GB" dirty="0"/>
              <a:t>289 High Holborn, London</a:t>
            </a:r>
          </a:p>
          <a:p>
            <a:r>
              <a:rPr lang="en-GB" dirty="0"/>
              <a:t>WC1V 7HZ, United Kingdom</a:t>
            </a:r>
          </a:p>
          <a:p>
            <a:r>
              <a:rPr lang="en-GB" dirty="0"/>
              <a:t>0203 435 6590</a:t>
            </a:r>
          </a:p>
          <a:p>
            <a:r>
              <a:rPr lang="en-GB" dirty="0"/>
              <a:t>contacts@attain.co.uk</a:t>
            </a:r>
          </a:p>
          <a:p>
            <a:r>
              <a:rPr lang="en-GB" dirty="0"/>
              <a:t>www.attain.co.uk</a:t>
            </a:r>
          </a:p>
          <a:p>
            <a:endParaRPr lang="en-GB" dirty="0"/>
          </a:p>
        </p:txBody>
      </p:sp>
    </p:spTree>
    <p:extLst>
      <p:ext uri="{BB962C8B-B14F-4D97-AF65-F5344CB8AC3E}">
        <p14:creationId xmlns:p14="http://schemas.microsoft.com/office/powerpoint/2010/main" val="380433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GB" dirty="0">
                <a:latin typeface="Century Gothic"/>
              </a:rPr>
              <a:t>Go to the eProcurement Portal: </a:t>
            </a:r>
            <a:r>
              <a:rPr lang="en-GB" b="1" dirty="0">
                <a:hlinkClick r:id="rId2"/>
              </a:rPr>
              <a:t>https://attain.bravosolution.co.uk</a:t>
            </a:r>
            <a:r>
              <a:rPr lang="en-GB" b="1" dirty="0"/>
              <a:t> </a:t>
            </a:r>
            <a:r>
              <a:rPr lang="en-GB" dirty="0"/>
              <a:t>and click ‘</a:t>
            </a:r>
            <a:r>
              <a:rPr lang="en-GB" b="1" dirty="0"/>
              <a:t>Register</a:t>
            </a:r>
            <a:r>
              <a:rPr lang="en-GB" dirty="0"/>
              <a:t>’</a:t>
            </a:r>
          </a:p>
          <a:p>
            <a:pPr marL="342900" indent="-342900">
              <a:buAutoNum type="arabicPeriod"/>
            </a:pP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3" name="Picture 2">
            <a:extLst>
              <a:ext uri="{FF2B5EF4-FFF2-40B4-BE49-F238E27FC236}">
                <a16:creationId xmlns:a16="http://schemas.microsoft.com/office/drawing/2014/main" id="{D3E48AEF-7522-4B58-AA73-B670FAA289D2}"/>
              </a:ext>
            </a:extLst>
          </p:cNvPr>
          <p:cNvPicPr>
            <a:picLocks noChangeAspect="1"/>
          </p:cNvPicPr>
          <p:nvPr/>
        </p:nvPicPr>
        <p:blipFill>
          <a:blip r:embed="rId3"/>
          <a:stretch>
            <a:fillRect/>
          </a:stretch>
        </p:blipFill>
        <p:spPr>
          <a:xfrm>
            <a:off x="932766" y="1441301"/>
            <a:ext cx="8021737" cy="5010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273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2. Accept the Terms and conditions of the </a:t>
            </a:r>
            <a:r>
              <a:rPr lang="en-GB" b="1" dirty="0">
                <a:latin typeface="Century Gothic"/>
              </a:rPr>
              <a:t>User Agreement </a:t>
            </a:r>
            <a:r>
              <a:rPr lang="en-GB" dirty="0">
                <a:latin typeface="Century Gothic"/>
              </a:rPr>
              <a:t>then click ‘</a:t>
            </a:r>
            <a:r>
              <a:rPr lang="en-GB" b="1" dirty="0">
                <a:latin typeface="Century Gothic"/>
              </a:rPr>
              <a:t>Next</a:t>
            </a:r>
            <a:r>
              <a:rPr lang="en-GB" dirty="0">
                <a:latin typeface="Century Gothic"/>
              </a:rPr>
              <a:t>’</a:t>
            </a: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2" name="Picture 1">
            <a:extLst>
              <a:ext uri="{FF2B5EF4-FFF2-40B4-BE49-F238E27FC236}">
                <a16:creationId xmlns:a16="http://schemas.microsoft.com/office/drawing/2014/main" id="{15AC2C26-1C6D-4E5D-B685-0ABD094D0CBE}"/>
              </a:ext>
            </a:extLst>
          </p:cNvPr>
          <p:cNvPicPr>
            <a:picLocks noChangeAspect="1"/>
          </p:cNvPicPr>
          <p:nvPr/>
        </p:nvPicPr>
        <p:blipFill>
          <a:blip r:embed="rId2"/>
          <a:stretch>
            <a:fillRect/>
          </a:stretch>
        </p:blipFill>
        <p:spPr>
          <a:xfrm>
            <a:off x="811763" y="2119586"/>
            <a:ext cx="10568473" cy="2432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705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3. Complete the basic details for your organisation then click ‘</a:t>
            </a:r>
            <a:r>
              <a:rPr lang="en-GB" b="1" dirty="0">
                <a:latin typeface="Century Gothic"/>
              </a:rPr>
              <a:t>Save</a:t>
            </a:r>
            <a:r>
              <a:rPr lang="en-GB" dirty="0">
                <a:latin typeface="Century Gothic"/>
              </a:rPr>
              <a:t>’</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5" name="Picture 4">
            <a:extLst>
              <a:ext uri="{FF2B5EF4-FFF2-40B4-BE49-F238E27FC236}">
                <a16:creationId xmlns:a16="http://schemas.microsoft.com/office/drawing/2014/main" id="{1FB28059-48A2-44DE-A300-9D30890F9B6B}"/>
              </a:ext>
            </a:extLst>
          </p:cNvPr>
          <p:cNvPicPr>
            <a:picLocks noChangeAspect="1"/>
          </p:cNvPicPr>
          <p:nvPr/>
        </p:nvPicPr>
        <p:blipFill>
          <a:blip r:embed="rId2"/>
          <a:stretch>
            <a:fillRect/>
          </a:stretch>
        </p:blipFill>
        <p:spPr>
          <a:xfrm>
            <a:off x="961052" y="1969666"/>
            <a:ext cx="10503159" cy="3443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926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4. Select the most appropriate category representing your business / organisation and then click ‘Confirm Current Selection’</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2" name="Picture 1">
            <a:extLst>
              <a:ext uri="{FF2B5EF4-FFF2-40B4-BE49-F238E27FC236}">
                <a16:creationId xmlns:a16="http://schemas.microsoft.com/office/drawing/2014/main" id="{96AB9938-ECB5-44D4-90EB-107EBC58E397}"/>
              </a:ext>
            </a:extLst>
          </p:cNvPr>
          <p:cNvPicPr>
            <a:picLocks noChangeAspect="1"/>
          </p:cNvPicPr>
          <p:nvPr/>
        </p:nvPicPr>
        <p:blipFill>
          <a:blip r:embed="rId2"/>
          <a:stretch>
            <a:fillRect/>
          </a:stretch>
        </p:blipFill>
        <p:spPr>
          <a:xfrm>
            <a:off x="1045579" y="2127122"/>
            <a:ext cx="10100841" cy="3448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193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5. The registration process is now complete and your account is activated. You will receive an email with a temporary password to use to log in. The system will direct you to choose a new password the first time you log – in.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Arial" panose="020B0604020202020204" pitchFamily="34" charset="0"/>
                <a:cs typeface="Arial" panose="020B0604020202020204" pitchFamily="34" charset="0"/>
              </a:rPr>
              <a:t>If for any reason you cannot access your account, for example, you lose your password, there is a link under the log-in details on the Home Screen.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Click ‘I cannot access my account’ and follow</a:t>
            </a:r>
          </a:p>
          <a:p>
            <a:r>
              <a:rPr lang="en-GB" dirty="0">
                <a:latin typeface="Arial" panose="020B0604020202020204" pitchFamily="34" charset="0"/>
                <a:cs typeface="Arial" panose="020B0604020202020204" pitchFamily="34" charset="0"/>
              </a:rPr>
              <a:t>the onscreen instructions.</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3" name="Picture 2">
            <a:extLst>
              <a:ext uri="{FF2B5EF4-FFF2-40B4-BE49-F238E27FC236}">
                <a16:creationId xmlns:a16="http://schemas.microsoft.com/office/drawing/2014/main" id="{49522EE5-8B7D-479A-93BE-32049234F777}"/>
              </a:ext>
            </a:extLst>
          </p:cNvPr>
          <p:cNvPicPr>
            <a:picLocks noChangeAspect="1"/>
          </p:cNvPicPr>
          <p:nvPr/>
        </p:nvPicPr>
        <p:blipFill>
          <a:blip r:embed="rId2"/>
          <a:stretch>
            <a:fillRect/>
          </a:stretch>
        </p:blipFill>
        <p:spPr>
          <a:xfrm>
            <a:off x="634481" y="2359871"/>
            <a:ext cx="11109649" cy="1184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E4AAB2B-DE8F-42C5-89EE-877B20C55C1E}"/>
              </a:ext>
            </a:extLst>
          </p:cNvPr>
          <p:cNvPicPr>
            <a:picLocks noChangeAspect="1"/>
          </p:cNvPicPr>
          <p:nvPr/>
        </p:nvPicPr>
        <p:blipFill>
          <a:blip r:embed="rId3"/>
          <a:stretch>
            <a:fillRect/>
          </a:stretch>
        </p:blipFill>
        <p:spPr>
          <a:xfrm>
            <a:off x="5669125" y="4484622"/>
            <a:ext cx="1600200" cy="2162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a:extLst>
              <a:ext uri="{FF2B5EF4-FFF2-40B4-BE49-F238E27FC236}">
                <a16:creationId xmlns:a16="http://schemas.microsoft.com/office/drawing/2014/main" id="{2BAFD4CD-6456-41B2-8094-2C0DE59892B8}"/>
              </a:ext>
            </a:extLst>
          </p:cNvPr>
          <p:cNvCxnSpPr>
            <a:cxnSpLocks/>
          </p:cNvCxnSpPr>
          <p:nvPr/>
        </p:nvCxnSpPr>
        <p:spPr>
          <a:xfrm>
            <a:off x="2976465" y="5565709"/>
            <a:ext cx="2780523" cy="7977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16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6. Once logged in, you will see your Home Screen. The Main Dashboard is accessible by clicking on the ‘Home’ icon.            </a:t>
            </a:r>
          </a:p>
          <a:p>
            <a:r>
              <a:rPr lang="en-GB" dirty="0">
                <a:latin typeface="Century Gothic"/>
              </a:rPr>
              <a:t>Here you can access all the SQs and ITTs that you have been invited to or registered interest in.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Home screen</a:t>
            </a:r>
          </a:p>
        </p:txBody>
      </p:sp>
      <p:pic>
        <p:nvPicPr>
          <p:cNvPr id="2" name="Picture 1">
            <a:extLst>
              <a:ext uri="{FF2B5EF4-FFF2-40B4-BE49-F238E27FC236}">
                <a16:creationId xmlns:a16="http://schemas.microsoft.com/office/drawing/2014/main" id="{C5B405BA-9F24-4126-A50A-9F6808BF71DF}"/>
              </a:ext>
            </a:extLst>
          </p:cNvPr>
          <p:cNvPicPr>
            <a:picLocks noChangeAspect="1"/>
          </p:cNvPicPr>
          <p:nvPr/>
        </p:nvPicPr>
        <p:blipFill>
          <a:blip r:embed="rId2"/>
          <a:stretch>
            <a:fillRect/>
          </a:stretch>
        </p:blipFill>
        <p:spPr>
          <a:xfrm>
            <a:off x="273602" y="2286907"/>
            <a:ext cx="11644796" cy="3671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498DECC-2569-44B6-ABF5-F162D8D8248C}"/>
              </a:ext>
            </a:extLst>
          </p:cNvPr>
          <p:cNvPicPr>
            <a:picLocks noChangeAspect="1"/>
          </p:cNvPicPr>
          <p:nvPr/>
        </p:nvPicPr>
        <p:blipFill>
          <a:blip r:embed="rId3"/>
          <a:stretch>
            <a:fillRect/>
          </a:stretch>
        </p:blipFill>
        <p:spPr>
          <a:xfrm>
            <a:off x="2395829" y="1457131"/>
            <a:ext cx="514350" cy="381000"/>
          </a:xfrm>
          <a:prstGeom prst="rect">
            <a:avLst/>
          </a:prstGeom>
        </p:spPr>
      </p:pic>
    </p:spTree>
    <p:extLst>
      <p:ext uri="{BB962C8B-B14F-4D97-AF65-F5344CB8AC3E}">
        <p14:creationId xmlns:p14="http://schemas.microsoft.com/office/powerpoint/2010/main" val="314939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5192939"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7. To access tenders, navigate to </a:t>
            </a:r>
            <a:r>
              <a:rPr lang="en-GB" b="1" dirty="0">
                <a:latin typeface="Century Gothic"/>
              </a:rPr>
              <a:t>SQs / ITTs that are Open to All Suppliers</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r>
              <a:rPr lang="en-GB" dirty="0">
                <a:latin typeface="Century Gothic"/>
              </a:rPr>
              <a:t>Once you have expressed interest in a tender or started a response to one, you will also see it appear in your lists on your main dashboard, for easy future access.</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Accessing SQs and ITTs</a:t>
            </a:r>
          </a:p>
        </p:txBody>
      </p:sp>
      <p:pic>
        <p:nvPicPr>
          <p:cNvPr id="8" name="Picture 7">
            <a:extLst>
              <a:ext uri="{FF2B5EF4-FFF2-40B4-BE49-F238E27FC236}">
                <a16:creationId xmlns:a16="http://schemas.microsoft.com/office/drawing/2014/main" id="{EA678D08-92D1-474D-9E4D-C5CCE5BD9F72}"/>
              </a:ext>
            </a:extLst>
          </p:cNvPr>
          <p:cNvPicPr>
            <a:picLocks noChangeAspect="1"/>
          </p:cNvPicPr>
          <p:nvPr/>
        </p:nvPicPr>
        <p:blipFill>
          <a:blip r:embed="rId2"/>
          <a:stretch>
            <a:fillRect/>
          </a:stretch>
        </p:blipFill>
        <p:spPr>
          <a:xfrm>
            <a:off x="5551714" y="1350250"/>
            <a:ext cx="5753100" cy="124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3E6ED702-3EA0-416C-9773-78568D7A2EA4}"/>
              </a:ext>
            </a:extLst>
          </p:cNvPr>
          <p:cNvPicPr>
            <a:picLocks noChangeAspect="1"/>
          </p:cNvPicPr>
          <p:nvPr/>
        </p:nvPicPr>
        <p:blipFill>
          <a:blip r:embed="rId3"/>
          <a:stretch>
            <a:fillRect/>
          </a:stretch>
        </p:blipFill>
        <p:spPr>
          <a:xfrm>
            <a:off x="5967445" y="3429000"/>
            <a:ext cx="3510471" cy="2460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626502"/>
      </p:ext>
    </p:extLst>
  </p:cSld>
  <p:clrMapOvr>
    <a:masterClrMapping/>
  </p:clrMapOvr>
</p:sld>
</file>

<file path=ppt/theme/theme1.xml><?xml version="1.0" encoding="utf-8"?>
<a:theme xmlns:a="http://schemas.openxmlformats.org/drawingml/2006/main" name="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0.xml><?xml version="1.0" encoding="utf-8"?>
<a:theme xmlns:a="http://schemas.openxmlformats.org/drawingml/2006/main" name="1_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3.xml><?xml version="1.0" encoding="utf-8"?>
<a:theme xmlns:a="http://schemas.openxmlformats.org/drawingml/2006/main" name="2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4.xml><?xml version="1.0" encoding="utf-8"?>
<a:theme xmlns:a="http://schemas.openxmlformats.org/drawingml/2006/main" name="STRATEGY">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5.xml><?xml version="1.0" encoding="utf-8"?>
<a:theme xmlns:a="http://schemas.openxmlformats.org/drawingml/2006/main" name="SERVICE TRANSFORMATION">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6.xml><?xml version="1.0" encoding="utf-8"?>
<a:theme xmlns:a="http://schemas.openxmlformats.org/drawingml/2006/main" name="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7.xml><?xml version="1.0" encoding="utf-8"?>
<a:theme xmlns:a="http://schemas.openxmlformats.org/drawingml/2006/main" name="ANALYTIC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8.xml><?xml version="1.0" encoding="utf-8"?>
<a:theme xmlns:a="http://schemas.openxmlformats.org/drawingml/2006/main" name="PROJECT &amp; PROGRAMME MANAGEMENT">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9.xml><?xml version="1.0" encoding="utf-8"?>
<a:theme xmlns:a="http://schemas.openxmlformats.org/drawingml/2006/main" name="1_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299D74751C7429C1D2CF7317039C4" ma:contentTypeVersion="10" ma:contentTypeDescription="Create a new document." ma:contentTypeScope="" ma:versionID="2f48eafaca873a1a3ca107e1d97cc9f1">
  <xsd:schema xmlns:xsd="http://www.w3.org/2001/XMLSchema" xmlns:xs="http://www.w3.org/2001/XMLSchema" xmlns:p="http://schemas.microsoft.com/office/2006/metadata/properties" xmlns:ns1="http://schemas.microsoft.com/sharepoint/v3" xmlns:ns2="8e5f708b-030d-4fbb-818f-e1f40e834d5e" xmlns:ns3="e7e84f26-cecc-4775-a0fd-d119caba8a10" targetNamespace="http://schemas.microsoft.com/office/2006/metadata/properties" ma:root="true" ma:fieldsID="cd3ecd7a9f00f0326a1fe9b4b056dc52" ns1:_="" ns2:_="" ns3:_="">
    <xsd:import namespace="http://schemas.microsoft.com/sharepoint/v3"/>
    <xsd:import namespace="8e5f708b-030d-4fbb-818f-e1f40e834d5e"/>
    <xsd:import namespace="e7e84f26-cecc-4775-a0fd-d119caba8a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f708b-030d-4fbb-818f-e1f40e834d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84f26-cecc-4775-a0fd-d119caba8a1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58CAF28-67F2-4A13-97D7-884951F092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5f708b-030d-4fbb-818f-e1f40e834d5e"/>
    <ds:schemaRef ds:uri="e7e84f26-cecc-4775-a0fd-d119caba8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872B51-772B-439E-93BB-7100E122673D}">
  <ds:schemaRefs>
    <ds:schemaRef ds:uri="http://schemas.microsoft.com/sharepoint/v3/contenttype/forms"/>
  </ds:schemaRefs>
</ds:datastoreItem>
</file>

<file path=customXml/itemProps3.xml><?xml version="1.0" encoding="utf-8"?>
<ds:datastoreItem xmlns:ds="http://schemas.openxmlformats.org/officeDocument/2006/customXml" ds:itemID="{E1C56D84-C489-4E43-B9C0-4A10D357B003}">
  <ds:schemaRefs>
    <ds:schemaRef ds:uri="http://purl.org/dc/terms/"/>
    <ds:schemaRef ds:uri="http://schemas.microsoft.com/office/infopath/2007/PartnerControls"/>
    <ds:schemaRef ds:uri="http://www.w3.org/XML/1998/namespace"/>
    <ds:schemaRef ds:uri="8e5f708b-030d-4fbb-818f-e1f40e834d5e"/>
    <ds:schemaRef ds:uri="http://schemas.microsoft.com/office/2006/metadata/properties"/>
    <ds:schemaRef ds:uri="http://purl.org/dc/dcmitype/"/>
    <ds:schemaRef ds:uri="http://schemas.microsoft.com/sharepoint/v3"/>
    <ds:schemaRef ds:uri="http://schemas.microsoft.com/office/2006/documentManagement/types"/>
    <ds:schemaRef ds:uri="http://schemas.openxmlformats.org/package/2006/metadata/core-properties"/>
    <ds:schemaRef ds:uri="e7e84f26-cecc-4775-a0fd-d119caba8a10"/>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19641</TotalTime>
  <Words>1083</Words>
  <Application>Microsoft Office PowerPoint</Application>
  <PresentationFormat>Widescreen</PresentationFormat>
  <Paragraphs>211</Paragraphs>
  <Slides>20</Slides>
  <Notes>1</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20</vt:i4>
      </vt:variant>
    </vt:vector>
  </HeadingPairs>
  <TitlesOfParts>
    <vt:vector size="36" baseType="lpstr">
      <vt:lpstr>Arial</vt:lpstr>
      <vt:lpstr>Book Antiqua</vt:lpstr>
      <vt:lpstr>Calibri</vt:lpstr>
      <vt:lpstr>Century Gothic</vt:lpstr>
      <vt:lpstr>Courier New</vt:lpstr>
      <vt:lpstr>Open Sans</vt:lpstr>
      <vt:lpstr>TITLES</vt:lpstr>
      <vt:lpstr>1 LINE TITLE</vt:lpstr>
      <vt:lpstr>2 LINE TITLE</vt:lpstr>
      <vt:lpstr>STRATEGY</vt:lpstr>
      <vt:lpstr>SERVICE TRANSFORMATION</vt:lpstr>
      <vt:lpstr>COMMERCIAL</vt:lpstr>
      <vt:lpstr>ANALYTICS</vt:lpstr>
      <vt:lpstr>PROJECT &amp; PROGRAMME MANAGEMENT</vt:lpstr>
      <vt:lpstr>1_COMMERCIAL</vt:lpstr>
      <vt:lpstr>1_TITLES</vt:lpstr>
      <vt:lpstr>Supplier guide to registering on the Attain eProcurement Portal</vt:lpstr>
      <vt:lpstr>Getting started</vt:lpstr>
      <vt:lpstr>Registration</vt:lpstr>
      <vt:lpstr>Registration</vt:lpstr>
      <vt:lpstr>Registration</vt:lpstr>
      <vt:lpstr>Registration</vt:lpstr>
      <vt:lpstr>Registration</vt:lpstr>
      <vt:lpstr>Home screen</vt:lpstr>
      <vt:lpstr>Accessing SQs and ITTs</vt:lpstr>
      <vt:lpstr>Expressing and Interest in a tender</vt:lpstr>
      <vt:lpstr>Expressing an interest in a tender</vt:lpstr>
      <vt:lpstr>Buyer attachments</vt:lpstr>
      <vt:lpstr>Mass download</vt:lpstr>
      <vt:lpstr>Creating a response to a tender</vt:lpstr>
      <vt:lpstr>Creating a response to a tender</vt:lpstr>
      <vt:lpstr>Creating an offline response to a tender </vt:lpstr>
      <vt:lpstr>Attaching files to responses</vt:lpstr>
      <vt:lpstr>Submitting your response</vt:lpstr>
      <vt:lpstr>Further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Wilson</dc:creator>
  <cp:lastModifiedBy>Cariad Burgess</cp:lastModifiedBy>
  <cp:revision>225</cp:revision>
  <dcterms:created xsi:type="dcterms:W3CDTF">2018-03-04T22:15:48Z</dcterms:created>
  <dcterms:modified xsi:type="dcterms:W3CDTF">2019-06-26T11:25:34Z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0x0101003BD299D74751C7429C1D2CF7317039C4</vt:lpwstr>
  </property>
  <property fmtid="{D5CDD505-2E9C-101B-9397-08002B2CF9AE}" pid="3" name="Organisation">
    <vt:lpwstr>8;#Marketing and Communications|8419360a-cbb9-4a18-8e15-94ea37d0a69e</vt:lpwstr>
  </property>
  <property fmtid="{D5CDD505-2E9C-101B-9397-08002B2CF9AE}" pid="4" name="BusinessCategory">
    <vt:lpwstr>14;#Corporate|0ff789c8-5c65-46e5-83a2-825eb09ffa01</vt:lpwstr>
  </property>
  <property fmtid="{D5CDD505-2E9C-101B-9397-08002B2CF9AE}" pid="5" name="SecurityMarking">
    <vt:lpwstr>2;#Official|67e15199-ef59-42ac-8ec8-d240143230c6</vt:lpwstr>
  </property>
  <property fmtid="{D5CDD505-2E9C-101B-9397-08002B2CF9AE}" pid="6" name="DocumentType">
    <vt:lpwstr>1;#Template|a21fa802-d767-4e2d-91b5-5919634581ff</vt:lpwstr>
  </property>
  <property fmtid="{D5CDD505-2E9C-101B-9397-08002B2CF9AE}" pid="7" name="Order">
    <vt:r8>2200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AttainTeams">
    <vt:lpwstr>18;#Corporate|93c68d33-fcad-4b76-97d6-4a74cafb28b9</vt:lpwstr>
  </property>
  <property fmtid="{D5CDD505-2E9C-101B-9397-08002B2CF9AE}" pid="13" name="gba79fbcd9cd4045a04b4bed60502f08">
    <vt:lpwstr>Marketing and Communications|8419360a-cbb9-4a18-8e15-94ea37d0a69e</vt:lpwstr>
  </property>
  <property fmtid="{D5CDD505-2E9C-101B-9397-08002B2CF9AE}" pid="14" name="ef3091ab0c15451fabbb8e366f50e3e3">
    <vt:lpwstr>Corporate|0ff789c8-5c65-46e5-83a2-825eb09ffa01</vt:lpwstr>
  </property>
  <property fmtid="{D5CDD505-2E9C-101B-9397-08002B2CF9AE}" pid="15" name="Template">
    <vt:lpwstr>26;#Presentation|4c7d7db8-ff08-476d-ba9a-72325d775c20</vt:lpwstr>
  </property>
</Properties>
</file>