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1"/>
    <p:sldMasterId id="2147484003" r:id="rId2"/>
    <p:sldMasterId id="2147484054" r:id="rId3"/>
    <p:sldMasterId id="2147484111" r:id="rId4"/>
  </p:sldMasterIdLst>
  <p:notesMasterIdLst>
    <p:notesMasterId r:id="rId6"/>
  </p:notesMasterIdLst>
  <p:handoutMasterIdLst>
    <p:handoutMasterId r:id="rId7"/>
  </p:handoutMasterIdLst>
  <p:sldIdLst>
    <p:sldId id="324" r:id="rId5"/>
  </p:sldIdLst>
  <p:sldSz cx="9144000" cy="6858000" type="screen4x3"/>
  <p:notesSz cx="6724650" cy="97742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79" userDrawn="1">
          <p15:clr>
            <a:srgbClr val="A4A3A4"/>
          </p15:clr>
        </p15:guide>
        <p15:guide id="2" pos="211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E2E2"/>
    <a:srgbClr val="DBDBDB"/>
    <a:srgbClr val="E6E6E6"/>
    <a:srgbClr val="00325C"/>
    <a:srgbClr val="478FDF"/>
    <a:srgbClr val="65A8E5"/>
    <a:srgbClr val="002748"/>
    <a:srgbClr val="88BEF0"/>
    <a:srgbClr val="71AEE5"/>
    <a:srgbClr val="82C7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2980" autoAdjust="0"/>
  </p:normalViewPr>
  <p:slideViewPr>
    <p:cSldViewPr>
      <p:cViewPr varScale="1">
        <p:scale>
          <a:sx n="102" d="100"/>
          <a:sy n="102" d="100"/>
        </p:scale>
        <p:origin x="122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90" d="100"/>
          <a:sy n="90" d="100"/>
        </p:scale>
        <p:origin x="-3624" y="-78"/>
      </p:cViewPr>
      <p:guideLst>
        <p:guide orient="horz" pos="3079"/>
        <p:guide pos="211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A75633-2C9F-4CDB-91FF-C1E48A639BEE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48737F5-135A-499C-8522-9D002B1BE02D}">
      <dgm:prSet phldrT="[Text]"/>
      <dgm:spPr/>
      <dgm:t>
        <a:bodyPr/>
        <a:lstStyle/>
        <a:p>
          <a:r>
            <a:rPr lang="en-GB" dirty="0" smtClean="0"/>
            <a:t>Experiment set-up</a:t>
          </a:r>
          <a:endParaRPr lang="en-GB" dirty="0"/>
        </a:p>
      </dgm:t>
    </dgm:pt>
    <dgm:pt modelId="{E7E4CED2-17B7-48E7-9CBD-CCB67916448E}" type="parTrans" cxnId="{40C136F6-4286-4462-BF35-C68C5F231A5B}">
      <dgm:prSet/>
      <dgm:spPr/>
      <dgm:t>
        <a:bodyPr/>
        <a:lstStyle/>
        <a:p>
          <a:endParaRPr lang="en-GB"/>
        </a:p>
      </dgm:t>
    </dgm:pt>
    <dgm:pt modelId="{70879F3D-8563-42D0-B600-41681F86DD85}" type="sibTrans" cxnId="{40C136F6-4286-4462-BF35-C68C5F231A5B}">
      <dgm:prSet/>
      <dgm:spPr/>
      <dgm:t>
        <a:bodyPr/>
        <a:lstStyle/>
        <a:p>
          <a:endParaRPr lang="en-GB"/>
        </a:p>
      </dgm:t>
    </dgm:pt>
    <dgm:pt modelId="{724189CC-B326-4B8C-BB4C-07A09065CBB9}">
      <dgm:prSet phldrT="[Text]"/>
      <dgm:spPr/>
      <dgm:t>
        <a:bodyPr/>
        <a:lstStyle/>
        <a:p>
          <a:r>
            <a:rPr lang="en-GB" dirty="0" smtClean="0"/>
            <a:t>SOP</a:t>
          </a:r>
          <a:endParaRPr lang="en-GB" dirty="0"/>
        </a:p>
      </dgm:t>
    </dgm:pt>
    <dgm:pt modelId="{67F86F42-21C3-4885-90FD-2341CAF91921}" type="parTrans" cxnId="{FE25DB2E-93E0-46DF-9BBA-981259EAAE23}">
      <dgm:prSet/>
      <dgm:spPr/>
      <dgm:t>
        <a:bodyPr/>
        <a:lstStyle/>
        <a:p>
          <a:endParaRPr lang="en-GB"/>
        </a:p>
      </dgm:t>
    </dgm:pt>
    <dgm:pt modelId="{93D21693-EB9A-4EBC-8301-4DC27D1848D4}" type="sibTrans" cxnId="{FE25DB2E-93E0-46DF-9BBA-981259EAAE23}">
      <dgm:prSet/>
      <dgm:spPr/>
      <dgm:t>
        <a:bodyPr/>
        <a:lstStyle/>
        <a:p>
          <a:endParaRPr lang="en-GB"/>
        </a:p>
      </dgm:t>
    </dgm:pt>
    <dgm:pt modelId="{6EB104E8-556D-4425-A0A6-9DB8A0B4BAA1}">
      <dgm:prSet phldrT="[Text]"/>
      <dgm:spPr/>
      <dgm:t>
        <a:bodyPr/>
        <a:lstStyle/>
        <a:p>
          <a:r>
            <a:rPr lang="en-GB" dirty="0" smtClean="0"/>
            <a:t>Safety Assessments (COSHH, SRA </a:t>
          </a:r>
          <a:r>
            <a:rPr lang="en-GB" dirty="0" err="1" smtClean="0"/>
            <a:t>etc</a:t>
          </a:r>
          <a:r>
            <a:rPr lang="en-GB" dirty="0" smtClean="0"/>
            <a:t>)</a:t>
          </a:r>
          <a:endParaRPr lang="en-GB" dirty="0"/>
        </a:p>
      </dgm:t>
    </dgm:pt>
    <dgm:pt modelId="{45818043-650C-4026-9537-16184C7D5431}" type="parTrans" cxnId="{217FA542-895A-496B-9836-56EF120BAFB0}">
      <dgm:prSet/>
      <dgm:spPr/>
      <dgm:t>
        <a:bodyPr/>
        <a:lstStyle/>
        <a:p>
          <a:endParaRPr lang="en-GB"/>
        </a:p>
      </dgm:t>
    </dgm:pt>
    <dgm:pt modelId="{7AA2BBE4-FC71-40C5-8164-347821F8F21B}" type="sibTrans" cxnId="{217FA542-895A-496B-9836-56EF120BAFB0}">
      <dgm:prSet/>
      <dgm:spPr/>
      <dgm:t>
        <a:bodyPr/>
        <a:lstStyle/>
        <a:p>
          <a:endParaRPr lang="en-GB"/>
        </a:p>
      </dgm:t>
    </dgm:pt>
    <dgm:pt modelId="{26586E44-C4D3-44C8-979C-E40A09B2348E}">
      <dgm:prSet phldrT="[Text]"/>
      <dgm:spPr/>
      <dgm:t>
        <a:bodyPr/>
        <a:lstStyle/>
        <a:p>
          <a:r>
            <a:rPr lang="en-GB" dirty="0" smtClean="0"/>
            <a:t>MSDS </a:t>
          </a:r>
          <a:endParaRPr lang="en-GB" dirty="0"/>
        </a:p>
      </dgm:t>
    </dgm:pt>
    <dgm:pt modelId="{FDACB4E6-7101-41D5-A8BB-ABE7AC11AF01}" type="parTrans" cxnId="{F94641D7-9810-423C-8399-1E371D6572B0}">
      <dgm:prSet/>
      <dgm:spPr/>
      <dgm:t>
        <a:bodyPr/>
        <a:lstStyle/>
        <a:p>
          <a:endParaRPr lang="en-GB"/>
        </a:p>
      </dgm:t>
    </dgm:pt>
    <dgm:pt modelId="{777F66FE-5E7B-4BAD-941A-72144D85BDF6}" type="sibTrans" cxnId="{F94641D7-9810-423C-8399-1E371D6572B0}">
      <dgm:prSet/>
      <dgm:spPr/>
      <dgm:t>
        <a:bodyPr/>
        <a:lstStyle/>
        <a:p>
          <a:endParaRPr lang="en-GB"/>
        </a:p>
      </dgm:t>
    </dgm:pt>
    <dgm:pt modelId="{85BB4999-733F-4F17-9B33-654BB6BADECD}">
      <dgm:prSet phldrT="[Text]"/>
      <dgm:spPr/>
      <dgm:t>
        <a:bodyPr/>
        <a:lstStyle/>
        <a:p>
          <a:r>
            <a:rPr lang="en-GB" dirty="0" smtClean="0"/>
            <a:t>Materials – raw materials, samples, formulations</a:t>
          </a:r>
          <a:endParaRPr lang="en-GB" dirty="0"/>
        </a:p>
      </dgm:t>
    </dgm:pt>
    <dgm:pt modelId="{DB53F522-D0AA-4B79-B748-4F4845A0529C}" type="parTrans" cxnId="{C8362206-F31E-4BE2-A139-E9A0855DD4C9}">
      <dgm:prSet/>
      <dgm:spPr/>
      <dgm:t>
        <a:bodyPr/>
        <a:lstStyle/>
        <a:p>
          <a:endParaRPr lang="en-GB"/>
        </a:p>
      </dgm:t>
    </dgm:pt>
    <dgm:pt modelId="{DBF1DB75-1E78-4068-8499-04D95BF16DE4}" type="sibTrans" cxnId="{C8362206-F31E-4BE2-A139-E9A0855DD4C9}">
      <dgm:prSet/>
      <dgm:spPr/>
      <dgm:t>
        <a:bodyPr/>
        <a:lstStyle/>
        <a:p>
          <a:endParaRPr lang="en-GB"/>
        </a:p>
      </dgm:t>
    </dgm:pt>
    <dgm:pt modelId="{6D311C32-1935-47B0-93AF-1050EDBA07C8}">
      <dgm:prSet phldrT="[Text]"/>
      <dgm:spPr/>
      <dgm:t>
        <a:bodyPr/>
        <a:lstStyle/>
        <a:p>
          <a:r>
            <a:rPr lang="en-GB" dirty="0" smtClean="0"/>
            <a:t>Experimental Plan</a:t>
          </a:r>
          <a:endParaRPr lang="en-GB" dirty="0"/>
        </a:p>
      </dgm:t>
    </dgm:pt>
    <dgm:pt modelId="{4F82B274-2A8E-472F-A5C0-02205EBB3BDF}" type="parTrans" cxnId="{1972B6B1-3BAC-4E85-AC68-EB58239A28E2}">
      <dgm:prSet/>
      <dgm:spPr/>
      <dgm:t>
        <a:bodyPr/>
        <a:lstStyle/>
        <a:p>
          <a:endParaRPr lang="en-GB"/>
        </a:p>
      </dgm:t>
    </dgm:pt>
    <dgm:pt modelId="{A462192A-D5C9-448D-B75E-66244D8F17C2}" type="sibTrans" cxnId="{1972B6B1-3BAC-4E85-AC68-EB58239A28E2}">
      <dgm:prSet/>
      <dgm:spPr/>
      <dgm:t>
        <a:bodyPr/>
        <a:lstStyle/>
        <a:p>
          <a:endParaRPr lang="en-GB"/>
        </a:p>
      </dgm:t>
    </dgm:pt>
    <dgm:pt modelId="{47994AFC-7436-4C7D-9136-E391AE74ACD1}">
      <dgm:prSet phldrT="[Text]"/>
      <dgm:spPr/>
      <dgm:t>
        <a:bodyPr/>
        <a:lstStyle/>
        <a:p>
          <a:r>
            <a:rPr lang="en-GB" dirty="0" smtClean="0"/>
            <a:t>DOE</a:t>
          </a:r>
          <a:endParaRPr lang="en-GB" dirty="0"/>
        </a:p>
      </dgm:t>
    </dgm:pt>
    <dgm:pt modelId="{D3849072-8DFF-4E35-9DE6-789E089D08F0}" type="parTrans" cxnId="{B6B0E36C-7485-4CBD-9862-2C6A42485136}">
      <dgm:prSet/>
      <dgm:spPr/>
      <dgm:t>
        <a:bodyPr/>
        <a:lstStyle/>
        <a:p>
          <a:endParaRPr lang="en-GB"/>
        </a:p>
      </dgm:t>
    </dgm:pt>
    <dgm:pt modelId="{E3F3475F-554B-4A90-B4B7-1405868EB78A}" type="sibTrans" cxnId="{B6B0E36C-7485-4CBD-9862-2C6A42485136}">
      <dgm:prSet/>
      <dgm:spPr/>
      <dgm:t>
        <a:bodyPr/>
        <a:lstStyle/>
        <a:p>
          <a:endParaRPr lang="en-GB"/>
        </a:p>
      </dgm:t>
    </dgm:pt>
    <dgm:pt modelId="{4528F3D4-4974-45B1-BDFA-3C210F2F8299}">
      <dgm:prSet phldrT="[Text]"/>
      <dgm:spPr/>
      <dgm:t>
        <a:bodyPr/>
        <a:lstStyle/>
        <a:p>
          <a:r>
            <a:rPr lang="en-GB" dirty="0" smtClean="0"/>
            <a:t>Equipment scheduling</a:t>
          </a:r>
          <a:endParaRPr lang="en-GB" dirty="0"/>
        </a:p>
      </dgm:t>
    </dgm:pt>
    <dgm:pt modelId="{4DBCA487-EDD9-4FD2-B43D-644C116F9304}" type="parTrans" cxnId="{8C95FB0F-043E-40CB-815C-2252106F0780}">
      <dgm:prSet/>
      <dgm:spPr/>
      <dgm:t>
        <a:bodyPr/>
        <a:lstStyle/>
        <a:p>
          <a:endParaRPr lang="en-GB"/>
        </a:p>
      </dgm:t>
    </dgm:pt>
    <dgm:pt modelId="{A98C2B1E-048B-4C0A-8614-AB1578ABD8D0}" type="sibTrans" cxnId="{8C95FB0F-043E-40CB-815C-2252106F0780}">
      <dgm:prSet/>
      <dgm:spPr/>
      <dgm:t>
        <a:bodyPr/>
        <a:lstStyle/>
        <a:p>
          <a:endParaRPr lang="en-GB"/>
        </a:p>
      </dgm:t>
    </dgm:pt>
    <dgm:pt modelId="{A6A31BB3-0028-496C-A8CA-0668925F3626}">
      <dgm:prSet phldrT="[Text]"/>
      <dgm:spPr/>
      <dgm:t>
        <a:bodyPr/>
        <a:lstStyle/>
        <a:p>
          <a:r>
            <a:rPr lang="en-GB" dirty="0" smtClean="0"/>
            <a:t>People scheduling</a:t>
          </a:r>
          <a:endParaRPr lang="en-GB" dirty="0"/>
        </a:p>
      </dgm:t>
    </dgm:pt>
    <dgm:pt modelId="{DAD0BB05-1646-44E5-A312-4AC7DA75F594}" type="parTrans" cxnId="{15116DED-E21C-4511-8A08-546CEFD94636}">
      <dgm:prSet/>
      <dgm:spPr/>
      <dgm:t>
        <a:bodyPr/>
        <a:lstStyle/>
        <a:p>
          <a:endParaRPr lang="en-GB"/>
        </a:p>
      </dgm:t>
    </dgm:pt>
    <dgm:pt modelId="{935CC0B1-E5E0-4890-A6CC-AFCB10DB95D5}" type="sibTrans" cxnId="{15116DED-E21C-4511-8A08-546CEFD94636}">
      <dgm:prSet/>
      <dgm:spPr/>
      <dgm:t>
        <a:bodyPr/>
        <a:lstStyle/>
        <a:p>
          <a:endParaRPr lang="en-GB"/>
        </a:p>
      </dgm:t>
    </dgm:pt>
    <dgm:pt modelId="{C4845A8F-973F-47D0-AF6E-322437F3346B}">
      <dgm:prSet phldrT="[Text]"/>
      <dgm:spPr/>
      <dgm:t>
        <a:bodyPr/>
        <a:lstStyle/>
        <a:p>
          <a:r>
            <a:rPr lang="en-GB" dirty="0" smtClean="0"/>
            <a:t>Chemical inventories</a:t>
          </a:r>
          <a:endParaRPr lang="en-GB" dirty="0"/>
        </a:p>
      </dgm:t>
    </dgm:pt>
    <dgm:pt modelId="{EF0CC47C-0252-4DF8-8B68-474DF6A5FB7C}" type="parTrans" cxnId="{085F5A3B-4435-44C1-BF81-1A3767AE072F}">
      <dgm:prSet/>
      <dgm:spPr/>
      <dgm:t>
        <a:bodyPr/>
        <a:lstStyle/>
        <a:p>
          <a:endParaRPr lang="en-GB"/>
        </a:p>
      </dgm:t>
    </dgm:pt>
    <dgm:pt modelId="{D9DE876B-162F-457E-9556-EE52C568440B}" type="sibTrans" cxnId="{085F5A3B-4435-44C1-BF81-1A3767AE072F}">
      <dgm:prSet/>
      <dgm:spPr/>
      <dgm:t>
        <a:bodyPr/>
        <a:lstStyle/>
        <a:p>
          <a:endParaRPr lang="en-GB"/>
        </a:p>
      </dgm:t>
    </dgm:pt>
    <dgm:pt modelId="{788C1908-43FA-426B-97C5-5834893C559B}">
      <dgm:prSet phldrT="[Text]"/>
      <dgm:spPr/>
      <dgm:t>
        <a:bodyPr/>
        <a:lstStyle/>
        <a:p>
          <a:r>
            <a:rPr lang="en-GB" dirty="0" smtClean="0"/>
            <a:t>Consumables inventories</a:t>
          </a:r>
          <a:endParaRPr lang="en-GB" dirty="0"/>
        </a:p>
      </dgm:t>
    </dgm:pt>
    <dgm:pt modelId="{B35187AB-5F8F-4DAA-8AB1-99D08ACE16A6}" type="parTrans" cxnId="{FE536AA6-2763-4BED-AC93-5734D9EBCA55}">
      <dgm:prSet/>
      <dgm:spPr/>
      <dgm:t>
        <a:bodyPr/>
        <a:lstStyle/>
        <a:p>
          <a:endParaRPr lang="en-GB"/>
        </a:p>
      </dgm:t>
    </dgm:pt>
    <dgm:pt modelId="{DAEF8C88-B101-4645-B415-28E73E69CA8D}" type="sibTrans" cxnId="{FE536AA6-2763-4BED-AC93-5734D9EBCA55}">
      <dgm:prSet/>
      <dgm:spPr/>
      <dgm:t>
        <a:bodyPr/>
        <a:lstStyle/>
        <a:p>
          <a:endParaRPr lang="en-GB"/>
        </a:p>
      </dgm:t>
    </dgm:pt>
    <dgm:pt modelId="{243DAC12-530A-458E-BD3C-82D7FAD6A638}">
      <dgm:prSet phldrT="[Text]"/>
      <dgm:spPr/>
      <dgm:t>
        <a:bodyPr/>
        <a:lstStyle/>
        <a:p>
          <a:r>
            <a:rPr lang="en-GB" dirty="0" smtClean="0"/>
            <a:t>Safety records (archive)</a:t>
          </a:r>
          <a:endParaRPr lang="en-GB" dirty="0"/>
        </a:p>
      </dgm:t>
    </dgm:pt>
    <dgm:pt modelId="{8BD119C1-B10E-40AC-98FE-1C18804D6F29}" type="parTrans" cxnId="{54E0D76C-428B-4369-866A-E9084062062F}">
      <dgm:prSet/>
      <dgm:spPr/>
      <dgm:t>
        <a:bodyPr/>
        <a:lstStyle/>
        <a:p>
          <a:endParaRPr lang="en-GB"/>
        </a:p>
      </dgm:t>
    </dgm:pt>
    <dgm:pt modelId="{A4020BD9-FD10-4AD3-8C14-3C455CD56F8D}" type="sibTrans" cxnId="{54E0D76C-428B-4369-866A-E9084062062F}">
      <dgm:prSet/>
      <dgm:spPr/>
      <dgm:t>
        <a:bodyPr/>
        <a:lstStyle/>
        <a:p>
          <a:endParaRPr lang="en-GB"/>
        </a:p>
      </dgm:t>
    </dgm:pt>
    <dgm:pt modelId="{E17DE75F-5F43-4A78-9F25-B93022C5E547}">
      <dgm:prSet phldrT="[Text]"/>
      <dgm:spPr/>
      <dgm:t>
        <a:bodyPr/>
        <a:lstStyle/>
        <a:p>
          <a:r>
            <a:rPr lang="en-GB" dirty="0" smtClean="0"/>
            <a:t>Chemical processes – make ingredients (reactions, processes) </a:t>
          </a:r>
          <a:endParaRPr lang="en-GB" dirty="0"/>
        </a:p>
      </dgm:t>
    </dgm:pt>
    <dgm:pt modelId="{BFE2523F-0CA6-43A8-B593-49812CC3A3D1}" type="parTrans" cxnId="{445C071E-7361-4938-B308-396B4F5EC387}">
      <dgm:prSet/>
      <dgm:spPr/>
      <dgm:t>
        <a:bodyPr/>
        <a:lstStyle/>
        <a:p>
          <a:endParaRPr lang="en-GB"/>
        </a:p>
      </dgm:t>
    </dgm:pt>
    <dgm:pt modelId="{B19057C7-CEC8-4E1D-8C0A-BDA3498D7AA5}" type="sibTrans" cxnId="{445C071E-7361-4938-B308-396B4F5EC387}">
      <dgm:prSet/>
      <dgm:spPr/>
      <dgm:t>
        <a:bodyPr/>
        <a:lstStyle/>
        <a:p>
          <a:endParaRPr lang="en-GB"/>
        </a:p>
      </dgm:t>
    </dgm:pt>
    <dgm:pt modelId="{B48E1BDF-6801-48AB-9F09-F62E4275DDF3}">
      <dgm:prSet phldrT="[Text]"/>
      <dgm:spPr/>
      <dgm:t>
        <a:bodyPr/>
        <a:lstStyle/>
        <a:p>
          <a:r>
            <a:rPr lang="en-GB" dirty="0" smtClean="0">
              <a:solidFill>
                <a:srgbClr val="FF0000"/>
              </a:solidFill>
            </a:rPr>
            <a:t>Ingredient info</a:t>
          </a:r>
          <a:endParaRPr lang="en-GB" dirty="0">
            <a:solidFill>
              <a:srgbClr val="FF0000"/>
            </a:solidFill>
          </a:endParaRPr>
        </a:p>
      </dgm:t>
    </dgm:pt>
    <dgm:pt modelId="{3C0AA852-407E-48E7-B840-31DF18681D7C}" type="parTrans" cxnId="{6D442BD0-9D02-4A0F-A93B-18AB997B0161}">
      <dgm:prSet/>
      <dgm:spPr/>
      <dgm:t>
        <a:bodyPr/>
        <a:lstStyle/>
        <a:p>
          <a:endParaRPr lang="en-GB"/>
        </a:p>
      </dgm:t>
    </dgm:pt>
    <dgm:pt modelId="{5CE5F86D-9722-4177-A5E8-DAFD68A5038D}" type="sibTrans" cxnId="{6D442BD0-9D02-4A0F-A93B-18AB997B0161}">
      <dgm:prSet/>
      <dgm:spPr/>
      <dgm:t>
        <a:bodyPr/>
        <a:lstStyle/>
        <a:p>
          <a:endParaRPr lang="en-GB"/>
        </a:p>
      </dgm:t>
    </dgm:pt>
    <dgm:pt modelId="{D04A77E4-BDCF-421C-9655-D7CA102697AF}">
      <dgm:prSet phldrT="[Text]"/>
      <dgm:spPr/>
      <dgm:t>
        <a:bodyPr/>
        <a:lstStyle/>
        <a:p>
          <a:r>
            <a:rPr lang="en-GB" dirty="0" smtClean="0">
              <a:solidFill>
                <a:srgbClr val="FF0000"/>
              </a:solidFill>
            </a:rPr>
            <a:t>Process info</a:t>
          </a:r>
          <a:endParaRPr lang="en-GB" dirty="0">
            <a:solidFill>
              <a:srgbClr val="FF0000"/>
            </a:solidFill>
          </a:endParaRPr>
        </a:p>
      </dgm:t>
    </dgm:pt>
    <dgm:pt modelId="{502EC424-D8F4-4CFB-972F-38ACD65D99E5}" type="parTrans" cxnId="{5A7D0E08-D06B-4120-ADED-AB92EB64C722}">
      <dgm:prSet/>
      <dgm:spPr/>
      <dgm:t>
        <a:bodyPr/>
        <a:lstStyle/>
        <a:p>
          <a:endParaRPr lang="en-GB"/>
        </a:p>
      </dgm:t>
    </dgm:pt>
    <dgm:pt modelId="{B3AC8FD0-2E14-4AA1-BEA3-8AAD2B5D01F4}" type="sibTrans" cxnId="{5A7D0E08-D06B-4120-ADED-AB92EB64C722}">
      <dgm:prSet/>
      <dgm:spPr/>
      <dgm:t>
        <a:bodyPr/>
        <a:lstStyle/>
        <a:p>
          <a:endParaRPr lang="en-GB"/>
        </a:p>
      </dgm:t>
    </dgm:pt>
    <dgm:pt modelId="{4ECFE3E1-EFBE-4B45-93BD-5CE0BB608AE8}">
      <dgm:prSet phldrT="[Text]"/>
      <dgm:spPr/>
      <dgm:t>
        <a:bodyPr/>
        <a:lstStyle/>
        <a:p>
          <a:r>
            <a:rPr lang="en-GB" dirty="0" smtClean="0">
              <a:solidFill>
                <a:srgbClr val="FF0000"/>
              </a:solidFill>
            </a:rPr>
            <a:t>Formulation descriptor info</a:t>
          </a:r>
          <a:endParaRPr lang="en-GB" dirty="0">
            <a:solidFill>
              <a:srgbClr val="FF0000"/>
            </a:solidFill>
          </a:endParaRPr>
        </a:p>
      </dgm:t>
    </dgm:pt>
    <dgm:pt modelId="{B2EED592-452A-4D5B-ADFB-F37B8B154E1D}" type="parTrans" cxnId="{03633E79-0EFB-4261-8C13-01FE90D72275}">
      <dgm:prSet/>
      <dgm:spPr/>
      <dgm:t>
        <a:bodyPr/>
        <a:lstStyle/>
        <a:p>
          <a:endParaRPr lang="en-GB"/>
        </a:p>
      </dgm:t>
    </dgm:pt>
    <dgm:pt modelId="{4B3E4EC7-9411-4C49-A9F0-6AE094D07A50}" type="sibTrans" cxnId="{03633E79-0EFB-4261-8C13-01FE90D72275}">
      <dgm:prSet/>
      <dgm:spPr/>
      <dgm:t>
        <a:bodyPr/>
        <a:lstStyle/>
        <a:p>
          <a:endParaRPr lang="en-GB"/>
        </a:p>
      </dgm:t>
    </dgm:pt>
    <dgm:pt modelId="{5458B8D5-70DC-4127-AE17-28892DEECC3C}" type="pres">
      <dgm:prSet presAssocID="{88A75633-2C9F-4CDB-91FF-C1E48A639BE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EBE71D4-211F-41AC-B791-391835618A38}" type="pres">
      <dgm:prSet presAssocID="{248737F5-135A-499C-8522-9D002B1BE02D}" presName="composite" presStyleCnt="0"/>
      <dgm:spPr/>
    </dgm:pt>
    <dgm:pt modelId="{F31C0515-47E5-4840-9375-B84509A02EB7}" type="pres">
      <dgm:prSet presAssocID="{248737F5-135A-499C-8522-9D002B1BE02D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960CED2-65CB-4936-938F-F536C1846ED8}" type="pres">
      <dgm:prSet presAssocID="{248737F5-135A-499C-8522-9D002B1BE02D}" presName="parSh" presStyleLbl="node1" presStyleIdx="0" presStyleCnt="4" custScaleY="179039"/>
      <dgm:spPr/>
      <dgm:t>
        <a:bodyPr/>
        <a:lstStyle/>
        <a:p>
          <a:endParaRPr lang="en-GB"/>
        </a:p>
      </dgm:t>
    </dgm:pt>
    <dgm:pt modelId="{9C21D75C-E49F-46E3-80FD-2CCBED031E36}" type="pres">
      <dgm:prSet presAssocID="{248737F5-135A-499C-8522-9D002B1BE02D}" presName="desTx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29C5034-EC7A-4B71-9C0F-D02F446C6CFE}" type="pres">
      <dgm:prSet presAssocID="{70879F3D-8563-42D0-B600-41681F86DD85}" presName="sibTrans" presStyleLbl="sibTrans2D1" presStyleIdx="0" presStyleCnt="3"/>
      <dgm:spPr/>
      <dgm:t>
        <a:bodyPr/>
        <a:lstStyle/>
        <a:p>
          <a:endParaRPr lang="en-GB"/>
        </a:p>
      </dgm:t>
    </dgm:pt>
    <dgm:pt modelId="{CDAA76AC-96C5-40BE-A4B8-8E43988DA1A6}" type="pres">
      <dgm:prSet presAssocID="{70879F3D-8563-42D0-B600-41681F86DD85}" presName="connTx" presStyleLbl="sibTrans2D1" presStyleIdx="0" presStyleCnt="3"/>
      <dgm:spPr/>
      <dgm:t>
        <a:bodyPr/>
        <a:lstStyle/>
        <a:p>
          <a:endParaRPr lang="en-GB"/>
        </a:p>
      </dgm:t>
    </dgm:pt>
    <dgm:pt modelId="{34376001-8167-4AD5-92EF-389525E826EC}" type="pres">
      <dgm:prSet presAssocID="{85BB4999-733F-4F17-9B33-654BB6BADECD}" presName="composite" presStyleCnt="0"/>
      <dgm:spPr/>
    </dgm:pt>
    <dgm:pt modelId="{47BA628B-9AEF-471E-AD66-8C6B50AEBBF9}" type="pres">
      <dgm:prSet presAssocID="{85BB4999-733F-4F17-9B33-654BB6BADECD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D639E94-DC0C-4C54-8189-88FF98F60C43}" type="pres">
      <dgm:prSet presAssocID="{85BB4999-733F-4F17-9B33-654BB6BADECD}" presName="parSh" presStyleLbl="node1" presStyleIdx="1" presStyleCnt="4" custScaleY="179039"/>
      <dgm:spPr/>
      <dgm:t>
        <a:bodyPr/>
        <a:lstStyle/>
        <a:p>
          <a:endParaRPr lang="en-GB"/>
        </a:p>
      </dgm:t>
    </dgm:pt>
    <dgm:pt modelId="{6CA5C439-B41E-4F82-ACF2-8841CDEB22FF}" type="pres">
      <dgm:prSet presAssocID="{85BB4999-733F-4F17-9B33-654BB6BADECD}" presName="desTx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24CD915-9D72-4EF4-8E03-AB1A97045742}" type="pres">
      <dgm:prSet presAssocID="{DBF1DB75-1E78-4068-8499-04D95BF16DE4}" presName="sibTrans" presStyleLbl="sibTrans2D1" presStyleIdx="1" presStyleCnt="3"/>
      <dgm:spPr/>
      <dgm:t>
        <a:bodyPr/>
        <a:lstStyle/>
        <a:p>
          <a:endParaRPr lang="en-GB"/>
        </a:p>
      </dgm:t>
    </dgm:pt>
    <dgm:pt modelId="{DBBEEF9D-A8C4-44ED-801D-7E9BDD83C63C}" type="pres">
      <dgm:prSet presAssocID="{DBF1DB75-1E78-4068-8499-04D95BF16DE4}" presName="connTx" presStyleLbl="sibTrans2D1" presStyleIdx="1" presStyleCnt="3"/>
      <dgm:spPr/>
      <dgm:t>
        <a:bodyPr/>
        <a:lstStyle/>
        <a:p>
          <a:endParaRPr lang="en-GB"/>
        </a:p>
      </dgm:t>
    </dgm:pt>
    <dgm:pt modelId="{6930B4C2-56FA-4146-8EA4-4754F2D15666}" type="pres">
      <dgm:prSet presAssocID="{6EB104E8-556D-4425-A0A6-9DB8A0B4BAA1}" presName="composite" presStyleCnt="0"/>
      <dgm:spPr/>
    </dgm:pt>
    <dgm:pt modelId="{CACA6924-5586-497D-9D73-0CBC5C6C1862}" type="pres">
      <dgm:prSet presAssocID="{6EB104E8-556D-4425-A0A6-9DB8A0B4BAA1}" presName="par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52CE1DF-0925-4A9D-A3C0-909040278E75}" type="pres">
      <dgm:prSet presAssocID="{6EB104E8-556D-4425-A0A6-9DB8A0B4BAA1}" presName="parSh" presStyleLbl="node1" presStyleIdx="2" presStyleCnt="4" custScaleY="179039"/>
      <dgm:spPr/>
      <dgm:t>
        <a:bodyPr/>
        <a:lstStyle/>
        <a:p>
          <a:endParaRPr lang="en-GB"/>
        </a:p>
      </dgm:t>
    </dgm:pt>
    <dgm:pt modelId="{6E801604-6D20-4FCC-9A60-72443A8CCEA4}" type="pres">
      <dgm:prSet presAssocID="{6EB104E8-556D-4425-A0A6-9DB8A0B4BAA1}" presName="desTx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B3D5CE6-26D7-44C7-AB2E-723340D96F4A}" type="pres">
      <dgm:prSet presAssocID="{7AA2BBE4-FC71-40C5-8164-347821F8F21B}" presName="sibTrans" presStyleLbl="sibTrans2D1" presStyleIdx="2" presStyleCnt="3"/>
      <dgm:spPr/>
      <dgm:t>
        <a:bodyPr/>
        <a:lstStyle/>
        <a:p>
          <a:endParaRPr lang="en-GB"/>
        </a:p>
      </dgm:t>
    </dgm:pt>
    <dgm:pt modelId="{E8235A15-E3E4-4F9F-BFF0-28B116CF171F}" type="pres">
      <dgm:prSet presAssocID="{7AA2BBE4-FC71-40C5-8164-347821F8F21B}" presName="connTx" presStyleLbl="sibTrans2D1" presStyleIdx="2" presStyleCnt="3"/>
      <dgm:spPr/>
      <dgm:t>
        <a:bodyPr/>
        <a:lstStyle/>
        <a:p>
          <a:endParaRPr lang="en-GB"/>
        </a:p>
      </dgm:t>
    </dgm:pt>
    <dgm:pt modelId="{183E25B4-324A-4F0D-99F1-303FDF2D4314}" type="pres">
      <dgm:prSet presAssocID="{E17DE75F-5F43-4A78-9F25-B93022C5E547}" presName="composite" presStyleCnt="0"/>
      <dgm:spPr/>
    </dgm:pt>
    <dgm:pt modelId="{DFAA9084-9904-4545-9AD0-EF17CD276BEF}" type="pres">
      <dgm:prSet presAssocID="{E17DE75F-5F43-4A78-9F25-B93022C5E547}" presName="par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2C79287-9E6B-48EA-9ECE-E406A41013F5}" type="pres">
      <dgm:prSet presAssocID="{E17DE75F-5F43-4A78-9F25-B93022C5E547}" presName="parSh" presStyleLbl="node1" presStyleIdx="3" presStyleCnt="4" custScaleY="179039"/>
      <dgm:spPr/>
      <dgm:t>
        <a:bodyPr/>
        <a:lstStyle/>
        <a:p>
          <a:endParaRPr lang="en-GB"/>
        </a:p>
      </dgm:t>
    </dgm:pt>
    <dgm:pt modelId="{015A82E3-9C9E-4A7E-AFBD-67A95C15E5CB}" type="pres">
      <dgm:prSet presAssocID="{E17DE75F-5F43-4A78-9F25-B93022C5E547}" presName="desTx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6F5BA8F1-4E25-41B3-8517-B68BB1D12A57}" type="presOf" srcId="{C4845A8F-973F-47D0-AF6E-322437F3346B}" destId="{6CA5C439-B41E-4F82-ACF2-8841CDEB22FF}" srcOrd="0" destOrd="0" presId="urn:microsoft.com/office/officeart/2005/8/layout/process3"/>
    <dgm:cxn modelId="{C17F1B2C-9239-4C3B-BDC1-DEAE3E3D906B}" type="presOf" srcId="{85BB4999-733F-4F17-9B33-654BB6BADECD}" destId="{4D639E94-DC0C-4C54-8189-88FF98F60C43}" srcOrd="1" destOrd="0" presId="urn:microsoft.com/office/officeart/2005/8/layout/process3"/>
    <dgm:cxn modelId="{61471ECE-1614-42D2-BCAD-C22D19347238}" type="presOf" srcId="{248737F5-135A-499C-8522-9D002B1BE02D}" destId="{3960CED2-65CB-4936-938F-F536C1846ED8}" srcOrd="1" destOrd="0" presId="urn:microsoft.com/office/officeart/2005/8/layout/process3"/>
    <dgm:cxn modelId="{37D692EA-55C7-4F02-A814-CF7286D4D0DD}" type="presOf" srcId="{70879F3D-8563-42D0-B600-41681F86DD85}" destId="{CDAA76AC-96C5-40BE-A4B8-8E43988DA1A6}" srcOrd="1" destOrd="0" presId="urn:microsoft.com/office/officeart/2005/8/layout/process3"/>
    <dgm:cxn modelId="{3595B498-4AE7-4A1C-8DD1-A3815DC8FF56}" type="presOf" srcId="{E17DE75F-5F43-4A78-9F25-B93022C5E547}" destId="{72C79287-9E6B-48EA-9ECE-E406A41013F5}" srcOrd="1" destOrd="0" presId="urn:microsoft.com/office/officeart/2005/8/layout/process3"/>
    <dgm:cxn modelId="{C8FA1E55-5F20-43C3-BA30-C4ADD70B5F87}" type="presOf" srcId="{4ECFE3E1-EFBE-4B45-93BD-5CE0BB608AE8}" destId="{015A82E3-9C9E-4A7E-AFBD-67A95C15E5CB}" srcOrd="0" destOrd="2" presId="urn:microsoft.com/office/officeart/2005/8/layout/process3"/>
    <dgm:cxn modelId="{5A7D0E08-D06B-4120-ADED-AB92EB64C722}" srcId="{E17DE75F-5F43-4A78-9F25-B93022C5E547}" destId="{D04A77E4-BDCF-421C-9655-D7CA102697AF}" srcOrd="1" destOrd="0" parTransId="{502EC424-D8F4-4CFB-972F-38ACD65D99E5}" sibTransId="{B3AC8FD0-2E14-4AA1-BEA3-8AAD2B5D01F4}"/>
    <dgm:cxn modelId="{085F5A3B-4435-44C1-BF81-1A3767AE072F}" srcId="{85BB4999-733F-4F17-9B33-654BB6BADECD}" destId="{C4845A8F-973F-47D0-AF6E-322437F3346B}" srcOrd="0" destOrd="0" parTransId="{EF0CC47C-0252-4DF8-8B68-474DF6A5FB7C}" sibTransId="{D9DE876B-162F-457E-9556-EE52C568440B}"/>
    <dgm:cxn modelId="{9FA41505-B99D-4B82-9364-2EC07B703ADB}" type="presOf" srcId="{6EB104E8-556D-4425-A0A6-9DB8A0B4BAA1}" destId="{252CE1DF-0925-4A9D-A3C0-909040278E75}" srcOrd="1" destOrd="0" presId="urn:microsoft.com/office/officeart/2005/8/layout/process3"/>
    <dgm:cxn modelId="{45345597-5239-4325-AFC4-DE13D2141DFF}" type="presOf" srcId="{85BB4999-733F-4F17-9B33-654BB6BADECD}" destId="{47BA628B-9AEF-471E-AD66-8C6B50AEBBF9}" srcOrd="0" destOrd="0" presId="urn:microsoft.com/office/officeart/2005/8/layout/process3"/>
    <dgm:cxn modelId="{9CA4ECD2-D6BA-4D95-92BF-C73792D6D9E7}" type="presOf" srcId="{B48E1BDF-6801-48AB-9F09-F62E4275DDF3}" destId="{015A82E3-9C9E-4A7E-AFBD-67A95C15E5CB}" srcOrd="0" destOrd="0" presId="urn:microsoft.com/office/officeart/2005/8/layout/process3"/>
    <dgm:cxn modelId="{B9E900E6-0217-41B1-B840-1A959CF1EFEC}" type="presOf" srcId="{7AA2BBE4-FC71-40C5-8164-347821F8F21B}" destId="{0B3D5CE6-26D7-44C7-AB2E-723340D96F4A}" srcOrd="0" destOrd="0" presId="urn:microsoft.com/office/officeart/2005/8/layout/process3"/>
    <dgm:cxn modelId="{D8DDC63A-F72B-4526-8116-44DD637325CC}" type="presOf" srcId="{47994AFC-7436-4C7D-9136-E391AE74ACD1}" destId="{9C21D75C-E49F-46E3-80FD-2CCBED031E36}" srcOrd="0" destOrd="2" presId="urn:microsoft.com/office/officeart/2005/8/layout/process3"/>
    <dgm:cxn modelId="{B6B0E36C-7485-4CBD-9862-2C6A42485136}" srcId="{248737F5-135A-499C-8522-9D002B1BE02D}" destId="{47994AFC-7436-4C7D-9136-E391AE74ACD1}" srcOrd="2" destOrd="0" parTransId="{D3849072-8DFF-4E35-9DE6-789E089D08F0}" sibTransId="{E3F3475F-554B-4A90-B4B7-1405868EB78A}"/>
    <dgm:cxn modelId="{E9629AB0-A2E9-4993-AA55-B621308E60C0}" type="presOf" srcId="{6EB104E8-556D-4425-A0A6-9DB8A0B4BAA1}" destId="{CACA6924-5586-497D-9D73-0CBC5C6C1862}" srcOrd="0" destOrd="0" presId="urn:microsoft.com/office/officeart/2005/8/layout/process3"/>
    <dgm:cxn modelId="{40C136F6-4286-4462-BF35-C68C5F231A5B}" srcId="{88A75633-2C9F-4CDB-91FF-C1E48A639BEE}" destId="{248737F5-135A-499C-8522-9D002B1BE02D}" srcOrd="0" destOrd="0" parTransId="{E7E4CED2-17B7-48E7-9CBD-CCB67916448E}" sibTransId="{70879F3D-8563-42D0-B600-41681F86DD85}"/>
    <dgm:cxn modelId="{48610EFF-619F-460F-9B94-CACAC79546A2}" type="presOf" srcId="{70879F3D-8563-42D0-B600-41681F86DD85}" destId="{329C5034-EC7A-4B71-9C0F-D02F446C6CFE}" srcOrd="0" destOrd="0" presId="urn:microsoft.com/office/officeart/2005/8/layout/process3"/>
    <dgm:cxn modelId="{8C95FB0F-043E-40CB-815C-2252106F0780}" srcId="{248737F5-135A-499C-8522-9D002B1BE02D}" destId="{4528F3D4-4974-45B1-BDFA-3C210F2F8299}" srcOrd="3" destOrd="0" parTransId="{4DBCA487-EDD9-4FD2-B43D-644C116F9304}" sibTransId="{A98C2B1E-048B-4C0A-8614-AB1578ABD8D0}"/>
    <dgm:cxn modelId="{6A026747-37EE-4683-86C4-B6CCB012CB3E}" type="presOf" srcId="{243DAC12-530A-458E-BD3C-82D7FAD6A638}" destId="{6E801604-6D20-4FCC-9A60-72443A8CCEA4}" srcOrd="0" destOrd="1" presId="urn:microsoft.com/office/officeart/2005/8/layout/process3"/>
    <dgm:cxn modelId="{32D6028E-FB4B-4D88-BC3F-F53053A67E3A}" type="presOf" srcId="{88A75633-2C9F-4CDB-91FF-C1E48A639BEE}" destId="{5458B8D5-70DC-4127-AE17-28892DEECC3C}" srcOrd="0" destOrd="0" presId="urn:microsoft.com/office/officeart/2005/8/layout/process3"/>
    <dgm:cxn modelId="{522476E5-BDAF-4826-AD13-36398116B44D}" type="presOf" srcId="{788C1908-43FA-426B-97C5-5834893C559B}" destId="{6CA5C439-B41E-4F82-ACF2-8841CDEB22FF}" srcOrd="0" destOrd="1" presId="urn:microsoft.com/office/officeart/2005/8/layout/process3"/>
    <dgm:cxn modelId="{217FA542-895A-496B-9836-56EF120BAFB0}" srcId="{88A75633-2C9F-4CDB-91FF-C1E48A639BEE}" destId="{6EB104E8-556D-4425-A0A6-9DB8A0B4BAA1}" srcOrd="2" destOrd="0" parTransId="{45818043-650C-4026-9537-16184C7D5431}" sibTransId="{7AA2BBE4-FC71-40C5-8164-347821F8F21B}"/>
    <dgm:cxn modelId="{18FC1289-E03B-482D-BED2-6EAC537FB7EF}" type="presOf" srcId="{4528F3D4-4974-45B1-BDFA-3C210F2F8299}" destId="{9C21D75C-E49F-46E3-80FD-2CCBED031E36}" srcOrd="0" destOrd="3" presId="urn:microsoft.com/office/officeart/2005/8/layout/process3"/>
    <dgm:cxn modelId="{6D442BD0-9D02-4A0F-A93B-18AB997B0161}" srcId="{E17DE75F-5F43-4A78-9F25-B93022C5E547}" destId="{B48E1BDF-6801-48AB-9F09-F62E4275DDF3}" srcOrd="0" destOrd="0" parTransId="{3C0AA852-407E-48E7-B840-31DF18681D7C}" sibTransId="{5CE5F86D-9722-4177-A5E8-DAFD68A5038D}"/>
    <dgm:cxn modelId="{445C071E-7361-4938-B308-396B4F5EC387}" srcId="{88A75633-2C9F-4CDB-91FF-C1E48A639BEE}" destId="{E17DE75F-5F43-4A78-9F25-B93022C5E547}" srcOrd="3" destOrd="0" parTransId="{BFE2523F-0CA6-43A8-B593-49812CC3A3D1}" sibTransId="{B19057C7-CEC8-4E1D-8C0A-BDA3498D7AA5}"/>
    <dgm:cxn modelId="{2CF037FF-ED2C-46B6-B165-3E838A21DAD5}" type="presOf" srcId="{248737F5-135A-499C-8522-9D002B1BE02D}" destId="{F31C0515-47E5-4840-9375-B84509A02EB7}" srcOrd="0" destOrd="0" presId="urn:microsoft.com/office/officeart/2005/8/layout/process3"/>
    <dgm:cxn modelId="{4CB52A6C-A879-4042-815D-0B14E4A34C52}" type="presOf" srcId="{A6A31BB3-0028-496C-A8CA-0668925F3626}" destId="{9C21D75C-E49F-46E3-80FD-2CCBED031E36}" srcOrd="0" destOrd="4" presId="urn:microsoft.com/office/officeart/2005/8/layout/process3"/>
    <dgm:cxn modelId="{159C149A-272C-4522-9C7B-C2DEED7C92A7}" type="presOf" srcId="{724189CC-B326-4B8C-BB4C-07A09065CBB9}" destId="{9C21D75C-E49F-46E3-80FD-2CCBED031E36}" srcOrd="0" destOrd="0" presId="urn:microsoft.com/office/officeart/2005/8/layout/process3"/>
    <dgm:cxn modelId="{B836BB9A-354A-47B9-ABDC-A2BEF2382B6D}" type="presOf" srcId="{6D311C32-1935-47B0-93AF-1050EDBA07C8}" destId="{9C21D75C-E49F-46E3-80FD-2CCBED031E36}" srcOrd="0" destOrd="1" presId="urn:microsoft.com/office/officeart/2005/8/layout/process3"/>
    <dgm:cxn modelId="{2026834B-2F23-4A12-B66C-32A2853C1CC9}" type="presOf" srcId="{DBF1DB75-1E78-4068-8499-04D95BF16DE4}" destId="{424CD915-9D72-4EF4-8E03-AB1A97045742}" srcOrd="0" destOrd="0" presId="urn:microsoft.com/office/officeart/2005/8/layout/process3"/>
    <dgm:cxn modelId="{162A92D6-65D3-43A7-BE2E-7161E9CDE1B4}" type="presOf" srcId="{E17DE75F-5F43-4A78-9F25-B93022C5E547}" destId="{DFAA9084-9904-4545-9AD0-EF17CD276BEF}" srcOrd="0" destOrd="0" presId="urn:microsoft.com/office/officeart/2005/8/layout/process3"/>
    <dgm:cxn modelId="{1972B6B1-3BAC-4E85-AC68-EB58239A28E2}" srcId="{248737F5-135A-499C-8522-9D002B1BE02D}" destId="{6D311C32-1935-47B0-93AF-1050EDBA07C8}" srcOrd="1" destOrd="0" parTransId="{4F82B274-2A8E-472F-A5C0-02205EBB3BDF}" sibTransId="{A462192A-D5C9-448D-B75E-66244D8F17C2}"/>
    <dgm:cxn modelId="{0023ECE7-2DF2-4304-B8DC-22D1B204707A}" type="presOf" srcId="{7AA2BBE4-FC71-40C5-8164-347821F8F21B}" destId="{E8235A15-E3E4-4F9F-BFF0-28B116CF171F}" srcOrd="1" destOrd="0" presId="urn:microsoft.com/office/officeart/2005/8/layout/process3"/>
    <dgm:cxn modelId="{54E0D76C-428B-4369-866A-E9084062062F}" srcId="{6EB104E8-556D-4425-A0A6-9DB8A0B4BAA1}" destId="{243DAC12-530A-458E-BD3C-82D7FAD6A638}" srcOrd="1" destOrd="0" parTransId="{8BD119C1-B10E-40AC-98FE-1C18804D6F29}" sibTransId="{A4020BD9-FD10-4AD3-8C14-3C455CD56F8D}"/>
    <dgm:cxn modelId="{03633E79-0EFB-4261-8C13-01FE90D72275}" srcId="{E17DE75F-5F43-4A78-9F25-B93022C5E547}" destId="{4ECFE3E1-EFBE-4B45-93BD-5CE0BB608AE8}" srcOrd="2" destOrd="0" parTransId="{B2EED592-452A-4D5B-ADFB-F37B8B154E1D}" sibTransId="{4B3E4EC7-9411-4C49-A9F0-6AE094D07A50}"/>
    <dgm:cxn modelId="{FE25DB2E-93E0-46DF-9BBA-981259EAAE23}" srcId="{248737F5-135A-499C-8522-9D002B1BE02D}" destId="{724189CC-B326-4B8C-BB4C-07A09065CBB9}" srcOrd="0" destOrd="0" parTransId="{67F86F42-21C3-4885-90FD-2341CAF91921}" sibTransId="{93D21693-EB9A-4EBC-8301-4DC27D1848D4}"/>
    <dgm:cxn modelId="{8D33D608-61F7-4674-A35F-1D42CA5BFB31}" type="presOf" srcId="{D04A77E4-BDCF-421C-9655-D7CA102697AF}" destId="{015A82E3-9C9E-4A7E-AFBD-67A95C15E5CB}" srcOrd="0" destOrd="1" presId="urn:microsoft.com/office/officeart/2005/8/layout/process3"/>
    <dgm:cxn modelId="{B6D195D2-9807-4100-99CC-7666699396AD}" type="presOf" srcId="{26586E44-C4D3-44C8-979C-E40A09B2348E}" destId="{6E801604-6D20-4FCC-9A60-72443A8CCEA4}" srcOrd="0" destOrd="0" presId="urn:microsoft.com/office/officeart/2005/8/layout/process3"/>
    <dgm:cxn modelId="{C8362206-F31E-4BE2-A139-E9A0855DD4C9}" srcId="{88A75633-2C9F-4CDB-91FF-C1E48A639BEE}" destId="{85BB4999-733F-4F17-9B33-654BB6BADECD}" srcOrd="1" destOrd="0" parTransId="{DB53F522-D0AA-4B79-B748-4F4845A0529C}" sibTransId="{DBF1DB75-1E78-4068-8499-04D95BF16DE4}"/>
    <dgm:cxn modelId="{15116DED-E21C-4511-8A08-546CEFD94636}" srcId="{248737F5-135A-499C-8522-9D002B1BE02D}" destId="{A6A31BB3-0028-496C-A8CA-0668925F3626}" srcOrd="4" destOrd="0" parTransId="{DAD0BB05-1646-44E5-A312-4AC7DA75F594}" sibTransId="{935CC0B1-E5E0-4890-A6CC-AFCB10DB95D5}"/>
    <dgm:cxn modelId="{F94641D7-9810-423C-8399-1E371D6572B0}" srcId="{6EB104E8-556D-4425-A0A6-9DB8A0B4BAA1}" destId="{26586E44-C4D3-44C8-979C-E40A09B2348E}" srcOrd="0" destOrd="0" parTransId="{FDACB4E6-7101-41D5-A8BB-ABE7AC11AF01}" sibTransId="{777F66FE-5E7B-4BAD-941A-72144D85BDF6}"/>
    <dgm:cxn modelId="{FE536AA6-2763-4BED-AC93-5734D9EBCA55}" srcId="{85BB4999-733F-4F17-9B33-654BB6BADECD}" destId="{788C1908-43FA-426B-97C5-5834893C559B}" srcOrd="1" destOrd="0" parTransId="{B35187AB-5F8F-4DAA-8AB1-99D08ACE16A6}" sibTransId="{DAEF8C88-B101-4645-B415-28E73E69CA8D}"/>
    <dgm:cxn modelId="{624A131D-97FA-47F1-A73A-BFC7234CD915}" type="presOf" srcId="{DBF1DB75-1E78-4068-8499-04D95BF16DE4}" destId="{DBBEEF9D-A8C4-44ED-801D-7E9BDD83C63C}" srcOrd="1" destOrd="0" presId="urn:microsoft.com/office/officeart/2005/8/layout/process3"/>
    <dgm:cxn modelId="{2D3367C1-CBB7-4B72-9AD7-38E85CC50C31}" type="presParOf" srcId="{5458B8D5-70DC-4127-AE17-28892DEECC3C}" destId="{FEBE71D4-211F-41AC-B791-391835618A38}" srcOrd="0" destOrd="0" presId="urn:microsoft.com/office/officeart/2005/8/layout/process3"/>
    <dgm:cxn modelId="{053FD65F-C61C-4521-B87B-25560142EDB8}" type="presParOf" srcId="{FEBE71D4-211F-41AC-B791-391835618A38}" destId="{F31C0515-47E5-4840-9375-B84509A02EB7}" srcOrd="0" destOrd="0" presId="urn:microsoft.com/office/officeart/2005/8/layout/process3"/>
    <dgm:cxn modelId="{108315D0-F0CB-4712-B9FB-BED5CD39308F}" type="presParOf" srcId="{FEBE71D4-211F-41AC-B791-391835618A38}" destId="{3960CED2-65CB-4936-938F-F536C1846ED8}" srcOrd="1" destOrd="0" presId="urn:microsoft.com/office/officeart/2005/8/layout/process3"/>
    <dgm:cxn modelId="{B90A4386-BC73-45FA-A8F5-5F56803C51BD}" type="presParOf" srcId="{FEBE71D4-211F-41AC-B791-391835618A38}" destId="{9C21D75C-E49F-46E3-80FD-2CCBED031E36}" srcOrd="2" destOrd="0" presId="urn:microsoft.com/office/officeart/2005/8/layout/process3"/>
    <dgm:cxn modelId="{6C9E89E9-F46D-4954-B533-3B74D9EA50FA}" type="presParOf" srcId="{5458B8D5-70DC-4127-AE17-28892DEECC3C}" destId="{329C5034-EC7A-4B71-9C0F-D02F446C6CFE}" srcOrd="1" destOrd="0" presId="urn:microsoft.com/office/officeart/2005/8/layout/process3"/>
    <dgm:cxn modelId="{C94FBA7B-206E-4C25-935C-B22E24F8B621}" type="presParOf" srcId="{329C5034-EC7A-4B71-9C0F-D02F446C6CFE}" destId="{CDAA76AC-96C5-40BE-A4B8-8E43988DA1A6}" srcOrd="0" destOrd="0" presId="urn:microsoft.com/office/officeart/2005/8/layout/process3"/>
    <dgm:cxn modelId="{E2FBE2A6-208B-42AE-8512-DA8CA3CC1208}" type="presParOf" srcId="{5458B8D5-70DC-4127-AE17-28892DEECC3C}" destId="{34376001-8167-4AD5-92EF-389525E826EC}" srcOrd="2" destOrd="0" presId="urn:microsoft.com/office/officeart/2005/8/layout/process3"/>
    <dgm:cxn modelId="{B8810342-7398-4528-8930-251606F40599}" type="presParOf" srcId="{34376001-8167-4AD5-92EF-389525E826EC}" destId="{47BA628B-9AEF-471E-AD66-8C6B50AEBBF9}" srcOrd="0" destOrd="0" presId="urn:microsoft.com/office/officeart/2005/8/layout/process3"/>
    <dgm:cxn modelId="{9AE2B880-9901-4E77-847D-9336969D4F2F}" type="presParOf" srcId="{34376001-8167-4AD5-92EF-389525E826EC}" destId="{4D639E94-DC0C-4C54-8189-88FF98F60C43}" srcOrd="1" destOrd="0" presId="urn:microsoft.com/office/officeart/2005/8/layout/process3"/>
    <dgm:cxn modelId="{F3F74E41-E238-4F37-80E7-E9AB6FA8022F}" type="presParOf" srcId="{34376001-8167-4AD5-92EF-389525E826EC}" destId="{6CA5C439-B41E-4F82-ACF2-8841CDEB22FF}" srcOrd="2" destOrd="0" presId="urn:microsoft.com/office/officeart/2005/8/layout/process3"/>
    <dgm:cxn modelId="{1D2B1663-465A-4519-8124-97B21A711918}" type="presParOf" srcId="{5458B8D5-70DC-4127-AE17-28892DEECC3C}" destId="{424CD915-9D72-4EF4-8E03-AB1A97045742}" srcOrd="3" destOrd="0" presId="urn:microsoft.com/office/officeart/2005/8/layout/process3"/>
    <dgm:cxn modelId="{6A1320A9-58BF-4C93-A6E7-B961EC587CA4}" type="presParOf" srcId="{424CD915-9D72-4EF4-8E03-AB1A97045742}" destId="{DBBEEF9D-A8C4-44ED-801D-7E9BDD83C63C}" srcOrd="0" destOrd="0" presId="urn:microsoft.com/office/officeart/2005/8/layout/process3"/>
    <dgm:cxn modelId="{5F6B1E30-150C-4986-BB1D-495D49E7B350}" type="presParOf" srcId="{5458B8D5-70DC-4127-AE17-28892DEECC3C}" destId="{6930B4C2-56FA-4146-8EA4-4754F2D15666}" srcOrd="4" destOrd="0" presId="urn:microsoft.com/office/officeart/2005/8/layout/process3"/>
    <dgm:cxn modelId="{91D12568-4847-41BF-B5B0-0D1216FCD1EE}" type="presParOf" srcId="{6930B4C2-56FA-4146-8EA4-4754F2D15666}" destId="{CACA6924-5586-497D-9D73-0CBC5C6C1862}" srcOrd="0" destOrd="0" presId="urn:microsoft.com/office/officeart/2005/8/layout/process3"/>
    <dgm:cxn modelId="{770EE87B-B0F3-4202-BFBD-1EE266743496}" type="presParOf" srcId="{6930B4C2-56FA-4146-8EA4-4754F2D15666}" destId="{252CE1DF-0925-4A9D-A3C0-909040278E75}" srcOrd="1" destOrd="0" presId="urn:microsoft.com/office/officeart/2005/8/layout/process3"/>
    <dgm:cxn modelId="{0A0740C3-D94E-46A4-A28A-B54CCC19B96D}" type="presParOf" srcId="{6930B4C2-56FA-4146-8EA4-4754F2D15666}" destId="{6E801604-6D20-4FCC-9A60-72443A8CCEA4}" srcOrd="2" destOrd="0" presId="urn:microsoft.com/office/officeart/2005/8/layout/process3"/>
    <dgm:cxn modelId="{3779B7C9-E40E-454A-BF98-76EC30C38F8A}" type="presParOf" srcId="{5458B8D5-70DC-4127-AE17-28892DEECC3C}" destId="{0B3D5CE6-26D7-44C7-AB2E-723340D96F4A}" srcOrd="5" destOrd="0" presId="urn:microsoft.com/office/officeart/2005/8/layout/process3"/>
    <dgm:cxn modelId="{EFE531CC-B09A-48C5-BAF0-5D047AC4FCE4}" type="presParOf" srcId="{0B3D5CE6-26D7-44C7-AB2E-723340D96F4A}" destId="{E8235A15-E3E4-4F9F-BFF0-28B116CF171F}" srcOrd="0" destOrd="0" presId="urn:microsoft.com/office/officeart/2005/8/layout/process3"/>
    <dgm:cxn modelId="{9B336FD6-7807-42E3-A3A9-0896633675A9}" type="presParOf" srcId="{5458B8D5-70DC-4127-AE17-28892DEECC3C}" destId="{183E25B4-324A-4F0D-99F1-303FDF2D4314}" srcOrd="6" destOrd="0" presId="urn:microsoft.com/office/officeart/2005/8/layout/process3"/>
    <dgm:cxn modelId="{32A7EB64-EDC1-4E48-A6C2-50DAC5A9BA93}" type="presParOf" srcId="{183E25B4-324A-4F0D-99F1-303FDF2D4314}" destId="{DFAA9084-9904-4545-9AD0-EF17CD276BEF}" srcOrd="0" destOrd="0" presId="urn:microsoft.com/office/officeart/2005/8/layout/process3"/>
    <dgm:cxn modelId="{A2CA0AC9-A2F5-40A4-82C3-D98000DE0E40}" type="presParOf" srcId="{183E25B4-324A-4F0D-99F1-303FDF2D4314}" destId="{72C79287-9E6B-48EA-9ECE-E406A41013F5}" srcOrd="1" destOrd="0" presId="urn:microsoft.com/office/officeart/2005/8/layout/process3"/>
    <dgm:cxn modelId="{641ADB3C-4F1A-44D5-83C7-FA89A9BB426E}" type="presParOf" srcId="{183E25B4-324A-4F0D-99F1-303FDF2D4314}" destId="{015A82E3-9C9E-4A7E-AFBD-67A95C15E5CB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A75633-2C9F-4CDB-91FF-C1E48A639BEE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48737F5-135A-499C-8522-9D002B1BE02D}">
      <dgm:prSet phldrT="[Text]" custT="1"/>
      <dgm:spPr/>
      <dgm:t>
        <a:bodyPr/>
        <a:lstStyle/>
        <a:p>
          <a:r>
            <a:rPr lang="en-GB" sz="900" dirty="0" smtClean="0"/>
            <a:t>Chemical process – mixing / make formulation</a:t>
          </a:r>
          <a:endParaRPr lang="en-GB" sz="900" dirty="0"/>
        </a:p>
      </dgm:t>
    </dgm:pt>
    <dgm:pt modelId="{E7E4CED2-17B7-48E7-9CBD-CCB67916448E}" type="parTrans" cxnId="{40C136F6-4286-4462-BF35-C68C5F231A5B}">
      <dgm:prSet/>
      <dgm:spPr/>
      <dgm:t>
        <a:bodyPr/>
        <a:lstStyle/>
        <a:p>
          <a:endParaRPr lang="en-GB"/>
        </a:p>
      </dgm:t>
    </dgm:pt>
    <dgm:pt modelId="{70879F3D-8563-42D0-B600-41681F86DD85}" type="sibTrans" cxnId="{40C136F6-4286-4462-BF35-C68C5F231A5B}">
      <dgm:prSet/>
      <dgm:spPr/>
      <dgm:t>
        <a:bodyPr/>
        <a:lstStyle/>
        <a:p>
          <a:endParaRPr lang="en-GB"/>
        </a:p>
      </dgm:t>
    </dgm:pt>
    <dgm:pt modelId="{724189CC-B326-4B8C-BB4C-07A09065CBB9}">
      <dgm:prSet phldrT="[Text]" custT="1"/>
      <dgm:spPr/>
      <dgm:t>
        <a:bodyPr/>
        <a:lstStyle/>
        <a:p>
          <a:r>
            <a:rPr lang="en-GB" sz="900" b="1" dirty="0" smtClean="0">
              <a:solidFill>
                <a:srgbClr val="FF0000"/>
              </a:solidFill>
            </a:rPr>
            <a:t>Ingredient info</a:t>
          </a:r>
          <a:endParaRPr lang="en-GB" sz="900" b="1" dirty="0">
            <a:solidFill>
              <a:srgbClr val="FF0000"/>
            </a:solidFill>
          </a:endParaRPr>
        </a:p>
      </dgm:t>
    </dgm:pt>
    <dgm:pt modelId="{67F86F42-21C3-4885-90FD-2341CAF91921}" type="parTrans" cxnId="{FE25DB2E-93E0-46DF-9BBA-981259EAAE23}">
      <dgm:prSet/>
      <dgm:spPr/>
      <dgm:t>
        <a:bodyPr/>
        <a:lstStyle/>
        <a:p>
          <a:endParaRPr lang="en-GB"/>
        </a:p>
      </dgm:t>
    </dgm:pt>
    <dgm:pt modelId="{93D21693-EB9A-4EBC-8301-4DC27D1848D4}" type="sibTrans" cxnId="{FE25DB2E-93E0-46DF-9BBA-981259EAAE23}">
      <dgm:prSet/>
      <dgm:spPr/>
      <dgm:t>
        <a:bodyPr/>
        <a:lstStyle/>
        <a:p>
          <a:endParaRPr lang="en-GB"/>
        </a:p>
      </dgm:t>
    </dgm:pt>
    <dgm:pt modelId="{6EB104E8-556D-4425-A0A6-9DB8A0B4BAA1}">
      <dgm:prSet phldrT="[Text]" custT="1"/>
      <dgm:spPr/>
      <dgm:t>
        <a:bodyPr/>
        <a:lstStyle/>
        <a:p>
          <a:r>
            <a:rPr lang="en-GB" sz="900" dirty="0" smtClean="0"/>
            <a:t>Characterisation / application measurement</a:t>
          </a:r>
          <a:endParaRPr lang="en-GB" sz="900" dirty="0"/>
        </a:p>
      </dgm:t>
    </dgm:pt>
    <dgm:pt modelId="{45818043-650C-4026-9537-16184C7D5431}" type="parTrans" cxnId="{217FA542-895A-496B-9836-56EF120BAFB0}">
      <dgm:prSet/>
      <dgm:spPr/>
      <dgm:t>
        <a:bodyPr/>
        <a:lstStyle/>
        <a:p>
          <a:endParaRPr lang="en-GB"/>
        </a:p>
      </dgm:t>
    </dgm:pt>
    <dgm:pt modelId="{7AA2BBE4-FC71-40C5-8164-347821F8F21B}" type="sibTrans" cxnId="{217FA542-895A-496B-9836-56EF120BAFB0}">
      <dgm:prSet/>
      <dgm:spPr/>
      <dgm:t>
        <a:bodyPr/>
        <a:lstStyle/>
        <a:p>
          <a:endParaRPr lang="en-GB"/>
        </a:p>
      </dgm:t>
    </dgm:pt>
    <dgm:pt modelId="{26586E44-C4D3-44C8-979C-E40A09B2348E}">
      <dgm:prSet phldrT="[Text]" custT="1"/>
      <dgm:spPr/>
      <dgm:t>
        <a:bodyPr/>
        <a:lstStyle/>
        <a:p>
          <a:r>
            <a:rPr lang="en-GB" sz="900" dirty="0" smtClean="0"/>
            <a:t>Raw data</a:t>
          </a:r>
          <a:endParaRPr lang="en-GB" sz="900" dirty="0"/>
        </a:p>
      </dgm:t>
    </dgm:pt>
    <dgm:pt modelId="{FDACB4E6-7101-41D5-A8BB-ABE7AC11AF01}" type="parTrans" cxnId="{F94641D7-9810-423C-8399-1E371D6572B0}">
      <dgm:prSet/>
      <dgm:spPr/>
      <dgm:t>
        <a:bodyPr/>
        <a:lstStyle/>
        <a:p>
          <a:endParaRPr lang="en-GB"/>
        </a:p>
      </dgm:t>
    </dgm:pt>
    <dgm:pt modelId="{777F66FE-5E7B-4BAD-941A-72144D85BDF6}" type="sibTrans" cxnId="{F94641D7-9810-423C-8399-1E371D6572B0}">
      <dgm:prSet/>
      <dgm:spPr/>
      <dgm:t>
        <a:bodyPr/>
        <a:lstStyle/>
        <a:p>
          <a:endParaRPr lang="en-GB"/>
        </a:p>
      </dgm:t>
    </dgm:pt>
    <dgm:pt modelId="{85BB4999-733F-4F17-9B33-654BB6BADECD}">
      <dgm:prSet phldrT="[Text]" custT="1"/>
      <dgm:spPr/>
      <dgm:t>
        <a:bodyPr/>
        <a:lstStyle/>
        <a:p>
          <a:r>
            <a:rPr lang="en-GB" sz="900" dirty="0" smtClean="0"/>
            <a:t>Chemical process steps utilise dispensing / process equipment &amp; rigs</a:t>
          </a:r>
          <a:endParaRPr lang="en-GB" sz="900" dirty="0"/>
        </a:p>
      </dgm:t>
    </dgm:pt>
    <dgm:pt modelId="{DB53F522-D0AA-4B79-B748-4F4845A0529C}" type="parTrans" cxnId="{C8362206-F31E-4BE2-A139-E9A0855DD4C9}">
      <dgm:prSet/>
      <dgm:spPr/>
      <dgm:t>
        <a:bodyPr/>
        <a:lstStyle/>
        <a:p>
          <a:endParaRPr lang="en-GB"/>
        </a:p>
      </dgm:t>
    </dgm:pt>
    <dgm:pt modelId="{DBF1DB75-1E78-4068-8499-04D95BF16DE4}" type="sibTrans" cxnId="{C8362206-F31E-4BE2-A139-E9A0855DD4C9}">
      <dgm:prSet/>
      <dgm:spPr/>
      <dgm:t>
        <a:bodyPr/>
        <a:lstStyle/>
        <a:p>
          <a:endParaRPr lang="en-GB"/>
        </a:p>
      </dgm:t>
    </dgm:pt>
    <dgm:pt modelId="{C4845A8F-973F-47D0-AF6E-322437F3346B}">
      <dgm:prSet phldrT="[Text]" custT="1"/>
      <dgm:spPr/>
      <dgm:t>
        <a:bodyPr/>
        <a:lstStyle/>
        <a:p>
          <a:r>
            <a:rPr lang="en-GB" sz="900" dirty="0" smtClean="0"/>
            <a:t>Instrument calibrations</a:t>
          </a:r>
          <a:endParaRPr lang="en-GB" sz="900" dirty="0"/>
        </a:p>
      </dgm:t>
    </dgm:pt>
    <dgm:pt modelId="{EF0CC47C-0252-4DF8-8B68-474DF6A5FB7C}" type="parTrans" cxnId="{085F5A3B-4435-44C1-BF81-1A3767AE072F}">
      <dgm:prSet/>
      <dgm:spPr/>
      <dgm:t>
        <a:bodyPr/>
        <a:lstStyle/>
        <a:p>
          <a:endParaRPr lang="en-GB"/>
        </a:p>
      </dgm:t>
    </dgm:pt>
    <dgm:pt modelId="{D9DE876B-162F-457E-9556-EE52C568440B}" type="sibTrans" cxnId="{085F5A3B-4435-44C1-BF81-1A3767AE072F}">
      <dgm:prSet/>
      <dgm:spPr/>
      <dgm:t>
        <a:bodyPr/>
        <a:lstStyle/>
        <a:p>
          <a:endParaRPr lang="en-GB"/>
        </a:p>
      </dgm:t>
    </dgm:pt>
    <dgm:pt modelId="{E17DE75F-5F43-4A78-9F25-B93022C5E547}">
      <dgm:prSet phldrT="[Text]" custT="1"/>
      <dgm:spPr/>
      <dgm:t>
        <a:bodyPr/>
        <a:lstStyle/>
        <a:p>
          <a:r>
            <a:rPr lang="en-GB" sz="900" dirty="0" smtClean="0"/>
            <a:t>Waste disposal</a:t>
          </a:r>
        </a:p>
        <a:p>
          <a:r>
            <a:rPr lang="en-GB" sz="900" dirty="0" smtClean="0"/>
            <a:t>Sample retention</a:t>
          </a:r>
        </a:p>
        <a:p>
          <a:r>
            <a:rPr lang="en-GB" sz="900" dirty="0" smtClean="0"/>
            <a:t>Chemical storage</a:t>
          </a:r>
          <a:endParaRPr lang="en-GB" sz="900" dirty="0"/>
        </a:p>
      </dgm:t>
    </dgm:pt>
    <dgm:pt modelId="{BFE2523F-0CA6-43A8-B593-49812CC3A3D1}" type="parTrans" cxnId="{445C071E-7361-4938-B308-396B4F5EC387}">
      <dgm:prSet/>
      <dgm:spPr/>
      <dgm:t>
        <a:bodyPr/>
        <a:lstStyle/>
        <a:p>
          <a:endParaRPr lang="en-GB"/>
        </a:p>
      </dgm:t>
    </dgm:pt>
    <dgm:pt modelId="{B19057C7-CEC8-4E1D-8C0A-BDA3498D7AA5}" type="sibTrans" cxnId="{445C071E-7361-4938-B308-396B4F5EC387}">
      <dgm:prSet/>
      <dgm:spPr/>
      <dgm:t>
        <a:bodyPr/>
        <a:lstStyle/>
        <a:p>
          <a:endParaRPr lang="en-GB"/>
        </a:p>
      </dgm:t>
    </dgm:pt>
    <dgm:pt modelId="{B48E1BDF-6801-48AB-9F09-F62E4275DDF3}">
      <dgm:prSet phldrT="[Text]" custT="1"/>
      <dgm:spPr/>
      <dgm:t>
        <a:bodyPr/>
        <a:lstStyle/>
        <a:p>
          <a:r>
            <a:rPr lang="en-GB" sz="900" dirty="0" smtClean="0"/>
            <a:t>Disposal records</a:t>
          </a:r>
          <a:endParaRPr lang="en-GB" sz="900" dirty="0"/>
        </a:p>
      </dgm:t>
    </dgm:pt>
    <dgm:pt modelId="{3C0AA852-407E-48E7-B840-31DF18681D7C}" type="parTrans" cxnId="{6D442BD0-9D02-4A0F-A93B-18AB997B0161}">
      <dgm:prSet/>
      <dgm:spPr/>
      <dgm:t>
        <a:bodyPr/>
        <a:lstStyle/>
        <a:p>
          <a:endParaRPr lang="en-GB"/>
        </a:p>
      </dgm:t>
    </dgm:pt>
    <dgm:pt modelId="{5CE5F86D-9722-4177-A5E8-DAFD68A5038D}" type="sibTrans" cxnId="{6D442BD0-9D02-4A0F-A93B-18AB997B0161}">
      <dgm:prSet/>
      <dgm:spPr/>
      <dgm:t>
        <a:bodyPr/>
        <a:lstStyle/>
        <a:p>
          <a:endParaRPr lang="en-GB"/>
        </a:p>
      </dgm:t>
    </dgm:pt>
    <dgm:pt modelId="{5C6B7920-E05D-4376-B60F-18A071AAB5C2}">
      <dgm:prSet custT="1"/>
      <dgm:spPr/>
      <dgm:t>
        <a:bodyPr/>
        <a:lstStyle/>
        <a:p>
          <a:r>
            <a:rPr lang="en-GB" sz="900" b="1" dirty="0" smtClean="0">
              <a:solidFill>
                <a:srgbClr val="FF0000"/>
              </a:solidFill>
            </a:rPr>
            <a:t>Process info</a:t>
          </a:r>
          <a:endParaRPr lang="en-GB" sz="900" b="1" dirty="0">
            <a:solidFill>
              <a:srgbClr val="FF0000"/>
            </a:solidFill>
          </a:endParaRPr>
        </a:p>
      </dgm:t>
    </dgm:pt>
    <dgm:pt modelId="{219C61D4-811D-4FDF-849C-068DE7305FED}" type="parTrans" cxnId="{5DB520E0-DF64-4B4C-8D78-307A230F3ECB}">
      <dgm:prSet/>
      <dgm:spPr/>
      <dgm:t>
        <a:bodyPr/>
        <a:lstStyle/>
        <a:p>
          <a:endParaRPr lang="en-GB"/>
        </a:p>
      </dgm:t>
    </dgm:pt>
    <dgm:pt modelId="{AFE0AFB6-1652-4295-955C-7F5F8F3ED7CA}" type="sibTrans" cxnId="{5DB520E0-DF64-4B4C-8D78-307A230F3ECB}">
      <dgm:prSet/>
      <dgm:spPr/>
      <dgm:t>
        <a:bodyPr/>
        <a:lstStyle/>
        <a:p>
          <a:endParaRPr lang="en-GB"/>
        </a:p>
      </dgm:t>
    </dgm:pt>
    <dgm:pt modelId="{D1647CB1-1CA0-4D30-8177-215ADB681B04}">
      <dgm:prSet custT="1"/>
      <dgm:spPr/>
      <dgm:t>
        <a:bodyPr/>
        <a:lstStyle/>
        <a:p>
          <a:r>
            <a:rPr lang="en-GB" sz="900" b="1" dirty="0" smtClean="0">
              <a:solidFill>
                <a:srgbClr val="FF0000"/>
              </a:solidFill>
            </a:rPr>
            <a:t>Formulation descriptor info</a:t>
          </a:r>
          <a:endParaRPr lang="en-GB" sz="900" b="1" dirty="0">
            <a:solidFill>
              <a:srgbClr val="FF0000"/>
            </a:solidFill>
          </a:endParaRPr>
        </a:p>
      </dgm:t>
    </dgm:pt>
    <dgm:pt modelId="{A4786A9E-8039-46B8-949C-9EFADCD41EAD}" type="parTrans" cxnId="{1315CF68-A9BE-4053-8ABE-12F3D51373BF}">
      <dgm:prSet/>
      <dgm:spPr/>
      <dgm:t>
        <a:bodyPr/>
        <a:lstStyle/>
        <a:p>
          <a:endParaRPr lang="en-GB"/>
        </a:p>
      </dgm:t>
    </dgm:pt>
    <dgm:pt modelId="{2E72FB5B-FA10-4D8F-8CB5-EBB129A53C72}" type="sibTrans" cxnId="{1315CF68-A9BE-4053-8ABE-12F3D51373BF}">
      <dgm:prSet/>
      <dgm:spPr/>
      <dgm:t>
        <a:bodyPr/>
        <a:lstStyle/>
        <a:p>
          <a:endParaRPr lang="en-GB"/>
        </a:p>
      </dgm:t>
    </dgm:pt>
    <dgm:pt modelId="{587E86FE-CBF5-48E2-B145-B08B6FB6BEA6}">
      <dgm:prSet phldrT="[Text]" custT="1"/>
      <dgm:spPr/>
      <dgm:t>
        <a:bodyPr/>
        <a:lstStyle/>
        <a:p>
          <a:r>
            <a:rPr lang="en-GB" sz="900" dirty="0" smtClean="0"/>
            <a:t>Maintenance schedules</a:t>
          </a:r>
          <a:endParaRPr lang="en-GB" sz="900" dirty="0"/>
        </a:p>
      </dgm:t>
    </dgm:pt>
    <dgm:pt modelId="{93E27C82-CF3D-410C-899E-AC147838313B}" type="parTrans" cxnId="{005A9C42-7519-414E-B251-D1B9354E8023}">
      <dgm:prSet/>
      <dgm:spPr/>
      <dgm:t>
        <a:bodyPr/>
        <a:lstStyle/>
        <a:p>
          <a:endParaRPr lang="en-GB"/>
        </a:p>
      </dgm:t>
    </dgm:pt>
    <dgm:pt modelId="{B2D5E6B1-0099-41F3-B8EC-0BD91601CD5D}" type="sibTrans" cxnId="{005A9C42-7519-414E-B251-D1B9354E8023}">
      <dgm:prSet/>
      <dgm:spPr/>
      <dgm:t>
        <a:bodyPr/>
        <a:lstStyle/>
        <a:p>
          <a:endParaRPr lang="en-GB"/>
        </a:p>
      </dgm:t>
    </dgm:pt>
    <dgm:pt modelId="{5B8659E8-31EE-4F66-8D10-C16393995A9C}">
      <dgm:prSet phldrT="[Text]" custT="1"/>
      <dgm:spPr/>
      <dgm:t>
        <a:bodyPr/>
        <a:lstStyle/>
        <a:p>
          <a:r>
            <a:rPr lang="en-GB" sz="900" dirty="0" smtClean="0"/>
            <a:t>Usage logs</a:t>
          </a:r>
          <a:endParaRPr lang="en-GB" sz="900" dirty="0"/>
        </a:p>
      </dgm:t>
    </dgm:pt>
    <dgm:pt modelId="{4A10716E-8AC3-4D9D-834C-3B99CA857D27}" type="parTrans" cxnId="{0C1FD612-FFDF-4D7E-838F-ACFACEACDCBA}">
      <dgm:prSet/>
      <dgm:spPr/>
      <dgm:t>
        <a:bodyPr/>
        <a:lstStyle/>
        <a:p>
          <a:endParaRPr lang="en-GB"/>
        </a:p>
      </dgm:t>
    </dgm:pt>
    <dgm:pt modelId="{7A776F40-3379-4074-A995-23899193B821}" type="sibTrans" cxnId="{0C1FD612-FFDF-4D7E-838F-ACFACEACDCBA}">
      <dgm:prSet/>
      <dgm:spPr/>
      <dgm:t>
        <a:bodyPr/>
        <a:lstStyle/>
        <a:p>
          <a:endParaRPr lang="en-GB"/>
        </a:p>
      </dgm:t>
    </dgm:pt>
    <dgm:pt modelId="{E994A927-3E42-4607-A07A-DE477E6515DE}">
      <dgm:prSet phldrT="[Text]" custT="1"/>
      <dgm:spPr/>
      <dgm:t>
        <a:bodyPr/>
        <a:lstStyle/>
        <a:p>
          <a:r>
            <a:rPr lang="en-GB" sz="900" dirty="0" smtClean="0"/>
            <a:t>Trained user lists</a:t>
          </a:r>
          <a:endParaRPr lang="en-GB" sz="900" dirty="0"/>
        </a:p>
      </dgm:t>
    </dgm:pt>
    <dgm:pt modelId="{271B33E7-4E0C-44BC-887E-A7A9BD9B5826}" type="parTrans" cxnId="{9311C96B-67B4-49DA-84CA-B58D15CD4474}">
      <dgm:prSet/>
      <dgm:spPr/>
      <dgm:t>
        <a:bodyPr/>
        <a:lstStyle/>
        <a:p>
          <a:endParaRPr lang="en-GB"/>
        </a:p>
      </dgm:t>
    </dgm:pt>
    <dgm:pt modelId="{3A4095BC-AA3A-4834-B580-613502EBD272}" type="sibTrans" cxnId="{9311C96B-67B4-49DA-84CA-B58D15CD4474}">
      <dgm:prSet/>
      <dgm:spPr/>
      <dgm:t>
        <a:bodyPr/>
        <a:lstStyle/>
        <a:p>
          <a:endParaRPr lang="en-GB"/>
        </a:p>
      </dgm:t>
    </dgm:pt>
    <dgm:pt modelId="{01D3E053-EFF2-4203-9C07-D841C27B407C}">
      <dgm:prSet phldrT="[Text]" custT="1"/>
      <dgm:spPr/>
      <dgm:t>
        <a:bodyPr/>
        <a:lstStyle/>
        <a:p>
          <a:r>
            <a:rPr lang="en-GB" sz="900" dirty="0" smtClean="0"/>
            <a:t>Consumables inventory management</a:t>
          </a:r>
          <a:endParaRPr lang="en-GB" sz="900" dirty="0"/>
        </a:p>
      </dgm:t>
    </dgm:pt>
    <dgm:pt modelId="{18BFA8B0-99BA-4EFE-9434-352261A7E4DC}" type="parTrans" cxnId="{29E7FA78-20C4-4FA5-AF81-E989ADDCF232}">
      <dgm:prSet/>
      <dgm:spPr/>
      <dgm:t>
        <a:bodyPr/>
        <a:lstStyle/>
        <a:p>
          <a:endParaRPr lang="en-GB"/>
        </a:p>
      </dgm:t>
    </dgm:pt>
    <dgm:pt modelId="{8466C3C7-D8E4-461A-848B-9A54669DADD1}" type="sibTrans" cxnId="{29E7FA78-20C4-4FA5-AF81-E989ADDCF232}">
      <dgm:prSet/>
      <dgm:spPr/>
      <dgm:t>
        <a:bodyPr/>
        <a:lstStyle/>
        <a:p>
          <a:endParaRPr lang="en-GB"/>
        </a:p>
      </dgm:t>
    </dgm:pt>
    <dgm:pt modelId="{F47B9172-8D51-46CE-A8D6-063CDD94E5F5}">
      <dgm:prSet phldrT="[Text]" custT="1"/>
      <dgm:spPr/>
      <dgm:t>
        <a:bodyPr/>
        <a:lstStyle/>
        <a:p>
          <a:r>
            <a:rPr lang="en-GB" sz="900" dirty="0" smtClean="0"/>
            <a:t>Processed (Reduced) data</a:t>
          </a:r>
          <a:endParaRPr lang="en-GB" sz="900" dirty="0"/>
        </a:p>
      </dgm:t>
    </dgm:pt>
    <dgm:pt modelId="{718BEFC1-A17E-4995-9A48-7FD82AC2E9F5}" type="parTrans" cxnId="{AEC5C01F-3511-4455-83B1-E9FC3FAB0274}">
      <dgm:prSet/>
      <dgm:spPr/>
      <dgm:t>
        <a:bodyPr/>
        <a:lstStyle/>
        <a:p>
          <a:endParaRPr lang="en-GB"/>
        </a:p>
      </dgm:t>
    </dgm:pt>
    <dgm:pt modelId="{AA44D1A4-3535-40BC-9563-62923A0B0FAE}" type="sibTrans" cxnId="{AEC5C01F-3511-4455-83B1-E9FC3FAB0274}">
      <dgm:prSet/>
      <dgm:spPr/>
      <dgm:t>
        <a:bodyPr/>
        <a:lstStyle/>
        <a:p>
          <a:endParaRPr lang="en-GB"/>
        </a:p>
      </dgm:t>
    </dgm:pt>
    <dgm:pt modelId="{16590A8F-DD6B-459D-BF95-2426B44F72CF}">
      <dgm:prSet phldrT="[Text]" custT="1"/>
      <dgm:spPr/>
      <dgm:t>
        <a:bodyPr/>
        <a:lstStyle/>
        <a:p>
          <a:r>
            <a:rPr lang="en-GB" sz="900" b="1" dirty="0" smtClean="0">
              <a:solidFill>
                <a:srgbClr val="FF0000"/>
              </a:solidFill>
            </a:rPr>
            <a:t>Interpreted data</a:t>
          </a:r>
          <a:endParaRPr lang="en-GB" sz="900" b="1" dirty="0">
            <a:solidFill>
              <a:srgbClr val="FF0000"/>
            </a:solidFill>
          </a:endParaRPr>
        </a:p>
      </dgm:t>
    </dgm:pt>
    <dgm:pt modelId="{B5EDA26E-F1C4-4F4C-A2C4-6D496374D9EF}" type="parTrans" cxnId="{D2579626-977B-44E1-B321-5BA71B851C37}">
      <dgm:prSet/>
      <dgm:spPr/>
      <dgm:t>
        <a:bodyPr/>
        <a:lstStyle/>
        <a:p>
          <a:endParaRPr lang="en-GB"/>
        </a:p>
      </dgm:t>
    </dgm:pt>
    <dgm:pt modelId="{6EFCBEB4-A3B9-4854-B7D8-49EA17CAD02F}" type="sibTrans" cxnId="{D2579626-977B-44E1-B321-5BA71B851C37}">
      <dgm:prSet/>
      <dgm:spPr/>
      <dgm:t>
        <a:bodyPr/>
        <a:lstStyle/>
        <a:p>
          <a:endParaRPr lang="en-GB"/>
        </a:p>
      </dgm:t>
    </dgm:pt>
    <dgm:pt modelId="{E5F81156-FDE2-43D9-B2B9-D3FBCD0A3036}">
      <dgm:prSet phldrT="[Text]" custT="1"/>
      <dgm:spPr/>
      <dgm:t>
        <a:bodyPr/>
        <a:lstStyle/>
        <a:p>
          <a:r>
            <a:rPr lang="en-GB" sz="900" b="1" dirty="0" smtClean="0">
              <a:solidFill>
                <a:srgbClr val="FF0000"/>
              </a:solidFill>
            </a:rPr>
            <a:t>Analysis</a:t>
          </a:r>
          <a:endParaRPr lang="en-GB" sz="900" b="1" dirty="0">
            <a:solidFill>
              <a:srgbClr val="FF0000"/>
            </a:solidFill>
          </a:endParaRPr>
        </a:p>
      </dgm:t>
    </dgm:pt>
    <dgm:pt modelId="{93CCA0CB-3562-4197-8987-F442D0A2380E}" type="parTrans" cxnId="{06BBCB27-3345-4732-8ECA-39F63F984B3D}">
      <dgm:prSet/>
      <dgm:spPr/>
      <dgm:t>
        <a:bodyPr/>
        <a:lstStyle/>
        <a:p>
          <a:endParaRPr lang="en-GB"/>
        </a:p>
      </dgm:t>
    </dgm:pt>
    <dgm:pt modelId="{B68D2368-FD1E-4893-AA5D-BB3A37BAE49A}" type="sibTrans" cxnId="{06BBCB27-3345-4732-8ECA-39F63F984B3D}">
      <dgm:prSet/>
      <dgm:spPr/>
      <dgm:t>
        <a:bodyPr/>
        <a:lstStyle/>
        <a:p>
          <a:endParaRPr lang="en-GB"/>
        </a:p>
      </dgm:t>
    </dgm:pt>
    <dgm:pt modelId="{33775B83-A3A7-4121-B60B-866A69DC5089}">
      <dgm:prSet phldrT="[Text]" custT="1"/>
      <dgm:spPr/>
      <dgm:t>
        <a:bodyPr/>
        <a:lstStyle/>
        <a:p>
          <a:r>
            <a:rPr lang="en-GB" sz="900" dirty="0" smtClean="0"/>
            <a:t>Inventory management</a:t>
          </a:r>
          <a:endParaRPr lang="en-GB" sz="900" dirty="0"/>
        </a:p>
      </dgm:t>
    </dgm:pt>
    <dgm:pt modelId="{FD2654F9-A075-4F25-84E5-04AC0E1829F2}" type="parTrans" cxnId="{B3170AD8-EB4F-47D2-95FF-BB82221DBC18}">
      <dgm:prSet/>
      <dgm:spPr/>
      <dgm:t>
        <a:bodyPr/>
        <a:lstStyle/>
        <a:p>
          <a:endParaRPr lang="en-GB"/>
        </a:p>
      </dgm:t>
    </dgm:pt>
    <dgm:pt modelId="{852D3FFC-7BCC-4E56-8DCC-7CED6CCE7E18}" type="sibTrans" cxnId="{B3170AD8-EB4F-47D2-95FF-BB82221DBC18}">
      <dgm:prSet/>
      <dgm:spPr/>
      <dgm:t>
        <a:bodyPr/>
        <a:lstStyle/>
        <a:p>
          <a:endParaRPr lang="en-GB"/>
        </a:p>
      </dgm:t>
    </dgm:pt>
    <dgm:pt modelId="{5458B8D5-70DC-4127-AE17-28892DEECC3C}" type="pres">
      <dgm:prSet presAssocID="{88A75633-2C9F-4CDB-91FF-C1E48A639BE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EBE71D4-211F-41AC-B791-391835618A38}" type="pres">
      <dgm:prSet presAssocID="{248737F5-135A-499C-8522-9D002B1BE02D}" presName="composite" presStyleCnt="0"/>
      <dgm:spPr/>
    </dgm:pt>
    <dgm:pt modelId="{F31C0515-47E5-4840-9375-B84509A02EB7}" type="pres">
      <dgm:prSet presAssocID="{248737F5-135A-499C-8522-9D002B1BE02D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960CED2-65CB-4936-938F-F536C1846ED8}" type="pres">
      <dgm:prSet presAssocID="{248737F5-135A-499C-8522-9D002B1BE02D}" presName="parSh" presStyleLbl="node1" presStyleIdx="0" presStyleCnt="4" custScaleY="127372"/>
      <dgm:spPr/>
      <dgm:t>
        <a:bodyPr/>
        <a:lstStyle/>
        <a:p>
          <a:endParaRPr lang="en-GB"/>
        </a:p>
      </dgm:t>
    </dgm:pt>
    <dgm:pt modelId="{9C21D75C-E49F-46E3-80FD-2CCBED031E36}" type="pres">
      <dgm:prSet presAssocID="{248737F5-135A-499C-8522-9D002B1BE02D}" presName="desTx" presStyleLbl="fgAcc1" presStyleIdx="0" presStyleCnt="4" custScaleY="106074" custLinFactNeighborX="123" custLinFactNeighborY="2245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29C5034-EC7A-4B71-9C0F-D02F446C6CFE}" type="pres">
      <dgm:prSet presAssocID="{70879F3D-8563-42D0-B600-41681F86DD85}" presName="sibTrans" presStyleLbl="sibTrans2D1" presStyleIdx="0" presStyleCnt="3"/>
      <dgm:spPr/>
      <dgm:t>
        <a:bodyPr/>
        <a:lstStyle/>
        <a:p>
          <a:endParaRPr lang="en-GB"/>
        </a:p>
      </dgm:t>
    </dgm:pt>
    <dgm:pt modelId="{CDAA76AC-96C5-40BE-A4B8-8E43988DA1A6}" type="pres">
      <dgm:prSet presAssocID="{70879F3D-8563-42D0-B600-41681F86DD85}" presName="connTx" presStyleLbl="sibTrans2D1" presStyleIdx="0" presStyleCnt="3"/>
      <dgm:spPr/>
      <dgm:t>
        <a:bodyPr/>
        <a:lstStyle/>
        <a:p>
          <a:endParaRPr lang="en-GB"/>
        </a:p>
      </dgm:t>
    </dgm:pt>
    <dgm:pt modelId="{34376001-8167-4AD5-92EF-389525E826EC}" type="pres">
      <dgm:prSet presAssocID="{85BB4999-733F-4F17-9B33-654BB6BADECD}" presName="composite" presStyleCnt="0"/>
      <dgm:spPr/>
    </dgm:pt>
    <dgm:pt modelId="{47BA628B-9AEF-471E-AD66-8C6B50AEBBF9}" type="pres">
      <dgm:prSet presAssocID="{85BB4999-733F-4F17-9B33-654BB6BADECD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D639E94-DC0C-4C54-8189-88FF98F60C43}" type="pres">
      <dgm:prSet presAssocID="{85BB4999-733F-4F17-9B33-654BB6BADECD}" presName="parSh" presStyleLbl="node1" presStyleIdx="1" presStyleCnt="4" custScaleY="179039"/>
      <dgm:spPr/>
      <dgm:t>
        <a:bodyPr/>
        <a:lstStyle/>
        <a:p>
          <a:endParaRPr lang="en-GB"/>
        </a:p>
      </dgm:t>
    </dgm:pt>
    <dgm:pt modelId="{6CA5C439-B41E-4F82-ACF2-8841CDEB22FF}" type="pres">
      <dgm:prSet presAssocID="{85BB4999-733F-4F17-9B33-654BB6BADECD}" presName="desTx" presStyleLbl="fgAcc1" presStyleIdx="1" presStyleCnt="4" custLinFactNeighborY="652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24CD915-9D72-4EF4-8E03-AB1A97045742}" type="pres">
      <dgm:prSet presAssocID="{DBF1DB75-1E78-4068-8499-04D95BF16DE4}" presName="sibTrans" presStyleLbl="sibTrans2D1" presStyleIdx="1" presStyleCnt="3"/>
      <dgm:spPr/>
      <dgm:t>
        <a:bodyPr/>
        <a:lstStyle/>
        <a:p>
          <a:endParaRPr lang="en-GB"/>
        </a:p>
      </dgm:t>
    </dgm:pt>
    <dgm:pt modelId="{DBBEEF9D-A8C4-44ED-801D-7E9BDD83C63C}" type="pres">
      <dgm:prSet presAssocID="{DBF1DB75-1E78-4068-8499-04D95BF16DE4}" presName="connTx" presStyleLbl="sibTrans2D1" presStyleIdx="1" presStyleCnt="3"/>
      <dgm:spPr/>
      <dgm:t>
        <a:bodyPr/>
        <a:lstStyle/>
        <a:p>
          <a:endParaRPr lang="en-GB"/>
        </a:p>
      </dgm:t>
    </dgm:pt>
    <dgm:pt modelId="{6930B4C2-56FA-4146-8EA4-4754F2D15666}" type="pres">
      <dgm:prSet presAssocID="{6EB104E8-556D-4425-A0A6-9DB8A0B4BAA1}" presName="composite" presStyleCnt="0"/>
      <dgm:spPr/>
    </dgm:pt>
    <dgm:pt modelId="{CACA6924-5586-497D-9D73-0CBC5C6C1862}" type="pres">
      <dgm:prSet presAssocID="{6EB104E8-556D-4425-A0A6-9DB8A0B4BAA1}" presName="par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52CE1DF-0925-4A9D-A3C0-909040278E75}" type="pres">
      <dgm:prSet presAssocID="{6EB104E8-556D-4425-A0A6-9DB8A0B4BAA1}" presName="parSh" presStyleLbl="node1" presStyleIdx="2" presStyleCnt="4" custScaleY="179039"/>
      <dgm:spPr/>
      <dgm:t>
        <a:bodyPr/>
        <a:lstStyle/>
        <a:p>
          <a:endParaRPr lang="en-GB"/>
        </a:p>
      </dgm:t>
    </dgm:pt>
    <dgm:pt modelId="{6E801604-6D20-4FCC-9A60-72443A8CCEA4}" type="pres">
      <dgm:prSet presAssocID="{6EB104E8-556D-4425-A0A6-9DB8A0B4BAA1}" presName="desTx" presStyleLbl="fgAcc1" presStyleIdx="2" presStyleCnt="4" custLinFactNeighborY="802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B3D5CE6-26D7-44C7-AB2E-723340D96F4A}" type="pres">
      <dgm:prSet presAssocID="{7AA2BBE4-FC71-40C5-8164-347821F8F21B}" presName="sibTrans" presStyleLbl="sibTrans2D1" presStyleIdx="2" presStyleCnt="3"/>
      <dgm:spPr/>
      <dgm:t>
        <a:bodyPr/>
        <a:lstStyle/>
        <a:p>
          <a:endParaRPr lang="en-GB"/>
        </a:p>
      </dgm:t>
    </dgm:pt>
    <dgm:pt modelId="{E8235A15-E3E4-4F9F-BFF0-28B116CF171F}" type="pres">
      <dgm:prSet presAssocID="{7AA2BBE4-FC71-40C5-8164-347821F8F21B}" presName="connTx" presStyleLbl="sibTrans2D1" presStyleIdx="2" presStyleCnt="3"/>
      <dgm:spPr/>
      <dgm:t>
        <a:bodyPr/>
        <a:lstStyle/>
        <a:p>
          <a:endParaRPr lang="en-GB"/>
        </a:p>
      </dgm:t>
    </dgm:pt>
    <dgm:pt modelId="{183E25B4-324A-4F0D-99F1-303FDF2D4314}" type="pres">
      <dgm:prSet presAssocID="{E17DE75F-5F43-4A78-9F25-B93022C5E547}" presName="composite" presStyleCnt="0"/>
      <dgm:spPr/>
    </dgm:pt>
    <dgm:pt modelId="{DFAA9084-9904-4545-9AD0-EF17CD276BEF}" type="pres">
      <dgm:prSet presAssocID="{E17DE75F-5F43-4A78-9F25-B93022C5E547}" presName="par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2C79287-9E6B-48EA-9ECE-E406A41013F5}" type="pres">
      <dgm:prSet presAssocID="{E17DE75F-5F43-4A78-9F25-B93022C5E547}" presName="parSh" presStyleLbl="node1" presStyleIdx="3" presStyleCnt="4" custScaleY="179039"/>
      <dgm:spPr/>
      <dgm:t>
        <a:bodyPr/>
        <a:lstStyle/>
        <a:p>
          <a:endParaRPr lang="en-GB"/>
        </a:p>
      </dgm:t>
    </dgm:pt>
    <dgm:pt modelId="{015A82E3-9C9E-4A7E-AFBD-67A95C15E5CB}" type="pres">
      <dgm:prSet presAssocID="{E17DE75F-5F43-4A78-9F25-B93022C5E547}" presName="desTx" presStyleLbl="fgAcc1" presStyleIdx="3" presStyleCnt="4" custLinFactNeighborY="802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149DE89-BDB6-42CD-A935-C3DA215849E3}" type="presOf" srcId="{F47B9172-8D51-46CE-A8D6-063CDD94E5F5}" destId="{6E801604-6D20-4FCC-9A60-72443A8CCEA4}" srcOrd="0" destOrd="1" presId="urn:microsoft.com/office/officeart/2005/8/layout/process3"/>
    <dgm:cxn modelId="{85A0B679-66DA-4B6A-8A12-BA470A65A3DD}" type="presOf" srcId="{70879F3D-8563-42D0-B600-41681F86DD85}" destId="{CDAA76AC-96C5-40BE-A4B8-8E43988DA1A6}" srcOrd="1" destOrd="0" presId="urn:microsoft.com/office/officeart/2005/8/layout/process3"/>
    <dgm:cxn modelId="{C6CB295C-4E9D-4FBE-BD0D-631B6F317AD3}" type="presOf" srcId="{E17DE75F-5F43-4A78-9F25-B93022C5E547}" destId="{DFAA9084-9904-4545-9AD0-EF17CD276BEF}" srcOrd="0" destOrd="0" presId="urn:microsoft.com/office/officeart/2005/8/layout/process3"/>
    <dgm:cxn modelId="{65C262BF-F305-4278-A72A-D03E99557F3A}" type="presOf" srcId="{7AA2BBE4-FC71-40C5-8164-347821F8F21B}" destId="{0B3D5CE6-26D7-44C7-AB2E-723340D96F4A}" srcOrd="0" destOrd="0" presId="urn:microsoft.com/office/officeart/2005/8/layout/process3"/>
    <dgm:cxn modelId="{76278959-A0B9-4767-8BCC-F362DC3FEFD6}" type="presOf" srcId="{C4845A8F-973F-47D0-AF6E-322437F3346B}" destId="{6CA5C439-B41E-4F82-ACF2-8841CDEB22FF}" srcOrd="0" destOrd="0" presId="urn:microsoft.com/office/officeart/2005/8/layout/process3"/>
    <dgm:cxn modelId="{315134E8-9490-4692-BE87-922E74B517A1}" type="presOf" srcId="{E17DE75F-5F43-4A78-9F25-B93022C5E547}" destId="{72C79287-9E6B-48EA-9ECE-E406A41013F5}" srcOrd="1" destOrd="0" presId="urn:microsoft.com/office/officeart/2005/8/layout/process3"/>
    <dgm:cxn modelId="{02258938-967F-4900-9129-D94F3D30116A}" type="presOf" srcId="{16590A8F-DD6B-459D-BF95-2426B44F72CF}" destId="{6E801604-6D20-4FCC-9A60-72443A8CCEA4}" srcOrd="0" destOrd="2" presId="urn:microsoft.com/office/officeart/2005/8/layout/process3"/>
    <dgm:cxn modelId="{5E837CE4-3503-4052-A940-2A400333BE19}" type="presOf" srcId="{33775B83-A3A7-4121-B60B-866A69DC5089}" destId="{015A82E3-9C9E-4A7E-AFBD-67A95C15E5CB}" srcOrd="0" destOrd="1" presId="urn:microsoft.com/office/officeart/2005/8/layout/process3"/>
    <dgm:cxn modelId="{D5B9C15F-72EE-4F42-92A9-4456F2EB5529}" type="presOf" srcId="{DBF1DB75-1E78-4068-8499-04D95BF16DE4}" destId="{DBBEEF9D-A8C4-44ED-801D-7E9BDD83C63C}" srcOrd="1" destOrd="0" presId="urn:microsoft.com/office/officeart/2005/8/layout/process3"/>
    <dgm:cxn modelId="{3EEC7787-5A32-4A15-9AA1-5868365C441E}" type="presOf" srcId="{248737F5-135A-499C-8522-9D002B1BE02D}" destId="{3960CED2-65CB-4936-938F-F536C1846ED8}" srcOrd="1" destOrd="0" presId="urn:microsoft.com/office/officeart/2005/8/layout/process3"/>
    <dgm:cxn modelId="{6C7AEEDA-04B1-4F6F-8B68-CD4F215C8377}" type="presOf" srcId="{B48E1BDF-6801-48AB-9F09-F62E4275DDF3}" destId="{015A82E3-9C9E-4A7E-AFBD-67A95C15E5CB}" srcOrd="0" destOrd="0" presId="urn:microsoft.com/office/officeart/2005/8/layout/process3"/>
    <dgm:cxn modelId="{0C1FD612-FFDF-4D7E-838F-ACFACEACDCBA}" srcId="{85BB4999-733F-4F17-9B33-654BB6BADECD}" destId="{5B8659E8-31EE-4F66-8D10-C16393995A9C}" srcOrd="2" destOrd="0" parTransId="{4A10716E-8AC3-4D9D-834C-3B99CA857D27}" sibTransId="{7A776F40-3379-4074-A995-23899193B821}"/>
    <dgm:cxn modelId="{5339D97D-4277-4BFD-82BF-C9891476F4CA}" type="presOf" srcId="{5C6B7920-E05D-4376-B60F-18A071AAB5C2}" destId="{9C21D75C-E49F-46E3-80FD-2CCBED031E36}" srcOrd="0" destOrd="1" presId="urn:microsoft.com/office/officeart/2005/8/layout/process3"/>
    <dgm:cxn modelId="{1315CF68-A9BE-4053-8ABE-12F3D51373BF}" srcId="{248737F5-135A-499C-8522-9D002B1BE02D}" destId="{D1647CB1-1CA0-4D30-8177-215ADB681B04}" srcOrd="2" destOrd="0" parTransId="{A4786A9E-8039-46B8-949C-9EFADCD41EAD}" sibTransId="{2E72FB5B-FA10-4D8F-8CB5-EBB129A53C72}"/>
    <dgm:cxn modelId="{C9DC5AFC-7135-4B5A-81BB-69F9778F8D46}" type="presOf" srcId="{6EB104E8-556D-4425-A0A6-9DB8A0B4BAA1}" destId="{CACA6924-5586-497D-9D73-0CBC5C6C1862}" srcOrd="0" destOrd="0" presId="urn:microsoft.com/office/officeart/2005/8/layout/process3"/>
    <dgm:cxn modelId="{CDAFE2ED-2ACB-4BD0-BC4D-E5F1F4C028AF}" type="presOf" srcId="{724189CC-B326-4B8C-BB4C-07A09065CBB9}" destId="{9C21D75C-E49F-46E3-80FD-2CCBED031E36}" srcOrd="0" destOrd="0" presId="urn:microsoft.com/office/officeart/2005/8/layout/process3"/>
    <dgm:cxn modelId="{085F5A3B-4435-44C1-BF81-1A3767AE072F}" srcId="{85BB4999-733F-4F17-9B33-654BB6BADECD}" destId="{C4845A8F-973F-47D0-AF6E-322437F3346B}" srcOrd="0" destOrd="0" parTransId="{EF0CC47C-0252-4DF8-8B68-474DF6A5FB7C}" sibTransId="{D9DE876B-162F-457E-9556-EE52C568440B}"/>
    <dgm:cxn modelId="{C6297004-B7D8-48F5-9E22-2840AA73115E}" type="presOf" srcId="{26586E44-C4D3-44C8-979C-E40A09B2348E}" destId="{6E801604-6D20-4FCC-9A60-72443A8CCEA4}" srcOrd="0" destOrd="0" presId="urn:microsoft.com/office/officeart/2005/8/layout/process3"/>
    <dgm:cxn modelId="{DADA80A3-BE8C-4CED-B699-C778A986902D}" type="presOf" srcId="{E994A927-3E42-4607-A07A-DE477E6515DE}" destId="{6CA5C439-B41E-4F82-ACF2-8841CDEB22FF}" srcOrd="0" destOrd="3" presId="urn:microsoft.com/office/officeart/2005/8/layout/process3"/>
    <dgm:cxn modelId="{29E7FA78-20C4-4FA5-AF81-E989ADDCF232}" srcId="{85BB4999-733F-4F17-9B33-654BB6BADECD}" destId="{01D3E053-EFF2-4203-9C07-D841C27B407C}" srcOrd="4" destOrd="0" parTransId="{18BFA8B0-99BA-4EFE-9434-352261A7E4DC}" sibTransId="{8466C3C7-D8E4-461A-848B-9A54669DADD1}"/>
    <dgm:cxn modelId="{06BBCB27-3345-4732-8ECA-39F63F984B3D}" srcId="{6EB104E8-556D-4425-A0A6-9DB8A0B4BAA1}" destId="{E5F81156-FDE2-43D9-B2B9-D3FBCD0A3036}" srcOrd="3" destOrd="0" parTransId="{93CCA0CB-3562-4197-8987-F442D0A2380E}" sibTransId="{B68D2368-FD1E-4893-AA5D-BB3A37BAE49A}"/>
    <dgm:cxn modelId="{E49062ED-6151-478F-BA11-6ABD5D4CBDF3}" type="presOf" srcId="{248737F5-135A-499C-8522-9D002B1BE02D}" destId="{F31C0515-47E5-4840-9375-B84509A02EB7}" srcOrd="0" destOrd="0" presId="urn:microsoft.com/office/officeart/2005/8/layout/process3"/>
    <dgm:cxn modelId="{88D0B10A-96CF-45FF-BABB-5226054A2070}" type="presOf" srcId="{587E86FE-CBF5-48E2-B145-B08B6FB6BEA6}" destId="{6CA5C439-B41E-4F82-ACF2-8841CDEB22FF}" srcOrd="0" destOrd="1" presId="urn:microsoft.com/office/officeart/2005/8/layout/process3"/>
    <dgm:cxn modelId="{CC161627-DC67-46D4-864B-869D9DCF84F1}" type="presOf" srcId="{5B8659E8-31EE-4F66-8D10-C16393995A9C}" destId="{6CA5C439-B41E-4F82-ACF2-8841CDEB22FF}" srcOrd="0" destOrd="2" presId="urn:microsoft.com/office/officeart/2005/8/layout/process3"/>
    <dgm:cxn modelId="{005A9C42-7519-414E-B251-D1B9354E8023}" srcId="{85BB4999-733F-4F17-9B33-654BB6BADECD}" destId="{587E86FE-CBF5-48E2-B145-B08B6FB6BEA6}" srcOrd="1" destOrd="0" parTransId="{93E27C82-CF3D-410C-899E-AC147838313B}" sibTransId="{B2D5E6B1-0099-41F3-B8EC-0BD91601CD5D}"/>
    <dgm:cxn modelId="{90AE483C-84F7-46FC-8075-3A70B77C9B48}" type="presOf" srcId="{01D3E053-EFF2-4203-9C07-D841C27B407C}" destId="{6CA5C439-B41E-4F82-ACF2-8841CDEB22FF}" srcOrd="0" destOrd="4" presId="urn:microsoft.com/office/officeart/2005/8/layout/process3"/>
    <dgm:cxn modelId="{9311C96B-67B4-49DA-84CA-B58D15CD4474}" srcId="{85BB4999-733F-4F17-9B33-654BB6BADECD}" destId="{E994A927-3E42-4607-A07A-DE477E6515DE}" srcOrd="3" destOrd="0" parTransId="{271B33E7-4E0C-44BC-887E-A7A9BD9B5826}" sibTransId="{3A4095BC-AA3A-4834-B580-613502EBD272}"/>
    <dgm:cxn modelId="{40C136F6-4286-4462-BF35-C68C5F231A5B}" srcId="{88A75633-2C9F-4CDB-91FF-C1E48A639BEE}" destId="{248737F5-135A-499C-8522-9D002B1BE02D}" srcOrd="0" destOrd="0" parTransId="{E7E4CED2-17B7-48E7-9CBD-CCB67916448E}" sibTransId="{70879F3D-8563-42D0-B600-41681F86DD85}"/>
    <dgm:cxn modelId="{217FA542-895A-496B-9836-56EF120BAFB0}" srcId="{88A75633-2C9F-4CDB-91FF-C1E48A639BEE}" destId="{6EB104E8-556D-4425-A0A6-9DB8A0B4BAA1}" srcOrd="2" destOrd="0" parTransId="{45818043-650C-4026-9537-16184C7D5431}" sibTransId="{7AA2BBE4-FC71-40C5-8164-347821F8F21B}"/>
    <dgm:cxn modelId="{6D442BD0-9D02-4A0F-A93B-18AB997B0161}" srcId="{E17DE75F-5F43-4A78-9F25-B93022C5E547}" destId="{B48E1BDF-6801-48AB-9F09-F62E4275DDF3}" srcOrd="0" destOrd="0" parTransId="{3C0AA852-407E-48E7-B840-31DF18681D7C}" sibTransId="{5CE5F86D-9722-4177-A5E8-DAFD68A5038D}"/>
    <dgm:cxn modelId="{FF1C7D7C-C787-464D-9FC6-077F760C8C48}" type="presOf" srcId="{70879F3D-8563-42D0-B600-41681F86DD85}" destId="{329C5034-EC7A-4B71-9C0F-D02F446C6CFE}" srcOrd="0" destOrd="0" presId="urn:microsoft.com/office/officeart/2005/8/layout/process3"/>
    <dgm:cxn modelId="{445C071E-7361-4938-B308-396B4F5EC387}" srcId="{88A75633-2C9F-4CDB-91FF-C1E48A639BEE}" destId="{E17DE75F-5F43-4A78-9F25-B93022C5E547}" srcOrd="3" destOrd="0" parTransId="{BFE2523F-0CA6-43A8-B593-49812CC3A3D1}" sibTransId="{B19057C7-CEC8-4E1D-8C0A-BDA3498D7AA5}"/>
    <dgm:cxn modelId="{7FD87B85-97C3-40B4-BB77-4C128506C923}" type="presOf" srcId="{88A75633-2C9F-4CDB-91FF-C1E48A639BEE}" destId="{5458B8D5-70DC-4127-AE17-28892DEECC3C}" srcOrd="0" destOrd="0" presId="urn:microsoft.com/office/officeart/2005/8/layout/process3"/>
    <dgm:cxn modelId="{2F7645D3-72DE-404B-8FA1-1BE4555C8B73}" type="presOf" srcId="{D1647CB1-1CA0-4D30-8177-215ADB681B04}" destId="{9C21D75C-E49F-46E3-80FD-2CCBED031E36}" srcOrd="0" destOrd="2" presId="urn:microsoft.com/office/officeart/2005/8/layout/process3"/>
    <dgm:cxn modelId="{B3170AD8-EB4F-47D2-95FF-BB82221DBC18}" srcId="{E17DE75F-5F43-4A78-9F25-B93022C5E547}" destId="{33775B83-A3A7-4121-B60B-866A69DC5089}" srcOrd="1" destOrd="0" parTransId="{FD2654F9-A075-4F25-84E5-04AC0E1829F2}" sibTransId="{852D3FFC-7BCC-4E56-8DCC-7CED6CCE7E18}"/>
    <dgm:cxn modelId="{E9E9776E-89CA-418F-AF2C-E0F5D5F9289B}" type="presOf" srcId="{DBF1DB75-1E78-4068-8499-04D95BF16DE4}" destId="{424CD915-9D72-4EF4-8E03-AB1A97045742}" srcOrd="0" destOrd="0" presId="urn:microsoft.com/office/officeart/2005/8/layout/process3"/>
    <dgm:cxn modelId="{BAB2C6DF-D445-449D-947F-09A63A4B3796}" type="presOf" srcId="{6EB104E8-556D-4425-A0A6-9DB8A0B4BAA1}" destId="{252CE1DF-0925-4A9D-A3C0-909040278E75}" srcOrd="1" destOrd="0" presId="urn:microsoft.com/office/officeart/2005/8/layout/process3"/>
    <dgm:cxn modelId="{FE25DB2E-93E0-46DF-9BBA-981259EAAE23}" srcId="{248737F5-135A-499C-8522-9D002B1BE02D}" destId="{724189CC-B326-4B8C-BB4C-07A09065CBB9}" srcOrd="0" destOrd="0" parTransId="{67F86F42-21C3-4885-90FD-2341CAF91921}" sibTransId="{93D21693-EB9A-4EBC-8301-4DC27D1848D4}"/>
    <dgm:cxn modelId="{5DB520E0-DF64-4B4C-8D78-307A230F3ECB}" srcId="{248737F5-135A-499C-8522-9D002B1BE02D}" destId="{5C6B7920-E05D-4376-B60F-18A071AAB5C2}" srcOrd="1" destOrd="0" parTransId="{219C61D4-811D-4FDF-849C-068DE7305FED}" sibTransId="{AFE0AFB6-1652-4295-955C-7F5F8F3ED7CA}"/>
    <dgm:cxn modelId="{EA07729F-B36E-4E78-AC3C-4C9E823FB0F9}" type="presOf" srcId="{85BB4999-733F-4F17-9B33-654BB6BADECD}" destId="{47BA628B-9AEF-471E-AD66-8C6B50AEBBF9}" srcOrd="0" destOrd="0" presId="urn:microsoft.com/office/officeart/2005/8/layout/process3"/>
    <dgm:cxn modelId="{D2579626-977B-44E1-B321-5BA71B851C37}" srcId="{6EB104E8-556D-4425-A0A6-9DB8A0B4BAA1}" destId="{16590A8F-DD6B-459D-BF95-2426B44F72CF}" srcOrd="2" destOrd="0" parTransId="{B5EDA26E-F1C4-4F4C-A2C4-6D496374D9EF}" sibTransId="{6EFCBEB4-A3B9-4854-B7D8-49EA17CAD02F}"/>
    <dgm:cxn modelId="{B376A8D3-0D0F-4C23-A4F0-5DBD6EC31129}" type="presOf" srcId="{85BB4999-733F-4F17-9B33-654BB6BADECD}" destId="{4D639E94-DC0C-4C54-8189-88FF98F60C43}" srcOrd="1" destOrd="0" presId="urn:microsoft.com/office/officeart/2005/8/layout/process3"/>
    <dgm:cxn modelId="{836478F7-94DE-4AE0-8518-5CF4EB523CC1}" type="presOf" srcId="{E5F81156-FDE2-43D9-B2B9-D3FBCD0A3036}" destId="{6E801604-6D20-4FCC-9A60-72443A8CCEA4}" srcOrd="0" destOrd="3" presId="urn:microsoft.com/office/officeart/2005/8/layout/process3"/>
    <dgm:cxn modelId="{C8362206-F31E-4BE2-A139-E9A0855DD4C9}" srcId="{88A75633-2C9F-4CDB-91FF-C1E48A639BEE}" destId="{85BB4999-733F-4F17-9B33-654BB6BADECD}" srcOrd="1" destOrd="0" parTransId="{DB53F522-D0AA-4B79-B748-4F4845A0529C}" sibTransId="{DBF1DB75-1E78-4068-8499-04D95BF16DE4}"/>
    <dgm:cxn modelId="{F94641D7-9810-423C-8399-1E371D6572B0}" srcId="{6EB104E8-556D-4425-A0A6-9DB8A0B4BAA1}" destId="{26586E44-C4D3-44C8-979C-E40A09B2348E}" srcOrd="0" destOrd="0" parTransId="{FDACB4E6-7101-41D5-A8BB-ABE7AC11AF01}" sibTransId="{777F66FE-5E7B-4BAD-941A-72144D85BDF6}"/>
    <dgm:cxn modelId="{AEC5C01F-3511-4455-83B1-E9FC3FAB0274}" srcId="{6EB104E8-556D-4425-A0A6-9DB8A0B4BAA1}" destId="{F47B9172-8D51-46CE-A8D6-063CDD94E5F5}" srcOrd="1" destOrd="0" parTransId="{718BEFC1-A17E-4995-9A48-7FD82AC2E9F5}" sibTransId="{AA44D1A4-3535-40BC-9563-62923A0B0FAE}"/>
    <dgm:cxn modelId="{2C80B4D7-31BF-4069-A7E5-BC376F42FD20}" type="presOf" srcId="{7AA2BBE4-FC71-40C5-8164-347821F8F21B}" destId="{E8235A15-E3E4-4F9F-BFF0-28B116CF171F}" srcOrd="1" destOrd="0" presId="urn:microsoft.com/office/officeart/2005/8/layout/process3"/>
    <dgm:cxn modelId="{694C33D9-D927-4C09-800C-F22F1B8EF18E}" type="presParOf" srcId="{5458B8D5-70DC-4127-AE17-28892DEECC3C}" destId="{FEBE71D4-211F-41AC-B791-391835618A38}" srcOrd="0" destOrd="0" presId="urn:microsoft.com/office/officeart/2005/8/layout/process3"/>
    <dgm:cxn modelId="{E3D34D7C-8396-4F76-A22A-AE1E62F5834B}" type="presParOf" srcId="{FEBE71D4-211F-41AC-B791-391835618A38}" destId="{F31C0515-47E5-4840-9375-B84509A02EB7}" srcOrd="0" destOrd="0" presId="urn:microsoft.com/office/officeart/2005/8/layout/process3"/>
    <dgm:cxn modelId="{E5439350-BF2B-44F5-82E8-2393313D397E}" type="presParOf" srcId="{FEBE71D4-211F-41AC-B791-391835618A38}" destId="{3960CED2-65CB-4936-938F-F536C1846ED8}" srcOrd="1" destOrd="0" presId="urn:microsoft.com/office/officeart/2005/8/layout/process3"/>
    <dgm:cxn modelId="{35696393-5AEA-4A80-BA36-B139871782FF}" type="presParOf" srcId="{FEBE71D4-211F-41AC-B791-391835618A38}" destId="{9C21D75C-E49F-46E3-80FD-2CCBED031E36}" srcOrd="2" destOrd="0" presId="urn:microsoft.com/office/officeart/2005/8/layout/process3"/>
    <dgm:cxn modelId="{C01EE0B9-019A-4205-9463-546B6515E52A}" type="presParOf" srcId="{5458B8D5-70DC-4127-AE17-28892DEECC3C}" destId="{329C5034-EC7A-4B71-9C0F-D02F446C6CFE}" srcOrd="1" destOrd="0" presId="urn:microsoft.com/office/officeart/2005/8/layout/process3"/>
    <dgm:cxn modelId="{F7B8CD51-E1B6-4C63-9E41-E6671746C62D}" type="presParOf" srcId="{329C5034-EC7A-4B71-9C0F-D02F446C6CFE}" destId="{CDAA76AC-96C5-40BE-A4B8-8E43988DA1A6}" srcOrd="0" destOrd="0" presId="urn:microsoft.com/office/officeart/2005/8/layout/process3"/>
    <dgm:cxn modelId="{4E173BA1-8A09-4DA2-8836-FCA9C3319D47}" type="presParOf" srcId="{5458B8D5-70DC-4127-AE17-28892DEECC3C}" destId="{34376001-8167-4AD5-92EF-389525E826EC}" srcOrd="2" destOrd="0" presId="urn:microsoft.com/office/officeart/2005/8/layout/process3"/>
    <dgm:cxn modelId="{AEBB7941-8A07-4D7D-A27B-D6298B58C3F7}" type="presParOf" srcId="{34376001-8167-4AD5-92EF-389525E826EC}" destId="{47BA628B-9AEF-471E-AD66-8C6B50AEBBF9}" srcOrd="0" destOrd="0" presId="urn:microsoft.com/office/officeart/2005/8/layout/process3"/>
    <dgm:cxn modelId="{A39ED417-285E-4BA1-A9F8-8837B81A9EF4}" type="presParOf" srcId="{34376001-8167-4AD5-92EF-389525E826EC}" destId="{4D639E94-DC0C-4C54-8189-88FF98F60C43}" srcOrd="1" destOrd="0" presId="urn:microsoft.com/office/officeart/2005/8/layout/process3"/>
    <dgm:cxn modelId="{124A480E-448F-4949-8F0C-573FEF16578F}" type="presParOf" srcId="{34376001-8167-4AD5-92EF-389525E826EC}" destId="{6CA5C439-B41E-4F82-ACF2-8841CDEB22FF}" srcOrd="2" destOrd="0" presId="urn:microsoft.com/office/officeart/2005/8/layout/process3"/>
    <dgm:cxn modelId="{C902B304-74FC-4529-B763-DBA37C4AA156}" type="presParOf" srcId="{5458B8D5-70DC-4127-AE17-28892DEECC3C}" destId="{424CD915-9D72-4EF4-8E03-AB1A97045742}" srcOrd="3" destOrd="0" presId="urn:microsoft.com/office/officeart/2005/8/layout/process3"/>
    <dgm:cxn modelId="{3A45C9EE-6B07-490C-ABC5-C8F527A7863E}" type="presParOf" srcId="{424CD915-9D72-4EF4-8E03-AB1A97045742}" destId="{DBBEEF9D-A8C4-44ED-801D-7E9BDD83C63C}" srcOrd="0" destOrd="0" presId="urn:microsoft.com/office/officeart/2005/8/layout/process3"/>
    <dgm:cxn modelId="{3C6921EF-CAB2-4B04-858C-57AE4C7E668C}" type="presParOf" srcId="{5458B8D5-70DC-4127-AE17-28892DEECC3C}" destId="{6930B4C2-56FA-4146-8EA4-4754F2D15666}" srcOrd="4" destOrd="0" presId="urn:microsoft.com/office/officeart/2005/8/layout/process3"/>
    <dgm:cxn modelId="{4AD4124D-F64A-488C-8EC6-216E1A701D8F}" type="presParOf" srcId="{6930B4C2-56FA-4146-8EA4-4754F2D15666}" destId="{CACA6924-5586-497D-9D73-0CBC5C6C1862}" srcOrd="0" destOrd="0" presId="urn:microsoft.com/office/officeart/2005/8/layout/process3"/>
    <dgm:cxn modelId="{FBC3BD29-E44B-4B65-9405-F83992E3C37F}" type="presParOf" srcId="{6930B4C2-56FA-4146-8EA4-4754F2D15666}" destId="{252CE1DF-0925-4A9D-A3C0-909040278E75}" srcOrd="1" destOrd="0" presId="urn:microsoft.com/office/officeart/2005/8/layout/process3"/>
    <dgm:cxn modelId="{DDD4BA2E-EB4E-4A33-BB87-753BBD2F7731}" type="presParOf" srcId="{6930B4C2-56FA-4146-8EA4-4754F2D15666}" destId="{6E801604-6D20-4FCC-9A60-72443A8CCEA4}" srcOrd="2" destOrd="0" presId="urn:microsoft.com/office/officeart/2005/8/layout/process3"/>
    <dgm:cxn modelId="{11B312D3-8B93-4E1A-A396-CE7104EFD52F}" type="presParOf" srcId="{5458B8D5-70DC-4127-AE17-28892DEECC3C}" destId="{0B3D5CE6-26D7-44C7-AB2E-723340D96F4A}" srcOrd="5" destOrd="0" presId="urn:microsoft.com/office/officeart/2005/8/layout/process3"/>
    <dgm:cxn modelId="{9CDB2B38-137B-4AC8-9C87-DF2BEEE0F440}" type="presParOf" srcId="{0B3D5CE6-26D7-44C7-AB2E-723340D96F4A}" destId="{E8235A15-E3E4-4F9F-BFF0-28B116CF171F}" srcOrd="0" destOrd="0" presId="urn:microsoft.com/office/officeart/2005/8/layout/process3"/>
    <dgm:cxn modelId="{6BB90EEA-9E2E-4AE8-A4E1-EC2AB2F416CC}" type="presParOf" srcId="{5458B8D5-70DC-4127-AE17-28892DEECC3C}" destId="{183E25B4-324A-4F0D-99F1-303FDF2D4314}" srcOrd="6" destOrd="0" presId="urn:microsoft.com/office/officeart/2005/8/layout/process3"/>
    <dgm:cxn modelId="{0379E553-F2CB-49AE-9446-31EE471F2346}" type="presParOf" srcId="{183E25B4-324A-4F0D-99F1-303FDF2D4314}" destId="{DFAA9084-9904-4545-9AD0-EF17CD276BEF}" srcOrd="0" destOrd="0" presId="urn:microsoft.com/office/officeart/2005/8/layout/process3"/>
    <dgm:cxn modelId="{EAB1AEE4-8312-4FBA-B4EC-B74FFBA83AB5}" type="presParOf" srcId="{183E25B4-324A-4F0D-99F1-303FDF2D4314}" destId="{72C79287-9E6B-48EA-9ECE-E406A41013F5}" srcOrd="1" destOrd="0" presId="urn:microsoft.com/office/officeart/2005/8/layout/process3"/>
    <dgm:cxn modelId="{5F4CEE46-D617-4958-8690-6FAFABCCE623}" type="presParOf" srcId="{183E25B4-324A-4F0D-99F1-303FDF2D4314}" destId="{015A82E3-9C9E-4A7E-AFBD-67A95C15E5CB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60CED2-65CB-4936-938F-F536C1846ED8}">
      <dsp:nvSpPr>
        <dsp:cNvPr id="0" name=""/>
        <dsp:cNvSpPr/>
      </dsp:nvSpPr>
      <dsp:spPr>
        <a:xfrm>
          <a:off x="1093" y="327405"/>
          <a:ext cx="1374297" cy="12761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Experiment set-up</a:t>
          </a:r>
          <a:endParaRPr lang="en-GB" sz="900" kern="1200" dirty="0"/>
        </a:p>
      </dsp:txBody>
      <dsp:txXfrm>
        <a:off x="1093" y="327405"/>
        <a:ext cx="1374297" cy="850753"/>
      </dsp:txXfrm>
    </dsp:sp>
    <dsp:sp modelId="{9C21D75C-E49F-46E3-80FD-2CCBED031E36}">
      <dsp:nvSpPr>
        <dsp:cNvPr id="0" name=""/>
        <dsp:cNvSpPr/>
      </dsp:nvSpPr>
      <dsp:spPr>
        <a:xfrm>
          <a:off x="282576" y="1084264"/>
          <a:ext cx="1374297" cy="9072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/>
            <a:t>SOP</a:t>
          </a:r>
          <a:endParaRPr lang="en-GB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/>
            <a:t>Experimental Plan</a:t>
          </a:r>
          <a:endParaRPr lang="en-GB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/>
            <a:t>DOE</a:t>
          </a:r>
          <a:endParaRPr lang="en-GB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/>
            <a:t>Equipment scheduling</a:t>
          </a:r>
          <a:endParaRPr lang="en-GB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/>
            <a:t>People scheduling</a:t>
          </a:r>
          <a:endParaRPr lang="en-GB" sz="900" kern="1200" dirty="0"/>
        </a:p>
      </dsp:txBody>
      <dsp:txXfrm>
        <a:off x="309147" y="1110835"/>
        <a:ext cx="1321155" cy="854058"/>
      </dsp:txXfrm>
    </dsp:sp>
    <dsp:sp modelId="{329C5034-EC7A-4B71-9C0F-D02F446C6CFE}">
      <dsp:nvSpPr>
        <dsp:cNvPr id="0" name=""/>
        <dsp:cNvSpPr/>
      </dsp:nvSpPr>
      <dsp:spPr>
        <a:xfrm>
          <a:off x="1583729" y="581701"/>
          <a:ext cx="441677" cy="3421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700" kern="1200"/>
        </a:p>
      </dsp:txBody>
      <dsp:txXfrm>
        <a:off x="1583729" y="650133"/>
        <a:ext cx="339029" cy="205296"/>
      </dsp:txXfrm>
    </dsp:sp>
    <dsp:sp modelId="{4D639E94-DC0C-4C54-8189-88FF98F60C43}">
      <dsp:nvSpPr>
        <dsp:cNvPr id="0" name=""/>
        <dsp:cNvSpPr/>
      </dsp:nvSpPr>
      <dsp:spPr>
        <a:xfrm>
          <a:off x="2208744" y="327405"/>
          <a:ext cx="1374297" cy="12761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Materials – raw materials, samples, formulations</a:t>
          </a:r>
          <a:endParaRPr lang="en-GB" sz="900" kern="1200" dirty="0"/>
        </a:p>
      </dsp:txBody>
      <dsp:txXfrm>
        <a:off x="2208744" y="327405"/>
        <a:ext cx="1374297" cy="850753"/>
      </dsp:txXfrm>
    </dsp:sp>
    <dsp:sp modelId="{6CA5C439-B41E-4F82-ACF2-8841CDEB22FF}">
      <dsp:nvSpPr>
        <dsp:cNvPr id="0" name=""/>
        <dsp:cNvSpPr/>
      </dsp:nvSpPr>
      <dsp:spPr>
        <a:xfrm>
          <a:off x="2490227" y="1084264"/>
          <a:ext cx="1374297" cy="9072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/>
            <a:t>Chemical inventories</a:t>
          </a:r>
          <a:endParaRPr lang="en-GB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/>
            <a:t>Consumables inventories</a:t>
          </a:r>
          <a:endParaRPr lang="en-GB" sz="900" kern="1200" dirty="0"/>
        </a:p>
      </dsp:txBody>
      <dsp:txXfrm>
        <a:off x="2516798" y="1110835"/>
        <a:ext cx="1321155" cy="854058"/>
      </dsp:txXfrm>
    </dsp:sp>
    <dsp:sp modelId="{424CD915-9D72-4EF4-8E03-AB1A97045742}">
      <dsp:nvSpPr>
        <dsp:cNvPr id="0" name=""/>
        <dsp:cNvSpPr/>
      </dsp:nvSpPr>
      <dsp:spPr>
        <a:xfrm>
          <a:off x="3791380" y="581701"/>
          <a:ext cx="441677" cy="3421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700" kern="1200"/>
        </a:p>
      </dsp:txBody>
      <dsp:txXfrm>
        <a:off x="3791380" y="650133"/>
        <a:ext cx="339029" cy="205296"/>
      </dsp:txXfrm>
    </dsp:sp>
    <dsp:sp modelId="{252CE1DF-0925-4A9D-A3C0-909040278E75}">
      <dsp:nvSpPr>
        <dsp:cNvPr id="0" name=""/>
        <dsp:cNvSpPr/>
      </dsp:nvSpPr>
      <dsp:spPr>
        <a:xfrm>
          <a:off x="4416395" y="327405"/>
          <a:ext cx="1374297" cy="12761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Safety Assessments (COSHH, SRA </a:t>
          </a:r>
          <a:r>
            <a:rPr lang="en-GB" sz="900" kern="1200" dirty="0" err="1" smtClean="0"/>
            <a:t>etc</a:t>
          </a:r>
          <a:r>
            <a:rPr lang="en-GB" sz="900" kern="1200" dirty="0" smtClean="0"/>
            <a:t>)</a:t>
          </a:r>
          <a:endParaRPr lang="en-GB" sz="900" kern="1200" dirty="0"/>
        </a:p>
      </dsp:txBody>
      <dsp:txXfrm>
        <a:off x="4416395" y="327405"/>
        <a:ext cx="1374297" cy="850753"/>
      </dsp:txXfrm>
    </dsp:sp>
    <dsp:sp modelId="{6E801604-6D20-4FCC-9A60-72443A8CCEA4}">
      <dsp:nvSpPr>
        <dsp:cNvPr id="0" name=""/>
        <dsp:cNvSpPr/>
      </dsp:nvSpPr>
      <dsp:spPr>
        <a:xfrm>
          <a:off x="4697878" y="1084264"/>
          <a:ext cx="1374297" cy="9072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/>
            <a:t>MSDS </a:t>
          </a:r>
          <a:endParaRPr lang="en-GB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/>
            <a:t>Safety records (archive)</a:t>
          </a:r>
          <a:endParaRPr lang="en-GB" sz="900" kern="1200" dirty="0"/>
        </a:p>
      </dsp:txBody>
      <dsp:txXfrm>
        <a:off x="4724449" y="1110835"/>
        <a:ext cx="1321155" cy="854058"/>
      </dsp:txXfrm>
    </dsp:sp>
    <dsp:sp modelId="{0B3D5CE6-26D7-44C7-AB2E-723340D96F4A}">
      <dsp:nvSpPr>
        <dsp:cNvPr id="0" name=""/>
        <dsp:cNvSpPr/>
      </dsp:nvSpPr>
      <dsp:spPr>
        <a:xfrm>
          <a:off x="5999031" y="581701"/>
          <a:ext cx="441677" cy="3421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700" kern="1200"/>
        </a:p>
      </dsp:txBody>
      <dsp:txXfrm>
        <a:off x="5999031" y="650133"/>
        <a:ext cx="339029" cy="205296"/>
      </dsp:txXfrm>
    </dsp:sp>
    <dsp:sp modelId="{72C79287-9E6B-48EA-9ECE-E406A41013F5}">
      <dsp:nvSpPr>
        <dsp:cNvPr id="0" name=""/>
        <dsp:cNvSpPr/>
      </dsp:nvSpPr>
      <dsp:spPr>
        <a:xfrm>
          <a:off x="6624046" y="327405"/>
          <a:ext cx="1374297" cy="12761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Chemical processes – make ingredients (reactions, processes) </a:t>
          </a:r>
          <a:endParaRPr lang="en-GB" sz="900" kern="1200" dirty="0"/>
        </a:p>
      </dsp:txBody>
      <dsp:txXfrm>
        <a:off x="6624046" y="327405"/>
        <a:ext cx="1374297" cy="850753"/>
      </dsp:txXfrm>
    </dsp:sp>
    <dsp:sp modelId="{015A82E3-9C9E-4A7E-AFBD-67A95C15E5CB}">
      <dsp:nvSpPr>
        <dsp:cNvPr id="0" name=""/>
        <dsp:cNvSpPr/>
      </dsp:nvSpPr>
      <dsp:spPr>
        <a:xfrm>
          <a:off x="6905529" y="1084264"/>
          <a:ext cx="1374297" cy="9072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>
              <a:solidFill>
                <a:srgbClr val="FF0000"/>
              </a:solidFill>
            </a:rPr>
            <a:t>Ingredient info</a:t>
          </a:r>
          <a:endParaRPr lang="en-GB" sz="900" kern="1200" dirty="0">
            <a:solidFill>
              <a:srgbClr val="FF0000"/>
            </a:solidFill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>
              <a:solidFill>
                <a:srgbClr val="FF0000"/>
              </a:solidFill>
            </a:rPr>
            <a:t>Process info</a:t>
          </a:r>
          <a:endParaRPr lang="en-GB" sz="900" kern="1200" dirty="0">
            <a:solidFill>
              <a:srgbClr val="FF0000"/>
            </a:solidFill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>
              <a:solidFill>
                <a:srgbClr val="FF0000"/>
              </a:solidFill>
            </a:rPr>
            <a:t>Formulation descriptor info</a:t>
          </a:r>
          <a:endParaRPr lang="en-GB" sz="900" kern="1200" dirty="0">
            <a:solidFill>
              <a:srgbClr val="FF0000"/>
            </a:solidFill>
          </a:endParaRPr>
        </a:p>
      </dsp:txBody>
      <dsp:txXfrm>
        <a:off x="6932100" y="1110835"/>
        <a:ext cx="1321155" cy="8540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60CED2-65CB-4936-938F-F536C1846ED8}">
      <dsp:nvSpPr>
        <dsp:cNvPr id="0" name=""/>
        <dsp:cNvSpPr/>
      </dsp:nvSpPr>
      <dsp:spPr>
        <a:xfrm>
          <a:off x="5135" y="378479"/>
          <a:ext cx="1372955" cy="7471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Chemical process – mixing / make formulation</a:t>
          </a:r>
          <a:endParaRPr lang="en-GB" sz="900" kern="1200" dirty="0"/>
        </a:p>
      </dsp:txBody>
      <dsp:txXfrm>
        <a:off x="5135" y="378479"/>
        <a:ext cx="1372955" cy="391081"/>
      </dsp:txXfrm>
    </dsp:sp>
    <dsp:sp modelId="{9C21D75C-E49F-46E3-80FD-2CCBED031E36}">
      <dsp:nvSpPr>
        <dsp:cNvPr id="0" name=""/>
        <dsp:cNvSpPr/>
      </dsp:nvSpPr>
      <dsp:spPr>
        <a:xfrm>
          <a:off x="288032" y="933626"/>
          <a:ext cx="1372955" cy="12771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b="1" kern="1200" dirty="0" smtClean="0">
              <a:solidFill>
                <a:srgbClr val="FF0000"/>
              </a:solidFill>
            </a:rPr>
            <a:t>Ingredient info</a:t>
          </a:r>
          <a:endParaRPr lang="en-GB" sz="900" b="1" kern="1200" dirty="0">
            <a:solidFill>
              <a:srgbClr val="FF0000"/>
            </a:solidFill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b="1" kern="1200" dirty="0" smtClean="0">
              <a:solidFill>
                <a:srgbClr val="FF0000"/>
              </a:solidFill>
            </a:rPr>
            <a:t>Process info</a:t>
          </a:r>
          <a:endParaRPr lang="en-GB" sz="900" b="1" kern="1200" dirty="0">
            <a:solidFill>
              <a:srgbClr val="FF0000"/>
            </a:solidFill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b="1" kern="1200" dirty="0" smtClean="0">
              <a:solidFill>
                <a:srgbClr val="FF0000"/>
              </a:solidFill>
            </a:rPr>
            <a:t>Formulation descriptor info</a:t>
          </a:r>
          <a:endParaRPr lang="en-GB" sz="900" b="1" kern="1200" dirty="0">
            <a:solidFill>
              <a:srgbClr val="FF0000"/>
            </a:solidFill>
          </a:endParaRPr>
        </a:p>
      </dsp:txBody>
      <dsp:txXfrm>
        <a:off x="325438" y="971032"/>
        <a:ext cx="1298143" cy="1202322"/>
      </dsp:txXfrm>
    </dsp:sp>
    <dsp:sp modelId="{329C5034-EC7A-4B71-9C0F-D02F446C6CFE}">
      <dsp:nvSpPr>
        <dsp:cNvPr id="0" name=""/>
        <dsp:cNvSpPr/>
      </dsp:nvSpPr>
      <dsp:spPr>
        <a:xfrm rot="68673">
          <a:off x="1586182" y="425388"/>
          <a:ext cx="441334" cy="3418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400" kern="1200"/>
        </a:p>
      </dsp:txBody>
      <dsp:txXfrm>
        <a:off x="1586192" y="492729"/>
        <a:ext cx="338786" cy="205096"/>
      </dsp:txXfrm>
    </dsp:sp>
    <dsp:sp modelId="{4D639E94-DC0C-4C54-8189-88FF98F60C43}">
      <dsp:nvSpPr>
        <dsp:cNvPr id="0" name=""/>
        <dsp:cNvSpPr/>
      </dsp:nvSpPr>
      <dsp:spPr>
        <a:xfrm>
          <a:off x="2210631" y="343224"/>
          <a:ext cx="1372955" cy="14763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Chemical process steps utilise dispensing / process equipment &amp; rigs</a:t>
          </a:r>
          <a:endParaRPr lang="en-GB" sz="900" kern="1200" dirty="0"/>
        </a:p>
      </dsp:txBody>
      <dsp:txXfrm>
        <a:off x="2210631" y="343224"/>
        <a:ext cx="1372955" cy="549718"/>
      </dsp:txXfrm>
    </dsp:sp>
    <dsp:sp modelId="{6CA5C439-B41E-4F82-ACF2-8841CDEB22FF}">
      <dsp:nvSpPr>
        <dsp:cNvPr id="0" name=""/>
        <dsp:cNvSpPr/>
      </dsp:nvSpPr>
      <dsp:spPr>
        <a:xfrm>
          <a:off x="2491838" y="914614"/>
          <a:ext cx="1372955" cy="11350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/>
            <a:t>Instrument calibrations</a:t>
          </a:r>
          <a:endParaRPr lang="en-GB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/>
            <a:t>Maintenance schedules</a:t>
          </a:r>
          <a:endParaRPr lang="en-GB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/>
            <a:t>Usage logs</a:t>
          </a:r>
          <a:endParaRPr lang="en-GB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/>
            <a:t>Trained user lists</a:t>
          </a:r>
          <a:endParaRPr lang="en-GB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/>
            <a:t>Consumables inventory management</a:t>
          </a:r>
          <a:endParaRPr lang="en-GB" sz="900" kern="1200" dirty="0"/>
        </a:p>
      </dsp:txBody>
      <dsp:txXfrm>
        <a:off x="2525083" y="947859"/>
        <a:ext cx="1306465" cy="1068569"/>
      </dsp:txXfrm>
    </dsp:sp>
    <dsp:sp modelId="{424CD915-9D72-4EF4-8E03-AB1A97045742}">
      <dsp:nvSpPr>
        <dsp:cNvPr id="0" name=""/>
        <dsp:cNvSpPr/>
      </dsp:nvSpPr>
      <dsp:spPr>
        <a:xfrm>
          <a:off x="3791721" y="447170"/>
          <a:ext cx="441246" cy="3418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400" kern="1200"/>
        </a:p>
      </dsp:txBody>
      <dsp:txXfrm>
        <a:off x="3791721" y="515535"/>
        <a:ext cx="338698" cy="205096"/>
      </dsp:txXfrm>
    </dsp:sp>
    <dsp:sp modelId="{252CE1DF-0925-4A9D-A3C0-909040278E75}">
      <dsp:nvSpPr>
        <dsp:cNvPr id="0" name=""/>
        <dsp:cNvSpPr/>
      </dsp:nvSpPr>
      <dsp:spPr>
        <a:xfrm>
          <a:off x="4416126" y="343224"/>
          <a:ext cx="1372955" cy="14763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Characterisation / application measurement</a:t>
          </a:r>
          <a:endParaRPr lang="en-GB" sz="900" kern="1200" dirty="0"/>
        </a:p>
      </dsp:txBody>
      <dsp:txXfrm>
        <a:off x="4416126" y="343224"/>
        <a:ext cx="1372955" cy="549718"/>
      </dsp:txXfrm>
    </dsp:sp>
    <dsp:sp modelId="{6E801604-6D20-4FCC-9A60-72443A8CCEA4}">
      <dsp:nvSpPr>
        <dsp:cNvPr id="0" name=""/>
        <dsp:cNvSpPr/>
      </dsp:nvSpPr>
      <dsp:spPr>
        <a:xfrm>
          <a:off x="4697333" y="931686"/>
          <a:ext cx="1372955" cy="11350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/>
            <a:t>Raw data</a:t>
          </a:r>
          <a:endParaRPr lang="en-GB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/>
            <a:t>Processed (Reduced) data</a:t>
          </a:r>
          <a:endParaRPr lang="en-GB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b="1" kern="1200" dirty="0" smtClean="0">
              <a:solidFill>
                <a:srgbClr val="FF0000"/>
              </a:solidFill>
            </a:rPr>
            <a:t>Interpreted data</a:t>
          </a:r>
          <a:endParaRPr lang="en-GB" sz="900" b="1" kern="1200" dirty="0">
            <a:solidFill>
              <a:srgbClr val="FF0000"/>
            </a:solidFill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b="1" kern="1200" dirty="0" smtClean="0">
              <a:solidFill>
                <a:srgbClr val="FF0000"/>
              </a:solidFill>
            </a:rPr>
            <a:t>Analysis</a:t>
          </a:r>
          <a:endParaRPr lang="en-GB" sz="900" b="1" kern="1200" dirty="0">
            <a:solidFill>
              <a:srgbClr val="FF0000"/>
            </a:solidFill>
          </a:endParaRPr>
        </a:p>
      </dsp:txBody>
      <dsp:txXfrm>
        <a:off x="4730578" y="964931"/>
        <a:ext cx="1306465" cy="1068569"/>
      </dsp:txXfrm>
    </dsp:sp>
    <dsp:sp modelId="{0B3D5CE6-26D7-44C7-AB2E-723340D96F4A}">
      <dsp:nvSpPr>
        <dsp:cNvPr id="0" name=""/>
        <dsp:cNvSpPr/>
      </dsp:nvSpPr>
      <dsp:spPr>
        <a:xfrm>
          <a:off x="5997216" y="447170"/>
          <a:ext cx="441246" cy="3418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400" kern="1200"/>
        </a:p>
      </dsp:txBody>
      <dsp:txXfrm>
        <a:off x="5997216" y="515535"/>
        <a:ext cx="338698" cy="205096"/>
      </dsp:txXfrm>
    </dsp:sp>
    <dsp:sp modelId="{72C79287-9E6B-48EA-9ECE-E406A41013F5}">
      <dsp:nvSpPr>
        <dsp:cNvPr id="0" name=""/>
        <dsp:cNvSpPr/>
      </dsp:nvSpPr>
      <dsp:spPr>
        <a:xfrm>
          <a:off x="6621621" y="343224"/>
          <a:ext cx="1372955" cy="14763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34290" numCol="1" spcCol="1270" anchor="t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Waste disposal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Sample retention</a:t>
          </a:r>
        </a:p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Chemical storage</a:t>
          </a:r>
          <a:endParaRPr lang="en-GB" sz="900" kern="1200" dirty="0"/>
        </a:p>
      </dsp:txBody>
      <dsp:txXfrm>
        <a:off x="6621621" y="343224"/>
        <a:ext cx="1372955" cy="549718"/>
      </dsp:txXfrm>
    </dsp:sp>
    <dsp:sp modelId="{015A82E3-9C9E-4A7E-AFBD-67A95C15E5CB}">
      <dsp:nvSpPr>
        <dsp:cNvPr id="0" name=""/>
        <dsp:cNvSpPr/>
      </dsp:nvSpPr>
      <dsp:spPr>
        <a:xfrm>
          <a:off x="6902828" y="931686"/>
          <a:ext cx="1372955" cy="11350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/>
            <a:t>Disposal records</a:t>
          </a:r>
          <a:endParaRPr lang="en-GB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900" kern="1200" dirty="0" smtClean="0"/>
            <a:t>Inventory management</a:t>
          </a:r>
          <a:endParaRPr lang="en-GB" sz="900" kern="1200" dirty="0"/>
        </a:p>
      </dsp:txBody>
      <dsp:txXfrm>
        <a:off x="6936073" y="964931"/>
        <a:ext cx="1306465" cy="10685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290884" y="9301098"/>
            <a:ext cx="1059117" cy="257798"/>
          </a:xfrm>
          <a:prstGeom prst="rect">
            <a:avLst/>
          </a:prstGeom>
        </p:spPr>
        <p:txBody>
          <a:bodyPr vert="horz" lIns="90888" tIns="45444" rIns="90888" bIns="45444" rtlCol="0" anchor="ctr"/>
          <a:lstStyle>
            <a:lvl1pPr algn="r">
              <a:defRPr sz="1200"/>
            </a:lvl1pPr>
          </a:lstStyle>
          <a:p>
            <a:pPr algn="l"/>
            <a:fld id="{CCD5EAFC-37AC-4ED7-B99F-26C6745092FC}" type="datetimeFigureOut">
              <a:rPr lang="en-GB" sz="70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pPr algn="l"/>
              <a:t>07/11/2016</a:t>
            </a:fld>
            <a:endParaRPr lang="en-GB" sz="700" dirty="0">
              <a:solidFill>
                <a:schemeClr val="tx1">
                  <a:lumMod val="75000"/>
                  <a:lumOff val="2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374650" y="9335803"/>
            <a:ext cx="1059117" cy="230913"/>
          </a:xfrm>
          <a:prstGeom prst="rect">
            <a:avLst/>
          </a:prstGeom>
        </p:spPr>
        <p:txBody>
          <a:bodyPr vert="horz" lIns="90888" tIns="45444" rIns="90888" bIns="45444" rtlCol="0" anchor="ctr"/>
          <a:lstStyle>
            <a:lvl1pPr algn="r">
              <a:defRPr sz="1200"/>
            </a:lvl1pPr>
          </a:lstStyle>
          <a:p>
            <a:fld id="{AE9E7520-409B-41D3-B2E7-DDE21F3E5ADD}" type="slidenum">
              <a:rPr lang="en-GB" sz="70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pPr/>
              <a:t>‹#›</a:t>
            </a:fld>
            <a:endParaRPr lang="en-GB" sz="700" dirty="0">
              <a:solidFill>
                <a:schemeClr val="tx1">
                  <a:lumMod val="75000"/>
                  <a:lumOff val="2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6188" y="249137"/>
            <a:ext cx="3706912" cy="2309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Presentation Handout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6188" y="480051"/>
            <a:ext cx="3918736" cy="15394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Visit: </a:t>
            </a:r>
            <a:r>
              <a:rPr lang="en-GB" sz="800" dirty="0">
                <a:solidFill>
                  <a:schemeClr val="accent1">
                    <a:lumMod val="7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www.uk-cpi.com</a:t>
            </a:r>
            <a:r>
              <a: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    •     Email: </a:t>
            </a:r>
            <a:r>
              <a:rPr lang="en-GB" sz="800" dirty="0">
                <a:solidFill>
                  <a:schemeClr val="accent1">
                    <a:lumMod val="7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info@uk-cpi.com</a:t>
            </a:r>
            <a:r>
              <a: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    •     Twitter: </a:t>
            </a:r>
            <a:r>
              <a:rPr lang="en-GB" sz="800" dirty="0">
                <a:solidFill>
                  <a:schemeClr val="accent1">
                    <a:lumMod val="7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@</a:t>
            </a:r>
            <a:r>
              <a:rPr lang="en-GB" sz="800" dirty="0" err="1">
                <a:solidFill>
                  <a:schemeClr val="accent1">
                    <a:lumMod val="7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ukCPI</a:t>
            </a:r>
            <a:endParaRPr lang="en-GB" sz="800" dirty="0">
              <a:solidFill>
                <a:schemeClr val="accent1">
                  <a:lumMod val="7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15" name="Picture 2" descr="\\cpi03-fs01.uk-cpi.com\users$\craig.edwards\CPI\CPI Logo Proposal Presentation\CPINew_BlueGre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0560" y="210832"/>
            <a:ext cx="917902" cy="424037"/>
          </a:xfrm>
          <a:prstGeom prst="rect">
            <a:avLst/>
          </a:prstGeom>
          <a:noFill/>
        </p:spPr>
      </p:pic>
      <p:cxnSp>
        <p:nvCxnSpPr>
          <p:cNvPr id="16" name="Straight Connector 15"/>
          <p:cNvCxnSpPr/>
          <p:nvPr/>
        </p:nvCxnSpPr>
        <p:spPr>
          <a:xfrm>
            <a:off x="292968" y="829752"/>
            <a:ext cx="6138714" cy="0"/>
          </a:xfrm>
          <a:prstGeom prst="line">
            <a:avLst/>
          </a:prstGeom>
          <a:ln>
            <a:solidFill>
              <a:srgbClr val="525762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3" descr="\\cpi03-fs01.uk-cpi.com\users$\craig.edwards\CPI\CPI Presentation Template\Resources\CatapultLogo_CPIBlu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0837" y="313805"/>
            <a:ext cx="905963" cy="298944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1738346" y="9350265"/>
            <a:ext cx="3247962" cy="184109"/>
          </a:xfrm>
          <a:prstGeom prst="rect">
            <a:avLst/>
          </a:prstGeom>
          <a:noFill/>
        </p:spPr>
        <p:txBody>
          <a:bodyPr wrap="square" lIns="90888" tIns="45444" rIns="90888" bIns="45444" rtlCol="0" anchor="ctr">
            <a:spAutoFit/>
          </a:bodyPr>
          <a:lstStyle/>
          <a:p>
            <a:pPr algn="ctr" defTabSz="908881">
              <a:defRPr/>
            </a:pPr>
            <a:r>
              <a:rPr lang="en-US" sz="600" dirty="0">
                <a:solidFill>
                  <a:schemeClr val="tx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©</a:t>
            </a:r>
            <a:r>
              <a:rPr lang="en-GB" sz="600" dirty="0">
                <a:solidFill>
                  <a:schemeClr val="tx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2014 </a:t>
            </a:r>
            <a:r>
              <a:rPr lang="en-US" sz="600" dirty="0">
                <a:solidFill>
                  <a:schemeClr val="tx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Centre for Process Innovation Limited. All Rights Reserved.</a:t>
            </a:r>
            <a:endParaRPr lang="en-GB" sz="600" dirty="0">
              <a:solidFill>
                <a:schemeClr val="tx2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326189" y="9120526"/>
            <a:ext cx="6072275" cy="0"/>
          </a:xfrm>
          <a:prstGeom prst="line">
            <a:avLst/>
          </a:prstGeom>
          <a:ln>
            <a:solidFill>
              <a:srgbClr val="525762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71771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63625" y="1379538"/>
            <a:ext cx="4589463" cy="3443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8" tIns="45444" rIns="90888" bIns="45444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24760" y="5093425"/>
            <a:ext cx="6275130" cy="3644753"/>
          </a:xfrm>
          <a:prstGeom prst="rect">
            <a:avLst/>
          </a:prstGeom>
        </p:spPr>
        <p:txBody>
          <a:bodyPr vert="horz" lIns="90888" tIns="45444" rIns="90888" bIns="45444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22" name="Date Placeholder 2"/>
          <p:cNvSpPr>
            <a:spLocks noGrp="1"/>
          </p:cNvSpPr>
          <p:nvPr>
            <p:ph type="dt" sz="quarter" idx="1"/>
          </p:nvPr>
        </p:nvSpPr>
        <p:spPr>
          <a:xfrm>
            <a:off x="290884" y="9301098"/>
            <a:ext cx="1059117" cy="257798"/>
          </a:xfrm>
          <a:prstGeom prst="rect">
            <a:avLst/>
          </a:prstGeom>
        </p:spPr>
        <p:txBody>
          <a:bodyPr vert="horz" lIns="90888" tIns="45444" rIns="90888" bIns="45444" rtlCol="0" anchor="ctr"/>
          <a:lstStyle>
            <a:lvl1pPr algn="r">
              <a:defRPr sz="120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 algn="l"/>
            <a:fld id="{CCD5EAFC-37AC-4ED7-B99F-26C6745092FC}" type="datetimeFigureOut">
              <a:rPr lang="en-GB" sz="7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 algn="l"/>
              <a:t>07/11/2016</a:t>
            </a:fld>
            <a:endParaRPr lang="en-GB" sz="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5374650" y="9335803"/>
            <a:ext cx="1059117" cy="230913"/>
          </a:xfrm>
          <a:prstGeom prst="rect">
            <a:avLst/>
          </a:prstGeom>
        </p:spPr>
        <p:txBody>
          <a:bodyPr vert="horz" lIns="90888" tIns="45444" rIns="90888" bIns="45444" rtlCol="0" anchor="ctr"/>
          <a:lstStyle>
            <a:lvl1pPr algn="r">
              <a:defRPr sz="120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fld id="{AE9E7520-409B-41D3-B2E7-DDE21F3E5ADD}" type="slidenum">
              <a:rPr lang="en-GB" sz="7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‹#›</a:t>
            </a:fld>
            <a:endParaRPr lang="en-GB" sz="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6188" y="416011"/>
            <a:ext cx="3706912" cy="2309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Presentation Notes</a:t>
            </a:r>
            <a:endParaRPr lang="en-GB" sz="1400" b="1" dirty="0">
              <a:solidFill>
                <a:schemeClr val="tx1">
                  <a:lumMod val="75000"/>
                  <a:lumOff val="2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26" name="Picture 2" descr="\\cpi03-fs01.uk-cpi.com\users$\craig.edwards\CPI\CPI Logo Proposal Presentation\CPINew_BlueGre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0560" y="350084"/>
            <a:ext cx="917902" cy="424037"/>
          </a:xfrm>
          <a:prstGeom prst="rect">
            <a:avLst/>
          </a:prstGeom>
          <a:noFill/>
        </p:spPr>
      </p:pic>
      <p:cxnSp>
        <p:nvCxnSpPr>
          <p:cNvPr id="27" name="Straight Connector 26"/>
          <p:cNvCxnSpPr/>
          <p:nvPr/>
        </p:nvCxnSpPr>
        <p:spPr>
          <a:xfrm>
            <a:off x="326189" y="1038566"/>
            <a:ext cx="6072275" cy="0"/>
          </a:xfrm>
          <a:prstGeom prst="line">
            <a:avLst/>
          </a:prstGeom>
          <a:ln>
            <a:solidFill>
              <a:srgbClr val="525762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3" descr="\\cpi03-fs01.uk-cpi.com\users$\craig.edwards\CPI\CPI Presentation Template\Resources\CatapultLogo_CPIBlu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0837" y="453057"/>
            <a:ext cx="905963" cy="298944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1738346" y="9350265"/>
            <a:ext cx="3247962" cy="184109"/>
          </a:xfrm>
          <a:prstGeom prst="rect">
            <a:avLst/>
          </a:prstGeom>
          <a:noFill/>
        </p:spPr>
        <p:txBody>
          <a:bodyPr wrap="square" lIns="90888" tIns="45444" rIns="90888" bIns="45444" rtlCol="0" anchor="ctr">
            <a:spAutoFit/>
          </a:bodyPr>
          <a:lstStyle/>
          <a:p>
            <a:pPr marL="0" marR="0" indent="0" algn="ctr" defTabSz="9088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tx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©</a:t>
            </a:r>
            <a:r>
              <a:rPr lang="en-GB" sz="600" baseline="0" dirty="0" smtClean="0">
                <a:solidFill>
                  <a:schemeClr val="tx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2014 </a:t>
            </a:r>
            <a:r>
              <a:rPr lang="en-US" sz="600" dirty="0" smtClean="0">
                <a:solidFill>
                  <a:schemeClr val="tx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Centre for Process Innovation Limited. All Rights Reserved.</a:t>
            </a:r>
            <a:endParaRPr lang="en-GB" sz="600" dirty="0" smtClean="0">
              <a:solidFill>
                <a:schemeClr val="tx2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326189" y="9120526"/>
            <a:ext cx="6072275" cy="0"/>
          </a:xfrm>
          <a:prstGeom prst="line">
            <a:avLst/>
          </a:prstGeom>
          <a:ln>
            <a:solidFill>
              <a:srgbClr val="525762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0109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lnSpc>
        <a:spcPct val="150000"/>
      </a:lnSpc>
      <a:defRPr sz="1200" kern="1200">
        <a:solidFill>
          <a:schemeClr val="tx1"/>
        </a:solidFill>
        <a:latin typeface="Open Sans" pitchFamily="34" charset="0"/>
        <a:ea typeface="Open Sans" pitchFamily="34" charset="0"/>
        <a:cs typeface="Open Sans" pitchFamily="34" charset="0"/>
      </a:defRPr>
    </a:lvl1pPr>
    <a:lvl2pPr marL="457200" algn="l" defTabSz="914400" rtl="0" eaLnBrk="1" latinLnBrk="0" hangingPunct="1">
      <a:lnSpc>
        <a:spcPct val="150000"/>
      </a:lnSpc>
      <a:defRPr sz="1200" kern="1200">
        <a:solidFill>
          <a:schemeClr val="tx1"/>
        </a:solidFill>
        <a:latin typeface="Open Sans" pitchFamily="34" charset="0"/>
        <a:ea typeface="Open Sans" pitchFamily="34" charset="0"/>
        <a:cs typeface="Open Sans" pitchFamily="34" charset="0"/>
      </a:defRPr>
    </a:lvl2pPr>
    <a:lvl3pPr marL="914400" algn="l" defTabSz="914400" rtl="0" eaLnBrk="1" latinLnBrk="0" hangingPunct="1">
      <a:lnSpc>
        <a:spcPct val="150000"/>
      </a:lnSpc>
      <a:defRPr sz="1200" kern="1200">
        <a:solidFill>
          <a:schemeClr val="tx1"/>
        </a:solidFill>
        <a:latin typeface="Open Sans" pitchFamily="34" charset="0"/>
        <a:ea typeface="Open Sans" pitchFamily="34" charset="0"/>
        <a:cs typeface="Open Sans" pitchFamily="34" charset="0"/>
      </a:defRPr>
    </a:lvl3pPr>
    <a:lvl4pPr marL="1371600" algn="l" defTabSz="914400" rtl="0" eaLnBrk="1" latinLnBrk="0" hangingPunct="1">
      <a:lnSpc>
        <a:spcPct val="150000"/>
      </a:lnSpc>
      <a:defRPr sz="1200" kern="1200">
        <a:solidFill>
          <a:schemeClr val="tx1"/>
        </a:solidFill>
        <a:latin typeface="Open Sans" pitchFamily="34" charset="0"/>
        <a:ea typeface="Open Sans" pitchFamily="34" charset="0"/>
        <a:cs typeface="Open Sans" pitchFamily="34" charset="0"/>
      </a:defRPr>
    </a:lvl4pPr>
    <a:lvl5pPr marL="1828800" algn="l" defTabSz="914400" rtl="0" eaLnBrk="1" latinLnBrk="0" hangingPunct="1">
      <a:lnSpc>
        <a:spcPct val="150000"/>
      </a:lnSpc>
      <a:defRPr sz="1200" kern="1200">
        <a:solidFill>
          <a:schemeClr val="tx1"/>
        </a:solidFill>
        <a:latin typeface="Open Sans" pitchFamily="34" charset="0"/>
        <a:ea typeface="Open Sans" pitchFamily="34" charset="0"/>
        <a:cs typeface="Open Sans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Start 1 - CPI Splash Screen and 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\\cpi03-fs01.uk-cpi.com\users$\craig.edwards\CPI\CPI Presentation Template\Resources\CatapultLogo_WhiteTex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1940" y="6093296"/>
            <a:ext cx="1080120" cy="557093"/>
          </a:xfrm>
          <a:prstGeom prst="rect">
            <a:avLst/>
          </a:prstGeom>
          <a:noFill/>
        </p:spPr>
      </p:pic>
      <p:pic>
        <p:nvPicPr>
          <p:cNvPr id="5" name="Picture 2" descr="\\cpi03-fs01.uk-cpi.com\users$\craig.edwards\CPI\CPI Logo Proposal Presentation\CPINew_Whit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588907"/>
            <a:ext cx="3600400" cy="1680186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with Background Imag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140969"/>
            <a:ext cx="9144000" cy="5482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GB" dirty="0" smtClean="0"/>
              <a:t>[REQUIRED: Insert High Resolution Background Image]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3528" y="5013176"/>
            <a:ext cx="8496944" cy="144016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90500" algn="ctr" rotWithShape="0">
              <a:schemeClr val="accent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39750" y="5013325"/>
            <a:ext cx="8064500" cy="1439863"/>
          </a:xfrm>
        </p:spPr>
        <p:txBody>
          <a:bodyPr anchor="ctr"/>
          <a:lstStyle>
            <a:lvl1pPr>
              <a:lnSpc>
                <a:spcPct val="100000"/>
              </a:lnSpc>
              <a:buNone/>
              <a:defRPr sz="24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with Imag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/>
          <p:nvPr userDrawn="1"/>
        </p:nvGrpSpPr>
        <p:grpSpPr>
          <a:xfrm>
            <a:off x="323528" y="1124744"/>
            <a:ext cx="8496944" cy="5040560"/>
            <a:chOff x="1259632" y="1095586"/>
            <a:chExt cx="6624736" cy="3780420"/>
          </a:xfrm>
          <a:effectLst>
            <a:outerShdw blurRad="190500" algn="ctr" rotWithShape="0">
              <a:schemeClr val="accent4"/>
            </a:outerShdw>
          </a:effectLst>
        </p:grpSpPr>
        <p:sp>
          <p:nvSpPr>
            <p:cNvPr id="11" name="Rectangle 10"/>
            <p:cNvSpPr/>
            <p:nvPr userDrawn="1"/>
          </p:nvSpPr>
          <p:spPr>
            <a:xfrm>
              <a:off x="1259632" y="3795886"/>
              <a:ext cx="6624736" cy="10801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1259632" y="1095586"/>
              <a:ext cx="6624736" cy="27003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6" name="Picture Placeholder 15"/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323528" y="1124744"/>
            <a:ext cx="8496944" cy="3600400"/>
          </a:xfrm>
        </p:spPr>
        <p:txBody>
          <a:bodyPr anchor="ctr"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[REQUIRED: Insert High Resolution Image Here]</a:t>
            </a:r>
            <a:endParaRPr lang="en-GB" dirty="0"/>
          </a:p>
        </p:txBody>
      </p:sp>
      <p:pic>
        <p:nvPicPr>
          <p:cNvPr id="12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15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39552" y="4725144"/>
            <a:ext cx="8064500" cy="1439863"/>
          </a:xfrm>
        </p:spPr>
        <p:txBody>
          <a:bodyPr anchor="ctr"/>
          <a:lstStyle>
            <a:lvl1pPr>
              <a:lnSpc>
                <a:spcPct val="100000"/>
              </a:lnSpc>
              <a:buNone/>
              <a:defRPr sz="24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 userDrawn="1"/>
        </p:nvSpPr>
        <p:spPr>
          <a:xfrm>
            <a:off x="323528" y="2708920"/>
            <a:ext cx="8496944" cy="144016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39552" y="2708920"/>
            <a:ext cx="8064500" cy="1439863"/>
          </a:xfrm>
        </p:spPr>
        <p:txBody>
          <a:bodyPr anchor="ctr"/>
          <a:lstStyle>
            <a:lvl1pPr>
              <a:lnSpc>
                <a:spcPct val="100000"/>
              </a:lnSpc>
              <a:buNone/>
              <a:defRPr sz="2400">
                <a:solidFill>
                  <a:schemeClr val="bg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with Image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grpSp>
        <p:nvGrpSpPr>
          <p:cNvPr id="8" name="Group 9"/>
          <p:cNvGrpSpPr/>
          <p:nvPr userDrawn="1"/>
        </p:nvGrpSpPr>
        <p:grpSpPr>
          <a:xfrm>
            <a:off x="323528" y="1124744"/>
            <a:ext cx="8496944" cy="5040560"/>
            <a:chOff x="1259632" y="1095586"/>
            <a:chExt cx="6624736" cy="3780420"/>
          </a:xfrm>
          <a:effectLst/>
        </p:grpSpPr>
        <p:sp>
          <p:nvSpPr>
            <p:cNvPr id="9" name="Rectangle 8"/>
            <p:cNvSpPr/>
            <p:nvPr userDrawn="1"/>
          </p:nvSpPr>
          <p:spPr>
            <a:xfrm>
              <a:off x="1259632" y="3795886"/>
              <a:ext cx="6624736" cy="1080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1259632" y="1095586"/>
              <a:ext cx="6624736" cy="27003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323528" y="1124744"/>
            <a:ext cx="8496944" cy="3600400"/>
          </a:xfrm>
        </p:spPr>
        <p:txBody>
          <a:bodyPr anchor="ctr"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[REQUIRED: Insert High Resolution Image Here]</a:t>
            </a:r>
            <a:endParaRPr lang="en-GB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39552" y="4725144"/>
            <a:ext cx="8064500" cy="1439863"/>
          </a:xfrm>
        </p:spPr>
        <p:txBody>
          <a:bodyPr anchor="ctr"/>
          <a:lstStyle>
            <a:lvl1pPr>
              <a:lnSpc>
                <a:spcPct val="100000"/>
              </a:lnSpc>
              <a:buNone/>
              <a:defRPr sz="2400">
                <a:solidFill>
                  <a:schemeClr val="bg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ext Block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23850" y="1052736"/>
            <a:ext cx="8496300" cy="5256584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5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ext Blocks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23850" y="1052736"/>
            <a:ext cx="4103688" cy="5256584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4716464" y="1052736"/>
            <a:ext cx="4103687" cy="5256584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7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Media and Thin Text Block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1052736"/>
            <a:ext cx="8496300" cy="2736304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 smtClean="0"/>
              <a:t>“[Enter Quote Here]”</a:t>
            </a:r>
          </a:p>
          <a:p>
            <a:pPr lvl="0"/>
            <a:r>
              <a:rPr lang="en-GB" dirty="0" smtClean="0"/>
              <a:t>-- 3 Lines Maximum --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23850" y="3933056"/>
            <a:ext cx="8496300" cy="2376263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7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5292080" y="3909053"/>
            <a:ext cx="3528392" cy="384043"/>
          </a:xfrm>
        </p:spPr>
        <p:txBody>
          <a:bodyPr lIns="0" tIns="0" rIns="0" bIns="0" anchor="ctr">
            <a:noAutofit/>
          </a:bodyPr>
          <a:lstStyle>
            <a:lvl1pPr>
              <a:lnSpc>
                <a:spcPct val="100000"/>
              </a:lnSpc>
              <a:defRPr b="0">
                <a:solidFill>
                  <a:schemeClr val="bg1"/>
                </a:solidFill>
              </a:defRPr>
            </a:lvl1pPr>
          </a:lstStyle>
          <a:p>
            <a:pPr marL="0" indent="0">
              <a:buNone/>
            </a:pPr>
            <a:r>
              <a:rPr lang="en-GB" dirty="0" smtClean="0"/>
              <a:t>[Full Name]</a:t>
            </a:r>
            <a:endParaRPr lang="en-GB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5292080" y="4293096"/>
            <a:ext cx="3528392" cy="288032"/>
          </a:xfrm>
        </p:spPr>
        <p:txBody>
          <a:bodyPr lIns="0" tIns="0" rIns="0" bIns="0" anchor="t">
            <a:noAutofit/>
          </a:bodyPr>
          <a:lstStyle>
            <a:lvl1pPr>
              <a:lnSpc>
                <a:spcPct val="100000"/>
              </a:lnSpc>
              <a:defRPr sz="1200">
                <a:solidFill>
                  <a:schemeClr val="bg1"/>
                </a:solidFill>
              </a:defRPr>
            </a:lvl1pPr>
          </a:lstStyle>
          <a:p>
            <a:pPr marL="0" indent="0">
              <a:buNone/>
            </a:pPr>
            <a:r>
              <a:rPr lang="en-GB" dirty="0" smtClean="0"/>
              <a:t>[Job Title, Company Name]</a:t>
            </a:r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5148064" y="4101075"/>
            <a:ext cx="720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1052737"/>
            <a:ext cx="8496944" cy="275872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buNone/>
              <a:defRPr sz="3200" baseline="0"/>
            </a:lvl1pPr>
          </a:lstStyle>
          <a:p>
            <a:pPr lvl="0"/>
            <a:r>
              <a:rPr lang="en-US" dirty="0" smtClean="0"/>
              <a:t>“[Insert Quote Here]”</a:t>
            </a:r>
            <a:endParaRPr lang="en-GB" dirty="0"/>
          </a:p>
        </p:txBody>
      </p:sp>
      <p:pic>
        <p:nvPicPr>
          <p:cNvPr id="8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and Large Text Block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88641"/>
            <a:ext cx="7344816" cy="720080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323850" y="1124744"/>
            <a:ext cx="3528070" cy="518457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067944" y="1052736"/>
            <a:ext cx="4752206" cy="5256583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7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Media and Text Block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323850" y="1124745"/>
            <a:ext cx="5400278" cy="5184576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940426" y="1052736"/>
            <a:ext cx="2879725" cy="5256584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7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Start 2 - Presentation Title and Presenter's Detai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611560" y="2256525"/>
            <a:ext cx="7920880" cy="232460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90500" algn="ctr" rotWithShape="0">
              <a:schemeClr val="accent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2" descr="\\cpi03-fs01.uk-cpi.com\users$\craig.edwards\CPI\CPI Logo Proposal Presentation\CPINew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3842786"/>
            <a:ext cx="1119255" cy="522318"/>
          </a:xfrm>
          <a:prstGeom prst="rect">
            <a:avLst/>
          </a:prstGeom>
          <a:noFill/>
        </p:spPr>
      </p:pic>
      <p:sp>
        <p:nvSpPr>
          <p:cNvPr id="15" name="Title 1"/>
          <p:cNvSpPr>
            <a:spLocks noGrp="1"/>
          </p:cNvSpPr>
          <p:nvPr>
            <p:ph type="ctrTitle" hasCustomPrompt="1"/>
          </p:nvPr>
        </p:nvSpPr>
        <p:spPr>
          <a:xfrm>
            <a:off x="846369" y="2256526"/>
            <a:ext cx="7404299" cy="1388498"/>
          </a:xfrm>
        </p:spPr>
        <p:txBody>
          <a:bodyPr lIns="0" tIns="0" rIns="0" bIns="0">
            <a:noAutofit/>
          </a:bodyPr>
          <a:lstStyle>
            <a:lvl1pPr algn="l">
              <a:defRPr sz="2800" baseline="0">
                <a:solidFill>
                  <a:schemeClr val="tx1"/>
                </a:solidFill>
                <a:latin typeface="+mj-lt"/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US" dirty="0" smtClean="0"/>
              <a:t>Presentation Title</a:t>
            </a:r>
            <a:endParaRPr lang="en-GB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27584" y="3708406"/>
            <a:ext cx="4821407" cy="430483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[Full Name]</a:t>
            </a:r>
            <a:endParaRPr lang="en-GB" dirty="0"/>
          </a:p>
        </p:txBody>
      </p:sp>
      <p:sp>
        <p:nvSpPr>
          <p:cNvPr id="18" name="Text Placeholder 23"/>
          <p:cNvSpPr>
            <a:spLocks noGrp="1"/>
          </p:cNvSpPr>
          <p:nvPr>
            <p:ph type="body" sz="quarter" idx="11" hasCustomPrompt="1"/>
          </p:nvPr>
        </p:nvSpPr>
        <p:spPr>
          <a:xfrm>
            <a:off x="827584" y="4029377"/>
            <a:ext cx="4821407" cy="430483"/>
          </a:xfrm>
        </p:spPr>
        <p:txBody>
          <a:bodyPr lIns="0" tIns="0" rIns="0" bIns="0" anchor="ctr">
            <a:noAutofit/>
          </a:bodyPr>
          <a:lstStyle>
            <a:lvl1pPr>
              <a:buNone/>
              <a:defRPr sz="1200" baseline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</a:lstStyle>
          <a:p>
            <a:pPr lvl="0"/>
            <a:r>
              <a:rPr lang="en-GB" dirty="0" smtClean="0"/>
              <a:t>[Job Title, Company Name]</a:t>
            </a:r>
            <a:endParaRPr lang="en-GB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846369" y="3627772"/>
            <a:ext cx="7470047" cy="0"/>
          </a:xfrm>
          <a:prstGeom prst="line">
            <a:avLst/>
          </a:prstGeom>
          <a:ln>
            <a:solidFill>
              <a:srgbClr val="525762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3" descr="\\cpi03-fs01.uk-cpi.com\users$\craig.edwards\CPI\CPI Presentation Template\Resources\CatapultLogo_CPIBlu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950965"/>
            <a:ext cx="1104696" cy="368231"/>
          </a:xfrm>
          <a:prstGeom prst="rect">
            <a:avLst/>
          </a:prstGeom>
          <a:noFill/>
        </p:spPr>
      </p:pic>
      <p:sp>
        <p:nvSpPr>
          <p:cNvPr id="21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0"/>
            <a:ext cx="9144000" cy="4111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GB" dirty="0" smtClean="0"/>
              <a:t>[Insert High Resolution Background Image / Leave for Default CPI Blue Backdrop]</a:t>
            </a:r>
          </a:p>
        </p:txBody>
      </p:sp>
      <p:sp>
        <p:nvSpPr>
          <p:cNvPr id="24" name="TextBox 23"/>
          <p:cNvSpPr txBox="1"/>
          <p:nvPr userDrawn="1"/>
        </p:nvSpPr>
        <p:spPr>
          <a:xfrm>
            <a:off x="2915816" y="6597352"/>
            <a:ext cx="3312368" cy="1846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©</a:t>
            </a:r>
            <a:r>
              <a:rPr lang="en-GB" sz="600" baseline="0" dirty="0" smtClean="0">
                <a:solidFill>
                  <a:schemeClr val="bg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 2015 </a:t>
            </a:r>
            <a:r>
              <a:rPr lang="en-US" sz="600" dirty="0" smtClean="0">
                <a:solidFill>
                  <a:schemeClr val="bg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Centre for Process Innovation Limited. All Rights Reserved.</a:t>
            </a:r>
            <a:endParaRPr lang="en-GB" sz="600" dirty="0" smtClean="0">
              <a:solidFill>
                <a:schemeClr val="bg1"/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Media and Thin Text Block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1124745"/>
            <a:ext cx="8496300" cy="3096344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23850" y="4365104"/>
            <a:ext cx="8496300" cy="1944217"/>
          </a:xfrm>
        </p:spPr>
        <p:txBody>
          <a:bodyPr/>
          <a:lstStyle>
            <a:lvl1pPr marL="269875" indent="-269875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7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Media Block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1124744"/>
            <a:ext cx="8496300" cy="5184576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6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Media Blocks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1125317"/>
            <a:ext cx="4104134" cy="5183969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4716338" y="1124743"/>
            <a:ext cx="4104134" cy="5184577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7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Media Blocks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1124744"/>
            <a:ext cx="8496300" cy="252028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323528" y="3789041"/>
            <a:ext cx="8496300" cy="252028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7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or Statement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2180862"/>
            <a:ext cx="8496944" cy="2496277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[Insert Short Question or Statement Here]</a:t>
            </a:r>
            <a:endParaRPr lang="en-GB" dirty="0"/>
          </a:p>
        </p:txBody>
      </p:sp>
      <p:pic>
        <p:nvPicPr>
          <p:cNvPr id="5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or Statement with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9"/>
          <p:cNvSpPr>
            <a:spLocks noGrp="1"/>
          </p:cNvSpPr>
          <p:nvPr>
            <p:ph type="pic" sz="quarter" idx="23" hasCustomPrompt="1"/>
          </p:nvPr>
        </p:nvSpPr>
        <p:spPr>
          <a:xfrm>
            <a:off x="0" y="0"/>
            <a:ext cx="9144000" cy="6858000"/>
          </a:xfrm>
        </p:spPr>
        <p:txBody>
          <a:bodyPr tIns="72000" bIns="72000" anchor="b"/>
          <a:lstStyle>
            <a:lvl1pPr marL="0" marR="0" indent="0" algn="ctr" defTabSz="7200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Pct val="120000"/>
              <a:buFont typeface="Arial" pitchFamily="34" charset="0"/>
              <a:buNone/>
              <a:tabLst>
                <a:tab pos="0" algn="l"/>
              </a:tabLst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GB" dirty="0" smtClean="0"/>
              <a:t>[Insert High Resolution Background Image Here/Leave Blank for Default CPI Blue Background]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2084851"/>
            <a:ext cx="8496944" cy="2688299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[Insert Short Question or Statement Here]</a:t>
            </a:r>
          </a:p>
        </p:txBody>
      </p:sp>
      <p:pic>
        <p:nvPicPr>
          <p:cNvPr id="6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way Media Blocks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4644010" y="1124744"/>
            <a:ext cx="4176463" cy="2520279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0" name="Content Placeholder 15"/>
          <p:cNvSpPr>
            <a:spLocks noGrp="1"/>
          </p:cNvSpPr>
          <p:nvPr>
            <p:ph sz="quarter" idx="14" hasCustomPrompt="1"/>
          </p:nvPr>
        </p:nvSpPr>
        <p:spPr>
          <a:xfrm>
            <a:off x="4644009" y="3789040"/>
            <a:ext cx="4176463" cy="2520280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1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323530" y="1124744"/>
            <a:ext cx="4176463" cy="2520279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2" name="Content Placeholder 15"/>
          <p:cNvSpPr>
            <a:spLocks noGrp="1"/>
          </p:cNvSpPr>
          <p:nvPr>
            <p:ph sz="quarter" idx="16" hasCustomPrompt="1"/>
          </p:nvPr>
        </p:nvSpPr>
        <p:spPr>
          <a:xfrm>
            <a:off x="323529" y="3789040"/>
            <a:ext cx="4176463" cy="2520280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9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4 Items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pic>
        <p:nvPicPr>
          <p:cNvPr id="13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26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323528" y="5085184"/>
            <a:ext cx="1440159" cy="115212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27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1763686" y="5085184"/>
            <a:ext cx="7056785" cy="1152128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28" name="Content Placeholder 15"/>
          <p:cNvSpPr>
            <a:spLocks noGrp="1"/>
          </p:cNvSpPr>
          <p:nvPr>
            <p:ph sz="quarter" idx="23" hasCustomPrompt="1"/>
          </p:nvPr>
        </p:nvSpPr>
        <p:spPr>
          <a:xfrm>
            <a:off x="323528" y="3789040"/>
            <a:ext cx="1440159" cy="115212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24" hasCustomPrompt="1"/>
          </p:nvPr>
        </p:nvSpPr>
        <p:spPr>
          <a:xfrm>
            <a:off x="1763686" y="3789040"/>
            <a:ext cx="7056785" cy="1152128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30" name="Content Placeholder 15"/>
          <p:cNvSpPr>
            <a:spLocks noGrp="1"/>
          </p:cNvSpPr>
          <p:nvPr>
            <p:ph sz="quarter" idx="25" hasCustomPrompt="1"/>
          </p:nvPr>
        </p:nvSpPr>
        <p:spPr>
          <a:xfrm>
            <a:off x="323528" y="2492896"/>
            <a:ext cx="1440159" cy="115212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31" name="Text Placeholder 12"/>
          <p:cNvSpPr>
            <a:spLocks noGrp="1"/>
          </p:cNvSpPr>
          <p:nvPr>
            <p:ph type="body" sz="quarter" idx="26" hasCustomPrompt="1"/>
          </p:nvPr>
        </p:nvSpPr>
        <p:spPr>
          <a:xfrm>
            <a:off x="1763686" y="2492896"/>
            <a:ext cx="7056785" cy="1152128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32" name="Content Placeholder 15"/>
          <p:cNvSpPr>
            <a:spLocks noGrp="1"/>
          </p:cNvSpPr>
          <p:nvPr>
            <p:ph sz="quarter" idx="27" hasCustomPrompt="1"/>
          </p:nvPr>
        </p:nvSpPr>
        <p:spPr>
          <a:xfrm>
            <a:off x="323528" y="1196752"/>
            <a:ext cx="1440159" cy="1152128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33" name="Text Placeholder 12"/>
          <p:cNvSpPr>
            <a:spLocks noGrp="1"/>
          </p:cNvSpPr>
          <p:nvPr>
            <p:ph type="body" sz="quarter" idx="28" hasCustomPrompt="1"/>
          </p:nvPr>
        </p:nvSpPr>
        <p:spPr>
          <a:xfrm>
            <a:off x="1763686" y="1196752"/>
            <a:ext cx="7056785" cy="1152128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3 Items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pic>
        <p:nvPicPr>
          <p:cNvPr id="10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12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323528" y="1196752"/>
            <a:ext cx="1800199" cy="1584176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2123728" y="1196752"/>
            <a:ext cx="6696744" cy="1584176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4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323528" y="2924944"/>
            <a:ext cx="1800199" cy="1584176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123728" y="2924944"/>
            <a:ext cx="6696744" cy="1584176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9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323528" y="4653136"/>
            <a:ext cx="1800199" cy="1584176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2123728" y="4653136"/>
            <a:ext cx="6696744" cy="1584176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2 Items Horizont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9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323529" y="1124744"/>
            <a:ext cx="2520280" cy="252028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2843808" y="1124744"/>
            <a:ext cx="5976664" cy="2520280"/>
          </a:xfrm>
          <a:solidFill>
            <a:schemeClr val="bg2"/>
          </a:solidFill>
        </p:spPr>
        <p:txBody>
          <a:bodyPr lIns="288000" tIns="0" rIns="288000" bIns="0" anchor="ctr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[Insert List Item Name and Description Here]</a:t>
            </a:r>
            <a:endParaRPr lang="en-GB" dirty="0"/>
          </a:p>
        </p:txBody>
      </p:sp>
      <p:pic>
        <p:nvPicPr>
          <p:cNvPr id="8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10" name="Content Placeholder 15"/>
          <p:cNvSpPr>
            <a:spLocks noGrp="1"/>
          </p:cNvSpPr>
          <p:nvPr>
            <p:ph sz="quarter" idx="20" hasCustomPrompt="1"/>
          </p:nvPr>
        </p:nvSpPr>
        <p:spPr>
          <a:xfrm>
            <a:off x="323529" y="3789040"/>
            <a:ext cx="2520280" cy="252028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5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2843808" y="3789040"/>
            <a:ext cx="5976664" cy="2520280"/>
          </a:xfrm>
          <a:solidFill>
            <a:schemeClr val="bg2"/>
          </a:solidFill>
        </p:spPr>
        <p:txBody>
          <a:bodyPr lIns="288000" tIns="0" rIns="288000" bIns="0" anchor="ctr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[Insert List Item Name and Description Here]</a:t>
            </a:r>
            <a:endParaRPr lang="en-GB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End 1 -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11560" y="2256525"/>
            <a:ext cx="7920880" cy="232460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90500" algn="ctr" rotWithShape="0">
              <a:schemeClr val="accent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2" descr="\\cpi03-fs01.uk-cpi.com\users$\craig.edwards\CPI\CPI Logo Proposal Presentation\CPINew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3842786"/>
            <a:ext cx="1119255" cy="522318"/>
          </a:xfrm>
          <a:prstGeom prst="rect">
            <a:avLst/>
          </a:prstGeom>
          <a:noFill/>
        </p:spPr>
      </p:pic>
      <p:cxnSp>
        <p:nvCxnSpPr>
          <p:cNvPr id="15" name="Straight Connector 14"/>
          <p:cNvCxnSpPr/>
          <p:nvPr userDrawn="1"/>
        </p:nvCxnSpPr>
        <p:spPr>
          <a:xfrm>
            <a:off x="846369" y="3627772"/>
            <a:ext cx="7470047" cy="0"/>
          </a:xfrm>
          <a:prstGeom prst="line">
            <a:avLst/>
          </a:prstGeom>
          <a:ln>
            <a:solidFill>
              <a:srgbClr val="525762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3" descr="\\cpi03-fs01.uk-cpi.com\users$\craig.edwards\CPI\CPI Presentation Template\Resources\CatapultLogo_CPIBlu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950965"/>
            <a:ext cx="1104696" cy="368231"/>
          </a:xfrm>
          <a:prstGeom prst="rect">
            <a:avLst/>
          </a:prstGeom>
          <a:noFill/>
        </p:spPr>
      </p:pic>
      <p:sp>
        <p:nvSpPr>
          <p:cNvPr id="19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0"/>
            <a:ext cx="9144000" cy="4111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GB" dirty="0" smtClean="0"/>
              <a:t>[Insert High Resolution Background Image / Leave for Default CPI Blue Backdrop]</a:t>
            </a:r>
          </a:p>
        </p:txBody>
      </p:sp>
      <p:sp>
        <p:nvSpPr>
          <p:cNvPr id="28" name="TextBox 27"/>
          <p:cNvSpPr txBox="1"/>
          <p:nvPr userDrawn="1"/>
        </p:nvSpPr>
        <p:spPr>
          <a:xfrm>
            <a:off x="827584" y="2276872"/>
            <a:ext cx="6840760" cy="136815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GB" sz="2800" dirty="0" smtClean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Thank you...</a:t>
            </a:r>
          </a:p>
          <a:p>
            <a:pPr>
              <a:lnSpc>
                <a:spcPct val="150000"/>
              </a:lnSpc>
            </a:pPr>
            <a:r>
              <a:rPr lang="en-GB" sz="1800" dirty="0" smtClean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For more information visit </a:t>
            </a:r>
            <a:r>
              <a:rPr lang="en-GB" sz="1800" dirty="0" smtClean="0">
                <a:solidFill>
                  <a:schemeClr val="accent3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www.uk-cpi.com</a:t>
            </a:r>
            <a:endParaRPr lang="en-GB" sz="1800" dirty="0">
              <a:solidFill>
                <a:schemeClr val="accent3"/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827584" y="3735964"/>
            <a:ext cx="864096" cy="74892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b="1" dirty="0" smtClean="0">
                <a:solidFill>
                  <a:schemeClr val="accent3"/>
                </a:solidFill>
                <a:latin typeface="+mn-lt"/>
                <a:ea typeface="Open Sans" pitchFamily="34" charset="0"/>
                <a:cs typeface="Open Sans" pitchFamily="34" charset="0"/>
              </a:rPr>
              <a:t>Email: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b="1" dirty="0" smtClean="0">
                <a:solidFill>
                  <a:schemeClr val="accent3"/>
                </a:solidFill>
                <a:latin typeface="+mn-lt"/>
                <a:ea typeface="Open Sans" pitchFamily="34" charset="0"/>
                <a:cs typeface="Open Sans" pitchFamily="34" charset="0"/>
              </a:rPr>
              <a:t>Twitter:</a:t>
            </a:r>
            <a:endParaRPr lang="en-GB" sz="1100" b="1" dirty="0">
              <a:solidFill>
                <a:schemeClr val="accent3"/>
              </a:solidFill>
              <a:latin typeface="+mn-lt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0" name="TextBox 29"/>
          <p:cNvSpPr txBox="1"/>
          <p:nvPr userDrawn="1"/>
        </p:nvSpPr>
        <p:spPr>
          <a:xfrm>
            <a:off x="1475656" y="3734284"/>
            <a:ext cx="1656184" cy="74892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dirty="0" smtClean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info@uk-cpi.com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baseline="0" dirty="0" smtClean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@</a:t>
            </a:r>
            <a:r>
              <a:rPr lang="en-GB" sz="1100" baseline="0" dirty="0" err="1" smtClean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ukCPI</a:t>
            </a:r>
            <a:endParaRPr lang="en-GB" sz="1100" dirty="0">
              <a:solidFill>
                <a:schemeClr val="tx1"/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4 Items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7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9" y="1316764"/>
            <a:ext cx="2016224" cy="355239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8" y="4869161"/>
            <a:ext cx="2016224" cy="1151467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3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2483768" y="1316766"/>
            <a:ext cx="2016224" cy="355239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483767" y="4869163"/>
            <a:ext cx="2016224" cy="1151467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5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4644008" y="1316766"/>
            <a:ext cx="2016224" cy="355239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4644007" y="4869163"/>
            <a:ext cx="2016224" cy="1151467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7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6804249" y="1316766"/>
            <a:ext cx="2016224" cy="355239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6804248" y="4869163"/>
            <a:ext cx="2016224" cy="1151467"/>
          </a:xfrm>
          <a:solidFill>
            <a:schemeClr val="bg2"/>
          </a:solidFill>
        </p:spPr>
        <p:txBody>
          <a:bodyPr lIns="288000" rIns="288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2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19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3 Items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11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9" y="1316764"/>
            <a:ext cx="2736303" cy="355239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8" y="4869161"/>
            <a:ext cx="2736305" cy="1151467"/>
          </a:xfrm>
          <a:solidFill>
            <a:schemeClr val="bg2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9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3203850" y="1316766"/>
            <a:ext cx="2736303" cy="355239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3203849" y="4869163"/>
            <a:ext cx="2736305" cy="1151467"/>
          </a:xfrm>
          <a:solidFill>
            <a:schemeClr val="bg2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21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6084169" y="1316766"/>
            <a:ext cx="2736303" cy="355239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22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6084168" y="4869163"/>
            <a:ext cx="2736305" cy="1151467"/>
          </a:xfrm>
          <a:solidFill>
            <a:schemeClr val="bg2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0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2 Items Vertical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7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9" y="1316764"/>
            <a:ext cx="4176463" cy="355239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8" y="4869161"/>
            <a:ext cx="4176463" cy="1151467"/>
          </a:xfrm>
          <a:solidFill>
            <a:schemeClr val="bg2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7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4644009" y="1316766"/>
            <a:ext cx="4176465" cy="355239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4644008" y="4869163"/>
            <a:ext cx="4176465" cy="1151467"/>
          </a:xfrm>
          <a:solidFill>
            <a:schemeClr val="bg2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0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ext Block with Background Imag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2"/>
          <p:cNvSpPr>
            <a:spLocks noGrp="1"/>
          </p:cNvSpPr>
          <p:nvPr>
            <p:ph type="body" sz="quarter" idx="22"/>
          </p:nvPr>
        </p:nvSpPr>
        <p:spPr>
          <a:xfrm>
            <a:off x="4932041" y="1124744"/>
            <a:ext cx="3600401" cy="5184576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lIns="216000" tIns="180000" rIns="216000" bIns="180000" anchor="t" anchorCtr="0"/>
          <a:lstStyle>
            <a:lvl1pPr marL="269875" indent="-269875" algn="l">
              <a:lnSpc>
                <a:spcPct val="150000"/>
              </a:lnSpc>
              <a:buFont typeface="Arial" pitchFamily="34" charset="0"/>
              <a:buChar char="•"/>
              <a:defRPr baseline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179513" y="3140109"/>
            <a:ext cx="4536504" cy="360899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GB" dirty="0" smtClean="0"/>
              <a:t>[REQUIRED: Insert High Resolution Background Image]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pic>
        <p:nvPicPr>
          <p:cNvPr id="8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Text Block with Background Imag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2"/>
          <p:cNvSpPr>
            <a:spLocks noGrp="1"/>
          </p:cNvSpPr>
          <p:nvPr>
            <p:ph type="body" sz="quarter" idx="22"/>
          </p:nvPr>
        </p:nvSpPr>
        <p:spPr>
          <a:xfrm>
            <a:off x="323528" y="4941168"/>
            <a:ext cx="8496944" cy="1656184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lIns="216000" tIns="180000" rIns="216000" bIns="180000" anchor="t" anchorCtr="0"/>
          <a:lstStyle>
            <a:lvl1pPr marL="269875" indent="-269875" algn="l">
              <a:lnSpc>
                <a:spcPct val="100000"/>
              </a:lnSpc>
              <a:buFont typeface="Arial" pitchFamily="34" charset="0"/>
              <a:buChar char="•"/>
              <a:defRPr baseline="0">
                <a:solidFill>
                  <a:schemeClr val="tx1"/>
                </a:solidFill>
              </a:defRPr>
            </a:lvl1pPr>
            <a:lvl2pPr marL="628650" indent="-266700">
              <a:defRPr b="0">
                <a:solidFill>
                  <a:schemeClr val="tx1"/>
                </a:solidFill>
              </a:defRPr>
            </a:lvl2pPr>
            <a:lvl3pPr marL="900113" indent="-182563">
              <a:defRPr b="0">
                <a:solidFill>
                  <a:schemeClr val="tx1"/>
                </a:solidFill>
              </a:defRPr>
            </a:lvl3pPr>
            <a:lvl4pPr marL="1346200" indent="-266700">
              <a:defRPr b="0">
                <a:solidFill>
                  <a:schemeClr val="tx1"/>
                </a:solidFill>
              </a:defRPr>
            </a:lvl4pPr>
            <a:lvl5pPr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0" y="3212977"/>
            <a:ext cx="9144000" cy="43204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GB" dirty="0" smtClean="0"/>
              <a:t>[REQUIRED: Insert High Resolution Background Image]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pic>
        <p:nvPicPr>
          <p:cNvPr id="7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ext Block (Whit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92021"/>
            <a:ext cx="7344816" cy="716699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23850" y="1052736"/>
            <a:ext cx="8496300" cy="525658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5" name="Picture 4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ext Blocks (Whit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92021"/>
            <a:ext cx="7344816" cy="716699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323850" y="1052736"/>
            <a:ext cx="4103688" cy="525658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716464" y="1052736"/>
            <a:ext cx="4103687" cy="525658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Media and Thin Text Block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1052736"/>
            <a:ext cx="8496300" cy="2736304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="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 dirty="0" smtClean="0"/>
              <a:t>“[Enter Quote Here]”</a:t>
            </a:r>
          </a:p>
          <a:p>
            <a:pPr lvl="0"/>
            <a:r>
              <a:rPr lang="en-GB" dirty="0" smtClean="0"/>
              <a:t>-- 3 Lines Maximum --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23850" y="3933056"/>
            <a:ext cx="8496300" cy="23762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5292080" y="3909053"/>
            <a:ext cx="3528392" cy="384043"/>
          </a:xfrm>
        </p:spPr>
        <p:txBody>
          <a:bodyPr lIns="0" tIns="0" rIns="0" bIns="0" anchor="ctr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r>
              <a:rPr lang="en-GB" dirty="0" smtClean="0"/>
              <a:t>[Full Name]</a:t>
            </a:r>
            <a:endParaRPr lang="en-GB" dirty="0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5292080" y="4293096"/>
            <a:ext cx="3528392" cy="288032"/>
          </a:xfrm>
        </p:spPr>
        <p:txBody>
          <a:bodyPr lIns="0" tIns="0" rIns="0" bIns="0" anchor="t">
            <a:noAutofit/>
          </a:bodyPr>
          <a:lstStyle>
            <a:lvl1pPr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pPr marL="0" indent="0">
              <a:buNone/>
            </a:pPr>
            <a:r>
              <a:rPr lang="en-GB" dirty="0" smtClean="0"/>
              <a:t>[Job Title, Company Name]</a:t>
            </a:r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5148064" y="4101075"/>
            <a:ext cx="720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1052737"/>
            <a:ext cx="8496944" cy="2758720"/>
          </a:xfrm>
        </p:spPr>
        <p:txBody>
          <a:bodyPr anchor="b"/>
          <a:lstStyle>
            <a:lvl1pPr marL="0" indent="0" algn="ctr">
              <a:lnSpc>
                <a:spcPct val="100000"/>
              </a:lnSpc>
              <a:buNone/>
              <a:defRPr sz="32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“[Insert Quote Here]”</a:t>
            </a:r>
            <a:endParaRPr lang="en-GB" dirty="0"/>
          </a:p>
        </p:txBody>
      </p:sp>
      <p:pic>
        <p:nvPicPr>
          <p:cNvPr id="8" name="Picture 7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and Large Text Block Vertic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323850" y="1124744"/>
            <a:ext cx="3528070" cy="518457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995936" y="1052736"/>
            <a:ext cx="4824214" cy="525658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End 2 - Website Address and 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3347865" y="6093296"/>
            <a:ext cx="2448271" cy="555605"/>
            <a:chOff x="3707904" y="4515966"/>
            <a:chExt cx="1800200" cy="408533"/>
          </a:xfrm>
        </p:grpSpPr>
        <p:pic>
          <p:nvPicPr>
            <p:cNvPr id="7" name="Picture 5" descr="\\cpi03-fs01.uk-cpi.com\users$\craig.edwards\CPI\CPI Presentation Template\Resources\CatapultLogo_WhiteText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07904" y="4515966"/>
              <a:ext cx="792088" cy="408533"/>
            </a:xfrm>
            <a:prstGeom prst="rect">
              <a:avLst/>
            </a:prstGeom>
            <a:noFill/>
          </p:spPr>
        </p:pic>
        <p:pic>
          <p:nvPicPr>
            <p:cNvPr id="8" name="Picture 2" descr="\\cpi03-fs01.uk-cpi.com\users$\craig.edwards\CPI\CPI Logo Proposal Presentation\cpinewwhite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16016" y="4515966"/>
              <a:ext cx="792088" cy="358090"/>
            </a:xfrm>
            <a:prstGeom prst="rect">
              <a:avLst/>
            </a:prstGeom>
            <a:noFill/>
          </p:spPr>
        </p:pic>
      </p:grpSp>
      <p:sp>
        <p:nvSpPr>
          <p:cNvPr id="16" name="TextBox 15"/>
          <p:cNvSpPr txBox="1"/>
          <p:nvPr userDrawn="1"/>
        </p:nvSpPr>
        <p:spPr>
          <a:xfrm>
            <a:off x="2715980" y="3105835"/>
            <a:ext cx="37120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600" dirty="0" smtClean="0">
                <a:solidFill>
                  <a:schemeClr val="bg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www.uk-cpi.com</a:t>
            </a:r>
            <a:endParaRPr lang="en-GB" sz="3600" dirty="0">
              <a:solidFill>
                <a:schemeClr val="bg1"/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Media and Text Block Vertical (Whit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323850" y="1124744"/>
            <a:ext cx="5328270" cy="518457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796136" y="1052736"/>
            <a:ext cx="3024015" cy="525658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Media and Text Block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1125307"/>
            <a:ext cx="8496300" cy="3095781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23850" y="4365105"/>
            <a:ext cx="8496300" cy="194421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Media Block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1124744"/>
            <a:ext cx="8496300" cy="5184576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6" name="Picture 5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Media Blocks Vertic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1125306"/>
            <a:ext cx="4104134" cy="5183969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4716338" y="1124744"/>
            <a:ext cx="4104134" cy="5184576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Media Blocks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323850" y="1124744"/>
            <a:ext cx="8496300" cy="252028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323528" y="3789040"/>
            <a:ext cx="8496300" cy="252028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or Statement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2180862"/>
            <a:ext cx="8496944" cy="2496277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[Insert Short Question or Statement Here]</a:t>
            </a:r>
            <a:endParaRPr lang="en-GB" dirty="0"/>
          </a:p>
        </p:txBody>
      </p:sp>
      <p:pic>
        <p:nvPicPr>
          <p:cNvPr id="5" name="Picture 4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way Media Blocks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9" y="1124744"/>
            <a:ext cx="4176463" cy="2520280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4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4644010" y="3789040"/>
            <a:ext cx="4176463" cy="2520280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5" name="Content Placeholder 15"/>
          <p:cNvSpPr>
            <a:spLocks noGrp="1"/>
          </p:cNvSpPr>
          <p:nvPr>
            <p:ph sz="quarter" idx="14" hasCustomPrompt="1"/>
          </p:nvPr>
        </p:nvSpPr>
        <p:spPr>
          <a:xfrm>
            <a:off x="4644010" y="1124744"/>
            <a:ext cx="4176463" cy="2520280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323529" y="3789040"/>
            <a:ext cx="4176463" cy="2520280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pic>
        <p:nvPicPr>
          <p:cNvPr id="10" name="Picture 9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4 Items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24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323528" y="5085184"/>
            <a:ext cx="1440159" cy="115212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25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1763686" y="5085184"/>
            <a:ext cx="7056785" cy="1152128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2" name="Picture 11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16" name="Content Placeholder 15"/>
          <p:cNvSpPr>
            <a:spLocks noGrp="1"/>
          </p:cNvSpPr>
          <p:nvPr>
            <p:ph sz="quarter" idx="23" hasCustomPrompt="1"/>
          </p:nvPr>
        </p:nvSpPr>
        <p:spPr>
          <a:xfrm>
            <a:off x="323528" y="3789040"/>
            <a:ext cx="1440159" cy="115212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4" hasCustomPrompt="1"/>
          </p:nvPr>
        </p:nvSpPr>
        <p:spPr>
          <a:xfrm>
            <a:off x="1763686" y="3789040"/>
            <a:ext cx="7056785" cy="1152128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8" name="Content Placeholder 15"/>
          <p:cNvSpPr>
            <a:spLocks noGrp="1"/>
          </p:cNvSpPr>
          <p:nvPr>
            <p:ph sz="quarter" idx="25" hasCustomPrompt="1"/>
          </p:nvPr>
        </p:nvSpPr>
        <p:spPr>
          <a:xfrm>
            <a:off x="323528" y="2492896"/>
            <a:ext cx="1440159" cy="115212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26" hasCustomPrompt="1"/>
          </p:nvPr>
        </p:nvSpPr>
        <p:spPr>
          <a:xfrm>
            <a:off x="1763686" y="2492896"/>
            <a:ext cx="7056785" cy="1152128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26" name="Content Placeholder 15"/>
          <p:cNvSpPr>
            <a:spLocks noGrp="1"/>
          </p:cNvSpPr>
          <p:nvPr>
            <p:ph sz="quarter" idx="27" hasCustomPrompt="1"/>
          </p:nvPr>
        </p:nvSpPr>
        <p:spPr>
          <a:xfrm>
            <a:off x="323528" y="1196752"/>
            <a:ext cx="1440159" cy="1152128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8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27" name="Text Placeholder 12"/>
          <p:cNvSpPr>
            <a:spLocks noGrp="1"/>
          </p:cNvSpPr>
          <p:nvPr>
            <p:ph type="body" sz="quarter" idx="28" hasCustomPrompt="1"/>
          </p:nvPr>
        </p:nvSpPr>
        <p:spPr>
          <a:xfrm>
            <a:off x="1763686" y="1196752"/>
            <a:ext cx="7056785" cy="1152128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3 Items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7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323528" y="1196752"/>
            <a:ext cx="1800199" cy="1584176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2123728" y="1196752"/>
            <a:ext cx="6696744" cy="1584176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323528" y="2924944"/>
            <a:ext cx="1800199" cy="1584176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123728" y="2924944"/>
            <a:ext cx="6696744" cy="1584176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8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323528" y="4653136"/>
            <a:ext cx="1800199" cy="1584176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2123728" y="4653136"/>
            <a:ext cx="6696744" cy="1584176"/>
          </a:xfrm>
          <a:solidFill>
            <a:schemeClr val="accent4"/>
          </a:solidFill>
        </p:spPr>
        <p:txBody>
          <a:bodyPr lIns="288000" rIns="288000" anchor="ctr" anchorCtr="0"/>
          <a:lstStyle>
            <a:lvl1pPr marL="0" indent="0">
              <a:lnSpc>
                <a:spcPct val="100000"/>
              </a:lnSpc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0" name="Picture 9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2 Items Horizont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7" name="Content Placeholder 15"/>
          <p:cNvSpPr>
            <a:spLocks noGrp="1"/>
          </p:cNvSpPr>
          <p:nvPr>
            <p:ph sz="quarter" idx="15" hasCustomPrompt="1"/>
          </p:nvPr>
        </p:nvSpPr>
        <p:spPr>
          <a:xfrm>
            <a:off x="323529" y="1124745"/>
            <a:ext cx="2520279" cy="2521941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11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323529" y="3789117"/>
            <a:ext cx="2520279" cy="2520204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Medium Resolution Image/Graph/Table/Media]</a:t>
            </a:r>
            <a:endParaRPr lang="en-GB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2843808" y="1124744"/>
            <a:ext cx="5976663" cy="2520280"/>
          </a:xfrm>
          <a:solidFill>
            <a:schemeClr val="accent4"/>
          </a:solidFill>
        </p:spPr>
        <p:txBody>
          <a:bodyPr lIns="288000" tIns="0" rIns="288000" bIns="0" anchor="ctr"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[Insert List Item Name and Description Here]</a:t>
            </a:r>
            <a:endParaRPr lang="en-GB" dirty="0"/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2843808" y="3789040"/>
            <a:ext cx="5976664" cy="2518761"/>
          </a:xfrm>
          <a:solidFill>
            <a:schemeClr val="accent4"/>
          </a:solidFill>
        </p:spPr>
        <p:txBody>
          <a:bodyPr lIns="288000" tIns="0" rIns="288000" bIns="0" anchor="ctr"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[Insert List Item Name and Description Here]</a:t>
            </a:r>
            <a:endParaRPr lang="en-GB" dirty="0"/>
          </a:p>
        </p:txBody>
      </p:sp>
      <p:pic>
        <p:nvPicPr>
          <p:cNvPr id="12" name="Picture 11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Start 1 - CPI Splash Screen and Copyright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601096"/>
            <a:ext cx="3600400" cy="1655808"/>
          </a:xfrm>
          <a:prstGeom prst="rect">
            <a:avLst/>
          </a:prstGeom>
          <a:noFill/>
        </p:spPr>
      </p:pic>
      <p:pic>
        <p:nvPicPr>
          <p:cNvPr id="6" name="Picture 3" descr="\\cpi03-fs01.uk-cpi.com\users$\craig.edwards\CPI\CPI Presentation Template\Resources\CatapultLogo_CPIBlu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1940" y="6165304"/>
            <a:ext cx="1080120" cy="360041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4 Items Vertic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9" y="1316764"/>
            <a:ext cx="2016224" cy="355239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8" y="4869161"/>
            <a:ext cx="2016224" cy="1151467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2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2483768" y="1316766"/>
            <a:ext cx="2016224" cy="355239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483767" y="4869163"/>
            <a:ext cx="2016224" cy="1151467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4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4644008" y="1316766"/>
            <a:ext cx="2016224" cy="355239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4644007" y="4869163"/>
            <a:ext cx="2016224" cy="1151467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6804249" y="1316766"/>
            <a:ext cx="2016224" cy="355239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6804248" y="4869163"/>
            <a:ext cx="2016224" cy="1151467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8" name="Picture 17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19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3 Items Vertic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9" y="1316764"/>
            <a:ext cx="2736303" cy="355239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8" y="4869161"/>
            <a:ext cx="2736305" cy="1151467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9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3203850" y="1316766"/>
            <a:ext cx="2736303" cy="355239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3203849" y="4869163"/>
            <a:ext cx="2736305" cy="1151467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21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6084169" y="1316766"/>
            <a:ext cx="2736303" cy="355239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22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6084168" y="4869163"/>
            <a:ext cx="2736305" cy="1151467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0" name="Picture 9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- 2 Items Vertical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8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323529" y="1316764"/>
            <a:ext cx="4176463" cy="355239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23528" y="4869161"/>
            <a:ext cx="4176463" cy="1151467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sp>
        <p:nvSpPr>
          <p:cNvPr id="11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4644010" y="1316766"/>
            <a:ext cx="4176463" cy="3552397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[Insert High Resolution Image/Graph/Table/Media]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4644009" y="4869163"/>
            <a:ext cx="4176463" cy="1151467"/>
          </a:xfrm>
          <a:solidFill>
            <a:schemeClr val="accent4"/>
          </a:solidFill>
        </p:spPr>
        <p:txBody>
          <a:bodyPr lIns="180000" rIns="180000" anchor="ctr" anchorCtr="0"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[Insert List Item Name Here]</a:t>
            </a:r>
            <a:endParaRPr lang="en-GB" dirty="0"/>
          </a:p>
        </p:txBody>
      </p:sp>
      <p:pic>
        <p:nvPicPr>
          <p:cNvPr id="10" name="Picture 9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ext Block with Background Image (Whit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2"/>
          <p:cNvSpPr>
            <a:spLocks noGrp="1"/>
          </p:cNvSpPr>
          <p:nvPr>
            <p:ph type="body" sz="quarter" idx="22"/>
          </p:nvPr>
        </p:nvSpPr>
        <p:spPr>
          <a:xfrm>
            <a:off x="4932041" y="1124744"/>
            <a:ext cx="3600401" cy="5184576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lIns="216000" tIns="180000" rIns="216000" bIns="180000" anchor="t" anchorCtr="0"/>
          <a:lstStyle>
            <a:lvl1pPr marL="269875" indent="-269875" algn="l">
              <a:lnSpc>
                <a:spcPct val="150000"/>
              </a:lnSpc>
              <a:buFont typeface="Arial" pitchFamily="34" charset="0"/>
              <a:buChar char="•"/>
              <a:defRPr baseline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179513" y="3241853"/>
            <a:ext cx="4536504" cy="360041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[REQUIRED: Insert High Resolution Background Image]</a:t>
            </a:r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pic>
        <p:nvPicPr>
          <p:cNvPr id="7" name="Picture 6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orizontal Text Block with Background Image (Whit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2"/>
          <p:cNvSpPr>
            <a:spLocks noGrp="1"/>
          </p:cNvSpPr>
          <p:nvPr>
            <p:ph type="body" sz="quarter" idx="22"/>
          </p:nvPr>
        </p:nvSpPr>
        <p:spPr>
          <a:xfrm>
            <a:off x="323527" y="4941168"/>
            <a:ext cx="8496945" cy="1656184"/>
          </a:xfrm>
          <a:solidFill>
            <a:schemeClr val="bg2"/>
          </a:solidFill>
          <a:effectLst>
            <a:outerShdw blurRad="190500" algn="ctr" rotWithShape="0">
              <a:schemeClr val="accent4"/>
            </a:outerShdw>
          </a:effectLst>
        </p:spPr>
        <p:txBody>
          <a:bodyPr lIns="216000" tIns="180000" rIns="216000" bIns="180000" anchor="t" anchorCtr="0"/>
          <a:lstStyle>
            <a:lvl1pPr marL="269875" indent="-269875" algn="l">
              <a:lnSpc>
                <a:spcPct val="100000"/>
              </a:lnSpc>
              <a:buFont typeface="Arial" pitchFamily="34" charset="0"/>
              <a:buChar char="•"/>
              <a:defRPr baseline="0">
                <a:solidFill>
                  <a:schemeClr val="tx1"/>
                </a:solidFill>
              </a:defRPr>
            </a:lvl1pPr>
            <a:lvl2pPr marL="628650" indent="-266700">
              <a:defRPr b="0">
                <a:solidFill>
                  <a:schemeClr val="tx1"/>
                </a:solidFill>
              </a:defRPr>
            </a:lvl2pPr>
            <a:lvl3pPr marL="900113" indent="-182563">
              <a:defRPr b="0">
                <a:solidFill>
                  <a:schemeClr val="tx1"/>
                </a:solidFill>
              </a:defRPr>
            </a:lvl3pPr>
            <a:lvl4pPr marL="1346200" indent="-266700">
              <a:defRPr b="0">
                <a:solidFill>
                  <a:schemeClr val="tx1"/>
                </a:solidFill>
              </a:defRPr>
            </a:lvl4pPr>
            <a:lvl5pPr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0" y="3212977"/>
            <a:ext cx="9144000" cy="43204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[REQUIRED: Insert High Resolution Background Image]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3528" y="164637"/>
            <a:ext cx="7344816" cy="744083"/>
          </a:xfrm>
        </p:spPr>
        <p:txBody>
          <a:bodyPr lIns="0" tIns="0" rIns="0" bIns="0">
            <a:noAutofit/>
          </a:bodyPr>
          <a:lstStyle>
            <a:lvl1pPr algn="l">
              <a:defRPr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[Section Title]</a:t>
            </a:r>
            <a:endParaRPr lang="en-GB" dirty="0"/>
          </a:p>
        </p:txBody>
      </p:sp>
      <p:pic>
        <p:nvPicPr>
          <p:cNvPr id="8" name="Picture 7" descr="\\cpi03-fs01.uk-cpi.com\users$\craig.edwards\CPI\Re-brand\CPI_NewLogo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69466"/>
          </a:xfrm>
          <a:prstGeom prst="rect">
            <a:avLst/>
          </a:prstGeom>
          <a:noFill/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07/11/2016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10620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07/11/2016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70930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07/11/2016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48858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07/11/2016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02222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07/11/2016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138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Start 2 - Presentation Title and Presenter's Details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11560" y="3645025"/>
            <a:ext cx="7920880" cy="936103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611560" y="2256525"/>
            <a:ext cx="7920880" cy="138849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2" descr="\\cpi03-fs01.uk-cpi.com\users$\craig.edwards\CPI\CPI Logo Proposal Presentation\CPINew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3842786"/>
            <a:ext cx="1119255" cy="522318"/>
          </a:xfrm>
          <a:prstGeom prst="rect">
            <a:avLst/>
          </a:prstGeom>
          <a:noFill/>
        </p:spPr>
      </p:pic>
      <p:pic>
        <p:nvPicPr>
          <p:cNvPr id="20" name="Picture 3" descr="\\cpi03-fs01.uk-cpi.com\users$\craig.edwards\CPI\CPI Presentation Template\Resources\CatapultLogo_CPIBlu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950965"/>
            <a:ext cx="1104696" cy="368231"/>
          </a:xfrm>
          <a:prstGeom prst="rect">
            <a:avLst/>
          </a:prstGeom>
          <a:noFill/>
        </p:spPr>
      </p:pic>
      <p:sp>
        <p:nvSpPr>
          <p:cNvPr id="21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9144000" cy="4111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GB" dirty="0" smtClean="0"/>
              <a:t>[Insert High Resolution Background Image / Leave for Default CPI Blue Backdrop]</a:t>
            </a:r>
          </a:p>
        </p:txBody>
      </p:sp>
      <p:sp>
        <p:nvSpPr>
          <p:cNvPr id="24" name="TextBox 23"/>
          <p:cNvSpPr txBox="1"/>
          <p:nvPr userDrawn="1"/>
        </p:nvSpPr>
        <p:spPr>
          <a:xfrm>
            <a:off x="2915816" y="6597352"/>
            <a:ext cx="3312368" cy="1846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accent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©</a:t>
            </a:r>
            <a:r>
              <a:rPr lang="en-GB" sz="600" baseline="0" dirty="0" smtClean="0">
                <a:solidFill>
                  <a:schemeClr val="accent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 2015 </a:t>
            </a:r>
            <a:r>
              <a:rPr lang="en-US" sz="600" dirty="0" smtClean="0">
                <a:solidFill>
                  <a:schemeClr val="accent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Centre for Process Innovation Limited. All Rights Reserved.</a:t>
            </a:r>
            <a:endParaRPr lang="en-GB" sz="600" dirty="0" smtClean="0">
              <a:solidFill>
                <a:schemeClr val="accent1"/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846369" y="2256526"/>
            <a:ext cx="7404299" cy="1388498"/>
          </a:xfrm>
        </p:spPr>
        <p:txBody>
          <a:bodyPr lIns="0" tIns="0" rIns="0" bIns="0">
            <a:noAutofit/>
          </a:bodyPr>
          <a:lstStyle>
            <a:lvl1pPr algn="l">
              <a:defRPr sz="2800" baseline="0">
                <a:solidFill>
                  <a:schemeClr val="bg2"/>
                </a:solidFill>
                <a:latin typeface="+mj-lt"/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US" dirty="0" smtClean="0"/>
              <a:t>Presentation Title</a:t>
            </a:r>
            <a:endParaRPr lang="en-GB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27584" y="3708406"/>
            <a:ext cx="4821407" cy="430483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[Full Name]</a:t>
            </a:r>
            <a:endParaRPr lang="en-GB" dirty="0"/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1" hasCustomPrompt="1"/>
          </p:nvPr>
        </p:nvSpPr>
        <p:spPr>
          <a:xfrm>
            <a:off x="827584" y="4029377"/>
            <a:ext cx="4821407" cy="430483"/>
          </a:xfrm>
        </p:spPr>
        <p:txBody>
          <a:bodyPr lIns="0" tIns="0" rIns="0" bIns="0" anchor="ctr">
            <a:noAutofit/>
          </a:bodyPr>
          <a:lstStyle>
            <a:lvl1pPr>
              <a:buNone/>
              <a:defRPr sz="1200" baseline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defRPr>
            </a:lvl1pPr>
          </a:lstStyle>
          <a:p>
            <a:pPr lvl="0"/>
            <a:r>
              <a:rPr lang="en-GB" dirty="0" smtClean="0"/>
              <a:t>[Job Title, Company Name]</a:t>
            </a:r>
            <a:endParaRPr lang="en-GB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07/11/2016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07131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07/11/2016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64623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07/11/2016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37438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07/11/2016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882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07/11/2016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2965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07/11/2016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939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End 1 - Thank you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611560" y="3645025"/>
            <a:ext cx="7920880" cy="936103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611560" y="2256525"/>
            <a:ext cx="7920880" cy="138849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2" descr="\\cpi03-fs01.uk-cpi.com\users$\craig.edwards\CPI\CPI Logo Proposal Presentation\CPINew_BlueGrey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3842786"/>
            <a:ext cx="1119255" cy="522318"/>
          </a:xfrm>
          <a:prstGeom prst="rect">
            <a:avLst/>
          </a:prstGeom>
          <a:noFill/>
        </p:spPr>
      </p:pic>
      <p:pic>
        <p:nvPicPr>
          <p:cNvPr id="15" name="Picture 3" descr="\\cpi03-fs01.uk-cpi.com\users$\craig.edwards\CPI\CPI Presentation Template\Resources\CatapultLogo_CPIBlue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950965"/>
            <a:ext cx="1104696" cy="368231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 userDrawn="1"/>
        </p:nvSpPr>
        <p:spPr>
          <a:xfrm>
            <a:off x="827584" y="2276872"/>
            <a:ext cx="6840760" cy="136815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GB" sz="2800" dirty="0" smtClean="0">
                <a:solidFill>
                  <a:schemeClr val="bg2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Thank you...</a:t>
            </a:r>
          </a:p>
          <a:p>
            <a:pPr>
              <a:lnSpc>
                <a:spcPct val="150000"/>
              </a:lnSpc>
            </a:pPr>
            <a:r>
              <a:rPr lang="en-GB" sz="1800" dirty="0" smtClean="0">
                <a:solidFill>
                  <a:schemeClr val="bg2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For more information visit www.uk-cpi.com</a:t>
            </a:r>
            <a:endParaRPr lang="en-GB" sz="1800" dirty="0">
              <a:solidFill>
                <a:schemeClr val="bg2"/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827584" y="3735964"/>
            <a:ext cx="864096" cy="74892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b="1" dirty="0" smtClean="0">
                <a:solidFill>
                  <a:schemeClr val="accent3"/>
                </a:solidFill>
                <a:latin typeface="+mn-lt"/>
                <a:ea typeface="Open Sans" pitchFamily="34" charset="0"/>
                <a:cs typeface="Open Sans" pitchFamily="34" charset="0"/>
              </a:rPr>
              <a:t>Email: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b="1" dirty="0" smtClean="0">
                <a:solidFill>
                  <a:schemeClr val="accent3"/>
                </a:solidFill>
                <a:latin typeface="+mn-lt"/>
                <a:ea typeface="Open Sans" pitchFamily="34" charset="0"/>
                <a:cs typeface="Open Sans" pitchFamily="34" charset="0"/>
              </a:rPr>
              <a:t>Twitter:</a:t>
            </a:r>
            <a:endParaRPr lang="en-GB" sz="1100" b="1" dirty="0">
              <a:solidFill>
                <a:schemeClr val="accent3"/>
              </a:solidFill>
              <a:latin typeface="+mn-lt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1475656" y="3734284"/>
            <a:ext cx="1656184" cy="74892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dirty="0" smtClean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info@uk-cpi.com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GB" sz="1100" baseline="0" dirty="0" smtClean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@</a:t>
            </a:r>
            <a:r>
              <a:rPr lang="en-GB" sz="1100" baseline="0" dirty="0" err="1" smtClean="0">
                <a:solidFill>
                  <a:schemeClr val="tx1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ukCPI</a:t>
            </a:r>
            <a:endParaRPr lang="en-GB" sz="1100" dirty="0">
              <a:solidFill>
                <a:schemeClr val="tx1"/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REQUIRED* Presentation End 2 - Website Address and Copyright (Whi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>
          <a:xfrm>
            <a:off x="3347864" y="6087184"/>
            <a:ext cx="2448272" cy="501542"/>
            <a:chOff x="3669804" y="4459758"/>
            <a:chExt cx="1804392" cy="369640"/>
          </a:xfrm>
        </p:grpSpPr>
        <p:pic>
          <p:nvPicPr>
            <p:cNvPr id="13" name="Picture 2" descr="\\cpi03-fs01.uk-cpi.com\users$\craig.edwards\CPI\CPI Logo Proposal Presentation\CPINew_BlueGrey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82108" y="4459758"/>
              <a:ext cx="792088" cy="369640"/>
            </a:xfrm>
            <a:prstGeom prst="rect">
              <a:avLst/>
            </a:prstGeom>
            <a:noFill/>
          </p:spPr>
        </p:pic>
        <p:pic>
          <p:nvPicPr>
            <p:cNvPr id="14" name="Picture 3" descr="\\cpi03-fs01.uk-cpi.com\users$\craig.edwards\CPI\CPI Presentation Template\Resources\CatapultLogo_CPIBlue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69804" y="4535736"/>
              <a:ext cx="804788" cy="268263"/>
            </a:xfrm>
            <a:prstGeom prst="rect">
              <a:avLst/>
            </a:prstGeom>
            <a:noFill/>
          </p:spPr>
        </p:pic>
      </p:grpSp>
      <p:sp>
        <p:nvSpPr>
          <p:cNvPr id="15" name="TextBox 14"/>
          <p:cNvSpPr txBox="1"/>
          <p:nvPr userDrawn="1"/>
        </p:nvSpPr>
        <p:spPr>
          <a:xfrm>
            <a:off x="2715980" y="3105835"/>
            <a:ext cx="37120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600" dirty="0" smtClean="0">
                <a:solidFill>
                  <a:schemeClr val="accent3"/>
                </a:solidFill>
                <a:latin typeface="+mn-lt"/>
                <a:ea typeface="Open Sans Light" pitchFamily="34" charset="0"/>
                <a:cs typeface="Open Sans Light" pitchFamily="34" charset="0"/>
              </a:rPr>
              <a:t>www.uk-cpi.com</a:t>
            </a:r>
            <a:endParaRPr lang="en-GB" sz="3600" dirty="0">
              <a:solidFill>
                <a:schemeClr val="accent3"/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accent1"/>
                </a:solidFill>
              </a:defRPr>
            </a:lvl1pPr>
          </a:lstStyle>
          <a:p>
            <a:fld id="{DF2A0DC6-273E-4A9E-A521-9DDF8A6FA10C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tx1"/>
          </a:solidFill>
          <a:effectLst>
            <a:outerShdw blurRad="63500" algn="ctr" rotWithShape="0">
              <a:schemeClr val="accent1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bg2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708920"/>
            <a:ext cx="8496944" cy="144016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90500" algn="ctr" rotWithShape="0">
              <a:schemeClr val="accent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2" descr="\\cpi03-fs01.uk-cpi.com\users$\craig.edwards\CPI\Re-brand\CPINew_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14102"/>
            <a:ext cx="1020812" cy="476378"/>
          </a:xfrm>
          <a:prstGeom prst="rect">
            <a:avLst/>
          </a:prstGeom>
          <a:noFill/>
        </p:spPr>
      </p:pic>
      <p:sp>
        <p:nvSpPr>
          <p:cNvPr id="9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39552" y="2708920"/>
            <a:ext cx="8064500" cy="1439863"/>
          </a:xfrm>
        </p:spPr>
        <p:txBody>
          <a:bodyPr anchor="ctr"/>
          <a:lstStyle>
            <a:lvl1pPr>
              <a:lnSpc>
                <a:spcPct val="100000"/>
              </a:lnSpc>
              <a:buNone/>
              <a:defRPr sz="24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[Section Title]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26" Type="http://schemas.openxmlformats.org/officeDocument/2006/relationships/slideLayout" Target="../slideLayouts/slideLayout39.xml"/><Relationship Id="rId39" Type="http://schemas.openxmlformats.org/officeDocument/2006/relationships/slideLayout" Target="../slideLayouts/slideLayout52.xml"/><Relationship Id="rId3" Type="http://schemas.openxmlformats.org/officeDocument/2006/relationships/slideLayout" Target="../slideLayouts/slideLayout16.xml"/><Relationship Id="rId21" Type="http://schemas.openxmlformats.org/officeDocument/2006/relationships/slideLayout" Target="../slideLayouts/slideLayout34.xml"/><Relationship Id="rId34" Type="http://schemas.openxmlformats.org/officeDocument/2006/relationships/slideLayout" Target="../slideLayouts/slideLayout47.xml"/><Relationship Id="rId42" Type="http://schemas.openxmlformats.org/officeDocument/2006/relationships/theme" Target="../theme/theme3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5" Type="http://schemas.openxmlformats.org/officeDocument/2006/relationships/slideLayout" Target="../slideLayouts/slideLayout38.xml"/><Relationship Id="rId33" Type="http://schemas.openxmlformats.org/officeDocument/2006/relationships/slideLayout" Target="../slideLayouts/slideLayout46.xml"/><Relationship Id="rId38" Type="http://schemas.openxmlformats.org/officeDocument/2006/relationships/slideLayout" Target="../slideLayouts/slideLayout51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33.xml"/><Relationship Id="rId29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24" Type="http://schemas.openxmlformats.org/officeDocument/2006/relationships/slideLayout" Target="../slideLayouts/slideLayout37.xml"/><Relationship Id="rId32" Type="http://schemas.openxmlformats.org/officeDocument/2006/relationships/slideLayout" Target="../slideLayouts/slideLayout45.xml"/><Relationship Id="rId37" Type="http://schemas.openxmlformats.org/officeDocument/2006/relationships/slideLayout" Target="../slideLayouts/slideLayout50.xml"/><Relationship Id="rId40" Type="http://schemas.openxmlformats.org/officeDocument/2006/relationships/slideLayout" Target="../slideLayouts/slideLayout53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41.xml"/><Relationship Id="rId36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44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35.xml"/><Relationship Id="rId27" Type="http://schemas.openxmlformats.org/officeDocument/2006/relationships/slideLayout" Target="../slideLayouts/slideLayout40.xml"/><Relationship Id="rId30" Type="http://schemas.openxmlformats.org/officeDocument/2006/relationships/slideLayout" Target="../slideLayouts/slideLayout43.xml"/><Relationship Id="rId35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59" r:id="rId2"/>
    <p:sldLayoutId id="2147483659" r:id="rId3"/>
    <p:sldLayoutId id="2147483660" r:id="rId4"/>
    <p:sldLayoutId id="2147484105" r:id="rId5"/>
    <p:sldLayoutId id="2147484106" r:id="rId6"/>
    <p:sldLayoutId id="2147484107" r:id="rId7"/>
    <p:sldLayoutId id="2147484108" r:id="rId8"/>
  </p:sldLayoutIdLst>
  <p:transition>
    <p:fade/>
  </p:transition>
  <p:timing>
    <p:tnLst>
      <p:par>
        <p:cTn id="1" dur="indefinite" restart="never" nodeType="tmRoot"/>
      </p:par>
    </p:tnLst>
  </p:timing>
  <p:hf sldNum="0" hdr="0" ftr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chemeClr val="bg2"/>
          </a:solidFill>
          <a:latin typeface="+mj-lt"/>
          <a:ea typeface="Open Sans" pitchFamily="34" charset="0"/>
          <a:cs typeface="Open Sans" pitchFamily="34" charset="0"/>
        </a:defRPr>
      </a:lvl1pPr>
    </p:titleStyle>
    <p:bodyStyle>
      <a:lvl1pPr marL="269875" indent="-269875" algn="l" defTabSz="720000" rtl="0" eaLnBrk="1" latinLnBrk="0" hangingPunct="1">
        <a:lnSpc>
          <a:spcPct val="150000"/>
        </a:lnSpc>
        <a:spcBef>
          <a:spcPct val="20000"/>
        </a:spcBef>
        <a:buSzPct val="120000"/>
        <a:buFont typeface="Arial" pitchFamily="34" charset="0"/>
        <a:buChar char="•"/>
        <a:tabLst/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1pPr>
      <a:lvl2pPr marL="6286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2pPr>
      <a:lvl3pPr marL="9842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3pPr>
      <a:lvl4pPr marL="13462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4pPr>
      <a:lvl5pPr marL="17018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8" r:id="rId1"/>
    <p:sldLayoutId id="2147484009" r:id="rId2"/>
    <p:sldLayoutId id="2147484010" r:id="rId3"/>
    <p:sldLayoutId id="2147484033" r:id="rId4"/>
    <p:sldLayoutId id="2147484034" r:id="rId5"/>
  </p:sldLayoutIdLst>
  <p:transition>
    <p:fade/>
  </p:transition>
  <p:timing>
    <p:tnLst>
      <p:par>
        <p:cTn id="1" dur="indefinite" restart="never" nodeType="tmRoot"/>
      </p:par>
    </p:tnLst>
  </p:timing>
  <p:hf sldNum="0" hdr="0" ftr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chemeClr val="bg2"/>
          </a:solidFill>
          <a:latin typeface="+mj-lt"/>
          <a:ea typeface="Open Sans Light" pitchFamily="34" charset="0"/>
          <a:cs typeface="Open Sans Light" pitchFamily="34" charset="0"/>
        </a:defRPr>
      </a:lvl1pPr>
    </p:titleStyle>
    <p:bodyStyle>
      <a:lvl1pPr marL="269875" indent="-269875" algn="l" defTabSz="720000" rtl="0" eaLnBrk="1" latinLnBrk="0" hangingPunct="1">
        <a:lnSpc>
          <a:spcPct val="150000"/>
        </a:lnSpc>
        <a:spcBef>
          <a:spcPct val="20000"/>
        </a:spcBef>
        <a:buSzPct val="120000"/>
        <a:buFont typeface="Arial" pitchFamily="34" charset="0"/>
        <a:buChar char="•"/>
        <a:tabLst/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1pPr>
      <a:lvl2pPr marL="6286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2pPr>
      <a:lvl3pPr marL="9842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3pPr>
      <a:lvl4pPr marL="13462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4pPr>
      <a:lvl5pPr marL="17018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7950" y="6500834"/>
            <a:ext cx="1928826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 b="1">
                <a:solidFill>
                  <a:schemeClr val="bg1"/>
                </a:solidFill>
              </a:defRPr>
            </a:lvl1pPr>
          </a:lstStyle>
          <a:p>
            <a:fld id="{107C3A76-2B71-4DAF-B08F-29345DDFDCED}" type="datetime2">
              <a:rPr lang="en-GB" smtClean="0"/>
              <a:pPr/>
              <a:t>Monday, 07 November 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582" y="6500834"/>
            <a:ext cx="5680177" cy="35716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bg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9652" y="6500834"/>
            <a:ext cx="400024" cy="357166"/>
          </a:xfrm>
          <a:prstGeom prst="rect">
            <a:avLst/>
          </a:prstGeom>
          <a:solidFill>
            <a:schemeClr val="bg1"/>
          </a:solidFill>
          <a:effectLst>
            <a:outerShdw blurRad="63500" algn="ctr" rotWithShape="0">
              <a:schemeClr val="accent4"/>
            </a:outerShdw>
          </a:effectLst>
        </p:spPr>
        <p:txBody>
          <a:bodyPr vert="horz" lIns="0" tIns="0" rIns="0" bIns="0" rtlCol="0" anchor="ctr" anchorCtr="0"/>
          <a:lstStyle>
            <a:lvl1pPr algn="ctr">
              <a:defRPr sz="900" b="1">
                <a:solidFill>
                  <a:schemeClr val="accent3"/>
                </a:solidFill>
              </a:defRPr>
            </a:lvl1pPr>
          </a:lstStyle>
          <a:p>
            <a:fld id="{990DCF8E-AC31-4BF2-A2D6-A6558CE49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6" r:id="rId4"/>
    <p:sldLayoutId id="2147484067" r:id="rId5"/>
    <p:sldLayoutId id="2147484068" r:id="rId6"/>
    <p:sldLayoutId id="2147484069" r:id="rId7"/>
    <p:sldLayoutId id="2147484070" r:id="rId8"/>
    <p:sldLayoutId id="2147484071" r:id="rId9"/>
    <p:sldLayoutId id="2147484072" r:id="rId10"/>
    <p:sldLayoutId id="2147484073" r:id="rId11"/>
    <p:sldLayoutId id="2147484074" r:id="rId12"/>
    <p:sldLayoutId id="2147484075" r:id="rId13"/>
    <p:sldLayoutId id="2147484076" r:id="rId14"/>
    <p:sldLayoutId id="2147484077" r:id="rId15"/>
    <p:sldLayoutId id="2147484078" r:id="rId16"/>
    <p:sldLayoutId id="2147484079" r:id="rId17"/>
    <p:sldLayoutId id="2147484080" r:id="rId18"/>
    <p:sldLayoutId id="2147484081" r:id="rId19"/>
    <p:sldLayoutId id="2147484082" r:id="rId20"/>
    <p:sldLayoutId id="2147484083" r:id="rId21"/>
    <p:sldLayoutId id="2147484087" r:id="rId22"/>
    <p:sldLayoutId id="2147484088" r:id="rId23"/>
    <p:sldLayoutId id="2147484089" r:id="rId24"/>
    <p:sldLayoutId id="2147484090" r:id="rId25"/>
    <p:sldLayoutId id="2147484091" r:id="rId26"/>
    <p:sldLayoutId id="2147484092" r:id="rId27"/>
    <p:sldLayoutId id="2147484093" r:id="rId28"/>
    <p:sldLayoutId id="2147484094" r:id="rId29"/>
    <p:sldLayoutId id="2147484095" r:id="rId30"/>
    <p:sldLayoutId id="2147484096" r:id="rId31"/>
    <p:sldLayoutId id="2147484097" r:id="rId32"/>
    <p:sldLayoutId id="2147484098" r:id="rId33"/>
    <p:sldLayoutId id="2147484099" r:id="rId34"/>
    <p:sldLayoutId id="2147484100" r:id="rId35"/>
    <p:sldLayoutId id="2147484101" r:id="rId36"/>
    <p:sldLayoutId id="2147484102" r:id="rId37"/>
    <p:sldLayoutId id="2147484103" r:id="rId38"/>
    <p:sldLayoutId id="2147484104" r:id="rId39"/>
    <p:sldLayoutId id="2147484110" r:id="rId40"/>
    <p:sldLayoutId id="2147484109" r:id="rId41"/>
  </p:sldLayoutIdLst>
  <p:transition>
    <p:fade/>
  </p:transition>
  <p:timing>
    <p:tnLst>
      <p:par>
        <p:cTn id="1" dur="indefinite" restart="never" nodeType="tmRoot"/>
      </p:par>
    </p:tnLst>
  </p:timing>
  <p:hf sldNum="0" hdr="0" ftr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chemeClr val="bg2"/>
          </a:solidFill>
          <a:latin typeface="+mj-lt"/>
          <a:ea typeface="Open Sans Light" pitchFamily="34" charset="0"/>
          <a:cs typeface="Open Sans Light" pitchFamily="34" charset="0"/>
        </a:defRPr>
      </a:lvl1pPr>
    </p:titleStyle>
    <p:bodyStyle>
      <a:lvl1pPr marL="269875" indent="-269875" algn="l" defTabSz="720000" rtl="0" eaLnBrk="1" latinLnBrk="0" hangingPunct="1">
        <a:lnSpc>
          <a:spcPct val="150000"/>
        </a:lnSpc>
        <a:spcBef>
          <a:spcPct val="20000"/>
        </a:spcBef>
        <a:buSzPct val="120000"/>
        <a:buFont typeface="Arial" pitchFamily="34" charset="0"/>
        <a:buChar char="•"/>
        <a:tabLst/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1pPr>
      <a:lvl2pPr marL="6286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2pPr>
      <a:lvl3pPr marL="98425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3pPr>
      <a:lvl4pPr marL="13462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4pPr>
      <a:lvl5pPr marL="1701800" indent="-266700" algn="l" defTabSz="7200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tabLst>
          <a:tab pos="0" algn="l"/>
        </a:tabLst>
        <a:defRPr sz="1600" kern="1200">
          <a:solidFill>
            <a:schemeClr val="bg1"/>
          </a:solidFill>
          <a:latin typeface="+mn-lt"/>
          <a:ea typeface="Open Sans Light" pitchFamily="34" charset="0"/>
          <a:cs typeface="Open Sans Light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6F624A-1215-42CA-8367-BDB2B4EFDF3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07/11/2016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92BDC-1585-4044-AF7C-A98626F676D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229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2" r:id="rId1"/>
    <p:sldLayoutId id="2147484113" r:id="rId2"/>
    <p:sldLayoutId id="2147484114" r:id="rId3"/>
    <p:sldLayoutId id="2147484115" r:id="rId4"/>
    <p:sldLayoutId id="2147484116" r:id="rId5"/>
    <p:sldLayoutId id="2147484117" r:id="rId6"/>
    <p:sldLayoutId id="2147484118" r:id="rId7"/>
    <p:sldLayoutId id="2147484119" r:id="rId8"/>
    <p:sldLayoutId id="2147484120" r:id="rId9"/>
    <p:sldLayoutId id="2147484121" r:id="rId10"/>
    <p:sldLayoutId id="21474841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0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/>
          </p:nvPr>
        </p:nvGraphicFramePr>
        <p:xfrm>
          <a:off x="395536" y="996900"/>
          <a:ext cx="8280920" cy="23188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1520" y="836712"/>
            <a:ext cx="5719836" cy="2616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prstClr val="black"/>
                </a:solidFill>
              </a:rPr>
              <a:t>Experiment exists in hierarchy – Project &gt; Work Package &gt; Tasks / Activities &gt; </a:t>
            </a:r>
            <a:r>
              <a:rPr lang="en-GB" sz="1100" dirty="0" smtClean="0">
                <a:solidFill>
                  <a:prstClr val="black"/>
                </a:solidFill>
              </a:rPr>
              <a:t>Experiment 1,2,….n</a:t>
            </a:r>
            <a:endParaRPr lang="en-GB" sz="1100" dirty="0">
              <a:solidFill>
                <a:prstClr val="black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/>
          </p:nvPr>
        </p:nvGraphicFramePr>
        <p:xfrm>
          <a:off x="539552" y="3378478"/>
          <a:ext cx="8280920" cy="23188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03920" y="5755903"/>
            <a:ext cx="6567824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>
                <a:solidFill>
                  <a:prstClr val="black"/>
                </a:solidFill>
              </a:rPr>
              <a:t>Experiment </a:t>
            </a:r>
            <a:r>
              <a:rPr lang="en-GB" sz="1100" dirty="0" smtClean="0">
                <a:solidFill>
                  <a:prstClr val="black"/>
                </a:solidFill>
              </a:rPr>
              <a:t>data, observations, results, conclusions recorded with “</a:t>
            </a:r>
            <a:r>
              <a:rPr lang="en-GB" sz="1100" b="1" dirty="0" smtClean="0">
                <a:solidFill>
                  <a:srgbClr val="FF0000"/>
                </a:solidFill>
              </a:rPr>
              <a:t>Experiment” object in ELN</a:t>
            </a:r>
          </a:p>
          <a:p>
            <a:r>
              <a:rPr lang="en-GB" sz="1100" dirty="0" smtClean="0">
                <a:solidFill>
                  <a:prstClr val="black"/>
                </a:solidFill>
              </a:rPr>
              <a:t>This data, information and knowledge feeds through </a:t>
            </a:r>
            <a:r>
              <a:rPr lang="en-GB" sz="1100" b="1" dirty="0" smtClean="0">
                <a:solidFill>
                  <a:srgbClr val="FF0000"/>
                </a:solidFill>
              </a:rPr>
              <a:t>to interim reports (presentations </a:t>
            </a:r>
            <a:r>
              <a:rPr lang="en-GB" sz="1100" b="1" dirty="0" err="1" smtClean="0">
                <a:solidFill>
                  <a:srgbClr val="FF0000"/>
                </a:solidFill>
              </a:rPr>
              <a:t>etc</a:t>
            </a:r>
            <a:r>
              <a:rPr lang="en-GB" sz="1100" b="1" dirty="0" smtClean="0">
                <a:solidFill>
                  <a:srgbClr val="FF0000"/>
                </a:solidFill>
              </a:rPr>
              <a:t>) and formal reports</a:t>
            </a:r>
            <a:r>
              <a:rPr lang="en-GB" sz="1100" dirty="0" smtClean="0">
                <a:solidFill>
                  <a:prstClr val="black"/>
                </a:solidFill>
              </a:rPr>
              <a:t>.</a:t>
            </a:r>
          </a:p>
          <a:p>
            <a:endParaRPr lang="en-GB" sz="1100" b="1" dirty="0">
              <a:solidFill>
                <a:srgbClr val="FF0000"/>
              </a:solidFill>
            </a:endParaRPr>
          </a:p>
          <a:p>
            <a:r>
              <a:rPr lang="en-GB" sz="1100" b="1" dirty="0" smtClean="0">
                <a:solidFill>
                  <a:srgbClr val="FF0000"/>
                </a:solidFill>
              </a:rPr>
              <a:t> Data sources in red should be available to future informatics system for further analysis</a:t>
            </a:r>
            <a:endParaRPr lang="en-GB" sz="1100" b="1" dirty="0">
              <a:solidFill>
                <a:srgbClr val="FF0000"/>
              </a:solidFill>
            </a:endParaRPr>
          </a:p>
          <a:p>
            <a:endParaRPr lang="en-GB" sz="1100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260648"/>
            <a:ext cx="2191306" cy="307777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prstClr val="white"/>
                </a:solidFill>
              </a:rPr>
              <a:t>Physical flow of experiment</a:t>
            </a:r>
            <a:endParaRPr lang="en-GB" sz="1400" dirty="0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37588" y="260648"/>
            <a:ext cx="1632755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prstClr val="black"/>
                </a:solidFill>
              </a:rPr>
              <a:t>and associated data</a:t>
            </a:r>
            <a:endParaRPr lang="en-GB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11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 Intro and Exit Slides">
  <a:themeElements>
    <a:clrScheme name="CPI Core">
      <a:dk1>
        <a:srgbClr val="262626"/>
      </a:dk1>
      <a:lt1>
        <a:srgbClr val="C6D9F1"/>
      </a:lt1>
      <a:dk2>
        <a:srgbClr val="2A3651"/>
      </a:dk2>
      <a:lt2>
        <a:srgbClr val="FFFFFF"/>
      </a:lt2>
      <a:accent1>
        <a:srgbClr val="525762"/>
      </a:accent1>
      <a:accent2>
        <a:srgbClr val="95B3D7"/>
      </a:accent2>
      <a:accent3>
        <a:srgbClr val="005695"/>
      </a:accent3>
      <a:accent4>
        <a:srgbClr val="002748"/>
      </a:accent4>
      <a:accent5>
        <a:srgbClr val="8EB4E3"/>
      </a:accent5>
      <a:accent6>
        <a:srgbClr val="558ED5"/>
      </a:accent6>
      <a:hlink>
        <a:srgbClr val="005695"/>
      </a:hlink>
      <a:folHlink>
        <a:srgbClr val="005695"/>
      </a:folHlink>
    </a:clrScheme>
    <a:fontScheme name="CPI Basi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. Section Header Slides">
  <a:themeElements>
    <a:clrScheme name="CPI Core">
      <a:dk1>
        <a:srgbClr val="262626"/>
      </a:dk1>
      <a:lt1>
        <a:srgbClr val="C6D9F1"/>
      </a:lt1>
      <a:dk2>
        <a:srgbClr val="2A3651"/>
      </a:dk2>
      <a:lt2>
        <a:srgbClr val="FFFFFF"/>
      </a:lt2>
      <a:accent1>
        <a:srgbClr val="525762"/>
      </a:accent1>
      <a:accent2>
        <a:srgbClr val="95B3D7"/>
      </a:accent2>
      <a:accent3>
        <a:srgbClr val="005695"/>
      </a:accent3>
      <a:accent4>
        <a:srgbClr val="002748"/>
      </a:accent4>
      <a:accent5>
        <a:srgbClr val="8EB4E3"/>
      </a:accent5>
      <a:accent6>
        <a:srgbClr val="558ED5"/>
      </a:accent6>
      <a:hlink>
        <a:srgbClr val="005695"/>
      </a:hlink>
      <a:folHlink>
        <a:srgbClr val="005695"/>
      </a:folHlink>
    </a:clrScheme>
    <a:fontScheme name="CPI Basi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. Content Slides">
  <a:themeElements>
    <a:clrScheme name="CPI Core">
      <a:dk1>
        <a:srgbClr val="262626"/>
      </a:dk1>
      <a:lt1>
        <a:srgbClr val="C6D9F1"/>
      </a:lt1>
      <a:dk2>
        <a:srgbClr val="2A3651"/>
      </a:dk2>
      <a:lt2>
        <a:srgbClr val="FFFFFF"/>
      </a:lt2>
      <a:accent1>
        <a:srgbClr val="525762"/>
      </a:accent1>
      <a:accent2>
        <a:srgbClr val="95B3D7"/>
      </a:accent2>
      <a:accent3>
        <a:srgbClr val="005695"/>
      </a:accent3>
      <a:accent4>
        <a:srgbClr val="002748"/>
      </a:accent4>
      <a:accent5>
        <a:srgbClr val="8EB4E3"/>
      </a:accent5>
      <a:accent6>
        <a:srgbClr val="558ED5"/>
      </a:accent6>
      <a:hlink>
        <a:srgbClr val="005695"/>
      </a:hlink>
      <a:folHlink>
        <a:srgbClr val="005695"/>
      </a:folHlink>
    </a:clrScheme>
    <a:fontScheme name="CPI Basi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CPIPresentationTemplate_140120-02</Template>
  <TotalTime>0</TotalTime>
  <Words>188</Words>
  <Application>Microsoft Office PowerPoint</Application>
  <PresentationFormat>On-screen Show (4:3)</PresentationFormat>
  <Paragraphs>43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Open Sans</vt:lpstr>
      <vt:lpstr>Open Sans Light</vt:lpstr>
      <vt:lpstr>1. Intro and Exit Slides</vt:lpstr>
      <vt:lpstr>2. Section Header Slides</vt:lpstr>
      <vt:lpstr>3. Content Slides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2014-02-10T09:00:28Z</dcterms:created>
  <dcterms:modified xsi:type="dcterms:W3CDTF">2016-11-07T15:28:19Z</dcterms:modified>
</cp:coreProperties>
</file>