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3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1" r:id="rId1"/>
    <p:sldMasterId id="2147484003" r:id="rId2"/>
    <p:sldMasterId id="2147484054" r:id="rId3"/>
    <p:sldMasterId id="2147484123" r:id="rId4"/>
  </p:sldMasterIdLst>
  <p:notesMasterIdLst>
    <p:notesMasterId r:id="rId6"/>
  </p:notesMasterIdLst>
  <p:handoutMasterIdLst>
    <p:handoutMasterId r:id="rId7"/>
  </p:handoutMasterIdLst>
  <p:sldIdLst>
    <p:sldId id="325" r:id="rId5"/>
  </p:sldIdLst>
  <p:sldSz cx="9144000" cy="6858000" type="screen4x3"/>
  <p:notesSz cx="6724650" cy="97742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79" userDrawn="1">
          <p15:clr>
            <a:srgbClr val="A4A3A4"/>
          </p15:clr>
        </p15:guide>
        <p15:guide id="2" pos="2119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E2E2"/>
    <a:srgbClr val="DBDBDB"/>
    <a:srgbClr val="E6E6E6"/>
    <a:srgbClr val="00325C"/>
    <a:srgbClr val="478FDF"/>
    <a:srgbClr val="65A8E5"/>
    <a:srgbClr val="002748"/>
    <a:srgbClr val="88BEF0"/>
    <a:srgbClr val="71AEE5"/>
    <a:srgbClr val="82C7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47" autoAdjust="0"/>
    <p:restoredTop sz="92980" autoAdjust="0"/>
  </p:normalViewPr>
  <p:slideViewPr>
    <p:cSldViewPr>
      <p:cViewPr varScale="1">
        <p:scale>
          <a:sx n="102" d="100"/>
          <a:sy n="102" d="100"/>
        </p:scale>
        <p:origin x="1224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90" d="100"/>
          <a:sy n="90" d="100"/>
        </p:scale>
        <p:origin x="-3624" y="-78"/>
      </p:cViewPr>
      <p:guideLst>
        <p:guide orient="horz" pos="3079"/>
        <p:guide pos="211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75BACE2-B3A2-4CB2-9398-26612C1098C0}" type="doc">
      <dgm:prSet loTypeId="urn:microsoft.com/office/officeart/2005/8/layout/cycle4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8408A230-9FAB-4F73-A140-E9F52874EF5F}">
      <dgm:prSet phldrT="[Text]"/>
      <dgm:spPr/>
      <dgm:t>
        <a:bodyPr/>
        <a:lstStyle/>
        <a:p>
          <a:r>
            <a:rPr lang="en-GB" dirty="0" smtClean="0"/>
            <a:t>Library design</a:t>
          </a:r>
          <a:endParaRPr lang="en-GB" dirty="0"/>
        </a:p>
      </dgm:t>
    </dgm:pt>
    <dgm:pt modelId="{E4B79A16-37E3-44BD-B0C5-5EDB34144E80}" type="parTrans" cxnId="{12C3476A-9980-43A0-A647-B34119B5C34F}">
      <dgm:prSet/>
      <dgm:spPr/>
      <dgm:t>
        <a:bodyPr/>
        <a:lstStyle/>
        <a:p>
          <a:endParaRPr lang="en-GB"/>
        </a:p>
      </dgm:t>
    </dgm:pt>
    <dgm:pt modelId="{A69D2799-3BC9-4196-A8D7-55F2E355D4E8}" type="sibTrans" cxnId="{12C3476A-9980-43A0-A647-B34119B5C34F}">
      <dgm:prSet/>
      <dgm:spPr/>
      <dgm:t>
        <a:bodyPr/>
        <a:lstStyle/>
        <a:p>
          <a:endParaRPr lang="en-GB"/>
        </a:p>
      </dgm:t>
    </dgm:pt>
    <dgm:pt modelId="{4B276D8A-3B5A-4DD5-BD25-F7D9E1E6F662}">
      <dgm:prSet phldrT="[Text]"/>
      <dgm:spPr/>
      <dgm:t>
        <a:bodyPr/>
        <a:lstStyle/>
        <a:p>
          <a:r>
            <a:rPr lang="en-GB" dirty="0" smtClean="0"/>
            <a:t>DOE</a:t>
          </a:r>
          <a:endParaRPr lang="en-GB" dirty="0"/>
        </a:p>
      </dgm:t>
    </dgm:pt>
    <dgm:pt modelId="{05675FDA-DCA7-4352-A7E7-5A66B696E820}" type="parTrans" cxnId="{143F5161-1264-464C-8225-48C589E91665}">
      <dgm:prSet/>
      <dgm:spPr/>
      <dgm:t>
        <a:bodyPr/>
        <a:lstStyle/>
        <a:p>
          <a:endParaRPr lang="en-GB"/>
        </a:p>
      </dgm:t>
    </dgm:pt>
    <dgm:pt modelId="{241DE55C-1248-43E8-8E93-C309F52D5068}" type="sibTrans" cxnId="{143F5161-1264-464C-8225-48C589E91665}">
      <dgm:prSet/>
      <dgm:spPr/>
      <dgm:t>
        <a:bodyPr/>
        <a:lstStyle/>
        <a:p>
          <a:endParaRPr lang="en-GB"/>
        </a:p>
      </dgm:t>
    </dgm:pt>
    <dgm:pt modelId="{C4AACC66-A37C-4D34-B2D0-B76C2FB28789}">
      <dgm:prSet phldrT="[Text]"/>
      <dgm:spPr/>
      <dgm:t>
        <a:bodyPr/>
        <a:lstStyle/>
        <a:p>
          <a:r>
            <a:rPr lang="en-GB" dirty="0" smtClean="0"/>
            <a:t>Workflow</a:t>
          </a:r>
          <a:endParaRPr lang="en-GB" dirty="0"/>
        </a:p>
      </dgm:t>
    </dgm:pt>
    <dgm:pt modelId="{1F6AF14E-FD52-4FF7-A3D6-75CAA3350255}" type="parTrans" cxnId="{10CA6337-EBBF-4497-A12E-2BF3ACC2FD06}">
      <dgm:prSet/>
      <dgm:spPr/>
      <dgm:t>
        <a:bodyPr/>
        <a:lstStyle/>
        <a:p>
          <a:endParaRPr lang="en-GB"/>
        </a:p>
      </dgm:t>
    </dgm:pt>
    <dgm:pt modelId="{D2634513-5D2C-4651-B4C8-C9AC8B43B836}" type="sibTrans" cxnId="{10CA6337-EBBF-4497-A12E-2BF3ACC2FD06}">
      <dgm:prSet/>
      <dgm:spPr/>
      <dgm:t>
        <a:bodyPr/>
        <a:lstStyle/>
        <a:p>
          <a:endParaRPr lang="en-GB"/>
        </a:p>
      </dgm:t>
    </dgm:pt>
    <dgm:pt modelId="{77F5A15D-818F-4AF2-9AF5-F46782417271}">
      <dgm:prSet phldrT="[Text]" custT="1"/>
      <dgm:spPr/>
      <dgm:t>
        <a:bodyPr/>
        <a:lstStyle/>
        <a:p>
          <a:r>
            <a:rPr lang="en-GB" sz="1600" dirty="0" smtClean="0"/>
            <a:t>Dispense</a:t>
          </a:r>
          <a:endParaRPr lang="en-GB" sz="1600" dirty="0"/>
        </a:p>
      </dgm:t>
    </dgm:pt>
    <dgm:pt modelId="{AFA23F59-EB93-4BE6-BD5F-640761877228}" type="parTrans" cxnId="{46FDAE39-9BBE-4D58-902F-A10383F9B460}">
      <dgm:prSet/>
      <dgm:spPr/>
      <dgm:t>
        <a:bodyPr/>
        <a:lstStyle/>
        <a:p>
          <a:endParaRPr lang="en-GB"/>
        </a:p>
      </dgm:t>
    </dgm:pt>
    <dgm:pt modelId="{DFE0B930-B279-440E-9632-7FDDA980E3C0}" type="sibTrans" cxnId="{46FDAE39-9BBE-4D58-902F-A10383F9B460}">
      <dgm:prSet/>
      <dgm:spPr/>
      <dgm:t>
        <a:bodyPr/>
        <a:lstStyle/>
        <a:p>
          <a:endParaRPr lang="en-GB"/>
        </a:p>
      </dgm:t>
    </dgm:pt>
    <dgm:pt modelId="{92B8905F-E28E-4043-BB7B-72D810235565}">
      <dgm:prSet phldrT="[Text]"/>
      <dgm:spPr/>
      <dgm:t>
        <a:bodyPr/>
        <a:lstStyle/>
        <a:p>
          <a:r>
            <a:rPr lang="en-GB" dirty="0" smtClean="0"/>
            <a:t>Data acquisition</a:t>
          </a:r>
          <a:endParaRPr lang="en-GB" dirty="0"/>
        </a:p>
      </dgm:t>
    </dgm:pt>
    <dgm:pt modelId="{684ABAD0-453B-4590-BAB1-29D76D7CF59B}" type="parTrans" cxnId="{A232B2A2-0E7B-49B2-8EFF-2BDDBB30559D}">
      <dgm:prSet/>
      <dgm:spPr/>
      <dgm:t>
        <a:bodyPr/>
        <a:lstStyle/>
        <a:p>
          <a:endParaRPr lang="en-GB"/>
        </a:p>
      </dgm:t>
    </dgm:pt>
    <dgm:pt modelId="{300F8F03-4BA6-4962-A5D3-81F30FCDF3C8}" type="sibTrans" cxnId="{A232B2A2-0E7B-49B2-8EFF-2BDDBB30559D}">
      <dgm:prSet/>
      <dgm:spPr/>
      <dgm:t>
        <a:bodyPr/>
        <a:lstStyle/>
        <a:p>
          <a:endParaRPr lang="en-GB"/>
        </a:p>
      </dgm:t>
    </dgm:pt>
    <dgm:pt modelId="{E700F8F3-4F45-44D3-BFF8-8149CD26490A}">
      <dgm:prSet phldrT="[Text]"/>
      <dgm:spPr/>
      <dgm:t>
        <a:bodyPr/>
        <a:lstStyle/>
        <a:p>
          <a:r>
            <a:rPr lang="en-GB" dirty="0" smtClean="0"/>
            <a:t>Instrument interfaces</a:t>
          </a:r>
          <a:endParaRPr lang="en-GB" dirty="0"/>
        </a:p>
      </dgm:t>
    </dgm:pt>
    <dgm:pt modelId="{303EF51C-D78C-47C2-8345-2D4B5FFBEDE5}" type="parTrans" cxnId="{53DE93FF-CD9A-42F6-AA32-5044D91C5BB0}">
      <dgm:prSet/>
      <dgm:spPr/>
      <dgm:t>
        <a:bodyPr/>
        <a:lstStyle/>
        <a:p>
          <a:endParaRPr lang="en-GB"/>
        </a:p>
      </dgm:t>
    </dgm:pt>
    <dgm:pt modelId="{2A17644C-5565-44BE-865B-62D46E34F2B6}" type="sibTrans" cxnId="{53DE93FF-CD9A-42F6-AA32-5044D91C5BB0}">
      <dgm:prSet/>
      <dgm:spPr/>
      <dgm:t>
        <a:bodyPr/>
        <a:lstStyle/>
        <a:p>
          <a:endParaRPr lang="en-GB"/>
        </a:p>
      </dgm:t>
    </dgm:pt>
    <dgm:pt modelId="{7F36317D-E2E3-45DA-B04E-0C7EB07DEF84}">
      <dgm:prSet phldrT="[Text]"/>
      <dgm:spPr/>
      <dgm:t>
        <a:bodyPr/>
        <a:lstStyle/>
        <a:p>
          <a:endParaRPr lang="en-GB" dirty="0" smtClean="0"/>
        </a:p>
        <a:p>
          <a:r>
            <a:rPr lang="en-GB" dirty="0" smtClean="0"/>
            <a:t>Data usage</a:t>
          </a:r>
          <a:endParaRPr lang="en-GB" dirty="0"/>
        </a:p>
      </dgm:t>
    </dgm:pt>
    <dgm:pt modelId="{83915087-B5E7-4F9B-8CB9-BC9B403C1A68}" type="parTrans" cxnId="{CDF87413-63D1-4E61-A90E-B527BFAB967E}">
      <dgm:prSet/>
      <dgm:spPr/>
      <dgm:t>
        <a:bodyPr/>
        <a:lstStyle/>
        <a:p>
          <a:endParaRPr lang="en-GB"/>
        </a:p>
      </dgm:t>
    </dgm:pt>
    <dgm:pt modelId="{4FCE7C2B-4AA8-459B-B0E3-6522FCB1B70D}" type="sibTrans" cxnId="{CDF87413-63D1-4E61-A90E-B527BFAB967E}">
      <dgm:prSet/>
      <dgm:spPr/>
      <dgm:t>
        <a:bodyPr/>
        <a:lstStyle/>
        <a:p>
          <a:endParaRPr lang="en-GB"/>
        </a:p>
      </dgm:t>
    </dgm:pt>
    <dgm:pt modelId="{8E2C43DB-F8FC-4F1B-81F5-72D2DA1D9BBA}">
      <dgm:prSet phldrT="[Text]"/>
      <dgm:spPr/>
      <dgm:t>
        <a:bodyPr/>
        <a:lstStyle/>
        <a:p>
          <a:r>
            <a:rPr lang="en-GB" dirty="0" smtClean="0"/>
            <a:t>Archiving</a:t>
          </a:r>
          <a:endParaRPr lang="en-GB" dirty="0"/>
        </a:p>
      </dgm:t>
    </dgm:pt>
    <dgm:pt modelId="{45FBBC09-F55B-4BD7-98D4-F96A96C77000}" type="parTrans" cxnId="{6837AC44-0965-436B-BE7C-BB11B12DEC01}">
      <dgm:prSet/>
      <dgm:spPr/>
      <dgm:t>
        <a:bodyPr/>
        <a:lstStyle/>
        <a:p>
          <a:endParaRPr lang="en-GB"/>
        </a:p>
      </dgm:t>
    </dgm:pt>
    <dgm:pt modelId="{CECFBBB9-5823-403F-847C-21BAAC6924AA}" type="sibTrans" cxnId="{6837AC44-0965-436B-BE7C-BB11B12DEC01}">
      <dgm:prSet/>
      <dgm:spPr/>
      <dgm:t>
        <a:bodyPr/>
        <a:lstStyle/>
        <a:p>
          <a:endParaRPr lang="en-GB"/>
        </a:p>
      </dgm:t>
    </dgm:pt>
    <dgm:pt modelId="{C056D2A1-EE3D-4AC6-BD6F-8CA96175E31F}">
      <dgm:prSet phldrT="[Text]"/>
      <dgm:spPr/>
      <dgm:t>
        <a:bodyPr/>
        <a:lstStyle/>
        <a:p>
          <a:r>
            <a:rPr lang="en-GB" dirty="0" smtClean="0"/>
            <a:t>Single experiments</a:t>
          </a:r>
          <a:endParaRPr lang="en-GB" dirty="0"/>
        </a:p>
      </dgm:t>
    </dgm:pt>
    <dgm:pt modelId="{20B8258E-8B71-4966-B01C-924BA013EC08}" type="parTrans" cxnId="{71254BE4-C9A4-4339-9114-04404DAE8F88}">
      <dgm:prSet/>
      <dgm:spPr/>
      <dgm:t>
        <a:bodyPr/>
        <a:lstStyle/>
        <a:p>
          <a:endParaRPr lang="en-GB"/>
        </a:p>
      </dgm:t>
    </dgm:pt>
    <dgm:pt modelId="{6D5EA08D-1FDA-4CD9-A4A4-7038087F4607}" type="sibTrans" cxnId="{71254BE4-C9A4-4339-9114-04404DAE8F88}">
      <dgm:prSet/>
      <dgm:spPr/>
      <dgm:t>
        <a:bodyPr/>
        <a:lstStyle/>
        <a:p>
          <a:endParaRPr lang="en-GB"/>
        </a:p>
      </dgm:t>
    </dgm:pt>
    <dgm:pt modelId="{20E4528A-0F40-4CA0-AE09-4A1870A40682}">
      <dgm:prSet phldrT="[Text]" custT="1"/>
      <dgm:spPr/>
      <dgm:t>
        <a:bodyPr/>
        <a:lstStyle/>
        <a:p>
          <a:r>
            <a:rPr lang="en-GB" sz="1600" dirty="0" smtClean="0"/>
            <a:t>Mix</a:t>
          </a:r>
          <a:endParaRPr lang="en-GB" sz="1600" dirty="0"/>
        </a:p>
      </dgm:t>
    </dgm:pt>
    <dgm:pt modelId="{25DE7F2F-638E-491B-8635-925402140D86}" type="parTrans" cxnId="{34FD2E0F-30BD-46AA-B144-AFDEC2C2A074}">
      <dgm:prSet/>
      <dgm:spPr/>
      <dgm:t>
        <a:bodyPr/>
        <a:lstStyle/>
        <a:p>
          <a:endParaRPr lang="en-GB"/>
        </a:p>
      </dgm:t>
    </dgm:pt>
    <dgm:pt modelId="{F327BA86-AF44-4FBA-B351-9FC25DF57C79}" type="sibTrans" cxnId="{34FD2E0F-30BD-46AA-B144-AFDEC2C2A074}">
      <dgm:prSet/>
      <dgm:spPr/>
      <dgm:t>
        <a:bodyPr/>
        <a:lstStyle/>
        <a:p>
          <a:endParaRPr lang="en-GB"/>
        </a:p>
      </dgm:t>
    </dgm:pt>
    <dgm:pt modelId="{CA0F9819-E45B-4C62-AA52-E5CFAE48AFB0}">
      <dgm:prSet phldrT="[Text]" custT="1"/>
      <dgm:spPr/>
      <dgm:t>
        <a:bodyPr/>
        <a:lstStyle/>
        <a:p>
          <a:r>
            <a:rPr lang="en-GB" sz="1600" dirty="0" smtClean="0"/>
            <a:t>Characterise</a:t>
          </a:r>
          <a:endParaRPr lang="en-GB" sz="1600" dirty="0"/>
        </a:p>
      </dgm:t>
    </dgm:pt>
    <dgm:pt modelId="{75E6E40F-D1BF-4441-803F-A7E7E9F59F1A}" type="parTrans" cxnId="{B12CD86C-206E-4FA6-893A-9361A3B55B18}">
      <dgm:prSet/>
      <dgm:spPr/>
      <dgm:t>
        <a:bodyPr/>
        <a:lstStyle/>
        <a:p>
          <a:endParaRPr lang="en-GB"/>
        </a:p>
      </dgm:t>
    </dgm:pt>
    <dgm:pt modelId="{4E26BDE3-6CB7-4CCD-A18D-FA3F2F81A6E9}" type="sibTrans" cxnId="{B12CD86C-206E-4FA6-893A-9361A3B55B18}">
      <dgm:prSet/>
      <dgm:spPr/>
      <dgm:t>
        <a:bodyPr/>
        <a:lstStyle/>
        <a:p>
          <a:endParaRPr lang="en-GB"/>
        </a:p>
      </dgm:t>
    </dgm:pt>
    <dgm:pt modelId="{9BDFB160-C81C-4744-9E67-8F9E0527E962}">
      <dgm:prSet phldrT="[Text]" custT="1"/>
      <dgm:spPr/>
      <dgm:t>
        <a:bodyPr/>
        <a:lstStyle/>
        <a:p>
          <a:r>
            <a:rPr lang="en-GB" sz="1600" dirty="0" smtClean="0"/>
            <a:t>Application</a:t>
          </a:r>
          <a:endParaRPr lang="en-GB" sz="1600" dirty="0"/>
        </a:p>
      </dgm:t>
    </dgm:pt>
    <dgm:pt modelId="{B5F0B8CE-A932-49C3-9F27-3769337A0F02}" type="parTrans" cxnId="{0EAAEF69-8F37-4D71-990B-36DEB63CD20D}">
      <dgm:prSet/>
      <dgm:spPr/>
      <dgm:t>
        <a:bodyPr/>
        <a:lstStyle/>
        <a:p>
          <a:endParaRPr lang="en-GB"/>
        </a:p>
      </dgm:t>
    </dgm:pt>
    <dgm:pt modelId="{E4E5ACA8-15D4-425A-9952-5C890C6F8DC9}" type="sibTrans" cxnId="{0EAAEF69-8F37-4D71-990B-36DEB63CD20D}">
      <dgm:prSet/>
      <dgm:spPr/>
      <dgm:t>
        <a:bodyPr/>
        <a:lstStyle/>
        <a:p>
          <a:endParaRPr lang="en-GB"/>
        </a:p>
      </dgm:t>
    </dgm:pt>
    <dgm:pt modelId="{2CEB89A4-BD32-4BDB-9742-6B8DB97A87D0}">
      <dgm:prSet phldrT="[Text]" custT="1"/>
      <dgm:spPr/>
      <dgm:t>
        <a:bodyPr/>
        <a:lstStyle/>
        <a:p>
          <a:r>
            <a:rPr lang="en-GB" sz="1600" dirty="0" smtClean="0"/>
            <a:t>Measurement</a:t>
          </a:r>
          <a:endParaRPr lang="en-GB" sz="1600" dirty="0"/>
        </a:p>
      </dgm:t>
    </dgm:pt>
    <dgm:pt modelId="{CBA102A7-53B8-4217-9B40-A48457175F7A}" type="parTrans" cxnId="{62EFD15F-069A-489D-9917-3EE0E98882F1}">
      <dgm:prSet/>
      <dgm:spPr/>
      <dgm:t>
        <a:bodyPr/>
        <a:lstStyle/>
        <a:p>
          <a:endParaRPr lang="en-GB"/>
        </a:p>
      </dgm:t>
    </dgm:pt>
    <dgm:pt modelId="{BC09685B-CD97-4007-A918-13439578406A}" type="sibTrans" cxnId="{62EFD15F-069A-489D-9917-3EE0E98882F1}">
      <dgm:prSet/>
      <dgm:spPr/>
      <dgm:t>
        <a:bodyPr/>
        <a:lstStyle/>
        <a:p>
          <a:endParaRPr lang="en-GB"/>
        </a:p>
      </dgm:t>
    </dgm:pt>
    <dgm:pt modelId="{4E627B46-5844-4A88-9DE3-836332250A92}">
      <dgm:prSet phldrT="[Text]"/>
      <dgm:spPr/>
      <dgm:t>
        <a:bodyPr/>
        <a:lstStyle/>
        <a:p>
          <a:r>
            <a:rPr lang="en-GB" dirty="0" smtClean="0"/>
            <a:t>Querying</a:t>
          </a:r>
          <a:endParaRPr lang="en-GB" dirty="0"/>
        </a:p>
      </dgm:t>
    </dgm:pt>
    <dgm:pt modelId="{269E4AC4-F25B-4F9E-B55A-288BAE67C77D}" type="parTrans" cxnId="{B448A6A9-1ECA-4DC3-91E9-551D591A7B22}">
      <dgm:prSet/>
      <dgm:spPr/>
      <dgm:t>
        <a:bodyPr/>
        <a:lstStyle/>
        <a:p>
          <a:endParaRPr lang="en-GB"/>
        </a:p>
      </dgm:t>
    </dgm:pt>
    <dgm:pt modelId="{64CB75C8-86B5-4126-B1F9-E6E44AAA4E8C}" type="sibTrans" cxnId="{B448A6A9-1ECA-4DC3-91E9-551D591A7B22}">
      <dgm:prSet/>
      <dgm:spPr/>
      <dgm:t>
        <a:bodyPr/>
        <a:lstStyle/>
        <a:p>
          <a:endParaRPr lang="en-GB"/>
        </a:p>
      </dgm:t>
    </dgm:pt>
    <dgm:pt modelId="{09A52FD7-BE0D-496B-90FD-818C1BC63E25}">
      <dgm:prSet phldrT="[Text]"/>
      <dgm:spPr/>
      <dgm:t>
        <a:bodyPr/>
        <a:lstStyle/>
        <a:p>
          <a:r>
            <a:rPr lang="en-GB" dirty="0" smtClean="0"/>
            <a:t>Analysis</a:t>
          </a:r>
          <a:endParaRPr lang="en-GB" dirty="0"/>
        </a:p>
      </dgm:t>
    </dgm:pt>
    <dgm:pt modelId="{B4B93D12-1DBC-4FA6-B44A-B4EEFAFF683E}" type="parTrans" cxnId="{EA62DF22-2072-490C-AD4C-A38C0567ADAA}">
      <dgm:prSet/>
      <dgm:spPr/>
      <dgm:t>
        <a:bodyPr/>
        <a:lstStyle/>
        <a:p>
          <a:endParaRPr lang="en-GB"/>
        </a:p>
      </dgm:t>
    </dgm:pt>
    <dgm:pt modelId="{855D91F8-BBEA-43EA-9374-73D9828DDF74}" type="sibTrans" cxnId="{EA62DF22-2072-490C-AD4C-A38C0567ADAA}">
      <dgm:prSet/>
      <dgm:spPr/>
      <dgm:t>
        <a:bodyPr/>
        <a:lstStyle/>
        <a:p>
          <a:endParaRPr lang="en-GB"/>
        </a:p>
      </dgm:t>
    </dgm:pt>
    <dgm:pt modelId="{0EC70581-85EC-4431-BA81-6D4767060C3E}">
      <dgm:prSet phldrT="[Text]"/>
      <dgm:spPr/>
      <dgm:t>
        <a:bodyPr/>
        <a:lstStyle/>
        <a:p>
          <a:r>
            <a:rPr lang="en-GB" dirty="0" smtClean="0"/>
            <a:t>Reporting</a:t>
          </a:r>
          <a:endParaRPr lang="en-GB" dirty="0"/>
        </a:p>
      </dgm:t>
    </dgm:pt>
    <dgm:pt modelId="{00156C87-566B-4DA5-B57C-1BF6CB57B219}" type="parTrans" cxnId="{0BE8DE6E-A77C-41BC-8F59-F57D5CE5E2D8}">
      <dgm:prSet/>
      <dgm:spPr/>
      <dgm:t>
        <a:bodyPr/>
        <a:lstStyle/>
        <a:p>
          <a:endParaRPr lang="en-GB"/>
        </a:p>
      </dgm:t>
    </dgm:pt>
    <dgm:pt modelId="{9F87FF73-47BD-4288-93F3-2DB685FD6944}" type="sibTrans" cxnId="{0BE8DE6E-A77C-41BC-8F59-F57D5CE5E2D8}">
      <dgm:prSet/>
      <dgm:spPr/>
      <dgm:t>
        <a:bodyPr/>
        <a:lstStyle/>
        <a:p>
          <a:endParaRPr lang="en-GB"/>
        </a:p>
      </dgm:t>
    </dgm:pt>
    <dgm:pt modelId="{1A33A4EA-A691-42CF-A49A-2DF6400EE9F0}" type="pres">
      <dgm:prSet presAssocID="{B75BACE2-B3A2-4CB2-9398-26612C1098C0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E703ACE1-F059-491F-A9E3-059AAAE18FD2}" type="pres">
      <dgm:prSet presAssocID="{B75BACE2-B3A2-4CB2-9398-26612C1098C0}" presName="children" presStyleCnt="0"/>
      <dgm:spPr/>
    </dgm:pt>
    <dgm:pt modelId="{C6DE90DB-BBDC-41DA-A7C8-78002D952926}" type="pres">
      <dgm:prSet presAssocID="{B75BACE2-B3A2-4CB2-9398-26612C1098C0}" presName="child1group" presStyleCnt="0"/>
      <dgm:spPr/>
    </dgm:pt>
    <dgm:pt modelId="{FD88E590-017E-4D30-95BB-3DF28B7DB16D}" type="pres">
      <dgm:prSet presAssocID="{B75BACE2-B3A2-4CB2-9398-26612C1098C0}" presName="child1" presStyleLbl="bgAcc1" presStyleIdx="0" presStyleCnt="4" custLinFactNeighborX="1353"/>
      <dgm:spPr/>
      <dgm:t>
        <a:bodyPr/>
        <a:lstStyle/>
        <a:p>
          <a:endParaRPr lang="en-GB"/>
        </a:p>
      </dgm:t>
    </dgm:pt>
    <dgm:pt modelId="{E8A23657-7E32-4E8E-B0D5-F135DB021556}" type="pres">
      <dgm:prSet presAssocID="{B75BACE2-B3A2-4CB2-9398-26612C1098C0}" presName="child1Text" presStyleLbl="bgAcc1" presStyleIdx="0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F9977300-3B19-4A32-9EFE-2BAE07CB2EDF}" type="pres">
      <dgm:prSet presAssocID="{B75BACE2-B3A2-4CB2-9398-26612C1098C0}" presName="child2group" presStyleCnt="0"/>
      <dgm:spPr/>
    </dgm:pt>
    <dgm:pt modelId="{42CEAABB-43FE-42C7-8541-8FB31327F2F4}" type="pres">
      <dgm:prSet presAssocID="{B75BACE2-B3A2-4CB2-9398-26612C1098C0}" presName="child2" presStyleLbl="bgAcc1" presStyleIdx="1" presStyleCnt="4"/>
      <dgm:spPr/>
      <dgm:t>
        <a:bodyPr/>
        <a:lstStyle/>
        <a:p>
          <a:endParaRPr lang="en-GB"/>
        </a:p>
      </dgm:t>
    </dgm:pt>
    <dgm:pt modelId="{64DA5B25-175A-442B-9D5E-6C2967262A9C}" type="pres">
      <dgm:prSet presAssocID="{B75BACE2-B3A2-4CB2-9398-26612C1098C0}" presName="child2Text" presStyleLbl="bgAcc1" presStyleIdx="1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523931D0-80D9-4F30-9916-E11B7D00E3D1}" type="pres">
      <dgm:prSet presAssocID="{B75BACE2-B3A2-4CB2-9398-26612C1098C0}" presName="child3group" presStyleCnt="0"/>
      <dgm:spPr/>
    </dgm:pt>
    <dgm:pt modelId="{593B32D7-AF7E-4382-A9AC-E0305E000F17}" type="pres">
      <dgm:prSet presAssocID="{B75BACE2-B3A2-4CB2-9398-26612C1098C0}" presName="child3" presStyleLbl="bgAcc1" presStyleIdx="2" presStyleCnt="4"/>
      <dgm:spPr/>
      <dgm:t>
        <a:bodyPr/>
        <a:lstStyle/>
        <a:p>
          <a:endParaRPr lang="en-GB"/>
        </a:p>
      </dgm:t>
    </dgm:pt>
    <dgm:pt modelId="{CAC02919-BF47-41FB-80E6-6CA9EEE31B58}" type="pres">
      <dgm:prSet presAssocID="{B75BACE2-B3A2-4CB2-9398-26612C1098C0}" presName="child3Text" presStyleLbl="bgAcc1" presStyleIdx="2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A71F3514-9E5C-4A92-B2AD-37769C46D86B}" type="pres">
      <dgm:prSet presAssocID="{B75BACE2-B3A2-4CB2-9398-26612C1098C0}" presName="child4group" presStyleCnt="0"/>
      <dgm:spPr/>
    </dgm:pt>
    <dgm:pt modelId="{A6062A93-89C2-477F-A650-8EE1FDF73ACF}" type="pres">
      <dgm:prSet presAssocID="{B75BACE2-B3A2-4CB2-9398-26612C1098C0}" presName="child4" presStyleLbl="bgAcc1" presStyleIdx="3" presStyleCnt="4"/>
      <dgm:spPr/>
      <dgm:t>
        <a:bodyPr/>
        <a:lstStyle/>
        <a:p>
          <a:endParaRPr lang="en-GB"/>
        </a:p>
      </dgm:t>
    </dgm:pt>
    <dgm:pt modelId="{629E5348-64E5-4311-ADFE-0F6B5B4D2B26}" type="pres">
      <dgm:prSet presAssocID="{B75BACE2-B3A2-4CB2-9398-26612C1098C0}" presName="child4Text" presStyleLbl="bgAcc1" presStyleIdx="3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64A53D39-E7E9-4F50-B8C5-0649CED33332}" type="pres">
      <dgm:prSet presAssocID="{B75BACE2-B3A2-4CB2-9398-26612C1098C0}" presName="childPlaceholder" presStyleCnt="0"/>
      <dgm:spPr/>
    </dgm:pt>
    <dgm:pt modelId="{2729FCB2-6334-42CF-BC29-2BBF60E93D22}" type="pres">
      <dgm:prSet presAssocID="{B75BACE2-B3A2-4CB2-9398-26612C1098C0}" presName="circle" presStyleCnt="0"/>
      <dgm:spPr/>
    </dgm:pt>
    <dgm:pt modelId="{D1DF8E52-FD86-491F-98F5-E99F9C8648BC}" type="pres">
      <dgm:prSet presAssocID="{B75BACE2-B3A2-4CB2-9398-26612C1098C0}" presName="quadrant1" presStyleLbl="node1" presStyleIdx="0" presStyleCnt="4" custScaleX="78156" custScaleY="78156" custLinFactNeighborX="15448" custLinFactNeighborY="14534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1BB1AF34-DB4C-46B4-8E5E-9508EBBBCFE9}" type="pres">
      <dgm:prSet presAssocID="{B75BACE2-B3A2-4CB2-9398-26612C1098C0}" presName="quadrant2" presStyleLbl="node1" presStyleIdx="1" presStyleCnt="4" custScaleX="78156" custScaleY="78156" custLinFactNeighborX="-7679" custLinFactNeighborY="14534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E3A2B13D-6579-41DC-8827-59FD2067DA27}" type="pres">
      <dgm:prSet presAssocID="{B75BACE2-B3A2-4CB2-9398-26612C1098C0}" presName="quadrant3" presStyleLbl="node1" presStyleIdx="2" presStyleCnt="4" custScaleX="78156" custScaleY="78156" custLinFactNeighborX="-7678" custLinFactNeighborY="-8592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99F1EECE-A8F8-4A76-9E77-7FF2D8629C8C}" type="pres">
      <dgm:prSet presAssocID="{B75BACE2-B3A2-4CB2-9398-26612C1098C0}" presName="quadrant4" presStyleLbl="node1" presStyleIdx="3" presStyleCnt="4" custScaleX="78156" custScaleY="78156" custLinFactNeighborX="15448" custLinFactNeighborY="-8592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16491D5B-E054-4506-846F-CED6B11C00B6}" type="pres">
      <dgm:prSet presAssocID="{B75BACE2-B3A2-4CB2-9398-26612C1098C0}" presName="quadrantPlaceholder" presStyleCnt="0"/>
      <dgm:spPr/>
    </dgm:pt>
    <dgm:pt modelId="{9AC92ACE-29A9-45A3-960C-6141AB4CB663}" type="pres">
      <dgm:prSet presAssocID="{B75BACE2-B3A2-4CB2-9398-26612C1098C0}" presName="center1" presStyleLbl="fgShp" presStyleIdx="0" presStyleCnt="2" custLinFactNeighborX="14590"/>
      <dgm:spPr/>
    </dgm:pt>
    <dgm:pt modelId="{66C9EA2A-EB07-41CA-A607-ACBC5419A6BB}" type="pres">
      <dgm:prSet presAssocID="{B75BACE2-B3A2-4CB2-9398-26612C1098C0}" presName="center2" presStyleLbl="fgShp" presStyleIdx="1" presStyleCnt="2" custLinFactNeighborX="14590" custLinFactNeighborY="15334"/>
      <dgm:spPr/>
    </dgm:pt>
  </dgm:ptLst>
  <dgm:cxnLst>
    <dgm:cxn modelId="{B92D2E00-90DE-45F6-823F-A983676962E8}" type="presOf" srcId="{E700F8F3-4F45-44D3-BFF8-8149CD26490A}" destId="{CAC02919-BF47-41FB-80E6-6CA9EEE31B58}" srcOrd="1" destOrd="0" presId="urn:microsoft.com/office/officeart/2005/8/layout/cycle4"/>
    <dgm:cxn modelId="{71254BE4-C9A4-4339-9114-04404DAE8F88}" srcId="{8408A230-9FAB-4F73-A140-E9F52874EF5F}" destId="{C056D2A1-EE3D-4AC6-BD6F-8CA96175E31F}" srcOrd="1" destOrd="0" parTransId="{20B8258E-8B71-4966-B01C-924BA013EC08}" sibTransId="{6D5EA08D-1FDA-4CD9-A4A4-7038087F4607}"/>
    <dgm:cxn modelId="{12C3476A-9980-43A0-A647-B34119B5C34F}" srcId="{B75BACE2-B3A2-4CB2-9398-26612C1098C0}" destId="{8408A230-9FAB-4F73-A140-E9F52874EF5F}" srcOrd="0" destOrd="0" parTransId="{E4B79A16-37E3-44BD-B0C5-5EDB34144E80}" sibTransId="{A69D2799-3BC9-4196-A8D7-55F2E355D4E8}"/>
    <dgm:cxn modelId="{BE8694B6-025C-4452-A127-A44A08DA8373}" type="presOf" srcId="{4B276D8A-3B5A-4DD5-BD25-F7D9E1E6F662}" destId="{E8A23657-7E32-4E8E-B0D5-F135DB021556}" srcOrd="1" destOrd="0" presId="urn:microsoft.com/office/officeart/2005/8/layout/cycle4"/>
    <dgm:cxn modelId="{4B4D7E92-A358-42AA-B12B-28D7C2FC3851}" type="presOf" srcId="{20E4528A-0F40-4CA0-AE09-4A1870A40682}" destId="{64DA5B25-175A-442B-9D5E-6C2967262A9C}" srcOrd="1" destOrd="1" presId="urn:microsoft.com/office/officeart/2005/8/layout/cycle4"/>
    <dgm:cxn modelId="{EF006D04-4055-4256-B98C-A9679E02FDB6}" type="presOf" srcId="{C056D2A1-EE3D-4AC6-BD6F-8CA96175E31F}" destId="{FD88E590-017E-4D30-95BB-3DF28B7DB16D}" srcOrd="0" destOrd="1" presId="urn:microsoft.com/office/officeart/2005/8/layout/cycle4"/>
    <dgm:cxn modelId="{53DE93FF-CD9A-42F6-AA32-5044D91C5BB0}" srcId="{92B8905F-E28E-4043-BB7B-72D810235565}" destId="{E700F8F3-4F45-44D3-BFF8-8149CD26490A}" srcOrd="0" destOrd="0" parTransId="{303EF51C-D78C-47C2-8345-2D4B5FFBEDE5}" sibTransId="{2A17644C-5565-44BE-865B-62D46E34F2B6}"/>
    <dgm:cxn modelId="{10CA6337-EBBF-4497-A12E-2BF3ACC2FD06}" srcId="{B75BACE2-B3A2-4CB2-9398-26612C1098C0}" destId="{C4AACC66-A37C-4D34-B2D0-B76C2FB28789}" srcOrd="1" destOrd="0" parTransId="{1F6AF14E-FD52-4FF7-A3D6-75CAA3350255}" sibTransId="{D2634513-5D2C-4651-B4C8-C9AC8B43B836}"/>
    <dgm:cxn modelId="{3A358A92-E93F-4DA2-907E-70E447DD364D}" type="presOf" srcId="{2CEB89A4-BD32-4BDB-9742-6B8DB97A87D0}" destId="{64DA5B25-175A-442B-9D5E-6C2967262A9C}" srcOrd="1" destOrd="4" presId="urn:microsoft.com/office/officeart/2005/8/layout/cycle4"/>
    <dgm:cxn modelId="{A9780DF1-3C39-4523-9222-16C7D5AF4E78}" type="presOf" srcId="{2CEB89A4-BD32-4BDB-9742-6B8DB97A87D0}" destId="{42CEAABB-43FE-42C7-8541-8FB31327F2F4}" srcOrd="0" destOrd="4" presId="urn:microsoft.com/office/officeart/2005/8/layout/cycle4"/>
    <dgm:cxn modelId="{0EAAEF69-8F37-4D71-990B-36DEB63CD20D}" srcId="{C4AACC66-A37C-4D34-B2D0-B76C2FB28789}" destId="{9BDFB160-C81C-4744-9E67-8F9E0527E962}" srcOrd="3" destOrd="0" parTransId="{B5F0B8CE-A932-49C3-9F27-3769337A0F02}" sibTransId="{E4E5ACA8-15D4-425A-9952-5C890C6F8DC9}"/>
    <dgm:cxn modelId="{24974FD3-3CD1-4961-BA7A-47501704EDF0}" type="presOf" srcId="{0EC70581-85EC-4431-BA81-6D4767060C3E}" destId="{629E5348-64E5-4311-ADFE-0F6B5B4D2B26}" srcOrd="1" destOrd="3" presId="urn:microsoft.com/office/officeart/2005/8/layout/cycle4"/>
    <dgm:cxn modelId="{2FFF9B74-AA9B-4FE6-8A83-931B6A716838}" type="presOf" srcId="{0EC70581-85EC-4431-BA81-6D4767060C3E}" destId="{A6062A93-89C2-477F-A650-8EE1FDF73ACF}" srcOrd="0" destOrd="3" presId="urn:microsoft.com/office/officeart/2005/8/layout/cycle4"/>
    <dgm:cxn modelId="{E3777E45-FC44-4692-8029-B84B98AB62AC}" type="presOf" srcId="{20E4528A-0F40-4CA0-AE09-4A1870A40682}" destId="{42CEAABB-43FE-42C7-8541-8FB31327F2F4}" srcOrd="0" destOrd="1" presId="urn:microsoft.com/office/officeart/2005/8/layout/cycle4"/>
    <dgm:cxn modelId="{64E3D3DA-19B5-4C01-BD99-97E8BCFC9FAB}" type="presOf" srcId="{8E2C43DB-F8FC-4F1B-81F5-72D2DA1D9BBA}" destId="{629E5348-64E5-4311-ADFE-0F6B5B4D2B26}" srcOrd="1" destOrd="0" presId="urn:microsoft.com/office/officeart/2005/8/layout/cycle4"/>
    <dgm:cxn modelId="{A232B2A2-0E7B-49B2-8EFF-2BDDBB30559D}" srcId="{B75BACE2-B3A2-4CB2-9398-26612C1098C0}" destId="{92B8905F-E28E-4043-BB7B-72D810235565}" srcOrd="2" destOrd="0" parTransId="{684ABAD0-453B-4590-BAB1-29D76D7CF59B}" sibTransId="{300F8F03-4BA6-4962-A5D3-81F30FCDF3C8}"/>
    <dgm:cxn modelId="{7315D015-DA42-425F-AA99-237B9E33CDB6}" type="presOf" srcId="{4B276D8A-3B5A-4DD5-BD25-F7D9E1E6F662}" destId="{FD88E590-017E-4D30-95BB-3DF28B7DB16D}" srcOrd="0" destOrd="0" presId="urn:microsoft.com/office/officeart/2005/8/layout/cycle4"/>
    <dgm:cxn modelId="{16603CE1-756F-4AF0-B904-29E4752C854C}" type="presOf" srcId="{CA0F9819-E45B-4C62-AA52-E5CFAE48AFB0}" destId="{64DA5B25-175A-442B-9D5E-6C2967262A9C}" srcOrd="1" destOrd="2" presId="urn:microsoft.com/office/officeart/2005/8/layout/cycle4"/>
    <dgm:cxn modelId="{8BDA5274-D4EC-486F-8088-008AC212471E}" type="presOf" srcId="{4E627B46-5844-4A88-9DE3-836332250A92}" destId="{629E5348-64E5-4311-ADFE-0F6B5B4D2B26}" srcOrd="1" destOrd="1" presId="urn:microsoft.com/office/officeart/2005/8/layout/cycle4"/>
    <dgm:cxn modelId="{62EFD15F-069A-489D-9917-3EE0E98882F1}" srcId="{C4AACC66-A37C-4D34-B2D0-B76C2FB28789}" destId="{2CEB89A4-BD32-4BDB-9742-6B8DB97A87D0}" srcOrd="4" destOrd="0" parTransId="{CBA102A7-53B8-4217-9B40-A48457175F7A}" sibTransId="{BC09685B-CD97-4007-A918-13439578406A}"/>
    <dgm:cxn modelId="{CA975B18-DC54-489F-82C8-0253A0EAC3CB}" type="presOf" srcId="{9BDFB160-C81C-4744-9E67-8F9E0527E962}" destId="{64DA5B25-175A-442B-9D5E-6C2967262A9C}" srcOrd="1" destOrd="3" presId="urn:microsoft.com/office/officeart/2005/8/layout/cycle4"/>
    <dgm:cxn modelId="{0BE8DE6E-A77C-41BC-8F59-F57D5CE5E2D8}" srcId="{7F36317D-E2E3-45DA-B04E-0C7EB07DEF84}" destId="{0EC70581-85EC-4431-BA81-6D4767060C3E}" srcOrd="3" destOrd="0" parTransId="{00156C87-566B-4DA5-B57C-1BF6CB57B219}" sibTransId="{9F87FF73-47BD-4288-93F3-2DB685FD6944}"/>
    <dgm:cxn modelId="{36ED4140-3DFE-4163-AF36-3CE63CF532AC}" type="presOf" srcId="{77F5A15D-818F-4AF2-9AF5-F46782417271}" destId="{42CEAABB-43FE-42C7-8541-8FB31327F2F4}" srcOrd="0" destOrd="0" presId="urn:microsoft.com/office/officeart/2005/8/layout/cycle4"/>
    <dgm:cxn modelId="{EBDEF8B2-815B-4D45-8464-5EF71296B1BF}" type="presOf" srcId="{8E2C43DB-F8FC-4F1B-81F5-72D2DA1D9BBA}" destId="{A6062A93-89C2-477F-A650-8EE1FDF73ACF}" srcOrd="0" destOrd="0" presId="urn:microsoft.com/office/officeart/2005/8/layout/cycle4"/>
    <dgm:cxn modelId="{CDF87413-63D1-4E61-A90E-B527BFAB967E}" srcId="{B75BACE2-B3A2-4CB2-9398-26612C1098C0}" destId="{7F36317D-E2E3-45DA-B04E-0C7EB07DEF84}" srcOrd="3" destOrd="0" parTransId="{83915087-B5E7-4F9B-8CB9-BC9B403C1A68}" sibTransId="{4FCE7C2B-4AA8-459B-B0E3-6522FCB1B70D}"/>
    <dgm:cxn modelId="{E092767B-23C0-42B2-9CDC-D407C04111A1}" type="presOf" srcId="{4E627B46-5844-4A88-9DE3-836332250A92}" destId="{A6062A93-89C2-477F-A650-8EE1FDF73ACF}" srcOrd="0" destOrd="1" presId="urn:microsoft.com/office/officeart/2005/8/layout/cycle4"/>
    <dgm:cxn modelId="{34FD2E0F-30BD-46AA-B144-AFDEC2C2A074}" srcId="{C4AACC66-A37C-4D34-B2D0-B76C2FB28789}" destId="{20E4528A-0F40-4CA0-AE09-4A1870A40682}" srcOrd="1" destOrd="0" parTransId="{25DE7F2F-638E-491B-8635-925402140D86}" sibTransId="{F327BA86-AF44-4FBA-B351-9FC25DF57C79}"/>
    <dgm:cxn modelId="{143F5161-1264-464C-8225-48C589E91665}" srcId="{8408A230-9FAB-4F73-A140-E9F52874EF5F}" destId="{4B276D8A-3B5A-4DD5-BD25-F7D9E1E6F662}" srcOrd="0" destOrd="0" parTransId="{05675FDA-DCA7-4352-A7E7-5A66B696E820}" sibTransId="{241DE55C-1248-43E8-8E93-C309F52D5068}"/>
    <dgm:cxn modelId="{46FDAE39-9BBE-4D58-902F-A10383F9B460}" srcId="{C4AACC66-A37C-4D34-B2D0-B76C2FB28789}" destId="{77F5A15D-818F-4AF2-9AF5-F46782417271}" srcOrd="0" destOrd="0" parTransId="{AFA23F59-EB93-4BE6-BD5F-640761877228}" sibTransId="{DFE0B930-B279-440E-9632-7FDDA980E3C0}"/>
    <dgm:cxn modelId="{8E610DCF-5934-47BB-BBC4-D15A2AA662E1}" type="presOf" srcId="{8408A230-9FAB-4F73-A140-E9F52874EF5F}" destId="{D1DF8E52-FD86-491F-98F5-E99F9C8648BC}" srcOrd="0" destOrd="0" presId="urn:microsoft.com/office/officeart/2005/8/layout/cycle4"/>
    <dgm:cxn modelId="{06774157-6D64-4A75-B46F-1D4D9DC31EC0}" type="presOf" srcId="{C4AACC66-A37C-4D34-B2D0-B76C2FB28789}" destId="{1BB1AF34-DB4C-46B4-8E5E-9508EBBBCFE9}" srcOrd="0" destOrd="0" presId="urn:microsoft.com/office/officeart/2005/8/layout/cycle4"/>
    <dgm:cxn modelId="{6837AC44-0965-436B-BE7C-BB11B12DEC01}" srcId="{7F36317D-E2E3-45DA-B04E-0C7EB07DEF84}" destId="{8E2C43DB-F8FC-4F1B-81F5-72D2DA1D9BBA}" srcOrd="0" destOrd="0" parTransId="{45FBBC09-F55B-4BD7-98D4-F96A96C77000}" sibTransId="{CECFBBB9-5823-403F-847C-21BAAC6924AA}"/>
    <dgm:cxn modelId="{410E1487-FDD2-4E10-A029-AB2C43CE8D43}" type="presOf" srcId="{CA0F9819-E45B-4C62-AA52-E5CFAE48AFB0}" destId="{42CEAABB-43FE-42C7-8541-8FB31327F2F4}" srcOrd="0" destOrd="2" presId="urn:microsoft.com/office/officeart/2005/8/layout/cycle4"/>
    <dgm:cxn modelId="{EA62DF22-2072-490C-AD4C-A38C0567ADAA}" srcId="{7F36317D-E2E3-45DA-B04E-0C7EB07DEF84}" destId="{09A52FD7-BE0D-496B-90FD-818C1BC63E25}" srcOrd="2" destOrd="0" parTransId="{B4B93D12-1DBC-4FA6-B44A-B4EEFAFF683E}" sibTransId="{855D91F8-BBEA-43EA-9374-73D9828DDF74}"/>
    <dgm:cxn modelId="{7CC7477A-5B66-4811-BDA5-B4A049DA4E7B}" type="presOf" srcId="{09A52FD7-BE0D-496B-90FD-818C1BC63E25}" destId="{629E5348-64E5-4311-ADFE-0F6B5B4D2B26}" srcOrd="1" destOrd="2" presId="urn:microsoft.com/office/officeart/2005/8/layout/cycle4"/>
    <dgm:cxn modelId="{455C96BC-E683-46F2-8697-7B54358E823E}" type="presOf" srcId="{09A52FD7-BE0D-496B-90FD-818C1BC63E25}" destId="{A6062A93-89C2-477F-A650-8EE1FDF73ACF}" srcOrd="0" destOrd="2" presId="urn:microsoft.com/office/officeart/2005/8/layout/cycle4"/>
    <dgm:cxn modelId="{E2740B75-B0E9-4D94-BA45-28E97225C37E}" type="presOf" srcId="{77F5A15D-818F-4AF2-9AF5-F46782417271}" destId="{64DA5B25-175A-442B-9D5E-6C2967262A9C}" srcOrd="1" destOrd="0" presId="urn:microsoft.com/office/officeart/2005/8/layout/cycle4"/>
    <dgm:cxn modelId="{B448A6A9-1ECA-4DC3-91E9-551D591A7B22}" srcId="{7F36317D-E2E3-45DA-B04E-0C7EB07DEF84}" destId="{4E627B46-5844-4A88-9DE3-836332250A92}" srcOrd="1" destOrd="0" parTransId="{269E4AC4-F25B-4F9E-B55A-288BAE67C77D}" sibTransId="{64CB75C8-86B5-4126-B1F9-E6E44AAA4E8C}"/>
    <dgm:cxn modelId="{F002112F-44B6-4A1B-86A1-D82ED10502DC}" type="presOf" srcId="{9BDFB160-C81C-4744-9E67-8F9E0527E962}" destId="{42CEAABB-43FE-42C7-8541-8FB31327F2F4}" srcOrd="0" destOrd="3" presId="urn:microsoft.com/office/officeart/2005/8/layout/cycle4"/>
    <dgm:cxn modelId="{62EF2271-4811-4185-8516-8F97C6660860}" type="presOf" srcId="{C056D2A1-EE3D-4AC6-BD6F-8CA96175E31F}" destId="{E8A23657-7E32-4E8E-B0D5-F135DB021556}" srcOrd="1" destOrd="1" presId="urn:microsoft.com/office/officeart/2005/8/layout/cycle4"/>
    <dgm:cxn modelId="{0AC236F2-0946-49B0-8964-AA0DBE2FD3EB}" type="presOf" srcId="{7F36317D-E2E3-45DA-B04E-0C7EB07DEF84}" destId="{99F1EECE-A8F8-4A76-9E77-7FF2D8629C8C}" srcOrd="0" destOrd="0" presId="urn:microsoft.com/office/officeart/2005/8/layout/cycle4"/>
    <dgm:cxn modelId="{1EC75464-E027-470B-9A8A-70307C24321A}" type="presOf" srcId="{B75BACE2-B3A2-4CB2-9398-26612C1098C0}" destId="{1A33A4EA-A691-42CF-A49A-2DF6400EE9F0}" srcOrd="0" destOrd="0" presId="urn:microsoft.com/office/officeart/2005/8/layout/cycle4"/>
    <dgm:cxn modelId="{B12CD86C-206E-4FA6-893A-9361A3B55B18}" srcId="{C4AACC66-A37C-4D34-B2D0-B76C2FB28789}" destId="{CA0F9819-E45B-4C62-AA52-E5CFAE48AFB0}" srcOrd="2" destOrd="0" parTransId="{75E6E40F-D1BF-4441-803F-A7E7E9F59F1A}" sibTransId="{4E26BDE3-6CB7-4CCD-A18D-FA3F2F81A6E9}"/>
    <dgm:cxn modelId="{06DCC0EE-7C5A-491B-9DB3-1AB9902B17EE}" type="presOf" srcId="{92B8905F-E28E-4043-BB7B-72D810235565}" destId="{E3A2B13D-6579-41DC-8827-59FD2067DA27}" srcOrd="0" destOrd="0" presId="urn:microsoft.com/office/officeart/2005/8/layout/cycle4"/>
    <dgm:cxn modelId="{1DE13E93-372B-49CC-8A38-4119D513B0F6}" type="presOf" srcId="{E700F8F3-4F45-44D3-BFF8-8149CD26490A}" destId="{593B32D7-AF7E-4382-A9AC-E0305E000F17}" srcOrd="0" destOrd="0" presId="urn:microsoft.com/office/officeart/2005/8/layout/cycle4"/>
    <dgm:cxn modelId="{250D5695-7FFC-447D-893D-4FE81A13645A}" type="presParOf" srcId="{1A33A4EA-A691-42CF-A49A-2DF6400EE9F0}" destId="{E703ACE1-F059-491F-A9E3-059AAAE18FD2}" srcOrd="0" destOrd="0" presId="urn:microsoft.com/office/officeart/2005/8/layout/cycle4"/>
    <dgm:cxn modelId="{73980707-7B46-40BF-925D-9A7DF673C989}" type="presParOf" srcId="{E703ACE1-F059-491F-A9E3-059AAAE18FD2}" destId="{C6DE90DB-BBDC-41DA-A7C8-78002D952926}" srcOrd="0" destOrd="0" presId="urn:microsoft.com/office/officeart/2005/8/layout/cycle4"/>
    <dgm:cxn modelId="{341E4ACD-DF3B-4445-ADAA-79B985BBF7A2}" type="presParOf" srcId="{C6DE90DB-BBDC-41DA-A7C8-78002D952926}" destId="{FD88E590-017E-4D30-95BB-3DF28B7DB16D}" srcOrd="0" destOrd="0" presId="urn:microsoft.com/office/officeart/2005/8/layout/cycle4"/>
    <dgm:cxn modelId="{23B1D20A-6EB5-4411-9141-59E5EE25E0D9}" type="presParOf" srcId="{C6DE90DB-BBDC-41DA-A7C8-78002D952926}" destId="{E8A23657-7E32-4E8E-B0D5-F135DB021556}" srcOrd="1" destOrd="0" presId="urn:microsoft.com/office/officeart/2005/8/layout/cycle4"/>
    <dgm:cxn modelId="{C2B070BA-0E73-45B7-A1ED-32DC9DDE0802}" type="presParOf" srcId="{E703ACE1-F059-491F-A9E3-059AAAE18FD2}" destId="{F9977300-3B19-4A32-9EFE-2BAE07CB2EDF}" srcOrd="1" destOrd="0" presId="urn:microsoft.com/office/officeart/2005/8/layout/cycle4"/>
    <dgm:cxn modelId="{46AEF242-934B-477B-819A-26581E83B93F}" type="presParOf" srcId="{F9977300-3B19-4A32-9EFE-2BAE07CB2EDF}" destId="{42CEAABB-43FE-42C7-8541-8FB31327F2F4}" srcOrd="0" destOrd="0" presId="urn:microsoft.com/office/officeart/2005/8/layout/cycle4"/>
    <dgm:cxn modelId="{4AC87772-1B42-4880-A717-54049A2F689F}" type="presParOf" srcId="{F9977300-3B19-4A32-9EFE-2BAE07CB2EDF}" destId="{64DA5B25-175A-442B-9D5E-6C2967262A9C}" srcOrd="1" destOrd="0" presId="urn:microsoft.com/office/officeart/2005/8/layout/cycle4"/>
    <dgm:cxn modelId="{46671AB9-B777-4E49-B682-52A31372C41F}" type="presParOf" srcId="{E703ACE1-F059-491F-A9E3-059AAAE18FD2}" destId="{523931D0-80D9-4F30-9916-E11B7D00E3D1}" srcOrd="2" destOrd="0" presId="urn:microsoft.com/office/officeart/2005/8/layout/cycle4"/>
    <dgm:cxn modelId="{259C15B6-3044-49EE-9AB7-846584D57E49}" type="presParOf" srcId="{523931D0-80D9-4F30-9916-E11B7D00E3D1}" destId="{593B32D7-AF7E-4382-A9AC-E0305E000F17}" srcOrd="0" destOrd="0" presId="urn:microsoft.com/office/officeart/2005/8/layout/cycle4"/>
    <dgm:cxn modelId="{AC700CC5-8DB7-4BF1-88F4-F388B8103544}" type="presParOf" srcId="{523931D0-80D9-4F30-9916-E11B7D00E3D1}" destId="{CAC02919-BF47-41FB-80E6-6CA9EEE31B58}" srcOrd="1" destOrd="0" presId="urn:microsoft.com/office/officeart/2005/8/layout/cycle4"/>
    <dgm:cxn modelId="{A6CBA920-9549-4757-A205-BACCBD40E1A0}" type="presParOf" srcId="{E703ACE1-F059-491F-A9E3-059AAAE18FD2}" destId="{A71F3514-9E5C-4A92-B2AD-37769C46D86B}" srcOrd="3" destOrd="0" presId="urn:microsoft.com/office/officeart/2005/8/layout/cycle4"/>
    <dgm:cxn modelId="{9857D1AA-5096-4058-98FA-322168AD56BF}" type="presParOf" srcId="{A71F3514-9E5C-4A92-B2AD-37769C46D86B}" destId="{A6062A93-89C2-477F-A650-8EE1FDF73ACF}" srcOrd="0" destOrd="0" presId="urn:microsoft.com/office/officeart/2005/8/layout/cycle4"/>
    <dgm:cxn modelId="{910D4C35-9164-4F87-B7B7-F0E498B59507}" type="presParOf" srcId="{A71F3514-9E5C-4A92-B2AD-37769C46D86B}" destId="{629E5348-64E5-4311-ADFE-0F6B5B4D2B26}" srcOrd="1" destOrd="0" presId="urn:microsoft.com/office/officeart/2005/8/layout/cycle4"/>
    <dgm:cxn modelId="{274C3F19-CC92-410D-AEF3-A584F324AFCA}" type="presParOf" srcId="{E703ACE1-F059-491F-A9E3-059AAAE18FD2}" destId="{64A53D39-E7E9-4F50-B8C5-0649CED33332}" srcOrd="4" destOrd="0" presId="urn:microsoft.com/office/officeart/2005/8/layout/cycle4"/>
    <dgm:cxn modelId="{A111C15F-CAB7-49A7-92AA-CFE1F5842EEB}" type="presParOf" srcId="{1A33A4EA-A691-42CF-A49A-2DF6400EE9F0}" destId="{2729FCB2-6334-42CF-BC29-2BBF60E93D22}" srcOrd="1" destOrd="0" presId="urn:microsoft.com/office/officeart/2005/8/layout/cycle4"/>
    <dgm:cxn modelId="{56970298-76BC-486E-BDF0-AA1993196ED7}" type="presParOf" srcId="{2729FCB2-6334-42CF-BC29-2BBF60E93D22}" destId="{D1DF8E52-FD86-491F-98F5-E99F9C8648BC}" srcOrd="0" destOrd="0" presId="urn:microsoft.com/office/officeart/2005/8/layout/cycle4"/>
    <dgm:cxn modelId="{800AC860-2413-45DD-B8BC-5CAF0C34B0D1}" type="presParOf" srcId="{2729FCB2-6334-42CF-BC29-2BBF60E93D22}" destId="{1BB1AF34-DB4C-46B4-8E5E-9508EBBBCFE9}" srcOrd="1" destOrd="0" presId="urn:microsoft.com/office/officeart/2005/8/layout/cycle4"/>
    <dgm:cxn modelId="{158C464A-7631-4B4C-9CD7-E4C7F48FD207}" type="presParOf" srcId="{2729FCB2-6334-42CF-BC29-2BBF60E93D22}" destId="{E3A2B13D-6579-41DC-8827-59FD2067DA27}" srcOrd="2" destOrd="0" presId="urn:microsoft.com/office/officeart/2005/8/layout/cycle4"/>
    <dgm:cxn modelId="{552C92F4-2494-41B5-8928-0D53E0616E9C}" type="presParOf" srcId="{2729FCB2-6334-42CF-BC29-2BBF60E93D22}" destId="{99F1EECE-A8F8-4A76-9E77-7FF2D8629C8C}" srcOrd="3" destOrd="0" presId="urn:microsoft.com/office/officeart/2005/8/layout/cycle4"/>
    <dgm:cxn modelId="{0479A992-ACC9-498D-A559-60ABB05617CE}" type="presParOf" srcId="{2729FCB2-6334-42CF-BC29-2BBF60E93D22}" destId="{16491D5B-E054-4506-846F-CED6B11C00B6}" srcOrd="4" destOrd="0" presId="urn:microsoft.com/office/officeart/2005/8/layout/cycle4"/>
    <dgm:cxn modelId="{3226C8DD-5CAA-487D-B70F-3E9B9AE2F04D}" type="presParOf" srcId="{1A33A4EA-A691-42CF-A49A-2DF6400EE9F0}" destId="{9AC92ACE-29A9-45A3-960C-6141AB4CB663}" srcOrd="2" destOrd="0" presId="urn:microsoft.com/office/officeart/2005/8/layout/cycle4"/>
    <dgm:cxn modelId="{FE6413AA-D3E7-4D3D-87E8-ABC6B0705222}" type="presParOf" srcId="{1A33A4EA-A691-42CF-A49A-2DF6400EE9F0}" destId="{66C9EA2A-EB07-41CA-A607-ACBC5419A6BB}" srcOrd="3" destOrd="0" presId="urn:microsoft.com/office/officeart/2005/8/layout/cycle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93B32D7-AF7E-4382-A9AC-E0305E000F17}">
      <dsp:nvSpPr>
        <dsp:cNvPr id="0" name=""/>
        <dsp:cNvSpPr/>
      </dsp:nvSpPr>
      <dsp:spPr>
        <a:xfrm>
          <a:off x="4425791" y="3389343"/>
          <a:ext cx="2462258" cy="159498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500" kern="1200" dirty="0" smtClean="0"/>
            <a:t>Instrument interfaces</a:t>
          </a:r>
          <a:endParaRPr lang="en-GB" sz="1500" kern="1200" dirty="0"/>
        </a:p>
      </dsp:txBody>
      <dsp:txXfrm>
        <a:off x="5199505" y="3823126"/>
        <a:ext cx="1653506" cy="1126164"/>
      </dsp:txXfrm>
    </dsp:sp>
    <dsp:sp modelId="{A6062A93-89C2-477F-A650-8EE1FDF73ACF}">
      <dsp:nvSpPr>
        <dsp:cNvPr id="0" name=""/>
        <dsp:cNvSpPr/>
      </dsp:nvSpPr>
      <dsp:spPr>
        <a:xfrm>
          <a:off x="408422" y="3389343"/>
          <a:ext cx="2462258" cy="159498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500" kern="1200" dirty="0" smtClean="0"/>
            <a:t>Archiving</a:t>
          </a:r>
          <a:endParaRPr lang="en-GB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500" kern="1200" dirty="0" smtClean="0"/>
            <a:t>Querying</a:t>
          </a:r>
          <a:endParaRPr lang="en-GB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500" kern="1200" dirty="0" smtClean="0"/>
            <a:t>Analysis</a:t>
          </a:r>
          <a:endParaRPr lang="en-GB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500" kern="1200" dirty="0" smtClean="0"/>
            <a:t>Reporting</a:t>
          </a:r>
          <a:endParaRPr lang="en-GB" sz="1500" kern="1200" dirty="0"/>
        </a:p>
      </dsp:txBody>
      <dsp:txXfrm>
        <a:off x="443459" y="3823126"/>
        <a:ext cx="1653506" cy="1126164"/>
      </dsp:txXfrm>
    </dsp:sp>
    <dsp:sp modelId="{42CEAABB-43FE-42C7-8541-8FB31327F2F4}">
      <dsp:nvSpPr>
        <dsp:cNvPr id="0" name=""/>
        <dsp:cNvSpPr/>
      </dsp:nvSpPr>
      <dsp:spPr>
        <a:xfrm>
          <a:off x="4425791" y="0"/>
          <a:ext cx="2462258" cy="159498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600" kern="1200" dirty="0" smtClean="0"/>
            <a:t>Dispense</a:t>
          </a:r>
          <a:endParaRPr lang="en-GB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600" kern="1200" dirty="0" smtClean="0"/>
            <a:t>Mix</a:t>
          </a:r>
          <a:endParaRPr lang="en-GB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600" kern="1200" dirty="0" smtClean="0"/>
            <a:t>Characterise</a:t>
          </a:r>
          <a:endParaRPr lang="en-GB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600" kern="1200" dirty="0" smtClean="0"/>
            <a:t>Application</a:t>
          </a:r>
          <a:endParaRPr lang="en-GB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600" kern="1200" dirty="0" smtClean="0"/>
            <a:t>Measurement</a:t>
          </a:r>
          <a:endParaRPr lang="en-GB" sz="1600" kern="1200" dirty="0"/>
        </a:p>
      </dsp:txBody>
      <dsp:txXfrm>
        <a:off x="5199505" y="35037"/>
        <a:ext cx="1653506" cy="1126164"/>
      </dsp:txXfrm>
    </dsp:sp>
    <dsp:sp modelId="{FD88E590-017E-4D30-95BB-3DF28B7DB16D}">
      <dsp:nvSpPr>
        <dsp:cNvPr id="0" name=""/>
        <dsp:cNvSpPr/>
      </dsp:nvSpPr>
      <dsp:spPr>
        <a:xfrm>
          <a:off x="441737" y="0"/>
          <a:ext cx="2462258" cy="159498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500" kern="1200" dirty="0" smtClean="0"/>
            <a:t>DOE</a:t>
          </a:r>
          <a:endParaRPr lang="en-GB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500" kern="1200" dirty="0" smtClean="0"/>
            <a:t>Single experiments</a:t>
          </a:r>
          <a:endParaRPr lang="en-GB" sz="1500" kern="1200" dirty="0"/>
        </a:p>
      </dsp:txBody>
      <dsp:txXfrm>
        <a:off x="476774" y="35037"/>
        <a:ext cx="1653506" cy="1126164"/>
      </dsp:txXfrm>
    </dsp:sp>
    <dsp:sp modelId="{D1DF8E52-FD86-491F-98F5-E99F9C8648BC}">
      <dsp:nvSpPr>
        <dsp:cNvPr id="0" name=""/>
        <dsp:cNvSpPr/>
      </dsp:nvSpPr>
      <dsp:spPr>
        <a:xfrm>
          <a:off x="2009299" y="833501"/>
          <a:ext cx="1686773" cy="1686773"/>
        </a:xfrm>
        <a:prstGeom prst="pieWedg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kern="1200" dirty="0" smtClean="0"/>
            <a:t>Library design</a:t>
          </a:r>
          <a:endParaRPr lang="en-GB" sz="1600" kern="1200" dirty="0"/>
        </a:p>
      </dsp:txBody>
      <dsp:txXfrm>
        <a:off x="2503343" y="1327545"/>
        <a:ext cx="1192729" cy="1192729"/>
      </dsp:txXfrm>
    </dsp:sp>
    <dsp:sp modelId="{1BB1AF34-DB4C-46B4-8E5E-9508EBBBCFE9}">
      <dsp:nvSpPr>
        <dsp:cNvPr id="0" name=""/>
        <dsp:cNvSpPr/>
      </dsp:nvSpPr>
      <dsp:spPr>
        <a:xfrm rot="5400000">
          <a:off x="3768070" y="833501"/>
          <a:ext cx="1686773" cy="1686773"/>
        </a:xfrm>
        <a:prstGeom prst="pieWedg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kern="1200" dirty="0" smtClean="0"/>
            <a:t>Workflow</a:t>
          </a:r>
          <a:endParaRPr lang="en-GB" sz="1600" kern="1200" dirty="0"/>
        </a:p>
      </dsp:txBody>
      <dsp:txXfrm rot="-5400000">
        <a:off x="3768070" y="1327545"/>
        <a:ext cx="1192729" cy="1192729"/>
      </dsp:txXfrm>
    </dsp:sp>
    <dsp:sp modelId="{E3A2B13D-6579-41DC-8827-59FD2067DA27}">
      <dsp:nvSpPr>
        <dsp:cNvPr id="0" name=""/>
        <dsp:cNvSpPr/>
      </dsp:nvSpPr>
      <dsp:spPr>
        <a:xfrm rot="10800000">
          <a:off x="3768091" y="2592293"/>
          <a:ext cx="1686773" cy="1686773"/>
        </a:xfrm>
        <a:prstGeom prst="pieWedg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kern="1200" dirty="0" smtClean="0"/>
            <a:t>Data acquisition</a:t>
          </a:r>
          <a:endParaRPr lang="en-GB" sz="1600" kern="1200" dirty="0"/>
        </a:p>
      </dsp:txBody>
      <dsp:txXfrm rot="10800000">
        <a:off x="3768091" y="2592293"/>
        <a:ext cx="1192729" cy="1192729"/>
      </dsp:txXfrm>
    </dsp:sp>
    <dsp:sp modelId="{99F1EECE-A8F8-4A76-9E77-7FF2D8629C8C}">
      <dsp:nvSpPr>
        <dsp:cNvPr id="0" name=""/>
        <dsp:cNvSpPr/>
      </dsp:nvSpPr>
      <dsp:spPr>
        <a:xfrm rot="16200000">
          <a:off x="2009299" y="2592293"/>
          <a:ext cx="1686773" cy="1686773"/>
        </a:xfrm>
        <a:prstGeom prst="pieWedg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1600" kern="1200" dirty="0" smtClean="0"/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kern="1200" dirty="0" smtClean="0"/>
            <a:t>Data usage</a:t>
          </a:r>
          <a:endParaRPr lang="en-GB" sz="1600" kern="1200" dirty="0"/>
        </a:p>
      </dsp:txBody>
      <dsp:txXfrm rot="5400000">
        <a:off x="2503343" y="2592293"/>
        <a:ext cx="1192729" cy="1192729"/>
      </dsp:txXfrm>
    </dsp:sp>
    <dsp:sp modelId="{9AC92ACE-29A9-45A3-960C-6141AB4CB663}">
      <dsp:nvSpPr>
        <dsp:cNvPr id="0" name=""/>
        <dsp:cNvSpPr/>
      </dsp:nvSpPr>
      <dsp:spPr>
        <a:xfrm>
          <a:off x="3384375" y="2043574"/>
          <a:ext cx="745157" cy="647962"/>
        </a:xfrm>
        <a:prstGeom prst="circular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6C9EA2A-EB07-41CA-A607-ACBC5419A6BB}">
      <dsp:nvSpPr>
        <dsp:cNvPr id="0" name=""/>
        <dsp:cNvSpPr/>
      </dsp:nvSpPr>
      <dsp:spPr>
        <a:xfrm rot="10800000">
          <a:off x="3384375" y="2392149"/>
          <a:ext cx="745157" cy="647962"/>
        </a:xfrm>
        <a:prstGeom prst="circular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4">
  <dgm:title val=""/>
  <dgm:desc val=""/>
  <dgm:catLst>
    <dgm:cat type="relationship" pri="26000"/>
    <dgm:cat type="cycle" pri="13000"/>
    <dgm:cat type="matrix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290884" y="9301098"/>
            <a:ext cx="1059117" cy="257798"/>
          </a:xfrm>
          <a:prstGeom prst="rect">
            <a:avLst/>
          </a:prstGeom>
        </p:spPr>
        <p:txBody>
          <a:bodyPr vert="horz" lIns="90888" tIns="45444" rIns="90888" bIns="45444" rtlCol="0" anchor="ctr"/>
          <a:lstStyle>
            <a:lvl1pPr algn="r">
              <a:defRPr sz="1200"/>
            </a:lvl1pPr>
          </a:lstStyle>
          <a:p>
            <a:pPr algn="l"/>
            <a:fld id="{CCD5EAFC-37AC-4ED7-B99F-26C6745092FC}" type="datetimeFigureOut">
              <a:rPr lang="en-GB" sz="700">
                <a:solidFill>
                  <a:schemeClr val="tx1">
                    <a:lumMod val="75000"/>
                    <a:lumOff val="2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pPr algn="l"/>
              <a:t>08/11/2016</a:t>
            </a:fld>
            <a:endParaRPr lang="en-GB" sz="700" dirty="0">
              <a:solidFill>
                <a:schemeClr val="tx1">
                  <a:lumMod val="75000"/>
                  <a:lumOff val="25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374650" y="9335803"/>
            <a:ext cx="1059117" cy="230913"/>
          </a:xfrm>
          <a:prstGeom prst="rect">
            <a:avLst/>
          </a:prstGeom>
        </p:spPr>
        <p:txBody>
          <a:bodyPr vert="horz" lIns="90888" tIns="45444" rIns="90888" bIns="45444" rtlCol="0" anchor="ctr"/>
          <a:lstStyle>
            <a:lvl1pPr algn="r">
              <a:defRPr sz="1200"/>
            </a:lvl1pPr>
          </a:lstStyle>
          <a:p>
            <a:fld id="{AE9E7520-409B-41D3-B2E7-DDE21F3E5ADD}" type="slidenum">
              <a:rPr lang="en-GB" sz="700">
                <a:solidFill>
                  <a:schemeClr val="tx1">
                    <a:lumMod val="75000"/>
                    <a:lumOff val="2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pPr/>
              <a:t>‹#›</a:t>
            </a:fld>
            <a:endParaRPr lang="en-GB" sz="700" dirty="0">
              <a:solidFill>
                <a:schemeClr val="tx1">
                  <a:lumMod val="75000"/>
                  <a:lumOff val="25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6188" y="249137"/>
            <a:ext cx="3706912" cy="23091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GB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Presentation Handout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26188" y="480051"/>
            <a:ext cx="3918736" cy="15394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GB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Visit: </a:t>
            </a:r>
            <a:r>
              <a:rPr lang="en-GB" sz="800" dirty="0">
                <a:solidFill>
                  <a:schemeClr val="accent1">
                    <a:lumMod val="7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www.uk-cpi.com</a:t>
            </a:r>
            <a:r>
              <a:rPr lang="en-GB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     •     Email: </a:t>
            </a:r>
            <a:r>
              <a:rPr lang="en-GB" sz="800" dirty="0">
                <a:solidFill>
                  <a:schemeClr val="accent1">
                    <a:lumMod val="7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info@uk-cpi.com</a:t>
            </a:r>
            <a:r>
              <a:rPr lang="en-GB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     •     Twitter: </a:t>
            </a:r>
            <a:r>
              <a:rPr lang="en-GB" sz="800" dirty="0">
                <a:solidFill>
                  <a:schemeClr val="accent1">
                    <a:lumMod val="7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@</a:t>
            </a:r>
            <a:r>
              <a:rPr lang="en-GB" sz="800" dirty="0" err="1">
                <a:solidFill>
                  <a:schemeClr val="accent1">
                    <a:lumMod val="7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ukCPI</a:t>
            </a:r>
            <a:endParaRPr lang="en-GB" sz="800" dirty="0">
              <a:solidFill>
                <a:schemeClr val="accent1">
                  <a:lumMod val="75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pic>
        <p:nvPicPr>
          <p:cNvPr id="15" name="Picture 2" descr="\\cpi03-fs01.uk-cpi.com\users$\craig.edwards\CPI\CPI Logo Proposal Presentation\CPINew_BlueGrey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0560" y="210832"/>
            <a:ext cx="917902" cy="424037"/>
          </a:xfrm>
          <a:prstGeom prst="rect">
            <a:avLst/>
          </a:prstGeom>
          <a:noFill/>
        </p:spPr>
      </p:pic>
      <p:cxnSp>
        <p:nvCxnSpPr>
          <p:cNvPr id="16" name="Straight Connector 15"/>
          <p:cNvCxnSpPr/>
          <p:nvPr/>
        </p:nvCxnSpPr>
        <p:spPr>
          <a:xfrm>
            <a:off x="292968" y="829752"/>
            <a:ext cx="6138714" cy="0"/>
          </a:xfrm>
          <a:prstGeom prst="line">
            <a:avLst/>
          </a:prstGeom>
          <a:ln>
            <a:solidFill>
              <a:srgbClr val="525762">
                <a:alpha val="50196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Picture 3" descr="\\cpi03-fs01.uk-cpi.com\users$\craig.edwards\CPI\CPI Presentation Template\Resources\CatapultLogo_CPIBlu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0837" y="313805"/>
            <a:ext cx="905963" cy="298944"/>
          </a:xfrm>
          <a:prstGeom prst="rect">
            <a:avLst/>
          </a:prstGeom>
          <a:noFill/>
        </p:spPr>
      </p:pic>
      <p:sp>
        <p:nvSpPr>
          <p:cNvPr id="23" name="TextBox 22"/>
          <p:cNvSpPr txBox="1"/>
          <p:nvPr/>
        </p:nvSpPr>
        <p:spPr>
          <a:xfrm>
            <a:off x="1738346" y="9350265"/>
            <a:ext cx="3247962" cy="184109"/>
          </a:xfrm>
          <a:prstGeom prst="rect">
            <a:avLst/>
          </a:prstGeom>
          <a:noFill/>
        </p:spPr>
        <p:txBody>
          <a:bodyPr wrap="square" lIns="90888" tIns="45444" rIns="90888" bIns="45444" rtlCol="0" anchor="ctr">
            <a:spAutoFit/>
          </a:bodyPr>
          <a:lstStyle/>
          <a:p>
            <a:pPr algn="ctr" defTabSz="908881">
              <a:defRPr/>
            </a:pPr>
            <a:r>
              <a:rPr lang="en-US" sz="600" dirty="0">
                <a:solidFill>
                  <a:schemeClr val="tx2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©</a:t>
            </a:r>
            <a:r>
              <a:rPr lang="en-GB" sz="600" dirty="0">
                <a:solidFill>
                  <a:schemeClr val="tx2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 2014 </a:t>
            </a:r>
            <a:r>
              <a:rPr lang="en-US" sz="600" dirty="0">
                <a:solidFill>
                  <a:schemeClr val="tx2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Centre for Process Innovation Limited. All Rights Reserved.</a:t>
            </a:r>
            <a:endParaRPr lang="en-GB" sz="600" dirty="0">
              <a:solidFill>
                <a:schemeClr val="tx2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cxnSp>
        <p:nvCxnSpPr>
          <p:cNvPr id="24" name="Straight Connector 23"/>
          <p:cNvCxnSpPr/>
          <p:nvPr/>
        </p:nvCxnSpPr>
        <p:spPr>
          <a:xfrm>
            <a:off x="326189" y="9120526"/>
            <a:ext cx="6072275" cy="0"/>
          </a:xfrm>
          <a:prstGeom prst="line">
            <a:avLst/>
          </a:prstGeom>
          <a:ln>
            <a:solidFill>
              <a:srgbClr val="525762">
                <a:alpha val="50196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71771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063625" y="1379538"/>
            <a:ext cx="4589463" cy="34432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888" tIns="45444" rIns="90888" bIns="45444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224760" y="5093425"/>
            <a:ext cx="6275130" cy="3644753"/>
          </a:xfrm>
          <a:prstGeom prst="rect">
            <a:avLst/>
          </a:prstGeom>
        </p:spPr>
        <p:txBody>
          <a:bodyPr vert="horz" lIns="90888" tIns="45444" rIns="90888" bIns="45444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22" name="Date Placeholder 2"/>
          <p:cNvSpPr>
            <a:spLocks noGrp="1"/>
          </p:cNvSpPr>
          <p:nvPr>
            <p:ph type="dt" sz="quarter" idx="1"/>
          </p:nvPr>
        </p:nvSpPr>
        <p:spPr>
          <a:xfrm>
            <a:off x="290884" y="9301098"/>
            <a:ext cx="1059117" cy="257798"/>
          </a:xfrm>
          <a:prstGeom prst="rect">
            <a:avLst/>
          </a:prstGeom>
        </p:spPr>
        <p:txBody>
          <a:bodyPr vert="horz" lIns="90888" tIns="45444" rIns="90888" bIns="45444" rtlCol="0" anchor="ctr"/>
          <a:lstStyle>
            <a:lvl1pPr algn="r">
              <a:defRPr sz="1200">
                <a:latin typeface="Open Sans" pitchFamily="34" charset="0"/>
                <a:ea typeface="Open Sans" pitchFamily="34" charset="0"/>
                <a:cs typeface="Open Sans" pitchFamily="34" charset="0"/>
              </a:defRPr>
            </a:lvl1pPr>
          </a:lstStyle>
          <a:p>
            <a:pPr algn="l"/>
            <a:fld id="{CCD5EAFC-37AC-4ED7-B99F-26C6745092FC}" type="datetimeFigureOut">
              <a:rPr lang="en-GB" sz="7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 algn="l"/>
              <a:t>08/11/2016</a:t>
            </a:fld>
            <a:endParaRPr lang="en-GB" sz="7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3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5374650" y="9335803"/>
            <a:ext cx="1059117" cy="230913"/>
          </a:xfrm>
          <a:prstGeom prst="rect">
            <a:avLst/>
          </a:prstGeom>
        </p:spPr>
        <p:txBody>
          <a:bodyPr vert="horz" lIns="90888" tIns="45444" rIns="90888" bIns="45444" rtlCol="0" anchor="ctr"/>
          <a:lstStyle>
            <a:lvl1pPr algn="r">
              <a:defRPr sz="1200">
                <a:latin typeface="Open Sans" pitchFamily="34" charset="0"/>
                <a:ea typeface="Open Sans" pitchFamily="34" charset="0"/>
                <a:cs typeface="Open Sans" pitchFamily="34" charset="0"/>
              </a:defRPr>
            </a:lvl1pPr>
          </a:lstStyle>
          <a:p>
            <a:fld id="{AE9E7520-409B-41D3-B2E7-DDE21F3E5ADD}" type="slidenum">
              <a:rPr lang="en-GB" sz="7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/>
              <a:t>‹#›</a:t>
            </a:fld>
            <a:endParaRPr lang="en-GB" sz="7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26188" y="416011"/>
            <a:ext cx="3706912" cy="23091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GB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Presentation Notes</a:t>
            </a:r>
            <a:endParaRPr lang="en-GB" sz="1400" b="1" dirty="0">
              <a:solidFill>
                <a:schemeClr val="tx1">
                  <a:lumMod val="75000"/>
                  <a:lumOff val="25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pic>
        <p:nvPicPr>
          <p:cNvPr id="26" name="Picture 2" descr="\\cpi03-fs01.uk-cpi.com\users$\craig.edwards\CPI\CPI Logo Proposal Presentation\CPINew_BlueGrey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0560" y="350084"/>
            <a:ext cx="917902" cy="424037"/>
          </a:xfrm>
          <a:prstGeom prst="rect">
            <a:avLst/>
          </a:prstGeom>
          <a:noFill/>
        </p:spPr>
      </p:pic>
      <p:cxnSp>
        <p:nvCxnSpPr>
          <p:cNvPr id="27" name="Straight Connector 26"/>
          <p:cNvCxnSpPr/>
          <p:nvPr/>
        </p:nvCxnSpPr>
        <p:spPr>
          <a:xfrm>
            <a:off x="326189" y="1038566"/>
            <a:ext cx="6072275" cy="0"/>
          </a:xfrm>
          <a:prstGeom prst="line">
            <a:avLst/>
          </a:prstGeom>
          <a:ln>
            <a:solidFill>
              <a:srgbClr val="525762">
                <a:alpha val="50196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Picture 3" descr="\\cpi03-fs01.uk-cpi.com\users$\craig.edwards\CPI\CPI Presentation Template\Resources\CatapultLogo_CPIBlu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0837" y="453057"/>
            <a:ext cx="905963" cy="298944"/>
          </a:xfrm>
          <a:prstGeom prst="rect">
            <a:avLst/>
          </a:prstGeom>
          <a:noFill/>
        </p:spPr>
      </p:pic>
      <p:sp>
        <p:nvSpPr>
          <p:cNvPr id="29" name="TextBox 28"/>
          <p:cNvSpPr txBox="1"/>
          <p:nvPr/>
        </p:nvSpPr>
        <p:spPr>
          <a:xfrm>
            <a:off x="1738346" y="9350265"/>
            <a:ext cx="3247962" cy="184109"/>
          </a:xfrm>
          <a:prstGeom prst="rect">
            <a:avLst/>
          </a:prstGeom>
          <a:noFill/>
        </p:spPr>
        <p:txBody>
          <a:bodyPr wrap="square" lIns="90888" tIns="45444" rIns="90888" bIns="45444" rtlCol="0" anchor="ctr">
            <a:spAutoFit/>
          </a:bodyPr>
          <a:lstStyle/>
          <a:p>
            <a:pPr marL="0" marR="0" indent="0" algn="ctr" defTabSz="90888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 smtClean="0">
                <a:solidFill>
                  <a:schemeClr val="tx2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©</a:t>
            </a:r>
            <a:r>
              <a:rPr lang="en-GB" sz="600" baseline="0" dirty="0" smtClean="0">
                <a:solidFill>
                  <a:schemeClr val="tx2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 2014 </a:t>
            </a:r>
            <a:r>
              <a:rPr lang="en-US" sz="600" dirty="0" smtClean="0">
                <a:solidFill>
                  <a:schemeClr val="tx2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Centre for Process Innovation Limited. All Rights Reserved.</a:t>
            </a:r>
            <a:endParaRPr lang="en-GB" sz="600" dirty="0" smtClean="0">
              <a:solidFill>
                <a:schemeClr val="tx2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cxnSp>
        <p:nvCxnSpPr>
          <p:cNvPr id="30" name="Straight Connector 29"/>
          <p:cNvCxnSpPr/>
          <p:nvPr/>
        </p:nvCxnSpPr>
        <p:spPr>
          <a:xfrm>
            <a:off x="326189" y="9120526"/>
            <a:ext cx="6072275" cy="0"/>
          </a:xfrm>
          <a:prstGeom prst="line">
            <a:avLst/>
          </a:prstGeom>
          <a:ln>
            <a:solidFill>
              <a:srgbClr val="525762">
                <a:alpha val="50196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401098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lnSpc>
        <a:spcPct val="150000"/>
      </a:lnSpc>
      <a:defRPr sz="1200" kern="1200">
        <a:solidFill>
          <a:schemeClr val="tx1"/>
        </a:solidFill>
        <a:latin typeface="Open Sans" pitchFamily="34" charset="0"/>
        <a:ea typeface="Open Sans" pitchFamily="34" charset="0"/>
        <a:cs typeface="Open Sans" pitchFamily="34" charset="0"/>
      </a:defRPr>
    </a:lvl1pPr>
    <a:lvl2pPr marL="457200" algn="l" defTabSz="914400" rtl="0" eaLnBrk="1" latinLnBrk="0" hangingPunct="1">
      <a:lnSpc>
        <a:spcPct val="150000"/>
      </a:lnSpc>
      <a:defRPr sz="1200" kern="1200">
        <a:solidFill>
          <a:schemeClr val="tx1"/>
        </a:solidFill>
        <a:latin typeface="Open Sans" pitchFamily="34" charset="0"/>
        <a:ea typeface="Open Sans" pitchFamily="34" charset="0"/>
        <a:cs typeface="Open Sans" pitchFamily="34" charset="0"/>
      </a:defRPr>
    </a:lvl2pPr>
    <a:lvl3pPr marL="914400" algn="l" defTabSz="914400" rtl="0" eaLnBrk="1" latinLnBrk="0" hangingPunct="1">
      <a:lnSpc>
        <a:spcPct val="150000"/>
      </a:lnSpc>
      <a:defRPr sz="1200" kern="1200">
        <a:solidFill>
          <a:schemeClr val="tx1"/>
        </a:solidFill>
        <a:latin typeface="Open Sans" pitchFamily="34" charset="0"/>
        <a:ea typeface="Open Sans" pitchFamily="34" charset="0"/>
        <a:cs typeface="Open Sans" pitchFamily="34" charset="0"/>
      </a:defRPr>
    </a:lvl3pPr>
    <a:lvl4pPr marL="1371600" algn="l" defTabSz="914400" rtl="0" eaLnBrk="1" latinLnBrk="0" hangingPunct="1">
      <a:lnSpc>
        <a:spcPct val="150000"/>
      </a:lnSpc>
      <a:defRPr sz="1200" kern="1200">
        <a:solidFill>
          <a:schemeClr val="tx1"/>
        </a:solidFill>
        <a:latin typeface="Open Sans" pitchFamily="34" charset="0"/>
        <a:ea typeface="Open Sans" pitchFamily="34" charset="0"/>
        <a:cs typeface="Open Sans" pitchFamily="34" charset="0"/>
      </a:defRPr>
    </a:lvl4pPr>
    <a:lvl5pPr marL="1828800" algn="l" defTabSz="914400" rtl="0" eaLnBrk="1" latinLnBrk="0" hangingPunct="1">
      <a:lnSpc>
        <a:spcPct val="150000"/>
      </a:lnSpc>
      <a:defRPr sz="1200" kern="1200">
        <a:solidFill>
          <a:schemeClr val="tx1"/>
        </a:solidFill>
        <a:latin typeface="Open Sans" pitchFamily="34" charset="0"/>
        <a:ea typeface="Open Sans" pitchFamily="34" charset="0"/>
        <a:cs typeface="Open Sans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EF31C4-1C64-4E3A-B81E-82C15CE7D64D}" type="slidenum">
              <a:rPr lang="en-GB" smtClean="0">
                <a:solidFill>
                  <a:prstClr val="black"/>
                </a:solidFill>
              </a:rPr>
              <a:pPr/>
              <a:t>1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71468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*REQUIRED* Presentation Start 1 - CPI Splash Screen and Copy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\\cpi03-fs01.uk-cpi.com\users$\craig.edwards\CPI\CPI Presentation Template\Resources\CatapultLogo_WhiteText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31940" y="6093296"/>
            <a:ext cx="1080120" cy="557093"/>
          </a:xfrm>
          <a:prstGeom prst="rect">
            <a:avLst/>
          </a:prstGeom>
          <a:noFill/>
        </p:spPr>
      </p:pic>
      <p:pic>
        <p:nvPicPr>
          <p:cNvPr id="5" name="Picture 2" descr="\\cpi03-fs01.uk-cpi.com\users$\craig.edwards\CPI\CPI Logo Proposal Presentation\CPINew_White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800" y="2588907"/>
            <a:ext cx="3600400" cy="1680186"/>
          </a:xfrm>
          <a:prstGeom prst="rect">
            <a:avLst/>
          </a:prstGeom>
          <a:noFill/>
        </p:spPr>
      </p:pic>
      <p:sp>
        <p:nvSpPr>
          <p:cNvPr id="6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6500834"/>
            <a:ext cx="1928826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600" b="1">
                <a:solidFill>
                  <a:schemeClr val="bg1"/>
                </a:solidFill>
              </a:defRPr>
            </a:lvl1pPr>
          </a:lstStyle>
          <a:p>
            <a:fld id="{107C3A76-2B71-4DAF-B08F-29345DDFDCED}" type="datetime2">
              <a:rPr lang="en-GB" smtClean="0"/>
              <a:pPr/>
              <a:t>Tuesday, 08 November 2016</a:t>
            </a:fld>
            <a:endParaRPr lang="en-GB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6500834"/>
            <a:ext cx="5680177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bg2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9652" y="6500834"/>
            <a:ext cx="400024" cy="357166"/>
          </a:xfrm>
          <a:prstGeom prst="rect">
            <a:avLst/>
          </a:prstGeom>
          <a:solidFill>
            <a:schemeClr val="bg1"/>
          </a:solidFill>
          <a:effectLst>
            <a:outerShdw blurRad="63500" algn="ctr" rotWithShape="0">
              <a:schemeClr val="accent4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900" b="1">
                <a:solidFill>
                  <a:schemeClr val="accent3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with Background Image (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3140969"/>
            <a:ext cx="9144000" cy="548217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GB" dirty="0" smtClean="0"/>
              <a:t>[REQUIRED: Insert High Resolution Background Image]</a:t>
            </a:r>
            <a:endParaRPr lang="en-GB" dirty="0"/>
          </a:p>
        </p:txBody>
      </p:sp>
      <p:sp>
        <p:nvSpPr>
          <p:cNvPr id="8" name="Rectangle 7"/>
          <p:cNvSpPr/>
          <p:nvPr userDrawn="1"/>
        </p:nvSpPr>
        <p:spPr>
          <a:xfrm>
            <a:off x="323528" y="5013176"/>
            <a:ext cx="8496944" cy="144016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90500" algn="ctr" rotWithShape="0">
              <a:schemeClr val="accent4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" name="Picture 2" descr="\\cpi03-fs01.uk-cpi.com\users$\craig.edwards\CPI\Re-brand\CPINew_White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314102"/>
            <a:ext cx="1020812" cy="476378"/>
          </a:xfrm>
          <a:prstGeom prst="rect">
            <a:avLst/>
          </a:prstGeom>
          <a:noFill/>
        </p:spPr>
      </p:pic>
      <p:sp>
        <p:nvSpPr>
          <p:cNvPr id="13" name="Text Placeholder 12"/>
          <p:cNvSpPr>
            <a:spLocks noGrp="1"/>
          </p:cNvSpPr>
          <p:nvPr>
            <p:ph type="body" sz="quarter" idx="11" hasCustomPrompt="1"/>
          </p:nvPr>
        </p:nvSpPr>
        <p:spPr>
          <a:xfrm>
            <a:off x="539750" y="5013325"/>
            <a:ext cx="8064500" cy="1439863"/>
          </a:xfrm>
        </p:spPr>
        <p:txBody>
          <a:bodyPr anchor="ctr"/>
          <a:lstStyle>
            <a:lvl1pPr>
              <a:lnSpc>
                <a:spcPct val="100000"/>
              </a:lnSpc>
              <a:buNone/>
              <a:defRPr sz="2400">
                <a:solidFill>
                  <a:schemeClr val="tx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 smtClean="0"/>
              <a:t>[Section Title]</a:t>
            </a:r>
            <a:endParaRPr lang="en-GB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6500834"/>
            <a:ext cx="1928826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600" b="1">
                <a:solidFill>
                  <a:schemeClr val="bg1"/>
                </a:solidFill>
              </a:defRPr>
            </a:lvl1pPr>
          </a:lstStyle>
          <a:p>
            <a:fld id="{107C3A76-2B71-4DAF-B08F-29345DDFDCED}" type="datetime2">
              <a:rPr lang="en-GB" smtClean="0"/>
              <a:pPr/>
              <a:t>Tuesday, 08 November 2016</a:t>
            </a:fld>
            <a:endParaRPr lang="en-GB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6500834"/>
            <a:ext cx="5680177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bg2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9652" y="6500834"/>
            <a:ext cx="400024" cy="357166"/>
          </a:xfrm>
          <a:prstGeom prst="rect">
            <a:avLst/>
          </a:prstGeom>
          <a:solidFill>
            <a:schemeClr val="bg1"/>
          </a:solidFill>
          <a:effectLst>
            <a:outerShdw blurRad="63500" algn="ctr" rotWithShape="0">
              <a:schemeClr val="accent4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900" b="1">
                <a:solidFill>
                  <a:schemeClr val="accent3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with Image (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9"/>
          <p:cNvGrpSpPr/>
          <p:nvPr userDrawn="1"/>
        </p:nvGrpSpPr>
        <p:grpSpPr>
          <a:xfrm>
            <a:off x="323528" y="1124744"/>
            <a:ext cx="8496944" cy="5040560"/>
            <a:chOff x="1259632" y="1095586"/>
            <a:chExt cx="6624736" cy="3780420"/>
          </a:xfrm>
          <a:effectLst>
            <a:outerShdw blurRad="190500" algn="ctr" rotWithShape="0">
              <a:schemeClr val="accent4"/>
            </a:outerShdw>
          </a:effectLst>
        </p:grpSpPr>
        <p:sp>
          <p:nvSpPr>
            <p:cNvPr id="11" name="Rectangle 10"/>
            <p:cNvSpPr/>
            <p:nvPr userDrawn="1"/>
          </p:nvSpPr>
          <p:spPr>
            <a:xfrm>
              <a:off x="1259632" y="3795886"/>
              <a:ext cx="6624736" cy="108012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Rectangle 12"/>
            <p:cNvSpPr/>
            <p:nvPr userDrawn="1"/>
          </p:nvSpPr>
          <p:spPr>
            <a:xfrm>
              <a:off x="1259632" y="1095586"/>
              <a:ext cx="6624736" cy="270030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6" name="Picture Placeholder 15"/>
          <p:cNvSpPr>
            <a:spLocks noGrp="1"/>
          </p:cNvSpPr>
          <p:nvPr userDrawn="1">
            <p:ph type="pic" sz="quarter" idx="10" hasCustomPrompt="1"/>
          </p:nvPr>
        </p:nvSpPr>
        <p:spPr>
          <a:xfrm>
            <a:off x="323528" y="1124744"/>
            <a:ext cx="8496944" cy="3600400"/>
          </a:xfrm>
        </p:spPr>
        <p:txBody>
          <a:bodyPr anchor="ctr"/>
          <a:lstStyle>
            <a:lvl1pPr marL="0" indent="0" algn="ctr">
              <a:buNone/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GB" dirty="0" smtClean="0"/>
              <a:t>[REQUIRED: Insert High Resolution Image Here]</a:t>
            </a:r>
            <a:endParaRPr lang="en-GB" dirty="0"/>
          </a:p>
        </p:txBody>
      </p:sp>
      <p:pic>
        <p:nvPicPr>
          <p:cNvPr id="12" name="Picture 2" descr="\\cpi03-fs01.uk-cpi.com\users$\craig.edwards\CPI\Re-brand\CPINew_White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314102"/>
            <a:ext cx="1020812" cy="476378"/>
          </a:xfrm>
          <a:prstGeom prst="rect">
            <a:avLst/>
          </a:prstGeom>
          <a:noFill/>
        </p:spPr>
      </p:pic>
      <p:sp>
        <p:nvSpPr>
          <p:cNvPr id="15" name="Text Placeholder 12"/>
          <p:cNvSpPr>
            <a:spLocks noGrp="1"/>
          </p:cNvSpPr>
          <p:nvPr>
            <p:ph type="body" sz="quarter" idx="11" hasCustomPrompt="1"/>
          </p:nvPr>
        </p:nvSpPr>
        <p:spPr>
          <a:xfrm>
            <a:off x="539552" y="4725144"/>
            <a:ext cx="8064500" cy="1439863"/>
          </a:xfrm>
        </p:spPr>
        <p:txBody>
          <a:bodyPr anchor="ctr"/>
          <a:lstStyle>
            <a:lvl1pPr>
              <a:lnSpc>
                <a:spcPct val="100000"/>
              </a:lnSpc>
              <a:buNone/>
              <a:defRPr sz="2400">
                <a:solidFill>
                  <a:schemeClr val="tx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 smtClean="0"/>
              <a:t>[Section Title]</a:t>
            </a:r>
            <a:endParaRPr lang="en-GB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6500834"/>
            <a:ext cx="1928826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600" b="1">
                <a:solidFill>
                  <a:schemeClr val="bg1"/>
                </a:solidFill>
              </a:defRPr>
            </a:lvl1pPr>
          </a:lstStyle>
          <a:p>
            <a:fld id="{107C3A76-2B71-4DAF-B08F-29345DDFDCED}" type="datetime2">
              <a:rPr lang="en-GB" smtClean="0"/>
              <a:pPr/>
              <a:t>Tuesday, 08 November 2016</a:t>
            </a:fld>
            <a:endParaRPr lang="en-GB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6500834"/>
            <a:ext cx="5680177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bg2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9652" y="6500834"/>
            <a:ext cx="400024" cy="357166"/>
          </a:xfrm>
          <a:prstGeom prst="rect">
            <a:avLst/>
          </a:prstGeom>
          <a:solidFill>
            <a:schemeClr val="bg1"/>
          </a:solidFill>
          <a:effectLst>
            <a:outerShdw blurRad="63500" algn="ctr" rotWithShape="0">
              <a:schemeClr val="accent4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900" b="1">
                <a:solidFill>
                  <a:schemeClr val="accent3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(White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\\cpi03-fs01.uk-cpi.com\users$\craig.edwards\CPI\Re-brand\CPI_NewLogo_BlueGrey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314102"/>
            <a:ext cx="1020812" cy="469466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 userDrawn="1"/>
        </p:nvSpPr>
        <p:spPr>
          <a:xfrm>
            <a:off x="323528" y="2708920"/>
            <a:ext cx="8496944" cy="1440160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 Placeholder 12"/>
          <p:cNvSpPr>
            <a:spLocks noGrp="1"/>
          </p:cNvSpPr>
          <p:nvPr>
            <p:ph type="body" sz="quarter" idx="11" hasCustomPrompt="1"/>
          </p:nvPr>
        </p:nvSpPr>
        <p:spPr>
          <a:xfrm>
            <a:off x="539552" y="2708920"/>
            <a:ext cx="8064500" cy="1439863"/>
          </a:xfrm>
        </p:spPr>
        <p:txBody>
          <a:bodyPr anchor="ctr"/>
          <a:lstStyle>
            <a:lvl1pPr>
              <a:lnSpc>
                <a:spcPct val="100000"/>
              </a:lnSpc>
              <a:buNone/>
              <a:defRPr sz="2400">
                <a:solidFill>
                  <a:schemeClr val="bg2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 smtClean="0"/>
              <a:t>[Section Title]</a:t>
            </a:r>
            <a:endParaRPr lang="en-GB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6500834"/>
            <a:ext cx="1928826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fld id="{DF2A0DC6-273E-4A9E-A521-9DDF8A6FA10C}" type="datetime2">
              <a:rPr lang="en-GB" smtClean="0"/>
              <a:pPr/>
              <a:t>Tuesday, 08 November 2016</a:t>
            </a:fld>
            <a:endParaRPr lang="en-GB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6500834"/>
            <a:ext cx="5680177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9652" y="6500834"/>
            <a:ext cx="400024" cy="357166"/>
          </a:xfrm>
          <a:prstGeom prst="rect">
            <a:avLst/>
          </a:prstGeom>
          <a:solidFill>
            <a:schemeClr val="tx1"/>
          </a:solidFill>
          <a:effectLst>
            <a:outerShdw blurRad="63500" algn="ctr" rotWithShape="0">
              <a:schemeClr val="accent1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900" b="1">
                <a:solidFill>
                  <a:schemeClr val="bg2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with Image (White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\\cpi03-fs01.uk-cpi.com\users$\craig.edwards\CPI\Re-brand\CPI_NewLogo_BlueGrey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314102"/>
            <a:ext cx="1020812" cy="469466"/>
          </a:xfrm>
          <a:prstGeom prst="rect">
            <a:avLst/>
          </a:prstGeom>
          <a:noFill/>
        </p:spPr>
      </p:pic>
      <p:grpSp>
        <p:nvGrpSpPr>
          <p:cNvPr id="8" name="Group 9"/>
          <p:cNvGrpSpPr/>
          <p:nvPr userDrawn="1"/>
        </p:nvGrpSpPr>
        <p:grpSpPr>
          <a:xfrm>
            <a:off x="323528" y="1124744"/>
            <a:ext cx="8496944" cy="5040560"/>
            <a:chOff x="1259632" y="1095586"/>
            <a:chExt cx="6624736" cy="3780420"/>
          </a:xfrm>
          <a:effectLst/>
        </p:grpSpPr>
        <p:sp>
          <p:nvSpPr>
            <p:cNvPr id="9" name="Rectangle 8"/>
            <p:cNvSpPr/>
            <p:nvPr userDrawn="1"/>
          </p:nvSpPr>
          <p:spPr>
            <a:xfrm>
              <a:off x="1259632" y="3795886"/>
              <a:ext cx="6624736" cy="10801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1259632" y="1095586"/>
              <a:ext cx="6624736" cy="270030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1" name="Picture Placeholder 15"/>
          <p:cNvSpPr>
            <a:spLocks noGrp="1"/>
          </p:cNvSpPr>
          <p:nvPr>
            <p:ph type="pic" sz="quarter" idx="10" hasCustomPrompt="1"/>
          </p:nvPr>
        </p:nvSpPr>
        <p:spPr>
          <a:xfrm>
            <a:off x="323528" y="1124744"/>
            <a:ext cx="8496944" cy="3600400"/>
          </a:xfrm>
        </p:spPr>
        <p:txBody>
          <a:bodyPr anchor="ctr"/>
          <a:lstStyle>
            <a:lvl1pPr marL="0" indent="0" algn="ctr">
              <a:buNone/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GB" dirty="0" smtClean="0"/>
              <a:t>[REQUIRED: Insert High Resolution Image Here]</a:t>
            </a:r>
            <a:endParaRPr lang="en-GB" dirty="0"/>
          </a:p>
        </p:txBody>
      </p:sp>
      <p:sp>
        <p:nvSpPr>
          <p:cNvPr id="14" name="Text Placeholder 12"/>
          <p:cNvSpPr>
            <a:spLocks noGrp="1"/>
          </p:cNvSpPr>
          <p:nvPr>
            <p:ph type="body" sz="quarter" idx="11" hasCustomPrompt="1"/>
          </p:nvPr>
        </p:nvSpPr>
        <p:spPr>
          <a:xfrm>
            <a:off x="539552" y="4725144"/>
            <a:ext cx="8064500" cy="1439863"/>
          </a:xfrm>
        </p:spPr>
        <p:txBody>
          <a:bodyPr anchor="ctr"/>
          <a:lstStyle>
            <a:lvl1pPr>
              <a:lnSpc>
                <a:spcPct val="100000"/>
              </a:lnSpc>
              <a:buNone/>
              <a:defRPr sz="2400">
                <a:solidFill>
                  <a:schemeClr val="bg2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 smtClean="0"/>
              <a:t>[Section Title]</a:t>
            </a:r>
            <a:endParaRPr lang="en-GB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6500834"/>
            <a:ext cx="1928826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fld id="{DF2A0DC6-273E-4A9E-A521-9DDF8A6FA10C}" type="datetime2">
              <a:rPr lang="en-GB" smtClean="0"/>
              <a:pPr/>
              <a:t>Tuesday, 08 November 2016</a:t>
            </a:fld>
            <a:endParaRPr lang="en-GB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6500834"/>
            <a:ext cx="5680177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9652" y="6500834"/>
            <a:ext cx="400024" cy="357166"/>
          </a:xfrm>
          <a:prstGeom prst="rect">
            <a:avLst/>
          </a:prstGeom>
          <a:solidFill>
            <a:schemeClr val="tx1"/>
          </a:solidFill>
          <a:effectLst>
            <a:outerShdw blurRad="63500" algn="ctr" rotWithShape="0">
              <a:schemeClr val="accent1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900" b="1">
                <a:solidFill>
                  <a:schemeClr val="bg2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ngle Text Block (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64637"/>
            <a:ext cx="7344816" cy="744083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[Section Title]</a:t>
            </a:r>
            <a:endParaRPr lang="en-GB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323850" y="1052736"/>
            <a:ext cx="8496300" cy="5256584"/>
          </a:xfrm>
        </p:spPr>
        <p:txBody>
          <a:bodyPr/>
          <a:lstStyle>
            <a:lvl1pPr marL="269875" indent="-269875">
              <a:defRPr/>
            </a:lvl1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pic>
        <p:nvPicPr>
          <p:cNvPr id="5" name="Picture 2" descr="\\cpi03-fs01.uk-cpi.com\users$\craig.edwards\CPI\Re-brand\CPINew_White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314102"/>
            <a:ext cx="1020812" cy="476378"/>
          </a:xfrm>
          <a:prstGeom prst="rect">
            <a:avLst/>
          </a:prstGeom>
          <a:noFill/>
        </p:spPr>
      </p:pic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6500834"/>
            <a:ext cx="1928826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600" b="1">
                <a:solidFill>
                  <a:schemeClr val="bg1"/>
                </a:solidFill>
              </a:defRPr>
            </a:lvl1pPr>
          </a:lstStyle>
          <a:p>
            <a:fld id="{107C3A76-2B71-4DAF-B08F-29345DDFDCED}" type="datetime2">
              <a:rPr lang="en-GB" smtClean="0"/>
              <a:pPr/>
              <a:t>Tuesday, 08 November 2016</a:t>
            </a:fld>
            <a:endParaRPr lang="en-GB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6500834"/>
            <a:ext cx="5680177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bg2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9652" y="6500834"/>
            <a:ext cx="400024" cy="357166"/>
          </a:xfrm>
          <a:prstGeom prst="rect">
            <a:avLst/>
          </a:prstGeom>
          <a:solidFill>
            <a:schemeClr val="bg1"/>
          </a:solidFill>
          <a:effectLst>
            <a:outerShdw blurRad="63500" algn="ctr" rotWithShape="0">
              <a:schemeClr val="accent4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900" b="1">
                <a:solidFill>
                  <a:schemeClr val="accent3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ext Blocks (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64637"/>
            <a:ext cx="7344816" cy="744083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[Section Title]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2"/>
          </p:nvPr>
        </p:nvSpPr>
        <p:spPr>
          <a:xfrm>
            <a:off x="323850" y="1052736"/>
            <a:ext cx="4103688" cy="5256584"/>
          </a:xfrm>
        </p:spPr>
        <p:txBody>
          <a:bodyPr/>
          <a:lstStyle>
            <a:lvl1pPr marL="269875" indent="-269875">
              <a:defRPr/>
            </a:lvl1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3"/>
          </p:nvPr>
        </p:nvSpPr>
        <p:spPr>
          <a:xfrm>
            <a:off x="4716464" y="1052736"/>
            <a:ext cx="4103687" cy="5256584"/>
          </a:xfrm>
        </p:spPr>
        <p:txBody>
          <a:bodyPr/>
          <a:lstStyle>
            <a:lvl1pPr marL="269875" indent="-269875">
              <a:defRPr/>
            </a:lvl1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pic>
        <p:nvPicPr>
          <p:cNvPr id="7" name="Picture 2" descr="\\cpi03-fs01.uk-cpi.com\users$\craig.edwards\CPI\Re-brand\CPINew_White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314102"/>
            <a:ext cx="1020812" cy="476378"/>
          </a:xfrm>
          <a:prstGeom prst="rect">
            <a:avLst/>
          </a:prstGeom>
          <a:noFill/>
        </p:spPr>
      </p:pic>
      <p:sp>
        <p:nvSpPr>
          <p:cNvPr id="6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6500834"/>
            <a:ext cx="1928826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600" b="1">
                <a:solidFill>
                  <a:schemeClr val="bg1"/>
                </a:solidFill>
              </a:defRPr>
            </a:lvl1pPr>
          </a:lstStyle>
          <a:p>
            <a:fld id="{107C3A76-2B71-4DAF-B08F-29345DDFDCED}" type="datetime2">
              <a:rPr lang="en-GB" smtClean="0"/>
              <a:pPr/>
              <a:t>Tuesday, 08 November 2016</a:t>
            </a:fld>
            <a:endParaRPr lang="en-GB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6500834"/>
            <a:ext cx="5680177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bg2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9652" y="6500834"/>
            <a:ext cx="400024" cy="357166"/>
          </a:xfrm>
          <a:prstGeom prst="rect">
            <a:avLst/>
          </a:prstGeom>
          <a:solidFill>
            <a:schemeClr val="bg1"/>
          </a:solidFill>
          <a:effectLst>
            <a:outerShdw blurRad="63500" algn="ctr" rotWithShape="0">
              <a:schemeClr val="accent4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900" b="1">
                <a:solidFill>
                  <a:schemeClr val="accent3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/Media and Thin Text Block Horizontal (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64637"/>
            <a:ext cx="7344816" cy="744083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[Section Title]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1" hasCustomPrompt="1"/>
          </p:nvPr>
        </p:nvSpPr>
        <p:spPr>
          <a:xfrm>
            <a:off x="323850" y="1052736"/>
            <a:ext cx="8496300" cy="2736304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3200" b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 smtClean="0"/>
              <a:t>“[Enter Quote Here]”</a:t>
            </a:r>
          </a:p>
          <a:p>
            <a:pPr lvl="0"/>
            <a:r>
              <a:rPr lang="en-GB" dirty="0" smtClean="0"/>
              <a:t>-- 3 Lines Maximum --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2"/>
          </p:nvPr>
        </p:nvSpPr>
        <p:spPr>
          <a:xfrm>
            <a:off x="323850" y="3933056"/>
            <a:ext cx="8496300" cy="2376263"/>
          </a:xfrm>
        </p:spPr>
        <p:txBody>
          <a:bodyPr/>
          <a:lstStyle>
            <a:lvl1pPr marL="269875" indent="-269875">
              <a:defRPr/>
            </a:lvl1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pic>
        <p:nvPicPr>
          <p:cNvPr id="7" name="Picture 2" descr="\\cpi03-fs01.uk-cpi.com\users$\craig.edwards\CPI\Re-brand\CPINew_White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314102"/>
            <a:ext cx="1020812" cy="476378"/>
          </a:xfrm>
          <a:prstGeom prst="rect">
            <a:avLst/>
          </a:prstGeom>
          <a:noFill/>
        </p:spPr>
      </p:pic>
      <p:sp>
        <p:nvSpPr>
          <p:cNvPr id="6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6500834"/>
            <a:ext cx="1928826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600" b="1">
                <a:solidFill>
                  <a:schemeClr val="bg1"/>
                </a:solidFill>
              </a:defRPr>
            </a:lvl1pPr>
          </a:lstStyle>
          <a:p>
            <a:fld id="{107C3A76-2B71-4DAF-B08F-29345DDFDCED}" type="datetime2">
              <a:rPr lang="en-GB" smtClean="0"/>
              <a:pPr/>
              <a:t>Tuesday, 08 November 2016</a:t>
            </a:fld>
            <a:endParaRPr lang="en-GB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6500834"/>
            <a:ext cx="5680177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bg2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9652" y="6500834"/>
            <a:ext cx="400024" cy="357166"/>
          </a:xfrm>
          <a:prstGeom prst="rect">
            <a:avLst/>
          </a:prstGeom>
          <a:solidFill>
            <a:schemeClr val="bg1"/>
          </a:solidFill>
          <a:effectLst>
            <a:outerShdw blurRad="63500" algn="ctr" rotWithShape="0">
              <a:schemeClr val="accent4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900" b="1">
                <a:solidFill>
                  <a:schemeClr val="accent3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(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64637"/>
            <a:ext cx="7344816" cy="744083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[Section Title]</a:t>
            </a:r>
            <a:endParaRPr lang="en-GB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5292080" y="3909053"/>
            <a:ext cx="3528392" cy="384043"/>
          </a:xfrm>
        </p:spPr>
        <p:txBody>
          <a:bodyPr lIns="0" tIns="0" rIns="0" bIns="0" anchor="ctr">
            <a:noAutofit/>
          </a:bodyPr>
          <a:lstStyle>
            <a:lvl1pPr>
              <a:lnSpc>
                <a:spcPct val="100000"/>
              </a:lnSpc>
              <a:defRPr b="0">
                <a:solidFill>
                  <a:schemeClr val="bg1"/>
                </a:solidFill>
              </a:defRPr>
            </a:lvl1pPr>
          </a:lstStyle>
          <a:p>
            <a:pPr marL="0" indent="0">
              <a:buNone/>
            </a:pPr>
            <a:r>
              <a:rPr lang="en-GB" dirty="0" smtClean="0"/>
              <a:t>[Full Name]</a:t>
            </a:r>
            <a:endParaRPr lang="en-GB" dirty="0"/>
          </a:p>
        </p:txBody>
      </p:sp>
      <p:sp>
        <p:nvSpPr>
          <p:cNvPr id="6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5292080" y="4293096"/>
            <a:ext cx="3528392" cy="288032"/>
          </a:xfrm>
        </p:spPr>
        <p:txBody>
          <a:bodyPr lIns="0" tIns="0" rIns="0" bIns="0" anchor="t">
            <a:noAutofit/>
          </a:bodyPr>
          <a:lstStyle>
            <a:lvl1pPr>
              <a:lnSpc>
                <a:spcPct val="100000"/>
              </a:lnSpc>
              <a:defRPr sz="1200">
                <a:solidFill>
                  <a:schemeClr val="bg1"/>
                </a:solidFill>
              </a:defRPr>
            </a:lvl1pPr>
          </a:lstStyle>
          <a:p>
            <a:pPr marL="0" indent="0">
              <a:buNone/>
            </a:pPr>
            <a:r>
              <a:rPr lang="en-GB" dirty="0" smtClean="0"/>
              <a:t>[Job Title, Company Name]</a:t>
            </a:r>
            <a:endParaRPr lang="en-GB" dirty="0"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5148064" y="4101075"/>
            <a:ext cx="7200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16"/>
          <p:cNvSpPr>
            <a:spLocks noGrp="1"/>
          </p:cNvSpPr>
          <p:nvPr>
            <p:ph type="body" sz="quarter" idx="13" hasCustomPrompt="1"/>
          </p:nvPr>
        </p:nvSpPr>
        <p:spPr>
          <a:xfrm>
            <a:off x="323528" y="1052737"/>
            <a:ext cx="8496944" cy="2758720"/>
          </a:xfrm>
        </p:spPr>
        <p:txBody>
          <a:bodyPr anchor="b"/>
          <a:lstStyle>
            <a:lvl1pPr marL="0" indent="0" algn="ctr">
              <a:lnSpc>
                <a:spcPct val="100000"/>
              </a:lnSpc>
              <a:buNone/>
              <a:defRPr sz="3200" baseline="0"/>
            </a:lvl1pPr>
          </a:lstStyle>
          <a:p>
            <a:pPr lvl="0"/>
            <a:r>
              <a:rPr lang="en-US" dirty="0" smtClean="0"/>
              <a:t>“[Insert Quote Here]”</a:t>
            </a:r>
            <a:endParaRPr lang="en-GB" dirty="0"/>
          </a:p>
        </p:txBody>
      </p:sp>
      <p:pic>
        <p:nvPicPr>
          <p:cNvPr id="8" name="Picture 2" descr="\\cpi03-fs01.uk-cpi.com\users$\craig.edwards\CPI\Re-brand\CPINew_White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314102"/>
            <a:ext cx="1020812" cy="476378"/>
          </a:xfrm>
          <a:prstGeom prst="rect">
            <a:avLst/>
          </a:prstGeom>
          <a:noFill/>
        </p:spPr>
      </p:pic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6500834"/>
            <a:ext cx="1928826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600" b="1">
                <a:solidFill>
                  <a:schemeClr val="bg1"/>
                </a:solidFill>
              </a:defRPr>
            </a:lvl1pPr>
          </a:lstStyle>
          <a:p>
            <a:fld id="{107C3A76-2B71-4DAF-B08F-29345DDFDCED}" type="datetime2">
              <a:rPr lang="en-GB" smtClean="0"/>
              <a:pPr/>
              <a:t>Tuesday, 08 November 2016</a:t>
            </a:fld>
            <a:endParaRPr lang="en-GB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6500834"/>
            <a:ext cx="5680177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bg2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9652" y="6500834"/>
            <a:ext cx="400024" cy="357166"/>
          </a:xfrm>
          <a:prstGeom prst="rect">
            <a:avLst/>
          </a:prstGeom>
          <a:solidFill>
            <a:schemeClr val="bg1"/>
          </a:solidFill>
          <a:effectLst>
            <a:outerShdw blurRad="63500" algn="ctr" rotWithShape="0">
              <a:schemeClr val="accent4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900" b="1">
                <a:solidFill>
                  <a:schemeClr val="accent3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 and Large Text Block Vertical (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88641"/>
            <a:ext cx="7344816" cy="720080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[Section Title]</a:t>
            </a:r>
            <a:endParaRPr lang="en-GB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 hasCustomPrompt="1"/>
          </p:nvPr>
        </p:nvSpPr>
        <p:spPr>
          <a:xfrm>
            <a:off x="323850" y="1124744"/>
            <a:ext cx="3528070" cy="5184575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 smtClean="0"/>
              <a:t>[Insert High Resolution Image/Graph/Table/Media]</a:t>
            </a:r>
            <a:endParaRPr lang="en-GB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4067944" y="1052736"/>
            <a:ext cx="4752206" cy="5256583"/>
          </a:xfrm>
        </p:spPr>
        <p:txBody>
          <a:bodyPr/>
          <a:lstStyle>
            <a:lvl1pPr marL="269875" indent="-269875">
              <a:defRPr/>
            </a:lvl1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pic>
        <p:nvPicPr>
          <p:cNvPr id="7" name="Picture 2" descr="\\cpi03-fs01.uk-cpi.com\users$\craig.edwards\CPI\Re-brand\CPINew_White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314102"/>
            <a:ext cx="1020812" cy="476378"/>
          </a:xfrm>
          <a:prstGeom prst="rect">
            <a:avLst/>
          </a:prstGeom>
          <a:noFill/>
        </p:spPr>
      </p:pic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6500834"/>
            <a:ext cx="1928826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600" b="1">
                <a:solidFill>
                  <a:schemeClr val="bg1"/>
                </a:solidFill>
              </a:defRPr>
            </a:lvl1pPr>
          </a:lstStyle>
          <a:p>
            <a:fld id="{107C3A76-2B71-4DAF-B08F-29345DDFDCED}" type="datetime2">
              <a:rPr lang="en-GB" smtClean="0"/>
              <a:pPr/>
              <a:t>Tuesday, 08 November 2016</a:t>
            </a:fld>
            <a:endParaRPr lang="en-GB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6500834"/>
            <a:ext cx="5680177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bg2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9652" y="6500834"/>
            <a:ext cx="400024" cy="357166"/>
          </a:xfrm>
          <a:prstGeom prst="rect">
            <a:avLst/>
          </a:prstGeom>
          <a:solidFill>
            <a:schemeClr val="bg1"/>
          </a:solidFill>
          <a:effectLst>
            <a:outerShdw blurRad="63500" algn="ctr" rotWithShape="0">
              <a:schemeClr val="accent4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900" b="1">
                <a:solidFill>
                  <a:schemeClr val="accent3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Media and Text Block Vertical (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64637"/>
            <a:ext cx="7344816" cy="744083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[Section Title]</a:t>
            </a:r>
            <a:endParaRPr lang="en-GB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 hasCustomPrompt="1"/>
          </p:nvPr>
        </p:nvSpPr>
        <p:spPr>
          <a:xfrm>
            <a:off x="323850" y="1124745"/>
            <a:ext cx="5400278" cy="5184576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 smtClean="0"/>
              <a:t>[Insert High Resolution Image/Graph/Table/Media]</a:t>
            </a:r>
            <a:endParaRPr lang="en-GB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5940426" y="1052736"/>
            <a:ext cx="2879725" cy="5256584"/>
          </a:xfrm>
        </p:spPr>
        <p:txBody>
          <a:bodyPr/>
          <a:lstStyle>
            <a:lvl1pPr marL="269875" indent="-269875">
              <a:defRPr/>
            </a:lvl1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pic>
        <p:nvPicPr>
          <p:cNvPr id="7" name="Picture 2" descr="\\cpi03-fs01.uk-cpi.com\users$\craig.edwards\CPI\Re-brand\CPINew_White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314102"/>
            <a:ext cx="1020812" cy="476378"/>
          </a:xfrm>
          <a:prstGeom prst="rect">
            <a:avLst/>
          </a:prstGeom>
          <a:noFill/>
        </p:spPr>
      </p:pic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6500834"/>
            <a:ext cx="1928826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600" b="1">
                <a:solidFill>
                  <a:schemeClr val="bg1"/>
                </a:solidFill>
              </a:defRPr>
            </a:lvl1pPr>
          </a:lstStyle>
          <a:p>
            <a:fld id="{107C3A76-2B71-4DAF-B08F-29345DDFDCED}" type="datetime2">
              <a:rPr lang="en-GB" smtClean="0"/>
              <a:pPr/>
              <a:t>Tuesday, 08 November 2016</a:t>
            </a:fld>
            <a:endParaRPr lang="en-GB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6500834"/>
            <a:ext cx="5680177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bg2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9652" y="6500834"/>
            <a:ext cx="400024" cy="357166"/>
          </a:xfrm>
          <a:prstGeom prst="rect">
            <a:avLst/>
          </a:prstGeom>
          <a:solidFill>
            <a:schemeClr val="bg1"/>
          </a:solidFill>
          <a:effectLst>
            <a:outerShdw blurRad="63500" algn="ctr" rotWithShape="0">
              <a:schemeClr val="accent4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900" b="1">
                <a:solidFill>
                  <a:schemeClr val="accent3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*REQUIRED* Presentation Start 2 - Presentation Title and Presenter's Detai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611560" y="2256525"/>
            <a:ext cx="7920880" cy="2324603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90500" algn="ctr" rotWithShape="0">
              <a:schemeClr val="accent4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2" name="Picture 2" descr="\\cpi03-fs01.uk-cpi.com\users$\craig.edwards\CPI\CPI Logo Proposal Presentation\CPINew_BlueGrey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4288" y="3842786"/>
            <a:ext cx="1119255" cy="522318"/>
          </a:xfrm>
          <a:prstGeom prst="rect">
            <a:avLst/>
          </a:prstGeom>
          <a:noFill/>
        </p:spPr>
      </p:pic>
      <p:sp>
        <p:nvSpPr>
          <p:cNvPr id="15" name="Title 1"/>
          <p:cNvSpPr>
            <a:spLocks noGrp="1"/>
          </p:cNvSpPr>
          <p:nvPr>
            <p:ph type="ctrTitle" hasCustomPrompt="1"/>
          </p:nvPr>
        </p:nvSpPr>
        <p:spPr>
          <a:xfrm>
            <a:off x="846369" y="2256526"/>
            <a:ext cx="7404299" cy="1388498"/>
          </a:xfrm>
        </p:spPr>
        <p:txBody>
          <a:bodyPr lIns="0" tIns="0" rIns="0" bIns="0">
            <a:noAutofit/>
          </a:bodyPr>
          <a:lstStyle>
            <a:lvl1pPr algn="l">
              <a:defRPr sz="2800" baseline="0">
                <a:solidFill>
                  <a:schemeClr val="tx1"/>
                </a:solidFill>
                <a:latin typeface="+mj-lt"/>
                <a:ea typeface="Open Sans Light" pitchFamily="34" charset="0"/>
                <a:cs typeface="Open Sans Light" pitchFamily="34" charset="0"/>
              </a:defRPr>
            </a:lvl1pPr>
          </a:lstStyle>
          <a:p>
            <a:r>
              <a:rPr lang="en-US" dirty="0" smtClean="0"/>
              <a:t>Presentation Title</a:t>
            </a:r>
            <a:endParaRPr lang="en-GB" dirty="0"/>
          </a:p>
        </p:txBody>
      </p:sp>
      <p:sp>
        <p:nvSpPr>
          <p:cNvPr id="17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27584" y="3708406"/>
            <a:ext cx="4821407" cy="430483"/>
          </a:xfrm>
        </p:spPr>
        <p:txBody>
          <a:bodyPr lIns="0" tIns="0" rIns="0" bIns="0" anchor="ctr">
            <a:noAutofit/>
          </a:bodyPr>
          <a:lstStyle>
            <a:lvl1pPr marL="0" indent="0" algn="l">
              <a:buNone/>
              <a:defRPr sz="2000" b="0">
                <a:solidFill>
                  <a:schemeClr val="tx1"/>
                </a:solidFill>
                <a:latin typeface="+mn-lt"/>
                <a:ea typeface="Open Sans Light" pitchFamily="34" charset="0"/>
                <a:cs typeface="Open Sans Light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[Full Name]</a:t>
            </a:r>
            <a:endParaRPr lang="en-GB" dirty="0"/>
          </a:p>
        </p:txBody>
      </p:sp>
      <p:sp>
        <p:nvSpPr>
          <p:cNvPr id="18" name="Text Placeholder 23"/>
          <p:cNvSpPr>
            <a:spLocks noGrp="1"/>
          </p:cNvSpPr>
          <p:nvPr>
            <p:ph type="body" sz="quarter" idx="11" hasCustomPrompt="1"/>
          </p:nvPr>
        </p:nvSpPr>
        <p:spPr>
          <a:xfrm>
            <a:off x="827584" y="4029377"/>
            <a:ext cx="4821407" cy="430483"/>
          </a:xfrm>
        </p:spPr>
        <p:txBody>
          <a:bodyPr lIns="0" tIns="0" rIns="0" bIns="0" anchor="ctr">
            <a:noAutofit/>
          </a:bodyPr>
          <a:lstStyle>
            <a:lvl1pPr>
              <a:buNone/>
              <a:defRPr sz="1200" baseline="0">
                <a:solidFill>
                  <a:schemeClr val="tx1"/>
                </a:solidFill>
                <a:latin typeface="+mn-lt"/>
                <a:ea typeface="Open Sans Light" pitchFamily="34" charset="0"/>
                <a:cs typeface="Open Sans Light" pitchFamily="34" charset="0"/>
              </a:defRPr>
            </a:lvl1pPr>
          </a:lstStyle>
          <a:p>
            <a:pPr lvl="0"/>
            <a:r>
              <a:rPr lang="en-GB" dirty="0" smtClean="0"/>
              <a:t>[Job Title, Company Name]</a:t>
            </a:r>
            <a:endParaRPr lang="en-GB" dirty="0"/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846369" y="3627772"/>
            <a:ext cx="7470047" cy="0"/>
          </a:xfrm>
          <a:prstGeom prst="line">
            <a:avLst/>
          </a:prstGeom>
          <a:ln>
            <a:solidFill>
              <a:srgbClr val="525762">
                <a:alpha val="50196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3" descr="\\cpi03-fs01.uk-cpi.com\users$\craig.edwards\CPI\CPI Presentation Template\Resources\CatapultLogo_CPIBlue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6136" y="3950965"/>
            <a:ext cx="1104696" cy="368231"/>
          </a:xfrm>
          <a:prstGeom prst="rect">
            <a:avLst/>
          </a:prstGeom>
          <a:noFill/>
        </p:spPr>
      </p:pic>
      <p:sp>
        <p:nvSpPr>
          <p:cNvPr id="21" name="Text Placeholder 12"/>
          <p:cNvSpPr>
            <a:spLocks noGrp="1"/>
          </p:cNvSpPr>
          <p:nvPr>
            <p:ph type="body" sz="quarter" idx="12" hasCustomPrompt="1"/>
          </p:nvPr>
        </p:nvSpPr>
        <p:spPr>
          <a:xfrm>
            <a:off x="0" y="0"/>
            <a:ext cx="9144000" cy="411163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2"/>
                </a:solidFill>
                <a:latin typeface="+mn-lt"/>
                <a:ea typeface="Open Sans Light" pitchFamily="34" charset="0"/>
                <a:cs typeface="Open Sans Light" pitchFamily="34" charset="0"/>
              </a:defRPr>
            </a:lvl1pPr>
          </a:lstStyle>
          <a:p>
            <a:r>
              <a:rPr lang="en-GB" dirty="0" smtClean="0"/>
              <a:t>[Insert High Resolution Background Image / Leave for Default CPI Blue Backdrop]</a:t>
            </a:r>
          </a:p>
        </p:txBody>
      </p:sp>
      <p:sp>
        <p:nvSpPr>
          <p:cNvPr id="24" name="TextBox 23"/>
          <p:cNvSpPr txBox="1"/>
          <p:nvPr userDrawn="1"/>
        </p:nvSpPr>
        <p:spPr>
          <a:xfrm>
            <a:off x="2915816" y="6597352"/>
            <a:ext cx="3312368" cy="18466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 smtClean="0">
                <a:solidFill>
                  <a:schemeClr val="bg1"/>
                </a:solidFill>
                <a:latin typeface="+mn-lt"/>
                <a:ea typeface="Open Sans Light" pitchFamily="34" charset="0"/>
                <a:cs typeface="Open Sans Light" pitchFamily="34" charset="0"/>
              </a:rPr>
              <a:t>©</a:t>
            </a:r>
            <a:r>
              <a:rPr lang="en-GB" sz="600" baseline="0" dirty="0" smtClean="0">
                <a:solidFill>
                  <a:schemeClr val="bg1"/>
                </a:solidFill>
                <a:latin typeface="+mn-lt"/>
                <a:ea typeface="Open Sans Light" pitchFamily="34" charset="0"/>
                <a:cs typeface="Open Sans Light" pitchFamily="34" charset="0"/>
              </a:rPr>
              <a:t> 2015 </a:t>
            </a:r>
            <a:r>
              <a:rPr lang="en-US" sz="600" dirty="0" smtClean="0">
                <a:solidFill>
                  <a:schemeClr val="bg1"/>
                </a:solidFill>
                <a:latin typeface="+mn-lt"/>
                <a:ea typeface="Open Sans Light" pitchFamily="34" charset="0"/>
                <a:cs typeface="Open Sans Light" pitchFamily="34" charset="0"/>
              </a:rPr>
              <a:t>Centre for Process Innovation Limited. All Rights Reserved.</a:t>
            </a:r>
            <a:endParaRPr lang="en-GB" sz="600" dirty="0" smtClean="0">
              <a:solidFill>
                <a:schemeClr val="bg1"/>
              </a:solidFill>
              <a:latin typeface="+mn-lt"/>
              <a:ea typeface="Open Sans Light" pitchFamily="34" charset="0"/>
              <a:cs typeface="Open Sans Light" pitchFamily="34" charset="0"/>
            </a:endParaRPr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6500834"/>
            <a:ext cx="1928826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600" b="1">
                <a:solidFill>
                  <a:schemeClr val="bg1"/>
                </a:solidFill>
              </a:defRPr>
            </a:lvl1pPr>
          </a:lstStyle>
          <a:p>
            <a:fld id="{107C3A76-2B71-4DAF-B08F-29345DDFDCED}" type="datetime2">
              <a:rPr lang="en-GB" smtClean="0"/>
              <a:pPr/>
              <a:t>Tuesday, 08 November 2016</a:t>
            </a:fld>
            <a:endParaRPr lang="en-GB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6500834"/>
            <a:ext cx="5680177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bg2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9652" y="6500834"/>
            <a:ext cx="400024" cy="357166"/>
          </a:xfrm>
          <a:prstGeom prst="rect">
            <a:avLst/>
          </a:prstGeom>
          <a:solidFill>
            <a:schemeClr val="bg1"/>
          </a:solidFill>
          <a:effectLst>
            <a:outerShdw blurRad="63500" algn="ctr" rotWithShape="0">
              <a:schemeClr val="accent4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900" b="1">
                <a:solidFill>
                  <a:schemeClr val="accent3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Media and Thin Text Block Horizontal (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64637"/>
            <a:ext cx="7344816" cy="744083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[Section Title]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1" hasCustomPrompt="1"/>
          </p:nvPr>
        </p:nvSpPr>
        <p:spPr>
          <a:xfrm>
            <a:off x="323850" y="1124745"/>
            <a:ext cx="8496300" cy="3096344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600" b="0" baseline="0"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 smtClean="0"/>
              <a:t>[Insert High Resolution Image/Graph/Table/Media]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2"/>
          </p:nvPr>
        </p:nvSpPr>
        <p:spPr>
          <a:xfrm>
            <a:off x="323850" y="4365104"/>
            <a:ext cx="8496300" cy="1944217"/>
          </a:xfrm>
        </p:spPr>
        <p:txBody>
          <a:bodyPr/>
          <a:lstStyle>
            <a:lvl1pPr marL="269875" indent="-269875">
              <a:defRPr/>
            </a:lvl1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pic>
        <p:nvPicPr>
          <p:cNvPr id="7" name="Picture 2" descr="\\cpi03-fs01.uk-cpi.com\users$\craig.edwards\CPI\Re-brand\CPINew_White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314102"/>
            <a:ext cx="1020812" cy="476378"/>
          </a:xfrm>
          <a:prstGeom prst="rect">
            <a:avLst/>
          </a:prstGeom>
          <a:noFill/>
        </p:spPr>
      </p:pic>
      <p:sp>
        <p:nvSpPr>
          <p:cNvPr id="6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6500834"/>
            <a:ext cx="1928826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600" b="1">
                <a:solidFill>
                  <a:schemeClr val="bg1"/>
                </a:solidFill>
              </a:defRPr>
            </a:lvl1pPr>
          </a:lstStyle>
          <a:p>
            <a:fld id="{107C3A76-2B71-4DAF-B08F-29345DDFDCED}" type="datetime2">
              <a:rPr lang="en-GB" smtClean="0"/>
              <a:pPr/>
              <a:t>Tuesday, 08 November 2016</a:t>
            </a:fld>
            <a:endParaRPr lang="en-GB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6500834"/>
            <a:ext cx="5680177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bg2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9652" y="6500834"/>
            <a:ext cx="400024" cy="357166"/>
          </a:xfrm>
          <a:prstGeom prst="rect">
            <a:avLst/>
          </a:prstGeom>
          <a:solidFill>
            <a:schemeClr val="bg1"/>
          </a:solidFill>
          <a:effectLst>
            <a:outerShdw blurRad="63500" algn="ctr" rotWithShape="0">
              <a:schemeClr val="accent4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900" b="1">
                <a:solidFill>
                  <a:schemeClr val="accent3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ngle Media Block (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64637"/>
            <a:ext cx="7344816" cy="744083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[Section Title]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1" hasCustomPrompt="1"/>
          </p:nvPr>
        </p:nvSpPr>
        <p:spPr>
          <a:xfrm>
            <a:off x="323850" y="1124744"/>
            <a:ext cx="8496300" cy="5184576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600" b="0" baseline="0"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 smtClean="0"/>
              <a:t>[Insert High Resolution Image/Graph/Table/Media]</a:t>
            </a:r>
            <a:endParaRPr lang="en-GB" dirty="0"/>
          </a:p>
        </p:txBody>
      </p:sp>
      <p:pic>
        <p:nvPicPr>
          <p:cNvPr id="6" name="Picture 2" descr="\\cpi03-fs01.uk-cpi.com\users$\craig.edwards\CPI\Re-brand\CPINew_White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314102"/>
            <a:ext cx="1020812" cy="476378"/>
          </a:xfrm>
          <a:prstGeom prst="rect">
            <a:avLst/>
          </a:prstGeom>
          <a:noFill/>
        </p:spPr>
      </p:pic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6500834"/>
            <a:ext cx="1928826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600" b="1">
                <a:solidFill>
                  <a:schemeClr val="bg1"/>
                </a:solidFill>
              </a:defRPr>
            </a:lvl1pPr>
          </a:lstStyle>
          <a:p>
            <a:fld id="{107C3A76-2B71-4DAF-B08F-29345DDFDCED}" type="datetime2">
              <a:rPr lang="en-GB" smtClean="0"/>
              <a:pPr/>
              <a:t>Tuesday, 08 November 2016</a:t>
            </a:fld>
            <a:endParaRPr lang="en-GB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6500834"/>
            <a:ext cx="5680177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bg2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9652" y="6500834"/>
            <a:ext cx="400024" cy="357166"/>
          </a:xfrm>
          <a:prstGeom prst="rect">
            <a:avLst/>
          </a:prstGeom>
          <a:solidFill>
            <a:schemeClr val="bg1"/>
          </a:solidFill>
          <a:effectLst>
            <a:outerShdw blurRad="63500" algn="ctr" rotWithShape="0">
              <a:schemeClr val="accent4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900" b="1">
                <a:solidFill>
                  <a:schemeClr val="accent3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Media Blocks Vertical (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64637"/>
            <a:ext cx="7344816" cy="744083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[Section Title]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1" hasCustomPrompt="1"/>
          </p:nvPr>
        </p:nvSpPr>
        <p:spPr>
          <a:xfrm>
            <a:off x="323850" y="1125317"/>
            <a:ext cx="4104134" cy="5183969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600" b="0" baseline="0"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 smtClean="0"/>
              <a:t>[Insert High Resolution Image/Graph/Table/Media]</a:t>
            </a:r>
            <a:endParaRPr lang="en-GB" dirty="0"/>
          </a:p>
        </p:txBody>
      </p:sp>
      <p:sp>
        <p:nvSpPr>
          <p:cNvPr id="4" name="Content Placeholder 4"/>
          <p:cNvSpPr>
            <a:spLocks noGrp="1"/>
          </p:cNvSpPr>
          <p:nvPr>
            <p:ph sz="quarter" idx="12" hasCustomPrompt="1"/>
          </p:nvPr>
        </p:nvSpPr>
        <p:spPr>
          <a:xfrm>
            <a:off x="4716338" y="1124743"/>
            <a:ext cx="4104134" cy="5184577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600" b="0" baseline="0"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 smtClean="0"/>
              <a:t>[Insert High Resolution Image/Graph/Table/Media]</a:t>
            </a:r>
            <a:endParaRPr lang="en-GB" dirty="0"/>
          </a:p>
        </p:txBody>
      </p:sp>
      <p:pic>
        <p:nvPicPr>
          <p:cNvPr id="7" name="Picture 2" descr="\\cpi03-fs01.uk-cpi.com\users$\craig.edwards\CPI\Re-brand\CPINew_White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314102"/>
            <a:ext cx="1020812" cy="476378"/>
          </a:xfrm>
          <a:prstGeom prst="rect">
            <a:avLst/>
          </a:prstGeom>
          <a:noFill/>
        </p:spPr>
      </p:pic>
      <p:sp>
        <p:nvSpPr>
          <p:cNvPr id="6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6500834"/>
            <a:ext cx="1928826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600" b="1">
                <a:solidFill>
                  <a:schemeClr val="bg1"/>
                </a:solidFill>
              </a:defRPr>
            </a:lvl1pPr>
          </a:lstStyle>
          <a:p>
            <a:fld id="{107C3A76-2B71-4DAF-B08F-29345DDFDCED}" type="datetime2">
              <a:rPr lang="en-GB" smtClean="0"/>
              <a:pPr/>
              <a:t>Tuesday, 08 November 2016</a:t>
            </a:fld>
            <a:endParaRPr lang="en-GB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6500834"/>
            <a:ext cx="5680177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bg2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9652" y="6500834"/>
            <a:ext cx="400024" cy="357166"/>
          </a:xfrm>
          <a:prstGeom prst="rect">
            <a:avLst/>
          </a:prstGeom>
          <a:solidFill>
            <a:schemeClr val="bg1"/>
          </a:solidFill>
          <a:effectLst>
            <a:outerShdw blurRad="63500" algn="ctr" rotWithShape="0">
              <a:schemeClr val="accent4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900" b="1">
                <a:solidFill>
                  <a:schemeClr val="accent3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Media Blocks Horizontal (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64637"/>
            <a:ext cx="7344816" cy="744083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[Section Title]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1" hasCustomPrompt="1"/>
          </p:nvPr>
        </p:nvSpPr>
        <p:spPr>
          <a:xfrm>
            <a:off x="323850" y="1124744"/>
            <a:ext cx="8496300" cy="2520280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600" b="0" baseline="0"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 smtClean="0"/>
              <a:t>[Insert High Resolution Image/Graph/Table/Media]</a:t>
            </a:r>
            <a:endParaRPr lang="en-GB" dirty="0"/>
          </a:p>
        </p:txBody>
      </p:sp>
      <p:sp>
        <p:nvSpPr>
          <p:cNvPr id="4" name="Content Placeholder 4"/>
          <p:cNvSpPr>
            <a:spLocks noGrp="1"/>
          </p:cNvSpPr>
          <p:nvPr>
            <p:ph sz="quarter" idx="12" hasCustomPrompt="1"/>
          </p:nvPr>
        </p:nvSpPr>
        <p:spPr>
          <a:xfrm>
            <a:off x="323528" y="3789041"/>
            <a:ext cx="8496300" cy="2520280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600" b="0" baseline="0"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 smtClean="0"/>
              <a:t>[Insert High Resolution Image/Graph/Table/Media]</a:t>
            </a:r>
            <a:endParaRPr lang="en-GB" dirty="0"/>
          </a:p>
        </p:txBody>
      </p:sp>
      <p:pic>
        <p:nvPicPr>
          <p:cNvPr id="7" name="Picture 2" descr="\\cpi03-fs01.uk-cpi.com\users$\craig.edwards\CPI\Re-brand\CPINew_White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314102"/>
            <a:ext cx="1020812" cy="476378"/>
          </a:xfrm>
          <a:prstGeom prst="rect">
            <a:avLst/>
          </a:prstGeom>
          <a:noFill/>
        </p:spPr>
      </p:pic>
      <p:sp>
        <p:nvSpPr>
          <p:cNvPr id="6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6500834"/>
            <a:ext cx="1928826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600" b="1">
                <a:solidFill>
                  <a:schemeClr val="bg1"/>
                </a:solidFill>
              </a:defRPr>
            </a:lvl1pPr>
          </a:lstStyle>
          <a:p>
            <a:fld id="{107C3A76-2B71-4DAF-B08F-29345DDFDCED}" type="datetime2">
              <a:rPr lang="en-GB" smtClean="0"/>
              <a:pPr/>
              <a:t>Tuesday, 08 November 2016</a:t>
            </a:fld>
            <a:endParaRPr lang="en-GB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6500834"/>
            <a:ext cx="5680177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bg2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9652" y="6500834"/>
            <a:ext cx="400024" cy="357166"/>
          </a:xfrm>
          <a:prstGeom prst="rect">
            <a:avLst/>
          </a:prstGeom>
          <a:solidFill>
            <a:schemeClr val="bg1"/>
          </a:solidFill>
          <a:effectLst>
            <a:outerShdw blurRad="63500" algn="ctr" rotWithShape="0">
              <a:schemeClr val="accent4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900" b="1">
                <a:solidFill>
                  <a:schemeClr val="accent3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estion or Statement (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64637"/>
            <a:ext cx="7344816" cy="744083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[Section Title]</a:t>
            </a:r>
            <a:endParaRPr lang="en-GB" dirty="0"/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3" hasCustomPrompt="1"/>
          </p:nvPr>
        </p:nvSpPr>
        <p:spPr>
          <a:xfrm>
            <a:off x="323528" y="2180862"/>
            <a:ext cx="8496944" cy="2496277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32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[Insert Short Question or Statement Here]</a:t>
            </a:r>
            <a:endParaRPr lang="en-GB" dirty="0"/>
          </a:p>
        </p:txBody>
      </p:sp>
      <p:pic>
        <p:nvPicPr>
          <p:cNvPr id="5" name="Picture 2" descr="\\cpi03-fs01.uk-cpi.com\users$\craig.edwards\CPI\Re-brand\CPINew_White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314102"/>
            <a:ext cx="1020812" cy="476378"/>
          </a:xfrm>
          <a:prstGeom prst="rect">
            <a:avLst/>
          </a:prstGeom>
          <a:noFill/>
        </p:spPr>
      </p:pic>
      <p:sp>
        <p:nvSpPr>
          <p:cNvPr id="6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6500834"/>
            <a:ext cx="1928826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600" b="1">
                <a:solidFill>
                  <a:schemeClr val="bg1"/>
                </a:solidFill>
              </a:defRPr>
            </a:lvl1pPr>
          </a:lstStyle>
          <a:p>
            <a:fld id="{107C3A76-2B71-4DAF-B08F-29345DDFDCED}" type="datetime2">
              <a:rPr lang="en-GB" smtClean="0"/>
              <a:pPr/>
              <a:t>Tuesday, 08 November 2016</a:t>
            </a:fld>
            <a:endParaRPr lang="en-GB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6500834"/>
            <a:ext cx="5680177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bg2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9652" y="6500834"/>
            <a:ext cx="400024" cy="357166"/>
          </a:xfrm>
          <a:prstGeom prst="rect">
            <a:avLst/>
          </a:prstGeom>
          <a:solidFill>
            <a:schemeClr val="bg1"/>
          </a:solidFill>
          <a:effectLst>
            <a:outerShdw blurRad="63500" algn="ctr" rotWithShape="0">
              <a:schemeClr val="accent4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900" b="1">
                <a:solidFill>
                  <a:schemeClr val="accent3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estion or Statement with Backgrou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9"/>
          <p:cNvSpPr>
            <a:spLocks noGrp="1"/>
          </p:cNvSpPr>
          <p:nvPr>
            <p:ph type="pic" sz="quarter" idx="23" hasCustomPrompt="1"/>
          </p:nvPr>
        </p:nvSpPr>
        <p:spPr>
          <a:xfrm>
            <a:off x="0" y="0"/>
            <a:ext cx="9144000" cy="6858000"/>
          </a:xfrm>
        </p:spPr>
        <p:txBody>
          <a:bodyPr tIns="72000" bIns="72000" anchor="b"/>
          <a:lstStyle>
            <a:lvl1pPr marL="0" marR="0" indent="0" algn="ctr" defTabSz="7200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Pct val="120000"/>
              <a:buFont typeface="Arial" pitchFamily="34" charset="0"/>
              <a:buNone/>
              <a:tabLst>
                <a:tab pos="0" algn="l"/>
              </a:tabLst>
              <a:defRPr baseline="0">
                <a:solidFill>
                  <a:schemeClr val="bg2"/>
                </a:solidFill>
              </a:defRPr>
            </a:lvl1pPr>
          </a:lstStyle>
          <a:p>
            <a:r>
              <a:rPr lang="en-GB" dirty="0" smtClean="0"/>
              <a:t>[Insert High Resolution Background Image Here/Leave Blank for Default CPI Blue Background]</a:t>
            </a:r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3" hasCustomPrompt="1"/>
          </p:nvPr>
        </p:nvSpPr>
        <p:spPr>
          <a:xfrm>
            <a:off x="323528" y="2084851"/>
            <a:ext cx="8496944" cy="2688299"/>
          </a:xfrm>
          <a:solidFill>
            <a:schemeClr val="bg2"/>
          </a:solidFill>
          <a:effectLst>
            <a:outerShdw blurRad="190500" algn="ctr" rotWithShape="0">
              <a:schemeClr val="accent4"/>
            </a:outerShdw>
          </a:effectLst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3200" baseline="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dirty="0" smtClean="0"/>
              <a:t>[Insert Short Question or Statement Here]</a:t>
            </a:r>
          </a:p>
        </p:txBody>
      </p:sp>
      <p:pic>
        <p:nvPicPr>
          <p:cNvPr id="6" name="Picture 2" descr="\\cpi03-fs01.uk-cpi.com\users$\craig.edwards\CPI\Re-brand\CPINew_White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314102"/>
            <a:ext cx="1020812" cy="476378"/>
          </a:xfrm>
          <a:prstGeom prst="rect">
            <a:avLst/>
          </a:prstGeom>
          <a:noFill/>
        </p:spPr>
      </p:pic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323528" y="164637"/>
            <a:ext cx="7344816" cy="744083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[Section Title]</a:t>
            </a:r>
            <a:endParaRPr lang="en-GB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6500834"/>
            <a:ext cx="1928826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600" b="1">
                <a:solidFill>
                  <a:schemeClr val="bg1"/>
                </a:solidFill>
              </a:defRPr>
            </a:lvl1pPr>
          </a:lstStyle>
          <a:p>
            <a:fld id="{107C3A76-2B71-4DAF-B08F-29345DDFDCED}" type="datetime2">
              <a:rPr lang="en-GB" smtClean="0"/>
              <a:pPr/>
              <a:t>Tuesday, 08 November 2016</a:t>
            </a:fld>
            <a:endParaRPr lang="en-GB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6500834"/>
            <a:ext cx="5680177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bg2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9652" y="6500834"/>
            <a:ext cx="400024" cy="357166"/>
          </a:xfrm>
          <a:prstGeom prst="rect">
            <a:avLst/>
          </a:prstGeom>
          <a:solidFill>
            <a:schemeClr val="bg1"/>
          </a:solidFill>
          <a:effectLst>
            <a:outerShdw blurRad="63500" algn="ctr" rotWithShape="0">
              <a:schemeClr val="accent4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900" b="1">
                <a:solidFill>
                  <a:schemeClr val="accent3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-way Media Blocks (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64637"/>
            <a:ext cx="7344816" cy="744083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[Section Title]</a:t>
            </a:r>
            <a:endParaRPr lang="en-GB" dirty="0"/>
          </a:p>
        </p:txBody>
      </p:sp>
      <p:sp>
        <p:nvSpPr>
          <p:cNvPr id="5" name="Content Placeholder 15"/>
          <p:cNvSpPr>
            <a:spLocks noGrp="1"/>
          </p:cNvSpPr>
          <p:nvPr>
            <p:ph sz="quarter" idx="13" hasCustomPrompt="1"/>
          </p:nvPr>
        </p:nvSpPr>
        <p:spPr>
          <a:xfrm>
            <a:off x="4644010" y="1124744"/>
            <a:ext cx="4176463" cy="2520279"/>
          </a:xfrm>
          <a:solidFill>
            <a:schemeClr val="bg2"/>
          </a:solidFill>
          <a:effectLst>
            <a:outerShdw blurRad="190500" algn="ctr" rotWithShape="0">
              <a:schemeClr val="accent4"/>
            </a:outerShdw>
          </a:effectLst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 smtClean="0"/>
              <a:t>[Insert High Resolution Image/Graph/Table/Media]</a:t>
            </a:r>
            <a:endParaRPr lang="en-GB" dirty="0"/>
          </a:p>
        </p:txBody>
      </p:sp>
      <p:sp>
        <p:nvSpPr>
          <p:cNvPr id="10" name="Content Placeholder 15"/>
          <p:cNvSpPr>
            <a:spLocks noGrp="1"/>
          </p:cNvSpPr>
          <p:nvPr>
            <p:ph sz="quarter" idx="14" hasCustomPrompt="1"/>
          </p:nvPr>
        </p:nvSpPr>
        <p:spPr>
          <a:xfrm>
            <a:off x="4644009" y="3789040"/>
            <a:ext cx="4176463" cy="2520280"/>
          </a:xfrm>
          <a:solidFill>
            <a:schemeClr val="bg2"/>
          </a:solidFill>
          <a:effectLst>
            <a:outerShdw blurRad="190500" algn="ctr" rotWithShape="0">
              <a:schemeClr val="accent4"/>
            </a:outerShdw>
          </a:effectLst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 smtClean="0"/>
              <a:t>[Insert High Resolution Image/Graph/Table/Media]</a:t>
            </a:r>
            <a:endParaRPr lang="en-GB" dirty="0"/>
          </a:p>
        </p:txBody>
      </p:sp>
      <p:sp>
        <p:nvSpPr>
          <p:cNvPr id="11" name="Content Placeholder 15"/>
          <p:cNvSpPr>
            <a:spLocks noGrp="1"/>
          </p:cNvSpPr>
          <p:nvPr>
            <p:ph sz="quarter" idx="15" hasCustomPrompt="1"/>
          </p:nvPr>
        </p:nvSpPr>
        <p:spPr>
          <a:xfrm>
            <a:off x="323530" y="1124744"/>
            <a:ext cx="4176463" cy="2520279"/>
          </a:xfrm>
          <a:solidFill>
            <a:schemeClr val="bg2"/>
          </a:solidFill>
          <a:effectLst>
            <a:outerShdw blurRad="190500" algn="ctr" rotWithShape="0">
              <a:schemeClr val="accent4"/>
            </a:outerShdw>
          </a:effectLst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 smtClean="0"/>
              <a:t>[Insert High Resolution Image/Graph/Table/Media]</a:t>
            </a:r>
            <a:endParaRPr lang="en-GB" dirty="0"/>
          </a:p>
        </p:txBody>
      </p:sp>
      <p:sp>
        <p:nvSpPr>
          <p:cNvPr id="12" name="Content Placeholder 15"/>
          <p:cNvSpPr>
            <a:spLocks noGrp="1"/>
          </p:cNvSpPr>
          <p:nvPr>
            <p:ph sz="quarter" idx="16" hasCustomPrompt="1"/>
          </p:nvPr>
        </p:nvSpPr>
        <p:spPr>
          <a:xfrm>
            <a:off x="323529" y="3789040"/>
            <a:ext cx="4176463" cy="2520280"/>
          </a:xfrm>
          <a:solidFill>
            <a:schemeClr val="bg2"/>
          </a:solidFill>
          <a:effectLst>
            <a:outerShdw blurRad="190500" algn="ctr" rotWithShape="0">
              <a:schemeClr val="accent4"/>
            </a:outerShdw>
          </a:effectLst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 smtClean="0"/>
              <a:t>[Insert High Resolution Image/Graph/Table/Media]</a:t>
            </a:r>
            <a:endParaRPr lang="en-GB" dirty="0"/>
          </a:p>
        </p:txBody>
      </p:sp>
      <p:pic>
        <p:nvPicPr>
          <p:cNvPr id="9" name="Picture 2" descr="\\cpi03-fs01.uk-cpi.com\users$\craig.edwards\CPI\Re-brand\CPINew_White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314102"/>
            <a:ext cx="1020812" cy="476378"/>
          </a:xfrm>
          <a:prstGeom prst="rect">
            <a:avLst/>
          </a:prstGeom>
          <a:noFill/>
        </p:spPr>
      </p:pic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6500834"/>
            <a:ext cx="1928826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600" b="1">
                <a:solidFill>
                  <a:schemeClr val="bg1"/>
                </a:solidFill>
              </a:defRPr>
            </a:lvl1pPr>
          </a:lstStyle>
          <a:p>
            <a:fld id="{107C3A76-2B71-4DAF-B08F-29345DDFDCED}" type="datetime2">
              <a:rPr lang="en-GB" smtClean="0"/>
              <a:pPr/>
              <a:t>Tuesday, 08 November 2016</a:t>
            </a:fld>
            <a:endParaRPr lang="en-GB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6500834"/>
            <a:ext cx="5680177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bg2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9652" y="6500834"/>
            <a:ext cx="400024" cy="357166"/>
          </a:xfrm>
          <a:prstGeom prst="rect">
            <a:avLst/>
          </a:prstGeom>
          <a:solidFill>
            <a:schemeClr val="bg1"/>
          </a:solidFill>
          <a:effectLst>
            <a:outerShdw blurRad="63500" algn="ctr" rotWithShape="0">
              <a:schemeClr val="accent4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900" b="1">
                <a:solidFill>
                  <a:schemeClr val="accent3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t - 4 Items Horizontal (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64637"/>
            <a:ext cx="7344816" cy="744083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[Section Title]</a:t>
            </a:r>
            <a:endParaRPr lang="en-GB" dirty="0"/>
          </a:p>
        </p:txBody>
      </p:sp>
      <p:pic>
        <p:nvPicPr>
          <p:cNvPr id="13" name="Picture 2" descr="\\cpi03-fs01.uk-cpi.com\users$\craig.edwards\CPI\Re-brand\CPINew_White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314102"/>
            <a:ext cx="1020812" cy="476378"/>
          </a:xfrm>
          <a:prstGeom prst="rect">
            <a:avLst/>
          </a:prstGeom>
          <a:noFill/>
        </p:spPr>
      </p:pic>
      <p:sp>
        <p:nvSpPr>
          <p:cNvPr id="26" name="Content Placeholder 15"/>
          <p:cNvSpPr>
            <a:spLocks noGrp="1"/>
          </p:cNvSpPr>
          <p:nvPr>
            <p:ph sz="quarter" idx="21" hasCustomPrompt="1"/>
          </p:nvPr>
        </p:nvSpPr>
        <p:spPr>
          <a:xfrm>
            <a:off x="323528" y="5085184"/>
            <a:ext cx="1440159" cy="1152128"/>
          </a:xfr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sz="8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 smtClean="0"/>
              <a:t>[Insert Medium Resolution Image/Graph/Table/Media]</a:t>
            </a:r>
            <a:endParaRPr lang="en-GB" dirty="0"/>
          </a:p>
        </p:txBody>
      </p:sp>
      <p:sp>
        <p:nvSpPr>
          <p:cNvPr id="27" name="Text Placeholder 12"/>
          <p:cNvSpPr>
            <a:spLocks noGrp="1"/>
          </p:cNvSpPr>
          <p:nvPr>
            <p:ph type="body" sz="quarter" idx="22" hasCustomPrompt="1"/>
          </p:nvPr>
        </p:nvSpPr>
        <p:spPr>
          <a:xfrm>
            <a:off x="1763686" y="5085184"/>
            <a:ext cx="7056785" cy="1152128"/>
          </a:xfrm>
          <a:solidFill>
            <a:schemeClr val="bg2"/>
          </a:solidFill>
        </p:spPr>
        <p:txBody>
          <a:bodyPr lIns="288000" rIns="288000" anchor="ctr" anchorCtr="0"/>
          <a:lstStyle>
            <a:lvl1pPr marL="0" indent="0">
              <a:lnSpc>
                <a:spcPct val="100000"/>
              </a:lnSpc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[Insert List Item Name Here]</a:t>
            </a:r>
            <a:endParaRPr lang="en-GB" dirty="0"/>
          </a:p>
        </p:txBody>
      </p:sp>
      <p:sp>
        <p:nvSpPr>
          <p:cNvPr id="28" name="Content Placeholder 15"/>
          <p:cNvSpPr>
            <a:spLocks noGrp="1"/>
          </p:cNvSpPr>
          <p:nvPr>
            <p:ph sz="quarter" idx="23" hasCustomPrompt="1"/>
          </p:nvPr>
        </p:nvSpPr>
        <p:spPr>
          <a:xfrm>
            <a:off x="323528" y="3789040"/>
            <a:ext cx="1440159" cy="1152128"/>
          </a:xfr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sz="8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 smtClean="0"/>
              <a:t>[Insert Medium Resolution Image/Graph/Table/Media]</a:t>
            </a:r>
            <a:endParaRPr lang="en-GB" dirty="0"/>
          </a:p>
        </p:txBody>
      </p:sp>
      <p:sp>
        <p:nvSpPr>
          <p:cNvPr id="29" name="Text Placeholder 12"/>
          <p:cNvSpPr>
            <a:spLocks noGrp="1"/>
          </p:cNvSpPr>
          <p:nvPr>
            <p:ph type="body" sz="quarter" idx="24" hasCustomPrompt="1"/>
          </p:nvPr>
        </p:nvSpPr>
        <p:spPr>
          <a:xfrm>
            <a:off x="1763686" y="3789040"/>
            <a:ext cx="7056785" cy="1152128"/>
          </a:xfrm>
          <a:solidFill>
            <a:schemeClr val="bg2"/>
          </a:solidFill>
        </p:spPr>
        <p:txBody>
          <a:bodyPr lIns="288000" rIns="288000" anchor="ctr" anchorCtr="0"/>
          <a:lstStyle>
            <a:lvl1pPr marL="0" indent="0">
              <a:lnSpc>
                <a:spcPct val="100000"/>
              </a:lnSpc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[Insert List Item Name Here]</a:t>
            </a:r>
            <a:endParaRPr lang="en-GB" dirty="0"/>
          </a:p>
        </p:txBody>
      </p:sp>
      <p:sp>
        <p:nvSpPr>
          <p:cNvPr id="30" name="Content Placeholder 15"/>
          <p:cNvSpPr>
            <a:spLocks noGrp="1"/>
          </p:cNvSpPr>
          <p:nvPr>
            <p:ph sz="quarter" idx="25" hasCustomPrompt="1"/>
          </p:nvPr>
        </p:nvSpPr>
        <p:spPr>
          <a:xfrm>
            <a:off x="323528" y="2492896"/>
            <a:ext cx="1440159" cy="1152128"/>
          </a:xfr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sz="8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 smtClean="0"/>
              <a:t>[Insert Medium Resolution Image/Graph/Table/Media]</a:t>
            </a:r>
            <a:endParaRPr lang="en-GB" dirty="0"/>
          </a:p>
        </p:txBody>
      </p:sp>
      <p:sp>
        <p:nvSpPr>
          <p:cNvPr id="31" name="Text Placeholder 12"/>
          <p:cNvSpPr>
            <a:spLocks noGrp="1"/>
          </p:cNvSpPr>
          <p:nvPr>
            <p:ph type="body" sz="quarter" idx="26" hasCustomPrompt="1"/>
          </p:nvPr>
        </p:nvSpPr>
        <p:spPr>
          <a:xfrm>
            <a:off x="1763686" y="2492896"/>
            <a:ext cx="7056785" cy="1152128"/>
          </a:xfrm>
          <a:solidFill>
            <a:schemeClr val="bg2"/>
          </a:solidFill>
        </p:spPr>
        <p:txBody>
          <a:bodyPr lIns="288000" rIns="288000" anchor="ctr" anchorCtr="0"/>
          <a:lstStyle>
            <a:lvl1pPr marL="0" indent="0">
              <a:lnSpc>
                <a:spcPct val="100000"/>
              </a:lnSpc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[Insert List Item Name Here]</a:t>
            </a:r>
            <a:endParaRPr lang="en-GB" dirty="0"/>
          </a:p>
        </p:txBody>
      </p:sp>
      <p:sp>
        <p:nvSpPr>
          <p:cNvPr id="32" name="Content Placeholder 15"/>
          <p:cNvSpPr>
            <a:spLocks noGrp="1"/>
          </p:cNvSpPr>
          <p:nvPr>
            <p:ph sz="quarter" idx="27" hasCustomPrompt="1"/>
          </p:nvPr>
        </p:nvSpPr>
        <p:spPr>
          <a:xfrm>
            <a:off x="323528" y="1196752"/>
            <a:ext cx="1440159" cy="1152128"/>
          </a:xfr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sz="8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 smtClean="0"/>
              <a:t>[Insert Medium Resolution Image/Graph/Table/Media]</a:t>
            </a:r>
            <a:endParaRPr lang="en-GB" dirty="0"/>
          </a:p>
        </p:txBody>
      </p:sp>
      <p:sp>
        <p:nvSpPr>
          <p:cNvPr id="33" name="Text Placeholder 12"/>
          <p:cNvSpPr>
            <a:spLocks noGrp="1"/>
          </p:cNvSpPr>
          <p:nvPr>
            <p:ph type="body" sz="quarter" idx="28" hasCustomPrompt="1"/>
          </p:nvPr>
        </p:nvSpPr>
        <p:spPr>
          <a:xfrm>
            <a:off x="1763686" y="1196752"/>
            <a:ext cx="7056785" cy="1152128"/>
          </a:xfrm>
          <a:solidFill>
            <a:schemeClr val="bg2"/>
          </a:solidFill>
        </p:spPr>
        <p:txBody>
          <a:bodyPr lIns="288000" rIns="288000" anchor="ctr" anchorCtr="0"/>
          <a:lstStyle>
            <a:lvl1pPr marL="0" indent="0">
              <a:lnSpc>
                <a:spcPct val="100000"/>
              </a:lnSpc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[Insert List Item Name Here]</a:t>
            </a:r>
            <a:endParaRPr lang="en-GB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6500834"/>
            <a:ext cx="1928826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600" b="1">
                <a:solidFill>
                  <a:schemeClr val="bg1"/>
                </a:solidFill>
              </a:defRPr>
            </a:lvl1pPr>
          </a:lstStyle>
          <a:p>
            <a:fld id="{107C3A76-2B71-4DAF-B08F-29345DDFDCED}" type="datetime2">
              <a:rPr lang="en-GB" smtClean="0"/>
              <a:pPr/>
              <a:t>Tuesday, 08 November 2016</a:t>
            </a:fld>
            <a:endParaRPr lang="en-GB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6500834"/>
            <a:ext cx="5680177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bg2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9652" y="6500834"/>
            <a:ext cx="400024" cy="357166"/>
          </a:xfrm>
          <a:prstGeom prst="rect">
            <a:avLst/>
          </a:prstGeom>
          <a:solidFill>
            <a:schemeClr val="bg1"/>
          </a:solidFill>
          <a:effectLst>
            <a:outerShdw blurRad="63500" algn="ctr" rotWithShape="0">
              <a:schemeClr val="accent4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900" b="1">
                <a:solidFill>
                  <a:schemeClr val="accent3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t - 3 Items Horizontal (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64637"/>
            <a:ext cx="7344816" cy="744083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[Section Title]</a:t>
            </a:r>
            <a:endParaRPr lang="en-GB" dirty="0"/>
          </a:p>
        </p:txBody>
      </p:sp>
      <p:pic>
        <p:nvPicPr>
          <p:cNvPr id="10" name="Picture 2" descr="\\cpi03-fs01.uk-cpi.com\users$\craig.edwards\CPI\Re-brand\CPINew_White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314102"/>
            <a:ext cx="1020812" cy="476378"/>
          </a:xfrm>
          <a:prstGeom prst="rect">
            <a:avLst/>
          </a:prstGeom>
          <a:noFill/>
        </p:spPr>
      </p:pic>
      <p:sp>
        <p:nvSpPr>
          <p:cNvPr id="12" name="Content Placeholder 15"/>
          <p:cNvSpPr>
            <a:spLocks noGrp="1"/>
          </p:cNvSpPr>
          <p:nvPr>
            <p:ph sz="quarter" idx="15" hasCustomPrompt="1"/>
          </p:nvPr>
        </p:nvSpPr>
        <p:spPr>
          <a:xfrm>
            <a:off x="323528" y="1196752"/>
            <a:ext cx="1800199" cy="1584176"/>
          </a:xfr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sz="9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 smtClean="0"/>
              <a:t>[Insert Medium Resolution Image/Graph/Table/Media]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6" hasCustomPrompt="1"/>
          </p:nvPr>
        </p:nvSpPr>
        <p:spPr>
          <a:xfrm>
            <a:off x="2123728" y="1196752"/>
            <a:ext cx="6696744" cy="1584176"/>
          </a:xfrm>
          <a:solidFill>
            <a:schemeClr val="bg2"/>
          </a:solidFill>
        </p:spPr>
        <p:txBody>
          <a:bodyPr lIns="288000" rIns="288000" anchor="ctr" anchorCtr="0"/>
          <a:lstStyle>
            <a:lvl1pPr marL="0" indent="0">
              <a:lnSpc>
                <a:spcPct val="100000"/>
              </a:lnSpc>
              <a:buNone/>
              <a:defRPr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[Insert List Item Name Here]</a:t>
            </a:r>
            <a:endParaRPr lang="en-GB" dirty="0"/>
          </a:p>
        </p:txBody>
      </p:sp>
      <p:sp>
        <p:nvSpPr>
          <p:cNvPr id="14" name="Content Placeholder 15"/>
          <p:cNvSpPr>
            <a:spLocks noGrp="1"/>
          </p:cNvSpPr>
          <p:nvPr>
            <p:ph sz="quarter" idx="17" hasCustomPrompt="1"/>
          </p:nvPr>
        </p:nvSpPr>
        <p:spPr>
          <a:xfrm>
            <a:off x="323528" y="2924944"/>
            <a:ext cx="1800199" cy="1584176"/>
          </a:xfr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sz="9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 smtClean="0"/>
              <a:t>[Insert Medium Resolution Image/Graph/Table/Media]</a:t>
            </a:r>
            <a:endParaRPr lang="en-GB" dirty="0"/>
          </a:p>
        </p:txBody>
      </p:sp>
      <p:sp>
        <p:nvSpPr>
          <p:cNvPr id="18" name="Text Placeholder 12"/>
          <p:cNvSpPr>
            <a:spLocks noGrp="1"/>
          </p:cNvSpPr>
          <p:nvPr>
            <p:ph type="body" sz="quarter" idx="18" hasCustomPrompt="1"/>
          </p:nvPr>
        </p:nvSpPr>
        <p:spPr>
          <a:xfrm>
            <a:off x="2123728" y="2924944"/>
            <a:ext cx="6696744" cy="1584176"/>
          </a:xfrm>
          <a:solidFill>
            <a:schemeClr val="bg2"/>
          </a:solidFill>
        </p:spPr>
        <p:txBody>
          <a:bodyPr lIns="288000" rIns="288000" anchor="ctr" anchorCtr="0"/>
          <a:lstStyle>
            <a:lvl1pPr marL="0" indent="0">
              <a:lnSpc>
                <a:spcPct val="100000"/>
              </a:lnSpc>
              <a:buNone/>
              <a:defRPr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[Insert List Item Name Here]</a:t>
            </a:r>
            <a:endParaRPr lang="en-GB" dirty="0"/>
          </a:p>
        </p:txBody>
      </p:sp>
      <p:sp>
        <p:nvSpPr>
          <p:cNvPr id="19" name="Content Placeholder 15"/>
          <p:cNvSpPr>
            <a:spLocks noGrp="1"/>
          </p:cNvSpPr>
          <p:nvPr>
            <p:ph sz="quarter" idx="19" hasCustomPrompt="1"/>
          </p:nvPr>
        </p:nvSpPr>
        <p:spPr>
          <a:xfrm>
            <a:off x="323528" y="4653136"/>
            <a:ext cx="1800199" cy="1584176"/>
          </a:xfr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sz="9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 smtClean="0"/>
              <a:t>[Insert Medium Resolution Image/Graph/Table/Media]</a:t>
            </a:r>
            <a:endParaRPr lang="en-GB" dirty="0"/>
          </a:p>
        </p:txBody>
      </p:sp>
      <p:sp>
        <p:nvSpPr>
          <p:cNvPr id="20" name="Text Placeholder 12"/>
          <p:cNvSpPr>
            <a:spLocks noGrp="1"/>
          </p:cNvSpPr>
          <p:nvPr>
            <p:ph type="body" sz="quarter" idx="20" hasCustomPrompt="1"/>
          </p:nvPr>
        </p:nvSpPr>
        <p:spPr>
          <a:xfrm>
            <a:off x="2123728" y="4653136"/>
            <a:ext cx="6696744" cy="1584176"/>
          </a:xfrm>
          <a:solidFill>
            <a:schemeClr val="bg2"/>
          </a:solidFill>
        </p:spPr>
        <p:txBody>
          <a:bodyPr lIns="288000" rIns="288000" anchor="ctr" anchorCtr="0"/>
          <a:lstStyle>
            <a:lvl1pPr marL="0" indent="0">
              <a:lnSpc>
                <a:spcPct val="100000"/>
              </a:lnSpc>
              <a:buNone/>
              <a:defRPr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[Insert List Item Name Here]</a:t>
            </a:r>
            <a:endParaRPr lang="en-GB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6500834"/>
            <a:ext cx="1928826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600" b="1">
                <a:solidFill>
                  <a:schemeClr val="bg1"/>
                </a:solidFill>
              </a:defRPr>
            </a:lvl1pPr>
          </a:lstStyle>
          <a:p>
            <a:fld id="{107C3A76-2B71-4DAF-B08F-29345DDFDCED}" type="datetime2">
              <a:rPr lang="en-GB" smtClean="0"/>
              <a:pPr/>
              <a:t>Tuesday, 08 November 2016</a:t>
            </a:fld>
            <a:endParaRPr lang="en-GB" dirty="0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6500834"/>
            <a:ext cx="5680177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bg2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9652" y="6500834"/>
            <a:ext cx="400024" cy="357166"/>
          </a:xfrm>
          <a:prstGeom prst="rect">
            <a:avLst/>
          </a:prstGeom>
          <a:solidFill>
            <a:schemeClr val="bg1"/>
          </a:solidFill>
          <a:effectLst>
            <a:outerShdw blurRad="63500" algn="ctr" rotWithShape="0">
              <a:schemeClr val="accent4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900" b="1">
                <a:solidFill>
                  <a:schemeClr val="accent3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t - 2 Items Horizontal (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64637"/>
            <a:ext cx="7344816" cy="744083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[Section Title]</a:t>
            </a:r>
            <a:endParaRPr lang="en-GB" dirty="0"/>
          </a:p>
        </p:txBody>
      </p:sp>
      <p:sp>
        <p:nvSpPr>
          <p:cNvPr id="9" name="Content Placeholder 15"/>
          <p:cNvSpPr>
            <a:spLocks noGrp="1"/>
          </p:cNvSpPr>
          <p:nvPr>
            <p:ph sz="quarter" idx="15" hasCustomPrompt="1"/>
          </p:nvPr>
        </p:nvSpPr>
        <p:spPr>
          <a:xfrm>
            <a:off x="323529" y="1124744"/>
            <a:ext cx="2520280" cy="2520280"/>
          </a:xfr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sz="9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 smtClean="0"/>
              <a:t>[Insert Medium Resolution Image/Graph/Table/Media]</a:t>
            </a:r>
            <a:endParaRPr lang="en-GB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9" hasCustomPrompt="1"/>
          </p:nvPr>
        </p:nvSpPr>
        <p:spPr>
          <a:xfrm>
            <a:off x="2843808" y="1124744"/>
            <a:ext cx="5976664" cy="2520280"/>
          </a:xfrm>
          <a:solidFill>
            <a:schemeClr val="bg2"/>
          </a:solidFill>
        </p:spPr>
        <p:txBody>
          <a:bodyPr lIns="288000" tIns="0" rIns="288000" bIns="0" anchor="ctr"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  <a:lvl2pPr>
              <a:buNone/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[Insert List Item Name and Description Here]</a:t>
            </a:r>
            <a:endParaRPr lang="en-GB" dirty="0"/>
          </a:p>
        </p:txBody>
      </p:sp>
      <p:pic>
        <p:nvPicPr>
          <p:cNvPr id="8" name="Picture 2" descr="\\cpi03-fs01.uk-cpi.com\users$\craig.edwards\CPI\Re-brand\CPINew_White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314102"/>
            <a:ext cx="1020812" cy="476378"/>
          </a:xfrm>
          <a:prstGeom prst="rect">
            <a:avLst/>
          </a:prstGeom>
          <a:noFill/>
        </p:spPr>
      </p:pic>
      <p:sp>
        <p:nvSpPr>
          <p:cNvPr id="10" name="Content Placeholder 15"/>
          <p:cNvSpPr>
            <a:spLocks noGrp="1"/>
          </p:cNvSpPr>
          <p:nvPr>
            <p:ph sz="quarter" idx="20" hasCustomPrompt="1"/>
          </p:nvPr>
        </p:nvSpPr>
        <p:spPr>
          <a:xfrm>
            <a:off x="323529" y="3789040"/>
            <a:ext cx="2520280" cy="2520280"/>
          </a:xfr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sz="9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 smtClean="0"/>
              <a:t>[Insert Medium Resolution Image/Graph/Table/Media]</a:t>
            </a:r>
            <a:endParaRPr lang="en-GB" dirty="0"/>
          </a:p>
        </p:txBody>
      </p:sp>
      <p:sp>
        <p:nvSpPr>
          <p:cNvPr id="15" name="Text Placeholder 11"/>
          <p:cNvSpPr>
            <a:spLocks noGrp="1"/>
          </p:cNvSpPr>
          <p:nvPr>
            <p:ph type="body" sz="quarter" idx="21" hasCustomPrompt="1"/>
          </p:nvPr>
        </p:nvSpPr>
        <p:spPr>
          <a:xfrm>
            <a:off x="2843808" y="3789040"/>
            <a:ext cx="5976664" cy="2520280"/>
          </a:xfrm>
          <a:solidFill>
            <a:schemeClr val="bg2"/>
          </a:solidFill>
        </p:spPr>
        <p:txBody>
          <a:bodyPr lIns="288000" tIns="0" rIns="288000" bIns="0" anchor="ctr"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  <a:lvl2pPr>
              <a:buNone/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[Insert List Item Name and Description Here]</a:t>
            </a:r>
            <a:endParaRPr lang="en-GB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6500834"/>
            <a:ext cx="1928826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600" b="1">
                <a:solidFill>
                  <a:schemeClr val="bg1"/>
                </a:solidFill>
              </a:defRPr>
            </a:lvl1pPr>
          </a:lstStyle>
          <a:p>
            <a:fld id="{107C3A76-2B71-4DAF-B08F-29345DDFDCED}" type="datetime2">
              <a:rPr lang="en-GB" smtClean="0"/>
              <a:pPr/>
              <a:t>Tuesday, 08 November 2016</a:t>
            </a:fld>
            <a:endParaRPr lang="en-GB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6500834"/>
            <a:ext cx="5680177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bg2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9652" y="6500834"/>
            <a:ext cx="400024" cy="357166"/>
          </a:xfrm>
          <a:prstGeom prst="rect">
            <a:avLst/>
          </a:prstGeom>
          <a:solidFill>
            <a:schemeClr val="bg1"/>
          </a:solidFill>
          <a:effectLst>
            <a:outerShdw blurRad="63500" algn="ctr" rotWithShape="0">
              <a:schemeClr val="accent4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900" b="1">
                <a:solidFill>
                  <a:schemeClr val="accent3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*REQUIRED* Presentation End 1 - 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611560" y="2256525"/>
            <a:ext cx="7920880" cy="2324603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90500" algn="ctr" rotWithShape="0">
              <a:schemeClr val="accent4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1" name="Picture 2" descr="\\cpi03-fs01.uk-cpi.com\users$\craig.edwards\CPI\CPI Logo Proposal Presentation\CPINew_BlueGrey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4288" y="3842786"/>
            <a:ext cx="1119255" cy="522318"/>
          </a:xfrm>
          <a:prstGeom prst="rect">
            <a:avLst/>
          </a:prstGeom>
          <a:noFill/>
        </p:spPr>
      </p:pic>
      <p:cxnSp>
        <p:nvCxnSpPr>
          <p:cNvPr id="15" name="Straight Connector 14"/>
          <p:cNvCxnSpPr/>
          <p:nvPr userDrawn="1"/>
        </p:nvCxnSpPr>
        <p:spPr>
          <a:xfrm>
            <a:off x="846369" y="3627772"/>
            <a:ext cx="7470047" cy="0"/>
          </a:xfrm>
          <a:prstGeom prst="line">
            <a:avLst/>
          </a:prstGeom>
          <a:ln>
            <a:solidFill>
              <a:srgbClr val="525762">
                <a:alpha val="50196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3" descr="\\cpi03-fs01.uk-cpi.com\users$\craig.edwards\CPI\CPI Presentation Template\Resources\CatapultLogo_CPIBlue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6136" y="3950965"/>
            <a:ext cx="1104696" cy="368231"/>
          </a:xfrm>
          <a:prstGeom prst="rect">
            <a:avLst/>
          </a:prstGeom>
          <a:noFill/>
        </p:spPr>
      </p:pic>
      <p:sp>
        <p:nvSpPr>
          <p:cNvPr id="19" name="Text Placeholder 12"/>
          <p:cNvSpPr>
            <a:spLocks noGrp="1"/>
          </p:cNvSpPr>
          <p:nvPr>
            <p:ph type="body" sz="quarter" idx="12" hasCustomPrompt="1"/>
          </p:nvPr>
        </p:nvSpPr>
        <p:spPr>
          <a:xfrm>
            <a:off x="0" y="0"/>
            <a:ext cx="9144000" cy="411163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2"/>
                </a:solidFill>
                <a:latin typeface="+mn-lt"/>
                <a:ea typeface="Open Sans Light" pitchFamily="34" charset="0"/>
                <a:cs typeface="Open Sans Light" pitchFamily="34" charset="0"/>
              </a:defRPr>
            </a:lvl1pPr>
          </a:lstStyle>
          <a:p>
            <a:r>
              <a:rPr lang="en-GB" dirty="0" smtClean="0"/>
              <a:t>[Insert High Resolution Background Image / Leave for Default CPI Blue Backdrop]</a:t>
            </a:r>
          </a:p>
        </p:txBody>
      </p:sp>
      <p:sp>
        <p:nvSpPr>
          <p:cNvPr id="28" name="TextBox 27"/>
          <p:cNvSpPr txBox="1"/>
          <p:nvPr userDrawn="1"/>
        </p:nvSpPr>
        <p:spPr>
          <a:xfrm>
            <a:off x="827584" y="2276872"/>
            <a:ext cx="6840760" cy="1368152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r>
              <a:rPr lang="en-GB" sz="2800" dirty="0" smtClean="0">
                <a:solidFill>
                  <a:schemeClr val="tx1"/>
                </a:solidFill>
                <a:latin typeface="+mn-lt"/>
                <a:ea typeface="Open Sans Light" pitchFamily="34" charset="0"/>
                <a:cs typeface="Open Sans Light" pitchFamily="34" charset="0"/>
              </a:rPr>
              <a:t>Thank you...</a:t>
            </a:r>
          </a:p>
          <a:p>
            <a:pPr>
              <a:lnSpc>
                <a:spcPct val="150000"/>
              </a:lnSpc>
            </a:pPr>
            <a:r>
              <a:rPr lang="en-GB" sz="1800" dirty="0" smtClean="0">
                <a:solidFill>
                  <a:schemeClr val="tx1"/>
                </a:solidFill>
                <a:latin typeface="+mn-lt"/>
                <a:ea typeface="Open Sans Light" pitchFamily="34" charset="0"/>
                <a:cs typeface="Open Sans Light" pitchFamily="34" charset="0"/>
              </a:rPr>
              <a:t>For more information visit </a:t>
            </a:r>
            <a:r>
              <a:rPr lang="en-GB" sz="1800" dirty="0" smtClean="0">
                <a:solidFill>
                  <a:schemeClr val="accent3"/>
                </a:solidFill>
                <a:latin typeface="+mn-lt"/>
                <a:ea typeface="Open Sans Light" pitchFamily="34" charset="0"/>
                <a:cs typeface="Open Sans Light" pitchFamily="34" charset="0"/>
              </a:rPr>
              <a:t>www.uk-cpi.com</a:t>
            </a:r>
            <a:endParaRPr lang="en-GB" sz="1800" dirty="0">
              <a:solidFill>
                <a:schemeClr val="accent3"/>
              </a:solidFill>
              <a:latin typeface="+mn-lt"/>
              <a:ea typeface="Open Sans Light" pitchFamily="34" charset="0"/>
              <a:cs typeface="Open Sans Light" pitchFamily="34" charset="0"/>
            </a:endParaRPr>
          </a:p>
        </p:txBody>
      </p:sp>
      <p:sp>
        <p:nvSpPr>
          <p:cNvPr id="29" name="TextBox 28"/>
          <p:cNvSpPr txBox="1"/>
          <p:nvPr userDrawn="1"/>
        </p:nvSpPr>
        <p:spPr>
          <a:xfrm>
            <a:off x="827584" y="3735964"/>
            <a:ext cx="864096" cy="74892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>
              <a:lnSpc>
                <a:spcPct val="100000"/>
              </a:lnSpc>
              <a:spcBef>
                <a:spcPts val="300"/>
              </a:spcBef>
            </a:pPr>
            <a:r>
              <a:rPr lang="en-GB" sz="1100" b="1" dirty="0" smtClean="0">
                <a:solidFill>
                  <a:schemeClr val="accent3"/>
                </a:solidFill>
                <a:latin typeface="+mn-lt"/>
                <a:ea typeface="Open Sans" pitchFamily="34" charset="0"/>
                <a:cs typeface="Open Sans" pitchFamily="34" charset="0"/>
              </a:rPr>
              <a:t>Email:</a:t>
            </a:r>
          </a:p>
          <a:p>
            <a:pPr>
              <a:lnSpc>
                <a:spcPct val="100000"/>
              </a:lnSpc>
              <a:spcBef>
                <a:spcPts val="300"/>
              </a:spcBef>
            </a:pPr>
            <a:r>
              <a:rPr lang="en-GB" sz="1100" b="1" dirty="0" smtClean="0">
                <a:solidFill>
                  <a:schemeClr val="accent3"/>
                </a:solidFill>
                <a:latin typeface="+mn-lt"/>
                <a:ea typeface="Open Sans" pitchFamily="34" charset="0"/>
                <a:cs typeface="Open Sans" pitchFamily="34" charset="0"/>
              </a:rPr>
              <a:t>Twitter:</a:t>
            </a:r>
            <a:endParaRPr lang="en-GB" sz="1100" b="1" dirty="0">
              <a:solidFill>
                <a:schemeClr val="accent3"/>
              </a:solidFill>
              <a:latin typeface="+mn-lt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30" name="TextBox 29"/>
          <p:cNvSpPr txBox="1"/>
          <p:nvPr userDrawn="1"/>
        </p:nvSpPr>
        <p:spPr>
          <a:xfrm>
            <a:off x="1475656" y="3734284"/>
            <a:ext cx="1656184" cy="74892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>
              <a:lnSpc>
                <a:spcPct val="100000"/>
              </a:lnSpc>
              <a:spcBef>
                <a:spcPts val="300"/>
              </a:spcBef>
            </a:pPr>
            <a:r>
              <a:rPr lang="en-GB" sz="1100" dirty="0" smtClean="0">
                <a:solidFill>
                  <a:schemeClr val="tx1"/>
                </a:solidFill>
                <a:latin typeface="+mn-lt"/>
                <a:ea typeface="Open Sans Light" pitchFamily="34" charset="0"/>
                <a:cs typeface="Open Sans Light" pitchFamily="34" charset="0"/>
              </a:rPr>
              <a:t>info@uk-cpi.com</a:t>
            </a:r>
          </a:p>
          <a:p>
            <a:pPr>
              <a:lnSpc>
                <a:spcPct val="100000"/>
              </a:lnSpc>
              <a:spcBef>
                <a:spcPts val="300"/>
              </a:spcBef>
            </a:pPr>
            <a:r>
              <a:rPr lang="en-GB" sz="1100" baseline="0" dirty="0" smtClean="0">
                <a:solidFill>
                  <a:schemeClr val="tx1"/>
                </a:solidFill>
                <a:latin typeface="+mn-lt"/>
                <a:ea typeface="Open Sans Light" pitchFamily="34" charset="0"/>
                <a:cs typeface="Open Sans Light" pitchFamily="34" charset="0"/>
              </a:rPr>
              <a:t>@</a:t>
            </a:r>
            <a:r>
              <a:rPr lang="en-GB" sz="1100" baseline="0" dirty="0" err="1" smtClean="0">
                <a:solidFill>
                  <a:schemeClr val="tx1"/>
                </a:solidFill>
                <a:latin typeface="+mn-lt"/>
                <a:ea typeface="Open Sans Light" pitchFamily="34" charset="0"/>
                <a:cs typeface="Open Sans Light" pitchFamily="34" charset="0"/>
              </a:rPr>
              <a:t>ukCPI</a:t>
            </a:r>
            <a:endParaRPr lang="en-GB" sz="1100" dirty="0">
              <a:solidFill>
                <a:schemeClr val="tx1"/>
              </a:solidFill>
              <a:latin typeface="+mn-lt"/>
              <a:ea typeface="Open Sans Light" pitchFamily="34" charset="0"/>
              <a:cs typeface="Open Sans Light" pitchFamily="34" charset="0"/>
            </a:endParaRPr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6500834"/>
            <a:ext cx="1928826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600" b="1">
                <a:solidFill>
                  <a:schemeClr val="bg1"/>
                </a:solidFill>
              </a:defRPr>
            </a:lvl1pPr>
          </a:lstStyle>
          <a:p>
            <a:fld id="{107C3A76-2B71-4DAF-B08F-29345DDFDCED}" type="datetime2">
              <a:rPr lang="en-GB" smtClean="0"/>
              <a:pPr/>
              <a:t>Tuesday, 08 November 2016</a:t>
            </a:fld>
            <a:endParaRPr lang="en-GB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6500834"/>
            <a:ext cx="5680177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bg2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9652" y="6500834"/>
            <a:ext cx="400024" cy="357166"/>
          </a:xfrm>
          <a:prstGeom prst="rect">
            <a:avLst/>
          </a:prstGeom>
          <a:solidFill>
            <a:schemeClr val="bg1"/>
          </a:solidFill>
          <a:effectLst>
            <a:outerShdw blurRad="63500" algn="ctr" rotWithShape="0">
              <a:schemeClr val="accent4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900" b="1">
                <a:solidFill>
                  <a:schemeClr val="accent3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t - 4 Items Vertical (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64637"/>
            <a:ext cx="7344816" cy="744083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[Section Title]</a:t>
            </a:r>
            <a:endParaRPr lang="en-GB" dirty="0"/>
          </a:p>
        </p:txBody>
      </p:sp>
      <p:sp>
        <p:nvSpPr>
          <p:cNvPr id="7" name="Content Placeholder 15"/>
          <p:cNvSpPr>
            <a:spLocks noGrp="1"/>
          </p:cNvSpPr>
          <p:nvPr>
            <p:ph sz="quarter" idx="12" hasCustomPrompt="1"/>
          </p:nvPr>
        </p:nvSpPr>
        <p:spPr>
          <a:xfrm>
            <a:off x="323529" y="1316764"/>
            <a:ext cx="2016224" cy="3552397"/>
          </a:xfr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 smtClean="0"/>
              <a:t>[Insert High Resolution Image/Graph/Table/Media]</a:t>
            </a:r>
            <a:endParaRPr lang="en-GB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 hasCustomPrompt="1"/>
          </p:nvPr>
        </p:nvSpPr>
        <p:spPr>
          <a:xfrm>
            <a:off x="323528" y="4869161"/>
            <a:ext cx="2016224" cy="1151467"/>
          </a:xfrm>
          <a:solidFill>
            <a:schemeClr val="bg2"/>
          </a:solidFill>
        </p:spPr>
        <p:txBody>
          <a:bodyPr lIns="288000" rIns="288000" anchor="ctr" anchorCtr="0"/>
          <a:lstStyle>
            <a:lvl1pPr marL="0" indent="0" algn="ctr">
              <a:lnSpc>
                <a:spcPct val="100000"/>
              </a:lnSpc>
              <a:buNone/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[Insert List Item Name Here]</a:t>
            </a:r>
            <a:endParaRPr lang="en-GB" dirty="0"/>
          </a:p>
        </p:txBody>
      </p:sp>
      <p:sp>
        <p:nvSpPr>
          <p:cNvPr id="13" name="Content Placeholder 15"/>
          <p:cNvSpPr>
            <a:spLocks noGrp="1"/>
          </p:cNvSpPr>
          <p:nvPr>
            <p:ph sz="quarter" idx="17" hasCustomPrompt="1"/>
          </p:nvPr>
        </p:nvSpPr>
        <p:spPr>
          <a:xfrm>
            <a:off x="2483768" y="1316766"/>
            <a:ext cx="2016224" cy="3552397"/>
          </a:xfr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 smtClean="0"/>
              <a:t>[Insert High Resolution Image/Graph/Table/Media]</a:t>
            </a:r>
            <a:endParaRPr lang="en-GB" dirty="0"/>
          </a:p>
        </p:txBody>
      </p:sp>
      <p:sp>
        <p:nvSpPr>
          <p:cNvPr id="14" name="Text Placeholder 12"/>
          <p:cNvSpPr>
            <a:spLocks noGrp="1"/>
          </p:cNvSpPr>
          <p:nvPr>
            <p:ph type="body" sz="quarter" idx="18" hasCustomPrompt="1"/>
          </p:nvPr>
        </p:nvSpPr>
        <p:spPr>
          <a:xfrm>
            <a:off x="2483767" y="4869163"/>
            <a:ext cx="2016224" cy="1151467"/>
          </a:xfrm>
          <a:solidFill>
            <a:schemeClr val="bg2"/>
          </a:solidFill>
        </p:spPr>
        <p:txBody>
          <a:bodyPr lIns="288000" rIns="288000" anchor="ctr" anchorCtr="0"/>
          <a:lstStyle>
            <a:lvl1pPr marL="0" indent="0" algn="ctr">
              <a:lnSpc>
                <a:spcPct val="100000"/>
              </a:lnSpc>
              <a:buNone/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[Insert List Item Name Here]</a:t>
            </a:r>
            <a:endParaRPr lang="en-GB" dirty="0"/>
          </a:p>
        </p:txBody>
      </p:sp>
      <p:sp>
        <p:nvSpPr>
          <p:cNvPr id="15" name="Content Placeholder 15"/>
          <p:cNvSpPr>
            <a:spLocks noGrp="1"/>
          </p:cNvSpPr>
          <p:nvPr>
            <p:ph sz="quarter" idx="19" hasCustomPrompt="1"/>
          </p:nvPr>
        </p:nvSpPr>
        <p:spPr>
          <a:xfrm>
            <a:off x="4644008" y="1316766"/>
            <a:ext cx="2016224" cy="3552397"/>
          </a:xfr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 smtClean="0"/>
              <a:t>[Insert High Resolution Image/Graph/Table/Media]</a:t>
            </a:r>
            <a:endParaRPr lang="en-GB" dirty="0"/>
          </a:p>
        </p:txBody>
      </p:sp>
      <p:sp>
        <p:nvSpPr>
          <p:cNvPr id="16" name="Text Placeholder 12"/>
          <p:cNvSpPr>
            <a:spLocks noGrp="1"/>
          </p:cNvSpPr>
          <p:nvPr>
            <p:ph type="body" sz="quarter" idx="20" hasCustomPrompt="1"/>
          </p:nvPr>
        </p:nvSpPr>
        <p:spPr>
          <a:xfrm>
            <a:off x="4644007" y="4869163"/>
            <a:ext cx="2016224" cy="1151467"/>
          </a:xfrm>
          <a:solidFill>
            <a:schemeClr val="bg2"/>
          </a:solidFill>
        </p:spPr>
        <p:txBody>
          <a:bodyPr lIns="288000" rIns="288000" anchor="ctr" anchorCtr="0"/>
          <a:lstStyle>
            <a:lvl1pPr marL="0" indent="0" algn="ctr">
              <a:lnSpc>
                <a:spcPct val="100000"/>
              </a:lnSpc>
              <a:buNone/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[Insert List Item Name Here]</a:t>
            </a:r>
            <a:endParaRPr lang="en-GB" dirty="0"/>
          </a:p>
        </p:txBody>
      </p:sp>
      <p:sp>
        <p:nvSpPr>
          <p:cNvPr id="17" name="Content Placeholder 15"/>
          <p:cNvSpPr>
            <a:spLocks noGrp="1"/>
          </p:cNvSpPr>
          <p:nvPr>
            <p:ph sz="quarter" idx="21" hasCustomPrompt="1"/>
          </p:nvPr>
        </p:nvSpPr>
        <p:spPr>
          <a:xfrm>
            <a:off x="6804249" y="1316766"/>
            <a:ext cx="2016224" cy="3552397"/>
          </a:xfr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 smtClean="0"/>
              <a:t>[Insert High Resolution Image/Graph/Table/Media]</a:t>
            </a:r>
            <a:endParaRPr lang="en-GB" dirty="0"/>
          </a:p>
        </p:txBody>
      </p:sp>
      <p:sp>
        <p:nvSpPr>
          <p:cNvPr id="18" name="Text Placeholder 12"/>
          <p:cNvSpPr>
            <a:spLocks noGrp="1"/>
          </p:cNvSpPr>
          <p:nvPr>
            <p:ph type="body" sz="quarter" idx="22" hasCustomPrompt="1"/>
          </p:nvPr>
        </p:nvSpPr>
        <p:spPr>
          <a:xfrm>
            <a:off x="6804248" y="4869163"/>
            <a:ext cx="2016224" cy="1151467"/>
          </a:xfrm>
          <a:solidFill>
            <a:schemeClr val="bg2"/>
          </a:solidFill>
        </p:spPr>
        <p:txBody>
          <a:bodyPr lIns="288000" rIns="288000" anchor="ctr" anchorCtr="0"/>
          <a:lstStyle>
            <a:lvl1pPr marL="0" indent="0" algn="ctr">
              <a:lnSpc>
                <a:spcPct val="100000"/>
              </a:lnSpc>
              <a:buNone/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[Insert List Item Name Here]</a:t>
            </a:r>
            <a:endParaRPr lang="en-GB" dirty="0"/>
          </a:p>
        </p:txBody>
      </p:sp>
      <p:pic>
        <p:nvPicPr>
          <p:cNvPr id="12" name="Picture 2" descr="\\cpi03-fs01.uk-cpi.com\users$\craig.edwards\CPI\Re-brand\CPINew_White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314102"/>
            <a:ext cx="1020812" cy="476378"/>
          </a:xfrm>
          <a:prstGeom prst="rect">
            <a:avLst/>
          </a:prstGeom>
          <a:noFill/>
        </p:spPr>
      </p:pic>
      <p:sp>
        <p:nvSpPr>
          <p:cNvPr id="19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6500834"/>
            <a:ext cx="1928826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600" b="1">
                <a:solidFill>
                  <a:schemeClr val="bg1"/>
                </a:solidFill>
              </a:defRPr>
            </a:lvl1pPr>
          </a:lstStyle>
          <a:p>
            <a:fld id="{107C3A76-2B71-4DAF-B08F-29345DDFDCED}" type="datetime2">
              <a:rPr lang="en-GB" smtClean="0"/>
              <a:pPr/>
              <a:t>Tuesday, 08 November 2016</a:t>
            </a:fld>
            <a:endParaRPr lang="en-GB" dirty="0"/>
          </a:p>
        </p:txBody>
      </p:sp>
      <p:sp>
        <p:nvSpPr>
          <p:cNvPr id="2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6500834"/>
            <a:ext cx="5680177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bg2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2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9652" y="6500834"/>
            <a:ext cx="400024" cy="357166"/>
          </a:xfrm>
          <a:prstGeom prst="rect">
            <a:avLst/>
          </a:prstGeom>
          <a:solidFill>
            <a:schemeClr val="bg1"/>
          </a:solidFill>
          <a:effectLst>
            <a:outerShdw blurRad="63500" algn="ctr" rotWithShape="0">
              <a:schemeClr val="accent4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900" b="1">
                <a:solidFill>
                  <a:schemeClr val="accent3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t - 3 Items Vertical (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64637"/>
            <a:ext cx="7344816" cy="744083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[Section Title]</a:t>
            </a:r>
            <a:endParaRPr lang="en-GB" dirty="0"/>
          </a:p>
        </p:txBody>
      </p:sp>
      <p:sp>
        <p:nvSpPr>
          <p:cNvPr id="11" name="Content Placeholder 15"/>
          <p:cNvSpPr>
            <a:spLocks noGrp="1"/>
          </p:cNvSpPr>
          <p:nvPr>
            <p:ph sz="quarter" idx="12" hasCustomPrompt="1"/>
          </p:nvPr>
        </p:nvSpPr>
        <p:spPr>
          <a:xfrm>
            <a:off x="323529" y="1316764"/>
            <a:ext cx="2736303" cy="3552397"/>
          </a:xfr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 smtClean="0"/>
              <a:t>[Insert High Resolution Image/Graph/Table/Media]</a:t>
            </a:r>
            <a:endParaRPr lang="en-GB" dirty="0"/>
          </a:p>
        </p:txBody>
      </p:sp>
      <p:sp>
        <p:nvSpPr>
          <p:cNvPr id="12" name="Text Placeholder 12"/>
          <p:cNvSpPr>
            <a:spLocks noGrp="1"/>
          </p:cNvSpPr>
          <p:nvPr>
            <p:ph type="body" sz="quarter" idx="16" hasCustomPrompt="1"/>
          </p:nvPr>
        </p:nvSpPr>
        <p:spPr>
          <a:xfrm>
            <a:off x="323528" y="4869161"/>
            <a:ext cx="2736305" cy="1151467"/>
          </a:xfrm>
          <a:solidFill>
            <a:schemeClr val="bg2"/>
          </a:solidFill>
        </p:spPr>
        <p:txBody>
          <a:bodyPr lIns="180000" rIns="180000" anchor="ctr" anchorCtr="0"/>
          <a:lstStyle>
            <a:lvl1pPr marL="0" indent="0" algn="ctr">
              <a:lnSpc>
                <a:spcPct val="100000"/>
              </a:lnSpc>
              <a:buNone/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[Insert List Item Name Here]</a:t>
            </a:r>
            <a:endParaRPr lang="en-GB" dirty="0"/>
          </a:p>
        </p:txBody>
      </p:sp>
      <p:sp>
        <p:nvSpPr>
          <p:cNvPr id="19" name="Content Placeholder 15"/>
          <p:cNvSpPr>
            <a:spLocks noGrp="1"/>
          </p:cNvSpPr>
          <p:nvPr>
            <p:ph sz="quarter" idx="17" hasCustomPrompt="1"/>
          </p:nvPr>
        </p:nvSpPr>
        <p:spPr>
          <a:xfrm>
            <a:off x="3203850" y="1316766"/>
            <a:ext cx="2736303" cy="3552397"/>
          </a:xfr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 smtClean="0"/>
              <a:t>[Insert High Resolution Image/Graph/Table/Media]</a:t>
            </a:r>
            <a:endParaRPr lang="en-GB" dirty="0"/>
          </a:p>
        </p:txBody>
      </p:sp>
      <p:sp>
        <p:nvSpPr>
          <p:cNvPr id="20" name="Text Placeholder 12"/>
          <p:cNvSpPr>
            <a:spLocks noGrp="1"/>
          </p:cNvSpPr>
          <p:nvPr>
            <p:ph type="body" sz="quarter" idx="18" hasCustomPrompt="1"/>
          </p:nvPr>
        </p:nvSpPr>
        <p:spPr>
          <a:xfrm>
            <a:off x="3203849" y="4869163"/>
            <a:ext cx="2736305" cy="1151467"/>
          </a:xfrm>
          <a:solidFill>
            <a:schemeClr val="bg2"/>
          </a:solidFill>
        </p:spPr>
        <p:txBody>
          <a:bodyPr lIns="180000" rIns="180000" anchor="ctr" anchorCtr="0"/>
          <a:lstStyle>
            <a:lvl1pPr marL="0" indent="0" algn="ctr">
              <a:lnSpc>
                <a:spcPct val="100000"/>
              </a:lnSpc>
              <a:buNone/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[Insert List Item Name Here]</a:t>
            </a:r>
            <a:endParaRPr lang="en-GB" dirty="0"/>
          </a:p>
        </p:txBody>
      </p:sp>
      <p:sp>
        <p:nvSpPr>
          <p:cNvPr id="21" name="Content Placeholder 15"/>
          <p:cNvSpPr>
            <a:spLocks noGrp="1"/>
          </p:cNvSpPr>
          <p:nvPr>
            <p:ph sz="quarter" idx="19" hasCustomPrompt="1"/>
          </p:nvPr>
        </p:nvSpPr>
        <p:spPr>
          <a:xfrm>
            <a:off x="6084169" y="1316766"/>
            <a:ext cx="2736303" cy="3552397"/>
          </a:xfr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 smtClean="0"/>
              <a:t>[Insert High Resolution Image/Graph/Table/Media]</a:t>
            </a:r>
            <a:endParaRPr lang="en-GB" dirty="0"/>
          </a:p>
        </p:txBody>
      </p:sp>
      <p:sp>
        <p:nvSpPr>
          <p:cNvPr id="22" name="Text Placeholder 12"/>
          <p:cNvSpPr>
            <a:spLocks noGrp="1"/>
          </p:cNvSpPr>
          <p:nvPr>
            <p:ph type="body" sz="quarter" idx="20" hasCustomPrompt="1"/>
          </p:nvPr>
        </p:nvSpPr>
        <p:spPr>
          <a:xfrm>
            <a:off x="6084168" y="4869163"/>
            <a:ext cx="2736305" cy="1151467"/>
          </a:xfrm>
          <a:solidFill>
            <a:schemeClr val="bg2"/>
          </a:solidFill>
        </p:spPr>
        <p:txBody>
          <a:bodyPr lIns="180000" rIns="180000" anchor="ctr" anchorCtr="0"/>
          <a:lstStyle>
            <a:lvl1pPr marL="0" indent="0" algn="ctr">
              <a:lnSpc>
                <a:spcPct val="100000"/>
              </a:lnSpc>
              <a:buNone/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[Insert List Item Name Here]</a:t>
            </a:r>
            <a:endParaRPr lang="en-GB" dirty="0"/>
          </a:p>
        </p:txBody>
      </p:sp>
      <p:pic>
        <p:nvPicPr>
          <p:cNvPr id="10" name="Picture 2" descr="\\cpi03-fs01.uk-cpi.com\users$\craig.edwards\CPI\Re-brand\CPINew_White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314102"/>
            <a:ext cx="1020812" cy="476378"/>
          </a:xfrm>
          <a:prstGeom prst="rect">
            <a:avLst/>
          </a:prstGeom>
          <a:noFill/>
        </p:spPr>
      </p:pic>
      <p:sp>
        <p:nvSpPr>
          <p:cNvPr id="13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6500834"/>
            <a:ext cx="1928826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600" b="1">
                <a:solidFill>
                  <a:schemeClr val="bg1"/>
                </a:solidFill>
              </a:defRPr>
            </a:lvl1pPr>
          </a:lstStyle>
          <a:p>
            <a:fld id="{107C3A76-2B71-4DAF-B08F-29345DDFDCED}" type="datetime2">
              <a:rPr lang="en-GB" smtClean="0"/>
              <a:pPr/>
              <a:t>Tuesday, 08 November 2016</a:t>
            </a:fld>
            <a:endParaRPr lang="en-GB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6500834"/>
            <a:ext cx="5680177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bg2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9652" y="6500834"/>
            <a:ext cx="400024" cy="357166"/>
          </a:xfrm>
          <a:prstGeom prst="rect">
            <a:avLst/>
          </a:prstGeom>
          <a:solidFill>
            <a:schemeClr val="bg1"/>
          </a:solidFill>
          <a:effectLst>
            <a:outerShdw blurRad="63500" algn="ctr" rotWithShape="0">
              <a:schemeClr val="accent4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900" b="1">
                <a:solidFill>
                  <a:schemeClr val="accent3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t - 2 Items Vertical (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64637"/>
            <a:ext cx="7344816" cy="744083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[Section Title]</a:t>
            </a:r>
            <a:endParaRPr lang="en-GB" dirty="0"/>
          </a:p>
        </p:txBody>
      </p:sp>
      <p:sp>
        <p:nvSpPr>
          <p:cNvPr id="7" name="Content Placeholder 15"/>
          <p:cNvSpPr>
            <a:spLocks noGrp="1"/>
          </p:cNvSpPr>
          <p:nvPr>
            <p:ph sz="quarter" idx="12" hasCustomPrompt="1"/>
          </p:nvPr>
        </p:nvSpPr>
        <p:spPr>
          <a:xfrm>
            <a:off x="323529" y="1316764"/>
            <a:ext cx="4176463" cy="3552397"/>
          </a:xfr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 smtClean="0"/>
              <a:t>[Insert High Resolution Image/Graph/Table/Media]</a:t>
            </a:r>
            <a:endParaRPr lang="en-GB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 hasCustomPrompt="1"/>
          </p:nvPr>
        </p:nvSpPr>
        <p:spPr>
          <a:xfrm>
            <a:off x="323528" y="4869161"/>
            <a:ext cx="4176463" cy="1151467"/>
          </a:xfrm>
          <a:solidFill>
            <a:schemeClr val="bg2"/>
          </a:solidFill>
        </p:spPr>
        <p:txBody>
          <a:bodyPr lIns="180000" rIns="180000" anchor="ctr" anchorCtr="0"/>
          <a:lstStyle>
            <a:lvl1pPr marL="0" indent="0" algn="ctr">
              <a:lnSpc>
                <a:spcPct val="100000"/>
              </a:lnSpc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[Insert List Item Name Here]</a:t>
            </a:r>
            <a:endParaRPr lang="en-GB" dirty="0"/>
          </a:p>
        </p:txBody>
      </p:sp>
      <p:sp>
        <p:nvSpPr>
          <p:cNvPr id="17" name="Content Placeholder 15"/>
          <p:cNvSpPr>
            <a:spLocks noGrp="1"/>
          </p:cNvSpPr>
          <p:nvPr>
            <p:ph sz="quarter" idx="21" hasCustomPrompt="1"/>
          </p:nvPr>
        </p:nvSpPr>
        <p:spPr>
          <a:xfrm>
            <a:off x="4644009" y="1316766"/>
            <a:ext cx="4176465" cy="3552397"/>
          </a:xfr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 smtClean="0"/>
              <a:t>[Insert High Resolution Image/Graph/Table/Media]</a:t>
            </a:r>
            <a:endParaRPr lang="en-GB" dirty="0"/>
          </a:p>
        </p:txBody>
      </p:sp>
      <p:sp>
        <p:nvSpPr>
          <p:cNvPr id="18" name="Text Placeholder 12"/>
          <p:cNvSpPr>
            <a:spLocks noGrp="1"/>
          </p:cNvSpPr>
          <p:nvPr>
            <p:ph type="body" sz="quarter" idx="22" hasCustomPrompt="1"/>
          </p:nvPr>
        </p:nvSpPr>
        <p:spPr>
          <a:xfrm>
            <a:off x="4644008" y="4869163"/>
            <a:ext cx="4176465" cy="1151467"/>
          </a:xfrm>
          <a:solidFill>
            <a:schemeClr val="bg2"/>
          </a:solidFill>
        </p:spPr>
        <p:txBody>
          <a:bodyPr lIns="180000" rIns="180000" anchor="ctr" anchorCtr="0"/>
          <a:lstStyle>
            <a:lvl1pPr marL="0" indent="0" algn="ctr">
              <a:lnSpc>
                <a:spcPct val="100000"/>
              </a:lnSpc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[Insert List Item Name Here]</a:t>
            </a:r>
            <a:endParaRPr lang="en-GB" dirty="0"/>
          </a:p>
        </p:txBody>
      </p:sp>
      <p:pic>
        <p:nvPicPr>
          <p:cNvPr id="10" name="Picture 2" descr="\\cpi03-fs01.uk-cpi.com\users$\craig.edwards\CPI\Re-brand\CPINew_White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314102"/>
            <a:ext cx="1020812" cy="476378"/>
          </a:xfrm>
          <a:prstGeom prst="rect">
            <a:avLst/>
          </a:prstGeom>
          <a:noFill/>
        </p:spPr>
      </p:pic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6500834"/>
            <a:ext cx="1928826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600" b="1">
                <a:solidFill>
                  <a:schemeClr val="bg1"/>
                </a:solidFill>
              </a:defRPr>
            </a:lvl1pPr>
          </a:lstStyle>
          <a:p>
            <a:fld id="{107C3A76-2B71-4DAF-B08F-29345DDFDCED}" type="datetime2">
              <a:rPr lang="en-GB" smtClean="0"/>
              <a:pPr/>
              <a:t>Tuesday, 08 November 2016</a:t>
            </a:fld>
            <a:endParaRPr lang="en-GB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6500834"/>
            <a:ext cx="5680177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bg2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9652" y="6500834"/>
            <a:ext cx="400024" cy="357166"/>
          </a:xfrm>
          <a:prstGeom prst="rect">
            <a:avLst/>
          </a:prstGeom>
          <a:solidFill>
            <a:schemeClr val="bg1"/>
          </a:solidFill>
          <a:effectLst>
            <a:outerShdw blurRad="63500" algn="ctr" rotWithShape="0">
              <a:schemeClr val="accent4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900" b="1">
                <a:solidFill>
                  <a:schemeClr val="accent3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ext Block with Background Image (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12"/>
          <p:cNvSpPr>
            <a:spLocks noGrp="1"/>
          </p:cNvSpPr>
          <p:nvPr>
            <p:ph type="body" sz="quarter" idx="22"/>
          </p:nvPr>
        </p:nvSpPr>
        <p:spPr>
          <a:xfrm>
            <a:off x="4932041" y="1124744"/>
            <a:ext cx="3600401" cy="5184576"/>
          </a:xfrm>
          <a:solidFill>
            <a:schemeClr val="bg2"/>
          </a:solidFill>
          <a:effectLst>
            <a:outerShdw blurRad="190500" algn="ctr" rotWithShape="0">
              <a:schemeClr val="accent4"/>
            </a:outerShdw>
          </a:effectLst>
        </p:spPr>
        <p:txBody>
          <a:bodyPr lIns="216000" tIns="180000" rIns="216000" bIns="180000" anchor="t" anchorCtr="0"/>
          <a:lstStyle>
            <a:lvl1pPr marL="269875" indent="-269875" algn="l">
              <a:lnSpc>
                <a:spcPct val="150000"/>
              </a:lnSpc>
              <a:buFont typeface="Arial" pitchFamily="34" charset="0"/>
              <a:buChar char="•"/>
              <a:defRPr baseline="0"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179513" y="3140109"/>
            <a:ext cx="4536504" cy="360899"/>
          </a:xfrm>
        </p:spPr>
        <p:txBody>
          <a:bodyPr/>
          <a:lstStyle>
            <a:lvl1pPr marL="0" indent="0" algn="ctr">
              <a:buNone/>
              <a:defRPr sz="1400">
                <a:solidFill>
                  <a:schemeClr val="bg2"/>
                </a:solidFill>
              </a:defRPr>
            </a:lvl1pPr>
          </a:lstStyle>
          <a:p>
            <a:r>
              <a:rPr lang="en-GB" dirty="0" smtClean="0"/>
              <a:t>[REQUIRED: Insert High Resolution Background Image]</a:t>
            </a:r>
          </a:p>
        </p:txBody>
      </p:sp>
      <p:sp>
        <p:nvSpPr>
          <p:cNvPr id="6" name="Title 1"/>
          <p:cNvSpPr>
            <a:spLocks noGrp="1"/>
          </p:cNvSpPr>
          <p:nvPr>
            <p:ph type="ctrTitle" hasCustomPrompt="1"/>
          </p:nvPr>
        </p:nvSpPr>
        <p:spPr>
          <a:xfrm>
            <a:off x="323528" y="164637"/>
            <a:ext cx="7344816" cy="744083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[Section Title]</a:t>
            </a:r>
            <a:endParaRPr lang="en-GB" dirty="0"/>
          </a:p>
        </p:txBody>
      </p:sp>
      <p:pic>
        <p:nvPicPr>
          <p:cNvPr id="8" name="Picture 2" descr="\\cpi03-fs01.uk-cpi.com\users$\craig.edwards\CPI\Re-brand\CPINew_White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314102"/>
            <a:ext cx="1020812" cy="476378"/>
          </a:xfrm>
          <a:prstGeom prst="rect">
            <a:avLst/>
          </a:prstGeom>
          <a:noFill/>
        </p:spPr>
      </p:pic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6500834"/>
            <a:ext cx="1928826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600" b="1">
                <a:solidFill>
                  <a:schemeClr val="bg1"/>
                </a:solidFill>
              </a:defRPr>
            </a:lvl1pPr>
          </a:lstStyle>
          <a:p>
            <a:fld id="{107C3A76-2B71-4DAF-B08F-29345DDFDCED}" type="datetime2">
              <a:rPr lang="en-GB" smtClean="0"/>
              <a:pPr/>
              <a:t>Tuesday, 08 November 2016</a:t>
            </a:fld>
            <a:endParaRPr lang="en-GB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6500834"/>
            <a:ext cx="5680177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bg2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9652" y="6500834"/>
            <a:ext cx="400024" cy="357166"/>
          </a:xfrm>
          <a:prstGeom prst="rect">
            <a:avLst/>
          </a:prstGeom>
          <a:solidFill>
            <a:schemeClr val="bg1"/>
          </a:solidFill>
          <a:effectLst>
            <a:outerShdw blurRad="63500" algn="ctr" rotWithShape="0">
              <a:schemeClr val="accent4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900" b="1">
                <a:solidFill>
                  <a:schemeClr val="accent3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rizontal Text Block with Background Image (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12"/>
          <p:cNvSpPr>
            <a:spLocks noGrp="1"/>
          </p:cNvSpPr>
          <p:nvPr>
            <p:ph type="body" sz="quarter" idx="22"/>
          </p:nvPr>
        </p:nvSpPr>
        <p:spPr>
          <a:xfrm>
            <a:off x="323528" y="4941168"/>
            <a:ext cx="8496944" cy="1656184"/>
          </a:xfrm>
          <a:solidFill>
            <a:schemeClr val="bg2"/>
          </a:solidFill>
          <a:effectLst>
            <a:outerShdw blurRad="190500" algn="ctr" rotWithShape="0">
              <a:schemeClr val="accent4"/>
            </a:outerShdw>
          </a:effectLst>
        </p:spPr>
        <p:txBody>
          <a:bodyPr lIns="216000" tIns="180000" rIns="216000" bIns="180000" anchor="t" anchorCtr="0"/>
          <a:lstStyle>
            <a:lvl1pPr marL="269875" indent="-269875" algn="l">
              <a:lnSpc>
                <a:spcPct val="100000"/>
              </a:lnSpc>
              <a:buFont typeface="Arial" pitchFamily="34" charset="0"/>
              <a:buChar char="•"/>
              <a:defRPr baseline="0">
                <a:solidFill>
                  <a:schemeClr val="tx1"/>
                </a:solidFill>
              </a:defRPr>
            </a:lvl1pPr>
            <a:lvl2pPr marL="628650" indent="-266700">
              <a:defRPr b="0">
                <a:solidFill>
                  <a:schemeClr val="tx1"/>
                </a:solidFill>
              </a:defRPr>
            </a:lvl2pPr>
            <a:lvl3pPr marL="900113" indent="-182563">
              <a:defRPr b="0">
                <a:solidFill>
                  <a:schemeClr val="tx1"/>
                </a:solidFill>
              </a:defRPr>
            </a:lvl3pPr>
            <a:lvl4pPr marL="1346200" indent="-266700">
              <a:defRPr b="0">
                <a:solidFill>
                  <a:schemeClr val="tx1"/>
                </a:solidFill>
              </a:defRPr>
            </a:lvl4pPr>
            <a:lvl5pPr>
              <a:defRPr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4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0" y="3212977"/>
            <a:ext cx="9144000" cy="432047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GB" dirty="0" smtClean="0"/>
              <a:t>[REQUIRED: Insert High Resolution Background Image]</a:t>
            </a:r>
          </a:p>
        </p:txBody>
      </p:sp>
      <p:sp>
        <p:nvSpPr>
          <p:cNvPr id="6" name="Title 1"/>
          <p:cNvSpPr>
            <a:spLocks noGrp="1"/>
          </p:cNvSpPr>
          <p:nvPr>
            <p:ph type="ctrTitle" hasCustomPrompt="1"/>
          </p:nvPr>
        </p:nvSpPr>
        <p:spPr>
          <a:xfrm>
            <a:off x="323528" y="164637"/>
            <a:ext cx="7344816" cy="744083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[Section Title]</a:t>
            </a:r>
            <a:endParaRPr lang="en-GB" dirty="0"/>
          </a:p>
        </p:txBody>
      </p:sp>
      <p:pic>
        <p:nvPicPr>
          <p:cNvPr id="7" name="Picture 2" descr="\\cpi03-fs01.uk-cpi.com\users$\craig.edwards\CPI\Re-brand\CPINew_White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314102"/>
            <a:ext cx="1020812" cy="476378"/>
          </a:xfrm>
          <a:prstGeom prst="rect">
            <a:avLst/>
          </a:prstGeom>
          <a:noFill/>
        </p:spPr>
      </p:pic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6500834"/>
            <a:ext cx="1928826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600" b="1">
                <a:solidFill>
                  <a:schemeClr val="bg1"/>
                </a:solidFill>
              </a:defRPr>
            </a:lvl1pPr>
          </a:lstStyle>
          <a:p>
            <a:fld id="{107C3A76-2B71-4DAF-B08F-29345DDFDCED}" type="datetime2">
              <a:rPr lang="en-GB" smtClean="0"/>
              <a:pPr/>
              <a:t>Tuesday, 08 November 2016</a:t>
            </a:fld>
            <a:endParaRPr lang="en-GB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6500834"/>
            <a:ext cx="5680177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bg2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9652" y="6500834"/>
            <a:ext cx="400024" cy="357166"/>
          </a:xfrm>
          <a:prstGeom prst="rect">
            <a:avLst/>
          </a:prstGeom>
          <a:solidFill>
            <a:schemeClr val="bg1"/>
          </a:solidFill>
          <a:effectLst>
            <a:outerShdw blurRad="63500" algn="ctr" rotWithShape="0">
              <a:schemeClr val="accent4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900" b="1">
                <a:solidFill>
                  <a:schemeClr val="accent3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ngle Text Block (White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92021"/>
            <a:ext cx="7344816" cy="716699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accent3"/>
                </a:solidFill>
              </a:defRPr>
            </a:lvl1pPr>
          </a:lstStyle>
          <a:p>
            <a:r>
              <a:rPr lang="en-US" dirty="0" smtClean="0"/>
              <a:t>[Section Title]</a:t>
            </a:r>
            <a:endParaRPr lang="en-GB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23850" y="1052736"/>
            <a:ext cx="8496300" cy="5256584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pic>
        <p:nvPicPr>
          <p:cNvPr id="5" name="Picture 4" descr="\\cpi03-fs01.uk-cpi.com\users$\craig.edwards\CPI\Re-brand\CPI_NewLogo_BlueGrey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314102"/>
            <a:ext cx="1020812" cy="469466"/>
          </a:xfrm>
          <a:prstGeom prst="rect">
            <a:avLst/>
          </a:prstGeom>
          <a:noFill/>
        </p:spPr>
      </p:pic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6500834"/>
            <a:ext cx="1928826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fld id="{DF2A0DC6-273E-4A9E-A521-9DDF8A6FA10C}" type="datetime2">
              <a:rPr lang="en-GB" smtClean="0"/>
              <a:pPr/>
              <a:t>Tuesday, 08 November 2016</a:t>
            </a:fld>
            <a:endParaRPr lang="en-GB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6500834"/>
            <a:ext cx="5680177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9652" y="6500834"/>
            <a:ext cx="400024" cy="357166"/>
          </a:xfrm>
          <a:prstGeom prst="rect">
            <a:avLst/>
          </a:prstGeom>
          <a:solidFill>
            <a:schemeClr val="tx1"/>
          </a:solidFill>
          <a:effectLst>
            <a:outerShdw blurRad="63500" algn="ctr" rotWithShape="0">
              <a:schemeClr val="accent1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900" b="1">
                <a:solidFill>
                  <a:schemeClr val="bg2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ext Blocks (White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92021"/>
            <a:ext cx="7344816" cy="716699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accent3"/>
                </a:solidFill>
              </a:defRPr>
            </a:lvl1pPr>
          </a:lstStyle>
          <a:p>
            <a:r>
              <a:rPr lang="en-US" dirty="0" smtClean="0"/>
              <a:t>[Section Title]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323850" y="1052736"/>
            <a:ext cx="4103688" cy="5256584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4716464" y="1052736"/>
            <a:ext cx="4103687" cy="5256584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pic>
        <p:nvPicPr>
          <p:cNvPr id="7" name="Picture 6" descr="\\cpi03-fs01.uk-cpi.com\users$\craig.edwards\CPI\Re-brand\CPI_NewLogo_BlueGrey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314102"/>
            <a:ext cx="1020812" cy="469466"/>
          </a:xfrm>
          <a:prstGeom prst="rect">
            <a:avLst/>
          </a:prstGeom>
          <a:noFill/>
        </p:spPr>
      </p:pic>
      <p:sp>
        <p:nvSpPr>
          <p:cNvPr id="6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6500834"/>
            <a:ext cx="1928826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fld id="{DF2A0DC6-273E-4A9E-A521-9DDF8A6FA10C}" type="datetime2">
              <a:rPr lang="en-GB" smtClean="0"/>
              <a:pPr/>
              <a:t>Tuesday, 08 November 2016</a:t>
            </a:fld>
            <a:endParaRPr lang="en-GB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6500834"/>
            <a:ext cx="5680177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9652" y="6500834"/>
            <a:ext cx="400024" cy="357166"/>
          </a:xfrm>
          <a:prstGeom prst="rect">
            <a:avLst/>
          </a:prstGeom>
          <a:solidFill>
            <a:schemeClr val="tx1"/>
          </a:solidFill>
          <a:effectLst>
            <a:outerShdw blurRad="63500" algn="ctr" rotWithShape="0">
              <a:schemeClr val="accent1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900" b="1">
                <a:solidFill>
                  <a:schemeClr val="bg2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/Media and Thin Text Block Horizontal (White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64637"/>
            <a:ext cx="7344816" cy="744083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accent3"/>
                </a:solidFill>
              </a:defRPr>
            </a:lvl1pPr>
          </a:lstStyle>
          <a:p>
            <a:r>
              <a:rPr lang="en-US" dirty="0" smtClean="0"/>
              <a:t>[Section Title]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1" hasCustomPrompt="1"/>
          </p:nvPr>
        </p:nvSpPr>
        <p:spPr>
          <a:xfrm>
            <a:off x="323850" y="1052736"/>
            <a:ext cx="8496300" cy="2736304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3200" b="0" baseline="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GB" dirty="0" smtClean="0"/>
              <a:t>“[Enter Quote Here]”</a:t>
            </a:r>
          </a:p>
          <a:p>
            <a:pPr lvl="0"/>
            <a:r>
              <a:rPr lang="en-GB" dirty="0" smtClean="0"/>
              <a:t>-- 3 Lines Maximum --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2"/>
          </p:nvPr>
        </p:nvSpPr>
        <p:spPr>
          <a:xfrm>
            <a:off x="323850" y="3933056"/>
            <a:ext cx="8496300" cy="2376263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pic>
        <p:nvPicPr>
          <p:cNvPr id="7" name="Picture 6" descr="\\cpi03-fs01.uk-cpi.com\users$\craig.edwards\CPI\Re-brand\CPI_NewLogo_BlueGrey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314102"/>
            <a:ext cx="1020812" cy="469466"/>
          </a:xfrm>
          <a:prstGeom prst="rect">
            <a:avLst/>
          </a:prstGeom>
          <a:noFill/>
        </p:spPr>
      </p:pic>
      <p:sp>
        <p:nvSpPr>
          <p:cNvPr id="6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6500834"/>
            <a:ext cx="1928826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fld id="{DF2A0DC6-273E-4A9E-A521-9DDF8A6FA10C}" type="datetime2">
              <a:rPr lang="en-GB" smtClean="0"/>
              <a:pPr/>
              <a:t>Tuesday, 08 November 2016</a:t>
            </a:fld>
            <a:endParaRPr lang="en-GB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6500834"/>
            <a:ext cx="5680177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9652" y="6500834"/>
            <a:ext cx="400024" cy="357166"/>
          </a:xfrm>
          <a:prstGeom prst="rect">
            <a:avLst/>
          </a:prstGeom>
          <a:solidFill>
            <a:schemeClr val="tx1"/>
          </a:solidFill>
          <a:effectLst>
            <a:outerShdw blurRad="63500" algn="ctr" rotWithShape="0">
              <a:schemeClr val="accent1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900" b="1">
                <a:solidFill>
                  <a:schemeClr val="bg2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(White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64637"/>
            <a:ext cx="7344816" cy="744083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accent3"/>
                </a:solidFill>
              </a:defRPr>
            </a:lvl1pPr>
          </a:lstStyle>
          <a:p>
            <a:r>
              <a:rPr lang="en-US" dirty="0" smtClean="0"/>
              <a:t>[Section Title]</a:t>
            </a:r>
            <a:endParaRPr lang="en-GB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5292080" y="3909053"/>
            <a:ext cx="3528392" cy="384043"/>
          </a:xfrm>
        </p:spPr>
        <p:txBody>
          <a:bodyPr lIns="0" tIns="0" rIns="0" bIns="0" anchor="ctr">
            <a:noAutofit/>
          </a:bodyPr>
          <a:lstStyle>
            <a:lvl1pPr>
              <a:lnSpc>
                <a:spcPct val="100000"/>
              </a:lnSpc>
              <a:defRPr>
                <a:solidFill>
                  <a:schemeClr val="tx1"/>
                </a:solidFill>
              </a:defRPr>
            </a:lvl1pPr>
          </a:lstStyle>
          <a:p>
            <a:pPr marL="0" indent="0">
              <a:buNone/>
            </a:pPr>
            <a:r>
              <a:rPr lang="en-GB" dirty="0" smtClean="0"/>
              <a:t>[Full Name]</a:t>
            </a:r>
            <a:endParaRPr lang="en-GB" dirty="0"/>
          </a:p>
        </p:txBody>
      </p:sp>
      <p:sp>
        <p:nvSpPr>
          <p:cNvPr id="6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5292080" y="4293096"/>
            <a:ext cx="3528392" cy="288032"/>
          </a:xfrm>
        </p:spPr>
        <p:txBody>
          <a:bodyPr lIns="0" tIns="0" rIns="0" bIns="0" anchor="t">
            <a:noAutofit/>
          </a:bodyPr>
          <a:lstStyle>
            <a:lvl1pPr>
              <a:lnSpc>
                <a:spcPct val="100000"/>
              </a:lnSpc>
              <a:defRPr sz="1200">
                <a:solidFill>
                  <a:schemeClr val="tx1"/>
                </a:solidFill>
              </a:defRPr>
            </a:lvl1pPr>
          </a:lstStyle>
          <a:p>
            <a:pPr marL="0" indent="0">
              <a:buNone/>
            </a:pPr>
            <a:r>
              <a:rPr lang="en-GB" dirty="0" smtClean="0"/>
              <a:t>[Job Title, Company Name]</a:t>
            </a:r>
            <a:endParaRPr lang="en-GB" dirty="0"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5148064" y="4101075"/>
            <a:ext cx="7200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16"/>
          <p:cNvSpPr>
            <a:spLocks noGrp="1"/>
          </p:cNvSpPr>
          <p:nvPr>
            <p:ph type="body" sz="quarter" idx="13" hasCustomPrompt="1"/>
          </p:nvPr>
        </p:nvSpPr>
        <p:spPr>
          <a:xfrm>
            <a:off x="323528" y="1052737"/>
            <a:ext cx="8496944" cy="2758720"/>
          </a:xfrm>
        </p:spPr>
        <p:txBody>
          <a:bodyPr anchor="b"/>
          <a:lstStyle>
            <a:lvl1pPr marL="0" indent="0" algn="ctr">
              <a:lnSpc>
                <a:spcPct val="100000"/>
              </a:lnSpc>
              <a:buNone/>
              <a:defRPr sz="3200" baseline="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dirty="0" smtClean="0"/>
              <a:t>“[Insert Quote Here]”</a:t>
            </a:r>
            <a:endParaRPr lang="en-GB" dirty="0"/>
          </a:p>
        </p:txBody>
      </p:sp>
      <p:pic>
        <p:nvPicPr>
          <p:cNvPr id="8" name="Picture 7" descr="\\cpi03-fs01.uk-cpi.com\users$\craig.edwards\CPI\Re-brand\CPI_NewLogo_BlueGrey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314102"/>
            <a:ext cx="1020812" cy="469466"/>
          </a:xfrm>
          <a:prstGeom prst="rect">
            <a:avLst/>
          </a:prstGeom>
          <a:noFill/>
        </p:spPr>
      </p:pic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6500834"/>
            <a:ext cx="1928826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fld id="{DF2A0DC6-273E-4A9E-A521-9DDF8A6FA10C}" type="datetime2">
              <a:rPr lang="en-GB" smtClean="0"/>
              <a:pPr/>
              <a:t>Tuesday, 08 November 2016</a:t>
            </a:fld>
            <a:endParaRPr lang="en-GB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6500834"/>
            <a:ext cx="5680177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9652" y="6500834"/>
            <a:ext cx="400024" cy="357166"/>
          </a:xfrm>
          <a:prstGeom prst="rect">
            <a:avLst/>
          </a:prstGeom>
          <a:solidFill>
            <a:schemeClr val="tx1"/>
          </a:solidFill>
          <a:effectLst>
            <a:outerShdw blurRad="63500" algn="ctr" rotWithShape="0">
              <a:schemeClr val="accent1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900" b="1">
                <a:solidFill>
                  <a:schemeClr val="bg2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 and Large Text Block Vertical (White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64637"/>
            <a:ext cx="7344816" cy="744083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accent3"/>
                </a:solidFill>
              </a:defRPr>
            </a:lvl1pPr>
          </a:lstStyle>
          <a:p>
            <a:r>
              <a:rPr lang="en-US" dirty="0" smtClean="0"/>
              <a:t>[Section Title]</a:t>
            </a:r>
            <a:endParaRPr lang="en-GB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 hasCustomPrompt="1"/>
          </p:nvPr>
        </p:nvSpPr>
        <p:spPr>
          <a:xfrm>
            <a:off x="323850" y="1124744"/>
            <a:ext cx="3528070" cy="5184575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 smtClean="0"/>
              <a:t>[Insert High Resolution Image/Graph/Table/Media]</a:t>
            </a:r>
            <a:endParaRPr lang="en-GB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3995936" y="1052736"/>
            <a:ext cx="4824214" cy="5256584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pic>
        <p:nvPicPr>
          <p:cNvPr id="7" name="Picture 6" descr="\\cpi03-fs01.uk-cpi.com\users$\craig.edwards\CPI\Re-brand\CPI_NewLogo_BlueGrey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314102"/>
            <a:ext cx="1020812" cy="469466"/>
          </a:xfrm>
          <a:prstGeom prst="rect">
            <a:avLst/>
          </a:prstGeom>
          <a:noFill/>
        </p:spPr>
      </p:pic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6500834"/>
            <a:ext cx="1928826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fld id="{DF2A0DC6-273E-4A9E-A521-9DDF8A6FA10C}" type="datetime2">
              <a:rPr lang="en-GB" smtClean="0"/>
              <a:pPr/>
              <a:t>Tuesday, 08 November 2016</a:t>
            </a:fld>
            <a:endParaRPr lang="en-GB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6500834"/>
            <a:ext cx="5680177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9652" y="6500834"/>
            <a:ext cx="400024" cy="357166"/>
          </a:xfrm>
          <a:prstGeom prst="rect">
            <a:avLst/>
          </a:prstGeom>
          <a:solidFill>
            <a:schemeClr val="tx1"/>
          </a:solidFill>
          <a:effectLst>
            <a:outerShdw blurRad="63500" algn="ctr" rotWithShape="0">
              <a:schemeClr val="accent1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900" b="1">
                <a:solidFill>
                  <a:schemeClr val="bg2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*REQUIRED* Presentation End 2 - Website Address and Copy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 userDrawn="1"/>
        </p:nvGrpSpPr>
        <p:grpSpPr>
          <a:xfrm>
            <a:off x="3347865" y="6093296"/>
            <a:ext cx="2448271" cy="555605"/>
            <a:chOff x="3707904" y="4515966"/>
            <a:chExt cx="1800200" cy="408533"/>
          </a:xfrm>
        </p:grpSpPr>
        <p:pic>
          <p:nvPicPr>
            <p:cNvPr id="7" name="Picture 5" descr="\\cpi03-fs01.uk-cpi.com\users$\craig.edwards\CPI\CPI Presentation Template\Resources\CatapultLogo_WhiteText.png"/>
            <p:cNvPicPr>
              <a:picLocks noChangeAspect="1" noChangeArrowheads="1"/>
            </p:cNvPicPr>
            <p:nvPr userDrawn="1"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707904" y="4515966"/>
              <a:ext cx="792088" cy="408533"/>
            </a:xfrm>
            <a:prstGeom prst="rect">
              <a:avLst/>
            </a:prstGeom>
            <a:noFill/>
          </p:spPr>
        </p:pic>
        <p:pic>
          <p:nvPicPr>
            <p:cNvPr id="8" name="Picture 2" descr="\\cpi03-fs01.uk-cpi.com\users$\craig.edwards\CPI\CPI Logo Proposal Presentation\cpinewwhite.png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716016" y="4515966"/>
              <a:ext cx="792088" cy="358090"/>
            </a:xfrm>
            <a:prstGeom prst="rect">
              <a:avLst/>
            </a:prstGeom>
            <a:noFill/>
          </p:spPr>
        </p:pic>
      </p:grpSp>
      <p:sp>
        <p:nvSpPr>
          <p:cNvPr id="16" name="TextBox 15"/>
          <p:cNvSpPr txBox="1"/>
          <p:nvPr userDrawn="1"/>
        </p:nvSpPr>
        <p:spPr>
          <a:xfrm>
            <a:off x="2715980" y="3105835"/>
            <a:ext cx="371204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3600" dirty="0" smtClean="0">
                <a:solidFill>
                  <a:schemeClr val="bg1"/>
                </a:solidFill>
                <a:latin typeface="+mn-lt"/>
                <a:ea typeface="Open Sans Light" pitchFamily="34" charset="0"/>
                <a:cs typeface="Open Sans Light" pitchFamily="34" charset="0"/>
              </a:rPr>
              <a:t>www.uk-cpi.com</a:t>
            </a:r>
            <a:endParaRPr lang="en-GB" sz="3600" dirty="0">
              <a:solidFill>
                <a:schemeClr val="bg1"/>
              </a:solidFill>
              <a:latin typeface="+mn-lt"/>
              <a:ea typeface="Open Sans Light" pitchFamily="34" charset="0"/>
              <a:cs typeface="Open Sans Light" pitchFamily="34" charset="0"/>
            </a:endParaRP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6500834"/>
            <a:ext cx="1928826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600" b="1">
                <a:solidFill>
                  <a:schemeClr val="bg1"/>
                </a:solidFill>
              </a:defRPr>
            </a:lvl1pPr>
          </a:lstStyle>
          <a:p>
            <a:fld id="{107C3A76-2B71-4DAF-B08F-29345DDFDCED}" type="datetime2">
              <a:rPr lang="en-GB" smtClean="0"/>
              <a:pPr/>
              <a:t>Tuesday, 08 November 2016</a:t>
            </a:fld>
            <a:endParaRPr lang="en-GB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6500834"/>
            <a:ext cx="5680177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bg2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9652" y="6500834"/>
            <a:ext cx="400024" cy="357166"/>
          </a:xfrm>
          <a:prstGeom prst="rect">
            <a:avLst/>
          </a:prstGeom>
          <a:solidFill>
            <a:schemeClr val="bg1"/>
          </a:solidFill>
          <a:effectLst>
            <a:outerShdw blurRad="63500" algn="ctr" rotWithShape="0">
              <a:schemeClr val="accent4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900" b="1">
                <a:solidFill>
                  <a:schemeClr val="accent3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Media and Text Block Vertical (White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64637"/>
            <a:ext cx="7344816" cy="744083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accent3"/>
                </a:solidFill>
              </a:defRPr>
            </a:lvl1pPr>
          </a:lstStyle>
          <a:p>
            <a:r>
              <a:rPr lang="en-US" dirty="0" smtClean="0"/>
              <a:t>[Section Title]</a:t>
            </a:r>
            <a:endParaRPr lang="en-GB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 hasCustomPrompt="1"/>
          </p:nvPr>
        </p:nvSpPr>
        <p:spPr>
          <a:xfrm>
            <a:off x="323850" y="1124744"/>
            <a:ext cx="5328270" cy="5184575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 smtClean="0"/>
              <a:t>[Insert High Resolution Image/Graph/Table/Media]</a:t>
            </a:r>
            <a:endParaRPr lang="en-GB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5796136" y="1052736"/>
            <a:ext cx="3024015" cy="5256584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pic>
        <p:nvPicPr>
          <p:cNvPr id="7" name="Picture 6" descr="\\cpi03-fs01.uk-cpi.com\users$\craig.edwards\CPI\Re-brand\CPI_NewLogo_BlueGrey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314102"/>
            <a:ext cx="1020812" cy="469466"/>
          </a:xfrm>
          <a:prstGeom prst="rect">
            <a:avLst/>
          </a:prstGeom>
          <a:noFill/>
        </p:spPr>
      </p:pic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6500834"/>
            <a:ext cx="1928826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fld id="{DF2A0DC6-273E-4A9E-A521-9DDF8A6FA10C}" type="datetime2">
              <a:rPr lang="en-GB" smtClean="0"/>
              <a:pPr/>
              <a:t>Tuesday, 08 November 2016</a:t>
            </a:fld>
            <a:endParaRPr lang="en-GB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6500834"/>
            <a:ext cx="5680177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9652" y="6500834"/>
            <a:ext cx="400024" cy="357166"/>
          </a:xfrm>
          <a:prstGeom prst="rect">
            <a:avLst/>
          </a:prstGeom>
          <a:solidFill>
            <a:schemeClr val="tx1"/>
          </a:solidFill>
          <a:effectLst>
            <a:outerShdw blurRad="63500" algn="ctr" rotWithShape="0">
              <a:schemeClr val="accent1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900" b="1">
                <a:solidFill>
                  <a:schemeClr val="bg2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Media and Text Block Horizontal (White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64637"/>
            <a:ext cx="7344816" cy="744083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accent3"/>
                </a:solidFill>
              </a:defRPr>
            </a:lvl1pPr>
          </a:lstStyle>
          <a:p>
            <a:r>
              <a:rPr lang="en-US" dirty="0" smtClean="0"/>
              <a:t>[Section Title]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1" hasCustomPrompt="1"/>
          </p:nvPr>
        </p:nvSpPr>
        <p:spPr>
          <a:xfrm>
            <a:off x="323850" y="1125307"/>
            <a:ext cx="8496300" cy="3095781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600" b="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 smtClean="0"/>
              <a:t>[Insert High Resolution Image/Graph/Table/Media]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2"/>
          </p:nvPr>
        </p:nvSpPr>
        <p:spPr>
          <a:xfrm>
            <a:off x="323850" y="4365105"/>
            <a:ext cx="8496300" cy="1944216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pic>
        <p:nvPicPr>
          <p:cNvPr id="7" name="Picture 6" descr="\\cpi03-fs01.uk-cpi.com\users$\craig.edwards\CPI\Re-brand\CPI_NewLogo_BlueGrey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314102"/>
            <a:ext cx="1020812" cy="469466"/>
          </a:xfrm>
          <a:prstGeom prst="rect">
            <a:avLst/>
          </a:prstGeom>
          <a:noFill/>
        </p:spPr>
      </p:pic>
      <p:sp>
        <p:nvSpPr>
          <p:cNvPr id="6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6500834"/>
            <a:ext cx="1928826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fld id="{DF2A0DC6-273E-4A9E-A521-9DDF8A6FA10C}" type="datetime2">
              <a:rPr lang="en-GB" smtClean="0"/>
              <a:pPr/>
              <a:t>Tuesday, 08 November 2016</a:t>
            </a:fld>
            <a:endParaRPr lang="en-GB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6500834"/>
            <a:ext cx="5680177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9652" y="6500834"/>
            <a:ext cx="400024" cy="357166"/>
          </a:xfrm>
          <a:prstGeom prst="rect">
            <a:avLst/>
          </a:prstGeom>
          <a:solidFill>
            <a:schemeClr val="tx1"/>
          </a:solidFill>
          <a:effectLst>
            <a:outerShdw blurRad="63500" algn="ctr" rotWithShape="0">
              <a:schemeClr val="accent1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900" b="1">
                <a:solidFill>
                  <a:schemeClr val="bg2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ngle Media Block (White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64637"/>
            <a:ext cx="7344816" cy="744083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accent3"/>
                </a:solidFill>
              </a:defRPr>
            </a:lvl1pPr>
          </a:lstStyle>
          <a:p>
            <a:r>
              <a:rPr lang="en-US" dirty="0" smtClean="0"/>
              <a:t>[Section Title]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1" hasCustomPrompt="1"/>
          </p:nvPr>
        </p:nvSpPr>
        <p:spPr>
          <a:xfrm>
            <a:off x="323850" y="1124744"/>
            <a:ext cx="8496300" cy="5184576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600" b="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 smtClean="0"/>
              <a:t>[Insert High Resolution Image/Graph/Table/Media]</a:t>
            </a:r>
            <a:endParaRPr lang="en-GB" dirty="0"/>
          </a:p>
        </p:txBody>
      </p:sp>
      <p:pic>
        <p:nvPicPr>
          <p:cNvPr id="6" name="Picture 5" descr="\\cpi03-fs01.uk-cpi.com\users$\craig.edwards\CPI\Re-brand\CPI_NewLogo_BlueGrey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314102"/>
            <a:ext cx="1020812" cy="469466"/>
          </a:xfrm>
          <a:prstGeom prst="rect">
            <a:avLst/>
          </a:prstGeom>
          <a:noFill/>
        </p:spPr>
      </p:pic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6500834"/>
            <a:ext cx="1928826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fld id="{DF2A0DC6-273E-4A9E-A521-9DDF8A6FA10C}" type="datetime2">
              <a:rPr lang="en-GB" smtClean="0"/>
              <a:pPr/>
              <a:t>Tuesday, 08 November 2016</a:t>
            </a:fld>
            <a:endParaRPr lang="en-GB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6500834"/>
            <a:ext cx="5680177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9652" y="6500834"/>
            <a:ext cx="400024" cy="357166"/>
          </a:xfrm>
          <a:prstGeom prst="rect">
            <a:avLst/>
          </a:prstGeom>
          <a:solidFill>
            <a:schemeClr val="tx1"/>
          </a:solidFill>
          <a:effectLst>
            <a:outerShdw blurRad="63500" algn="ctr" rotWithShape="0">
              <a:schemeClr val="accent1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900" b="1">
                <a:solidFill>
                  <a:schemeClr val="bg2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Media Blocks Vertical (White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64637"/>
            <a:ext cx="7344816" cy="744083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accent3"/>
                </a:solidFill>
              </a:defRPr>
            </a:lvl1pPr>
          </a:lstStyle>
          <a:p>
            <a:r>
              <a:rPr lang="en-US" dirty="0" smtClean="0"/>
              <a:t>[Section Title]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1" hasCustomPrompt="1"/>
          </p:nvPr>
        </p:nvSpPr>
        <p:spPr>
          <a:xfrm>
            <a:off x="323850" y="1125306"/>
            <a:ext cx="4104134" cy="5183969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600" b="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 smtClean="0"/>
              <a:t>[Insert High Resolution Image/Graph/Table/Media]</a:t>
            </a:r>
            <a:endParaRPr lang="en-GB" dirty="0"/>
          </a:p>
        </p:txBody>
      </p:sp>
      <p:sp>
        <p:nvSpPr>
          <p:cNvPr id="4" name="Content Placeholder 4"/>
          <p:cNvSpPr>
            <a:spLocks noGrp="1"/>
          </p:cNvSpPr>
          <p:nvPr>
            <p:ph sz="quarter" idx="12" hasCustomPrompt="1"/>
          </p:nvPr>
        </p:nvSpPr>
        <p:spPr>
          <a:xfrm>
            <a:off x="4716338" y="1124744"/>
            <a:ext cx="4104134" cy="5184576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600" b="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 smtClean="0"/>
              <a:t>[Insert High Resolution Image/Graph/Table/Media]</a:t>
            </a:r>
            <a:endParaRPr lang="en-GB" dirty="0"/>
          </a:p>
        </p:txBody>
      </p:sp>
      <p:pic>
        <p:nvPicPr>
          <p:cNvPr id="7" name="Picture 6" descr="\\cpi03-fs01.uk-cpi.com\users$\craig.edwards\CPI\Re-brand\CPI_NewLogo_BlueGrey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314102"/>
            <a:ext cx="1020812" cy="469466"/>
          </a:xfrm>
          <a:prstGeom prst="rect">
            <a:avLst/>
          </a:prstGeom>
          <a:noFill/>
        </p:spPr>
      </p:pic>
      <p:sp>
        <p:nvSpPr>
          <p:cNvPr id="6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6500834"/>
            <a:ext cx="1928826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fld id="{DF2A0DC6-273E-4A9E-A521-9DDF8A6FA10C}" type="datetime2">
              <a:rPr lang="en-GB" smtClean="0"/>
              <a:pPr/>
              <a:t>Tuesday, 08 November 2016</a:t>
            </a:fld>
            <a:endParaRPr lang="en-GB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6500834"/>
            <a:ext cx="5680177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9652" y="6500834"/>
            <a:ext cx="400024" cy="357166"/>
          </a:xfrm>
          <a:prstGeom prst="rect">
            <a:avLst/>
          </a:prstGeom>
          <a:solidFill>
            <a:schemeClr val="tx1"/>
          </a:solidFill>
          <a:effectLst>
            <a:outerShdw blurRad="63500" algn="ctr" rotWithShape="0">
              <a:schemeClr val="accent1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900" b="1">
                <a:solidFill>
                  <a:schemeClr val="bg2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Media Blocks Horizontal (White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64637"/>
            <a:ext cx="7344816" cy="744083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accent3"/>
                </a:solidFill>
              </a:defRPr>
            </a:lvl1pPr>
          </a:lstStyle>
          <a:p>
            <a:r>
              <a:rPr lang="en-US" dirty="0" smtClean="0"/>
              <a:t>[Section Title]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1" hasCustomPrompt="1"/>
          </p:nvPr>
        </p:nvSpPr>
        <p:spPr>
          <a:xfrm>
            <a:off x="323850" y="1124744"/>
            <a:ext cx="8496300" cy="2520280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600" b="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 smtClean="0"/>
              <a:t>[Insert High Resolution Image/Graph/Table/Media]</a:t>
            </a:r>
            <a:endParaRPr lang="en-GB" dirty="0"/>
          </a:p>
        </p:txBody>
      </p:sp>
      <p:sp>
        <p:nvSpPr>
          <p:cNvPr id="4" name="Content Placeholder 4"/>
          <p:cNvSpPr>
            <a:spLocks noGrp="1"/>
          </p:cNvSpPr>
          <p:nvPr>
            <p:ph sz="quarter" idx="12" hasCustomPrompt="1"/>
          </p:nvPr>
        </p:nvSpPr>
        <p:spPr>
          <a:xfrm>
            <a:off x="323528" y="3789040"/>
            <a:ext cx="8496300" cy="2520280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600" b="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 smtClean="0"/>
              <a:t>[Insert High Resolution Image/Graph/Table/Media]</a:t>
            </a:r>
            <a:endParaRPr lang="en-GB" dirty="0"/>
          </a:p>
        </p:txBody>
      </p:sp>
      <p:pic>
        <p:nvPicPr>
          <p:cNvPr id="7" name="Picture 6" descr="\\cpi03-fs01.uk-cpi.com\users$\craig.edwards\CPI\Re-brand\CPI_NewLogo_BlueGrey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314102"/>
            <a:ext cx="1020812" cy="469466"/>
          </a:xfrm>
          <a:prstGeom prst="rect">
            <a:avLst/>
          </a:prstGeom>
          <a:noFill/>
        </p:spPr>
      </p:pic>
      <p:sp>
        <p:nvSpPr>
          <p:cNvPr id="6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6500834"/>
            <a:ext cx="1928826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fld id="{DF2A0DC6-273E-4A9E-A521-9DDF8A6FA10C}" type="datetime2">
              <a:rPr lang="en-GB" smtClean="0"/>
              <a:pPr/>
              <a:t>Tuesday, 08 November 2016</a:t>
            </a:fld>
            <a:endParaRPr lang="en-GB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6500834"/>
            <a:ext cx="5680177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9652" y="6500834"/>
            <a:ext cx="400024" cy="357166"/>
          </a:xfrm>
          <a:prstGeom prst="rect">
            <a:avLst/>
          </a:prstGeom>
          <a:solidFill>
            <a:schemeClr val="tx1"/>
          </a:solidFill>
          <a:effectLst>
            <a:outerShdw blurRad="63500" algn="ctr" rotWithShape="0">
              <a:schemeClr val="accent1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900" b="1">
                <a:solidFill>
                  <a:schemeClr val="bg2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estion or Statement (White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64637"/>
            <a:ext cx="7344816" cy="744083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accent3"/>
                </a:solidFill>
              </a:defRPr>
            </a:lvl1pPr>
          </a:lstStyle>
          <a:p>
            <a:r>
              <a:rPr lang="en-US" dirty="0" smtClean="0"/>
              <a:t>[Section Title]</a:t>
            </a:r>
            <a:endParaRPr lang="en-GB" dirty="0"/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3" hasCustomPrompt="1"/>
          </p:nvPr>
        </p:nvSpPr>
        <p:spPr>
          <a:xfrm>
            <a:off x="323528" y="2180862"/>
            <a:ext cx="8496944" cy="2496277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3200" baseline="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dirty="0" smtClean="0"/>
              <a:t>[Insert Short Question or Statement Here]</a:t>
            </a:r>
            <a:endParaRPr lang="en-GB" dirty="0"/>
          </a:p>
        </p:txBody>
      </p:sp>
      <p:pic>
        <p:nvPicPr>
          <p:cNvPr id="5" name="Picture 4" descr="\\cpi03-fs01.uk-cpi.com\users$\craig.edwards\CPI\Re-brand\CPI_NewLogo_BlueGrey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314102"/>
            <a:ext cx="1020812" cy="469466"/>
          </a:xfrm>
          <a:prstGeom prst="rect">
            <a:avLst/>
          </a:prstGeom>
          <a:noFill/>
        </p:spPr>
      </p:pic>
      <p:sp>
        <p:nvSpPr>
          <p:cNvPr id="6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6500834"/>
            <a:ext cx="1928826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fld id="{DF2A0DC6-273E-4A9E-A521-9DDF8A6FA10C}" type="datetime2">
              <a:rPr lang="en-GB" smtClean="0"/>
              <a:pPr/>
              <a:t>Tuesday, 08 November 2016</a:t>
            </a:fld>
            <a:endParaRPr lang="en-GB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6500834"/>
            <a:ext cx="5680177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9652" y="6500834"/>
            <a:ext cx="400024" cy="357166"/>
          </a:xfrm>
          <a:prstGeom prst="rect">
            <a:avLst/>
          </a:prstGeom>
          <a:solidFill>
            <a:schemeClr val="tx1"/>
          </a:solidFill>
          <a:effectLst>
            <a:outerShdw blurRad="63500" algn="ctr" rotWithShape="0">
              <a:schemeClr val="accent1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900" b="1">
                <a:solidFill>
                  <a:schemeClr val="bg2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-way Media Blocks (White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64637"/>
            <a:ext cx="7344816" cy="744083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accent3"/>
                </a:solidFill>
              </a:defRPr>
            </a:lvl1pPr>
          </a:lstStyle>
          <a:p>
            <a:r>
              <a:rPr lang="en-US" dirty="0" smtClean="0"/>
              <a:t>[Section Title]</a:t>
            </a:r>
            <a:endParaRPr lang="en-GB" dirty="0"/>
          </a:p>
        </p:txBody>
      </p:sp>
      <p:sp>
        <p:nvSpPr>
          <p:cNvPr id="8" name="Content Placeholder 15"/>
          <p:cNvSpPr>
            <a:spLocks noGrp="1"/>
          </p:cNvSpPr>
          <p:nvPr>
            <p:ph sz="quarter" idx="12" hasCustomPrompt="1"/>
          </p:nvPr>
        </p:nvSpPr>
        <p:spPr>
          <a:xfrm>
            <a:off x="323529" y="1124744"/>
            <a:ext cx="4176463" cy="2520280"/>
          </a:xfr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 smtClean="0"/>
              <a:t>[Insert High Resolution Image/Graph/Table/Media]</a:t>
            </a:r>
            <a:endParaRPr lang="en-GB" dirty="0"/>
          </a:p>
        </p:txBody>
      </p:sp>
      <p:sp>
        <p:nvSpPr>
          <p:cNvPr id="14" name="Content Placeholder 15"/>
          <p:cNvSpPr>
            <a:spLocks noGrp="1"/>
          </p:cNvSpPr>
          <p:nvPr>
            <p:ph sz="quarter" idx="13" hasCustomPrompt="1"/>
          </p:nvPr>
        </p:nvSpPr>
        <p:spPr>
          <a:xfrm>
            <a:off x="4644010" y="3789040"/>
            <a:ext cx="4176463" cy="2520280"/>
          </a:xfr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 smtClean="0"/>
              <a:t>[Insert High Resolution Image/Graph/Table/Media]</a:t>
            </a:r>
            <a:endParaRPr lang="en-GB" dirty="0"/>
          </a:p>
        </p:txBody>
      </p:sp>
      <p:sp>
        <p:nvSpPr>
          <p:cNvPr id="15" name="Content Placeholder 15"/>
          <p:cNvSpPr>
            <a:spLocks noGrp="1"/>
          </p:cNvSpPr>
          <p:nvPr>
            <p:ph sz="quarter" idx="14" hasCustomPrompt="1"/>
          </p:nvPr>
        </p:nvSpPr>
        <p:spPr>
          <a:xfrm>
            <a:off x="4644010" y="1124744"/>
            <a:ext cx="4176463" cy="2520280"/>
          </a:xfr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 smtClean="0"/>
              <a:t>[Insert High Resolution Image/Graph/Table/Media]</a:t>
            </a:r>
            <a:endParaRPr lang="en-GB" dirty="0"/>
          </a:p>
        </p:txBody>
      </p:sp>
      <p:sp>
        <p:nvSpPr>
          <p:cNvPr id="16" name="Content Placeholder 15"/>
          <p:cNvSpPr>
            <a:spLocks noGrp="1"/>
          </p:cNvSpPr>
          <p:nvPr>
            <p:ph sz="quarter" idx="15" hasCustomPrompt="1"/>
          </p:nvPr>
        </p:nvSpPr>
        <p:spPr>
          <a:xfrm>
            <a:off x="323529" y="3789040"/>
            <a:ext cx="4176463" cy="2520280"/>
          </a:xfr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 smtClean="0"/>
              <a:t>[Insert High Resolution Image/Graph/Table/Media]</a:t>
            </a:r>
            <a:endParaRPr lang="en-GB" dirty="0"/>
          </a:p>
        </p:txBody>
      </p:sp>
      <p:pic>
        <p:nvPicPr>
          <p:cNvPr id="10" name="Picture 9" descr="\\cpi03-fs01.uk-cpi.com\users$\craig.edwards\CPI\Re-brand\CPI_NewLogo_BlueGrey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314102"/>
            <a:ext cx="1020812" cy="469466"/>
          </a:xfrm>
          <a:prstGeom prst="rect">
            <a:avLst/>
          </a:prstGeom>
          <a:noFill/>
        </p:spPr>
      </p:pic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6500834"/>
            <a:ext cx="1928826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fld id="{DF2A0DC6-273E-4A9E-A521-9DDF8A6FA10C}" type="datetime2">
              <a:rPr lang="en-GB" smtClean="0"/>
              <a:pPr/>
              <a:t>Tuesday, 08 November 2016</a:t>
            </a:fld>
            <a:endParaRPr lang="en-GB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6500834"/>
            <a:ext cx="5680177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9652" y="6500834"/>
            <a:ext cx="400024" cy="357166"/>
          </a:xfrm>
          <a:prstGeom prst="rect">
            <a:avLst/>
          </a:prstGeom>
          <a:solidFill>
            <a:schemeClr val="tx1"/>
          </a:solidFill>
          <a:effectLst>
            <a:outerShdw blurRad="63500" algn="ctr" rotWithShape="0">
              <a:schemeClr val="accent1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900" b="1">
                <a:solidFill>
                  <a:schemeClr val="bg2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t - 4 Items Horizontal (White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64637"/>
            <a:ext cx="7344816" cy="744083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accent3"/>
                </a:solidFill>
              </a:defRPr>
            </a:lvl1pPr>
          </a:lstStyle>
          <a:p>
            <a:r>
              <a:rPr lang="en-US" dirty="0" smtClean="0"/>
              <a:t>[Section Title]</a:t>
            </a:r>
            <a:endParaRPr lang="en-GB" dirty="0"/>
          </a:p>
        </p:txBody>
      </p:sp>
      <p:sp>
        <p:nvSpPr>
          <p:cNvPr id="24" name="Content Placeholder 15"/>
          <p:cNvSpPr>
            <a:spLocks noGrp="1"/>
          </p:cNvSpPr>
          <p:nvPr>
            <p:ph sz="quarter" idx="21" hasCustomPrompt="1"/>
          </p:nvPr>
        </p:nvSpPr>
        <p:spPr>
          <a:xfrm>
            <a:off x="323528" y="5085184"/>
            <a:ext cx="1440159" cy="1152128"/>
          </a:xfr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 sz="800"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 smtClean="0"/>
              <a:t>[Insert Medium Resolution Image/Graph/Table/Media]</a:t>
            </a:r>
            <a:endParaRPr lang="en-GB" dirty="0"/>
          </a:p>
        </p:txBody>
      </p:sp>
      <p:sp>
        <p:nvSpPr>
          <p:cNvPr id="25" name="Text Placeholder 12"/>
          <p:cNvSpPr>
            <a:spLocks noGrp="1"/>
          </p:cNvSpPr>
          <p:nvPr>
            <p:ph type="body" sz="quarter" idx="22" hasCustomPrompt="1"/>
          </p:nvPr>
        </p:nvSpPr>
        <p:spPr>
          <a:xfrm>
            <a:off x="1763686" y="5085184"/>
            <a:ext cx="7056785" cy="1152128"/>
          </a:xfrm>
          <a:solidFill>
            <a:schemeClr val="accent4"/>
          </a:solidFill>
        </p:spPr>
        <p:txBody>
          <a:bodyPr lIns="288000" rIns="288000" anchor="ctr" anchorCtr="0"/>
          <a:lstStyle>
            <a:lvl1pPr marL="0" indent="0">
              <a:lnSpc>
                <a:spcPct val="100000"/>
              </a:lnSpc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 smtClean="0"/>
              <a:t>[Insert List Item Name Here]</a:t>
            </a:r>
            <a:endParaRPr lang="en-GB" dirty="0"/>
          </a:p>
        </p:txBody>
      </p:sp>
      <p:pic>
        <p:nvPicPr>
          <p:cNvPr id="12" name="Picture 11" descr="\\cpi03-fs01.uk-cpi.com\users$\craig.edwards\CPI\Re-brand\CPI_NewLogo_BlueGrey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314102"/>
            <a:ext cx="1020812" cy="469466"/>
          </a:xfrm>
          <a:prstGeom prst="rect">
            <a:avLst/>
          </a:prstGeom>
          <a:noFill/>
        </p:spPr>
      </p:pic>
      <p:sp>
        <p:nvSpPr>
          <p:cNvPr id="16" name="Content Placeholder 15"/>
          <p:cNvSpPr>
            <a:spLocks noGrp="1"/>
          </p:cNvSpPr>
          <p:nvPr>
            <p:ph sz="quarter" idx="23" hasCustomPrompt="1"/>
          </p:nvPr>
        </p:nvSpPr>
        <p:spPr>
          <a:xfrm>
            <a:off x="323528" y="3789040"/>
            <a:ext cx="1440159" cy="1152128"/>
          </a:xfr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 sz="800"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 smtClean="0"/>
              <a:t>[Insert Medium Resolution Image/Graph/Table/Media]</a:t>
            </a:r>
            <a:endParaRPr lang="en-GB" dirty="0"/>
          </a:p>
        </p:txBody>
      </p:sp>
      <p:sp>
        <p:nvSpPr>
          <p:cNvPr id="17" name="Text Placeholder 12"/>
          <p:cNvSpPr>
            <a:spLocks noGrp="1"/>
          </p:cNvSpPr>
          <p:nvPr>
            <p:ph type="body" sz="quarter" idx="24" hasCustomPrompt="1"/>
          </p:nvPr>
        </p:nvSpPr>
        <p:spPr>
          <a:xfrm>
            <a:off x="1763686" y="3789040"/>
            <a:ext cx="7056785" cy="1152128"/>
          </a:xfrm>
          <a:solidFill>
            <a:schemeClr val="accent4"/>
          </a:solidFill>
        </p:spPr>
        <p:txBody>
          <a:bodyPr lIns="288000" rIns="288000" anchor="ctr" anchorCtr="0"/>
          <a:lstStyle>
            <a:lvl1pPr marL="0" indent="0">
              <a:lnSpc>
                <a:spcPct val="100000"/>
              </a:lnSpc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 smtClean="0"/>
              <a:t>[Insert List Item Name Here]</a:t>
            </a:r>
            <a:endParaRPr lang="en-GB" dirty="0"/>
          </a:p>
        </p:txBody>
      </p:sp>
      <p:sp>
        <p:nvSpPr>
          <p:cNvPr id="18" name="Content Placeholder 15"/>
          <p:cNvSpPr>
            <a:spLocks noGrp="1"/>
          </p:cNvSpPr>
          <p:nvPr>
            <p:ph sz="quarter" idx="25" hasCustomPrompt="1"/>
          </p:nvPr>
        </p:nvSpPr>
        <p:spPr>
          <a:xfrm>
            <a:off x="323528" y="2492896"/>
            <a:ext cx="1440159" cy="1152128"/>
          </a:xfr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 sz="800"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 smtClean="0"/>
              <a:t>[Insert Medium Resolution Image/Graph/Table/Media]</a:t>
            </a:r>
            <a:endParaRPr lang="en-GB" dirty="0"/>
          </a:p>
        </p:txBody>
      </p:sp>
      <p:sp>
        <p:nvSpPr>
          <p:cNvPr id="19" name="Text Placeholder 12"/>
          <p:cNvSpPr>
            <a:spLocks noGrp="1"/>
          </p:cNvSpPr>
          <p:nvPr>
            <p:ph type="body" sz="quarter" idx="26" hasCustomPrompt="1"/>
          </p:nvPr>
        </p:nvSpPr>
        <p:spPr>
          <a:xfrm>
            <a:off x="1763686" y="2492896"/>
            <a:ext cx="7056785" cy="1152128"/>
          </a:xfrm>
          <a:solidFill>
            <a:schemeClr val="accent4"/>
          </a:solidFill>
        </p:spPr>
        <p:txBody>
          <a:bodyPr lIns="288000" rIns="288000" anchor="ctr" anchorCtr="0"/>
          <a:lstStyle>
            <a:lvl1pPr marL="0" indent="0">
              <a:lnSpc>
                <a:spcPct val="100000"/>
              </a:lnSpc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 smtClean="0"/>
              <a:t>[Insert List Item Name Here]</a:t>
            </a:r>
            <a:endParaRPr lang="en-GB" dirty="0"/>
          </a:p>
        </p:txBody>
      </p:sp>
      <p:sp>
        <p:nvSpPr>
          <p:cNvPr id="26" name="Content Placeholder 15"/>
          <p:cNvSpPr>
            <a:spLocks noGrp="1"/>
          </p:cNvSpPr>
          <p:nvPr>
            <p:ph sz="quarter" idx="27" hasCustomPrompt="1"/>
          </p:nvPr>
        </p:nvSpPr>
        <p:spPr>
          <a:xfrm>
            <a:off x="323528" y="1196752"/>
            <a:ext cx="1440159" cy="1152128"/>
          </a:xfr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 sz="800"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 smtClean="0"/>
              <a:t>[Insert Medium Resolution Image/Graph/Table/Media]</a:t>
            </a:r>
            <a:endParaRPr lang="en-GB" dirty="0"/>
          </a:p>
        </p:txBody>
      </p:sp>
      <p:sp>
        <p:nvSpPr>
          <p:cNvPr id="27" name="Text Placeholder 12"/>
          <p:cNvSpPr>
            <a:spLocks noGrp="1"/>
          </p:cNvSpPr>
          <p:nvPr>
            <p:ph type="body" sz="quarter" idx="28" hasCustomPrompt="1"/>
          </p:nvPr>
        </p:nvSpPr>
        <p:spPr>
          <a:xfrm>
            <a:off x="1763686" y="1196752"/>
            <a:ext cx="7056785" cy="1152128"/>
          </a:xfrm>
          <a:solidFill>
            <a:schemeClr val="accent4"/>
          </a:solidFill>
        </p:spPr>
        <p:txBody>
          <a:bodyPr lIns="288000" rIns="288000" anchor="ctr" anchorCtr="0"/>
          <a:lstStyle>
            <a:lvl1pPr marL="0" indent="0">
              <a:lnSpc>
                <a:spcPct val="100000"/>
              </a:lnSpc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 smtClean="0"/>
              <a:t>[Insert List Item Name Here]</a:t>
            </a:r>
            <a:endParaRPr lang="en-GB" dirty="0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6500834"/>
            <a:ext cx="1928826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fld id="{DF2A0DC6-273E-4A9E-A521-9DDF8A6FA10C}" type="datetime2">
              <a:rPr lang="en-GB" smtClean="0"/>
              <a:pPr/>
              <a:t>Tuesday, 08 November 2016</a:t>
            </a:fld>
            <a:endParaRPr lang="en-GB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6500834"/>
            <a:ext cx="5680177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9652" y="6500834"/>
            <a:ext cx="400024" cy="357166"/>
          </a:xfrm>
          <a:prstGeom prst="rect">
            <a:avLst/>
          </a:prstGeom>
          <a:solidFill>
            <a:schemeClr val="tx1"/>
          </a:solidFill>
          <a:effectLst>
            <a:outerShdw blurRad="63500" algn="ctr" rotWithShape="0">
              <a:schemeClr val="accent1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900" b="1">
                <a:solidFill>
                  <a:schemeClr val="bg2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t - 3 Items Horizontal (White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64637"/>
            <a:ext cx="7344816" cy="744083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accent3"/>
                </a:solidFill>
              </a:defRPr>
            </a:lvl1pPr>
          </a:lstStyle>
          <a:p>
            <a:r>
              <a:rPr lang="en-US" dirty="0" smtClean="0"/>
              <a:t>[Section Title]</a:t>
            </a:r>
            <a:endParaRPr lang="en-GB" dirty="0"/>
          </a:p>
        </p:txBody>
      </p:sp>
      <p:sp>
        <p:nvSpPr>
          <p:cNvPr id="7" name="Content Placeholder 15"/>
          <p:cNvSpPr>
            <a:spLocks noGrp="1"/>
          </p:cNvSpPr>
          <p:nvPr>
            <p:ph sz="quarter" idx="15" hasCustomPrompt="1"/>
          </p:nvPr>
        </p:nvSpPr>
        <p:spPr>
          <a:xfrm>
            <a:off x="323528" y="1196752"/>
            <a:ext cx="1800199" cy="1584176"/>
          </a:xfr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 sz="900"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 smtClean="0"/>
              <a:t>[Insert Medium Resolution Image/Graph/Table/Media]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6" hasCustomPrompt="1"/>
          </p:nvPr>
        </p:nvSpPr>
        <p:spPr>
          <a:xfrm>
            <a:off x="2123728" y="1196752"/>
            <a:ext cx="6696744" cy="1584176"/>
          </a:xfrm>
          <a:solidFill>
            <a:schemeClr val="accent4"/>
          </a:solidFill>
        </p:spPr>
        <p:txBody>
          <a:bodyPr lIns="288000" rIns="288000" anchor="ctr" anchorCtr="0"/>
          <a:lstStyle>
            <a:lvl1pPr marL="0" indent="0">
              <a:lnSpc>
                <a:spcPct val="100000"/>
              </a:lnSpc>
              <a:buNone/>
              <a:defRPr baseline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 smtClean="0"/>
              <a:t>[Insert List Item Name Here]</a:t>
            </a:r>
            <a:endParaRPr lang="en-GB" dirty="0"/>
          </a:p>
        </p:txBody>
      </p:sp>
      <p:sp>
        <p:nvSpPr>
          <p:cNvPr id="16" name="Content Placeholder 15"/>
          <p:cNvSpPr>
            <a:spLocks noGrp="1"/>
          </p:cNvSpPr>
          <p:nvPr>
            <p:ph sz="quarter" idx="17" hasCustomPrompt="1"/>
          </p:nvPr>
        </p:nvSpPr>
        <p:spPr>
          <a:xfrm>
            <a:off x="323528" y="2924944"/>
            <a:ext cx="1800199" cy="1584176"/>
          </a:xfr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 sz="900"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 smtClean="0"/>
              <a:t>[Insert Medium Resolution Image/Graph/Table/Media]</a:t>
            </a:r>
            <a:endParaRPr lang="en-GB" dirty="0"/>
          </a:p>
        </p:txBody>
      </p:sp>
      <p:sp>
        <p:nvSpPr>
          <p:cNvPr id="17" name="Text Placeholder 12"/>
          <p:cNvSpPr>
            <a:spLocks noGrp="1"/>
          </p:cNvSpPr>
          <p:nvPr>
            <p:ph type="body" sz="quarter" idx="18" hasCustomPrompt="1"/>
          </p:nvPr>
        </p:nvSpPr>
        <p:spPr>
          <a:xfrm>
            <a:off x="2123728" y="2924944"/>
            <a:ext cx="6696744" cy="1584176"/>
          </a:xfrm>
          <a:solidFill>
            <a:schemeClr val="accent4"/>
          </a:solidFill>
        </p:spPr>
        <p:txBody>
          <a:bodyPr lIns="288000" rIns="288000" anchor="ctr" anchorCtr="0"/>
          <a:lstStyle>
            <a:lvl1pPr marL="0" indent="0">
              <a:lnSpc>
                <a:spcPct val="100000"/>
              </a:lnSpc>
              <a:buNone/>
              <a:defRPr baseline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 smtClean="0"/>
              <a:t>[Insert List Item Name Here]</a:t>
            </a:r>
            <a:endParaRPr lang="en-GB" dirty="0"/>
          </a:p>
        </p:txBody>
      </p:sp>
      <p:sp>
        <p:nvSpPr>
          <p:cNvPr id="18" name="Content Placeholder 15"/>
          <p:cNvSpPr>
            <a:spLocks noGrp="1"/>
          </p:cNvSpPr>
          <p:nvPr>
            <p:ph sz="quarter" idx="19" hasCustomPrompt="1"/>
          </p:nvPr>
        </p:nvSpPr>
        <p:spPr>
          <a:xfrm>
            <a:off x="323528" y="4653136"/>
            <a:ext cx="1800199" cy="1584176"/>
          </a:xfr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 sz="900"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 smtClean="0"/>
              <a:t>[Insert Medium Resolution Image/Graph/Table/Media]</a:t>
            </a:r>
            <a:endParaRPr lang="en-GB" dirty="0"/>
          </a:p>
        </p:txBody>
      </p:sp>
      <p:sp>
        <p:nvSpPr>
          <p:cNvPr id="19" name="Text Placeholder 12"/>
          <p:cNvSpPr>
            <a:spLocks noGrp="1"/>
          </p:cNvSpPr>
          <p:nvPr>
            <p:ph type="body" sz="quarter" idx="20" hasCustomPrompt="1"/>
          </p:nvPr>
        </p:nvSpPr>
        <p:spPr>
          <a:xfrm>
            <a:off x="2123728" y="4653136"/>
            <a:ext cx="6696744" cy="1584176"/>
          </a:xfrm>
          <a:solidFill>
            <a:schemeClr val="accent4"/>
          </a:solidFill>
        </p:spPr>
        <p:txBody>
          <a:bodyPr lIns="288000" rIns="288000" anchor="ctr" anchorCtr="0"/>
          <a:lstStyle>
            <a:lvl1pPr marL="0" indent="0">
              <a:lnSpc>
                <a:spcPct val="100000"/>
              </a:lnSpc>
              <a:buNone/>
              <a:defRPr baseline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 smtClean="0"/>
              <a:t>[Insert List Item Name Here]</a:t>
            </a:r>
            <a:endParaRPr lang="en-GB" dirty="0"/>
          </a:p>
        </p:txBody>
      </p:sp>
      <p:pic>
        <p:nvPicPr>
          <p:cNvPr id="10" name="Picture 9" descr="\\cpi03-fs01.uk-cpi.com\users$\craig.edwards\CPI\Re-brand\CPI_NewLogo_BlueGrey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314102"/>
            <a:ext cx="1020812" cy="469466"/>
          </a:xfrm>
          <a:prstGeom prst="rect">
            <a:avLst/>
          </a:prstGeom>
          <a:noFill/>
        </p:spPr>
      </p:pic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6500834"/>
            <a:ext cx="1928826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fld id="{DF2A0DC6-273E-4A9E-A521-9DDF8A6FA10C}" type="datetime2">
              <a:rPr lang="en-GB" smtClean="0"/>
              <a:pPr/>
              <a:t>Tuesday, 08 November 2016</a:t>
            </a:fld>
            <a:endParaRPr lang="en-GB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6500834"/>
            <a:ext cx="5680177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9652" y="6500834"/>
            <a:ext cx="400024" cy="357166"/>
          </a:xfrm>
          <a:prstGeom prst="rect">
            <a:avLst/>
          </a:prstGeom>
          <a:solidFill>
            <a:schemeClr val="tx1"/>
          </a:solidFill>
          <a:effectLst>
            <a:outerShdw blurRad="63500" algn="ctr" rotWithShape="0">
              <a:schemeClr val="accent1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900" b="1">
                <a:solidFill>
                  <a:schemeClr val="bg2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t - 2 Items Horizontal (White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64637"/>
            <a:ext cx="7344816" cy="744083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accent3"/>
                </a:solidFill>
              </a:defRPr>
            </a:lvl1pPr>
          </a:lstStyle>
          <a:p>
            <a:r>
              <a:rPr lang="en-US" dirty="0" smtClean="0"/>
              <a:t>[Section Title]</a:t>
            </a:r>
            <a:endParaRPr lang="en-GB" dirty="0"/>
          </a:p>
        </p:txBody>
      </p:sp>
      <p:sp>
        <p:nvSpPr>
          <p:cNvPr id="7" name="Content Placeholder 15"/>
          <p:cNvSpPr>
            <a:spLocks noGrp="1"/>
          </p:cNvSpPr>
          <p:nvPr>
            <p:ph sz="quarter" idx="15" hasCustomPrompt="1"/>
          </p:nvPr>
        </p:nvSpPr>
        <p:spPr>
          <a:xfrm>
            <a:off x="323529" y="1124745"/>
            <a:ext cx="2520279" cy="2521941"/>
          </a:xfr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 sz="900"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 smtClean="0"/>
              <a:t>[Insert Medium Resolution Image/Graph/Table/Media]</a:t>
            </a:r>
            <a:endParaRPr lang="en-GB" dirty="0"/>
          </a:p>
        </p:txBody>
      </p:sp>
      <p:sp>
        <p:nvSpPr>
          <p:cNvPr id="11" name="Content Placeholder 15"/>
          <p:cNvSpPr>
            <a:spLocks noGrp="1"/>
          </p:cNvSpPr>
          <p:nvPr>
            <p:ph sz="quarter" idx="17" hasCustomPrompt="1"/>
          </p:nvPr>
        </p:nvSpPr>
        <p:spPr>
          <a:xfrm>
            <a:off x="323529" y="3789117"/>
            <a:ext cx="2520279" cy="2520204"/>
          </a:xfr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 sz="900"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 smtClean="0"/>
              <a:t>[Insert Medium Resolution Image/Graph/Table/Media]</a:t>
            </a:r>
            <a:endParaRPr lang="en-GB" dirty="0"/>
          </a:p>
        </p:txBody>
      </p:sp>
      <p:sp>
        <p:nvSpPr>
          <p:cNvPr id="9" name="Text Placeholder 11"/>
          <p:cNvSpPr>
            <a:spLocks noGrp="1"/>
          </p:cNvSpPr>
          <p:nvPr>
            <p:ph type="body" sz="quarter" idx="19" hasCustomPrompt="1"/>
          </p:nvPr>
        </p:nvSpPr>
        <p:spPr>
          <a:xfrm>
            <a:off x="2843808" y="1124744"/>
            <a:ext cx="5976663" cy="2520280"/>
          </a:xfrm>
          <a:solidFill>
            <a:schemeClr val="accent4"/>
          </a:solidFill>
        </p:spPr>
        <p:txBody>
          <a:bodyPr lIns="288000" tIns="0" rIns="288000" bIns="0" anchor="ctr"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  <a:lvl2pPr>
              <a:buNone/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[Insert List Item Name and Description Here]</a:t>
            </a:r>
            <a:endParaRPr lang="en-GB" dirty="0"/>
          </a:p>
        </p:txBody>
      </p:sp>
      <p:sp>
        <p:nvSpPr>
          <p:cNvPr id="10" name="Text Placeholder 11"/>
          <p:cNvSpPr>
            <a:spLocks noGrp="1"/>
          </p:cNvSpPr>
          <p:nvPr>
            <p:ph type="body" sz="quarter" idx="21" hasCustomPrompt="1"/>
          </p:nvPr>
        </p:nvSpPr>
        <p:spPr>
          <a:xfrm>
            <a:off x="2843808" y="3789040"/>
            <a:ext cx="5976664" cy="2518761"/>
          </a:xfrm>
          <a:solidFill>
            <a:schemeClr val="accent4"/>
          </a:solidFill>
        </p:spPr>
        <p:txBody>
          <a:bodyPr lIns="288000" tIns="0" rIns="288000" bIns="0" anchor="ctr"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  <a:lvl2pPr>
              <a:buNone/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[Insert List Item Name and Description Here]</a:t>
            </a:r>
            <a:endParaRPr lang="en-GB" dirty="0"/>
          </a:p>
        </p:txBody>
      </p:sp>
      <p:pic>
        <p:nvPicPr>
          <p:cNvPr id="12" name="Picture 11" descr="\\cpi03-fs01.uk-cpi.com\users$\craig.edwards\CPI\Re-brand\CPI_NewLogo_BlueGrey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314102"/>
            <a:ext cx="1020812" cy="469466"/>
          </a:xfrm>
          <a:prstGeom prst="rect">
            <a:avLst/>
          </a:prstGeom>
          <a:noFill/>
        </p:spPr>
      </p:pic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6500834"/>
            <a:ext cx="1928826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fld id="{DF2A0DC6-273E-4A9E-A521-9DDF8A6FA10C}" type="datetime2">
              <a:rPr lang="en-GB" smtClean="0"/>
              <a:pPr/>
              <a:t>Tuesday, 08 November 2016</a:t>
            </a:fld>
            <a:endParaRPr lang="en-GB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6500834"/>
            <a:ext cx="5680177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9652" y="6500834"/>
            <a:ext cx="400024" cy="357166"/>
          </a:xfrm>
          <a:prstGeom prst="rect">
            <a:avLst/>
          </a:prstGeom>
          <a:solidFill>
            <a:schemeClr val="tx1"/>
          </a:solidFill>
          <a:effectLst>
            <a:outerShdw blurRad="63500" algn="ctr" rotWithShape="0">
              <a:schemeClr val="accent1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900" b="1">
                <a:solidFill>
                  <a:schemeClr val="bg2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*REQUIRED* Presentation Start 1 - CPI Splash Screen and Copyright (White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\\cpi03-fs01.uk-cpi.com\users$\craig.edwards\CPI\Re-brand\CPI_NewLogo_BlueGrey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2601096"/>
            <a:ext cx="3600400" cy="1655808"/>
          </a:xfrm>
          <a:prstGeom prst="rect">
            <a:avLst/>
          </a:prstGeom>
          <a:noFill/>
        </p:spPr>
      </p:pic>
      <p:pic>
        <p:nvPicPr>
          <p:cNvPr id="6" name="Picture 3" descr="\\cpi03-fs01.uk-cpi.com\users$\craig.edwards\CPI\CPI Presentation Template\Resources\CatapultLogo_CPIBlue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31940" y="6165304"/>
            <a:ext cx="1080120" cy="360041"/>
          </a:xfrm>
          <a:prstGeom prst="rect">
            <a:avLst/>
          </a:prstGeom>
          <a:noFill/>
        </p:spPr>
      </p:pic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6500834"/>
            <a:ext cx="1928826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fld id="{DF2A0DC6-273E-4A9E-A521-9DDF8A6FA10C}" type="datetime2">
              <a:rPr lang="en-GB" smtClean="0"/>
              <a:pPr/>
              <a:t>Tuesday, 08 November 2016</a:t>
            </a:fld>
            <a:endParaRPr lang="en-GB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6500834"/>
            <a:ext cx="5680177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9652" y="6500834"/>
            <a:ext cx="400024" cy="357166"/>
          </a:xfrm>
          <a:prstGeom prst="rect">
            <a:avLst/>
          </a:prstGeom>
          <a:solidFill>
            <a:schemeClr val="tx1"/>
          </a:solidFill>
          <a:effectLst>
            <a:outerShdw blurRad="63500" algn="ctr" rotWithShape="0">
              <a:schemeClr val="accent1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900" b="1">
                <a:solidFill>
                  <a:schemeClr val="bg2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t - 4 Items Vertical (White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64637"/>
            <a:ext cx="7344816" cy="744083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accent3"/>
                </a:solidFill>
              </a:defRPr>
            </a:lvl1pPr>
          </a:lstStyle>
          <a:p>
            <a:r>
              <a:rPr lang="en-US" dirty="0" smtClean="0"/>
              <a:t>[Section Title]</a:t>
            </a:r>
            <a:endParaRPr lang="en-GB" dirty="0"/>
          </a:p>
        </p:txBody>
      </p:sp>
      <p:sp>
        <p:nvSpPr>
          <p:cNvPr id="8" name="Content Placeholder 15"/>
          <p:cNvSpPr>
            <a:spLocks noGrp="1"/>
          </p:cNvSpPr>
          <p:nvPr>
            <p:ph sz="quarter" idx="12" hasCustomPrompt="1"/>
          </p:nvPr>
        </p:nvSpPr>
        <p:spPr>
          <a:xfrm>
            <a:off x="323529" y="1316764"/>
            <a:ext cx="2016224" cy="3552397"/>
          </a:xfr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 sz="1000"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 smtClean="0"/>
              <a:t>[Insert High Resolution Image/Graph/Table/Media]</a:t>
            </a:r>
            <a:endParaRPr lang="en-GB" dirty="0"/>
          </a:p>
        </p:txBody>
      </p:sp>
      <p:sp>
        <p:nvSpPr>
          <p:cNvPr id="7" name="Text Placeholder 12"/>
          <p:cNvSpPr>
            <a:spLocks noGrp="1"/>
          </p:cNvSpPr>
          <p:nvPr>
            <p:ph type="body" sz="quarter" idx="16" hasCustomPrompt="1"/>
          </p:nvPr>
        </p:nvSpPr>
        <p:spPr>
          <a:xfrm>
            <a:off x="323528" y="4869161"/>
            <a:ext cx="2016224" cy="1151467"/>
          </a:xfrm>
          <a:solidFill>
            <a:schemeClr val="accent4"/>
          </a:solidFill>
        </p:spPr>
        <p:txBody>
          <a:bodyPr lIns="180000" rIns="180000" anchor="ctr" anchorCtr="0"/>
          <a:lstStyle>
            <a:lvl1pPr marL="0" indent="0" algn="ctr">
              <a:lnSpc>
                <a:spcPct val="100000"/>
              </a:lnSpc>
              <a:buNone/>
              <a:defRPr sz="14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 smtClean="0"/>
              <a:t>[Insert List Item Name Here]</a:t>
            </a:r>
            <a:endParaRPr lang="en-GB" dirty="0"/>
          </a:p>
        </p:txBody>
      </p:sp>
      <p:sp>
        <p:nvSpPr>
          <p:cNvPr id="12" name="Content Placeholder 15"/>
          <p:cNvSpPr>
            <a:spLocks noGrp="1"/>
          </p:cNvSpPr>
          <p:nvPr>
            <p:ph sz="quarter" idx="17" hasCustomPrompt="1"/>
          </p:nvPr>
        </p:nvSpPr>
        <p:spPr>
          <a:xfrm>
            <a:off x="2483768" y="1316766"/>
            <a:ext cx="2016224" cy="3552397"/>
          </a:xfr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 sz="1000"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 smtClean="0"/>
              <a:t>[Insert High Resolution Image/Graph/Table/Media]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8" hasCustomPrompt="1"/>
          </p:nvPr>
        </p:nvSpPr>
        <p:spPr>
          <a:xfrm>
            <a:off x="2483767" y="4869163"/>
            <a:ext cx="2016224" cy="1151467"/>
          </a:xfrm>
          <a:solidFill>
            <a:schemeClr val="accent4"/>
          </a:solidFill>
        </p:spPr>
        <p:txBody>
          <a:bodyPr lIns="180000" rIns="180000" anchor="ctr" anchorCtr="0"/>
          <a:lstStyle>
            <a:lvl1pPr marL="0" indent="0" algn="ctr">
              <a:lnSpc>
                <a:spcPct val="100000"/>
              </a:lnSpc>
              <a:buNone/>
              <a:defRPr sz="14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 smtClean="0"/>
              <a:t>[Insert List Item Name Here]</a:t>
            </a:r>
            <a:endParaRPr lang="en-GB" dirty="0"/>
          </a:p>
        </p:txBody>
      </p:sp>
      <p:sp>
        <p:nvSpPr>
          <p:cNvPr id="14" name="Content Placeholder 15"/>
          <p:cNvSpPr>
            <a:spLocks noGrp="1"/>
          </p:cNvSpPr>
          <p:nvPr>
            <p:ph sz="quarter" idx="19" hasCustomPrompt="1"/>
          </p:nvPr>
        </p:nvSpPr>
        <p:spPr>
          <a:xfrm>
            <a:off x="4644008" y="1316766"/>
            <a:ext cx="2016224" cy="3552397"/>
          </a:xfr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 sz="1000"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 smtClean="0"/>
              <a:t>[Insert High Resolution Image/Graph/Table/Media]</a:t>
            </a:r>
            <a:endParaRPr lang="en-GB" dirty="0"/>
          </a:p>
        </p:txBody>
      </p:sp>
      <p:sp>
        <p:nvSpPr>
          <p:cNvPr id="15" name="Text Placeholder 12"/>
          <p:cNvSpPr>
            <a:spLocks noGrp="1"/>
          </p:cNvSpPr>
          <p:nvPr>
            <p:ph type="body" sz="quarter" idx="20" hasCustomPrompt="1"/>
          </p:nvPr>
        </p:nvSpPr>
        <p:spPr>
          <a:xfrm>
            <a:off x="4644007" y="4869163"/>
            <a:ext cx="2016224" cy="1151467"/>
          </a:xfrm>
          <a:solidFill>
            <a:schemeClr val="accent4"/>
          </a:solidFill>
        </p:spPr>
        <p:txBody>
          <a:bodyPr lIns="180000" rIns="180000" anchor="ctr" anchorCtr="0"/>
          <a:lstStyle>
            <a:lvl1pPr marL="0" indent="0" algn="ctr">
              <a:lnSpc>
                <a:spcPct val="100000"/>
              </a:lnSpc>
              <a:buNone/>
              <a:defRPr sz="14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 smtClean="0"/>
              <a:t>[Insert List Item Name Here]</a:t>
            </a:r>
            <a:endParaRPr lang="en-GB" dirty="0"/>
          </a:p>
        </p:txBody>
      </p:sp>
      <p:sp>
        <p:nvSpPr>
          <p:cNvPr id="16" name="Content Placeholder 15"/>
          <p:cNvSpPr>
            <a:spLocks noGrp="1"/>
          </p:cNvSpPr>
          <p:nvPr>
            <p:ph sz="quarter" idx="21" hasCustomPrompt="1"/>
          </p:nvPr>
        </p:nvSpPr>
        <p:spPr>
          <a:xfrm>
            <a:off x="6804249" y="1316766"/>
            <a:ext cx="2016224" cy="3552397"/>
          </a:xfr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 sz="1000"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 smtClean="0"/>
              <a:t>[Insert High Resolution Image/Graph/Table/Media]</a:t>
            </a:r>
            <a:endParaRPr lang="en-GB" dirty="0"/>
          </a:p>
        </p:txBody>
      </p:sp>
      <p:sp>
        <p:nvSpPr>
          <p:cNvPr id="17" name="Text Placeholder 12"/>
          <p:cNvSpPr>
            <a:spLocks noGrp="1"/>
          </p:cNvSpPr>
          <p:nvPr>
            <p:ph type="body" sz="quarter" idx="22" hasCustomPrompt="1"/>
          </p:nvPr>
        </p:nvSpPr>
        <p:spPr>
          <a:xfrm>
            <a:off x="6804248" y="4869163"/>
            <a:ext cx="2016224" cy="1151467"/>
          </a:xfrm>
          <a:solidFill>
            <a:schemeClr val="accent4"/>
          </a:solidFill>
        </p:spPr>
        <p:txBody>
          <a:bodyPr lIns="180000" rIns="180000" anchor="ctr" anchorCtr="0"/>
          <a:lstStyle>
            <a:lvl1pPr marL="0" indent="0" algn="ctr">
              <a:lnSpc>
                <a:spcPct val="100000"/>
              </a:lnSpc>
              <a:buNone/>
              <a:defRPr sz="14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 smtClean="0"/>
              <a:t>[Insert List Item Name Here]</a:t>
            </a:r>
            <a:endParaRPr lang="en-GB" dirty="0"/>
          </a:p>
        </p:txBody>
      </p:sp>
      <p:pic>
        <p:nvPicPr>
          <p:cNvPr id="18" name="Picture 17" descr="\\cpi03-fs01.uk-cpi.com\users$\craig.edwards\CPI\Re-brand\CPI_NewLogo_BlueGrey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314102"/>
            <a:ext cx="1020812" cy="469466"/>
          </a:xfrm>
          <a:prstGeom prst="rect">
            <a:avLst/>
          </a:prstGeom>
          <a:noFill/>
        </p:spPr>
      </p:pic>
      <p:sp>
        <p:nvSpPr>
          <p:cNvPr id="19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6500834"/>
            <a:ext cx="1928826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fld id="{DF2A0DC6-273E-4A9E-A521-9DDF8A6FA10C}" type="datetime2">
              <a:rPr lang="en-GB" smtClean="0"/>
              <a:pPr/>
              <a:t>Tuesday, 08 November 2016</a:t>
            </a:fld>
            <a:endParaRPr lang="en-GB" dirty="0"/>
          </a:p>
        </p:txBody>
      </p:sp>
      <p:sp>
        <p:nvSpPr>
          <p:cNvPr id="2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6500834"/>
            <a:ext cx="5680177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2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9652" y="6500834"/>
            <a:ext cx="400024" cy="357166"/>
          </a:xfrm>
          <a:prstGeom prst="rect">
            <a:avLst/>
          </a:prstGeom>
          <a:solidFill>
            <a:schemeClr val="tx1"/>
          </a:solidFill>
          <a:effectLst>
            <a:outerShdw blurRad="63500" algn="ctr" rotWithShape="0">
              <a:schemeClr val="accent1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900" b="1">
                <a:solidFill>
                  <a:schemeClr val="bg2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t - 3 Items Vertical (White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64637"/>
            <a:ext cx="7344816" cy="744083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accent3"/>
                </a:solidFill>
              </a:defRPr>
            </a:lvl1pPr>
          </a:lstStyle>
          <a:p>
            <a:r>
              <a:rPr lang="en-US" dirty="0" smtClean="0"/>
              <a:t>[Section Title]</a:t>
            </a:r>
            <a:endParaRPr lang="en-GB" dirty="0"/>
          </a:p>
        </p:txBody>
      </p:sp>
      <p:sp>
        <p:nvSpPr>
          <p:cNvPr id="8" name="Content Placeholder 15"/>
          <p:cNvSpPr>
            <a:spLocks noGrp="1"/>
          </p:cNvSpPr>
          <p:nvPr>
            <p:ph sz="quarter" idx="12" hasCustomPrompt="1"/>
          </p:nvPr>
        </p:nvSpPr>
        <p:spPr>
          <a:xfrm>
            <a:off x="323529" y="1316764"/>
            <a:ext cx="2736303" cy="3552397"/>
          </a:xfr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 smtClean="0"/>
              <a:t>[Insert High Resolution Image/Graph/Table/Media]</a:t>
            </a:r>
            <a:endParaRPr lang="en-GB" dirty="0"/>
          </a:p>
        </p:txBody>
      </p:sp>
      <p:sp>
        <p:nvSpPr>
          <p:cNvPr id="7" name="Text Placeholder 12"/>
          <p:cNvSpPr>
            <a:spLocks noGrp="1"/>
          </p:cNvSpPr>
          <p:nvPr>
            <p:ph type="body" sz="quarter" idx="16" hasCustomPrompt="1"/>
          </p:nvPr>
        </p:nvSpPr>
        <p:spPr>
          <a:xfrm>
            <a:off x="323528" y="4869161"/>
            <a:ext cx="2736305" cy="1151467"/>
          </a:xfrm>
          <a:solidFill>
            <a:schemeClr val="accent4"/>
          </a:solidFill>
        </p:spPr>
        <p:txBody>
          <a:bodyPr lIns="180000" rIns="180000" anchor="ctr" anchorCtr="0"/>
          <a:lstStyle>
            <a:lvl1pPr marL="0" indent="0" algn="ctr">
              <a:lnSpc>
                <a:spcPct val="100000"/>
              </a:lnSpc>
              <a:buNone/>
              <a:defRPr sz="14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 smtClean="0"/>
              <a:t>[Insert List Item Name Here]</a:t>
            </a:r>
            <a:endParaRPr lang="en-GB" dirty="0"/>
          </a:p>
        </p:txBody>
      </p:sp>
      <p:sp>
        <p:nvSpPr>
          <p:cNvPr id="19" name="Content Placeholder 15"/>
          <p:cNvSpPr>
            <a:spLocks noGrp="1"/>
          </p:cNvSpPr>
          <p:nvPr>
            <p:ph sz="quarter" idx="17" hasCustomPrompt="1"/>
          </p:nvPr>
        </p:nvSpPr>
        <p:spPr>
          <a:xfrm>
            <a:off x="3203850" y="1316766"/>
            <a:ext cx="2736303" cy="3552397"/>
          </a:xfr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 smtClean="0"/>
              <a:t>[Insert High Resolution Image/Graph/Table/Media]</a:t>
            </a:r>
            <a:endParaRPr lang="en-GB" dirty="0"/>
          </a:p>
        </p:txBody>
      </p:sp>
      <p:sp>
        <p:nvSpPr>
          <p:cNvPr id="20" name="Text Placeholder 12"/>
          <p:cNvSpPr>
            <a:spLocks noGrp="1"/>
          </p:cNvSpPr>
          <p:nvPr>
            <p:ph type="body" sz="quarter" idx="18" hasCustomPrompt="1"/>
          </p:nvPr>
        </p:nvSpPr>
        <p:spPr>
          <a:xfrm>
            <a:off x="3203849" y="4869163"/>
            <a:ext cx="2736305" cy="1151467"/>
          </a:xfrm>
          <a:solidFill>
            <a:schemeClr val="accent4"/>
          </a:solidFill>
        </p:spPr>
        <p:txBody>
          <a:bodyPr lIns="180000" rIns="180000" anchor="ctr" anchorCtr="0"/>
          <a:lstStyle>
            <a:lvl1pPr marL="0" indent="0" algn="ctr">
              <a:lnSpc>
                <a:spcPct val="100000"/>
              </a:lnSpc>
              <a:buNone/>
              <a:defRPr sz="14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 smtClean="0"/>
              <a:t>[Insert List Item Name Here]</a:t>
            </a:r>
            <a:endParaRPr lang="en-GB" dirty="0"/>
          </a:p>
        </p:txBody>
      </p:sp>
      <p:sp>
        <p:nvSpPr>
          <p:cNvPr id="21" name="Content Placeholder 15"/>
          <p:cNvSpPr>
            <a:spLocks noGrp="1"/>
          </p:cNvSpPr>
          <p:nvPr>
            <p:ph sz="quarter" idx="19" hasCustomPrompt="1"/>
          </p:nvPr>
        </p:nvSpPr>
        <p:spPr>
          <a:xfrm>
            <a:off x="6084169" y="1316766"/>
            <a:ext cx="2736303" cy="3552397"/>
          </a:xfr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 smtClean="0"/>
              <a:t>[Insert High Resolution Image/Graph/Table/Media]</a:t>
            </a:r>
            <a:endParaRPr lang="en-GB" dirty="0"/>
          </a:p>
        </p:txBody>
      </p:sp>
      <p:sp>
        <p:nvSpPr>
          <p:cNvPr id="22" name="Text Placeholder 12"/>
          <p:cNvSpPr>
            <a:spLocks noGrp="1"/>
          </p:cNvSpPr>
          <p:nvPr>
            <p:ph type="body" sz="quarter" idx="20" hasCustomPrompt="1"/>
          </p:nvPr>
        </p:nvSpPr>
        <p:spPr>
          <a:xfrm>
            <a:off x="6084168" y="4869163"/>
            <a:ext cx="2736305" cy="1151467"/>
          </a:xfrm>
          <a:solidFill>
            <a:schemeClr val="accent4"/>
          </a:solidFill>
        </p:spPr>
        <p:txBody>
          <a:bodyPr lIns="180000" rIns="180000" anchor="ctr" anchorCtr="0"/>
          <a:lstStyle>
            <a:lvl1pPr marL="0" indent="0" algn="ctr">
              <a:lnSpc>
                <a:spcPct val="100000"/>
              </a:lnSpc>
              <a:buNone/>
              <a:defRPr sz="14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 smtClean="0"/>
              <a:t>[Insert List Item Name Here]</a:t>
            </a:r>
            <a:endParaRPr lang="en-GB" dirty="0"/>
          </a:p>
        </p:txBody>
      </p:sp>
      <p:pic>
        <p:nvPicPr>
          <p:cNvPr id="10" name="Picture 9" descr="\\cpi03-fs01.uk-cpi.com\users$\craig.edwards\CPI\Re-brand\CPI_NewLogo_BlueGrey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314102"/>
            <a:ext cx="1020812" cy="469466"/>
          </a:xfrm>
          <a:prstGeom prst="rect">
            <a:avLst/>
          </a:prstGeom>
          <a:noFill/>
        </p:spPr>
      </p:pic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6500834"/>
            <a:ext cx="1928826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fld id="{DF2A0DC6-273E-4A9E-A521-9DDF8A6FA10C}" type="datetime2">
              <a:rPr lang="en-GB" smtClean="0"/>
              <a:pPr/>
              <a:t>Tuesday, 08 November 2016</a:t>
            </a:fld>
            <a:endParaRPr lang="en-GB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6500834"/>
            <a:ext cx="5680177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9652" y="6500834"/>
            <a:ext cx="400024" cy="357166"/>
          </a:xfrm>
          <a:prstGeom prst="rect">
            <a:avLst/>
          </a:prstGeom>
          <a:solidFill>
            <a:schemeClr val="tx1"/>
          </a:solidFill>
          <a:effectLst>
            <a:outerShdw blurRad="63500" algn="ctr" rotWithShape="0">
              <a:schemeClr val="accent1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900" b="1">
                <a:solidFill>
                  <a:schemeClr val="bg2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t - 2 Items Vertical (White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64637"/>
            <a:ext cx="7344816" cy="744083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accent3"/>
                </a:solidFill>
              </a:defRPr>
            </a:lvl1pPr>
          </a:lstStyle>
          <a:p>
            <a:r>
              <a:rPr lang="en-US" dirty="0" smtClean="0"/>
              <a:t>[Section Title]</a:t>
            </a:r>
            <a:endParaRPr lang="en-GB" dirty="0"/>
          </a:p>
        </p:txBody>
      </p:sp>
      <p:sp>
        <p:nvSpPr>
          <p:cNvPr id="8" name="Content Placeholder 15"/>
          <p:cNvSpPr>
            <a:spLocks noGrp="1"/>
          </p:cNvSpPr>
          <p:nvPr>
            <p:ph sz="quarter" idx="12" hasCustomPrompt="1"/>
          </p:nvPr>
        </p:nvSpPr>
        <p:spPr>
          <a:xfrm>
            <a:off x="323529" y="1316764"/>
            <a:ext cx="4176463" cy="3552397"/>
          </a:xfr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 smtClean="0"/>
              <a:t>[Insert High Resolution Image/Graph/Table/Media]</a:t>
            </a:r>
            <a:endParaRPr lang="en-GB" dirty="0"/>
          </a:p>
        </p:txBody>
      </p:sp>
      <p:sp>
        <p:nvSpPr>
          <p:cNvPr id="7" name="Text Placeholder 12"/>
          <p:cNvSpPr>
            <a:spLocks noGrp="1"/>
          </p:cNvSpPr>
          <p:nvPr>
            <p:ph type="body" sz="quarter" idx="16" hasCustomPrompt="1"/>
          </p:nvPr>
        </p:nvSpPr>
        <p:spPr>
          <a:xfrm>
            <a:off x="323528" y="4869161"/>
            <a:ext cx="4176463" cy="1151467"/>
          </a:xfrm>
          <a:solidFill>
            <a:schemeClr val="accent4"/>
          </a:solidFill>
        </p:spPr>
        <p:txBody>
          <a:bodyPr lIns="180000" rIns="180000" anchor="ctr" anchorCtr="0"/>
          <a:lstStyle>
            <a:lvl1pPr marL="0" indent="0" algn="ctr">
              <a:lnSpc>
                <a:spcPct val="100000"/>
              </a:lnSpc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 smtClean="0"/>
              <a:t>[Insert List Item Name Here]</a:t>
            </a:r>
            <a:endParaRPr lang="en-GB" dirty="0"/>
          </a:p>
        </p:txBody>
      </p:sp>
      <p:sp>
        <p:nvSpPr>
          <p:cNvPr id="11" name="Content Placeholder 15"/>
          <p:cNvSpPr>
            <a:spLocks noGrp="1"/>
          </p:cNvSpPr>
          <p:nvPr>
            <p:ph sz="quarter" idx="17" hasCustomPrompt="1"/>
          </p:nvPr>
        </p:nvSpPr>
        <p:spPr>
          <a:xfrm>
            <a:off x="4644010" y="1316766"/>
            <a:ext cx="4176463" cy="3552397"/>
          </a:xfr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 smtClean="0"/>
              <a:t>[Insert High Resolution Image/Graph/Table/Media]</a:t>
            </a:r>
            <a:endParaRPr lang="en-GB" dirty="0"/>
          </a:p>
        </p:txBody>
      </p:sp>
      <p:sp>
        <p:nvSpPr>
          <p:cNvPr id="18" name="Text Placeholder 12"/>
          <p:cNvSpPr>
            <a:spLocks noGrp="1"/>
          </p:cNvSpPr>
          <p:nvPr>
            <p:ph type="body" sz="quarter" idx="18" hasCustomPrompt="1"/>
          </p:nvPr>
        </p:nvSpPr>
        <p:spPr>
          <a:xfrm>
            <a:off x="4644009" y="4869163"/>
            <a:ext cx="4176463" cy="1151467"/>
          </a:xfrm>
          <a:solidFill>
            <a:schemeClr val="accent4"/>
          </a:solidFill>
        </p:spPr>
        <p:txBody>
          <a:bodyPr lIns="180000" rIns="180000" anchor="ctr" anchorCtr="0"/>
          <a:lstStyle>
            <a:lvl1pPr marL="0" indent="0" algn="ctr">
              <a:lnSpc>
                <a:spcPct val="100000"/>
              </a:lnSpc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 smtClean="0"/>
              <a:t>[Insert List Item Name Here]</a:t>
            </a:r>
            <a:endParaRPr lang="en-GB" dirty="0"/>
          </a:p>
        </p:txBody>
      </p:sp>
      <p:pic>
        <p:nvPicPr>
          <p:cNvPr id="10" name="Picture 9" descr="\\cpi03-fs01.uk-cpi.com\users$\craig.edwards\CPI\Re-brand\CPI_NewLogo_BlueGrey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314102"/>
            <a:ext cx="1020812" cy="469466"/>
          </a:xfrm>
          <a:prstGeom prst="rect">
            <a:avLst/>
          </a:prstGeom>
          <a:noFill/>
        </p:spPr>
      </p:pic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6500834"/>
            <a:ext cx="1928826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fld id="{DF2A0DC6-273E-4A9E-A521-9DDF8A6FA10C}" type="datetime2">
              <a:rPr lang="en-GB" smtClean="0"/>
              <a:pPr/>
              <a:t>Tuesday, 08 November 2016</a:t>
            </a:fld>
            <a:endParaRPr lang="en-GB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6500834"/>
            <a:ext cx="5680177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9652" y="6500834"/>
            <a:ext cx="400024" cy="357166"/>
          </a:xfrm>
          <a:prstGeom prst="rect">
            <a:avLst/>
          </a:prstGeom>
          <a:solidFill>
            <a:schemeClr val="tx1"/>
          </a:solidFill>
          <a:effectLst>
            <a:outerShdw blurRad="63500" algn="ctr" rotWithShape="0">
              <a:schemeClr val="accent1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900" b="1">
                <a:solidFill>
                  <a:schemeClr val="bg2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ertical Text Block with Background Image (White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12"/>
          <p:cNvSpPr>
            <a:spLocks noGrp="1"/>
          </p:cNvSpPr>
          <p:nvPr>
            <p:ph type="body" sz="quarter" idx="22"/>
          </p:nvPr>
        </p:nvSpPr>
        <p:spPr>
          <a:xfrm>
            <a:off x="4932041" y="1124744"/>
            <a:ext cx="3600401" cy="5184576"/>
          </a:xfrm>
          <a:solidFill>
            <a:schemeClr val="bg2"/>
          </a:solidFill>
          <a:effectLst>
            <a:outerShdw blurRad="190500" algn="ctr" rotWithShape="0">
              <a:schemeClr val="accent4"/>
            </a:outerShdw>
          </a:effectLst>
        </p:spPr>
        <p:txBody>
          <a:bodyPr lIns="216000" tIns="180000" rIns="216000" bIns="180000" anchor="t" anchorCtr="0"/>
          <a:lstStyle>
            <a:lvl1pPr marL="269875" indent="-269875" algn="l">
              <a:lnSpc>
                <a:spcPct val="150000"/>
              </a:lnSpc>
              <a:buFont typeface="Arial" pitchFamily="34" charset="0"/>
              <a:buChar char="•"/>
              <a:defRPr baseline="0"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179513" y="3241853"/>
            <a:ext cx="4536504" cy="360041"/>
          </a:xfrm>
        </p:spPr>
        <p:txBody>
          <a:bodyPr/>
          <a:lstStyle>
            <a:lvl1pPr marL="0" indent="0" algn="ctr">
              <a:buNone/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GB" dirty="0" smtClean="0"/>
              <a:t>[REQUIRED: Insert High Resolution Background Image]</a:t>
            </a:r>
          </a:p>
        </p:txBody>
      </p:sp>
      <p:sp>
        <p:nvSpPr>
          <p:cNvPr id="9" name="Title 1"/>
          <p:cNvSpPr>
            <a:spLocks noGrp="1"/>
          </p:cNvSpPr>
          <p:nvPr>
            <p:ph type="ctrTitle" hasCustomPrompt="1"/>
          </p:nvPr>
        </p:nvSpPr>
        <p:spPr>
          <a:xfrm>
            <a:off x="323528" y="164637"/>
            <a:ext cx="7344816" cy="744083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accent3"/>
                </a:solidFill>
              </a:defRPr>
            </a:lvl1pPr>
          </a:lstStyle>
          <a:p>
            <a:r>
              <a:rPr lang="en-US" dirty="0" smtClean="0"/>
              <a:t>[Section Title]</a:t>
            </a:r>
            <a:endParaRPr lang="en-GB" dirty="0"/>
          </a:p>
        </p:txBody>
      </p:sp>
      <p:pic>
        <p:nvPicPr>
          <p:cNvPr id="7" name="Picture 6" descr="\\cpi03-fs01.uk-cpi.com\users$\craig.edwards\CPI\Re-brand\CPI_NewLogo_BlueGrey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314102"/>
            <a:ext cx="1020812" cy="469466"/>
          </a:xfrm>
          <a:prstGeom prst="rect">
            <a:avLst/>
          </a:prstGeom>
          <a:noFill/>
        </p:spPr>
      </p:pic>
      <p:sp>
        <p:nvSpPr>
          <p:cNvPr id="6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6500834"/>
            <a:ext cx="1928826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fld id="{DF2A0DC6-273E-4A9E-A521-9DDF8A6FA10C}" type="datetime2">
              <a:rPr lang="en-GB" smtClean="0"/>
              <a:pPr/>
              <a:t>Tuesday, 08 November 2016</a:t>
            </a:fld>
            <a:endParaRPr lang="en-GB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6500834"/>
            <a:ext cx="5680177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9652" y="6500834"/>
            <a:ext cx="400024" cy="357166"/>
          </a:xfrm>
          <a:prstGeom prst="rect">
            <a:avLst/>
          </a:prstGeom>
          <a:solidFill>
            <a:schemeClr val="tx1"/>
          </a:solidFill>
          <a:effectLst>
            <a:outerShdw blurRad="63500" algn="ctr" rotWithShape="0">
              <a:schemeClr val="accent1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900" b="1">
                <a:solidFill>
                  <a:schemeClr val="bg2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Horizontal Text Block with Background Image (White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12"/>
          <p:cNvSpPr>
            <a:spLocks noGrp="1"/>
          </p:cNvSpPr>
          <p:nvPr>
            <p:ph type="body" sz="quarter" idx="22"/>
          </p:nvPr>
        </p:nvSpPr>
        <p:spPr>
          <a:xfrm>
            <a:off x="323527" y="4941168"/>
            <a:ext cx="8496945" cy="1656184"/>
          </a:xfrm>
          <a:solidFill>
            <a:schemeClr val="bg2"/>
          </a:solidFill>
          <a:effectLst>
            <a:outerShdw blurRad="190500" algn="ctr" rotWithShape="0">
              <a:schemeClr val="accent4"/>
            </a:outerShdw>
          </a:effectLst>
        </p:spPr>
        <p:txBody>
          <a:bodyPr lIns="216000" tIns="180000" rIns="216000" bIns="180000" anchor="t" anchorCtr="0"/>
          <a:lstStyle>
            <a:lvl1pPr marL="269875" indent="-269875" algn="l">
              <a:lnSpc>
                <a:spcPct val="100000"/>
              </a:lnSpc>
              <a:buFont typeface="Arial" pitchFamily="34" charset="0"/>
              <a:buChar char="•"/>
              <a:defRPr baseline="0">
                <a:solidFill>
                  <a:schemeClr val="tx1"/>
                </a:solidFill>
              </a:defRPr>
            </a:lvl1pPr>
            <a:lvl2pPr marL="628650" indent="-266700">
              <a:defRPr b="0">
                <a:solidFill>
                  <a:schemeClr val="tx1"/>
                </a:solidFill>
              </a:defRPr>
            </a:lvl2pPr>
            <a:lvl3pPr marL="900113" indent="-182563">
              <a:defRPr b="0">
                <a:solidFill>
                  <a:schemeClr val="tx1"/>
                </a:solidFill>
              </a:defRPr>
            </a:lvl3pPr>
            <a:lvl4pPr marL="1346200" indent="-266700">
              <a:defRPr b="0">
                <a:solidFill>
                  <a:schemeClr val="tx1"/>
                </a:solidFill>
              </a:defRPr>
            </a:lvl4pPr>
            <a:lvl5pPr>
              <a:defRPr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4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0" y="3212977"/>
            <a:ext cx="9144000" cy="43204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 smtClean="0"/>
              <a:t>[REQUIRED: Insert High Resolution Background Image]</a:t>
            </a:r>
          </a:p>
        </p:txBody>
      </p:sp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323528" y="164637"/>
            <a:ext cx="7344816" cy="744083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accent3"/>
                </a:solidFill>
              </a:defRPr>
            </a:lvl1pPr>
          </a:lstStyle>
          <a:p>
            <a:r>
              <a:rPr lang="en-US" dirty="0" smtClean="0"/>
              <a:t>[Section Title]</a:t>
            </a:r>
            <a:endParaRPr lang="en-GB" dirty="0"/>
          </a:p>
        </p:txBody>
      </p:sp>
      <p:pic>
        <p:nvPicPr>
          <p:cNvPr id="8" name="Picture 7" descr="\\cpi03-fs01.uk-cpi.com\users$\craig.edwards\CPI\Re-brand\CPI_NewLogo_BlueGrey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314102"/>
            <a:ext cx="1020812" cy="469466"/>
          </a:xfrm>
          <a:prstGeom prst="rect">
            <a:avLst/>
          </a:prstGeom>
          <a:noFill/>
        </p:spPr>
      </p:pic>
      <p:sp>
        <p:nvSpPr>
          <p:cNvPr id="6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6500834"/>
            <a:ext cx="1928826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fld id="{DF2A0DC6-273E-4A9E-A521-9DDF8A6FA10C}" type="datetime2">
              <a:rPr lang="en-GB" smtClean="0"/>
              <a:pPr/>
              <a:t>Tuesday, 08 November 2016</a:t>
            </a:fld>
            <a:endParaRPr lang="en-GB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6500834"/>
            <a:ext cx="5680177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9652" y="6500834"/>
            <a:ext cx="400024" cy="357166"/>
          </a:xfrm>
          <a:prstGeom prst="rect">
            <a:avLst/>
          </a:prstGeom>
          <a:solidFill>
            <a:schemeClr val="tx1"/>
          </a:solidFill>
          <a:effectLst>
            <a:outerShdw blurRad="63500" algn="ctr" rotWithShape="0">
              <a:schemeClr val="accent1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900" b="1">
                <a:solidFill>
                  <a:schemeClr val="bg2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6F624A-1215-42CA-8367-BDB2B4EFDF31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08/11/2016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92BDC-1585-4044-AF7C-A98626F676D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732937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6F624A-1215-42CA-8367-BDB2B4EFDF31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08/11/2016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92BDC-1585-4044-AF7C-A98626F676D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782279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6F624A-1215-42CA-8367-BDB2B4EFDF31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08/11/2016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92BDC-1585-4044-AF7C-A98626F676D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514198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6F624A-1215-42CA-8367-BDB2B4EFDF31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08/11/2016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92BDC-1585-4044-AF7C-A98626F676D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116661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6F624A-1215-42CA-8367-BDB2B4EFDF31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08/11/2016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92BDC-1585-4044-AF7C-A98626F676D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38115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*REQUIRED* Presentation Start 2 - Presentation Title and Presenter's Details (White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 userDrawn="1"/>
        </p:nvSpPr>
        <p:spPr>
          <a:xfrm>
            <a:off x="611560" y="3645025"/>
            <a:ext cx="7920880" cy="936103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/>
          <p:cNvSpPr/>
          <p:nvPr userDrawn="1"/>
        </p:nvSpPr>
        <p:spPr>
          <a:xfrm>
            <a:off x="611560" y="2256525"/>
            <a:ext cx="7920880" cy="1388499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5" name="Picture 2" descr="\\cpi03-fs01.uk-cpi.com\users$\craig.edwards\CPI\CPI Logo Proposal Presentation\CPINew_BlueGrey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4288" y="3842786"/>
            <a:ext cx="1119255" cy="522318"/>
          </a:xfrm>
          <a:prstGeom prst="rect">
            <a:avLst/>
          </a:prstGeom>
          <a:noFill/>
        </p:spPr>
      </p:pic>
      <p:pic>
        <p:nvPicPr>
          <p:cNvPr id="20" name="Picture 3" descr="\\cpi03-fs01.uk-cpi.com\users$\craig.edwards\CPI\CPI Presentation Template\Resources\CatapultLogo_CPIBlue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6136" y="3950965"/>
            <a:ext cx="1104696" cy="368231"/>
          </a:xfrm>
          <a:prstGeom prst="rect">
            <a:avLst/>
          </a:prstGeom>
          <a:noFill/>
        </p:spPr>
      </p:pic>
      <p:sp>
        <p:nvSpPr>
          <p:cNvPr id="21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0"/>
            <a:ext cx="9144000" cy="41116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latin typeface="+mn-lt"/>
                <a:ea typeface="Open Sans Light" pitchFamily="34" charset="0"/>
                <a:cs typeface="Open Sans Light" pitchFamily="34" charset="0"/>
              </a:defRPr>
            </a:lvl1pPr>
          </a:lstStyle>
          <a:p>
            <a:r>
              <a:rPr lang="en-GB" dirty="0" smtClean="0"/>
              <a:t>[Insert High Resolution Background Image / Leave for Default CPI Blue Backdrop]</a:t>
            </a:r>
          </a:p>
        </p:txBody>
      </p:sp>
      <p:sp>
        <p:nvSpPr>
          <p:cNvPr id="24" name="TextBox 23"/>
          <p:cNvSpPr txBox="1"/>
          <p:nvPr userDrawn="1"/>
        </p:nvSpPr>
        <p:spPr>
          <a:xfrm>
            <a:off x="2915816" y="6597352"/>
            <a:ext cx="3312368" cy="18466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 smtClean="0">
                <a:solidFill>
                  <a:schemeClr val="accent1"/>
                </a:solidFill>
                <a:latin typeface="+mn-lt"/>
                <a:ea typeface="Open Sans Light" pitchFamily="34" charset="0"/>
                <a:cs typeface="Open Sans Light" pitchFamily="34" charset="0"/>
              </a:rPr>
              <a:t>©</a:t>
            </a:r>
            <a:r>
              <a:rPr lang="en-GB" sz="600" baseline="0" dirty="0" smtClean="0">
                <a:solidFill>
                  <a:schemeClr val="accent1"/>
                </a:solidFill>
                <a:latin typeface="+mn-lt"/>
                <a:ea typeface="Open Sans Light" pitchFamily="34" charset="0"/>
                <a:cs typeface="Open Sans Light" pitchFamily="34" charset="0"/>
              </a:rPr>
              <a:t> 2015 </a:t>
            </a:r>
            <a:r>
              <a:rPr lang="en-US" sz="600" dirty="0" smtClean="0">
                <a:solidFill>
                  <a:schemeClr val="accent1"/>
                </a:solidFill>
                <a:latin typeface="+mn-lt"/>
                <a:ea typeface="Open Sans Light" pitchFamily="34" charset="0"/>
                <a:cs typeface="Open Sans Light" pitchFamily="34" charset="0"/>
              </a:rPr>
              <a:t>Centre for Process Innovation Limited. All Rights Reserved.</a:t>
            </a:r>
            <a:endParaRPr lang="en-GB" sz="600" dirty="0" smtClean="0">
              <a:solidFill>
                <a:schemeClr val="accent1"/>
              </a:solidFill>
              <a:latin typeface="+mn-lt"/>
              <a:ea typeface="Open Sans Light" pitchFamily="34" charset="0"/>
              <a:cs typeface="Open Sans Light" pitchFamily="34" charset="0"/>
            </a:endParaRPr>
          </a:p>
        </p:txBody>
      </p:sp>
      <p:sp>
        <p:nvSpPr>
          <p:cNvPr id="12" name="Title 1"/>
          <p:cNvSpPr>
            <a:spLocks noGrp="1"/>
          </p:cNvSpPr>
          <p:nvPr>
            <p:ph type="ctrTitle" hasCustomPrompt="1"/>
          </p:nvPr>
        </p:nvSpPr>
        <p:spPr>
          <a:xfrm>
            <a:off x="846369" y="2256526"/>
            <a:ext cx="7404299" cy="1388498"/>
          </a:xfrm>
        </p:spPr>
        <p:txBody>
          <a:bodyPr lIns="0" tIns="0" rIns="0" bIns="0">
            <a:noAutofit/>
          </a:bodyPr>
          <a:lstStyle>
            <a:lvl1pPr algn="l">
              <a:defRPr sz="2800" baseline="0">
                <a:solidFill>
                  <a:schemeClr val="bg2"/>
                </a:solidFill>
                <a:latin typeface="+mj-lt"/>
                <a:ea typeface="Open Sans Light" pitchFamily="34" charset="0"/>
                <a:cs typeface="Open Sans Light" pitchFamily="34" charset="0"/>
              </a:defRPr>
            </a:lvl1pPr>
          </a:lstStyle>
          <a:p>
            <a:r>
              <a:rPr lang="en-US" dirty="0" smtClean="0"/>
              <a:t>Presentation Title</a:t>
            </a:r>
            <a:endParaRPr lang="en-GB" dirty="0"/>
          </a:p>
        </p:txBody>
      </p:sp>
      <p:sp>
        <p:nvSpPr>
          <p:cNvPr id="1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27584" y="3708406"/>
            <a:ext cx="4821407" cy="430483"/>
          </a:xfrm>
        </p:spPr>
        <p:txBody>
          <a:bodyPr lIns="0" tIns="0" rIns="0" bIns="0" anchor="ctr">
            <a:noAutofit/>
          </a:bodyPr>
          <a:lstStyle>
            <a:lvl1pPr marL="0" indent="0" algn="l">
              <a:buNone/>
              <a:defRPr sz="2000" b="0">
                <a:solidFill>
                  <a:schemeClr val="tx1"/>
                </a:solidFill>
                <a:latin typeface="+mn-lt"/>
                <a:ea typeface="Open Sans Light" pitchFamily="34" charset="0"/>
                <a:cs typeface="Open Sans Light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[Full Name]</a:t>
            </a:r>
            <a:endParaRPr lang="en-GB" dirty="0"/>
          </a:p>
        </p:txBody>
      </p:sp>
      <p:sp>
        <p:nvSpPr>
          <p:cNvPr id="14" name="Text Placeholder 23"/>
          <p:cNvSpPr>
            <a:spLocks noGrp="1"/>
          </p:cNvSpPr>
          <p:nvPr>
            <p:ph type="body" sz="quarter" idx="11" hasCustomPrompt="1"/>
          </p:nvPr>
        </p:nvSpPr>
        <p:spPr>
          <a:xfrm>
            <a:off x="827584" y="4029377"/>
            <a:ext cx="4821407" cy="430483"/>
          </a:xfrm>
        </p:spPr>
        <p:txBody>
          <a:bodyPr lIns="0" tIns="0" rIns="0" bIns="0" anchor="ctr">
            <a:noAutofit/>
          </a:bodyPr>
          <a:lstStyle>
            <a:lvl1pPr>
              <a:buNone/>
              <a:defRPr sz="1200" baseline="0">
                <a:solidFill>
                  <a:schemeClr val="tx1"/>
                </a:solidFill>
                <a:latin typeface="+mn-lt"/>
                <a:ea typeface="Open Sans Light" pitchFamily="34" charset="0"/>
                <a:cs typeface="Open Sans Light" pitchFamily="34" charset="0"/>
              </a:defRPr>
            </a:lvl1pPr>
          </a:lstStyle>
          <a:p>
            <a:pPr lvl="0"/>
            <a:r>
              <a:rPr lang="en-GB" dirty="0" smtClean="0"/>
              <a:t>[Job Title, Company Name]</a:t>
            </a:r>
            <a:endParaRPr lang="en-GB" dirty="0"/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6500834"/>
            <a:ext cx="1928826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fld id="{DF2A0DC6-273E-4A9E-A521-9DDF8A6FA10C}" type="datetime2">
              <a:rPr lang="en-GB" smtClean="0"/>
              <a:pPr/>
              <a:t>Tuesday, 08 November 2016</a:t>
            </a:fld>
            <a:endParaRPr lang="en-GB" dirty="0"/>
          </a:p>
        </p:txBody>
      </p:sp>
      <p:sp>
        <p:nvSpPr>
          <p:cNvPr id="1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6500834"/>
            <a:ext cx="5680177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9652" y="6500834"/>
            <a:ext cx="400024" cy="357166"/>
          </a:xfrm>
          <a:prstGeom prst="rect">
            <a:avLst/>
          </a:prstGeom>
          <a:solidFill>
            <a:schemeClr val="tx1"/>
          </a:solidFill>
          <a:effectLst>
            <a:outerShdw blurRad="63500" algn="ctr" rotWithShape="0">
              <a:schemeClr val="accent1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900" b="1">
                <a:solidFill>
                  <a:schemeClr val="bg2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6F624A-1215-42CA-8367-BDB2B4EFDF31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08/11/2016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92BDC-1585-4044-AF7C-A98626F676D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057219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6F624A-1215-42CA-8367-BDB2B4EFDF31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08/11/2016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92BDC-1585-4044-AF7C-A98626F676D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7514416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6F624A-1215-42CA-8367-BDB2B4EFDF31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08/11/2016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92BDC-1585-4044-AF7C-A98626F676D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001549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6F624A-1215-42CA-8367-BDB2B4EFDF31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08/11/2016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92BDC-1585-4044-AF7C-A98626F676D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7380129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6F624A-1215-42CA-8367-BDB2B4EFDF31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08/11/2016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92BDC-1585-4044-AF7C-A98626F676D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0849959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6F624A-1215-42CA-8367-BDB2B4EFDF31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08/11/2016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92BDC-1585-4044-AF7C-A98626F676D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62096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*REQUIRED* Presentation End 1 - Thank you (White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611560" y="3645025"/>
            <a:ext cx="7920880" cy="936103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/>
          <p:cNvSpPr/>
          <p:nvPr userDrawn="1"/>
        </p:nvSpPr>
        <p:spPr>
          <a:xfrm>
            <a:off x="611560" y="2256525"/>
            <a:ext cx="7920880" cy="1388499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1" name="Picture 2" descr="\\cpi03-fs01.uk-cpi.com\users$\craig.edwards\CPI\CPI Logo Proposal Presentation\CPINew_BlueGrey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4288" y="3842786"/>
            <a:ext cx="1119255" cy="522318"/>
          </a:xfrm>
          <a:prstGeom prst="rect">
            <a:avLst/>
          </a:prstGeom>
          <a:noFill/>
        </p:spPr>
      </p:pic>
      <p:pic>
        <p:nvPicPr>
          <p:cNvPr id="15" name="Picture 3" descr="\\cpi03-fs01.uk-cpi.com\users$\craig.edwards\CPI\CPI Presentation Template\Resources\CatapultLogo_CPIBlue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6136" y="3950965"/>
            <a:ext cx="1104696" cy="368231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 userDrawn="1"/>
        </p:nvSpPr>
        <p:spPr>
          <a:xfrm>
            <a:off x="827584" y="2276872"/>
            <a:ext cx="6840760" cy="1368152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r>
              <a:rPr lang="en-GB" sz="2800" dirty="0" smtClean="0">
                <a:solidFill>
                  <a:schemeClr val="bg2"/>
                </a:solidFill>
                <a:latin typeface="+mn-lt"/>
                <a:ea typeface="Open Sans Light" pitchFamily="34" charset="0"/>
                <a:cs typeface="Open Sans Light" pitchFamily="34" charset="0"/>
              </a:rPr>
              <a:t>Thank you...</a:t>
            </a:r>
          </a:p>
          <a:p>
            <a:pPr>
              <a:lnSpc>
                <a:spcPct val="150000"/>
              </a:lnSpc>
            </a:pPr>
            <a:r>
              <a:rPr lang="en-GB" sz="1800" dirty="0" smtClean="0">
                <a:solidFill>
                  <a:schemeClr val="bg2"/>
                </a:solidFill>
                <a:latin typeface="+mn-lt"/>
                <a:ea typeface="Open Sans Light" pitchFamily="34" charset="0"/>
                <a:cs typeface="Open Sans Light" pitchFamily="34" charset="0"/>
              </a:rPr>
              <a:t>For more information visit www.uk-cpi.com</a:t>
            </a:r>
            <a:endParaRPr lang="en-GB" sz="1800" dirty="0">
              <a:solidFill>
                <a:schemeClr val="bg2"/>
              </a:solidFill>
              <a:latin typeface="+mn-lt"/>
              <a:ea typeface="Open Sans Light" pitchFamily="34" charset="0"/>
              <a:cs typeface="Open Sans Light" pitchFamily="34" charset="0"/>
            </a:endParaRPr>
          </a:p>
        </p:txBody>
      </p:sp>
      <p:sp>
        <p:nvSpPr>
          <p:cNvPr id="17" name="TextBox 16"/>
          <p:cNvSpPr txBox="1"/>
          <p:nvPr userDrawn="1"/>
        </p:nvSpPr>
        <p:spPr>
          <a:xfrm>
            <a:off x="827584" y="3735964"/>
            <a:ext cx="864096" cy="74892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>
              <a:lnSpc>
                <a:spcPct val="100000"/>
              </a:lnSpc>
              <a:spcBef>
                <a:spcPts val="300"/>
              </a:spcBef>
            </a:pPr>
            <a:r>
              <a:rPr lang="en-GB" sz="1100" b="1" dirty="0" smtClean="0">
                <a:solidFill>
                  <a:schemeClr val="accent3"/>
                </a:solidFill>
                <a:latin typeface="+mn-lt"/>
                <a:ea typeface="Open Sans" pitchFamily="34" charset="0"/>
                <a:cs typeface="Open Sans" pitchFamily="34" charset="0"/>
              </a:rPr>
              <a:t>Email:</a:t>
            </a:r>
          </a:p>
          <a:p>
            <a:pPr>
              <a:lnSpc>
                <a:spcPct val="100000"/>
              </a:lnSpc>
              <a:spcBef>
                <a:spcPts val="300"/>
              </a:spcBef>
            </a:pPr>
            <a:r>
              <a:rPr lang="en-GB" sz="1100" b="1" dirty="0" smtClean="0">
                <a:solidFill>
                  <a:schemeClr val="accent3"/>
                </a:solidFill>
                <a:latin typeface="+mn-lt"/>
                <a:ea typeface="Open Sans" pitchFamily="34" charset="0"/>
                <a:cs typeface="Open Sans" pitchFamily="34" charset="0"/>
              </a:rPr>
              <a:t>Twitter:</a:t>
            </a:r>
            <a:endParaRPr lang="en-GB" sz="1100" b="1" dirty="0">
              <a:solidFill>
                <a:schemeClr val="accent3"/>
              </a:solidFill>
              <a:latin typeface="+mn-lt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1475656" y="3734284"/>
            <a:ext cx="1656184" cy="74892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>
              <a:lnSpc>
                <a:spcPct val="100000"/>
              </a:lnSpc>
              <a:spcBef>
                <a:spcPts val="300"/>
              </a:spcBef>
            </a:pPr>
            <a:r>
              <a:rPr lang="en-GB" sz="1100" dirty="0" smtClean="0">
                <a:solidFill>
                  <a:schemeClr val="tx1"/>
                </a:solidFill>
                <a:latin typeface="+mn-lt"/>
                <a:ea typeface="Open Sans Light" pitchFamily="34" charset="0"/>
                <a:cs typeface="Open Sans Light" pitchFamily="34" charset="0"/>
              </a:rPr>
              <a:t>info@uk-cpi.com</a:t>
            </a:r>
          </a:p>
          <a:p>
            <a:pPr>
              <a:lnSpc>
                <a:spcPct val="100000"/>
              </a:lnSpc>
              <a:spcBef>
                <a:spcPts val="300"/>
              </a:spcBef>
            </a:pPr>
            <a:r>
              <a:rPr lang="en-GB" sz="1100" baseline="0" dirty="0" smtClean="0">
                <a:solidFill>
                  <a:schemeClr val="tx1"/>
                </a:solidFill>
                <a:latin typeface="+mn-lt"/>
                <a:ea typeface="Open Sans Light" pitchFamily="34" charset="0"/>
                <a:cs typeface="Open Sans Light" pitchFamily="34" charset="0"/>
              </a:rPr>
              <a:t>@</a:t>
            </a:r>
            <a:r>
              <a:rPr lang="en-GB" sz="1100" baseline="0" dirty="0" err="1" smtClean="0">
                <a:solidFill>
                  <a:schemeClr val="tx1"/>
                </a:solidFill>
                <a:latin typeface="+mn-lt"/>
                <a:ea typeface="Open Sans Light" pitchFamily="34" charset="0"/>
                <a:cs typeface="Open Sans Light" pitchFamily="34" charset="0"/>
              </a:rPr>
              <a:t>ukCPI</a:t>
            </a:r>
            <a:endParaRPr lang="en-GB" sz="1100" dirty="0">
              <a:solidFill>
                <a:schemeClr val="tx1"/>
              </a:solidFill>
              <a:latin typeface="+mn-lt"/>
              <a:ea typeface="Open Sans Light" pitchFamily="34" charset="0"/>
              <a:cs typeface="Open Sans Light" pitchFamily="34" charset="0"/>
            </a:endParaRPr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6500834"/>
            <a:ext cx="1928826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fld id="{DF2A0DC6-273E-4A9E-A521-9DDF8A6FA10C}" type="datetime2">
              <a:rPr lang="en-GB" smtClean="0"/>
              <a:pPr/>
              <a:t>Tuesday, 08 November 2016</a:t>
            </a:fld>
            <a:endParaRPr lang="en-GB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6500834"/>
            <a:ext cx="5680177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9652" y="6500834"/>
            <a:ext cx="400024" cy="357166"/>
          </a:xfrm>
          <a:prstGeom prst="rect">
            <a:avLst/>
          </a:prstGeom>
          <a:solidFill>
            <a:schemeClr val="tx1"/>
          </a:solidFill>
          <a:effectLst>
            <a:outerShdw blurRad="63500" algn="ctr" rotWithShape="0">
              <a:schemeClr val="accent1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900" b="1">
                <a:solidFill>
                  <a:schemeClr val="bg2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*REQUIRED* Presentation End 2 - Website Address and Copyright (White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 userDrawn="1"/>
        </p:nvGrpSpPr>
        <p:grpSpPr>
          <a:xfrm>
            <a:off x="3347864" y="6087184"/>
            <a:ext cx="2448272" cy="501542"/>
            <a:chOff x="3669804" y="4459758"/>
            <a:chExt cx="1804392" cy="369640"/>
          </a:xfrm>
        </p:grpSpPr>
        <p:pic>
          <p:nvPicPr>
            <p:cNvPr id="13" name="Picture 2" descr="\\cpi03-fs01.uk-cpi.com\users$\craig.edwards\CPI\CPI Logo Proposal Presentation\CPINew_BlueGrey.png"/>
            <p:cNvPicPr>
              <a:picLocks noChangeAspect="1" noChangeArrowheads="1"/>
            </p:cNvPicPr>
            <p:nvPr userDrawn="1"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682108" y="4459758"/>
              <a:ext cx="792088" cy="369640"/>
            </a:xfrm>
            <a:prstGeom prst="rect">
              <a:avLst/>
            </a:prstGeom>
            <a:noFill/>
          </p:spPr>
        </p:pic>
        <p:pic>
          <p:nvPicPr>
            <p:cNvPr id="14" name="Picture 3" descr="\\cpi03-fs01.uk-cpi.com\users$\craig.edwards\CPI\CPI Presentation Template\Resources\CatapultLogo_CPIBlue.png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669804" y="4535736"/>
              <a:ext cx="804788" cy="268263"/>
            </a:xfrm>
            <a:prstGeom prst="rect">
              <a:avLst/>
            </a:prstGeom>
            <a:noFill/>
          </p:spPr>
        </p:pic>
      </p:grpSp>
      <p:sp>
        <p:nvSpPr>
          <p:cNvPr id="15" name="TextBox 14"/>
          <p:cNvSpPr txBox="1"/>
          <p:nvPr userDrawn="1"/>
        </p:nvSpPr>
        <p:spPr>
          <a:xfrm>
            <a:off x="2715980" y="3105835"/>
            <a:ext cx="371204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3600" dirty="0" smtClean="0">
                <a:solidFill>
                  <a:schemeClr val="accent3"/>
                </a:solidFill>
                <a:latin typeface="+mn-lt"/>
                <a:ea typeface="Open Sans Light" pitchFamily="34" charset="0"/>
                <a:cs typeface="Open Sans Light" pitchFamily="34" charset="0"/>
              </a:rPr>
              <a:t>www.uk-cpi.com</a:t>
            </a:r>
            <a:endParaRPr lang="en-GB" sz="3600" dirty="0">
              <a:solidFill>
                <a:schemeClr val="accent3"/>
              </a:solidFill>
              <a:latin typeface="+mn-lt"/>
              <a:ea typeface="Open Sans Light" pitchFamily="34" charset="0"/>
              <a:cs typeface="Open Sans Light" pitchFamily="34" charset="0"/>
            </a:endParaRP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6500834"/>
            <a:ext cx="1928826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fld id="{DF2A0DC6-273E-4A9E-A521-9DDF8A6FA10C}" type="datetime2">
              <a:rPr lang="en-GB" smtClean="0"/>
              <a:pPr/>
              <a:t>Tuesday, 08 November 2016</a:t>
            </a:fld>
            <a:endParaRPr lang="en-GB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6500834"/>
            <a:ext cx="5680177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9652" y="6500834"/>
            <a:ext cx="400024" cy="357166"/>
          </a:xfrm>
          <a:prstGeom prst="rect">
            <a:avLst/>
          </a:prstGeom>
          <a:solidFill>
            <a:schemeClr val="tx1"/>
          </a:solidFill>
          <a:effectLst>
            <a:outerShdw blurRad="63500" algn="ctr" rotWithShape="0">
              <a:schemeClr val="accent1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900" b="1">
                <a:solidFill>
                  <a:schemeClr val="bg2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(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323528" y="2708920"/>
            <a:ext cx="8496944" cy="144016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90500" algn="ctr" rotWithShape="0">
              <a:schemeClr val="accent4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8" name="Picture 2" descr="\\cpi03-fs01.uk-cpi.com\users$\craig.edwards\CPI\Re-brand\CPINew_White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314102"/>
            <a:ext cx="1020812" cy="476378"/>
          </a:xfrm>
          <a:prstGeom prst="rect">
            <a:avLst/>
          </a:prstGeom>
          <a:noFill/>
        </p:spPr>
      </p:pic>
      <p:sp>
        <p:nvSpPr>
          <p:cNvPr id="9" name="Text Placeholder 12"/>
          <p:cNvSpPr>
            <a:spLocks noGrp="1"/>
          </p:cNvSpPr>
          <p:nvPr>
            <p:ph type="body" sz="quarter" idx="11" hasCustomPrompt="1"/>
          </p:nvPr>
        </p:nvSpPr>
        <p:spPr>
          <a:xfrm>
            <a:off x="539552" y="2708920"/>
            <a:ext cx="8064500" cy="1439863"/>
          </a:xfrm>
        </p:spPr>
        <p:txBody>
          <a:bodyPr anchor="ctr"/>
          <a:lstStyle>
            <a:lvl1pPr>
              <a:lnSpc>
                <a:spcPct val="100000"/>
              </a:lnSpc>
              <a:buNone/>
              <a:defRPr sz="2400">
                <a:solidFill>
                  <a:schemeClr val="tx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 smtClean="0"/>
              <a:t>[Section Title]</a:t>
            </a:r>
            <a:endParaRPr lang="en-GB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6500834"/>
            <a:ext cx="1928826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600" b="1">
                <a:solidFill>
                  <a:schemeClr val="bg1"/>
                </a:solidFill>
              </a:defRPr>
            </a:lvl1pPr>
          </a:lstStyle>
          <a:p>
            <a:fld id="{107C3A76-2B71-4DAF-B08F-29345DDFDCED}" type="datetime2">
              <a:rPr lang="en-GB" smtClean="0"/>
              <a:pPr/>
              <a:t>Tuesday, 08 November 2016</a:t>
            </a:fld>
            <a:endParaRPr lang="en-GB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6500834"/>
            <a:ext cx="5680177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bg2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9652" y="6500834"/>
            <a:ext cx="400024" cy="357166"/>
          </a:xfrm>
          <a:prstGeom prst="rect">
            <a:avLst/>
          </a:prstGeom>
          <a:solidFill>
            <a:schemeClr val="bg1"/>
          </a:solidFill>
          <a:effectLst>
            <a:outerShdw blurRad="63500" algn="ctr" rotWithShape="0">
              <a:schemeClr val="accent4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900" b="1">
                <a:solidFill>
                  <a:schemeClr val="accent3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18" Type="http://schemas.openxmlformats.org/officeDocument/2006/relationships/slideLayout" Target="../slideLayouts/slideLayout31.xml"/><Relationship Id="rId26" Type="http://schemas.openxmlformats.org/officeDocument/2006/relationships/slideLayout" Target="../slideLayouts/slideLayout39.xml"/><Relationship Id="rId39" Type="http://schemas.openxmlformats.org/officeDocument/2006/relationships/slideLayout" Target="../slideLayouts/slideLayout52.xml"/><Relationship Id="rId3" Type="http://schemas.openxmlformats.org/officeDocument/2006/relationships/slideLayout" Target="../slideLayouts/slideLayout16.xml"/><Relationship Id="rId21" Type="http://schemas.openxmlformats.org/officeDocument/2006/relationships/slideLayout" Target="../slideLayouts/slideLayout34.xml"/><Relationship Id="rId34" Type="http://schemas.openxmlformats.org/officeDocument/2006/relationships/slideLayout" Target="../slideLayouts/slideLayout47.xml"/><Relationship Id="rId42" Type="http://schemas.openxmlformats.org/officeDocument/2006/relationships/theme" Target="../theme/theme3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17" Type="http://schemas.openxmlformats.org/officeDocument/2006/relationships/slideLayout" Target="../slideLayouts/slideLayout30.xml"/><Relationship Id="rId25" Type="http://schemas.openxmlformats.org/officeDocument/2006/relationships/slideLayout" Target="../slideLayouts/slideLayout38.xml"/><Relationship Id="rId33" Type="http://schemas.openxmlformats.org/officeDocument/2006/relationships/slideLayout" Target="../slideLayouts/slideLayout46.xml"/><Relationship Id="rId38" Type="http://schemas.openxmlformats.org/officeDocument/2006/relationships/slideLayout" Target="../slideLayouts/slideLayout51.xml"/><Relationship Id="rId2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29.xml"/><Relationship Id="rId20" Type="http://schemas.openxmlformats.org/officeDocument/2006/relationships/slideLayout" Target="../slideLayouts/slideLayout33.xml"/><Relationship Id="rId29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24" Type="http://schemas.openxmlformats.org/officeDocument/2006/relationships/slideLayout" Target="../slideLayouts/slideLayout37.xml"/><Relationship Id="rId32" Type="http://schemas.openxmlformats.org/officeDocument/2006/relationships/slideLayout" Target="../slideLayouts/slideLayout45.xml"/><Relationship Id="rId37" Type="http://schemas.openxmlformats.org/officeDocument/2006/relationships/slideLayout" Target="../slideLayouts/slideLayout50.xml"/><Relationship Id="rId40" Type="http://schemas.openxmlformats.org/officeDocument/2006/relationships/slideLayout" Target="../slideLayouts/slideLayout53.xml"/><Relationship Id="rId5" Type="http://schemas.openxmlformats.org/officeDocument/2006/relationships/slideLayout" Target="../slideLayouts/slideLayout18.xml"/><Relationship Id="rId15" Type="http://schemas.openxmlformats.org/officeDocument/2006/relationships/slideLayout" Target="../slideLayouts/slideLayout28.xml"/><Relationship Id="rId23" Type="http://schemas.openxmlformats.org/officeDocument/2006/relationships/slideLayout" Target="../slideLayouts/slideLayout36.xml"/><Relationship Id="rId28" Type="http://schemas.openxmlformats.org/officeDocument/2006/relationships/slideLayout" Target="../slideLayouts/slideLayout41.xml"/><Relationship Id="rId36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23.xml"/><Relationship Id="rId19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44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slideLayout" Target="../slideLayouts/slideLayout27.xml"/><Relationship Id="rId22" Type="http://schemas.openxmlformats.org/officeDocument/2006/relationships/slideLayout" Target="../slideLayouts/slideLayout35.xml"/><Relationship Id="rId27" Type="http://schemas.openxmlformats.org/officeDocument/2006/relationships/slideLayout" Target="../slideLayouts/slideLayout40.xml"/><Relationship Id="rId30" Type="http://schemas.openxmlformats.org/officeDocument/2006/relationships/slideLayout" Target="../slideLayouts/slideLayout43.xml"/><Relationship Id="rId35" Type="http://schemas.openxmlformats.org/officeDocument/2006/relationships/slideLayout" Target="../slideLayouts/slideLayout48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2.xml"/><Relationship Id="rId3" Type="http://schemas.openxmlformats.org/officeDocument/2006/relationships/slideLayout" Target="../slideLayouts/slideLayout57.xml"/><Relationship Id="rId7" Type="http://schemas.openxmlformats.org/officeDocument/2006/relationships/slideLayout" Target="../slideLayouts/slideLayout6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56.xml"/><Relationship Id="rId1" Type="http://schemas.openxmlformats.org/officeDocument/2006/relationships/slideLayout" Target="../slideLayouts/slideLayout55.xml"/><Relationship Id="rId6" Type="http://schemas.openxmlformats.org/officeDocument/2006/relationships/slideLayout" Target="../slideLayouts/slideLayout60.xml"/><Relationship Id="rId11" Type="http://schemas.openxmlformats.org/officeDocument/2006/relationships/slideLayout" Target="../slideLayouts/slideLayout65.xml"/><Relationship Id="rId5" Type="http://schemas.openxmlformats.org/officeDocument/2006/relationships/slideLayout" Target="../slideLayouts/slideLayout59.xml"/><Relationship Id="rId10" Type="http://schemas.openxmlformats.org/officeDocument/2006/relationships/slideLayout" Target="../slideLayouts/slideLayout64.xml"/><Relationship Id="rId4" Type="http://schemas.openxmlformats.org/officeDocument/2006/relationships/slideLayout" Target="../slideLayouts/slideLayout58.xml"/><Relationship Id="rId9" Type="http://schemas.openxmlformats.org/officeDocument/2006/relationships/slideLayout" Target="../slideLayouts/slideLayout6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6500834"/>
            <a:ext cx="1928826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600" b="1">
                <a:solidFill>
                  <a:schemeClr val="bg1"/>
                </a:solidFill>
              </a:defRPr>
            </a:lvl1pPr>
          </a:lstStyle>
          <a:p>
            <a:fld id="{107C3A76-2B71-4DAF-B08F-29345DDFDCED}" type="datetime2">
              <a:rPr lang="en-GB" smtClean="0"/>
              <a:pPr/>
              <a:t>Tuesday, 08 November 2016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6500834"/>
            <a:ext cx="5680177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bg2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9652" y="6500834"/>
            <a:ext cx="400024" cy="357166"/>
          </a:xfrm>
          <a:prstGeom prst="rect">
            <a:avLst/>
          </a:prstGeom>
          <a:solidFill>
            <a:schemeClr val="bg1"/>
          </a:solidFill>
          <a:effectLst>
            <a:outerShdw blurRad="63500" algn="ctr" rotWithShape="0">
              <a:schemeClr val="accent4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900" b="1">
                <a:solidFill>
                  <a:schemeClr val="accent3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0" r:id="rId1"/>
    <p:sldLayoutId id="2147483959" r:id="rId2"/>
    <p:sldLayoutId id="2147483659" r:id="rId3"/>
    <p:sldLayoutId id="2147483660" r:id="rId4"/>
    <p:sldLayoutId id="2147484105" r:id="rId5"/>
    <p:sldLayoutId id="2147484106" r:id="rId6"/>
    <p:sldLayoutId id="2147484107" r:id="rId7"/>
    <p:sldLayoutId id="2147484108" r:id="rId8"/>
  </p:sldLayoutIdLst>
  <p:transition>
    <p:fade/>
  </p:transition>
  <p:timing>
    <p:tnLst>
      <p:par>
        <p:cTn id="1" dur="indefinite" restart="never" nodeType="tmRoot"/>
      </p:par>
    </p:tnLst>
  </p:timing>
  <p:hf sldNum="0" hdr="0" ftr="0"/>
  <p:txStyles>
    <p:titleStyle>
      <a:lvl1pPr algn="l" defTabSz="914400" rtl="0" eaLnBrk="1" latinLnBrk="0" hangingPunct="1">
        <a:spcBef>
          <a:spcPct val="0"/>
        </a:spcBef>
        <a:buNone/>
        <a:defRPr sz="2400" kern="1200">
          <a:solidFill>
            <a:schemeClr val="bg2"/>
          </a:solidFill>
          <a:latin typeface="+mj-lt"/>
          <a:ea typeface="Open Sans" pitchFamily="34" charset="0"/>
          <a:cs typeface="Open Sans" pitchFamily="34" charset="0"/>
        </a:defRPr>
      </a:lvl1pPr>
    </p:titleStyle>
    <p:bodyStyle>
      <a:lvl1pPr marL="269875" indent="-269875" algn="l" defTabSz="720000" rtl="0" eaLnBrk="1" latinLnBrk="0" hangingPunct="1">
        <a:lnSpc>
          <a:spcPct val="150000"/>
        </a:lnSpc>
        <a:spcBef>
          <a:spcPct val="20000"/>
        </a:spcBef>
        <a:buSzPct val="120000"/>
        <a:buFont typeface="Arial" pitchFamily="34" charset="0"/>
        <a:buChar char="•"/>
        <a:tabLst/>
        <a:defRPr sz="1600" kern="1200">
          <a:solidFill>
            <a:schemeClr val="bg1"/>
          </a:solidFill>
          <a:latin typeface="+mn-lt"/>
          <a:ea typeface="Open Sans Light" pitchFamily="34" charset="0"/>
          <a:cs typeface="Open Sans Light" pitchFamily="34" charset="0"/>
        </a:defRPr>
      </a:lvl1pPr>
      <a:lvl2pPr marL="628650" indent="-266700" algn="l" defTabSz="72000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–"/>
        <a:tabLst>
          <a:tab pos="0" algn="l"/>
        </a:tabLst>
        <a:defRPr sz="1600" kern="1200">
          <a:solidFill>
            <a:schemeClr val="bg1"/>
          </a:solidFill>
          <a:latin typeface="+mn-lt"/>
          <a:ea typeface="Open Sans Light" pitchFamily="34" charset="0"/>
          <a:cs typeface="Open Sans Light" pitchFamily="34" charset="0"/>
        </a:defRPr>
      </a:lvl2pPr>
      <a:lvl3pPr marL="984250" indent="-266700" algn="l" defTabSz="72000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•"/>
        <a:tabLst>
          <a:tab pos="0" algn="l"/>
        </a:tabLst>
        <a:defRPr sz="1600" kern="1200">
          <a:solidFill>
            <a:schemeClr val="bg1"/>
          </a:solidFill>
          <a:latin typeface="+mn-lt"/>
          <a:ea typeface="Open Sans Light" pitchFamily="34" charset="0"/>
          <a:cs typeface="Open Sans Light" pitchFamily="34" charset="0"/>
        </a:defRPr>
      </a:lvl3pPr>
      <a:lvl4pPr marL="1346200" indent="-266700" algn="l" defTabSz="72000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–"/>
        <a:tabLst>
          <a:tab pos="0" algn="l"/>
        </a:tabLst>
        <a:defRPr sz="1600" kern="1200">
          <a:solidFill>
            <a:schemeClr val="bg1"/>
          </a:solidFill>
          <a:latin typeface="+mn-lt"/>
          <a:ea typeface="Open Sans Light" pitchFamily="34" charset="0"/>
          <a:cs typeface="Open Sans Light" pitchFamily="34" charset="0"/>
        </a:defRPr>
      </a:lvl4pPr>
      <a:lvl5pPr marL="1701800" indent="-266700" algn="l" defTabSz="72000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•"/>
        <a:tabLst>
          <a:tab pos="0" algn="l"/>
        </a:tabLst>
        <a:defRPr sz="1600" kern="1200">
          <a:solidFill>
            <a:schemeClr val="bg1"/>
          </a:solidFill>
          <a:latin typeface="+mn-lt"/>
          <a:ea typeface="Open Sans Light" pitchFamily="34" charset="0"/>
          <a:cs typeface="Open Sans Light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6500834"/>
            <a:ext cx="1928826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600" b="1">
                <a:solidFill>
                  <a:schemeClr val="bg1"/>
                </a:solidFill>
              </a:defRPr>
            </a:lvl1pPr>
          </a:lstStyle>
          <a:p>
            <a:fld id="{107C3A76-2B71-4DAF-B08F-29345DDFDCED}" type="datetime2">
              <a:rPr lang="en-GB" smtClean="0"/>
              <a:pPr/>
              <a:t>Tuesday, 08 November 2016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6500834"/>
            <a:ext cx="5680177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bg2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9652" y="6500834"/>
            <a:ext cx="400024" cy="357166"/>
          </a:xfrm>
          <a:prstGeom prst="rect">
            <a:avLst/>
          </a:prstGeom>
          <a:solidFill>
            <a:schemeClr val="bg1"/>
          </a:solidFill>
          <a:effectLst>
            <a:outerShdw blurRad="63500" algn="ctr" rotWithShape="0">
              <a:schemeClr val="accent4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900" b="1">
                <a:solidFill>
                  <a:schemeClr val="accent3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08" r:id="rId1"/>
    <p:sldLayoutId id="2147484009" r:id="rId2"/>
    <p:sldLayoutId id="2147484010" r:id="rId3"/>
    <p:sldLayoutId id="2147484033" r:id="rId4"/>
    <p:sldLayoutId id="2147484034" r:id="rId5"/>
  </p:sldLayoutIdLst>
  <p:transition>
    <p:fade/>
  </p:transition>
  <p:timing>
    <p:tnLst>
      <p:par>
        <p:cTn id="1" dur="indefinite" restart="never" nodeType="tmRoot"/>
      </p:par>
    </p:tnLst>
  </p:timing>
  <p:hf sldNum="0" hdr="0" ftr="0"/>
  <p:txStyles>
    <p:titleStyle>
      <a:lvl1pPr algn="l" defTabSz="914400" rtl="0" eaLnBrk="1" latinLnBrk="0" hangingPunct="1">
        <a:spcBef>
          <a:spcPct val="0"/>
        </a:spcBef>
        <a:buNone/>
        <a:defRPr sz="2400" kern="1200">
          <a:solidFill>
            <a:schemeClr val="bg2"/>
          </a:solidFill>
          <a:latin typeface="+mj-lt"/>
          <a:ea typeface="Open Sans Light" pitchFamily="34" charset="0"/>
          <a:cs typeface="Open Sans Light" pitchFamily="34" charset="0"/>
        </a:defRPr>
      </a:lvl1pPr>
    </p:titleStyle>
    <p:bodyStyle>
      <a:lvl1pPr marL="269875" indent="-269875" algn="l" defTabSz="720000" rtl="0" eaLnBrk="1" latinLnBrk="0" hangingPunct="1">
        <a:lnSpc>
          <a:spcPct val="150000"/>
        </a:lnSpc>
        <a:spcBef>
          <a:spcPct val="20000"/>
        </a:spcBef>
        <a:buSzPct val="120000"/>
        <a:buFont typeface="Arial" pitchFamily="34" charset="0"/>
        <a:buChar char="•"/>
        <a:tabLst/>
        <a:defRPr sz="1600" kern="1200">
          <a:solidFill>
            <a:schemeClr val="bg1"/>
          </a:solidFill>
          <a:latin typeface="+mn-lt"/>
          <a:ea typeface="Open Sans Light" pitchFamily="34" charset="0"/>
          <a:cs typeface="Open Sans Light" pitchFamily="34" charset="0"/>
        </a:defRPr>
      </a:lvl1pPr>
      <a:lvl2pPr marL="628650" indent="-266700" algn="l" defTabSz="72000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–"/>
        <a:tabLst>
          <a:tab pos="0" algn="l"/>
        </a:tabLst>
        <a:defRPr sz="1600" kern="1200">
          <a:solidFill>
            <a:schemeClr val="bg1"/>
          </a:solidFill>
          <a:latin typeface="+mn-lt"/>
          <a:ea typeface="Open Sans Light" pitchFamily="34" charset="0"/>
          <a:cs typeface="Open Sans Light" pitchFamily="34" charset="0"/>
        </a:defRPr>
      </a:lvl2pPr>
      <a:lvl3pPr marL="984250" indent="-266700" algn="l" defTabSz="72000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•"/>
        <a:tabLst>
          <a:tab pos="0" algn="l"/>
        </a:tabLst>
        <a:defRPr sz="1600" kern="1200">
          <a:solidFill>
            <a:schemeClr val="bg1"/>
          </a:solidFill>
          <a:latin typeface="+mn-lt"/>
          <a:ea typeface="Open Sans Light" pitchFamily="34" charset="0"/>
          <a:cs typeface="Open Sans Light" pitchFamily="34" charset="0"/>
        </a:defRPr>
      </a:lvl3pPr>
      <a:lvl4pPr marL="1346200" indent="-266700" algn="l" defTabSz="72000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–"/>
        <a:tabLst>
          <a:tab pos="0" algn="l"/>
        </a:tabLst>
        <a:defRPr sz="1600" kern="1200">
          <a:solidFill>
            <a:schemeClr val="bg1"/>
          </a:solidFill>
          <a:latin typeface="+mn-lt"/>
          <a:ea typeface="Open Sans Light" pitchFamily="34" charset="0"/>
          <a:cs typeface="Open Sans Light" pitchFamily="34" charset="0"/>
        </a:defRPr>
      </a:lvl4pPr>
      <a:lvl5pPr marL="1701800" indent="-266700" algn="l" defTabSz="72000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•"/>
        <a:tabLst>
          <a:tab pos="0" algn="l"/>
        </a:tabLst>
        <a:defRPr sz="1600" kern="1200">
          <a:solidFill>
            <a:schemeClr val="bg1"/>
          </a:solidFill>
          <a:latin typeface="+mn-lt"/>
          <a:ea typeface="Open Sans Light" pitchFamily="34" charset="0"/>
          <a:cs typeface="Open Sans Light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6500834"/>
            <a:ext cx="1928826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600" b="1">
                <a:solidFill>
                  <a:schemeClr val="bg1"/>
                </a:solidFill>
              </a:defRPr>
            </a:lvl1pPr>
          </a:lstStyle>
          <a:p>
            <a:fld id="{107C3A76-2B71-4DAF-B08F-29345DDFDCED}" type="datetime2">
              <a:rPr lang="en-GB" smtClean="0"/>
              <a:pPr/>
              <a:t>Tuesday, 08 November 2016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6500834"/>
            <a:ext cx="5680177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bg2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9652" y="6500834"/>
            <a:ext cx="400024" cy="357166"/>
          </a:xfrm>
          <a:prstGeom prst="rect">
            <a:avLst/>
          </a:prstGeom>
          <a:solidFill>
            <a:schemeClr val="bg1"/>
          </a:solidFill>
          <a:effectLst>
            <a:outerShdw blurRad="63500" algn="ctr" rotWithShape="0">
              <a:schemeClr val="accent4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900" b="1">
                <a:solidFill>
                  <a:schemeClr val="accent3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63" r:id="rId1"/>
    <p:sldLayoutId id="2147484064" r:id="rId2"/>
    <p:sldLayoutId id="2147484065" r:id="rId3"/>
    <p:sldLayoutId id="2147484066" r:id="rId4"/>
    <p:sldLayoutId id="2147484067" r:id="rId5"/>
    <p:sldLayoutId id="2147484068" r:id="rId6"/>
    <p:sldLayoutId id="2147484069" r:id="rId7"/>
    <p:sldLayoutId id="2147484070" r:id="rId8"/>
    <p:sldLayoutId id="2147484071" r:id="rId9"/>
    <p:sldLayoutId id="2147484072" r:id="rId10"/>
    <p:sldLayoutId id="2147484073" r:id="rId11"/>
    <p:sldLayoutId id="2147484074" r:id="rId12"/>
    <p:sldLayoutId id="2147484075" r:id="rId13"/>
    <p:sldLayoutId id="2147484076" r:id="rId14"/>
    <p:sldLayoutId id="2147484077" r:id="rId15"/>
    <p:sldLayoutId id="2147484078" r:id="rId16"/>
    <p:sldLayoutId id="2147484079" r:id="rId17"/>
    <p:sldLayoutId id="2147484080" r:id="rId18"/>
    <p:sldLayoutId id="2147484081" r:id="rId19"/>
    <p:sldLayoutId id="2147484082" r:id="rId20"/>
    <p:sldLayoutId id="2147484083" r:id="rId21"/>
    <p:sldLayoutId id="2147484087" r:id="rId22"/>
    <p:sldLayoutId id="2147484088" r:id="rId23"/>
    <p:sldLayoutId id="2147484089" r:id="rId24"/>
    <p:sldLayoutId id="2147484090" r:id="rId25"/>
    <p:sldLayoutId id="2147484091" r:id="rId26"/>
    <p:sldLayoutId id="2147484092" r:id="rId27"/>
    <p:sldLayoutId id="2147484093" r:id="rId28"/>
    <p:sldLayoutId id="2147484094" r:id="rId29"/>
    <p:sldLayoutId id="2147484095" r:id="rId30"/>
    <p:sldLayoutId id="2147484096" r:id="rId31"/>
    <p:sldLayoutId id="2147484097" r:id="rId32"/>
    <p:sldLayoutId id="2147484098" r:id="rId33"/>
    <p:sldLayoutId id="2147484099" r:id="rId34"/>
    <p:sldLayoutId id="2147484100" r:id="rId35"/>
    <p:sldLayoutId id="2147484101" r:id="rId36"/>
    <p:sldLayoutId id="2147484102" r:id="rId37"/>
    <p:sldLayoutId id="2147484103" r:id="rId38"/>
    <p:sldLayoutId id="2147484104" r:id="rId39"/>
    <p:sldLayoutId id="2147484110" r:id="rId40"/>
    <p:sldLayoutId id="2147484109" r:id="rId41"/>
  </p:sldLayoutIdLst>
  <p:transition>
    <p:fade/>
  </p:transition>
  <p:timing>
    <p:tnLst>
      <p:par>
        <p:cTn id="1" dur="indefinite" restart="never" nodeType="tmRoot"/>
      </p:par>
    </p:tnLst>
  </p:timing>
  <p:hf sldNum="0" hdr="0" ftr="0"/>
  <p:txStyles>
    <p:titleStyle>
      <a:lvl1pPr algn="l" defTabSz="914400" rtl="0" eaLnBrk="1" latinLnBrk="0" hangingPunct="1">
        <a:spcBef>
          <a:spcPct val="0"/>
        </a:spcBef>
        <a:buNone/>
        <a:defRPr sz="2400" kern="1200">
          <a:solidFill>
            <a:schemeClr val="bg2"/>
          </a:solidFill>
          <a:latin typeface="+mj-lt"/>
          <a:ea typeface="Open Sans Light" pitchFamily="34" charset="0"/>
          <a:cs typeface="Open Sans Light" pitchFamily="34" charset="0"/>
        </a:defRPr>
      </a:lvl1pPr>
    </p:titleStyle>
    <p:bodyStyle>
      <a:lvl1pPr marL="269875" indent="-269875" algn="l" defTabSz="720000" rtl="0" eaLnBrk="1" latinLnBrk="0" hangingPunct="1">
        <a:lnSpc>
          <a:spcPct val="150000"/>
        </a:lnSpc>
        <a:spcBef>
          <a:spcPct val="20000"/>
        </a:spcBef>
        <a:buSzPct val="120000"/>
        <a:buFont typeface="Arial" pitchFamily="34" charset="0"/>
        <a:buChar char="•"/>
        <a:tabLst/>
        <a:defRPr sz="1600" kern="1200">
          <a:solidFill>
            <a:schemeClr val="bg1"/>
          </a:solidFill>
          <a:latin typeface="+mn-lt"/>
          <a:ea typeface="Open Sans Light" pitchFamily="34" charset="0"/>
          <a:cs typeface="Open Sans Light" pitchFamily="34" charset="0"/>
        </a:defRPr>
      </a:lvl1pPr>
      <a:lvl2pPr marL="628650" indent="-266700" algn="l" defTabSz="72000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–"/>
        <a:tabLst>
          <a:tab pos="0" algn="l"/>
        </a:tabLst>
        <a:defRPr sz="1600" kern="1200">
          <a:solidFill>
            <a:schemeClr val="bg1"/>
          </a:solidFill>
          <a:latin typeface="+mn-lt"/>
          <a:ea typeface="Open Sans Light" pitchFamily="34" charset="0"/>
          <a:cs typeface="Open Sans Light" pitchFamily="34" charset="0"/>
        </a:defRPr>
      </a:lvl2pPr>
      <a:lvl3pPr marL="984250" indent="-266700" algn="l" defTabSz="72000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•"/>
        <a:tabLst>
          <a:tab pos="0" algn="l"/>
        </a:tabLst>
        <a:defRPr sz="1600" kern="1200">
          <a:solidFill>
            <a:schemeClr val="bg1"/>
          </a:solidFill>
          <a:latin typeface="+mn-lt"/>
          <a:ea typeface="Open Sans Light" pitchFamily="34" charset="0"/>
          <a:cs typeface="Open Sans Light" pitchFamily="34" charset="0"/>
        </a:defRPr>
      </a:lvl3pPr>
      <a:lvl4pPr marL="1346200" indent="-266700" algn="l" defTabSz="72000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–"/>
        <a:tabLst>
          <a:tab pos="0" algn="l"/>
        </a:tabLst>
        <a:defRPr sz="1600" kern="1200">
          <a:solidFill>
            <a:schemeClr val="bg1"/>
          </a:solidFill>
          <a:latin typeface="+mn-lt"/>
          <a:ea typeface="Open Sans Light" pitchFamily="34" charset="0"/>
          <a:cs typeface="Open Sans Light" pitchFamily="34" charset="0"/>
        </a:defRPr>
      </a:lvl4pPr>
      <a:lvl5pPr marL="1701800" indent="-266700" algn="l" defTabSz="72000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•"/>
        <a:tabLst>
          <a:tab pos="0" algn="l"/>
        </a:tabLst>
        <a:defRPr sz="1600" kern="1200">
          <a:solidFill>
            <a:schemeClr val="bg1"/>
          </a:solidFill>
          <a:latin typeface="+mn-lt"/>
          <a:ea typeface="Open Sans Light" pitchFamily="34" charset="0"/>
          <a:cs typeface="Open Sans Light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6F624A-1215-42CA-8367-BDB2B4EFDF31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08/11/2016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892BDC-1585-4044-AF7C-A98626F676D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6386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24" r:id="rId1"/>
    <p:sldLayoutId id="2147484125" r:id="rId2"/>
    <p:sldLayoutId id="2147484126" r:id="rId3"/>
    <p:sldLayoutId id="2147484127" r:id="rId4"/>
    <p:sldLayoutId id="2147484128" r:id="rId5"/>
    <p:sldLayoutId id="2147484129" r:id="rId6"/>
    <p:sldLayoutId id="2147484130" r:id="rId7"/>
    <p:sldLayoutId id="2147484131" r:id="rId8"/>
    <p:sldLayoutId id="2147484132" r:id="rId9"/>
    <p:sldLayoutId id="2147484133" r:id="rId10"/>
    <p:sldLayoutId id="214748413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0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>
            <p:extLst/>
          </p:nvPr>
        </p:nvGraphicFramePr>
        <p:xfrm>
          <a:off x="1043608" y="964952"/>
          <a:ext cx="7296472" cy="49843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79512" y="260648"/>
            <a:ext cx="20873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prstClr val="black"/>
                </a:solidFill>
              </a:rPr>
              <a:t>Experimental design</a:t>
            </a:r>
            <a:endParaRPr lang="en-GB" dirty="0">
              <a:solidFill>
                <a:prstClr val="black"/>
              </a:solidFill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899592" y="629980"/>
            <a:ext cx="432048" cy="432048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7380312" y="201414"/>
            <a:ext cx="1512168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prstClr val="black"/>
                </a:solidFill>
              </a:rPr>
              <a:t>C</a:t>
            </a:r>
            <a:r>
              <a:rPr lang="en-GB" dirty="0" smtClean="0">
                <a:solidFill>
                  <a:prstClr val="black"/>
                </a:solidFill>
              </a:rPr>
              <a:t>ontrol /</a:t>
            </a:r>
            <a:r>
              <a:rPr lang="en-GB" dirty="0">
                <a:solidFill>
                  <a:prstClr val="black"/>
                </a:solidFill>
              </a:rPr>
              <a:t> </a:t>
            </a:r>
            <a:r>
              <a:rPr lang="en-GB" dirty="0" smtClean="0">
                <a:solidFill>
                  <a:prstClr val="black"/>
                </a:solidFill>
              </a:rPr>
              <a:t>parameters to equipment ?</a:t>
            </a:r>
            <a:endParaRPr lang="en-GB" dirty="0">
              <a:solidFill>
                <a:prstClr val="black"/>
              </a:solidFill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 rot="10800000" flipH="1">
            <a:off x="6877185" y="445314"/>
            <a:ext cx="432048" cy="432048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6084168" y="6093296"/>
            <a:ext cx="2880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prstClr val="black"/>
                </a:solidFill>
              </a:rPr>
              <a:t>Data from equipment</a:t>
            </a:r>
            <a:endParaRPr lang="en-GB" dirty="0">
              <a:solidFill>
                <a:prstClr val="black"/>
              </a:solidFill>
            </a:endParaRPr>
          </a:p>
        </p:txBody>
      </p:sp>
      <p:cxnSp>
        <p:nvCxnSpPr>
          <p:cNvPr id="11" name="Straight Arrow Connector 10"/>
          <p:cNvCxnSpPr/>
          <p:nvPr/>
        </p:nvCxnSpPr>
        <p:spPr>
          <a:xfrm rot="10800000">
            <a:off x="7092280" y="5733256"/>
            <a:ext cx="432048" cy="432048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179512" y="2564904"/>
            <a:ext cx="2263633" cy="230832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prstClr val="black"/>
                </a:solidFill>
              </a:rPr>
              <a:t>ELN – </a:t>
            </a:r>
          </a:p>
          <a:p>
            <a:r>
              <a:rPr lang="en-GB" dirty="0" smtClean="0">
                <a:solidFill>
                  <a:prstClr val="black"/>
                </a:solidFill>
              </a:rPr>
              <a:t>Experimental design</a:t>
            </a:r>
          </a:p>
          <a:p>
            <a:r>
              <a:rPr lang="en-GB" dirty="0" smtClean="0">
                <a:solidFill>
                  <a:prstClr val="black"/>
                </a:solidFill>
              </a:rPr>
              <a:t>SRA / MSDS / COSHH</a:t>
            </a:r>
          </a:p>
          <a:p>
            <a:r>
              <a:rPr lang="en-GB" dirty="0" smtClean="0">
                <a:solidFill>
                  <a:prstClr val="black"/>
                </a:solidFill>
              </a:rPr>
              <a:t>RM / sample info</a:t>
            </a:r>
          </a:p>
          <a:p>
            <a:endParaRPr lang="en-GB" dirty="0">
              <a:solidFill>
                <a:prstClr val="black"/>
              </a:solidFill>
            </a:endParaRPr>
          </a:p>
          <a:p>
            <a:r>
              <a:rPr lang="en-GB" dirty="0" smtClean="0">
                <a:solidFill>
                  <a:prstClr val="black"/>
                </a:solidFill>
              </a:rPr>
              <a:t>Recorded data (links?)</a:t>
            </a:r>
          </a:p>
          <a:p>
            <a:r>
              <a:rPr lang="en-GB" dirty="0" smtClean="0">
                <a:solidFill>
                  <a:prstClr val="black"/>
                </a:solidFill>
              </a:rPr>
              <a:t>Experimental write-up</a:t>
            </a:r>
          </a:p>
          <a:p>
            <a:endParaRPr lang="en-GB" dirty="0">
              <a:solidFill>
                <a:prstClr val="black"/>
              </a:solidFill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 rot="16200000">
            <a:off x="899593" y="1988840"/>
            <a:ext cx="432048" cy="432048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rot="10800000">
            <a:off x="755577" y="4797152"/>
            <a:ext cx="432048" cy="432048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92403708"/>
      </p:ext>
    </p:extLst>
  </p:cSld>
  <p:clrMapOvr>
    <a:masterClrMapping/>
  </p:clrMapOvr>
</p:sld>
</file>

<file path=ppt/theme/theme1.xml><?xml version="1.0" encoding="utf-8"?>
<a:theme xmlns:a="http://schemas.openxmlformats.org/drawingml/2006/main" name="1. Intro and Exit Slides">
  <a:themeElements>
    <a:clrScheme name="CPI Core">
      <a:dk1>
        <a:srgbClr val="262626"/>
      </a:dk1>
      <a:lt1>
        <a:srgbClr val="C6D9F1"/>
      </a:lt1>
      <a:dk2>
        <a:srgbClr val="2A3651"/>
      </a:dk2>
      <a:lt2>
        <a:srgbClr val="FFFFFF"/>
      </a:lt2>
      <a:accent1>
        <a:srgbClr val="525762"/>
      </a:accent1>
      <a:accent2>
        <a:srgbClr val="95B3D7"/>
      </a:accent2>
      <a:accent3>
        <a:srgbClr val="005695"/>
      </a:accent3>
      <a:accent4>
        <a:srgbClr val="002748"/>
      </a:accent4>
      <a:accent5>
        <a:srgbClr val="8EB4E3"/>
      </a:accent5>
      <a:accent6>
        <a:srgbClr val="558ED5"/>
      </a:accent6>
      <a:hlink>
        <a:srgbClr val="005695"/>
      </a:hlink>
      <a:folHlink>
        <a:srgbClr val="005695"/>
      </a:folHlink>
    </a:clrScheme>
    <a:fontScheme name="CPI Basic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. Section Header Slides">
  <a:themeElements>
    <a:clrScheme name="CPI Core">
      <a:dk1>
        <a:srgbClr val="262626"/>
      </a:dk1>
      <a:lt1>
        <a:srgbClr val="C6D9F1"/>
      </a:lt1>
      <a:dk2>
        <a:srgbClr val="2A3651"/>
      </a:dk2>
      <a:lt2>
        <a:srgbClr val="FFFFFF"/>
      </a:lt2>
      <a:accent1>
        <a:srgbClr val="525762"/>
      </a:accent1>
      <a:accent2>
        <a:srgbClr val="95B3D7"/>
      </a:accent2>
      <a:accent3>
        <a:srgbClr val="005695"/>
      </a:accent3>
      <a:accent4>
        <a:srgbClr val="002748"/>
      </a:accent4>
      <a:accent5>
        <a:srgbClr val="8EB4E3"/>
      </a:accent5>
      <a:accent6>
        <a:srgbClr val="558ED5"/>
      </a:accent6>
      <a:hlink>
        <a:srgbClr val="005695"/>
      </a:hlink>
      <a:folHlink>
        <a:srgbClr val="005695"/>
      </a:folHlink>
    </a:clrScheme>
    <a:fontScheme name="CPI Basic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. Content Slides">
  <a:themeElements>
    <a:clrScheme name="CPI Core">
      <a:dk1>
        <a:srgbClr val="262626"/>
      </a:dk1>
      <a:lt1>
        <a:srgbClr val="C6D9F1"/>
      </a:lt1>
      <a:dk2>
        <a:srgbClr val="2A3651"/>
      </a:dk2>
      <a:lt2>
        <a:srgbClr val="FFFFFF"/>
      </a:lt2>
      <a:accent1>
        <a:srgbClr val="525762"/>
      </a:accent1>
      <a:accent2>
        <a:srgbClr val="95B3D7"/>
      </a:accent2>
      <a:accent3>
        <a:srgbClr val="005695"/>
      </a:accent3>
      <a:accent4>
        <a:srgbClr val="002748"/>
      </a:accent4>
      <a:accent5>
        <a:srgbClr val="8EB4E3"/>
      </a:accent5>
      <a:accent6>
        <a:srgbClr val="558ED5"/>
      </a:accent6>
      <a:hlink>
        <a:srgbClr val="005695"/>
      </a:hlink>
      <a:folHlink>
        <a:srgbClr val="005695"/>
      </a:folHlink>
    </a:clrScheme>
    <a:fontScheme name="CPI Basic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CPIPresentationTemplate_140120-02</Template>
  <TotalTime>0</TotalTime>
  <Words>53</Words>
  <Application>Microsoft Office PowerPoint</Application>
  <PresentationFormat>On-screen Show (4:3)</PresentationFormat>
  <Paragraphs>28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</vt:i4>
      </vt:variant>
    </vt:vector>
  </HeadingPairs>
  <TitlesOfParts>
    <vt:vector size="9" baseType="lpstr">
      <vt:lpstr>Arial</vt:lpstr>
      <vt:lpstr>Calibri</vt:lpstr>
      <vt:lpstr>Open Sans</vt:lpstr>
      <vt:lpstr>Open Sans Light</vt:lpstr>
      <vt:lpstr>1. Intro and Exit Slides</vt:lpstr>
      <vt:lpstr>2. Section Header Slides</vt:lpstr>
      <vt:lpstr>3. Content Slides</vt:lpstr>
      <vt:lpstr>1_Office Theme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2014-02-10T09:00:28Z</dcterms:created>
  <dcterms:modified xsi:type="dcterms:W3CDTF">2016-11-08T11:17:33Z</dcterms:modified>
</cp:coreProperties>
</file>