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261" r:id="rId3"/>
    <p:sldId id="287" r:id="rId4"/>
    <p:sldId id="290" r:id="rId5"/>
    <p:sldId id="284" r:id="rId6"/>
    <p:sldId id="262" r:id="rId7"/>
    <p:sldId id="286" r:id="rId8"/>
    <p:sldId id="288" r:id="rId9"/>
    <p:sldId id="289" r:id="rId10"/>
    <p:sldId id="292" r:id="rId11"/>
    <p:sldId id="279" r:id="rId12"/>
    <p:sldId id="291" r:id="rId13"/>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44"/>
    <a:srgbClr val="00B140"/>
    <a:srgbClr val="00968E"/>
    <a:srgbClr val="006272"/>
    <a:srgbClr val="00A5E1"/>
    <a:srgbClr val="141B4D"/>
    <a:srgbClr val="EF3B24"/>
    <a:srgbClr val="FF7500"/>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3" autoAdjust="0"/>
    <p:restoredTop sz="93920" autoAdjust="0"/>
  </p:normalViewPr>
  <p:slideViewPr>
    <p:cSldViewPr snapToGrid="0" showGuides="1">
      <p:cViewPr varScale="1">
        <p:scale>
          <a:sx n="84" d="100"/>
          <a:sy n="84" d="100"/>
        </p:scale>
        <p:origin x="1406" y="67"/>
      </p:cViewPr>
      <p:guideLst>
        <p:guide orient="horz" pos="2160"/>
        <p:guide pos="2880"/>
      </p:guideLst>
    </p:cSldViewPr>
  </p:slideViewPr>
  <p:notesTextViewPr>
    <p:cViewPr>
      <p:scale>
        <a:sx n="1" d="1"/>
        <a:sy n="1" d="1"/>
      </p:scale>
      <p:origin x="0" y="0"/>
    </p:cViewPr>
  </p:notesTextViewPr>
  <p:notesViewPr>
    <p:cSldViewPr snapToGrid="0" showGuides="1">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4EB462-98FC-4072-8633-C50B2CCEC85C}" type="datetimeFigureOut">
              <a:rPr lang="en-GB" smtClean="0"/>
              <a:t>15/12/2015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C4B86-80E6-4D44-A160-807F12D0930A}" type="slidenum">
              <a:rPr lang="en-GB" smtClean="0"/>
              <a:t>‹#›</a:t>
            </a:fld>
            <a:endParaRPr lang="en-GB" dirty="0"/>
          </a:p>
        </p:txBody>
      </p:sp>
    </p:spTree>
    <p:extLst>
      <p:ext uri="{BB962C8B-B14F-4D97-AF65-F5344CB8AC3E}">
        <p14:creationId xmlns:p14="http://schemas.microsoft.com/office/powerpoint/2010/main" val="236291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22AFE-A276-42FB-A93A-B0F7F521EF17}" type="datetimeFigureOut">
              <a:rPr lang="en-GB" smtClean="0"/>
              <a:t>15/12/2015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689CC-6958-4F62-A2B0-6289660D9B22}" type="slidenum">
              <a:rPr lang="en-GB" smtClean="0"/>
              <a:t>‹#›</a:t>
            </a:fld>
            <a:endParaRPr lang="en-GB" dirty="0"/>
          </a:p>
        </p:txBody>
      </p:sp>
    </p:spTree>
    <p:extLst>
      <p:ext uri="{BB962C8B-B14F-4D97-AF65-F5344CB8AC3E}">
        <p14:creationId xmlns:p14="http://schemas.microsoft.com/office/powerpoint/2010/main" val="72226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Strategic_thinking" TargetMode="External"/><Relationship Id="rId3" Type="http://schemas.openxmlformats.org/officeDocument/2006/relationships/hyperlink" Target="https://en.wikipedia.org/wiki/Ancient_Greek" TargetMode="External"/><Relationship Id="rId7" Type="http://schemas.openxmlformats.org/officeDocument/2006/relationships/hyperlink" Target="https://en.wikipedia.org/wiki/Strategic_plannin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Strategy#cite_note-LFreedman2013-2" TargetMode="External"/><Relationship Id="rId5" Type="http://schemas.openxmlformats.org/officeDocument/2006/relationships/hyperlink" Target="https://en.wikipedia.org/wiki/Plan" TargetMode="External"/><Relationship Id="rId4" Type="http://schemas.openxmlformats.org/officeDocument/2006/relationships/hyperlink" Target="https://en.wikipedia.org/wiki/Strategy#cite_note-1" TargetMode="External"/><Relationship Id="rId9" Type="http://schemas.openxmlformats.org/officeDocument/2006/relationships/hyperlink" Target="https://en.wikipedia.org/wiki/Strategy#cite_note-Mintzberg_and_Quinn_1996-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1</a:t>
            </a:fld>
            <a:endParaRPr lang="en-GB" dirty="0"/>
          </a:p>
        </p:txBody>
      </p:sp>
    </p:spTree>
    <p:extLst>
      <p:ext uri="{BB962C8B-B14F-4D97-AF65-F5344CB8AC3E}">
        <p14:creationId xmlns:p14="http://schemas.microsoft.com/office/powerpoint/2010/main" val="73589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DfT wrote to RSSB in March 2014 asking RSSB to work “with the industry to assess the need for rail-specific standards and guidance, covering both resilience measures and the processes and methods needed to manage cyber security”. Being a new function for RSSB, the</a:t>
            </a:r>
            <a:r>
              <a:rPr lang="en-GB" baseline="0" dirty="0" smtClean="0"/>
              <a:t> RSSB Board considered and supported this in May 2014. Through the cross-industry High Integrity Systems Group RSSB has so far fulfilled this request through the provision of guidance on the RSSB website, taken from the DfT’s rail cyber security guidance.</a:t>
            </a:r>
          </a:p>
          <a:p>
            <a:endParaRPr lang="en-GB" baseline="0" dirty="0" smtClean="0"/>
          </a:p>
          <a:p>
            <a:r>
              <a:rPr lang="en-GB" baseline="0" dirty="0" smtClean="0"/>
              <a:t>Further discussions have taken place, including CPNI, and an industry cyber security plan has been requested.</a:t>
            </a:r>
          </a:p>
          <a:p>
            <a:endParaRPr lang="en-GB" baseline="0" dirty="0" smtClean="0"/>
          </a:p>
          <a:p>
            <a:r>
              <a:rPr lang="en-GB" baseline="0" dirty="0" smtClean="0"/>
              <a:t>For this to have impact and benefit it needs cross-industry support, including BTP, ORR, DfT, suppliers and CPNI</a:t>
            </a:r>
          </a:p>
          <a:p>
            <a:endParaRPr lang="en-GB" baseline="0" dirty="0" smtClean="0"/>
          </a:p>
          <a:p>
            <a:pPr marL="171450" indent="-171450">
              <a:buFont typeface="Arial" panose="020B0604020202020204" pitchFamily="34" charset="0"/>
              <a:buChar char="•"/>
            </a:pPr>
            <a:r>
              <a:rPr lang="en-GB" baseline="0" dirty="0" smtClean="0"/>
              <a:t>Operational railway systems includes control systems such as signalling, SCADA, CCTV, etc.</a:t>
            </a:r>
          </a:p>
          <a:p>
            <a:pPr marL="171450" indent="-171450">
              <a:buFont typeface="Arial" panose="020B0604020202020204" pitchFamily="34" charset="0"/>
              <a:buChar char="•"/>
            </a:pPr>
            <a:r>
              <a:rPr lang="en-GB" baseline="0" dirty="0" smtClean="0"/>
              <a:t>Railway management systems includes shared ticketing systems, TOPS, TRUST</a:t>
            </a:r>
          </a:p>
          <a:p>
            <a:pPr marL="171450" indent="-171450">
              <a:buFont typeface="Arial" panose="020B0604020202020204" pitchFamily="34" charset="0"/>
              <a:buChar char="•"/>
            </a:pPr>
            <a:r>
              <a:rPr lang="en-GB" baseline="0" dirty="0" smtClean="0"/>
              <a:t>Business systems includes company (owning group) back-office systems</a:t>
            </a:r>
          </a:p>
          <a:p>
            <a:endParaRPr lang="en-GB" baseline="0" dirty="0" smtClean="0"/>
          </a:p>
          <a:p>
            <a:r>
              <a:rPr lang="en-GB" baseline="0" dirty="0" smtClean="0"/>
              <a:t>Scope could allow for opt-in or opt-out of parts.</a:t>
            </a:r>
          </a:p>
          <a:p>
            <a:endParaRPr lang="en-GB" baseline="0" dirty="0" smtClean="0"/>
          </a:p>
          <a:p>
            <a:r>
              <a:rPr lang="en-GB" baseline="0" dirty="0" smtClean="0"/>
              <a:t>Cyber security is a complex subject that exposes companies to risk. The cost of mitigating this risk could be significant for some players. Therefore an approach that shares cost and more effectively mitigates the risk is worthwhile. RSSB can bring the industry together to help determine the most suitable approach in an efficient and effective manner</a:t>
            </a:r>
          </a:p>
        </p:txBody>
      </p:sp>
      <p:sp>
        <p:nvSpPr>
          <p:cNvPr id="4" name="Slide Number Placeholder 3"/>
          <p:cNvSpPr>
            <a:spLocks noGrp="1"/>
          </p:cNvSpPr>
          <p:nvPr>
            <p:ph type="sldNum" sz="quarter" idx="10"/>
          </p:nvPr>
        </p:nvSpPr>
        <p:spPr/>
        <p:txBody>
          <a:bodyPr/>
          <a:lstStyle/>
          <a:p>
            <a:fld id="{55F689CC-6958-4F62-A2B0-6289660D9B22}" type="slidenum">
              <a:rPr lang="en-GB" smtClean="0"/>
              <a:t>3</a:t>
            </a:fld>
            <a:endParaRPr lang="en-GB" dirty="0"/>
          </a:p>
        </p:txBody>
      </p:sp>
    </p:spTree>
    <p:extLst>
      <p:ext uri="{BB962C8B-B14F-4D97-AF65-F5344CB8AC3E}">
        <p14:creationId xmlns:p14="http://schemas.microsoft.com/office/powerpoint/2010/main" val="4097533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b="1" dirty="0" smtClean="0"/>
              <a:t>Strategy</a:t>
            </a:r>
            <a:r>
              <a:rPr lang="en-GB" dirty="0" smtClean="0"/>
              <a:t> (from </a:t>
            </a:r>
            <a:r>
              <a:rPr lang="en-GB" dirty="0" smtClean="0">
                <a:hlinkClick r:id="rId3" tooltip="Ancient Greek"/>
              </a:rPr>
              <a:t>Greek</a:t>
            </a:r>
            <a:r>
              <a:rPr lang="en-GB" dirty="0" smtClean="0"/>
              <a:t> στρατηγία </a:t>
            </a:r>
            <a:r>
              <a:rPr lang="en-GB" i="1" dirty="0" smtClean="0"/>
              <a:t>stratēgia</a:t>
            </a:r>
            <a:r>
              <a:rPr lang="en-GB" dirty="0" smtClean="0"/>
              <a:t>, "art of troop leader; office of general, command, generalship"</a:t>
            </a:r>
            <a:r>
              <a:rPr lang="en-GB" baseline="30000" dirty="0" smtClean="0">
                <a:hlinkClick r:id="rId4"/>
              </a:rPr>
              <a:t>[1]</a:t>
            </a:r>
            <a:r>
              <a:rPr lang="en-GB" dirty="0" smtClean="0"/>
              <a:t>) is a high level </a:t>
            </a:r>
            <a:r>
              <a:rPr lang="en-GB" dirty="0" smtClean="0">
                <a:hlinkClick r:id="rId5" tooltip="Plan"/>
              </a:rPr>
              <a:t>plan</a:t>
            </a:r>
            <a:r>
              <a:rPr lang="en-GB" dirty="0" smtClean="0"/>
              <a:t> to achieve one or more goals under conditions of uncertainty. In the sense of the "art of the general", which included several subsets of skills including "tactics", siege craft, logistics etc., the term came into use in the 6th century C.E. in East Roman terminology, and was translated into Western vernacular languages only in the 18th century. From then until the 20th century, the word "strategy" came to denote "a comprehensive way to try to pursue political ends, including the threat or actual use of force, in a dialectic of wills" in a military conflict, in which both adversaries interact.</a:t>
            </a:r>
            <a:r>
              <a:rPr lang="en-GB" baseline="30000" dirty="0" smtClean="0">
                <a:hlinkClick r:id="rId6"/>
              </a:rPr>
              <a:t>[2]</a:t>
            </a:r>
            <a:endParaRPr lang="en-GB" dirty="0" smtClean="0"/>
          </a:p>
          <a:p>
            <a:pPr rtl="0"/>
            <a:r>
              <a:rPr lang="en-GB" dirty="0" smtClean="0"/>
              <a:t>Strategy is important because the resources available to achieve these goals are usually limited. Strategy generally involves setting goals, determining actions to achieve the goals, and mobilizing resources to execute the actions. A strategy describes how the ends (goals) will be achieved by the means (resources). The senior leadership of an organization is generally tasked with determining strategy. Strategy can be intended or can emerge as a pattern of activity as the organization adapts to its environment or competes. It involves activities such as </a:t>
            </a:r>
            <a:r>
              <a:rPr lang="en-GB" dirty="0" smtClean="0">
                <a:hlinkClick r:id="rId7" tooltip="Strategic planning"/>
              </a:rPr>
              <a:t>strategic planning</a:t>
            </a:r>
            <a:r>
              <a:rPr lang="en-GB" dirty="0" smtClean="0"/>
              <a:t> and </a:t>
            </a:r>
            <a:r>
              <a:rPr lang="en-GB" dirty="0" smtClean="0">
                <a:hlinkClick r:id="rId8" tooltip="Strategic thinking"/>
              </a:rPr>
              <a:t>strategic thinking</a:t>
            </a:r>
            <a:r>
              <a:rPr lang="en-GB" dirty="0" smtClean="0"/>
              <a:t>.</a:t>
            </a:r>
            <a:r>
              <a:rPr lang="en-GB" baseline="30000" dirty="0" smtClean="0">
                <a:hlinkClick r:id="rId9"/>
              </a:rPr>
              <a:t>[3]</a:t>
            </a:r>
            <a:endParaRPr lang="en-GB" dirty="0" smtClean="0"/>
          </a:p>
          <a:p>
            <a:endParaRPr lang="en-GB" dirty="0"/>
          </a:p>
        </p:txBody>
      </p:sp>
      <p:sp>
        <p:nvSpPr>
          <p:cNvPr id="4" name="Slide Number Placeholder 3"/>
          <p:cNvSpPr>
            <a:spLocks noGrp="1"/>
          </p:cNvSpPr>
          <p:nvPr>
            <p:ph type="sldNum" sz="quarter" idx="10"/>
          </p:nvPr>
        </p:nvSpPr>
        <p:spPr/>
        <p:txBody>
          <a:bodyPr/>
          <a:lstStyle/>
          <a:p>
            <a:fld id="{55F689CC-6958-4F62-A2B0-6289660D9B22}" type="slidenum">
              <a:rPr lang="en-GB" smtClean="0"/>
              <a:t>5</a:t>
            </a:fld>
            <a:endParaRPr lang="en-GB" dirty="0"/>
          </a:p>
        </p:txBody>
      </p:sp>
    </p:spTree>
    <p:extLst>
      <p:ext uri="{BB962C8B-B14F-4D97-AF65-F5344CB8AC3E}">
        <p14:creationId xmlns:p14="http://schemas.microsoft.com/office/powerpoint/2010/main" val="1602886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_no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894000" y="4608000"/>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6894000" y="2305226"/>
            <a:ext cx="225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Tree>
    <p:extLst>
      <p:ext uri="{BB962C8B-B14F-4D97-AF65-F5344CB8AC3E}">
        <p14:creationId xmlns:p14="http://schemas.microsoft.com/office/powerpoint/2010/main" val="1469143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ext and Table 2">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817200"/>
          </a:xfrm>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612000" y="1620000"/>
            <a:ext cx="2088000" cy="4351338"/>
          </a:xfrm>
        </p:spPr>
        <p:txBody>
          <a:bodyP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844000" y="1620000"/>
            <a:ext cx="5688000" cy="4351338"/>
          </a:xfrm>
        </p:spPr>
        <p:txBody>
          <a:bodyPr>
            <a:noAutofit/>
          </a:bodyPr>
          <a:lstStyle>
            <a:lvl1pPr marL="0" indent="0">
              <a:buFontTx/>
              <a:buNone/>
              <a:defRPr/>
            </a:lvl1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24348429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tro and 3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dirty="0"/>
          </a:p>
        </p:txBody>
      </p:sp>
      <p:sp>
        <p:nvSpPr>
          <p:cNvPr id="4"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smtClean="0"/>
              <a:t>Click to edit Master text styles</a:t>
            </a:r>
          </a:p>
          <a:p>
            <a:pPr lvl="1"/>
            <a:r>
              <a:rPr lang="en-US" smtClean="0"/>
              <a:t>Second level</a:t>
            </a:r>
          </a:p>
        </p:txBody>
      </p:sp>
      <p:sp>
        <p:nvSpPr>
          <p:cNvPr id="5" name="Content Placeholder 3"/>
          <p:cNvSpPr>
            <a:spLocks noGrp="1"/>
          </p:cNvSpPr>
          <p:nvPr>
            <p:ph sz="half" idx="2"/>
          </p:nvPr>
        </p:nvSpPr>
        <p:spPr>
          <a:xfrm>
            <a:off x="612000" y="2835961"/>
            <a:ext cx="1080000" cy="1080000"/>
          </a:xfrm>
          <a:solidFill>
            <a:schemeClr val="bg1">
              <a:lumMod val="95000"/>
            </a:schemeClr>
          </a:solidFill>
        </p:spPr>
        <p:txBody>
          <a:bodyPr>
            <a:noAutofit/>
          </a:bodyPr>
          <a:lstStyle>
            <a:lvl1pPr marL="0" indent="0">
              <a:buFontTx/>
              <a:buNone/>
              <a:defRPr sz="1400"/>
            </a:lvl1pPr>
          </a:lstStyle>
          <a:p>
            <a:pPr lvl="0"/>
            <a:r>
              <a:rPr lang="en-US" smtClean="0"/>
              <a:t>Click to edit Master text styles</a:t>
            </a:r>
          </a:p>
        </p:txBody>
      </p:sp>
      <p:sp>
        <p:nvSpPr>
          <p:cNvPr id="8" name="Content Placeholder 3"/>
          <p:cNvSpPr>
            <a:spLocks noGrp="1"/>
          </p:cNvSpPr>
          <p:nvPr>
            <p:ph sz="half" idx="11"/>
          </p:nvPr>
        </p:nvSpPr>
        <p:spPr>
          <a:xfrm>
            <a:off x="3320324" y="2835961"/>
            <a:ext cx="1080000" cy="1080000"/>
          </a:xfrm>
          <a:solidFill>
            <a:schemeClr val="bg1">
              <a:lumMod val="95000"/>
            </a:schemeClr>
          </a:solidFill>
        </p:spPr>
        <p:txBody>
          <a:bodyPr>
            <a:noAutofit/>
          </a:bodyPr>
          <a:lstStyle>
            <a:lvl1pPr marL="0" indent="0">
              <a:buFontTx/>
              <a:buNone/>
              <a:defRPr sz="1400"/>
            </a:lvl1pPr>
          </a:lstStyle>
          <a:p>
            <a:pPr lvl="0"/>
            <a:r>
              <a:rPr lang="en-US" smtClean="0"/>
              <a:t>Click to edit Master text styles</a:t>
            </a:r>
          </a:p>
        </p:txBody>
      </p:sp>
      <p:sp>
        <p:nvSpPr>
          <p:cNvPr id="9" name="Content Placeholder 3"/>
          <p:cNvSpPr>
            <a:spLocks noGrp="1"/>
          </p:cNvSpPr>
          <p:nvPr>
            <p:ph sz="half" idx="12"/>
          </p:nvPr>
        </p:nvSpPr>
        <p:spPr>
          <a:xfrm>
            <a:off x="6012000" y="2835961"/>
            <a:ext cx="1080000" cy="1080000"/>
          </a:xfrm>
          <a:solidFill>
            <a:schemeClr val="bg1">
              <a:lumMod val="95000"/>
            </a:schemeClr>
          </a:solidFill>
        </p:spPr>
        <p:txBody>
          <a:bodyPr>
            <a:noAutofit/>
          </a:bodyPr>
          <a:lstStyle>
            <a:lvl1pPr marL="0" indent="0">
              <a:buFontTx/>
              <a:buNone/>
              <a:defRPr sz="1400"/>
            </a:lvl1pPr>
          </a:lstStyle>
          <a:p>
            <a:pPr lvl="0"/>
            <a:r>
              <a:rPr lang="en-US" smtClean="0"/>
              <a:t>Click to edit Master text styles</a:t>
            </a:r>
          </a:p>
        </p:txBody>
      </p:sp>
      <p:sp>
        <p:nvSpPr>
          <p:cNvPr id="11" name="Text Placeholder 10"/>
          <p:cNvSpPr>
            <a:spLocks noGrp="1"/>
          </p:cNvSpPr>
          <p:nvPr>
            <p:ph type="body" sz="quarter" idx="13"/>
          </p:nvPr>
        </p:nvSpPr>
        <p:spPr>
          <a:xfrm>
            <a:off x="612000" y="4002985"/>
            <a:ext cx="2520000" cy="1980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4"/>
          </p:nvPr>
        </p:nvSpPr>
        <p:spPr>
          <a:xfrm>
            <a:off x="3320324" y="4002985"/>
            <a:ext cx="2520000" cy="1980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0"/>
          <p:cNvSpPr>
            <a:spLocks noGrp="1"/>
          </p:cNvSpPr>
          <p:nvPr>
            <p:ph type="body" sz="quarter" idx="15"/>
          </p:nvPr>
        </p:nvSpPr>
        <p:spPr>
          <a:xfrm>
            <a:off x="6012000" y="4002985"/>
            <a:ext cx="2520000" cy="1980000"/>
          </a:xfrm>
        </p:spPr>
        <p:txBody>
          <a:bodyPr/>
          <a:lstStyle>
            <a:lvl1pPr>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6"/>
          </p:nvPr>
        </p:nvSpPr>
        <p:spPr>
          <a:xfrm>
            <a:off x="1785039"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17" name="Text Placeholder 15"/>
          <p:cNvSpPr>
            <a:spLocks noGrp="1"/>
          </p:cNvSpPr>
          <p:nvPr>
            <p:ph type="body" sz="quarter" idx="17"/>
          </p:nvPr>
        </p:nvSpPr>
        <p:spPr>
          <a:xfrm>
            <a:off x="4476714"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18" name="Text Placeholder 15"/>
          <p:cNvSpPr>
            <a:spLocks noGrp="1"/>
          </p:cNvSpPr>
          <p:nvPr>
            <p:ph type="body" sz="quarter" idx="18"/>
          </p:nvPr>
        </p:nvSpPr>
        <p:spPr>
          <a:xfrm>
            <a:off x="7168390" y="3405810"/>
            <a:ext cx="1363610" cy="510554"/>
          </a:xfrm>
        </p:spPr>
        <p:txBody>
          <a:bodyPr anchor="b" anchorCtr="0"/>
          <a:lstStyle>
            <a:lvl1pPr marL="0" indent="0">
              <a:buFontTx/>
              <a:buNone/>
              <a:defRPr sz="14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Tree>
    <p:extLst>
      <p:ext uri="{BB962C8B-B14F-4D97-AF65-F5344CB8AC3E}">
        <p14:creationId xmlns:p14="http://schemas.microsoft.com/office/powerpoint/2010/main" val="31202293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Intro and 6 bi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dirty="0"/>
          </a:p>
        </p:txBody>
      </p:sp>
      <p:sp>
        <p:nvSpPr>
          <p:cNvPr id="4" name="Content Placeholder 2"/>
          <p:cNvSpPr>
            <a:spLocks noGrp="1"/>
          </p:cNvSpPr>
          <p:nvPr>
            <p:ph sz="half" idx="1"/>
          </p:nvPr>
        </p:nvSpPr>
        <p:spPr>
          <a:xfrm>
            <a:off x="612000" y="1620000"/>
            <a:ext cx="7920000" cy="540104"/>
          </a:xfrm>
        </p:spPr>
        <p:txBody>
          <a:bodyPr>
            <a:noAutofit/>
          </a:bodyPr>
          <a:lstStyle>
            <a:lvl1pPr>
              <a:defRPr sz="1400"/>
            </a:lvl1pPr>
            <a:lvl2pPr>
              <a:defRPr sz="1600"/>
            </a:lvl2pPr>
          </a:lstStyle>
          <a:p>
            <a:pPr lvl="0"/>
            <a:r>
              <a:rPr lang="en-US" smtClean="0"/>
              <a:t>Click to edit Master text styles</a:t>
            </a:r>
          </a:p>
        </p:txBody>
      </p:sp>
      <p:sp>
        <p:nvSpPr>
          <p:cNvPr id="5" name="Content Placeholder 3"/>
          <p:cNvSpPr>
            <a:spLocks noGrp="1"/>
          </p:cNvSpPr>
          <p:nvPr>
            <p:ph sz="half" idx="2"/>
          </p:nvPr>
        </p:nvSpPr>
        <p:spPr>
          <a:xfrm>
            <a:off x="612000" y="2231791"/>
            <a:ext cx="9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8" name="Content Placeholder 3"/>
          <p:cNvSpPr>
            <a:spLocks noGrp="1"/>
          </p:cNvSpPr>
          <p:nvPr>
            <p:ph sz="half" idx="11"/>
          </p:nvPr>
        </p:nvSpPr>
        <p:spPr>
          <a:xfrm>
            <a:off x="3305588" y="2231791"/>
            <a:ext cx="9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9" name="Content Placeholder 3"/>
          <p:cNvSpPr>
            <a:spLocks noGrp="1"/>
          </p:cNvSpPr>
          <p:nvPr>
            <p:ph sz="half" idx="12"/>
          </p:nvPr>
        </p:nvSpPr>
        <p:spPr>
          <a:xfrm>
            <a:off x="5997600" y="2231791"/>
            <a:ext cx="9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11" name="Text Placeholder 10"/>
          <p:cNvSpPr>
            <a:spLocks noGrp="1"/>
          </p:cNvSpPr>
          <p:nvPr>
            <p:ph type="body" sz="quarter" idx="13"/>
          </p:nvPr>
        </p:nvSpPr>
        <p:spPr>
          <a:xfrm>
            <a:off x="1591969" y="2231791"/>
            <a:ext cx="1636649" cy="1808092"/>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6"/>
          </p:nvPr>
        </p:nvSpPr>
        <p:spPr>
          <a:xfrm>
            <a:off x="612000" y="3206359"/>
            <a:ext cx="883351" cy="842178"/>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21" name="Content Placeholder 3"/>
          <p:cNvSpPr>
            <a:spLocks noGrp="1"/>
          </p:cNvSpPr>
          <p:nvPr>
            <p:ph sz="half" idx="19"/>
          </p:nvPr>
        </p:nvSpPr>
        <p:spPr>
          <a:xfrm>
            <a:off x="612000" y="4166608"/>
            <a:ext cx="9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22" name="Content Placeholder 3"/>
          <p:cNvSpPr>
            <a:spLocks noGrp="1"/>
          </p:cNvSpPr>
          <p:nvPr>
            <p:ph sz="half" idx="20"/>
          </p:nvPr>
        </p:nvSpPr>
        <p:spPr>
          <a:xfrm>
            <a:off x="3305588" y="4166608"/>
            <a:ext cx="9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23" name="Content Placeholder 3"/>
          <p:cNvSpPr>
            <a:spLocks noGrp="1"/>
          </p:cNvSpPr>
          <p:nvPr>
            <p:ph sz="half" idx="21"/>
          </p:nvPr>
        </p:nvSpPr>
        <p:spPr>
          <a:xfrm>
            <a:off x="5997600" y="4166608"/>
            <a:ext cx="900000" cy="900000"/>
          </a:xfrm>
          <a:solidFill>
            <a:schemeClr val="bg1">
              <a:lumMod val="95000"/>
            </a:schemeClr>
          </a:solidFill>
        </p:spPr>
        <p:txBody>
          <a:bodyPr>
            <a:noAutofit/>
          </a:bodyPr>
          <a:lstStyle>
            <a:lvl1pPr marL="0" indent="0">
              <a:buFontTx/>
              <a:buNone/>
              <a:defRPr sz="1200"/>
            </a:lvl1pPr>
          </a:lstStyle>
          <a:p>
            <a:pPr lvl="0"/>
            <a:r>
              <a:rPr lang="en-US" smtClean="0"/>
              <a:t>Click to edit Master text styles</a:t>
            </a:r>
          </a:p>
        </p:txBody>
      </p:sp>
      <p:sp>
        <p:nvSpPr>
          <p:cNvPr id="24" name="Text Placeholder 10"/>
          <p:cNvSpPr>
            <a:spLocks noGrp="1"/>
          </p:cNvSpPr>
          <p:nvPr>
            <p:ph type="body" sz="quarter" idx="22"/>
          </p:nvPr>
        </p:nvSpPr>
        <p:spPr>
          <a:xfrm>
            <a:off x="1591969" y="4166608"/>
            <a:ext cx="1636649" cy="1843251"/>
          </a:xfrm>
        </p:spPr>
        <p:txBody>
          <a:bodyPr/>
          <a:lstStyle>
            <a:lvl1pPr>
              <a:defRPr sz="12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27" name="Text Placeholder 15"/>
          <p:cNvSpPr>
            <a:spLocks noGrp="1"/>
          </p:cNvSpPr>
          <p:nvPr>
            <p:ph type="body" sz="quarter" idx="23"/>
          </p:nvPr>
        </p:nvSpPr>
        <p:spPr>
          <a:xfrm>
            <a:off x="612000" y="5141177"/>
            <a:ext cx="883351" cy="868682"/>
          </a:xfrm>
        </p:spPr>
        <p:txBody>
          <a:bodyPr anchor="t" anchorCtr="0"/>
          <a:lstStyle>
            <a:lvl1pPr marL="0" indent="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28" name="Text Placeholder 10"/>
          <p:cNvSpPr>
            <a:spLocks noGrp="1"/>
          </p:cNvSpPr>
          <p:nvPr>
            <p:ph type="body" sz="quarter" idx="24"/>
          </p:nvPr>
        </p:nvSpPr>
        <p:spPr>
          <a:xfrm>
            <a:off x="4284000" y="4166608"/>
            <a:ext cx="1636649" cy="1843251"/>
          </a:xfrm>
        </p:spPr>
        <p:txBody>
          <a:bodyPr/>
          <a:lstStyle>
            <a:lvl1pPr rtl="0">
              <a:defRPr sz="1200"/>
            </a:lvl1pPr>
            <a:lvl2pPr rtl="0">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29" name="Text Placeholder 15"/>
          <p:cNvSpPr>
            <a:spLocks noGrp="1"/>
          </p:cNvSpPr>
          <p:nvPr>
            <p:ph type="body" sz="quarter" idx="25"/>
          </p:nvPr>
        </p:nvSpPr>
        <p:spPr>
          <a:xfrm>
            <a:off x="3305588" y="5141177"/>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30" name="Text Placeholder 10"/>
          <p:cNvSpPr>
            <a:spLocks noGrp="1"/>
          </p:cNvSpPr>
          <p:nvPr>
            <p:ph type="body" sz="quarter" idx="26"/>
          </p:nvPr>
        </p:nvSpPr>
        <p:spPr>
          <a:xfrm>
            <a:off x="6976800" y="4166608"/>
            <a:ext cx="1636649" cy="1843251"/>
          </a:xfrm>
        </p:spPr>
        <p:txBody>
          <a:bodyPr/>
          <a:lstStyle>
            <a:lvl1pPr rtl="0">
              <a:defRPr sz="1200"/>
            </a:lvl1pPr>
            <a:lvl2pPr rtl="0">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31" name="Text Placeholder 15"/>
          <p:cNvSpPr>
            <a:spLocks noGrp="1"/>
          </p:cNvSpPr>
          <p:nvPr>
            <p:ph type="body" sz="quarter" idx="27"/>
          </p:nvPr>
        </p:nvSpPr>
        <p:spPr>
          <a:xfrm>
            <a:off x="5997600" y="5141177"/>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32" name="Text Placeholder 10"/>
          <p:cNvSpPr>
            <a:spLocks noGrp="1"/>
          </p:cNvSpPr>
          <p:nvPr>
            <p:ph type="body" sz="quarter" idx="28"/>
          </p:nvPr>
        </p:nvSpPr>
        <p:spPr>
          <a:xfrm>
            <a:off x="4284000" y="2231791"/>
            <a:ext cx="1636649" cy="1843251"/>
          </a:xfrm>
        </p:spPr>
        <p:txBody>
          <a:bodyPr/>
          <a:lstStyle>
            <a:lvl1pPr rtl="0">
              <a:defRPr sz="1200"/>
            </a:lvl1pPr>
            <a:lvl2pPr rtl="0">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33" name="Text Placeholder 15"/>
          <p:cNvSpPr>
            <a:spLocks noGrp="1"/>
          </p:cNvSpPr>
          <p:nvPr>
            <p:ph type="body" sz="quarter" idx="29"/>
          </p:nvPr>
        </p:nvSpPr>
        <p:spPr>
          <a:xfrm>
            <a:off x="3305588" y="3206360"/>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
        <p:nvSpPr>
          <p:cNvPr id="34" name="Text Placeholder 10"/>
          <p:cNvSpPr>
            <a:spLocks noGrp="1"/>
          </p:cNvSpPr>
          <p:nvPr>
            <p:ph type="body" sz="quarter" idx="30"/>
          </p:nvPr>
        </p:nvSpPr>
        <p:spPr>
          <a:xfrm>
            <a:off x="6976800" y="2231791"/>
            <a:ext cx="1636649" cy="1843251"/>
          </a:xfrm>
        </p:spPr>
        <p:txBody>
          <a:bodyPr/>
          <a:lstStyle>
            <a:lvl1pPr rtl="0">
              <a:defRPr sz="1200"/>
            </a:lvl1pPr>
            <a:lvl2pPr rtl="0">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p:txBody>
      </p:sp>
      <p:sp>
        <p:nvSpPr>
          <p:cNvPr id="35" name="Text Placeholder 15"/>
          <p:cNvSpPr>
            <a:spLocks noGrp="1"/>
          </p:cNvSpPr>
          <p:nvPr>
            <p:ph type="body" sz="quarter" idx="31"/>
          </p:nvPr>
        </p:nvSpPr>
        <p:spPr>
          <a:xfrm>
            <a:off x="5997600" y="3206360"/>
            <a:ext cx="883351" cy="868682"/>
          </a:xfrm>
        </p:spPr>
        <p:txBody>
          <a:bodyPr anchor="t" anchorCtr="0"/>
          <a:lstStyle>
            <a:lvl1pPr marL="0" indent="0" rtl="0">
              <a:buFontTx/>
              <a:buNone/>
              <a:defRPr sz="1200"/>
            </a:lvl1pPr>
            <a:lvl2pPr marL="288000" indent="0">
              <a:buFontTx/>
              <a:buNone/>
              <a:defRPr sz="1600"/>
            </a:lvl2pPr>
            <a:lvl3pPr marL="576000" indent="0">
              <a:buFontTx/>
              <a:buNone/>
              <a:defRPr sz="1600"/>
            </a:lvl3pPr>
            <a:lvl4pPr marL="864000" indent="0">
              <a:buFontTx/>
              <a:buNone/>
              <a:defRPr sz="1600"/>
            </a:lvl4pPr>
            <a:lvl5pPr marL="1152000" indent="0">
              <a:buFontTx/>
              <a:buNone/>
              <a:defRPr sz="1600"/>
            </a:lvl5pPr>
          </a:lstStyle>
          <a:p>
            <a:pPr lvl="0"/>
            <a:r>
              <a:rPr lang="en-US" smtClean="0"/>
              <a:t>Click to edit Master text styles</a:t>
            </a:r>
          </a:p>
        </p:txBody>
      </p:sp>
    </p:spTree>
    <p:extLst>
      <p:ext uri="{BB962C8B-B14F-4D97-AF65-F5344CB8AC3E}">
        <p14:creationId xmlns:p14="http://schemas.microsoft.com/office/powerpoint/2010/main" val="14181929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le + Subtitle +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7" name="Text Placeholder 6"/>
          <p:cNvSpPr>
            <a:spLocks noGrp="1"/>
          </p:cNvSpPr>
          <p:nvPr>
            <p:ph type="body" sz="quarter" idx="14"/>
          </p:nvPr>
        </p:nvSpPr>
        <p:spPr>
          <a:xfrm>
            <a:off x="612775" y="1620000"/>
            <a:ext cx="7918450" cy="4352400"/>
          </a:xfrm>
        </p:spPr>
        <p:txBody>
          <a:bodyPr>
            <a:noAutofit/>
          </a:bodyPr>
          <a:lstStyle>
            <a:lvl1pPr marL="0" indent="0">
              <a:spcAft>
                <a:spcPts val="1200"/>
              </a:spcAft>
              <a:buFontTx/>
              <a:buNone/>
              <a:defRPr/>
            </a:lvl1pPr>
          </a:lstStyle>
          <a:p>
            <a:pPr lvl="0"/>
            <a:r>
              <a:rPr lang="en-US" smtClean="0"/>
              <a:t>Click to edit Master text styles</a:t>
            </a:r>
          </a:p>
        </p:txBody>
      </p:sp>
    </p:spTree>
    <p:extLst>
      <p:ext uri="{BB962C8B-B14F-4D97-AF65-F5344CB8AC3E}">
        <p14:creationId xmlns:p14="http://schemas.microsoft.com/office/powerpoint/2010/main" val="30284322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le + Subtitle + 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7" name="Text Placeholder 6"/>
          <p:cNvSpPr>
            <a:spLocks noGrp="1"/>
          </p:cNvSpPr>
          <p:nvPr>
            <p:ph type="body" sz="quarter" idx="14"/>
          </p:nvPr>
        </p:nvSpPr>
        <p:spPr>
          <a:xfrm>
            <a:off x="612775" y="1620000"/>
            <a:ext cx="791845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465373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le + Subtitle +2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7" name="Text Placeholder 6"/>
          <p:cNvSpPr>
            <a:spLocks noGrp="1"/>
          </p:cNvSpPr>
          <p:nvPr>
            <p:ph type="body" sz="quarter" idx="14"/>
          </p:nvPr>
        </p:nvSpPr>
        <p:spPr>
          <a:xfrm>
            <a:off x="61277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6"/>
          <p:cNvSpPr>
            <a:spLocks noGrp="1"/>
          </p:cNvSpPr>
          <p:nvPr>
            <p:ph type="body" sz="quarter" idx="15"/>
          </p:nvPr>
        </p:nvSpPr>
        <p:spPr>
          <a:xfrm>
            <a:off x="464322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480609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le + Subtitle + Text + Object 1">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7" name="Text Placeholder 6"/>
          <p:cNvSpPr>
            <a:spLocks noGrp="1"/>
          </p:cNvSpPr>
          <p:nvPr>
            <p:ph type="body" sz="quarter" idx="14"/>
          </p:nvPr>
        </p:nvSpPr>
        <p:spPr>
          <a:xfrm>
            <a:off x="612775" y="1620000"/>
            <a:ext cx="3888000" cy="43524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3"/>
          <p:cNvSpPr>
            <a:spLocks noGrp="1"/>
          </p:cNvSpPr>
          <p:nvPr>
            <p:ph sz="half" idx="2"/>
          </p:nvPr>
        </p:nvSpPr>
        <p:spPr>
          <a:xfrm>
            <a:off x="4643225" y="1620000"/>
            <a:ext cx="3888000" cy="4351338"/>
          </a:xfrm>
        </p:spPr>
        <p:txBody>
          <a:bodyPr>
            <a:noAutofit/>
          </a:bodyPr>
          <a:lstStyle>
            <a:lvl1pPr marL="0" indent="0">
              <a:spcAft>
                <a:spcPts val="1200"/>
              </a:spcAft>
              <a:buFontTx/>
              <a:buNone/>
              <a:defRPr/>
            </a:lvl1pPr>
          </a:lstStyle>
          <a:p>
            <a:pPr lvl="0"/>
            <a:r>
              <a:rPr lang="en-US" smtClean="0"/>
              <a:t>Click to edit Master text styles</a:t>
            </a:r>
          </a:p>
        </p:txBody>
      </p:sp>
    </p:spTree>
    <p:extLst>
      <p:ext uri="{BB962C8B-B14F-4D97-AF65-F5344CB8AC3E}">
        <p14:creationId xmlns:p14="http://schemas.microsoft.com/office/powerpoint/2010/main" val="34275908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le + Subtitle + Text + Object 2">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1"/>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7" name="Text Placeholder 6"/>
          <p:cNvSpPr>
            <a:spLocks noGrp="1"/>
          </p:cNvSpPr>
          <p:nvPr>
            <p:ph type="body" sz="quarter" idx="14"/>
          </p:nvPr>
        </p:nvSpPr>
        <p:spPr>
          <a:xfrm>
            <a:off x="612775" y="1620000"/>
            <a:ext cx="791845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3"/>
          <p:cNvSpPr>
            <a:spLocks noGrp="1"/>
          </p:cNvSpPr>
          <p:nvPr>
            <p:ph sz="half" idx="2"/>
          </p:nvPr>
        </p:nvSpPr>
        <p:spPr>
          <a:xfrm>
            <a:off x="612000" y="3855600"/>
            <a:ext cx="7919225" cy="2124000"/>
          </a:xfrm>
        </p:spPr>
        <p:txBody>
          <a:bodyPr>
            <a:noAutofit/>
          </a:bodyPr>
          <a:lstStyle>
            <a:lvl1pPr marL="0" indent="0">
              <a:spcAft>
                <a:spcPts val="1200"/>
              </a:spcAft>
              <a:buFontTx/>
              <a:buNone/>
              <a:defRPr/>
            </a:lvl1pPr>
          </a:lstStyle>
          <a:p>
            <a:pPr lvl="0"/>
            <a:r>
              <a:rPr lang="en-US" smtClean="0"/>
              <a:t>Click to edit Master text styles</a:t>
            </a:r>
          </a:p>
        </p:txBody>
      </p:sp>
    </p:spTree>
    <p:extLst>
      <p:ext uri="{BB962C8B-B14F-4D97-AF65-F5344CB8AC3E}">
        <p14:creationId xmlns:p14="http://schemas.microsoft.com/office/powerpoint/2010/main" val="13968181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le + Subtitle + Text + Object 3">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8"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smtClean="0"/>
              <a:t>Click to edit Master text styles</a:t>
            </a:r>
          </a:p>
          <a:p>
            <a:pPr lvl="1"/>
            <a:r>
              <a:rPr lang="en-US" smtClean="0"/>
              <a:t>Second level</a:t>
            </a:r>
          </a:p>
        </p:txBody>
      </p:sp>
      <p:sp>
        <p:nvSpPr>
          <p:cNvPr id="10" name="Content Placeholder 3"/>
          <p:cNvSpPr>
            <a:spLocks noGrp="1"/>
          </p:cNvSpPr>
          <p:nvPr>
            <p:ph sz="half" idx="2"/>
          </p:nvPr>
        </p:nvSpPr>
        <p:spPr>
          <a:xfrm>
            <a:off x="612000" y="2835961"/>
            <a:ext cx="7920000" cy="3168000"/>
          </a:xfrm>
        </p:spPr>
        <p:txBody>
          <a:bodyPr>
            <a:noAutofit/>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30026804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le + Subtitle + Text + Object 4">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rgbClr val="141B4D"/>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rgbClr val="141B4D"/>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8" name="Content Placeholder 2"/>
          <p:cNvSpPr>
            <a:spLocks noGrp="1"/>
          </p:cNvSpPr>
          <p:nvPr>
            <p:ph sz="half" idx="1"/>
          </p:nvPr>
        </p:nvSpPr>
        <p:spPr>
          <a:xfrm>
            <a:off x="612000" y="1620000"/>
            <a:ext cx="2088000" cy="4351338"/>
          </a:xfrm>
        </p:spPr>
        <p:txBody>
          <a:bodyPr>
            <a:no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2844000" y="1620000"/>
            <a:ext cx="5688000" cy="4351338"/>
          </a:xfrm>
        </p:spPr>
        <p:txBody>
          <a:bodyPr>
            <a:noAutofit/>
          </a:bodyPr>
          <a:lstStyle>
            <a:lvl1pPr marL="0" indent="0">
              <a:buFontTx/>
              <a:buNone/>
              <a:defRPr/>
            </a:lvl1pPr>
          </a:lstStyle>
          <a:p>
            <a:pPr lvl="0"/>
            <a:r>
              <a:rPr lang="en-US" smtClean="0"/>
              <a:t>Click to edit Master text styles</a:t>
            </a:r>
          </a:p>
        </p:txBody>
      </p:sp>
    </p:spTree>
    <p:extLst>
      <p:ext uri="{BB962C8B-B14F-4D97-AF65-F5344CB8AC3E}">
        <p14:creationId xmlns:p14="http://schemas.microsoft.com/office/powerpoint/2010/main" val="13779071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fixed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
        <p:nvSpPr>
          <p:cNvPr id="15" name="Rectangle 14"/>
          <p:cNvSpPr/>
          <p:nvPr userDrawn="1"/>
        </p:nvSpPr>
        <p:spPr>
          <a:xfrm>
            <a:off x="6894000" y="4608000"/>
            <a:ext cx="2250000" cy="2250000"/>
          </a:xfrm>
          <a:prstGeom prst="rect">
            <a:avLst/>
          </a:prstGeom>
          <a:blipFill dpi="0" rotWithShape="1">
            <a:blip r:embed="rId3" cstate="print">
              <a:extLst>
                <a:ext uri="{28A0092B-C50C-407E-A947-70E740481C1C}">
                  <a14:useLocalDpi xmlns:a14="http://schemas.microsoft.com/office/drawing/2010/main" val="0"/>
                </a:ext>
              </a:extLst>
            </a:blip>
            <a:srcRect/>
            <a:stretch>
              <a:fillRect l="-8916" t="-80923" r="-11380" b="-1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6894000" y="2305226"/>
            <a:ext cx="2250000" cy="2250000"/>
          </a:xfrm>
          <a:prstGeom prst="rect">
            <a:avLst/>
          </a:prstGeom>
          <a:blipFill dpi="0" rotWithShape="1">
            <a:blip r:embed="rId4" cstate="print">
              <a:extLst>
                <a:ext uri="{28A0092B-C50C-407E-A947-70E740481C1C}">
                  <a14:useLocalDpi xmlns:a14="http://schemas.microsoft.com/office/drawing/2010/main" val="0"/>
                </a:ext>
              </a:extLst>
            </a:blip>
            <a:srcRect/>
            <a:stretch>
              <a:fillRect t="-156" b="-49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99402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2775" y="450850"/>
            <a:ext cx="7920000" cy="5519738"/>
          </a:xfrm>
          <a:solidFill>
            <a:schemeClr val="bg1"/>
          </a:solidFill>
        </p:spPr>
        <p:txBody>
          <a:bodyPr anchor="ctr" anchorCtr="0">
            <a:noAutofit/>
          </a:bodyPr>
          <a:lstStyle>
            <a:lvl1pPr marL="0" indent="0">
              <a:buFontTx/>
              <a:buNone/>
              <a:defRPr sz="4000">
                <a:solidFill>
                  <a:schemeClr val="tx2"/>
                </a:solidFill>
                <a:latin typeface="Calibri Light" panose="020F0302020204030204" pitchFamily="34" charset="0"/>
              </a:defRPr>
            </a:lvl1pPr>
            <a:lvl2pPr marL="0" indent="0">
              <a:buFontTx/>
              <a:buNone/>
              <a:defRPr sz="2400"/>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a:p>
            <a:pPr lvl="1"/>
            <a:r>
              <a:rPr lang="en-US" smtClean="0"/>
              <a:t>Second level</a:t>
            </a:r>
          </a:p>
        </p:txBody>
      </p:sp>
      <p:sp>
        <p:nvSpPr>
          <p:cNvPr id="3" name="Slide Number Placeholder 2"/>
          <p:cNvSpPr>
            <a:spLocks noGrp="1"/>
          </p:cNvSpPr>
          <p:nvPr>
            <p:ph type="sldNum" sz="quarter" idx="10"/>
          </p:nvPr>
        </p:nvSpPr>
        <p:spPr/>
        <p:txBody>
          <a:bodyPr/>
          <a:lstStyle/>
          <a:p>
            <a:fld id="{C1B3EF10-4E29-4F0C-9AB6-355B3A7B01AB}" type="slidenum">
              <a:rPr lang="en-GB" smtClean="0"/>
              <a:pPr/>
              <a:t>‹#›</a:t>
            </a:fld>
            <a:endParaRPr lang="en-GB" dirty="0"/>
          </a:p>
        </p:txBody>
      </p:sp>
    </p:spTree>
    <p:extLst>
      <p:ext uri="{BB962C8B-B14F-4D97-AF65-F5344CB8AC3E}">
        <p14:creationId xmlns:p14="http://schemas.microsoft.com/office/powerpoint/2010/main" val="4698063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4590000" y="4610452"/>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909130" y="4610452"/>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6909130" y="2305226"/>
            <a:ext cx="2250000" cy="2250000"/>
          </a:xfrm>
          <a:prstGeom prst="rect">
            <a:avLst/>
          </a:prstGeom>
          <a:solidFill>
            <a:srgbClr val="009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smtClean="0"/>
              <a:t>Click to edit Master title style</a:t>
            </a:r>
            <a:endParaRPr lang="en-US" dirty="0"/>
          </a:p>
        </p:txBody>
      </p:sp>
      <p:sp>
        <p:nvSpPr>
          <p:cNvPr id="15" name="Rectangle 14"/>
          <p:cNvSpPr/>
          <p:nvPr userDrawn="1"/>
        </p:nvSpPr>
        <p:spPr>
          <a:xfrm>
            <a:off x="2329565" y="0"/>
            <a:ext cx="225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p:cNvSpPr>
            <a:spLocks noGrp="1"/>
          </p:cNvSpPr>
          <p:nvPr>
            <p:ph type="sldNum" sz="quarter" idx="12"/>
          </p:nvPr>
        </p:nvSpPr>
        <p:spPr>
          <a:xfrm>
            <a:off x="612000" y="6336000"/>
            <a:ext cx="252000" cy="252000"/>
          </a:xfrm>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20746737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p:spTree>
      <p:nvGrpSpPr>
        <p:cNvPr id="1" name=""/>
        <p:cNvGrpSpPr/>
        <p:nvPr/>
      </p:nvGrpSpPr>
      <p:grpSpPr>
        <a:xfrm>
          <a:off x="0" y="0"/>
          <a:ext cx="0" cy="0"/>
          <a:chOff x="0" y="0"/>
          <a:chExt cx="0" cy="0"/>
        </a:xfrm>
      </p:grpSpPr>
      <p:sp>
        <p:nvSpPr>
          <p:cNvPr id="9" name="Rectangle 8"/>
          <p:cNvSpPr/>
          <p:nvPr userDrawn="1"/>
        </p:nvSpPr>
        <p:spPr>
          <a:xfrm>
            <a:off x="4590000" y="4610452"/>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909130" y="4610452"/>
            <a:ext cx="2250000" cy="2250000"/>
          </a:xfrm>
          <a:prstGeom prst="rect">
            <a:avLst/>
          </a:prstGeom>
          <a:solidFill>
            <a:srgbClr val="0058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9144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12000" y="2890226"/>
            <a:ext cx="7920000" cy="1080000"/>
          </a:xfrm>
        </p:spPr>
        <p:txBody>
          <a:bodyPr anchor="ctr" anchorCtr="1">
            <a:noAutofit/>
          </a:bodyPr>
          <a:lstStyle>
            <a:lvl1pPr algn="ctr">
              <a:defRPr sz="4500">
                <a:solidFill>
                  <a:schemeClr val="bg1"/>
                </a:solidFill>
              </a:defRPr>
            </a:lvl1pPr>
          </a:lstStyle>
          <a:p>
            <a:r>
              <a:rPr lang="en-US" smtClean="0"/>
              <a:t>Click to edit Master title style</a:t>
            </a:r>
            <a:endParaRPr lang="en-US" dirty="0"/>
          </a:p>
        </p:txBody>
      </p:sp>
      <p:sp>
        <p:nvSpPr>
          <p:cNvPr id="15" name="Rectangle 14"/>
          <p:cNvSpPr/>
          <p:nvPr userDrawn="1"/>
        </p:nvSpPr>
        <p:spPr>
          <a:xfrm>
            <a:off x="2329565" y="0"/>
            <a:ext cx="2250000" cy="2250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0" y="4611757"/>
            <a:ext cx="4520870" cy="22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4659130" y="0"/>
            <a:ext cx="4500000" cy="2250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971274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add photos">
    <p:spTree>
      <p:nvGrpSpPr>
        <p:cNvPr id="1" name=""/>
        <p:cNvGrpSpPr/>
        <p:nvPr/>
      </p:nvGrpSpPr>
      <p:grpSpPr>
        <a:xfrm>
          <a:off x="0" y="0"/>
          <a:ext cx="0" cy="0"/>
          <a:chOff x="0" y="0"/>
          <a:chExt cx="0" cy="0"/>
        </a:xfrm>
      </p:grpSpPr>
      <p:sp>
        <p:nvSpPr>
          <p:cNvPr id="9" name="Rectangle 8"/>
          <p:cNvSpPr/>
          <p:nvPr userDrawn="1"/>
        </p:nvSpPr>
        <p:spPr>
          <a:xfrm>
            <a:off x="4590000" y="4608000"/>
            <a:ext cx="2250000" cy="2250000"/>
          </a:xfrm>
          <a:prstGeom prst="rect">
            <a:avLst/>
          </a:prstGeom>
          <a:solidFill>
            <a:srgbClr val="141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2305226"/>
            <a:ext cx="6840000" cy="2250000"/>
          </a:xfrm>
          <a:prstGeom prst="rect">
            <a:avLst/>
          </a:prstGeom>
          <a:solidFill>
            <a:srgbClr val="00A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0" y="0"/>
            <a:ext cx="2250000" cy="225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630000" y="2700000"/>
            <a:ext cx="6062348" cy="1384995"/>
          </a:xfrm>
        </p:spPr>
        <p:txBody>
          <a:bodyPr anchor="ctr" anchorCtr="0">
            <a:noAutofit/>
          </a:bodyPr>
          <a:lstStyle>
            <a:lvl1pPr algn="l">
              <a:defRPr sz="45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30000" y="4610452"/>
            <a:ext cx="3600000" cy="555548"/>
          </a:xfrm>
        </p:spPr>
        <p:txBody>
          <a:bodyPr anchor="b" anchorCtr="0">
            <a:noAutofit/>
          </a:bodyPr>
          <a:lstStyle>
            <a:lvl1pPr marL="0" indent="0" algn="l">
              <a:buNone/>
              <a:defRPr sz="175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3" name="Date Placeholder 3"/>
          <p:cNvSpPr>
            <a:spLocks noGrp="1"/>
          </p:cNvSpPr>
          <p:nvPr>
            <p:ph type="dt" sz="half" idx="10"/>
          </p:nvPr>
        </p:nvSpPr>
        <p:spPr>
          <a:xfrm>
            <a:off x="628650" y="5125252"/>
            <a:ext cx="3601350" cy="281635"/>
          </a:xfrm>
          <a:prstGeom prst="rect">
            <a:avLst/>
          </a:prstGeom>
        </p:spPr>
        <p:txBody>
          <a:bodyPr lIns="0" tIns="0" rIns="0" bIns="0">
            <a:noAutofit/>
          </a:bodyPr>
          <a:lstStyle>
            <a:lvl1pPr>
              <a:defRPr sz="1750" b="1">
                <a:solidFill>
                  <a:schemeClr val="tx1"/>
                </a:solidFill>
              </a:defRPr>
            </a:lvl1pPr>
          </a:lstStyle>
          <a:p>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0" y="630000"/>
            <a:ext cx="1257333" cy="698400"/>
          </a:xfrm>
          <a:prstGeom prst="rect">
            <a:avLst/>
          </a:prstGeom>
        </p:spPr>
      </p:pic>
      <p:sp>
        <p:nvSpPr>
          <p:cNvPr id="6" name="Content Placeholder 5"/>
          <p:cNvSpPr>
            <a:spLocks noGrp="1"/>
          </p:cNvSpPr>
          <p:nvPr>
            <p:ph sz="quarter" idx="13" hasCustomPrompt="1"/>
          </p:nvPr>
        </p:nvSpPr>
        <p:spPr>
          <a:xfrm>
            <a:off x="6894000" y="2305049"/>
            <a:ext cx="225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smtClean="0"/>
              <a:t>Image</a:t>
            </a:r>
            <a:endParaRPr lang="en-GB" dirty="0"/>
          </a:p>
        </p:txBody>
      </p:sp>
      <p:sp>
        <p:nvSpPr>
          <p:cNvPr id="11" name="Content Placeholder 10"/>
          <p:cNvSpPr>
            <a:spLocks noGrp="1"/>
          </p:cNvSpPr>
          <p:nvPr>
            <p:ph sz="quarter" idx="14" hasCustomPrompt="1"/>
          </p:nvPr>
        </p:nvSpPr>
        <p:spPr>
          <a:xfrm>
            <a:off x="6894000" y="4608513"/>
            <a:ext cx="2250000" cy="2250000"/>
          </a:xfrm>
          <a:solidFill>
            <a:schemeClr val="bg1">
              <a:lumMod val="95000"/>
            </a:schemeClr>
          </a:solidFill>
        </p:spPr>
        <p:txBody>
          <a:bodyPr/>
          <a:lstStyle>
            <a:lvl1pPr marL="0" indent="0">
              <a:buFontTx/>
              <a:buNone/>
              <a:defRPr sz="1600"/>
            </a:lvl1pPr>
            <a:lvl2pPr>
              <a:defRPr sz="1600"/>
            </a:lvl2pPr>
            <a:lvl3pPr>
              <a:defRPr sz="1600"/>
            </a:lvl3pPr>
            <a:lvl4pPr>
              <a:defRPr sz="1600"/>
            </a:lvl4pPr>
            <a:lvl5pPr>
              <a:defRPr sz="1600"/>
            </a:lvl5pPr>
          </a:lstStyle>
          <a:p>
            <a:pPr lvl="0"/>
            <a:r>
              <a:rPr lang="en-US" dirty="0" smtClean="0"/>
              <a:t>Image</a:t>
            </a:r>
            <a:endParaRPr lang="en-GB" dirty="0"/>
          </a:p>
        </p:txBody>
      </p:sp>
    </p:spTree>
    <p:extLst>
      <p:ext uri="{BB962C8B-B14F-4D97-AF65-F5344CB8AC3E}">
        <p14:creationId xmlns:p14="http://schemas.microsoft.com/office/powerpoint/2010/main" val="27667060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_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12000" y="460800"/>
            <a:ext cx="7920000" cy="413843"/>
          </a:xfrm>
        </p:spPr>
        <p:txBody>
          <a:bodyPr>
            <a:noAutofit/>
          </a:bodyPr>
          <a:lstStyle>
            <a:lvl1pPr>
              <a:defRPr>
                <a:solidFill>
                  <a:schemeClr val="tx2"/>
                </a:solidFill>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
        <p:nvSpPr>
          <p:cNvPr id="5" name="Text Placeholder 4"/>
          <p:cNvSpPr>
            <a:spLocks noGrp="1"/>
          </p:cNvSpPr>
          <p:nvPr>
            <p:ph type="body" sz="quarter" idx="13"/>
          </p:nvPr>
        </p:nvSpPr>
        <p:spPr>
          <a:xfrm>
            <a:off x="612775" y="874643"/>
            <a:ext cx="7918450" cy="420826"/>
          </a:xfrm>
        </p:spPr>
        <p:txBody>
          <a:bodyPr anchor="b" anchorCtr="0">
            <a:noAutofit/>
          </a:bodyPr>
          <a:lstStyle>
            <a:lvl1pPr marL="0" indent="0">
              <a:buFontTx/>
              <a:buNone/>
              <a:defRPr sz="2400" b="1">
                <a:solidFill>
                  <a:schemeClr val="tx2"/>
                </a:solidFill>
              </a:defRPr>
            </a:lvl1pPr>
            <a:lvl2pPr marL="288000" indent="0">
              <a:buFontTx/>
              <a:buNone/>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p:txBody>
      </p:sp>
      <p:sp>
        <p:nvSpPr>
          <p:cNvPr id="4" name="Text Placeholder 3"/>
          <p:cNvSpPr>
            <a:spLocks noGrp="1"/>
          </p:cNvSpPr>
          <p:nvPr>
            <p:ph type="body" sz="quarter" idx="18"/>
          </p:nvPr>
        </p:nvSpPr>
        <p:spPr>
          <a:xfrm>
            <a:off x="612775" y="3600000"/>
            <a:ext cx="1728000" cy="1728000"/>
          </a:xfrm>
          <a:solidFill>
            <a:srgbClr val="00968E"/>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a:p>
            <a:pPr lvl="1"/>
            <a:r>
              <a:rPr lang="en-US" smtClean="0"/>
              <a:t>Second level</a:t>
            </a:r>
          </a:p>
        </p:txBody>
      </p:sp>
      <p:sp>
        <p:nvSpPr>
          <p:cNvPr id="19" name="Text Placeholder 3"/>
          <p:cNvSpPr>
            <a:spLocks noGrp="1"/>
          </p:cNvSpPr>
          <p:nvPr>
            <p:ph type="body" sz="quarter" idx="19"/>
          </p:nvPr>
        </p:nvSpPr>
        <p:spPr>
          <a:xfrm>
            <a:off x="2674800" y="3600000"/>
            <a:ext cx="1728000" cy="1728000"/>
          </a:xfrm>
          <a:solidFill>
            <a:srgbClr val="00B140"/>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a:p>
            <a:pPr lvl="1"/>
            <a:r>
              <a:rPr lang="en-US" smtClean="0"/>
              <a:t>Second level</a:t>
            </a:r>
          </a:p>
        </p:txBody>
      </p:sp>
      <p:sp>
        <p:nvSpPr>
          <p:cNvPr id="20" name="Text Placeholder 3"/>
          <p:cNvSpPr>
            <a:spLocks noGrp="1"/>
          </p:cNvSpPr>
          <p:nvPr>
            <p:ph type="body" sz="quarter" idx="20"/>
          </p:nvPr>
        </p:nvSpPr>
        <p:spPr>
          <a:xfrm>
            <a:off x="4741200" y="3600000"/>
            <a:ext cx="1728000" cy="1728000"/>
          </a:xfrm>
          <a:solidFill>
            <a:schemeClr val="accent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a:p>
            <a:pPr lvl="1"/>
            <a:r>
              <a:rPr lang="en-US" smtClean="0"/>
              <a:t>Second level</a:t>
            </a:r>
          </a:p>
        </p:txBody>
      </p:sp>
      <p:sp>
        <p:nvSpPr>
          <p:cNvPr id="21" name="Text Placeholder 3"/>
          <p:cNvSpPr>
            <a:spLocks noGrp="1"/>
          </p:cNvSpPr>
          <p:nvPr>
            <p:ph type="body" sz="quarter" idx="21"/>
          </p:nvPr>
        </p:nvSpPr>
        <p:spPr>
          <a:xfrm>
            <a:off x="6803225" y="3600000"/>
            <a:ext cx="1728000" cy="1728000"/>
          </a:xfrm>
          <a:solidFill>
            <a:srgbClr val="00A5E1"/>
          </a:solidFill>
          <a:ln>
            <a:noFill/>
          </a:ln>
        </p:spPr>
        <p:txBody>
          <a:bodyPr lIns="144000" tIns="144000" rIns="144000" bIns="144000">
            <a:noAutofit/>
          </a:bodyPr>
          <a:lstStyle>
            <a:lvl1pPr marL="144000" indent="-144000">
              <a:buFont typeface="Wingdings" panose="05000000000000000000" pitchFamily="2" charset="2"/>
              <a:buChar char="§"/>
              <a:defRPr sz="1400">
                <a:solidFill>
                  <a:schemeClr val="bg1"/>
                </a:solidFill>
              </a:defRPr>
            </a:lvl1pPr>
            <a:lvl2pPr marL="360000" indent="-144000">
              <a:buFont typeface="Calibri" panose="020F0502020204030204" pitchFamily="34" charset="0"/>
              <a:buChar char="‒"/>
              <a:defRPr sz="1400">
                <a:solidFill>
                  <a:schemeClr val="bg1"/>
                </a:solidFill>
              </a:defRPr>
            </a:lvl2pPr>
            <a:lvl3pPr marL="576000" indent="0">
              <a:buFontTx/>
              <a:buNone/>
              <a:defRPr/>
            </a:lvl3pPr>
            <a:lvl4pPr marL="864000" indent="0">
              <a:buFontTx/>
              <a:buNone/>
              <a:defRPr/>
            </a:lvl4pPr>
            <a:lvl5pPr marL="1152000" indent="0">
              <a:buFontTx/>
              <a:buNone/>
              <a:defRPr/>
            </a:lvl5pPr>
          </a:lstStyle>
          <a:p>
            <a:pPr lvl="0"/>
            <a:r>
              <a:rPr lang="en-US" smtClean="0"/>
              <a:t>Click to edit Master text styles</a:t>
            </a:r>
          </a:p>
          <a:p>
            <a:pPr lvl="1"/>
            <a:r>
              <a:rPr lang="en-US" smtClean="0"/>
              <a:t>Second level</a:t>
            </a:r>
          </a:p>
        </p:txBody>
      </p:sp>
      <p:sp>
        <p:nvSpPr>
          <p:cNvPr id="9" name="Content Placeholder 8"/>
          <p:cNvSpPr>
            <a:spLocks noGrp="1"/>
          </p:cNvSpPr>
          <p:nvPr>
            <p:ph sz="quarter" idx="22" hasCustomPrompt="1"/>
          </p:nvPr>
        </p:nvSpPr>
        <p:spPr>
          <a:xfrm>
            <a:off x="6120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smtClean="0"/>
              <a:t>Image</a:t>
            </a:r>
            <a:endParaRPr lang="en-GB" dirty="0"/>
          </a:p>
        </p:txBody>
      </p:sp>
      <p:sp>
        <p:nvSpPr>
          <p:cNvPr id="7" name="Content Placeholder 6"/>
          <p:cNvSpPr>
            <a:spLocks noGrp="1"/>
          </p:cNvSpPr>
          <p:nvPr>
            <p:ph sz="quarter" idx="23" hasCustomPrompt="1"/>
          </p:nvPr>
        </p:nvSpPr>
        <p:spPr>
          <a:xfrm>
            <a:off x="26748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smtClean="0"/>
              <a:t>Image</a:t>
            </a:r>
            <a:endParaRPr lang="en-GB" dirty="0"/>
          </a:p>
        </p:txBody>
      </p:sp>
      <p:sp>
        <p:nvSpPr>
          <p:cNvPr id="13" name="Content Placeholder 12"/>
          <p:cNvSpPr>
            <a:spLocks noGrp="1"/>
          </p:cNvSpPr>
          <p:nvPr>
            <p:ph sz="quarter" idx="24" hasCustomPrompt="1"/>
          </p:nvPr>
        </p:nvSpPr>
        <p:spPr>
          <a:xfrm>
            <a:off x="4741200" y="1836000"/>
            <a:ext cx="1728000" cy="1728000"/>
          </a:xfrm>
          <a:solidFill>
            <a:schemeClr val="bg1">
              <a:lumMod val="95000"/>
            </a:schemeClr>
          </a:solidFill>
        </p:spPr>
        <p:txBody>
          <a:bodyPr/>
          <a:lstStyle>
            <a:lvl1pPr marL="0" indent="0">
              <a:buFontTx/>
              <a:buNone/>
              <a:defRPr sz="1400"/>
            </a:lvl1pPr>
            <a:lvl2pPr>
              <a:defRPr sz="1400"/>
            </a:lvl2pPr>
            <a:lvl3pPr>
              <a:defRPr sz="1400"/>
            </a:lvl3pPr>
            <a:lvl4pPr>
              <a:defRPr sz="1400"/>
            </a:lvl4pPr>
            <a:lvl5pPr>
              <a:defRPr sz="1400"/>
            </a:lvl5pPr>
          </a:lstStyle>
          <a:p>
            <a:pPr lvl="0"/>
            <a:r>
              <a:rPr lang="en-US" dirty="0" smtClean="0"/>
              <a:t>Image</a:t>
            </a:r>
            <a:endParaRPr lang="en-GB" dirty="0"/>
          </a:p>
        </p:txBody>
      </p:sp>
      <p:sp>
        <p:nvSpPr>
          <p:cNvPr id="16" name="Content Placeholder 15"/>
          <p:cNvSpPr>
            <a:spLocks noGrp="1"/>
          </p:cNvSpPr>
          <p:nvPr>
            <p:ph sz="quarter" idx="25" hasCustomPrompt="1"/>
          </p:nvPr>
        </p:nvSpPr>
        <p:spPr>
          <a:xfrm>
            <a:off x="6804000" y="1836000"/>
            <a:ext cx="1728000" cy="1728000"/>
          </a:xfrm>
          <a:solidFill>
            <a:schemeClr val="bg1">
              <a:lumMod val="95000"/>
            </a:schemeClr>
          </a:solidFill>
        </p:spPr>
        <p:txBody>
          <a:bodyPr/>
          <a:lstStyle>
            <a:lvl1pPr marL="0" indent="0">
              <a:buFontTx/>
              <a:buNone/>
              <a:defRPr sz="1400" baseline="0"/>
            </a:lvl1pPr>
            <a:lvl2pPr>
              <a:defRPr sz="1400"/>
            </a:lvl2pPr>
            <a:lvl3pPr>
              <a:defRPr sz="1400"/>
            </a:lvl3pPr>
            <a:lvl4pPr>
              <a:defRPr sz="1400"/>
            </a:lvl4pPr>
            <a:lvl5pPr>
              <a:defRPr sz="1400"/>
            </a:lvl5pPr>
          </a:lstStyle>
          <a:p>
            <a:pPr lvl="0"/>
            <a:r>
              <a:rPr lang="en-US" dirty="0" smtClean="0"/>
              <a:t>Image</a:t>
            </a:r>
            <a:endParaRPr lang="en-GB" dirty="0"/>
          </a:p>
        </p:txBody>
      </p:sp>
    </p:spTree>
    <p:extLst>
      <p:ext uri="{BB962C8B-B14F-4D97-AF65-F5344CB8AC3E}">
        <p14:creationId xmlns:p14="http://schemas.microsoft.com/office/powerpoint/2010/main" val="2495357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marL="0" indent="0">
              <a:spcAft>
                <a:spcPts val="1200"/>
              </a:spcAft>
              <a:buFontTx/>
              <a:buNone/>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9266721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31641532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612000" y="1620000"/>
            <a:ext cx="38862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620000"/>
            <a:ext cx="3886200" cy="4351338"/>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31304392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itle and image/chart/object 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612000" y="1620000"/>
            <a:ext cx="7920000" cy="2124000"/>
          </a:xfrm>
        </p:spPr>
        <p:txBody>
          <a:bodyPr>
            <a:noAutofit/>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000" y="3856380"/>
            <a:ext cx="7920000" cy="2124000"/>
          </a:xfrm>
        </p:spPr>
        <p:txBody>
          <a:bodyPr>
            <a:noAutofit/>
          </a:bodyPr>
          <a:lstStyle>
            <a:lvl1pPr marL="0" indent="0">
              <a:buFontTx/>
              <a:buNone/>
              <a:defRPr/>
            </a:lvl1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1998205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ext and Table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sz="half" idx="1"/>
          </p:nvPr>
        </p:nvSpPr>
        <p:spPr>
          <a:xfrm>
            <a:off x="612000" y="1620000"/>
            <a:ext cx="7920000" cy="1080000"/>
          </a:xfrm>
        </p:spPr>
        <p:txBody>
          <a:bodyPr>
            <a:noAutofit/>
          </a:bodyPr>
          <a:lstStyle>
            <a:lvl1pPr>
              <a:defRPr sz="1600"/>
            </a:lvl1pPr>
            <a:lvl2pPr>
              <a:defRPr sz="1600"/>
            </a:lvl2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612000" y="2835961"/>
            <a:ext cx="7920000" cy="3168000"/>
          </a:xfrm>
        </p:spPr>
        <p:txBody>
          <a:bodyPr>
            <a:noAutofit/>
          </a:bodyPr>
          <a:lstStyle>
            <a:lvl1pPr marL="0" indent="0">
              <a:buFontTx/>
              <a:buNone/>
              <a:defRPr/>
            </a:lvl1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1B3EF10-4E29-4F0C-9AB6-355B3A7B01AB}" type="slidenum">
              <a:rPr lang="en-GB" smtClean="0"/>
              <a:t>‹#›</a:t>
            </a:fld>
            <a:endParaRPr lang="en-GB" dirty="0"/>
          </a:p>
        </p:txBody>
      </p:sp>
    </p:spTree>
    <p:extLst>
      <p:ext uri="{BB962C8B-B14F-4D97-AF65-F5344CB8AC3E}">
        <p14:creationId xmlns:p14="http://schemas.microsoft.com/office/powerpoint/2010/main" val="18920010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460800"/>
            <a:ext cx="7920000" cy="81720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12000" y="1620000"/>
            <a:ext cx="7920000" cy="435133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12000" y="6336000"/>
            <a:ext cx="252000" cy="252000"/>
          </a:xfrm>
          <a:prstGeom prst="rect">
            <a:avLst/>
          </a:prstGeom>
          <a:solidFill>
            <a:schemeClr val="tx2"/>
          </a:solidFill>
        </p:spPr>
        <p:txBody>
          <a:bodyPr vert="horz" lIns="36000" tIns="36000" rIns="36000" bIns="36000" rtlCol="0" anchor="ctr" anchorCtr="1"/>
          <a:lstStyle>
            <a:lvl1pPr algn="r">
              <a:defRPr sz="900">
                <a:solidFill>
                  <a:schemeClr val="bg1"/>
                </a:solidFill>
              </a:defRPr>
            </a:lvl1pPr>
          </a:lstStyle>
          <a:p>
            <a:fld id="{C1B3EF10-4E29-4F0C-9AB6-355B3A7B01AB}" type="slidenum">
              <a:rPr lang="en-GB" smtClean="0"/>
              <a:pPr/>
              <a:t>‹#›</a:t>
            </a:fld>
            <a:endParaRPr lang="en-GB" dirty="0"/>
          </a:p>
        </p:txBody>
      </p:sp>
      <p:cxnSp>
        <p:nvCxnSpPr>
          <p:cNvPr id="10" name="Straight Connector 9"/>
          <p:cNvCxnSpPr/>
          <p:nvPr userDrawn="1"/>
        </p:nvCxnSpPr>
        <p:spPr>
          <a:xfrm>
            <a:off x="612000" y="1382400"/>
            <a:ext cx="7920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992000" y="594000"/>
            <a:ext cx="540000" cy="299949"/>
          </a:xfrm>
          <a:prstGeom prst="rect">
            <a:avLst/>
          </a:prstGeom>
        </p:spPr>
      </p:pic>
    </p:spTree>
    <p:extLst>
      <p:ext uri="{BB962C8B-B14F-4D97-AF65-F5344CB8AC3E}">
        <p14:creationId xmlns:p14="http://schemas.microsoft.com/office/powerpoint/2010/main" val="158855818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94" r:id="rId4"/>
    <p:sldLayoutId id="2147483674" r:id="rId5"/>
    <p:sldLayoutId id="2147483676" r:id="rId6"/>
    <p:sldLayoutId id="2147483664" r:id="rId7"/>
    <p:sldLayoutId id="2147483677" r:id="rId8"/>
    <p:sldLayoutId id="2147483678" r:id="rId9"/>
    <p:sldLayoutId id="2147483679" r:id="rId10"/>
    <p:sldLayoutId id="2147483689" r:id="rId11"/>
    <p:sldLayoutId id="2147483690" r:id="rId12"/>
    <p:sldLayoutId id="2147483680" r:id="rId13"/>
    <p:sldLayoutId id="2147483681" r:id="rId14"/>
    <p:sldLayoutId id="2147483682" r:id="rId15"/>
    <p:sldLayoutId id="2147483683" r:id="rId16"/>
    <p:sldLayoutId id="2147483684" r:id="rId17"/>
    <p:sldLayoutId id="2147483685" r:id="rId18"/>
    <p:sldLayoutId id="2147483686" r:id="rId19"/>
    <p:sldLayoutId id="2147483688" r:id="rId20"/>
    <p:sldLayoutId id="2147483687" r:id="rId21"/>
    <p:sldLayoutId id="2147483691" r:id="rId22"/>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ClrTx/>
        <a:buFont typeface="Wingdings" panose="05000000000000000000" pitchFamily="2" charset="2"/>
        <a:buChar char="§"/>
        <a:defRPr sz="2000" kern="1200">
          <a:solidFill>
            <a:schemeClr val="tx1"/>
          </a:solidFill>
          <a:latin typeface="+mn-lt"/>
          <a:ea typeface="+mn-ea"/>
          <a:cs typeface="+mn-cs"/>
        </a:defRPr>
      </a:lvl1pPr>
      <a:lvl2pPr marL="432000" indent="-144000" algn="l" defTabSz="914400" rtl="0" eaLnBrk="1" latinLnBrk="0" hangingPunct="1">
        <a:lnSpc>
          <a:spcPct val="100000"/>
        </a:lnSpc>
        <a:spcBef>
          <a:spcPts val="0"/>
        </a:spcBef>
        <a:spcAft>
          <a:spcPts val="600"/>
        </a:spcAft>
        <a:buClrTx/>
        <a:buFont typeface="Calibri" panose="020F0502020204030204" pitchFamily="34" charset="0"/>
        <a:buChar char="–"/>
        <a:defRPr sz="1800" kern="1200">
          <a:solidFill>
            <a:schemeClr val="tx1"/>
          </a:solidFill>
          <a:latin typeface="+mn-lt"/>
          <a:ea typeface="+mn-ea"/>
          <a:cs typeface="+mn-cs"/>
        </a:defRPr>
      </a:lvl2pPr>
      <a:lvl3pPr marL="720000" indent="-144000" algn="l" defTabSz="914400" rtl="0" eaLnBrk="1" latinLnBrk="0" hangingPunct="1">
        <a:lnSpc>
          <a:spcPct val="100000"/>
        </a:lnSpc>
        <a:spcBef>
          <a:spcPts val="0"/>
        </a:spcBef>
        <a:spcAft>
          <a:spcPts val="600"/>
        </a:spcAft>
        <a:buClrTx/>
        <a:buFont typeface="Wingdings" panose="05000000000000000000" pitchFamily="2" charset="2"/>
        <a:buChar char="§"/>
        <a:defRPr sz="1800" kern="1200">
          <a:solidFill>
            <a:schemeClr val="tx1"/>
          </a:solidFill>
          <a:latin typeface="+mn-lt"/>
          <a:ea typeface="+mn-ea"/>
          <a:cs typeface="+mn-cs"/>
        </a:defRPr>
      </a:lvl3pPr>
      <a:lvl4pPr marL="1008000" indent="-144000" algn="l" defTabSz="914400" rtl="0" eaLnBrk="1" latinLnBrk="0" hangingPunct="1">
        <a:lnSpc>
          <a:spcPct val="100000"/>
        </a:lnSpc>
        <a:spcBef>
          <a:spcPts val="0"/>
        </a:spcBef>
        <a:spcAft>
          <a:spcPts val="600"/>
        </a:spcAft>
        <a:buClrTx/>
        <a:buFont typeface="Calibri" panose="020F0502020204030204" pitchFamily="34" charset="0"/>
        <a:buChar char="–"/>
        <a:defRPr sz="1600" kern="1200">
          <a:solidFill>
            <a:schemeClr val="tx1"/>
          </a:solidFill>
          <a:latin typeface="+mn-lt"/>
          <a:ea typeface="+mn-ea"/>
          <a:cs typeface="+mn-cs"/>
        </a:defRPr>
      </a:lvl4pPr>
      <a:lvl5pPr marL="1296000" indent="-144000" algn="l" defTabSz="914400" rtl="0" eaLnBrk="1" latinLnBrk="0" hangingPunct="1">
        <a:lnSpc>
          <a:spcPct val="100000"/>
        </a:lnSpc>
        <a:spcBef>
          <a:spcPts val="0"/>
        </a:spcBef>
        <a:spcAft>
          <a:spcPts val="600"/>
        </a:spcAft>
        <a:buClrTx/>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Supplier information </a:t>
            </a:r>
            <a:r>
              <a:rPr lang="en-GB" dirty="0" smtClean="0"/>
              <a:t>session</a:t>
            </a:r>
            <a:br>
              <a:rPr lang="en-GB" dirty="0" smtClean="0"/>
            </a:br>
            <a:r>
              <a:rPr lang="en-GB" sz="2400" dirty="0"/>
              <a:t>Support for development of a rail industry cyber security strategy</a:t>
            </a:r>
          </a:p>
        </p:txBody>
      </p:sp>
      <p:sp>
        <p:nvSpPr>
          <p:cNvPr id="5" name="Subtitle 4"/>
          <p:cNvSpPr>
            <a:spLocks noGrp="1"/>
          </p:cNvSpPr>
          <p:nvPr>
            <p:ph type="subTitle" idx="1"/>
          </p:nvPr>
        </p:nvSpPr>
        <p:spPr/>
        <p:txBody>
          <a:bodyPr/>
          <a:lstStyle/>
          <a:p>
            <a:r>
              <a:rPr lang="en-GB" dirty="0" smtClean="0"/>
              <a:t>Presented by Maria Grazia Vigliotti</a:t>
            </a:r>
            <a:endParaRPr lang="en-GB" dirty="0"/>
          </a:p>
        </p:txBody>
      </p:sp>
      <p:sp>
        <p:nvSpPr>
          <p:cNvPr id="7" name="Date Placeholder 6"/>
          <p:cNvSpPr>
            <a:spLocks noGrp="1"/>
          </p:cNvSpPr>
          <p:nvPr>
            <p:ph type="dt" sz="half" idx="10"/>
          </p:nvPr>
        </p:nvSpPr>
        <p:spPr/>
        <p:txBody>
          <a:bodyPr/>
          <a:lstStyle/>
          <a:p>
            <a:r>
              <a:rPr lang="en-GB" dirty="0" smtClean="0"/>
              <a:t>10 December 2015</a:t>
            </a:r>
            <a:endParaRPr lang="en-GB" dirty="0"/>
          </a:p>
        </p:txBody>
      </p:sp>
    </p:spTree>
    <p:extLst>
      <p:ext uri="{BB962C8B-B14F-4D97-AF65-F5344CB8AC3E}">
        <p14:creationId xmlns:p14="http://schemas.microsoft.com/office/powerpoint/2010/main" val="78394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Procurement Process</a:t>
            </a:r>
            <a:endParaRPr lang="en-GB" dirty="0"/>
          </a:p>
        </p:txBody>
      </p:sp>
      <p:sp>
        <p:nvSpPr>
          <p:cNvPr id="3" name="Content Placeholder 2"/>
          <p:cNvSpPr>
            <a:spLocks noGrp="1"/>
          </p:cNvSpPr>
          <p:nvPr>
            <p:ph idx="1"/>
          </p:nvPr>
        </p:nvSpPr>
        <p:spPr>
          <a:xfrm>
            <a:off x="612000" y="1631331"/>
            <a:ext cx="8046000" cy="4351338"/>
          </a:xfrm>
        </p:spPr>
        <p:txBody>
          <a:bodyPr/>
          <a:lstStyle/>
          <a:p>
            <a:r>
              <a:rPr lang="en-GB" sz="1800" dirty="0" smtClean="0"/>
              <a:t>Draft procurement timeline:</a:t>
            </a:r>
          </a:p>
          <a:p>
            <a:pPr marL="285750" indent="-285750">
              <a:buFont typeface="Arial" panose="020B0604020202020204" pitchFamily="34" charset="0"/>
              <a:buChar char="•"/>
            </a:pPr>
            <a:r>
              <a:rPr lang="en-GB" sz="1800" dirty="0" smtClean="0"/>
              <a:t>Request for proposal documentation will be advertised on contracts finder.</a:t>
            </a:r>
          </a:p>
          <a:p>
            <a:pPr marL="285750" indent="-285750">
              <a:buFont typeface="Arial" panose="020B0604020202020204" pitchFamily="34" charset="0"/>
              <a:buChar char="•"/>
            </a:pPr>
            <a:r>
              <a:rPr lang="en-GB" sz="1800" dirty="0" smtClean="0"/>
              <a:t>All clarification questions will be uploaded onto contracts finder for other suppliers</a:t>
            </a:r>
          </a:p>
          <a:p>
            <a:r>
              <a:rPr lang="en-GB" sz="1800" dirty="0" smtClean="0"/>
              <a:t> to view</a:t>
            </a:r>
            <a:r>
              <a:rPr lang="en-GB" sz="1400" dirty="0" smtClean="0"/>
              <a:t>.</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C1B3EF10-4E29-4F0C-9AB6-355B3A7B01AB}" type="slidenum">
              <a:rPr lang="en-GB" smtClean="0"/>
              <a:t>10</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95583490"/>
              </p:ext>
            </p:extLst>
          </p:nvPr>
        </p:nvGraphicFramePr>
        <p:xfrm>
          <a:off x="667412" y="2788919"/>
          <a:ext cx="7809176" cy="3551509"/>
        </p:xfrm>
        <a:graphic>
          <a:graphicData uri="http://schemas.openxmlformats.org/drawingml/2006/table">
            <a:tbl>
              <a:tblPr firstRow="1" firstCol="1" bandRow="1">
                <a:tableStyleId>{5C22544A-7EE6-4342-B048-85BDC9FD1C3A}</a:tableStyleId>
              </a:tblPr>
              <a:tblGrid>
                <a:gridCol w="4833880"/>
                <a:gridCol w="2975296"/>
              </a:tblGrid>
              <a:tr h="311965">
                <a:tc>
                  <a:txBody>
                    <a:bodyPr/>
                    <a:lstStyle/>
                    <a:p>
                      <a:pPr>
                        <a:spcBef>
                          <a:spcPts val="600"/>
                        </a:spcBef>
                        <a:spcAft>
                          <a:spcPts val="600"/>
                        </a:spcAft>
                      </a:pPr>
                      <a:r>
                        <a:rPr lang="en-GB" sz="1100" dirty="0">
                          <a:effectLst/>
                        </a:rPr>
                        <a:t>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en-GB" sz="1200" dirty="0">
                          <a:effectLst/>
                        </a:rPr>
                        <a:t>Start Date</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1965">
                <a:tc>
                  <a:txBody>
                    <a:bodyPr/>
                    <a:lstStyle/>
                    <a:p>
                      <a:pPr algn="just">
                        <a:spcBef>
                          <a:spcPts val="600"/>
                        </a:spcBef>
                        <a:spcAft>
                          <a:spcPts val="600"/>
                        </a:spcAft>
                      </a:pPr>
                      <a:r>
                        <a:rPr lang="en-GB" sz="2000" dirty="0">
                          <a:effectLst/>
                        </a:rPr>
                        <a:t>Market Engagement Event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10th December 2015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1965">
                <a:tc>
                  <a:txBody>
                    <a:bodyPr/>
                    <a:lstStyle/>
                    <a:p>
                      <a:pPr algn="just">
                        <a:spcBef>
                          <a:spcPts val="600"/>
                        </a:spcBef>
                        <a:spcAft>
                          <a:spcPts val="600"/>
                        </a:spcAft>
                      </a:pPr>
                      <a:r>
                        <a:rPr lang="en-GB" sz="2000" dirty="0">
                          <a:effectLst/>
                        </a:rPr>
                        <a:t>RFP issued</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W/C 21</a:t>
                      </a:r>
                      <a:r>
                        <a:rPr lang="en-GB" sz="2000" baseline="30000" dirty="0">
                          <a:effectLst/>
                        </a:rPr>
                        <a:t>st</a:t>
                      </a:r>
                      <a:r>
                        <a:rPr lang="en-GB" sz="2000" dirty="0">
                          <a:effectLst/>
                        </a:rPr>
                        <a:t> December 2015</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9393">
                <a:tc>
                  <a:txBody>
                    <a:bodyPr/>
                    <a:lstStyle/>
                    <a:p>
                      <a:pPr algn="just">
                        <a:spcBef>
                          <a:spcPts val="600"/>
                        </a:spcBef>
                        <a:spcAft>
                          <a:spcPts val="600"/>
                        </a:spcAft>
                      </a:pPr>
                      <a:r>
                        <a:rPr lang="en-GB" sz="2000" dirty="0">
                          <a:effectLst/>
                        </a:rPr>
                        <a:t>Supplier clarification questions deadline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11</a:t>
                      </a:r>
                      <a:r>
                        <a:rPr lang="en-GB" sz="2000" baseline="30000" dirty="0">
                          <a:effectLst/>
                        </a:rPr>
                        <a:t>th</a:t>
                      </a:r>
                      <a:r>
                        <a:rPr lang="en-GB" sz="2000" dirty="0">
                          <a:effectLst/>
                        </a:rPr>
                        <a:t> January 2016 @ 12.00 Noon</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210371">
                <a:tc>
                  <a:txBody>
                    <a:bodyPr/>
                    <a:lstStyle/>
                    <a:p>
                      <a:pPr algn="just">
                        <a:spcBef>
                          <a:spcPts val="600"/>
                        </a:spcBef>
                        <a:spcAft>
                          <a:spcPts val="600"/>
                        </a:spcAft>
                      </a:pPr>
                      <a:r>
                        <a:rPr lang="en-GB" sz="2000" dirty="0">
                          <a:effectLst/>
                        </a:rPr>
                        <a:t>Deadline for Submitting Tenders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15</a:t>
                      </a:r>
                      <a:r>
                        <a:rPr lang="en-GB" sz="2000" baseline="30000" dirty="0">
                          <a:effectLst/>
                        </a:rPr>
                        <a:t>th</a:t>
                      </a:r>
                      <a:r>
                        <a:rPr lang="en-GB" sz="2000" dirty="0">
                          <a:effectLst/>
                        </a:rPr>
                        <a:t> January 2016 @ 15.00 hours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86242">
                <a:tc>
                  <a:txBody>
                    <a:bodyPr/>
                    <a:lstStyle/>
                    <a:p>
                      <a:pPr algn="just">
                        <a:spcBef>
                          <a:spcPts val="600"/>
                        </a:spcBef>
                        <a:spcAft>
                          <a:spcPts val="600"/>
                        </a:spcAft>
                      </a:pPr>
                      <a:r>
                        <a:rPr lang="en-GB" sz="2000" dirty="0">
                          <a:effectLst/>
                        </a:rPr>
                        <a:t>Tender Evaluation</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W/C 18</a:t>
                      </a:r>
                      <a:r>
                        <a:rPr lang="en-GB" sz="2000" baseline="30000" dirty="0">
                          <a:effectLst/>
                        </a:rPr>
                        <a:t>th</a:t>
                      </a:r>
                      <a:r>
                        <a:rPr lang="en-GB" sz="2000" dirty="0">
                          <a:effectLst/>
                        </a:rPr>
                        <a:t> January 2016</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86242">
                <a:tc>
                  <a:txBody>
                    <a:bodyPr/>
                    <a:lstStyle/>
                    <a:p>
                      <a:pPr algn="just">
                        <a:spcBef>
                          <a:spcPts val="600"/>
                        </a:spcBef>
                        <a:spcAft>
                          <a:spcPts val="600"/>
                        </a:spcAft>
                      </a:pPr>
                      <a:r>
                        <a:rPr lang="en-GB" sz="2000" dirty="0">
                          <a:effectLst/>
                        </a:rPr>
                        <a:t>Supplier Interviews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W/C 1</a:t>
                      </a:r>
                      <a:r>
                        <a:rPr lang="en-GB" sz="2000" baseline="30000" dirty="0">
                          <a:effectLst/>
                        </a:rPr>
                        <a:t>st</a:t>
                      </a:r>
                      <a:r>
                        <a:rPr lang="en-GB" sz="2000" dirty="0">
                          <a:effectLst/>
                        </a:rPr>
                        <a:t> February 2016</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1965">
                <a:tc>
                  <a:txBody>
                    <a:bodyPr/>
                    <a:lstStyle/>
                    <a:p>
                      <a:pPr algn="just">
                        <a:spcBef>
                          <a:spcPts val="600"/>
                        </a:spcBef>
                        <a:spcAft>
                          <a:spcPts val="600"/>
                        </a:spcAft>
                      </a:pPr>
                      <a:r>
                        <a:rPr lang="en-GB" sz="2000" dirty="0">
                          <a:effectLst/>
                        </a:rPr>
                        <a:t>Estimated notification of award decision</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5</a:t>
                      </a:r>
                      <a:r>
                        <a:rPr lang="en-GB" sz="2000" baseline="30000" dirty="0">
                          <a:effectLst/>
                        </a:rPr>
                        <a:t>th</a:t>
                      </a:r>
                      <a:r>
                        <a:rPr lang="en-GB" sz="2000" dirty="0">
                          <a:effectLst/>
                        </a:rPr>
                        <a:t> February 2016</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311965">
                <a:tc>
                  <a:txBody>
                    <a:bodyPr/>
                    <a:lstStyle/>
                    <a:p>
                      <a:pPr algn="just">
                        <a:spcBef>
                          <a:spcPts val="600"/>
                        </a:spcBef>
                        <a:spcAft>
                          <a:spcPts val="600"/>
                        </a:spcAft>
                      </a:pPr>
                      <a:r>
                        <a:rPr lang="en-GB" sz="2000" dirty="0">
                          <a:effectLst/>
                        </a:rPr>
                        <a:t>Target contract commencement date</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GB" sz="2000" dirty="0">
                          <a:effectLst/>
                        </a:rPr>
                        <a:t>W/C 15</a:t>
                      </a:r>
                      <a:r>
                        <a:rPr lang="en-GB" sz="2000" baseline="30000" dirty="0">
                          <a:effectLst/>
                        </a:rPr>
                        <a:t>th</a:t>
                      </a:r>
                      <a:r>
                        <a:rPr lang="en-GB" sz="2000" dirty="0">
                          <a:effectLst/>
                        </a:rPr>
                        <a:t> February 2016</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75489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QUESTIONS?</a:t>
            </a:r>
            <a:endParaRPr lang="en-GB" dirty="0"/>
          </a:p>
        </p:txBody>
      </p:sp>
    </p:spTree>
    <p:extLst>
      <p:ext uri="{BB962C8B-B14F-4D97-AF65-F5344CB8AC3E}">
        <p14:creationId xmlns:p14="http://schemas.microsoft.com/office/powerpoint/2010/main" val="2363601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 good bid looks like?</a:t>
            </a:r>
            <a:endParaRPr lang="en-GB" dirty="0"/>
          </a:p>
        </p:txBody>
      </p:sp>
      <p:sp>
        <p:nvSpPr>
          <p:cNvPr id="3" name="Content Placeholder 2"/>
          <p:cNvSpPr>
            <a:spLocks noGrp="1"/>
          </p:cNvSpPr>
          <p:nvPr>
            <p:ph idx="1"/>
          </p:nvPr>
        </p:nvSpPr>
        <p:spPr/>
        <p:txBody>
          <a:bodyPr/>
          <a:lstStyle/>
          <a:p>
            <a:r>
              <a:rPr lang="en-GB" dirty="0" smtClean="0"/>
              <a:t>A good bid shows that:</a:t>
            </a:r>
          </a:p>
          <a:p>
            <a:pPr marL="342900" indent="-342900">
              <a:buFont typeface="Arial" panose="020B0604020202020204" pitchFamily="34" charset="0"/>
              <a:buChar char="•"/>
            </a:pPr>
            <a:r>
              <a:rPr lang="en-GB" dirty="0" smtClean="0"/>
              <a:t>The supplier has understood the requirements</a:t>
            </a:r>
          </a:p>
          <a:p>
            <a:pPr marL="342900" indent="-342900">
              <a:buFont typeface="Arial" panose="020B0604020202020204" pitchFamily="34" charset="0"/>
              <a:buChar char="•"/>
            </a:pPr>
            <a:r>
              <a:rPr lang="en-GB" dirty="0" smtClean="0"/>
              <a:t>There is a clear plan on how to deliver the outputs</a:t>
            </a:r>
          </a:p>
          <a:p>
            <a:pPr marL="342900" indent="-342900">
              <a:buFont typeface="Arial" panose="020B0604020202020204" pitchFamily="34" charset="0"/>
              <a:buChar char="•"/>
            </a:pPr>
            <a:r>
              <a:rPr lang="en-GB" dirty="0" smtClean="0"/>
              <a:t>The skills and experience of the consultant are clearly linked to the deliverable</a:t>
            </a:r>
          </a:p>
          <a:p>
            <a:pPr marL="342900" indent="-342900">
              <a:buFont typeface="Arial" panose="020B0604020202020204" pitchFamily="34" charset="0"/>
              <a:buChar char="•"/>
            </a:pPr>
            <a:r>
              <a:rPr lang="en-GB" dirty="0" smtClean="0"/>
              <a:t>The supplier has understood the risks, and identified new ones, in the project, and there is a clear mitigation plan in place</a:t>
            </a:r>
          </a:p>
          <a:p>
            <a:pPr marL="342900" indent="-342900">
              <a:buFont typeface="Arial" panose="020B0604020202020204" pitchFamily="34" charset="0"/>
              <a:buChar char="•"/>
            </a:pPr>
            <a:r>
              <a:rPr lang="en-GB" dirty="0" smtClean="0"/>
              <a:t>Daily rates are clearly justified </a:t>
            </a:r>
          </a:p>
        </p:txBody>
      </p:sp>
      <p:sp>
        <p:nvSpPr>
          <p:cNvPr id="4" name="Slide Number Placeholder 3"/>
          <p:cNvSpPr>
            <a:spLocks noGrp="1"/>
          </p:cNvSpPr>
          <p:nvPr>
            <p:ph type="sldNum" sz="quarter" idx="12"/>
          </p:nvPr>
        </p:nvSpPr>
        <p:spPr/>
        <p:txBody>
          <a:bodyPr/>
          <a:lstStyle/>
          <a:p>
            <a:fld id="{C1B3EF10-4E29-4F0C-9AB6-355B3A7B01AB}" type="slidenum">
              <a:rPr lang="en-GB" smtClean="0"/>
              <a:t>12</a:t>
            </a:fld>
            <a:endParaRPr lang="en-GB" dirty="0"/>
          </a:p>
        </p:txBody>
      </p:sp>
    </p:spTree>
    <p:extLst>
      <p:ext uri="{BB962C8B-B14F-4D97-AF65-F5344CB8AC3E}">
        <p14:creationId xmlns:p14="http://schemas.microsoft.com/office/powerpoint/2010/main" val="2477649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to RSSB</a:t>
            </a:r>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400" dirty="0" smtClean="0"/>
              <a:t>RSSB </a:t>
            </a:r>
            <a:r>
              <a:rPr lang="en-GB" sz="2400" dirty="0"/>
              <a:t>is a membership organisation in the </a:t>
            </a:r>
            <a:r>
              <a:rPr lang="en-GB" sz="2400" dirty="0" smtClean="0"/>
              <a:t>railway</a:t>
            </a:r>
          </a:p>
          <a:p>
            <a:pPr marL="342900" indent="-342900">
              <a:buFont typeface="Arial" panose="020B0604020202020204" pitchFamily="34" charset="0"/>
              <a:buChar char="•"/>
            </a:pPr>
            <a:r>
              <a:rPr lang="en-GB" sz="2400" dirty="0" smtClean="0"/>
              <a:t>RSSB brings </a:t>
            </a:r>
            <a:r>
              <a:rPr lang="en-GB" sz="2400" dirty="0"/>
              <a:t>different organisations together to make </a:t>
            </a:r>
            <a:r>
              <a:rPr lang="en-GB" sz="2400" dirty="0" smtClean="0"/>
              <a:t>collective </a:t>
            </a:r>
            <a:r>
              <a:rPr lang="en-GB" sz="2400" dirty="0"/>
              <a:t>decisions </a:t>
            </a:r>
            <a:r>
              <a:rPr lang="en-GB" sz="2400" dirty="0" smtClean="0"/>
              <a:t>about: </a:t>
            </a:r>
          </a:p>
          <a:p>
            <a:pPr marL="889200" lvl="1" indent="-457200">
              <a:buFont typeface="Arial" panose="020B0604020202020204" pitchFamily="34" charset="0"/>
              <a:buChar char="•"/>
            </a:pPr>
            <a:r>
              <a:rPr lang="en-GB" sz="2400" dirty="0" smtClean="0"/>
              <a:t>Safety and </a:t>
            </a:r>
          </a:p>
          <a:p>
            <a:pPr marL="889200" lvl="1" indent="-457200">
              <a:buFont typeface="Arial" panose="020B0604020202020204" pitchFamily="34" charset="0"/>
              <a:buChar char="•"/>
            </a:pPr>
            <a:r>
              <a:rPr lang="en-GB" sz="2400" dirty="0" smtClean="0"/>
              <a:t> </a:t>
            </a:r>
            <a:r>
              <a:rPr lang="en-GB" sz="2400" dirty="0"/>
              <a:t>T</a:t>
            </a:r>
            <a:r>
              <a:rPr lang="en-GB" sz="2400" dirty="0" smtClean="0"/>
              <a:t>echnical </a:t>
            </a:r>
            <a:r>
              <a:rPr lang="en-GB" sz="2400" dirty="0"/>
              <a:t>standards. </a:t>
            </a:r>
            <a:endParaRPr lang="en-GB" sz="2400" dirty="0" smtClean="0"/>
          </a:p>
          <a:p>
            <a:pPr marL="889200" lvl="1" indent="-457200">
              <a:buFont typeface="Arial" panose="020B0604020202020204" pitchFamily="34" charset="0"/>
              <a:buChar char="•"/>
            </a:pPr>
            <a:endParaRPr lang="en-GB" sz="2400" dirty="0" smtClean="0"/>
          </a:p>
          <a:p>
            <a:pPr marL="457200" indent="-457200">
              <a:buFont typeface="Arial" panose="020B0604020202020204" pitchFamily="34" charset="0"/>
              <a:buChar char="•"/>
            </a:pPr>
            <a:r>
              <a:rPr lang="en-GB" sz="2400" dirty="0"/>
              <a:t>O</a:t>
            </a:r>
            <a:r>
              <a:rPr lang="en-GB" sz="2400" dirty="0" smtClean="0"/>
              <a:t>n </a:t>
            </a:r>
            <a:r>
              <a:rPr lang="en-GB" sz="2400" dirty="0"/>
              <a:t>the behalf of the railway </a:t>
            </a:r>
            <a:r>
              <a:rPr lang="en-GB" sz="2400" dirty="0" smtClean="0"/>
              <a:t>industry RSSB manages </a:t>
            </a:r>
          </a:p>
          <a:p>
            <a:pPr marL="889200" lvl="1" indent="-457200">
              <a:buFont typeface="Arial" panose="020B0604020202020204" pitchFamily="34" charset="0"/>
              <a:buChar char="•"/>
            </a:pPr>
            <a:r>
              <a:rPr lang="en-GB" sz="2400" dirty="0" smtClean="0"/>
              <a:t>Innovation and</a:t>
            </a:r>
          </a:p>
          <a:p>
            <a:pPr marL="889200" lvl="1" indent="-457200">
              <a:buFont typeface="Arial" panose="020B0604020202020204" pitchFamily="34" charset="0"/>
              <a:buChar char="•"/>
            </a:pPr>
            <a:r>
              <a:rPr lang="en-GB" sz="2400" dirty="0" smtClean="0"/>
              <a:t>R&amp;D projects</a:t>
            </a:r>
            <a:endParaRPr lang="en-GB" sz="2400" dirty="0"/>
          </a:p>
        </p:txBody>
      </p:sp>
      <p:sp>
        <p:nvSpPr>
          <p:cNvPr id="4" name="Slide Number Placeholder 3"/>
          <p:cNvSpPr>
            <a:spLocks noGrp="1"/>
          </p:cNvSpPr>
          <p:nvPr>
            <p:ph type="sldNum" sz="quarter" idx="12"/>
          </p:nvPr>
        </p:nvSpPr>
        <p:spPr/>
        <p:txBody>
          <a:bodyPr/>
          <a:lstStyle/>
          <a:p>
            <a:fld id="{C1B3EF10-4E29-4F0C-9AB6-355B3A7B01AB}" type="slidenum">
              <a:rPr lang="en-GB" smtClean="0"/>
              <a:pPr/>
              <a:t>2</a:t>
            </a:fld>
            <a:endParaRPr lang="en-GB" dirty="0"/>
          </a:p>
        </p:txBody>
      </p:sp>
    </p:spTree>
    <p:extLst>
      <p:ext uri="{BB962C8B-B14F-4D97-AF65-F5344CB8AC3E}">
        <p14:creationId xmlns:p14="http://schemas.microsoft.com/office/powerpoint/2010/main" val="974997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38138"/>
            <a:ext cx="7920000" cy="817200"/>
          </a:xfrm>
        </p:spPr>
        <p:txBody>
          <a:bodyPr/>
          <a:lstStyle/>
          <a:p>
            <a:r>
              <a:rPr lang="en-GB" sz="2800" dirty="0" smtClean="0"/>
              <a:t>Cyber security in the railway </a:t>
            </a:r>
            <a:endParaRPr lang="en-GB" sz="2800" dirty="0"/>
          </a:p>
        </p:txBody>
      </p:sp>
      <p:sp>
        <p:nvSpPr>
          <p:cNvPr id="3" name="Content Placeholder 2"/>
          <p:cNvSpPr>
            <a:spLocks noGrp="1"/>
          </p:cNvSpPr>
          <p:nvPr>
            <p:ph idx="1"/>
          </p:nvPr>
        </p:nvSpPr>
        <p:spPr>
          <a:xfrm>
            <a:off x="612000" y="1620000"/>
            <a:ext cx="6721404" cy="4351338"/>
          </a:xfrm>
        </p:spPr>
        <p:txBody>
          <a:bodyPr/>
          <a:lstStyle/>
          <a:p>
            <a:r>
              <a:rPr lang="en-GB" sz="2200" dirty="0" smtClean="0"/>
              <a:t>The Centre for Protection of National Infrastructure (CPNI) has asked RSSB to facilitate the production of an industry cyber security plan – this is supported by the DfT</a:t>
            </a:r>
          </a:p>
          <a:p>
            <a:r>
              <a:rPr lang="en-GB" sz="2200" dirty="0" smtClean="0"/>
              <a:t>Key requirements:</a:t>
            </a:r>
          </a:p>
          <a:p>
            <a:pPr marL="342900" indent="-342900">
              <a:buFont typeface="Arial" panose="020B0604020202020204" pitchFamily="34" charset="0"/>
              <a:buChar char="•"/>
            </a:pPr>
            <a:r>
              <a:rPr lang="en-GB" sz="2200" dirty="0" smtClean="0"/>
              <a:t>Industry involvement including TOCs, FOCs, ROSCOs, NR, BTP, DfT, ORR, CPNI  </a:t>
            </a:r>
          </a:p>
          <a:p>
            <a:pPr marL="342900" indent="-342900">
              <a:buFont typeface="Arial" panose="020B0604020202020204" pitchFamily="34" charset="0"/>
              <a:buChar char="•"/>
            </a:pPr>
            <a:r>
              <a:rPr lang="en-GB" sz="2200" dirty="0" smtClean="0"/>
              <a:t>Completed in a short period of </a:t>
            </a:r>
            <a:r>
              <a:rPr lang="en-GB" sz="2200" smtClean="0"/>
              <a:t>time (six </a:t>
            </a:r>
            <a:r>
              <a:rPr lang="en-GB" sz="2200" dirty="0" smtClean="0"/>
              <a:t>months)</a:t>
            </a:r>
          </a:p>
          <a:p>
            <a:endParaRPr lang="en-GB" sz="2200" dirty="0" smtClean="0"/>
          </a:p>
          <a:p>
            <a:pPr marL="342900" indent="-342900">
              <a:buFont typeface="Arial" panose="020B0604020202020204" pitchFamily="34" charset="0"/>
              <a:buChar char="•"/>
            </a:pPr>
            <a:endParaRPr lang="en-GB" sz="2200" dirty="0" smtClean="0"/>
          </a:p>
          <a:p>
            <a:endParaRPr lang="en-GB" sz="2200" dirty="0" smtClean="0"/>
          </a:p>
        </p:txBody>
      </p:sp>
      <p:sp>
        <p:nvSpPr>
          <p:cNvPr id="4" name="Slide Number Placeholder 3"/>
          <p:cNvSpPr>
            <a:spLocks noGrp="1"/>
          </p:cNvSpPr>
          <p:nvPr>
            <p:ph type="sldNum" sz="quarter" idx="12"/>
          </p:nvPr>
        </p:nvSpPr>
        <p:spPr/>
        <p:txBody>
          <a:bodyPr/>
          <a:lstStyle/>
          <a:p>
            <a:fld id="{C1B3EF10-4E29-4F0C-9AB6-355B3A7B01AB}" type="slidenum">
              <a:rPr lang="en-GB" smtClean="0"/>
              <a:pPr/>
              <a:t>3</a:t>
            </a:fld>
            <a:endParaRPr lang="en-GB" dirty="0"/>
          </a:p>
        </p:txBody>
      </p:sp>
      <p:pic>
        <p:nvPicPr>
          <p:cNvPr id="5" name="Picture 4"/>
          <p:cNvPicPr>
            <a:picLocks noChangeAspect="1"/>
          </p:cNvPicPr>
          <p:nvPr/>
        </p:nvPicPr>
        <p:blipFill>
          <a:blip r:embed="rId3"/>
          <a:stretch>
            <a:fillRect/>
          </a:stretch>
        </p:blipFill>
        <p:spPr>
          <a:xfrm>
            <a:off x="7333404" y="1953838"/>
            <a:ext cx="1645496" cy="220869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srcRect l="31113" t="15584" r="12664" b="24525"/>
          <a:stretch/>
        </p:blipFill>
        <p:spPr>
          <a:xfrm>
            <a:off x="6347609" y="5214156"/>
            <a:ext cx="2631291" cy="1514363"/>
          </a:xfrm>
          <a:prstGeom prst="rect">
            <a:avLst/>
          </a:prstGeom>
        </p:spPr>
      </p:pic>
    </p:spTree>
    <p:extLst>
      <p:ext uri="{BB962C8B-B14F-4D97-AF65-F5344CB8AC3E}">
        <p14:creationId xmlns:p14="http://schemas.microsoft.com/office/powerpoint/2010/main" val="259929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content of the strategy</a:t>
            </a:r>
          </a:p>
        </p:txBody>
      </p:sp>
      <p:sp>
        <p:nvSpPr>
          <p:cNvPr id="3" name="Content Placeholder 2"/>
          <p:cNvSpPr>
            <a:spLocks noGrp="1"/>
          </p:cNvSpPr>
          <p:nvPr>
            <p:ph idx="1"/>
          </p:nvPr>
        </p:nvSpPr>
        <p:spPr/>
        <p:txBody>
          <a:bodyPr/>
          <a:lstStyle/>
          <a:p>
            <a:pPr lvl="0"/>
            <a:r>
              <a:rPr lang="en-GB" sz="2200" dirty="0" smtClean="0"/>
              <a:t>Strategy will contain:</a:t>
            </a:r>
          </a:p>
          <a:p>
            <a:pPr marL="342900" lvl="0" indent="-342900">
              <a:buFont typeface="Arial" panose="020B0604020202020204" pitchFamily="34" charset="0"/>
              <a:buChar char="•"/>
            </a:pPr>
            <a:r>
              <a:rPr lang="en-GB" sz="2200" dirty="0" smtClean="0"/>
              <a:t>A </a:t>
            </a:r>
            <a:r>
              <a:rPr lang="en-GB" sz="2200" dirty="0"/>
              <a:t>set of goals that the strategy will </a:t>
            </a:r>
            <a:r>
              <a:rPr lang="en-GB" sz="2200" dirty="0" smtClean="0"/>
              <a:t>implement</a:t>
            </a:r>
            <a:endParaRPr lang="en-GB" sz="2200" dirty="0"/>
          </a:p>
          <a:p>
            <a:pPr marL="342900" lvl="0" indent="-342900">
              <a:buFont typeface="Arial" panose="020B0604020202020204" pitchFamily="34" charset="0"/>
              <a:buChar char="•"/>
            </a:pPr>
            <a:r>
              <a:rPr lang="en-GB" sz="2200" dirty="0"/>
              <a:t>A </a:t>
            </a:r>
            <a:r>
              <a:rPr lang="en-GB" sz="2200" dirty="0" smtClean="0"/>
              <a:t>set </a:t>
            </a:r>
            <a:r>
              <a:rPr lang="en-GB" sz="2200" dirty="0"/>
              <a:t>of prioritised activities required to be undertaken in [Rail Industry] Control Period 5 (CP5, 2014-2019) and CP6 (2019-2024) </a:t>
            </a:r>
            <a:endParaRPr lang="en-GB" sz="2200" dirty="0" smtClean="0"/>
          </a:p>
          <a:p>
            <a:pPr marL="342900" lvl="0" indent="-342900">
              <a:buFont typeface="Arial" panose="020B0604020202020204" pitchFamily="34" charset="0"/>
              <a:buChar char="•"/>
            </a:pPr>
            <a:r>
              <a:rPr lang="en-GB" sz="2200" dirty="0" smtClean="0"/>
              <a:t>Roles </a:t>
            </a:r>
            <a:r>
              <a:rPr lang="en-GB" sz="2200" dirty="0"/>
              <a:t>and responsibilities for </a:t>
            </a:r>
            <a:r>
              <a:rPr lang="en-GB" sz="2200" dirty="0" smtClean="0"/>
              <a:t>stakeholders</a:t>
            </a:r>
            <a:r>
              <a:rPr lang="en-GB" sz="2200" dirty="0"/>
              <a:t> </a:t>
            </a:r>
          </a:p>
          <a:p>
            <a:pPr marL="342900" lvl="0" indent="-342900">
              <a:buFont typeface="Arial" panose="020B0604020202020204" pitchFamily="34" charset="0"/>
              <a:buChar char="•"/>
            </a:pPr>
            <a:r>
              <a:rPr lang="en-GB" sz="2200" dirty="0"/>
              <a:t>The cost of the activities and sources of funding to implement the cyber security </a:t>
            </a:r>
            <a:r>
              <a:rPr lang="en-GB" sz="2200" dirty="0" smtClean="0"/>
              <a:t>strategy</a:t>
            </a:r>
          </a:p>
          <a:p>
            <a:pPr marL="342900" lvl="0" indent="-342900">
              <a:buFont typeface="Arial" panose="020B0604020202020204" pitchFamily="34" charset="0"/>
              <a:buChar char="•"/>
            </a:pPr>
            <a:r>
              <a:rPr lang="en-GB" sz="2200" dirty="0" smtClean="0"/>
              <a:t>Governance </a:t>
            </a:r>
            <a:r>
              <a:rPr lang="en-GB" sz="2200" dirty="0"/>
              <a:t>principles for the cyber security </a:t>
            </a:r>
            <a:r>
              <a:rPr lang="en-GB" sz="2200" dirty="0" smtClean="0"/>
              <a:t>strategy</a:t>
            </a:r>
            <a:r>
              <a:rPr lang="en-GB" sz="2200" dirty="0"/>
              <a:t> </a:t>
            </a:r>
          </a:p>
          <a:p>
            <a:pPr marL="342900" indent="-342900">
              <a:buFont typeface="Arial" panose="020B0604020202020204" pitchFamily="34" charset="0"/>
              <a:buChar char="•"/>
            </a:pPr>
            <a:endParaRPr lang="en-GB" dirty="0"/>
          </a:p>
        </p:txBody>
      </p:sp>
      <p:sp>
        <p:nvSpPr>
          <p:cNvPr id="4" name="Slide Number Placeholder 3"/>
          <p:cNvSpPr>
            <a:spLocks noGrp="1"/>
          </p:cNvSpPr>
          <p:nvPr>
            <p:ph type="sldNum" sz="quarter" idx="12"/>
          </p:nvPr>
        </p:nvSpPr>
        <p:spPr/>
        <p:txBody>
          <a:bodyPr/>
          <a:lstStyle/>
          <a:p>
            <a:fld id="{C1B3EF10-4E29-4F0C-9AB6-355B3A7B01AB}" type="slidenum">
              <a:rPr lang="en-GB" smtClean="0"/>
              <a:t>4</a:t>
            </a:fld>
            <a:endParaRPr lang="en-GB" dirty="0"/>
          </a:p>
        </p:txBody>
      </p:sp>
    </p:spTree>
    <p:extLst>
      <p:ext uri="{BB962C8B-B14F-4D97-AF65-F5344CB8AC3E}">
        <p14:creationId xmlns:p14="http://schemas.microsoft.com/office/powerpoint/2010/main" val="221364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Development of the strategy</a:t>
            </a:r>
          </a:p>
        </p:txBody>
      </p:sp>
      <p:sp>
        <p:nvSpPr>
          <p:cNvPr id="3" name="Content Placeholder 2"/>
          <p:cNvSpPr>
            <a:spLocks noGrp="1"/>
          </p:cNvSpPr>
          <p:nvPr>
            <p:ph idx="1"/>
          </p:nvPr>
        </p:nvSpPr>
        <p:spPr/>
        <p:txBody>
          <a:bodyPr/>
          <a:lstStyle/>
          <a:p>
            <a:r>
              <a:rPr lang="en-GB" sz="2400" dirty="0" smtClean="0"/>
              <a:t>The work will start in February </a:t>
            </a:r>
          </a:p>
          <a:p>
            <a:r>
              <a:rPr lang="en-GB" sz="2400" dirty="0" smtClean="0"/>
              <a:t>Governance </a:t>
            </a:r>
            <a:r>
              <a:rPr lang="en-GB" sz="2400" dirty="0"/>
              <a:t>for development of the </a:t>
            </a:r>
            <a:r>
              <a:rPr lang="en-GB" sz="2400" dirty="0" smtClean="0"/>
              <a:t>strategy:</a:t>
            </a:r>
          </a:p>
          <a:p>
            <a:pPr marL="342900" indent="-342900">
              <a:buFont typeface="Arial" panose="020B0604020202020204" pitchFamily="34" charset="0"/>
              <a:buChar char="•"/>
            </a:pPr>
            <a:r>
              <a:rPr lang="en-GB" sz="2400" dirty="0" smtClean="0"/>
              <a:t>Cross-industry </a:t>
            </a:r>
            <a:r>
              <a:rPr lang="en-GB" sz="2400" dirty="0"/>
              <a:t>Advisory Group (AG</a:t>
            </a:r>
            <a:r>
              <a:rPr lang="en-GB" sz="2400" dirty="0" smtClean="0"/>
              <a:t>): steers the themes of the strategy</a:t>
            </a:r>
          </a:p>
          <a:p>
            <a:pPr marL="774900" lvl="1" indent="-342900">
              <a:buFont typeface="Courier New" panose="02070309020205020404" pitchFamily="49" charset="0"/>
              <a:buChar char="o"/>
            </a:pPr>
            <a:r>
              <a:rPr lang="en-GB" sz="2400" dirty="0" smtClean="0"/>
              <a:t>It meets every two weeks </a:t>
            </a:r>
          </a:p>
          <a:p>
            <a:pPr marL="774900" lvl="1" indent="-342900">
              <a:buFont typeface="Courier New" panose="02070309020205020404" pitchFamily="49" charset="0"/>
              <a:buChar char="o"/>
            </a:pPr>
            <a:r>
              <a:rPr lang="en-GB" sz="2400" dirty="0" smtClean="0"/>
              <a:t>It takes informed decisions on the content of the strategy</a:t>
            </a:r>
            <a:endParaRPr lang="en-GB" sz="2400" dirty="0"/>
          </a:p>
          <a:p>
            <a:pPr marL="342900" indent="-342900">
              <a:buFont typeface="Arial" panose="020B0604020202020204" pitchFamily="34" charset="0"/>
              <a:buChar char="•"/>
            </a:pPr>
            <a:r>
              <a:rPr lang="en-GB" sz="2400" dirty="0" smtClean="0"/>
              <a:t>Drafting Group: writes the strategy following the decisions and the steers from the AG (meet roughly every two weeks)</a:t>
            </a:r>
          </a:p>
          <a:p>
            <a:pPr marL="342900" indent="-342900">
              <a:buFont typeface="Arial" panose="020B0604020202020204" pitchFamily="34" charset="0"/>
              <a:buChar char="•"/>
            </a:pPr>
            <a:endParaRPr lang="en-GB" sz="2400" dirty="0"/>
          </a:p>
        </p:txBody>
      </p:sp>
      <p:sp>
        <p:nvSpPr>
          <p:cNvPr id="4" name="Slide Number Placeholder 3"/>
          <p:cNvSpPr>
            <a:spLocks noGrp="1"/>
          </p:cNvSpPr>
          <p:nvPr>
            <p:ph type="sldNum" sz="quarter" idx="12"/>
          </p:nvPr>
        </p:nvSpPr>
        <p:spPr/>
        <p:txBody>
          <a:bodyPr/>
          <a:lstStyle/>
          <a:p>
            <a:fld id="{C1B3EF10-4E29-4F0C-9AB6-355B3A7B01AB}" type="slidenum">
              <a:rPr lang="en-GB" smtClean="0"/>
              <a:t>5</a:t>
            </a:fld>
            <a:endParaRPr lang="en-GB" dirty="0"/>
          </a:p>
        </p:txBody>
      </p:sp>
    </p:spTree>
    <p:extLst>
      <p:ext uri="{BB962C8B-B14F-4D97-AF65-F5344CB8AC3E}">
        <p14:creationId xmlns:p14="http://schemas.microsoft.com/office/powerpoint/2010/main" val="2636942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Workflow diagram</a:t>
            </a:r>
            <a:endParaRPr lang="en-GB" dirty="0"/>
          </a:p>
        </p:txBody>
      </p:sp>
      <p:sp>
        <p:nvSpPr>
          <p:cNvPr id="4" name="Slide Number Placeholder 3"/>
          <p:cNvSpPr>
            <a:spLocks noGrp="1"/>
          </p:cNvSpPr>
          <p:nvPr>
            <p:ph type="sldNum" sz="quarter" idx="12"/>
          </p:nvPr>
        </p:nvSpPr>
        <p:spPr/>
        <p:txBody>
          <a:bodyPr/>
          <a:lstStyle/>
          <a:p>
            <a:fld id="{C1B3EF10-4E29-4F0C-9AB6-355B3A7B01AB}" type="slidenum">
              <a:rPr lang="en-GB" smtClean="0"/>
              <a:t>6</a:t>
            </a:fld>
            <a:endParaRPr lang="en-GB"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11580" y="1619250"/>
            <a:ext cx="6617970" cy="4838700"/>
          </a:xfrm>
          <a:prstGeom prst="rect">
            <a:avLst/>
          </a:prstGeom>
        </p:spPr>
      </p:pic>
    </p:spTree>
    <p:extLst>
      <p:ext uri="{BB962C8B-B14F-4D97-AF65-F5344CB8AC3E}">
        <p14:creationId xmlns:p14="http://schemas.microsoft.com/office/powerpoint/2010/main" val="2022808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Deliverables </a:t>
            </a:r>
            <a:endParaRPr lang="en-GB" dirty="0"/>
          </a:p>
        </p:txBody>
      </p:sp>
      <p:sp>
        <p:nvSpPr>
          <p:cNvPr id="3" name="Content Placeholder 2"/>
          <p:cNvSpPr>
            <a:spLocks noGrp="1"/>
          </p:cNvSpPr>
          <p:nvPr>
            <p:ph idx="1"/>
          </p:nvPr>
        </p:nvSpPr>
        <p:spPr/>
        <p:txBody>
          <a:bodyPr/>
          <a:lstStyle/>
          <a:p>
            <a:r>
              <a:rPr lang="en-GB" dirty="0" smtClean="0"/>
              <a:t>Each meeting will have a different topic to be considered by the AG:</a:t>
            </a:r>
          </a:p>
          <a:p>
            <a:pPr marL="457200" indent="-457200">
              <a:buFont typeface="+mj-lt"/>
              <a:buAutoNum type="arabicPeriod"/>
            </a:pPr>
            <a:r>
              <a:rPr lang="en-GB" dirty="0" smtClean="0"/>
              <a:t>Structure and scope of the strategy</a:t>
            </a:r>
          </a:p>
          <a:p>
            <a:pPr marL="457200" indent="-457200">
              <a:buFont typeface="+mj-lt"/>
              <a:buAutoNum type="arabicPeriod"/>
            </a:pPr>
            <a:r>
              <a:rPr lang="en-GB" dirty="0" smtClean="0"/>
              <a:t>Goals of the strategy</a:t>
            </a:r>
          </a:p>
          <a:p>
            <a:pPr marL="457200" indent="-457200">
              <a:buFont typeface="+mj-lt"/>
              <a:buAutoNum type="arabicPeriod"/>
            </a:pPr>
            <a:r>
              <a:rPr lang="en-GB" dirty="0" smtClean="0"/>
              <a:t>Risk based approach</a:t>
            </a:r>
          </a:p>
          <a:p>
            <a:r>
              <a:rPr lang="en-GB" dirty="0" smtClean="0"/>
              <a:t> Developing high level architectures for</a:t>
            </a:r>
          </a:p>
          <a:p>
            <a:pPr marL="457200" indent="-457200">
              <a:buFont typeface="+mj-lt"/>
              <a:buAutoNum type="arabicPeriod" startAt="4"/>
            </a:pPr>
            <a:r>
              <a:rPr lang="en-GB" dirty="0" smtClean="0"/>
              <a:t>Rolling Stock</a:t>
            </a:r>
          </a:p>
          <a:p>
            <a:pPr marL="457200" indent="-457200">
              <a:buFont typeface="+mj-lt"/>
              <a:buAutoNum type="arabicPeriod" startAt="4"/>
            </a:pPr>
            <a:r>
              <a:rPr lang="en-GB" dirty="0" smtClean="0"/>
              <a:t>CCS</a:t>
            </a:r>
          </a:p>
          <a:p>
            <a:pPr marL="457200" indent="-457200">
              <a:buFont typeface="+mj-lt"/>
              <a:buAutoNum type="arabicPeriod" startAt="4"/>
            </a:pPr>
            <a:r>
              <a:rPr lang="en-GB" dirty="0" smtClean="0"/>
              <a:t>Energy</a:t>
            </a:r>
          </a:p>
          <a:p>
            <a:pPr marL="457200" indent="-457200">
              <a:buFont typeface="+mj-lt"/>
              <a:buAutoNum type="arabicPeriod" startAt="4"/>
            </a:pPr>
            <a:r>
              <a:rPr lang="en-GB" dirty="0" smtClean="0"/>
              <a:t>Stations and infrastructure</a:t>
            </a:r>
          </a:p>
          <a:p>
            <a:endParaRPr lang="en-GB" dirty="0" smtClean="0"/>
          </a:p>
          <a:p>
            <a:pPr marL="457200" indent="-457200">
              <a:buFont typeface="+mj-lt"/>
              <a:buAutoNum type="arabicPeriod"/>
            </a:pPr>
            <a:endParaRPr lang="en-GB" dirty="0"/>
          </a:p>
        </p:txBody>
      </p:sp>
      <p:sp>
        <p:nvSpPr>
          <p:cNvPr id="4" name="Slide Number Placeholder 3"/>
          <p:cNvSpPr>
            <a:spLocks noGrp="1"/>
          </p:cNvSpPr>
          <p:nvPr>
            <p:ph type="sldNum" sz="quarter" idx="12"/>
          </p:nvPr>
        </p:nvSpPr>
        <p:spPr/>
        <p:txBody>
          <a:bodyPr/>
          <a:lstStyle/>
          <a:p>
            <a:fld id="{C1B3EF10-4E29-4F0C-9AB6-355B3A7B01AB}" type="slidenum">
              <a:rPr lang="en-GB" smtClean="0"/>
              <a:t>7</a:t>
            </a:fld>
            <a:endParaRPr lang="en-GB" dirty="0"/>
          </a:p>
        </p:txBody>
      </p:sp>
    </p:spTree>
    <p:extLst>
      <p:ext uri="{BB962C8B-B14F-4D97-AF65-F5344CB8AC3E}">
        <p14:creationId xmlns:p14="http://schemas.microsoft.com/office/powerpoint/2010/main" val="1816634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Deliverables (cont.)</a:t>
            </a:r>
            <a:endParaRPr lang="en-GB" dirty="0"/>
          </a:p>
        </p:txBody>
      </p:sp>
      <p:sp>
        <p:nvSpPr>
          <p:cNvPr id="3" name="Content Placeholder 2"/>
          <p:cNvSpPr>
            <a:spLocks noGrp="1"/>
          </p:cNvSpPr>
          <p:nvPr>
            <p:ph idx="1"/>
          </p:nvPr>
        </p:nvSpPr>
        <p:spPr/>
        <p:txBody>
          <a:bodyPr/>
          <a:lstStyle/>
          <a:p>
            <a:pPr marL="457200" indent="-457200">
              <a:buFont typeface="+mj-lt"/>
              <a:buAutoNum type="arabicPeriod" startAt="8"/>
            </a:pPr>
            <a:r>
              <a:rPr lang="en-GB" dirty="0" smtClean="0"/>
              <a:t>Security processes for human behaviour and training</a:t>
            </a:r>
          </a:p>
          <a:p>
            <a:pPr marL="457200" indent="-457200">
              <a:buFont typeface="+mj-lt"/>
              <a:buAutoNum type="arabicPeriod" startAt="8"/>
            </a:pPr>
            <a:r>
              <a:rPr lang="en-GB" dirty="0" smtClean="0"/>
              <a:t>Resilience (detect/report/respond and recover)</a:t>
            </a:r>
          </a:p>
          <a:p>
            <a:pPr marL="457200" indent="-457200">
              <a:buFont typeface="+mj-lt"/>
              <a:buAutoNum type="arabicPeriod" startAt="8"/>
            </a:pPr>
            <a:r>
              <a:rPr lang="en-GB" dirty="0" smtClean="0"/>
              <a:t>Funding and costs of the activities</a:t>
            </a:r>
          </a:p>
          <a:p>
            <a:pPr marL="457200" indent="-457200">
              <a:buFont typeface="+mj-lt"/>
              <a:buAutoNum type="arabicPeriod" startAt="8"/>
            </a:pPr>
            <a:r>
              <a:rPr lang="en-GB" dirty="0" smtClean="0"/>
              <a:t>Governance of the strategy</a:t>
            </a:r>
          </a:p>
          <a:p>
            <a:pPr marL="457200" indent="-457200">
              <a:buFont typeface="+mj-lt"/>
              <a:buAutoNum type="arabicPeriod" startAt="8"/>
            </a:pPr>
            <a:r>
              <a:rPr lang="en-GB" dirty="0" smtClean="0"/>
              <a:t>Revision of the work</a:t>
            </a:r>
          </a:p>
          <a:p>
            <a:pPr marL="457200" indent="-457200">
              <a:buFont typeface="+mj-lt"/>
              <a:buAutoNum type="arabicPeriod" startAt="8"/>
            </a:pPr>
            <a:endParaRPr lang="en-GB" dirty="0"/>
          </a:p>
        </p:txBody>
      </p:sp>
      <p:sp>
        <p:nvSpPr>
          <p:cNvPr id="4" name="Slide Number Placeholder 3"/>
          <p:cNvSpPr>
            <a:spLocks noGrp="1"/>
          </p:cNvSpPr>
          <p:nvPr>
            <p:ph type="sldNum" sz="quarter" idx="12"/>
          </p:nvPr>
        </p:nvSpPr>
        <p:spPr/>
        <p:txBody>
          <a:bodyPr/>
          <a:lstStyle/>
          <a:p>
            <a:fld id="{C1B3EF10-4E29-4F0C-9AB6-355B3A7B01AB}" type="slidenum">
              <a:rPr lang="en-GB" smtClean="0"/>
              <a:t>8</a:t>
            </a:fld>
            <a:endParaRPr lang="en-GB" dirty="0"/>
          </a:p>
        </p:txBody>
      </p:sp>
    </p:spTree>
    <p:extLst>
      <p:ext uri="{BB962C8B-B14F-4D97-AF65-F5344CB8AC3E}">
        <p14:creationId xmlns:p14="http://schemas.microsoft.com/office/powerpoint/2010/main" val="2482839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Whom we are looking for?</a:t>
            </a:r>
            <a:endParaRPr lang="en-GB" dirty="0"/>
          </a:p>
        </p:txBody>
      </p:sp>
      <p:sp>
        <p:nvSpPr>
          <p:cNvPr id="3" name="Content Placeholder 2"/>
          <p:cNvSpPr>
            <a:spLocks noGrp="1"/>
          </p:cNvSpPr>
          <p:nvPr>
            <p:ph idx="1"/>
          </p:nvPr>
        </p:nvSpPr>
        <p:spPr>
          <a:xfrm>
            <a:off x="612000" y="1438656"/>
            <a:ext cx="7920000" cy="5149344"/>
          </a:xfrm>
        </p:spPr>
        <p:txBody>
          <a:bodyPr/>
          <a:lstStyle/>
          <a:p>
            <a:r>
              <a:rPr lang="en-GB" dirty="0" smtClean="0"/>
              <a:t>Somebody who has:</a:t>
            </a:r>
          </a:p>
          <a:p>
            <a:pPr marL="342900" indent="-342900">
              <a:buFont typeface="Arial" panose="020B0604020202020204" pitchFamily="34" charset="0"/>
              <a:buChar char="•"/>
            </a:pPr>
            <a:r>
              <a:rPr lang="en-GB" dirty="0" smtClean="0"/>
              <a:t>Detailed </a:t>
            </a:r>
            <a:r>
              <a:rPr lang="en-GB" dirty="0"/>
              <a:t>knowledge in cyber security </a:t>
            </a:r>
            <a:r>
              <a:rPr lang="en-GB" dirty="0" smtClean="0"/>
              <a:t>principles</a:t>
            </a:r>
            <a:r>
              <a:rPr lang="en-GB" dirty="0"/>
              <a:t> </a:t>
            </a:r>
            <a:r>
              <a:rPr lang="en-GB" dirty="0" smtClean="0"/>
              <a:t>(and standards)</a:t>
            </a:r>
          </a:p>
          <a:p>
            <a:pPr marL="342900" indent="-342900">
              <a:buFont typeface="Arial" panose="020B0604020202020204" pitchFamily="34" charset="0"/>
              <a:buChar char="•"/>
            </a:pPr>
            <a:r>
              <a:rPr lang="en-GB" dirty="0"/>
              <a:t>K</a:t>
            </a:r>
            <a:r>
              <a:rPr lang="en-GB" dirty="0" smtClean="0"/>
              <a:t>nowledge/experience </a:t>
            </a:r>
            <a:r>
              <a:rPr lang="en-GB" dirty="0"/>
              <a:t>of writing industry </a:t>
            </a:r>
            <a:r>
              <a:rPr lang="en-GB" dirty="0" smtClean="0"/>
              <a:t>strategies</a:t>
            </a:r>
          </a:p>
          <a:p>
            <a:r>
              <a:rPr lang="en-GB" dirty="0" smtClean="0"/>
              <a:t>Somebody who can:</a:t>
            </a:r>
          </a:p>
          <a:p>
            <a:pPr marL="342900" indent="-342900">
              <a:buFont typeface="Arial" panose="020B0604020202020204" pitchFamily="34" charset="0"/>
              <a:buChar char="•"/>
            </a:pPr>
            <a:r>
              <a:rPr lang="en-GB" dirty="0" smtClean="0"/>
              <a:t>Assess in an abstract way very </a:t>
            </a:r>
            <a:r>
              <a:rPr lang="en-GB" dirty="0"/>
              <a:t>large heterogeneously connected </a:t>
            </a:r>
            <a:r>
              <a:rPr lang="en-GB" dirty="0" smtClean="0"/>
              <a:t>systems</a:t>
            </a:r>
          </a:p>
          <a:p>
            <a:pPr marL="342900" indent="-342900">
              <a:buFont typeface="Arial" panose="020B0604020202020204" pitchFamily="34" charset="0"/>
              <a:buChar char="•"/>
            </a:pPr>
            <a:r>
              <a:rPr lang="en-GB" dirty="0"/>
              <a:t>D</a:t>
            </a:r>
            <a:r>
              <a:rPr lang="en-GB" dirty="0" smtClean="0"/>
              <a:t>eliver </a:t>
            </a:r>
            <a:r>
              <a:rPr lang="en-GB" dirty="0"/>
              <a:t>high level architecture </a:t>
            </a:r>
            <a:r>
              <a:rPr lang="en-GB" dirty="0" smtClean="0"/>
              <a:t>of the </a:t>
            </a:r>
            <a:r>
              <a:rPr lang="en-GB" dirty="0"/>
              <a:t>current digital systems in use in GB railway</a:t>
            </a:r>
            <a:endParaRPr lang="en-GB" dirty="0" smtClean="0"/>
          </a:p>
          <a:p>
            <a:pPr marL="342900" indent="-342900">
              <a:buFont typeface="Arial" panose="020B0604020202020204" pitchFamily="34" charset="0"/>
              <a:buChar char="•"/>
            </a:pPr>
            <a:r>
              <a:rPr lang="en-GB" dirty="0"/>
              <a:t>P</a:t>
            </a:r>
            <a:r>
              <a:rPr lang="en-GB" dirty="0" smtClean="0"/>
              <a:t>erform research/assessment </a:t>
            </a:r>
            <a:r>
              <a:rPr lang="en-GB" dirty="0"/>
              <a:t>to related areas of security such as the interplay between safety and </a:t>
            </a:r>
            <a:r>
              <a:rPr lang="en-GB" dirty="0" smtClean="0"/>
              <a:t>security</a:t>
            </a:r>
          </a:p>
          <a:p>
            <a:pPr marL="342900" indent="-342900">
              <a:buFont typeface="Arial" panose="020B0604020202020204" pitchFamily="34" charset="0"/>
              <a:buChar char="•"/>
            </a:pPr>
            <a:r>
              <a:rPr lang="en-GB" dirty="0" smtClean="0"/>
              <a:t>Deliver clear and concise written documents containing sound </a:t>
            </a:r>
            <a:r>
              <a:rPr lang="en-GB" dirty="0"/>
              <a:t>and </a:t>
            </a:r>
            <a:r>
              <a:rPr lang="en-GB" dirty="0" smtClean="0"/>
              <a:t>principled cyber </a:t>
            </a:r>
            <a:r>
              <a:rPr lang="en-GB" dirty="0"/>
              <a:t>security </a:t>
            </a:r>
            <a:r>
              <a:rPr lang="en-GB" dirty="0" smtClean="0"/>
              <a:t>recommendations</a:t>
            </a:r>
          </a:p>
          <a:p>
            <a:pPr marL="342900" lvl="0" indent="-342900">
              <a:buFont typeface="Arial" panose="020B0604020202020204" pitchFamily="34" charset="0"/>
              <a:buChar char="•"/>
            </a:pPr>
            <a:r>
              <a:rPr lang="en-GB" dirty="0" smtClean="0"/>
              <a:t>Manage </a:t>
            </a:r>
            <a:r>
              <a:rPr lang="en-GB" dirty="0"/>
              <a:t>senior </a:t>
            </a:r>
            <a:r>
              <a:rPr lang="en-GB" dirty="0" smtClean="0"/>
              <a:t>stakeholders</a:t>
            </a:r>
            <a:r>
              <a:rPr lang="en-GB" dirty="0"/>
              <a:t> </a:t>
            </a:r>
          </a:p>
          <a:p>
            <a:pPr marL="342900" indent="-34290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2"/>
          </p:nvPr>
        </p:nvSpPr>
        <p:spPr/>
        <p:txBody>
          <a:bodyPr/>
          <a:lstStyle/>
          <a:p>
            <a:fld id="{C1B3EF10-4E29-4F0C-9AB6-355B3A7B01AB}" type="slidenum">
              <a:rPr lang="en-GB" smtClean="0"/>
              <a:t>9</a:t>
            </a:fld>
            <a:endParaRPr lang="en-GB" dirty="0"/>
          </a:p>
        </p:txBody>
      </p:sp>
    </p:spTree>
    <p:extLst>
      <p:ext uri="{BB962C8B-B14F-4D97-AF65-F5344CB8AC3E}">
        <p14:creationId xmlns:p14="http://schemas.microsoft.com/office/powerpoint/2010/main" val="41604127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256&quot;/&gt;&lt;/object&gt;&lt;object type=&quot;3&quot; unique_id=&quot;10005&quot;&gt;&lt;property id=&quot;20148&quot; value=&quot;5&quot;/&gt;&lt;property id=&quot;20300&quot; value=&quot;Slide 2 - &amp;quot;Presentation title&amp;quot;&quot;/&gt;&lt;property id=&quot;20307&quot; value=&quot;257&quot;/&gt;&lt;/object&gt;&lt;object type=&quot;3&quot; unique_id=&quot;10006&quot;&gt;&lt;property id=&quot;20148&quot; value=&quot;5&quot;/&gt;&lt;property id=&quot;20300&quot; value=&quot;Slide 3 - &amp;quot;Presentation title&amp;quot;&quot;/&gt;&lt;property id=&quot;20307&quot; value=&quot;258&quot;/&gt;&lt;/object&gt;&lt;object type=&quot;3&quot; unique_id=&quot;10007&quot;&gt;&lt;property id=&quot;20148&quot; value=&quot;5&quot;/&gt;&lt;property id=&quot;20300&quot; value=&quot;Slide 4 - &amp;quot;Introduction&amp;quot;&quot;/&gt;&lt;property id=&quot;20307&quot; value=&quot;281&quot;/&gt;&lt;/object&gt;&lt;object type=&quot;3&quot; unique_id=&quot;10008&quot;&gt;&lt;property id=&quot;20148&quot; value=&quot;5&quot;/&gt;&lt;property id=&quot;20300&quot; value=&quot;Slide 5 - &amp;quot;Heading with text block&amp;quot;&quot;/&gt;&lt;property id=&quot;20307&quot; value=&quot;261&quot;/&gt;&lt;/object&gt;&lt;object type=&quot;3&quot; unique_id=&quot;10009&quot;&gt;&lt;property id=&quot;20148&quot; value=&quot;5&quot;/&gt;&lt;property id=&quot;20300&quot; value=&quot;Slide 6 - &amp;quot;Heading with bulleted text block&amp;quot;&quot;/&gt;&lt;property id=&quot;20307&quot; value=&quot;262&quot;/&gt;&lt;/object&gt;&lt;object type=&quot;3&quot; unique_id=&quot;10010&quot;&gt;&lt;property id=&quot;20148&quot; value=&quot;5&quot;/&gt;&lt;property id=&quot;20300&quot; value=&quot;Slide 7 - &amp;quot;Heading with 2 columns of text&amp;quot;&quot;/&gt;&lt;property id=&quot;20307&quot; value=&quot;263&quot;/&gt;&lt;/object&gt;&lt;object type=&quot;3&quot; unique_id=&quot;10011&quot;&gt;&lt;property id=&quot;20148&quot; value=&quot;5&quot;/&gt;&lt;property id=&quot;20300&quot; value=&quot;Slide 8 - &amp;quot;Heading, text and image/chart/object&amp;quot;&quot;/&gt;&lt;property id=&quot;20307&quot; value=&quot;264&quot;/&gt;&lt;/object&gt;&lt;object type=&quot;3&quot; unique_id=&quot;10012&quot;&gt;&lt;property id=&quot;20148&quot; value=&quot;5&quot;/&gt;&lt;property id=&quot;20300&quot; value=&quot;Slide 9 - &amp;quot;Heading, text and image/chart/object&amp;quot;&quot;/&gt;&lt;property id=&quot;20307&quot; value=&quot;265&quot;/&gt;&lt;/object&gt;&lt;object type=&quot;3&quot; unique_id=&quot;10013&quot;&gt;&lt;property id=&quot;20148&quot; value=&quot;5&quot;/&gt;&lt;property id=&quot;20300&quot; value=&quot;Slide 10 - &amp;quot;Heading, text and image/chart/object&amp;quot;&quot;/&gt;&lt;property id=&quot;20307&quot; value=&quot;282&quot;/&gt;&lt;/object&gt;&lt;object type=&quot;3&quot; unique_id=&quot;10014&quot;&gt;&lt;property id=&quot;20148&quot; value=&quot;5&quot;/&gt;&lt;property id=&quot;20300&quot; value=&quot;Slide 11 - &amp;quot;Heading, text and image/chart/object&amp;quot;&quot;/&gt;&lt;property id=&quot;20307&quot; value=&quot;283&quot;/&gt;&lt;/object&gt;&lt;object type=&quot;3&quot; unique_id=&quot;10015&quot;&gt;&lt;property id=&quot;20148&quot; value=&quot;5&quot;/&gt;&lt;property id=&quot;20300&quot; value=&quot;Slide 12 - &amp;quot;Heading, small amount of text and table&amp;quot;&quot;/&gt;&lt;property id=&quot;20307&quot; value=&quot;266&quot;/&gt;&lt;/object&gt;&lt;object type=&quot;3&quot; unique_id=&quot;10016&quot;&gt;&lt;property id=&quot;20148&quot; value=&quot;5&quot;/&gt;&lt;property id=&quot;20300&quot; value=&quot;Slide 13 - &amp;quot;Heading, small amount of text and table&amp;quot;&quot;/&gt;&lt;property id=&quot;20307&quot; value=&quot;267&quot;/&gt;&lt;/object&gt;&lt;object type=&quot;3&quot; unique_id=&quot;10017&quot;&gt;&lt;property id=&quot;20148&quot; value=&quot;5&quot;/&gt;&lt;property id=&quot;20300&quot; value=&quot;Slide 14 - &amp;quot;Heading, intro text and 3 biographies&amp;quot;&quot;/&gt;&lt;property id=&quot;20307&quot; value=&quot;268&quot;/&gt;&lt;/object&gt;&lt;object type=&quot;3&quot; unique_id=&quot;10018&quot;&gt;&lt;property id=&quot;20148&quot; value=&quot;5&quot;/&gt;&lt;property id=&quot;20300&quot; value=&quot;Slide 15 - &amp;quot;Heading, intro text and 6 biographies&amp;quot;&quot;/&gt;&lt;property id=&quot;20307&quot; value=&quot;269&quot;/&gt;&lt;/object&gt;&lt;object type=&quot;3&quot; unique_id=&quot;10019&quot;&gt;&lt;property id=&quot;20148&quot; value=&quot;5&quot;/&gt;&lt;property id=&quot;20300&quot; value=&quot;Slide 16 - &amp;quot;Heading, subheading and text&amp;quot;&quot;/&gt;&lt;property id=&quot;20307&quot; value=&quot;270&quot;/&gt;&lt;/object&gt;&lt;object type=&quot;3&quot; unique_id=&quot;10020&quot;&gt;&lt;property id=&quot;20148&quot; value=&quot;5&quot;/&gt;&lt;property id=&quot;20300&quot; value=&quot;Slide 17 - &amp;quot;Heading, subheading and bulleted text&amp;quot;&quot;/&gt;&lt;property id=&quot;20307&quot; value=&quot;271&quot;/&gt;&lt;/object&gt;&lt;object type=&quot;3&quot; unique_id=&quot;10021&quot;&gt;&lt;property id=&quot;20148&quot; value=&quot;5&quot;/&gt;&lt;property id=&quot;20300&quot; value=&quot;Slide 18 - &amp;quot;Heading, subheading and 2 columns of text&amp;quot;&quot;/&gt;&lt;property id=&quot;20307&quot; value=&quot;272&quot;/&gt;&lt;/object&gt;&lt;object type=&quot;3&quot; unique_id=&quot;10022&quot;&gt;&lt;property id=&quot;20148&quot; value=&quot;5&quot;/&gt;&lt;property id=&quot;20300&quot; value=&quot;Slide 19 - &amp;quot;Heading, subheading and image/chart/object 1&amp;quot;&quot;/&gt;&lt;property id=&quot;20307&quot; value=&quot;273&quot;/&gt;&lt;/object&gt;&lt;object type=&quot;3&quot; unique_id=&quot;10023&quot;&gt;&lt;property id=&quot;20148&quot; value=&quot;5&quot;/&gt;&lt;property id=&quot;20300&quot; value=&quot;Slide 20 - &amp;quot;Heading, subheading and image/chart/object 2&amp;quot;&quot;/&gt;&lt;property id=&quot;20307&quot; value=&quot;274&quot;/&gt;&lt;/object&gt;&lt;object type=&quot;3&quot; unique_id=&quot;10024&quot;&gt;&lt;property id=&quot;20148&quot; value=&quot;5&quot;/&gt;&lt;property id=&quot;20300&quot; value=&quot;Slide 21 - &amp;quot;Heading, subheading, text and table&amp;quot;&quot;/&gt;&lt;property id=&quot;20307&quot; value=&quot;275&quot;/&gt;&lt;/object&gt;&lt;object type=&quot;3&quot; unique_id=&quot;10025&quot;&gt;&lt;property id=&quot;20148&quot; value=&quot;5&quot;/&gt;&lt;property id=&quot;20300&quot; value=&quot;Slide 22 - &amp;quot;Heading, subheading, text and table&amp;quot;&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 - &amp;quot;Divider slide&amp;quot;&quot;/&gt;&lt;property id=&quot;20307&quot; value=&quot;278&quot;/&gt;&lt;/object&gt;&lt;object type=&quot;3&quot; unique_id=&quot;10028&quot;&gt;&lt;property id=&quot;20148&quot; value=&quot;5&quot;/&gt;&lt;property id=&quot;20300&quot; value=&quot;Slide 25 - &amp;quot;Thank you&amp;quot;&quot;/&gt;&lt;property id=&quot;20307&quot; value=&quot;279&quot;/&gt;&lt;/object&gt;&lt;/object&gt;&lt;/object&gt;&lt;/database&gt;"/>
  <p:tag name="SECTOMILLISECCONVERTED" val="1"/>
</p:tagLst>
</file>

<file path=ppt/theme/theme1.xml><?xml version="1.0" encoding="utf-8"?>
<a:theme xmlns:a="http://schemas.openxmlformats.org/drawingml/2006/main" name="Office Theme">
  <a:themeElements>
    <a:clrScheme name="RSSB">
      <a:dk1>
        <a:sysClr val="windowText" lastClr="000000"/>
      </a:dk1>
      <a:lt1>
        <a:sysClr val="window" lastClr="FFFFFF"/>
      </a:lt1>
      <a:dk2>
        <a:srgbClr val="7FC31C"/>
      </a:dk2>
      <a:lt2>
        <a:srgbClr val="00879B"/>
      </a:lt2>
      <a:accent1>
        <a:srgbClr val="005EB8"/>
      </a:accent1>
      <a:accent2>
        <a:srgbClr val="141B4D"/>
      </a:accent2>
      <a:accent3>
        <a:srgbClr val="FF7500"/>
      </a:accent3>
      <a:accent4>
        <a:srgbClr val="5F259F"/>
      </a:accent4>
      <a:accent5>
        <a:srgbClr val="FFD100"/>
      </a:accent5>
      <a:accent6>
        <a:srgbClr val="EF3B24"/>
      </a:accent6>
      <a:hlink>
        <a:srgbClr val="00A5E1"/>
      </a:hlink>
      <a:folHlink>
        <a:srgbClr val="00B140"/>
      </a:folHlink>
    </a:clrScheme>
    <a:fontScheme name="RSSB">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SSB 2015 blank template.potx" id="{6758B034-5FCC-4A41-BEE9-6A79EC3BFCC4}" vid="{0F445788-28B8-4DBA-AED8-407BD2E122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RSSB 2015 blank template</Template>
  <TotalTime>4538</TotalTime>
  <Words>1087</Words>
  <Application>Microsoft Office PowerPoint</Application>
  <PresentationFormat>On-screen Show (4:3)</PresentationFormat>
  <Paragraphs>118</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Times New Roman</vt:lpstr>
      <vt:lpstr>Wingdings</vt:lpstr>
      <vt:lpstr>Office Theme</vt:lpstr>
      <vt:lpstr>Supplier information session Support for development of a rail industry cyber security strategy</vt:lpstr>
      <vt:lpstr>Introduction to RSSB</vt:lpstr>
      <vt:lpstr>Cyber security in the railway </vt:lpstr>
      <vt:lpstr>Outline content of the strategy</vt:lpstr>
      <vt:lpstr>Development of the strategy</vt:lpstr>
      <vt:lpstr>Workflow diagram</vt:lpstr>
      <vt:lpstr>Deliverables </vt:lpstr>
      <vt:lpstr>Deliverables (cont.)</vt:lpstr>
      <vt:lpstr>Whom we are looking for?</vt:lpstr>
      <vt:lpstr>Procurement Process</vt:lpstr>
      <vt:lpstr>QUESTIONS?</vt:lpstr>
      <vt:lpstr>What a good bid looks like?</vt:lpstr>
    </vt:vector>
  </TitlesOfParts>
  <Company>RSSB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Grazia Vigliotti</dc:creator>
  <cp:lastModifiedBy>Jenny Neil</cp:lastModifiedBy>
  <cp:revision>24</cp:revision>
  <dcterms:created xsi:type="dcterms:W3CDTF">2015-12-08T11:44:32Z</dcterms:created>
  <dcterms:modified xsi:type="dcterms:W3CDTF">2015-12-15T09:32:18Z</dcterms:modified>
</cp:coreProperties>
</file>