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5FFC-ADC5-47BB-8059-C6B34E89F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23FD1-FAFC-4365-97C5-AA08E5651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027A-E961-4ED3-8436-9500F15C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22DDB-703E-46AD-877E-0BF0D7EE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51D76-7F80-446C-BEF6-D1328159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AB7-0F95-4BC7-84F4-D34244B7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78B4B-E71A-4FDC-98EA-698C77D43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478D-4E00-4BAA-B204-E512AF2F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64D3C-9877-439B-80C7-0C70D568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7583-8EE5-4FF6-825E-20936E1E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3EB3D-9726-439B-846A-E3362E469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1193F-7601-4BD9-8096-52B253DC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DD789-5E61-4F21-80B7-D9F98057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734B4-5709-4FCA-92B7-1A21A959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51DCC-7B04-4594-AB5C-008FEA2C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4A66-F7CC-4987-B2F4-6B2C321B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B8D6-519A-43DF-9233-6BC62713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82C0F-2017-4DED-8D20-1AE3D8D6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2D3E-865D-452A-8711-87598AFB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AEE57-4E6B-40D5-9A4B-B5607D18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8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DB39-FD53-488B-95C8-BCCE62B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C3030-56EF-4713-A1FB-69C8F8AB8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29DAE-7207-40D1-962D-EA38CAA5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A5CA-5EBA-42B5-8380-0A9504FF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A56C-C45F-44B2-A98D-F0CAD3EB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BBDD-3E13-42DD-8F17-36D44E61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93E3-4EB2-4AC8-807C-90ECA676E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3CD2E-AD9F-4EFE-8482-29189B106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1AEC6-FCE0-4A21-97F4-097C8148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9AA04-F580-4B46-BCCD-FFF34B1B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29746-CF97-4418-ABE4-C7D50489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7B5C-B7B7-4AA4-B24B-22CB329C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13F67-0644-4A40-9BF1-48DEC300F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82E40-D962-4AB0-A8DD-F0EA18DDC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67351-A542-4112-B54B-66CB76D84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15ACC-A65A-460E-BCD4-D2E3C9BD5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A88101-5AAB-4CA7-8420-0E96040C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F940D-8C9C-47B6-A4BA-C31F13E5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2E415-3896-4976-8957-CEC958BE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6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E348-C334-485F-8999-F709C403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FAFD6-8A7C-4CC5-899F-A88F80B5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6E5E4-1E70-47B7-A614-3A1E1CB1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99CB0-CD42-4931-8B6B-8D441809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7B006-4743-457E-BD40-085E3FFB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3768E-1A96-4DBD-9775-EC8B44CF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CF313-AD19-4E8E-B7FF-DDC8849B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1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79D7-ABC0-4736-B11A-667E8040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BBD4-EDAC-4A8B-93CD-5836FD19D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F5671-66CC-494D-AEC0-5A7A10BA9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6595D-CB1C-476B-8474-635D6536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E1463-F092-47D5-9EC4-839E78F5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93CAA-926E-4860-ACB0-2A964BF0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8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A7E5-7116-486A-840D-383BD739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36CE0-8B50-4B71-AFAA-F7F8EA073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90306-0946-40C5-A2B1-F723CC744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99E4C-E699-43F6-AAD2-7E090C63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BE1F0-F54F-436C-94B9-6BC66283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660D3-B322-4F66-A8CA-18F55B68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0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8F061-0F44-49D2-8F41-CFDE75F0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ADDB5-B9FF-4863-9EB4-AEEEEA078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5C7D4-994D-4460-9DD6-CB6F66200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9108-A82A-4B74-B6A8-A0A1CE6FE9F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F59FE-8FFA-420C-B4A7-7014D0CD3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37385-918F-468C-BC53-793A40811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5C87-D92A-411F-A24E-FC2007967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3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E1FD-82E0-4AB5-8C8D-BBE9BAC83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King George V Sports Field, Raydon car park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8796C-5CB1-4F1B-8153-F1BD1654A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Proposal for surfacing </a:t>
            </a:r>
            <a:r>
              <a:rPr lang="en-GB"/>
              <a:t>and minor works</a:t>
            </a:r>
            <a:endParaRPr lang="en-GB" dirty="0"/>
          </a:p>
          <a:p>
            <a:endParaRPr lang="en-GB" dirty="0"/>
          </a:p>
          <a:p>
            <a:r>
              <a:rPr lang="en-GB" dirty="0"/>
              <a:t>Works package #1</a:t>
            </a:r>
          </a:p>
        </p:txBody>
      </p:sp>
    </p:spTree>
    <p:extLst>
      <p:ext uri="{BB962C8B-B14F-4D97-AF65-F5344CB8AC3E}">
        <p14:creationId xmlns:p14="http://schemas.microsoft.com/office/powerpoint/2010/main" val="404751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48F61-7FE8-47EE-BBF3-D3739866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AAE4E9C-D49F-4C82-B479-F4FEAA6016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15" r="92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D23136-9571-4396-8253-31395DCE8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Existing: stone layer on top of clay </a:t>
            </a:r>
            <a:r>
              <a:rPr lang="en-GB"/>
              <a:t>sub soil.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85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C056F-B0DB-4166-A3AE-FA7E5ABB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6" y="628766"/>
            <a:ext cx="6943725" cy="53625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5BA754-F0D2-4EC8-BD29-4E6CAA55FA15}"/>
              </a:ext>
            </a:extLst>
          </p:cNvPr>
          <p:cNvCxnSpPr>
            <a:cxnSpLocks/>
          </p:cNvCxnSpPr>
          <p:nvPr/>
        </p:nvCxnSpPr>
        <p:spPr>
          <a:xfrm>
            <a:off x="3779160" y="1352009"/>
            <a:ext cx="5465869" cy="2652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C40419-3938-40E5-9EEA-55F6B4847976}"/>
              </a:ext>
            </a:extLst>
          </p:cNvPr>
          <p:cNvCxnSpPr>
            <a:cxnSpLocks/>
          </p:cNvCxnSpPr>
          <p:nvPr/>
        </p:nvCxnSpPr>
        <p:spPr>
          <a:xfrm flipV="1">
            <a:off x="8548099" y="4002323"/>
            <a:ext cx="696930" cy="560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6B8A43-4141-4FD3-9ADC-E9BF695EDEF0}"/>
              </a:ext>
            </a:extLst>
          </p:cNvPr>
          <p:cNvCxnSpPr>
            <a:cxnSpLocks/>
          </p:cNvCxnSpPr>
          <p:nvPr/>
        </p:nvCxnSpPr>
        <p:spPr>
          <a:xfrm flipV="1">
            <a:off x="7674796" y="4558987"/>
            <a:ext cx="873303" cy="498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B41FE5-3C08-4B86-90D1-23A343A27DCD}"/>
              </a:ext>
            </a:extLst>
          </p:cNvPr>
          <p:cNvCxnSpPr>
            <a:cxnSpLocks/>
          </p:cNvCxnSpPr>
          <p:nvPr/>
        </p:nvCxnSpPr>
        <p:spPr>
          <a:xfrm>
            <a:off x="4613097" y="3226085"/>
            <a:ext cx="3061699" cy="182322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A5B972-53A8-4EB4-8050-5C5BD048D305}"/>
              </a:ext>
            </a:extLst>
          </p:cNvPr>
          <p:cNvCxnSpPr>
            <a:cxnSpLocks/>
          </p:cNvCxnSpPr>
          <p:nvPr/>
        </p:nvCxnSpPr>
        <p:spPr>
          <a:xfrm flipV="1">
            <a:off x="4613097" y="2959100"/>
            <a:ext cx="193853" cy="266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F42810-19F3-43D3-9051-BD8A1B746397}"/>
              </a:ext>
            </a:extLst>
          </p:cNvPr>
          <p:cNvCxnSpPr>
            <a:cxnSpLocks/>
          </p:cNvCxnSpPr>
          <p:nvPr/>
        </p:nvCxnSpPr>
        <p:spPr>
          <a:xfrm>
            <a:off x="4375150" y="2746645"/>
            <a:ext cx="431800" cy="212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C56717-F780-42EB-A96C-DDA17FDDE464}"/>
              </a:ext>
            </a:extLst>
          </p:cNvPr>
          <p:cNvCxnSpPr>
            <a:cxnSpLocks/>
          </p:cNvCxnSpPr>
          <p:nvPr/>
        </p:nvCxnSpPr>
        <p:spPr>
          <a:xfrm flipV="1">
            <a:off x="4216677" y="2746647"/>
            <a:ext cx="164359" cy="232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7F32EF-9C4C-4BE0-9760-E2801784D989}"/>
              </a:ext>
            </a:extLst>
          </p:cNvPr>
          <p:cNvCxnSpPr>
            <a:cxnSpLocks/>
          </p:cNvCxnSpPr>
          <p:nvPr/>
        </p:nvCxnSpPr>
        <p:spPr>
          <a:xfrm>
            <a:off x="3092450" y="2470150"/>
            <a:ext cx="1124227" cy="5230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823AAF-283F-43D8-A7D0-89261286465D}"/>
              </a:ext>
            </a:extLst>
          </p:cNvPr>
          <p:cNvCxnSpPr>
            <a:cxnSpLocks/>
          </p:cNvCxnSpPr>
          <p:nvPr/>
        </p:nvCxnSpPr>
        <p:spPr>
          <a:xfrm flipH="1">
            <a:off x="3139350" y="2108200"/>
            <a:ext cx="209566" cy="3619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1FB611-2734-477C-A295-CB8533E6D018}"/>
              </a:ext>
            </a:extLst>
          </p:cNvPr>
          <p:cNvCxnSpPr>
            <a:cxnSpLocks/>
          </p:cNvCxnSpPr>
          <p:nvPr/>
        </p:nvCxnSpPr>
        <p:spPr>
          <a:xfrm flipH="1" flipV="1">
            <a:off x="2997276" y="1947117"/>
            <a:ext cx="351642" cy="1756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33C5E7-ECE0-4639-A868-3D9308E9A1A4}"/>
              </a:ext>
            </a:extLst>
          </p:cNvPr>
          <p:cNvCxnSpPr>
            <a:cxnSpLocks/>
          </p:cNvCxnSpPr>
          <p:nvPr/>
        </p:nvCxnSpPr>
        <p:spPr>
          <a:xfrm flipH="1">
            <a:off x="2997277" y="1413381"/>
            <a:ext cx="298373" cy="5138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34DE202-F322-4E4A-A626-DF538510BF92}"/>
              </a:ext>
            </a:extLst>
          </p:cNvPr>
          <p:cNvCxnSpPr>
            <a:cxnSpLocks/>
          </p:cNvCxnSpPr>
          <p:nvPr/>
        </p:nvCxnSpPr>
        <p:spPr>
          <a:xfrm flipH="1">
            <a:off x="3588196" y="1352009"/>
            <a:ext cx="190964" cy="31829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427138-B407-4965-AD53-5B02196840BB}"/>
              </a:ext>
            </a:extLst>
          </p:cNvPr>
          <p:cNvCxnSpPr>
            <a:cxnSpLocks/>
          </p:cNvCxnSpPr>
          <p:nvPr/>
        </p:nvCxnSpPr>
        <p:spPr>
          <a:xfrm flipH="1" flipV="1">
            <a:off x="3280503" y="1431459"/>
            <a:ext cx="307693" cy="21726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0EBFD14-6766-4324-8E4D-F97ECB717751}"/>
              </a:ext>
            </a:extLst>
          </p:cNvPr>
          <p:cNvSpPr txBox="1"/>
          <p:nvPr/>
        </p:nvSpPr>
        <p:spPr>
          <a:xfrm>
            <a:off x="6096000" y="3911600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42.5m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7F96F6-1D22-49B5-AE85-6DA723EBF12B}"/>
              </a:ext>
            </a:extLst>
          </p:cNvPr>
          <p:cNvSpPr/>
          <p:nvPr/>
        </p:nvSpPr>
        <p:spPr>
          <a:xfrm>
            <a:off x="7956248" y="4780235"/>
            <a:ext cx="503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9.4m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8880B8-C87A-4DB1-93A2-5213471A085B}"/>
              </a:ext>
            </a:extLst>
          </p:cNvPr>
          <p:cNvSpPr txBox="1"/>
          <p:nvPr/>
        </p:nvSpPr>
        <p:spPr>
          <a:xfrm>
            <a:off x="4706808" y="3033055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5m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861F09-35D5-46BD-92DD-C10863124C77}"/>
              </a:ext>
            </a:extLst>
          </p:cNvPr>
          <p:cNvSpPr txBox="1"/>
          <p:nvPr/>
        </p:nvSpPr>
        <p:spPr>
          <a:xfrm>
            <a:off x="4432665" y="2562227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12.6m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171E1-D98B-434B-867D-F5CBF8086877}"/>
              </a:ext>
            </a:extLst>
          </p:cNvPr>
          <p:cNvSpPr txBox="1"/>
          <p:nvPr/>
        </p:nvSpPr>
        <p:spPr>
          <a:xfrm>
            <a:off x="3895849" y="2587696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3.5m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CEBBE6-D0EE-49F5-A8E6-152DB3559F88}"/>
              </a:ext>
            </a:extLst>
          </p:cNvPr>
          <p:cNvSpPr txBox="1"/>
          <p:nvPr/>
        </p:nvSpPr>
        <p:spPr>
          <a:xfrm>
            <a:off x="3255293" y="2693600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12m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8DBC3D-B37D-4758-BE51-1836FAA51315}"/>
              </a:ext>
            </a:extLst>
          </p:cNvPr>
          <p:cNvSpPr txBox="1"/>
          <p:nvPr/>
        </p:nvSpPr>
        <p:spPr>
          <a:xfrm>
            <a:off x="5804894" y="2122743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80.4m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0F9482-12D9-40DD-AB3A-E73610291C06}"/>
              </a:ext>
            </a:extLst>
          </p:cNvPr>
          <p:cNvSpPr txBox="1"/>
          <p:nvPr/>
        </p:nvSpPr>
        <p:spPr>
          <a:xfrm>
            <a:off x="3277064" y="1259775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5m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AF84F6-3953-42C2-8EF9-77F31B5455A1}"/>
              </a:ext>
            </a:extLst>
          </p:cNvPr>
          <p:cNvSpPr txBox="1"/>
          <p:nvPr/>
        </p:nvSpPr>
        <p:spPr>
          <a:xfrm>
            <a:off x="8763000" y="4249745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10.2m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2D2EC4-C956-41D1-94E3-C26FE5691723}"/>
              </a:ext>
            </a:extLst>
          </p:cNvPr>
          <p:cNvSpPr txBox="1"/>
          <p:nvPr/>
        </p:nvSpPr>
        <p:spPr>
          <a:xfrm>
            <a:off x="313944" y="628766"/>
            <a:ext cx="19009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Scope of works</a:t>
            </a:r>
          </a:p>
          <a:p>
            <a:endParaRPr lang="en-GB" sz="1400" dirty="0"/>
          </a:p>
          <a:p>
            <a:r>
              <a:rPr lang="en-GB" sz="1400" dirty="0"/>
              <a:t>Remove surplus spoil at north end. </a:t>
            </a:r>
            <a:r>
              <a:rPr lang="en-GB" sz="1400" dirty="0" err="1"/>
              <a:t>Weedkill</a:t>
            </a:r>
            <a:r>
              <a:rPr lang="en-GB" sz="1400"/>
              <a:t>.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Supply and lay new SMA surfacing. Make good and extend </a:t>
            </a:r>
            <a:r>
              <a:rPr lang="en-GB" sz="1400" dirty="0" err="1"/>
              <a:t>MoT</a:t>
            </a:r>
            <a:r>
              <a:rPr lang="en-GB" sz="1400" dirty="0"/>
              <a:t> Type1 stone base.</a:t>
            </a:r>
          </a:p>
          <a:p>
            <a:endParaRPr lang="en-GB" sz="1400" dirty="0"/>
          </a:p>
          <a:p>
            <a:r>
              <a:rPr lang="en-GB" sz="1400" dirty="0"/>
              <a:t>Match new surface into existing crossover.</a:t>
            </a:r>
          </a:p>
          <a:p>
            <a:endParaRPr lang="en-GB" sz="1400" dirty="0"/>
          </a:p>
          <a:p>
            <a:r>
              <a:rPr lang="en-GB" sz="1400" dirty="0"/>
              <a:t>Take up and set aside for reuse existing telegraph poles.</a:t>
            </a:r>
          </a:p>
          <a:p>
            <a:endParaRPr lang="en-GB" sz="1400" dirty="0"/>
          </a:p>
          <a:p>
            <a:r>
              <a:rPr lang="en-GB" sz="1400" dirty="0"/>
              <a:t>Reinstate telegraph poles to perimeter to form boundary.</a:t>
            </a:r>
          </a:p>
          <a:p>
            <a:endParaRPr lang="en-GB" sz="1400" dirty="0"/>
          </a:p>
          <a:p>
            <a:r>
              <a:rPr lang="en-GB" sz="1400" dirty="0"/>
              <a:t>Allow for all safety and welfare provisions.</a:t>
            </a:r>
          </a:p>
          <a:p>
            <a:endParaRPr lang="en-GB" sz="1400" dirty="0"/>
          </a:p>
          <a:p>
            <a:r>
              <a:rPr lang="en-GB" dirty="0"/>
              <a:t>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345F54-DE1D-43DB-802E-E6B193EE1A72}"/>
              </a:ext>
            </a:extLst>
          </p:cNvPr>
          <p:cNvCxnSpPr>
            <a:cxnSpLocks/>
          </p:cNvCxnSpPr>
          <p:nvPr/>
        </p:nvCxnSpPr>
        <p:spPr>
          <a:xfrm flipV="1">
            <a:off x="3654563" y="1491810"/>
            <a:ext cx="400481" cy="683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9AAC33F-DCCA-4962-84F4-98AA62F189C6}"/>
              </a:ext>
            </a:extLst>
          </p:cNvPr>
          <p:cNvSpPr txBox="1"/>
          <p:nvPr/>
        </p:nvSpPr>
        <p:spPr>
          <a:xfrm>
            <a:off x="3778478" y="1831353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16.7m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6F2CEA-F977-480F-8A0F-24F14AED1A13}"/>
              </a:ext>
            </a:extLst>
          </p:cNvPr>
          <p:cNvCxnSpPr>
            <a:cxnSpLocks/>
          </p:cNvCxnSpPr>
          <p:nvPr/>
        </p:nvCxnSpPr>
        <p:spPr>
          <a:xfrm flipV="1">
            <a:off x="4955362" y="2289175"/>
            <a:ext cx="685525" cy="11585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9EF63B-D978-4892-9815-AF569DCE4375}"/>
              </a:ext>
            </a:extLst>
          </p:cNvPr>
          <p:cNvCxnSpPr>
            <a:cxnSpLocks/>
          </p:cNvCxnSpPr>
          <p:nvPr/>
        </p:nvCxnSpPr>
        <p:spPr>
          <a:xfrm flipV="1">
            <a:off x="7555767" y="3666594"/>
            <a:ext cx="769681" cy="134993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2447A97-3711-4126-A094-5D01B92D6F83}"/>
              </a:ext>
            </a:extLst>
          </p:cNvPr>
          <p:cNvSpPr txBox="1"/>
          <p:nvPr/>
        </p:nvSpPr>
        <p:spPr>
          <a:xfrm>
            <a:off x="5307230" y="2771990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17.3m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822A8B-9F7F-40BF-8307-FFCA39AAE29E}"/>
              </a:ext>
            </a:extLst>
          </p:cNvPr>
          <p:cNvSpPr txBox="1"/>
          <p:nvPr/>
        </p:nvSpPr>
        <p:spPr>
          <a:xfrm>
            <a:off x="8034342" y="4010499"/>
            <a:ext cx="5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16.9m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409E48-3071-4BE2-85B2-2A408C71F097}"/>
              </a:ext>
            </a:extLst>
          </p:cNvPr>
          <p:cNvCxnSpPr>
            <a:cxnSpLocks/>
          </p:cNvCxnSpPr>
          <p:nvPr/>
        </p:nvCxnSpPr>
        <p:spPr>
          <a:xfrm flipH="1" flipV="1">
            <a:off x="5845344" y="1189945"/>
            <a:ext cx="666750" cy="30956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B863E4-DE3D-478B-A177-DDDF47485CC8}"/>
              </a:ext>
            </a:extLst>
          </p:cNvPr>
          <p:cNvSpPr txBox="1"/>
          <p:nvPr/>
        </p:nvSpPr>
        <p:spPr>
          <a:xfrm>
            <a:off x="6498596" y="1340875"/>
            <a:ext cx="40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9832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6007D0-F1DB-4BE0-A8CC-BC5EDBA729D3}"/>
              </a:ext>
            </a:extLst>
          </p:cNvPr>
          <p:cNvSpPr txBox="1"/>
          <p:nvPr/>
        </p:nvSpPr>
        <p:spPr>
          <a:xfrm flipH="1">
            <a:off x="1566175" y="1201479"/>
            <a:ext cx="8821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Notes</a:t>
            </a:r>
          </a:p>
          <a:p>
            <a:endParaRPr lang="en-GB" dirty="0"/>
          </a:p>
          <a:p>
            <a:r>
              <a:rPr lang="en-GB" dirty="0"/>
              <a:t>Client</a:t>
            </a:r>
          </a:p>
          <a:p>
            <a:r>
              <a:rPr lang="en-GB" dirty="0"/>
              <a:t>King George V Playing Field Committee</a:t>
            </a:r>
          </a:p>
          <a:p>
            <a:r>
              <a:rPr lang="en-GB" dirty="0"/>
              <a:t>The Street</a:t>
            </a:r>
          </a:p>
          <a:p>
            <a:r>
              <a:rPr lang="en-GB" dirty="0"/>
              <a:t>Raydon</a:t>
            </a:r>
          </a:p>
          <a:p>
            <a:r>
              <a:rPr lang="en-GB" dirty="0"/>
              <a:t>Suffolk</a:t>
            </a:r>
          </a:p>
          <a:p>
            <a:endParaRPr lang="en-GB" dirty="0"/>
          </a:p>
          <a:p>
            <a:r>
              <a:rPr lang="en-GB" dirty="0"/>
              <a:t>Funding</a:t>
            </a:r>
          </a:p>
          <a:p>
            <a:r>
              <a:rPr lang="en-GB" dirty="0"/>
              <a:t>Raydon Parish Council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Technical contact Keith Lovering RPC Councillor</a:t>
            </a:r>
          </a:p>
          <a:p>
            <a:r>
              <a:rPr lang="en-GB" dirty="0"/>
              <a:t>The Green The Street Raydon IP7 5LW 07939 075143</a:t>
            </a:r>
          </a:p>
        </p:txBody>
      </p:sp>
    </p:spTree>
    <p:extLst>
      <p:ext uri="{BB962C8B-B14F-4D97-AF65-F5344CB8AC3E}">
        <p14:creationId xmlns:p14="http://schemas.microsoft.com/office/powerpoint/2010/main" val="181580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7941156C8784AB0FAA83D22ECB099" ma:contentTypeVersion="13" ma:contentTypeDescription="Create a new document." ma:contentTypeScope="" ma:versionID="aaf73ab4bc02907e2baaa113b7774c33">
  <xsd:schema xmlns:xsd="http://www.w3.org/2001/XMLSchema" xmlns:xs="http://www.w3.org/2001/XMLSchema" xmlns:p="http://schemas.microsoft.com/office/2006/metadata/properties" xmlns:ns3="f413d2fb-753c-4881-89d7-725b850f03be" xmlns:ns4="cc84b5f1-eac2-40fc-b6d7-59d0275a813f" targetNamespace="http://schemas.microsoft.com/office/2006/metadata/properties" ma:root="true" ma:fieldsID="2b54b710c00d2d9f7a6f5e8f04fc3b51" ns3:_="" ns4:_="">
    <xsd:import namespace="f413d2fb-753c-4881-89d7-725b850f03be"/>
    <xsd:import namespace="cc84b5f1-eac2-40fc-b6d7-59d0275a81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3d2fb-753c-4881-89d7-725b850f0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4b5f1-eac2-40fc-b6d7-59d0275a81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203645-BF9D-4883-9996-B778D14B63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1C224A-EC3C-45EA-BD49-0DF7A506A9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6DC1E-40CD-413E-BE19-6AEE19567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3d2fb-753c-4881-89d7-725b850f03be"/>
    <ds:schemaRef ds:uri="cc84b5f1-eac2-40fc-b6d7-59d0275a81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139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King George V Sports Field, Raydon car park</vt:lpstr>
      <vt:lpstr>Location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Lovering, Keith</dc:creator>
  <cp:lastModifiedBy>Raydon</cp:lastModifiedBy>
  <cp:revision>7</cp:revision>
  <dcterms:created xsi:type="dcterms:W3CDTF">2019-11-07T09:24:44Z</dcterms:created>
  <dcterms:modified xsi:type="dcterms:W3CDTF">2020-06-23T10:26:38Z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0x010100A0D7941156C8784AB0FAA83D22ECB099</vt:lpwstr>
  </property>
</Properties>
</file>