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wan Foster" initials="RF" lastIdx="1" clrIdx="0">
    <p:extLst>
      <p:ext uri="{19B8F6BF-5375-455C-9EA6-DF929625EA0E}">
        <p15:presenceInfo xmlns:p15="http://schemas.microsoft.com/office/powerpoint/2012/main" userId="S-1-5-21-2784409418-2077880571-2673439692-63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360" y="1268761"/>
            <a:ext cx="11521280" cy="2331690"/>
          </a:xfrm>
        </p:spPr>
        <p:txBody>
          <a:bodyPr anchor="t">
            <a:normAutofit/>
          </a:bodyPr>
          <a:lstStyle>
            <a:lvl1pPr algn="l"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360" y="4005064"/>
            <a:ext cx="11521280" cy="1296144"/>
          </a:xfrm>
        </p:spPr>
        <p:txBody>
          <a:bodyPr>
            <a:normAutofit/>
          </a:bodyPr>
          <a:lstStyle>
            <a:lvl1pPr marL="0" indent="0" algn="l">
              <a:buNone/>
              <a:defRPr sz="44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5661248"/>
            <a:ext cx="2877880" cy="99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063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C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340768"/>
            <a:ext cx="11521280" cy="38164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5360" y="5229200"/>
            <a:ext cx="11521280" cy="1440160"/>
          </a:xfrm>
          <a:ln w="28575">
            <a:solidFill>
              <a:schemeClr val="tx2"/>
            </a:solidFill>
          </a:ln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 smtClean="0"/>
              <a:t>Call to action text goes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0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subtitle and C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goes here (size 34)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5360" y="2204864"/>
            <a:ext cx="11521280" cy="295232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 smtClean="0"/>
              <a:t>Body Text goes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35360" y="1340771"/>
            <a:ext cx="11521280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 Title goes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5360" y="5229200"/>
            <a:ext cx="11521280" cy="1440160"/>
          </a:xfrm>
          <a:ln w="28575">
            <a:solidFill>
              <a:schemeClr val="tx2"/>
            </a:solidFill>
          </a:ln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 smtClean="0"/>
              <a:t>Call to action text goes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602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340768"/>
            <a:ext cx="5659040" cy="53285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40768"/>
            <a:ext cx="5659040" cy="53285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389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340771"/>
            <a:ext cx="5661157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360" y="2174877"/>
            <a:ext cx="5661157" cy="43504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340771"/>
            <a:ext cx="5663273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7"/>
            <a:ext cx="5663273" cy="43504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6984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712" y="1340768"/>
            <a:ext cx="8352928" cy="53285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34433" y="1341438"/>
            <a:ext cx="3073400" cy="403225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34433" y="5445128"/>
            <a:ext cx="3073400" cy="122396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Picture details go here</a:t>
            </a:r>
          </a:p>
        </p:txBody>
      </p:sp>
    </p:spTree>
    <p:extLst>
      <p:ext uri="{BB962C8B-B14F-4D97-AF65-F5344CB8AC3E}">
        <p14:creationId xmlns:p14="http://schemas.microsoft.com/office/powerpoint/2010/main" val="3003948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sub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712" y="2276872"/>
            <a:ext cx="8352928" cy="43924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34433" y="1341438"/>
            <a:ext cx="3073400" cy="403225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34433" y="5445128"/>
            <a:ext cx="3073400" cy="122396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Picture details go here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03713" y="1340771"/>
            <a:ext cx="8352928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768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712" y="1340768"/>
            <a:ext cx="8352928" cy="532859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34433" y="1341438"/>
            <a:ext cx="3073400" cy="122346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35360" y="2709367"/>
            <a:ext cx="3073400" cy="122346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35360" y="4077296"/>
            <a:ext cx="3073400" cy="122346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335360" y="5445224"/>
            <a:ext cx="3073400" cy="122346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32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920" y="171648"/>
            <a:ext cx="11521280" cy="1828452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5661248"/>
            <a:ext cx="2877880" cy="996946"/>
          </a:xfrm>
          <a:prstGeom prst="rect">
            <a:avLst/>
          </a:prstGeom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5" y="4396961"/>
            <a:ext cx="103293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33" y="3379374"/>
            <a:ext cx="948267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063553" y="3379374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063553" y="2353057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063553" y="4492215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576597" y="2204864"/>
            <a:ext cx="1251343" cy="930274"/>
            <a:chOff x="2310" y="1595"/>
            <a:chExt cx="1140" cy="1130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10" y="1595"/>
              <a:ext cx="1140" cy="1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310" y="1595"/>
              <a:ext cx="778" cy="777"/>
            </a:xfrm>
            <a:custGeom>
              <a:avLst/>
              <a:gdLst>
                <a:gd name="T0" fmla="*/ 859 w 1556"/>
                <a:gd name="T1" fmla="*/ 1551 h 1554"/>
                <a:gd name="T2" fmla="*/ 974 w 1556"/>
                <a:gd name="T3" fmla="*/ 1530 h 1554"/>
                <a:gd name="T4" fmla="*/ 1082 w 1556"/>
                <a:gd name="T5" fmla="*/ 1493 h 1554"/>
                <a:gd name="T6" fmla="*/ 1183 w 1556"/>
                <a:gd name="T7" fmla="*/ 1441 h 1554"/>
                <a:gd name="T8" fmla="*/ 1274 w 1556"/>
                <a:gd name="T9" fmla="*/ 1377 h 1554"/>
                <a:gd name="T10" fmla="*/ 1354 w 1556"/>
                <a:gd name="T11" fmla="*/ 1300 h 1554"/>
                <a:gd name="T12" fmla="*/ 1424 w 1556"/>
                <a:gd name="T13" fmla="*/ 1212 h 1554"/>
                <a:gd name="T14" fmla="*/ 1480 w 1556"/>
                <a:gd name="T15" fmla="*/ 1114 h 1554"/>
                <a:gd name="T16" fmla="*/ 1522 w 1556"/>
                <a:gd name="T17" fmla="*/ 1009 h 1554"/>
                <a:gd name="T18" fmla="*/ 1547 w 1556"/>
                <a:gd name="T19" fmla="*/ 897 h 1554"/>
                <a:gd name="T20" fmla="*/ 1556 w 1556"/>
                <a:gd name="T21" fmla="*/ 778 h 1554"/>
                <a:gd name="T22" fmla="*/ 1547 w 1556"/>
                <a:gd name="T23" fmla="*/ 660 h 1554"/>
                <a:gd name="T24" fmla="*/ 1522 w 1556"/>
                <a:gd name="T25" fmla="*/ 547 h 1554"/>
                <a:gd name="T26" fmla="*/ 1480 w 1556"/>
                <a:gd name="T27" fmla="*/ 441 h 1554"/>
                <a:gd name="T28" fmla="*/ 1424 w 1556"/>
                <a:gd name="T29" fmla="*/ 343 h 1554"/>
                <a:gd name="T30" fmla="*/ 1354 w 1556"/>
                <a:gd name="T31" fmla="*/ 256 h 1554"/>
                <a:gd name="T32" fmla="*/ 1274 w 1556"/>
                <a:gd name="T33" fmla="*/ 177 h 1554"/>
                <a:gd name="T34" fmla="*/ 1183 w 1556"/>
                <a:gd name="T35" fmla="*/ 113 h 1554"/>
                <a:gd name="T36" fmla="*/ 1082 w 1556"/>
                <a:gd name="T37" fmla="*/ 61 h 1554"/>
                <a:gd name="T38" fmla="*/ 974 w 1556"/>
                <a:gd name="T39" fmla="*/ 24 h 1554"/>
                <a:gd name="T40" fmla="*/ 859 w 1556"/>
                <a:gd name="T41" fmla="*/ 3 h 1554"/>
                <a:gd name="T42" fmla="*/ 739 w 1556"/>
                <a:gd name="T43" fmla="*/ 1 h 1554"/>
                <a:gd name="T44" fmla="*/ 622 w 1556"/>
                <a:gd name="T45" fmla="*/ 16 h 1554"/>
                <a:gd name="T46" fmla="*/ 511 w 1556"/>
                <a:gd name="T47" fmla="*/ 47 h 1554"/>
                <a:gd name="T48" fmla="*/ 407 w 1556"/>
                <a:gd name="T49" fmla="*/ 94 h 1554"/>
                <a:gd name="T50" fmla="*/ 312 w 1556"/>
                <a:gd name="T51" fmla="*/ 154 h 1554"/>
                <a:gd name="T52" fmla="*/ 228 w 1556"/>
                <a:gd name="T53" fmla="*/ 228 h 1554"/>
                <a:gd name="T54" fmla="*/ 154 w 1556"/>
                <a:gd name="T55" fmla="*/ 313 h 1554"/>
                <a:gd name="T56" fmla="*/ 93 w 1556"/>
                <a:gd name="T57" fmla="*/ 408 h 1554"/>
                <a:gd name="T58" fmla="*/ 47 w 1556"/>
                <a:gd name="T59" fmla="*/ 511 h 1554"/>
                <a:gd name="T60" fmla="*/ 16 w 1556"/>
                <a:gd name="T61" fmla="*/ 622 h 1554"/>
                <a:gd name="T62" fmla="*/ 1 w 1556"/>
                <a:gd name="T63" fmla="*/ 738 h 1554"/>
                <a:gd name="T64" fmla="*/ 3 w 1556"/>
                <a:gd name="T65" fmla="*/ 858 h 1554"/>
                <a:gd name="T66" fmla="*/ 24 w 1556"/>
                <a:gd name="T67" fmla="*/ 972 h 1554"/>
                <a:gd name="T68" fmla="*/ 61 w 1556"/>
                <a:gd name="T69" fmla="*/ 1080 h 1554"/>
                <a:gd name="T70" fmla="*/ 113 w 1556"/>
                <a:gd name="T71" fmla="*/ 1180 h 1554"/>
                <a:gd name="T72" fmla="*/ 178 w 1556"/>
                <a:gd name="T73" fmla="*/ 1272 h 1554"/>
                <a:gd name="T74" fmla="*/ 255 w 1556"/>
                <a:gd name="T75" fmla="*/ 1353 h 1554"/>
                <a:gd name="T76" fmla="*/ 343 w 1556"/>
                <a:gd name="T77" fmla="*/ 1422 h 1554"/>
                <a:gd name="T78" fmla="*/ 441 w 1556"/>
                <a:gd name="T79" fmla="*/ 1477 h 1554"/>
                <a:gd name="T80" fmla="*/ 548 w 1556"/>
                <a:gd name="T81" fmla="*/ 1520 h 1554"/>
                <a:gd name="T82" fmla="*/ 660 w 1556"/>
                <a:gd name="T83" fmla="*/ 1545 h 1554"/>
                <a:gd name="T84" fmla="*/ 779 w 1556"/>
                <a:gd name="T85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56" h="1554">
                  <a:moveTo>
                    <a:pt x="779" y="1554"/>
                  </a:moveTo>
                  <a:lnTo>
                    <a:pt x="820" y="1553"/>
                  </a:lnTo>
                  <a:lnTo>
                    <a:pt x="859" y="1551"/>
                  </a:lnTo>
                  <a:lnTo>
                    <a:pt x="898" y="1545"/>
                  </a:lnTo>
                  <a:lnTo>
                    <a:pt x="936" y="1538"/>
                  </a:lnTo>
                  <a:lnTo>
                    <a:pt x="974" y="1530"/>
                  </a:lnTo>
                  <a:lnTo>
                    <a:pt x="1011" y="1520"/>
                  </a:lnTo>
                  <a:lnTo>
                    <a:pt x="1047" y="1507"/>
                  </a:lnTo>
                  <a:lnTo>
                    <a:pt x="1082" y="1493"/>
                  </a:lnTo>
                  <a:lnTo>
                    <a:pt x="1117" y="1477"/>
                  </a:lnTo>
                  <a:lnTo>
                    <a:pt x="1150" y="1461"/>
                  </a:lnTo>
                  <a:lnTo>
                    <a:pt x="1183" y="1441"/>
                  </a:lnTo>
                  <a:lnTo>
                    <a:pt x="1214" y="1422"/>
                  </a:lnTo>
                  <a:lnTo>
                    <a:pt x="1245" y="1400"/>
                  </a:lnTo>
                  <a:lnTo>
                    <a:pt x="1274" y="1377"/>
                  </a:lnTo>
                  <a:lnTo>
                    <a:pt x="1301" y="1353"/>
                  </a:lnTo>
                  <a:lnTo>
                    <a:pt x="1329" y="1326"/>
                  </a:lnTo>
                  <a:lnTo>
                    <a:pt x="1354" y="1300"/>
                  </a:lnTo>
                  <a:lnTo>
                    <a:pt x="1379" y="1272"/>
                  </a:lnTo>
                  <a:lnTo>
                    <a:pt x="1402" y="1242"/>
                  </a:lnTo>
                  <a:lnTo>
                    <a:pt x="1424" y="1212"/>
                  </a:lnTo>
                  <a:lnTo>
                    <a:pt x="1444" y="1180"/>
                  </a:lnTo>
                  <a:lnTo>
                    <a:pt x="1463" y="1148"/>
                  </a:lnTo>
                  <a:lnTo>
                    <a:pt x="1480" y="1114"/>
                  </a:lnTo>
                  <a:lnTo>
                    <a:pt x="1495" y="1080"/>
                  </a:lnTo>
                  <a:lnTo>
                    <a:pt x="1509" y="1045"/>
                  </a:lnTo>
                  <a:lnTo>
                    <a:pt x="1522" y="1009"/>
                  </a:lnTo>
                  <a:lnTo>
                    <a:pt x="1532" y="972"/>
                  </a:lnTo>
                  <a:lnTo>
                    <a:pt x="1540" y="935"/>
                  </a:lnTo>
                  <a:lnTo>
                    <a:pt x="1547" y="897"/>
                  </a:lnTo>
                  <a:lnTo>
                    <a:pt x="1553" y="858"/>
                  </a:lnTo>
                  <a:lnTo>
                    <a:pt x="1555" y="819"/>
                  </a:lnTo>
                  <a:lnTo>
                    <a:pt x="1556" y="778"/>
                  </a:lnTo>
                  <a:lnTo>
                    <a:pt x="1555" y="738"/>
                  </a:lnTo>
                  <a:lnTo>
                    <a:pt x="1553" y="699"/>
                  </a:lnTo>
                  <a:lnTo>
                    <a:pt x="1547" y="660"/>
                  </a:lnTo>
                  <a:lnTo>
                    <a:pt x="1540" y="622"/>
                  </a:lnTo>
                  <a:lnTo>
                    <a:pt x="1532" y="584"/>
                  </a:lnTo>
                  <a:lnTo>
                    <a:pt x="1522" y="547"/>
                  </a:lnTo>
                  <a:lnTo>
                    <a:pt x="1509" y="511"/>
                  </a:lnTo>
                  <a:lnTo>
                    <a:pt x="1495" y="475"/>
                  </a:lnTo>
                  <a:lnTo>
                    <a:pt x="1480" y="441"/>
                  </a:lnTo>
                  <a:lnTo>
                    <a:pt x="1463" y="408"/>
                  </a:lnTo>
                  <a:lnTo>
                    <a:pt x="1444" y="375"/>
                  </a:lnTo>
                  <a:lnTo>
                    <a:pt x="1424" y="343"/>
                  </a:lnTo>
                  <a:lnTo>
                    <a:pt x="1402" y="313"/>
                  </a:lnTo>
                  <a:lnTo>
                    <a:pt x="1379" y="283"/>
                  </a:lnTo>
                  <a:lnTo>
                    <a:pt x="1354" y="256"/>
                  </a:lnTo>
                  <a:lnTo>
                    <a:pt x="1329" y="228"/>
                  </a:lnTo>
                  <a:lnTo>
                    <a:pt x="1301" y="203"/>
                  </a:lnTo>
                  <a:lnTo>
                    <a:pt x="1274" y="177"/>
                  </a:lnTo>
                  <a:lnTo>
                    <a:pt x="1245" y="154"/>
                  </a:lnTo>
                  <a:lnTo>
                    <a:pt x="1214" y="134"/>
                  </a:lnTo>
                  <a:lnTo>
                    <a:pt x="1183" y="113"/>
                  </a:lnTo>
                  <a:lnTo>
                    <a:pt x="1150" y="94"/>
                  </a:lnTo>
                  <a:lnTo>
                    <a:pt x="1117" y="77"/>
                  </a:lnTo>
                  <a:lnTo>
                    <a:pt x="1082" y="61"/>
                  </a:lnTo>
                  <a:lnTo>
                    <a:pt x="1047" y="47"/>
                  </a:lnTo>
                  <a:lnTo>
                    <a:pt x="1011" y="35"/>
                  </a:lnTo>
                  <a:lnTo>
                    <a:pt x="974" y="24"/>
                  </a:lnTo>
                  <a:lnTo>
                    <a:pt x="936" y="16"/>
                  </a:lnTo>
                  <a:lnTo>
                    <a:pt x="898" y="9"/>
                  </a:lnTo>
                  <a:lnTo>
                    <a:pt x="859" y="3"/>
                  </a:lnTo>
                  <a:lnTo>
                    <a:pt x="820" y="1"/>
                  </a:lnTo>
                  <a:lnTo>
                    <a:pt x="779" y="0"/>
                  </a:lnTo>
                  <a:lnTo>
                    <a:pt x="739" y="1"/>
                  </a:lnTo>
                  <a:lnTo>
                    <a:pt x="700" y="3"/>
                  </a:lnTo>
                  <a:lnTo>
                    <a:pt x="660" y="9"/>
                  </a:lnTo>
                  <a:lnTo>
                    <a:pt x="622" y="16"/>
                  </a:lnTo>
                  <a:lnTo>
                    <a:pt x="584" y="24"/>
                  </a:lnTo>
                  <a:lnTo>
                    <a:pt x="548" y="35"/>
                  </a:lnTo>
                  <a:lnTo>
                    <a:pt x="511" y="47"/>
                  </a:lnTo>
                  <a:lnTo>
                    <a:pt x="476" y="61"/>
                  </a:lnTo>
                  <a:lnTo>
                    <a:pt x="441" y="77"/>
                  </a:lnTo>
                  <a:lnTo>
                    <a:pt x="407" y="94"/>
                  </a:lnTo>
                  <a:lnTo>
                    <a:pt x="375" y="113"/>
                  </a:lnTo>
                  <a:lnTo>
                    <a:pt x="343" y="134"/>
                  </a:lnTo>
                  <a:lnTo>
                    <a:pt x="312" y="154"/>
                  </a:lnTo>
                  <a:lnTo>
                    <a:pt x="284" y="177"/>
                  </a:lnTo>
                  <a:lnTo>
                    <a:pt x="255" y="203"/>
                  </a:lnTo>
                  <a:lnTo>
                    <a:pt x="228" y="228"/>
                  </a:lnTo>
                  <a:lnTo>
                    <a:pt x="202" y="256"/>
                  </a:lnTo>
                  <a:lnTo>
                    <a:pt x="178" y="283"/>
                  </a:lnTo>
                  <a:lnTo>
                    <a:pt x="154" y="313"/>
                  </a:lnTo>
                  <a:lnTo>
                    <a:pt x="133" y="343"/>
                  </a:lnTo>
                  <a:lnTo>
                    <a:pt x="113" y="375"/>
                  </a:lnTo>
                  <a:lnTo>
                    <a:pt x="93" y="408"/>
                  </a:lnTo>
                  <a:lnTo>
                    <a:pt x="77" y="441"/>
                  </a:lnTo>
                  <a:lnTo>
                    <a:pt x="61" y="475"/>
                  </a:lnTo>
                  <a:lnTo>
                    <a:pt x="47" y="511"/>
                  </a:lnTo>
                  <a:lnTo>
                    <a:pt x="35" y="547"/>
                  </a:lnTo>
                  <a:lnTo>
                    <a:pt x="24" y="584"/>
                  </a:lnTo>
                  <a:lnTo>
                    <a:pt x="16" y="622"/>
                  </a:lnTo>
                  <a:lnTo>
                    <a:pt x="9" y="660"/>
                  </a:lnTo>
                  <a:lnTo>
                    <a:pt x="3" y="699"/>
                  </a:lnTo>
                  <a:lnTo>
                    <a:pt x="1" y="738"/>
                  </a:lnTo>
                  <a:lnTo>
                    <a:pt x="0" y="778"/>
                  </a:lnTo>
                  <a:lnTo>
                    <a:pt x="1" y="819"/>
                  </a:lnTo>
                  <a:lnTo>
                    <a:pt x="3" y="858"/>
                  </a:lnTo>
                  <a:lnTo>
                    <a:pt x="9" y="897"/>
                  </a:lnTo>
                  <a:lnTo>
                    <a:pt x="16" y="935"/>
                  </a:lnTo>
                  <a:lnTo>
                    <a:pt x="24" y="972"/>
                  </a:lnTo>
                  <a:lnTo>
                    <a:pt x="35" y="1009"/>
                  </a:lnTo>
                  <a:lnTo>
                    <a:pt x="47" y="1045"/>
                  </a:lnTo>
                  <a:lnTo>
                    <a:pt x="61" y="1080"/>
                  </a:lnTo>
                  <a:lnTo>
                    <a:pt x="77" y="1114"/>
                  </a:lnTo>
                  <a:lnTo>
                    <a:pt x="93" y="1148"/>
                  </a:lnTo>
                  <a:lnTo>
                    <a:pt x="113" y="1180"/>
                  </a:lnTo>
                  <a:lnTo>
                    <a:pt x="133" y="1212"/>
                  </a:lnTo>
                  <a:lnTo>
                    <a:pt x="154" y="1242"/>
                  </a:lnTo>
                  <a:lnTo>
                    <a:pt x="178" y="1272"/>
                  </a:lnTo>
                  <a:lnTo>
                    <a:pt x="202" y="1300"/>
                  </a:lnTo>
                  <a:lnTo>
                    <a:pt x="228" y="1326"/>
                  </a:lnTo>
                  <a:lnTo>
                    <a:pt x="255" y="1353"/>
                  </a:lnTo>
                  <a:lnTo>
                    <a:pt x="284" y="1377"/>
                  </a:lnTo>
                  <a:lnTo>
                    <a:pt x="312" y="1400"/>
                  </a:lnTo>
                  <a:lnTo>
                    <a:pt x="343" y="1422"/>
                  </a:lnTo>
                  <a:lnTo>
                    <a:pt x="375" y="1441"/>
                  </a:lnTo>
                  <a:lnTo>
                    <a:pt x="407" y="1461"/>
                  </a:lnTo>
                  <a:lnTo>
                    <a:pt x="441" y="1477"/>
                  </a:lnTo>
                  <a:lnTo>
                    <a:pt x="476" y="1493"/>
                  </a:lnTo>
                  <a:lnTo>
                    <a:pt x="511" y="1507"/>
                  </a:lnTo>
                  <a:lnTo>
                    <a:pt x="548" y="1520"/>
                  </a:lnTo>
                  <a:lnTo>
                    <a:pt x="584" y="1530"/>
                  </a:lnTo>
                  <a:lnTo>
                    <a:pt x="622" y="1538"/>
                  </a:lnTo>
                  <a:lnTo>
                    <a:pt x="660" y="1545"/>
                  </a:lnTo>
                  <a:lnTo>
                    <a:pt x="700" y="1551"/>
                  </a:lnTo>
                  <a:lnTo>
                    <a:pt x="739" y="1553"/>
                  </a:lnTo>
                  <a:lnTo>
                    <a:pt x="779" y="15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223 w 309"/>
                <a:gd name="T1" fmla="*/ 316 h 344"/>
                <a:gd name="T2" fmla="*/ 206 w 309"/>
                <a:gd name="T3" fmla="*/ 305 h 344"/>
                <a:gd name="T4" fmla="*/ 191 w 309"/>
                <a:gd name="T5" fmla="*/ 292 h 344"/>
                <a:gd name="T6" fmla="*/ 176 w 309"/>
                <a:gd name="T7" fmla="*/ 277 h 344"/>
                <a:gd name="T8" fmla="*/ 160 w 309"/>
                <a:gd name="T9" fmla="*/ 262 h 344"/>
                <a:gd name="T10" fmla="*/ 145 w 309"/>
                <a:gd name="T11" fmla="*/ 246 h 344"/>
                <a:gd name="T12" fmla="*/ 131 w 309"/>
                <a:gd name="T13" fmla="*/ 228 h 344"/>
                <a:gd name="T14" fmla="*/ 116 w 309"/>
                <a:gd name="T15" fmla="*/ 209 h 344"/>
                <a:gd name="T16" fmla="*/ 103 w 309"/>
                <a:gd name="T17" fmla="*/ 190 h 344"/>
                <a:gd name="T18" fmla="*/ 89 w 309"/>
                <a:gd name="T19" fmla="*/ 169 h 344"/>
                <a:gd name="T20" fmla="*/ 75 w 309"/>
                <a:gd name="T21" fmla="*/ 147 h 344"/>
                <a:gd name="T22" fmla="*/ 61 w 309"/>
                <a:gd name="T23" fmla="*/ 124 h 344"/>
                <a:gd name="T24" fmla="*/ 48 w 309"/>
                <a:gd name="T25" fmla="*/ 101 h 344"/>
                <a:gd name="T26" fmla="*/ 36 w 309"/>
                <a:gd name="T27" fmla="*/ 77 h 344"/>
                <a:gd name="T28" fmla="*/ 23 w 309"/>
                <a:gd name="T29" fmla="*/ 52 h 344"/>
                <a:gd name="T30" fmla="*/ 12 w 309"/>
                <a:gd name="T31" fmla="*/ 26 h 344"/>
                <a:gd name="T32" fmla="*/ 0 w 309"/>
                <a:gd name="T33" fmla="*/ 0 h 344"/>
                <a:gd name="T34" fmla="*/ 16 w 309"/>
                <a:gd name="T35" fmla="*/ 9 h 344"/>
                <a:gd name="T36" fmla="*/ 33 w 309"/>
                <a:gd name="T37" fmla="*/ 18 h 344"/>
                <a:gd name="T38" fmla="*/ 51 w 309"/>
                <a:gd name="T39" fmla="*/ 26 h 344"/>
                <a:gd name="T40" fmla="*/ 69 w 309"/>
                <a:gd name="T41" fmla="*/ 33 h 344"/>
                <a:gd name="T42" fmla="*/ 89 w 309"/>
                <a:gd name="T43" fmla="*/ 40 h 344"/>
                <a:gd name="T44" fmla="*/ 108 w 309"/>
                <a:gd name="T45" fmla="*/ 46 h 344"/>
                <a:gd name="T46" fmla="*/ 129 w 309"/>
                <a:gd name="T47" fmla="*/ 49 h 344"/>
                <a:gd name="T48" fmla="*/ 151 w 309"/>
                <a:gd name="T49" fmla="*/ 53 h 344"/>
                <a:gd name="T50" fmla="*/ 165 w 309"/>
                <a:gd name="T51" fmla="*/ 54 h 344"/>
                <a:gd name="T52" fmla="*/ 179 w 309"/>
                <a:gd name="T53" fmla="*/ 56 h 344"/>
                <a:gd name="T54" fmla="*/ 191 w 309"/>
                <a:gd name="T55" fmla="*/ 57 h 344"/>
                <a:gd name="T56" fmla="*/ 205 w 309"/>
                <a:gd name="T57" fmla="*/ 57 h 344"/>
                <a:gd name="T58" fmla="*/ 218 w 309"/>
                <a:gd name="T59" fmla="*/ 59 h 344"/>
                <a:gd name="T60" fmla="*/ 231 w 309"/>
                <a:gd name="T61" fmla="*/ 60 h 344"/>
                <a:gd name="T62" fmla="*/ 243 w 309"/>
                <a:gd name="T63" fmla="*/ 60 h 344"/>
                <a:gd name="T64" fmla="*/ 256 w 309"/>
                <a:gd name="T65" fmla="*/ 60 h 344"/>
                <a:gd name="T66" fmla="*/ 309 w 309"/>
                <a:gd name="T67" fmla="*/ 343 h 344"/>
                <a:gd name="T68" fmla="*/ 299 w 309"/>
                <a:gd name="T69" fmla="*/ 344 h 344"/>
                <a:gd name="T70" fmla="*/ 287 w 309"/>
                <a:gd name="T71" fmla="*/ 343 h 344"/>
                <a:gd name="T72" fmla="*/ 277 w 309"/>
                <a:gd name="T73" fmla="*/ 342 h 344"/>
                <a:gd name="T74" fmla="*/ 266 w 309"/>
                <a:gd name="T75" fmla="*/ 338 h 344"/>
                <a:gd name="T76" fmla="*/ 256 w 309"/>
                <a:gd name="T77" fmla="*/ 335 h 344"/>
                <a:gd name="T78" fmla="*/ 244 w 309"/>
                <a:gd name="T79" fmla="*/ 329 h 344"/>
                <a:gd name="T80" fmla="*/ 234 w 309"/>
                <a:gd name="T81" fmla="*/ 323 h 344"/>
                <a:gd name="T82" fmla="*/ 223 w 309"/>
                <a:gd name="T83" fmla="*/ 31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223" y="316"/>
                  </a:moveTo>
                  <a:lnTo>
                    <a:pt x="206" y="305"/>
                  </a:lnTo>
                  <a:lnTo>
                    <a:pt x="191" y="292"/>
                  </a:lnTo>
                  <a:lnTo>
                    <a:pt x="176" y="277"/>
                  </a:lnTo>
                  <a:lnTo>
                    <a:pt x="160" y="262"/>
                  </a:lnTo>
                  <a:lnTo>
                    <a:pt x="145" y="246"/>
                  </a:lnTo>
                  <a:lnTo>
                    <a:pt x="131" y="228"/>
                  </a:lnTo>
                  <a:lnTo>
                    <a:pt x="116" y="209"/>
                  </a:lnTo>
                  <a:lnTo>
                    <a:pt x="103" y="190"/>
                  </a:lnTo>
                  <a:lnTo>
                    <a:pt x="89" y="169"/>
                  </a:lnTo>
                  <a:lnTo>
                    <a:pt x="75" y="147"/>
                  </a:lnTo>
                  <a:lnTo>
                    <a:pt x="61" y="124"/>
                  </a:lnTo>
                  <a:lnTo>
                    <a:pt x="48" y="101"/>
                  </a:lnTo>
                  <a:lnTo>
                    <a:pt x="36" y="77"/>
                  </a:lnTo>
                  <a:lnTo>
                    <a:pt x="23" y="52"/>
                  </a:lnTo>
                  <a:lnTo>
                    <a:pt x="12" y="26"/>
                  </a:lnTo>
                  <a:lnTo>
                    <a:pt x="0" y="0"/>
                  </a:lnTo>
                  <a:lnTo>
                    <a:pt x="16" y="9"/>
                  </a:lnTo>
                  <a:lnTo>
                    <a:pt x="33" y="18"/>
                  </a:lnTo>
                  <a:lnTo>
                    <a:pt x="51" y="26"/>
                  </a:lnTo>
                  <a:lnTo>
                    <a:pt x="69" y="33"/>
                  </a:lnTo>
                  <a:lnTo>
                    <a:pt x="89" y="40"/>
                  </a:lnTo>
                  <a:lnTo>
                    <a:pt x="108" y="46"/>
                  </a:lnTo>
                  <a:lnTo>
                    <a:pt x="129" y="49"/>
                  </a:lnTo>
                  <a:lnTo>
                    <a:pt x="151" y="53"/>
                  </a:lnTo>
                  <a:lnTo>
                    <a:pt x="165" y="54"/>
                  </a:lnTo>
                  <a:lnTo>
                    <a:pt x="179" y="56"/>
                  </a:lnTo>
                  <a:lnTo>
                    <a:pt x="191" y="57"/>
                  </a:lnTo>
                  <a:lnTo>
                    <a:pt x="205" y="57"/>
                  </a:lnTo>
                  <a:lnTo>
                    <a:pt x="218" y="59"/>
                  </a:lnTo>
                  <a:lnTo>
                    <a:pt x="231" y="60"/>
                  </a:lnTo>
                  <a:lnTo>
                    <a:pt x="243" y="60"/>
                  </a:lnTo>
                  <a:lnTo>
                    <a:pt x="256" y="60"/>
                  </a:lnTo>
                  <a:lnTo>
                    <a:pt x="309" y="343"/>
                  </a:lnTo>
                  <a:lnTo>
                    <a:pt x="299" y="344"/>
                  </a:lnTo>
                  <a:lnTo>
                    <a:pt x="287" y="343"/>
                  </a:lnTo>
                  <a:lnTo>
                    <a:pt x="277" y="342"/>
                  </a:lnTo>
                  <a:lnTo>
                    <a:pt x="266" y="338"/>
                  </a:lnTo>
                  <a:lnTo>
                    <a:pt x="256" y="335"/>
                  </a:lnTo>
                  <a:lnTo>
                    <a:pt x="244" y="329"/>
                  </a:lnTo>
                  <a:lnTo>
                    <a:pt x="234" y="323"/>
                  </a:lnTo>
                  <a:lnTo>
                    <a:pt x="223" y="3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105 w 232"/>
                <a:gd name="T1" fmla="*/ 328 h 345"/>
                <a:gd name="T2" fmla="*/ 98 w 232"/>
                <a:gd name="T3" fmla="*/ 330 h 345"/>
                <a:gd name="T4" fmla="*/ 92 w 232"/>
                <a:gd name="T5" fmla="*/ 333 h 345"/>
                <a:gd name="T6" fmla="*/ 85 w 232"/>
                <a:gd name="T7" fmla="*/ 335 h 345"/>
                <a:gd name="T8" fmla="*/ 78 w 232"/>
                <a:gd name="T9" fmla="*/ 337 h 345"/>
                <a:gd name="T10" fmla="*/ 71 w 232"/>
                <a:gd name="T11" fmla="*/ 339 h 345"/>
                <a:gd name="T12" fmla="*/ 64 w 232"/>
                <a:gd name="T13" fmla="*/ 342 h 345"/>
                <a:gd name="T14" fmla="*/ 58 w 232"/>
                <a:gd name="T15" fmla="*/ 343 h 345"/>
                <a:gd name="T16" fmla="*/ 51 w 232"/>
                <a:gd name="T17" fmla="*/ 345 h 345"/>
                <a:gd name="T18" fmla="*/ 0 w 232"/>
                <a:gd name="T19" fmla="*/ 77 h 345"/>
                <a:gd name="T20" fmla="*/ 17 w 232"/>
                <a:gd name="T21" fmla="*/ 75 h 345"/>
                <a:gd name="T22" fmla="*/ 35 w 232"/>
                <a:gd name="T23" fmla="*/ 72 h 345"/>
                <a:gd name="T24" fmla="*/ 51 w 232"/>
                <a:gd name="T25" fmla="*/ 69 h 345"/>
                <a:gd name="T26" fmla="*/ 67 w 232"/>
                <a:gd name="T27" fmla="*/ 65 h 345"/>
                <a:gd name="T28" fmla="*/ 82 w 232"/>
                <a:gd name="T29" fmla="*/ 61 h 345"/>
                <a:gd name="T30" fmla="*/ 98 w 232"/>
                <a:gd name="T31" fmla="*/ 57 h 345"/>
                <a:gd name="T32" fmla="*/ 113 w 232"/>
                <a:gd name="T33" fmla="*/ 53 h 345"/>
                <a:gd name="T34" fmla="*/ 127 w 232"/>
                <a:gd name="T35" fmla="*/ 47 h 345"/>
                <a:gd name="T36" fmla="*/ 142 w 232"/>
                <a:gd name="T37" fmla="*/ 42 h 345"/>
                <a:gd name="T38" fmla="*/ 156 w 232"/>
                <a:gd name="T39" fmla="*/ 37 h 345"/>
                <a:gd name="T40" fmla="*/ 168 w 232"/>
                <a:gd name="T41" fmla="*/ 31 h 345"/>
                <a:gd name="T42" fmla="*/ 182 w 232"/>
                <a:gd name="T43" fmla="*/ 25 h 345"/>
                <a:gd name="T44" fmla="*/ 195 w 232"/>
                <a:gd name="T45" fmla="*/ 19 h 345"/>
                <a:gd name="T46" fmla="*/ 207 w 232"/>
                <a:gd name="T47" fmla="*/ 12 h 345"/>
                <a:gd name="T48" fmla="*/ 220 w 232"/>
                <a:gd name="T49" fmla="*/ 7 h 345"/>
                <a:gd name="T50" fmla="*/ 232 w 232"/>
                <a:gd name="T51" fmla="*/ 0 h 345"/>
                <a:gd name="T52" fmla="*/ 225 w 232"/>
                <a:gd name="T53" fmla="*/ 56 h 345"/>
                <a:gd name="T54" fmla="*/ 214 w 232"/>
                <a:gd name="T55" fmla="*/ 109 h 345"/>
                <a:gd name="T56" fmla="*/ 202 w 232"/>
                <a:gd name="T57" fmla="*/ 158 h 345"/>
                <a:gd name="T58" fmla="*/ 186 w 232"/>
                <a:gd name="T59" fmla="*/ 201 h 345"/>
                <a:gd name="T60" fmla="*/ 168 w 232"/>
                <a:gd name="T61" fmla="*/ 240 h 345"/>
                <a:gd name="T62" fmla="*/ 149 w 232"/>
                <a:gd name="T63" fmla="*/ 275 h 345"/>
                <a:gd name="T64" fmla="*/ 128 w 232"/>
                <a:gd name="T65" fmla="*/ 305 h 345"/>
                <a:gd name="T66" fmla="*/ 105 w 232"/>
                <a:gd name="T67" fmla="*/ 328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105" y="328"/>
                  </a:moveTo>
                  <a:lnTo>
                    <a:pt x="98" y="330"/>
                  </a:lnTo>
                  <a:lnTo>
                    <a:pt x="92" y="333"/>
                  </a:lnTo>
                  <a:lnTo>
                    <a:pt x="85" y="335"/>
                  </a:lnTo>
                  <a:lnTo>
                    <a:pt x="78" y="337"/>
                  </a:lnTo>
                  <a:lnTo>
                    <a:pt x="71" y="339"/>
                  </a:lnTo>
                  <a:lnTo>
                    <a:pt x="64" y="342"/>
                  </a:lnTo>
                  <a:lnTo>
                    <a:pt x="58" y="343"/>
                  </a:lnTo>
                  <a:lnTo>
                    <a:pt x="51" y="345"/>
                  </a:lnTo>
                  <a:lnTo>
                    <a:pt x="0" y="77"/>
                  </a:lnTo>
                  <a:lnTo>
                    <a:pt x="17" y="75"/>
                  </a:lnTo>
                  <a:lnTo>
                    <a:pt x="35" y="72"/>
                  </a:lnTo>
                  <a:lnTo>
                    <a:pt x="51" y="69"/>
                  </a:lnTo>
                  <a:lnTo>
                    <a:pt x="67" y="65"/>
                  </a:lnTo>
                  <a:lnTo>
                    <a:pt x="82" y="61"/>
                  </a:lnTo>
                  <a:lnTo>
                    <a:pt x="98" y="57"/>
                  </a:lnTo>
                  <a:lnTo>
                    <a:pt x="113" y="53"/>
                  </a:lnTo>
                  <a:lnTo>
                    <a:pt x="127" y="47"/>
                  </a:lnTo>
                  <a:lnTo>
                    <a:pt x="142" y="42"/>
                  </a:lnTo>
                  <a:lnTo>
                    <a:pt x="156" y="37"/>
                  </a:lnTo>
                  <a:lnTo>
                    <a:pt x="168" y="31"/>
                  </a:lnTo>
                  <a:lnTo>
                    <a:pt x="182" y="25"/>
                  </a:lnTo>
                  <a:lnTo>
                    <a:pt x="195" y="19"/>
                  </a:lnTo>
                  <a:lnTo>
                    <a:pt x="207" y="12"/>
                  </a:lnTo>
                  <a:lnTo>
                    <a:pt x="220" y="7"/>
                  </a:lnTo>
                  <a:lnTo>
                    <a:pt x="232" y="0"/>
                  </a:lnTo>
                  <a:lnTo>
                    <a:pt x="225" y="56"/>
                  </a:lnTo>
                  <a:lnTo>
                    <a:pt x="214" y="109"/>
                  </a:lnTo>
                  <a:lnTo>
                    <a:pt x="202" y="158"/>
                  </a:lnTo>
                  <a:lnTo>
                    <a:pt x="186" y="201"/>
                  </a:lnTo>
                  <a:lnTo>
                    <a:pt x="168" y="240"/>
                  </a:lnTo>
                  <a:lnTo>
                    <a:pt x="149" y="275"/>
                  </a:lnTo>
                  <a:lnTo>
                    <a:pt x="128" y="305"/>
                  </a:lnTo>
                  <a:lnTo>
                    <a:pt x="105" y="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53 w 306"/>
                <a:gd name="T1" fmla="*/ 333 h 333"/>
                <a:gd name="T2" fmla="*/ 0 w 306"/>
                <a:gd name="T3" fmla="*/ 54 h 333"/>
                <a:gd name="T4" fmla="*/ 287 w 306"/>
                <a:gd name="T5" fmla="*/ 0 h 333"/>
                <a:gd name="T6" fmla="*/ 296 w 306"/>
                <a:gd name="T7" fmla="*/ 62 h 333"/>
                <a:gd name="T8" fmla="*/ 302 w 306"/>
                <a:gd name="T9" fmla="*/ 122 h 333"/>
                <a:gd name="T10" fmla="*/ 305 w 306"/>
                <a:gd name="T11" fmla="*/ 179 h 333"/>
                <a:gd name="T12" fmla="*/ 306 w 306"/>
                <a:gd name="T13" fmla="*/ 236 h 333"/>
                <a:gd name="T14" fmla="*/ 294 w 306"/>
                <a:gd name="T15" fmla="*/ 244 h 333"/>
                <a:gd name="T16" fmla="*/ 280 w 306"/>
                <a:gd name="T17" fmla="*/ 252 h 333"/>
                <a:gd name="T18" fmla="*/ 266 w 306"/>
                <a:gd name="T19" fmla="*/ 260 h 333"/>
                <a:gd name="T20" fmla="*/ 252 w 306"/>
                <a:gd name="T21" fmla="*/ 268 h 333"/>
                <a:gd name="T22" fmla="*/ 238 w 306"/>
                <a:gd name="T23" fmla="*/ 276 h 333"/>
                <a:gd name="T24" fmla="*/ 223 w 306"/>
                <a:gd name="T25" fmla="*/ 283 h 333"/>
                <a:gd name="T26" fmla="*/ 208 w 306"/>
                <a:gd name="T27" fmla="*/ 290 h 333"/>
                <a:gd name="T28" fmla="*/ 193 w 306"/>
                <a:gd name="T29" fmla="*/ 297 h 333"/>
                <a:gd name="T30" fmla="*/ 177 w 306"/>
                <a:gd name="T31" fmla="*/ 302 h 333"/>
                <a:gd name="T32" fmla="*/ 161 w 306"/>
                <a:gd name="T33" fmla="*/ 308 h 333"/>
                <a:gd name="T34" fmla="*/ 145 w 306"/>
                <a:gd name="T35" fmla="*/ 314 h 333"/>
                <a:gd name="T36" fmla="*/ 128 w 306"/>
                <a:gd name="T37" fmla="*/ 318 h 333"/>
                <a:gd name="T38" fmla="*/ 109 w 306"/>
                <a:gd name="T39" fmla="*/ 323 h 333"/>
                <a:gd name="T40" fmla="*/ 91 w 306"/>
                <a:gd name="T41" fmla="*/ 328 h 333"/>
                <a:gd name="T42" fmla="*/ 72 w 306"/>
                <a:gd name="T43" fmla="*/ 330 h 333"/>
                <a:gd name="T44" fmla="*/ 53 w 306"/>
                <a:gd name="T45" fmla="*/ 33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53" y="333"/>
                  </a:moveTo>
                  <a:lnTo>
                    <a:pt x="0" y="54"/>
                  </a:lnTo>
                  <a:lnTo>
                    <a:pt x="287" y="0"/>
                  </a:lnTo>
                  <a:lnTo>
                    <a:pt x="296" y="62"/>
                  </a:lnTo>
                  <a:lnTo>
                    <a:pt x="302" y="122"/>
                  </a:lnTo>
                  <a:lnTo>
                    <a:pt x="305" y="179"/>
                  </a:lnTo>
                  <a:lnTo>
                    <a:pt x="306" y="236"/>
                  </a:lnTo>
                  <a:lnTo>
                    <a:pt x="294" y="244"/>
                  </a:lnTo>
                  <a:lnTo>
                    <a:pt x="280" y="252"/>
                  </a:lnTo>
                  <a:lnTo>
                    <a:pt x="266" y="260"/>
                  </a:lnTo>
                  <a:lnTo>
                    <a:pt x="252" y="268"/>
                  </a:lnTo>
                  <a:lnTo>
                    <a:pt x="238" y="276"/>
                  </a:lnTo>
                  <a:lnTo>
                    <a:pt x="223" y="283"/>
                  </a:lnTo>
                  <a:lnTo>
                    <a:pt x="208" y="290"/>
                  </a:lnTo>
                  <a:lnTo>
                    <a:pt x="193" y="297"/>
                  </a:lnTo>
                  <a:lnTo>
                    <a:pt x="177" y="302"/>
                  </a:lnTo>
                  <a:lnTo>
                    <a:pt x="161" y="308"/>
                  </a:lnTo>
                  <a:lnTo>
                    <a:pt x="145" y="314"/>
                  </a:lnTo>
                  <a:lnTo>
                    <a:pt x="128" y="318"/>
                  </a:lnTo>
                  <a:lnTo>
                    <a:pt x="109" y="323"/>
                  </a:lnTo>
                  <a:lnTo>
                    <a:pt x="91" y="328"/>
                  </a:lnTo>
                  <a:lnTo>
                    <a:pt x="72" y="330"/>
                  </a:lnTo>
                  <a:lnTo>
                    <a:pt x="53" y="3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0 w 249"/>
                <a:gd name="T1" fmla="*/ 421 h 421"/>
                <a:gd name="T2" fmla="*/ 10 w 249"/>
                <a:gd name="T3" fmla="*/ 388 h 421"/>
                <a:gd name="T4" fmla="*/ 19 w 249"/>
                <a:gd name="T5" fmla="*/ 354 h 421"/>
                <a:gd name="T6" fmla="*/ 27 w 249"/>
                <a:gd name="T7" fmla="*/ 318 h 421"/>
                <a:gd name="T8" fmla="*/ 34 w 249"/>
                <a:gd name="T9" fmla="*/ 282 h 421"/>
                <a:gd name="T10" fmla="*/ 40 w 249"/>
                <a:gd name="T11" fmla="*/ 244 h 421"/>
                <a:gd name="T12" fmla="*/ 44 w 249"/>
                <a:gd name="T13" fmla="*/ 205 h 421"/>
                <a:gd name="T14" fmla="*/ 47 w 249"/>
                <a:gd name="T15" fmla="*/ 166 h 421"/>
                <a:gd name="T16" fmla="*/ 48 w 249"/>
                <a:gd name="T17" fmla="*/ 125 h 421"/>
                <a:gd name="T18" fmla="*/ 56 w 249"/>
                <a:gd name="T19" fmla="*/ 119 h 421"/>
                <a:gd name="T20" fmla="*/ 64 w 249"/>
                <a:gd name="T21" fmla="*/ 113 h 421"/>
                <a:gd name="T22" fmla="*/ 71 w 249"/>
                <a:gd name="T23" fmla="*/ 107 h 421"/>
                <a:gd name="T24" fmla="*/ 79 w 249"/>
                <a:gd name="T25" fmla="*/ 102 h 421"/>
                <a:gd name="T26" fmla="*/ 101 w 249"/>
                <a:gd name="T27" fmla="*/ 86 h 421"/>
                <a:gd name="T28" fmla="*/ 123 w 249"/>
                <a:gd name="T29" fmla="*/ 69 h 421"/>
                <a:gd name="T30" fmla="*/ 144 w 249"/>
                <a:gd name="T31" fmla="*/ 54 h 421"/>
                <a:gd name="T32" fmla="*/ 165 w 249"/>
                <a:gd name="T33" fmla="*/ 41 h 421"/>
                <a:gd name="T34" fmla="*/ 185 w 249"/>
                <a:gd name="T35" fmla="*/ 28 h 421"/>
                <a:gd name="T36" fmla="*/ 206 w 249"/>
                <a:gd name="T37" fmla="*/ 18 h 421"/>
                <a:gd name="T38" fmla="*/ 227 w 249"/>
                <a:gd name="T39" fmla="*/ 7 h 421"/>
                <a:gd name="T40" fmla="*/ 249 w 249"/>
                <a:gd name="T41" fmla="*/ 0 h 421"/>
                <a:gd name="T42" fmla="*/ 243 w 249"/>
                <a:gd name="T43" fmla="*/ 31 h 421"/>
                <a:gd name="T44" fmla="*/ 235 w 249"/>
                <a:gd name="T45" fmla="*/ 62 h 421"/>
                <a:gd name="T46" fmla="*/ 226 w 249"/>
                <a:gd name="T47" fmla="*/ 92 h 421"/>
                <a:gd name="T48" fmla="*/ 215 w 249"/>
                <a:gd name="T49" fmla="*/ 121 h 421"/>
                <a:gd name="T50" fmla="*/ 204 w 249"/>
                <a:gd name="T51" fmla="*/ 151 h 421"/>
                <a:gd name="T52" fmla="*/ 191 w 249"/>
                <a:gd name="T53" fmla="*/ 179 h 421"/>
                <a:gd name="T54" fmla="*/ 177 w 249"/>
                <a:gd name="T55" fmla="*/ 206 h 421"/>
                <a:gd name="T56" fmla="*/ 162 w 249"/>
                <a:gd name="T57" fmla="*/ 234 h 421"/>
                <a:gd name="T58" fmla="*/ 146 w 249"/>
                <a:gd name="T59" fmla="*/ 261 h 421"/>
                <a:gd name="T60" fmla="*/ 129 w 249"/>
                <a:gd name="T61" fmla="*/ 286 h 421"/>
                <a:gd name="T62" fmla="*/ 109 w 249"/>
                <a:gd name="T63" fmla="*/ 310 h 421"/>
                <a:gd name="T64" fmla="*/ 90 w 249"/>
                <a:gd name="T65" fmla="*/ 334 h 421"/>
                <a:gd name="T66" fmla="*/ 69 w 249"/>
                <a:gd name="T67" fmla="*/ 357 h 421"/>
                <a:gd name="T68" fmla="*/ 47 w 249"/>
                <a:gd name="T69" fmla="*/ 379 h 421"/>
                <a:gd name="T70" fmla="*/ 24 w 249"/>
                <a:gd name="T71" fmla="*/ 400 h 421"/>
                <a:gd name="T72" fmla="*/ 0 w 249"/>
                <a:gd name="T7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0" y="421"/>
                  </a:moveTo>
                  <a:lnTo>
                    <a:pt x="10" y="388"/>
                  </a:lnTo>
                  <a:lnTo>
                    <a:pt x="19" y="354"/>
                  </a:lnTo>
                  <a:lnTo>
                    <a:pt x="27" y="318"/>
                  </a:lnTo>
                  <a:lnTo>
                    <a:pt x="34" y="282"/>
                  </a:lnTo>
                  <a:lnTo>
                    <a:pt x="40" y="244"/>
                  </a:lnTo>
                  <a:lnTo>
                    <a:pt x="44" y="205"/>
                  </a:lnTo>
                  <a:lnTo>
                    <a:pt x="47" y="166"/>
                  </a:lnTo>
                  <a:lnTo>
                    <a:pt x="48" y="125"/>
                  </a:lnTo>
                  <a:lnTo>
                    <a:pt x="56" y="119"/>
                  </a:lnTo>
                  <a:lnTo>
                    <a:pt x="64" y="113"/>
                  </a:lnTo>
                  <a:lnTo>
                    <a:pt x="71" y="107"/>
                  </a:lnTo>
                  <a:lnTo>
                    <a:pt x="79" y="102"/>
                  </a:lnTo>
                  <a:lnTo>
                    <a:pt x="101" y="86"/>
                  </a:lnTo>
                  <a:lnTo>
                    <a:pt x="123" y="69"/>
                  </a:lnTo>
                  <a:lnTo>
                    <a:pt x="144" y="54"/>
                  </a:lnTo>
                  <a:lnTo>
                    <a:pt x="165" y="41"/>
                  </a:lnTo>
                  <a:lnTo>
                    <a:pt x="185" y="28"/>
                  </a:lnTo>
                  <a:lnTo>
                    <a:pt x="206" y="18"/>
                  </a:lnTo>
                  <a:lnTo>
                    <a:pt x="227" y="7"/>
                  </a:lnTo>
                  <a:lnTo>
                    <a:pt x="249" y="0"/>
                  </a:lnTo>
                  <a:lnTo>
                    <a:pt x="243" y="31"/>
                  </a:lnTo>
                  <a:lnTo>
                    <a:pt x="235" y="62"/>
                  </a:lnTo>
                  <a:lnTo>
                    <a:pt x="226" y="92"/>
                  </a:lnTo>
                  <a:lnTo>
                    <a:pt x="215" y="121"/>
                  </a:lnTo>
                  <a:lnTo>
                    <a:pt x="204" y="151"/>
                  </a:lnTo>
                  <a:lnTo>
                    <a:pt x="191" y="179"/>
                  </a:lnTo>
                  <a:lnTo>
                    <a:pt x="177" y="206"/>
                  </a:lnTo>
                  <a:lnTo>
                    <a:pt x="162" y="234"/>
                  </a:lnTo>
                  <a:lnTo>
                    <a:pt x="146" y="261"/>
                  </a:lnTo>
                  <a:lnTo>
                    <a:pt x="129" y="286"/>
                  </a:lnTo>
                  <a:lnTo>
                    <a:pt x="109" y="310"/>
                  </a:lnTo>
                  <a:lnTo>
                    <a:pt x="90" y="334"/>
                  </a:lnTo>
                  <a:lnTo>
                    <a:pt x="69" y="357"/>
                  </a:lnTo>
                  <a:lnTo>
                    <a:pt x="47" y="379"/>
                  </a:lnTo>
                  <a:lnTo>
                    <a:pt x="24" y="400"/>
                  </a:lnTo>
                  <a:lnTo>
                    <a:pt x="0" y="4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231 w 231"/>
                <a:gd name="T1" fmla="*/ 111 h 219"/>
                <a:gd name="T2" fmla="*/ 216 w 231"/>
                <a:gd name="T3" fmla="*/ 114 h 219"/>
                <a:gd name="T4" fmla="*/ 201 w 231"/>
                <a:gd name="T5" fmla="*/ 118 h 219"/>
                <a:gd name="T6" fmla="*/ 187 w 231"/>
                <a:gd name="T7" fmla="*/ 122 h 219"/>
                <a:gd name="T8" fmla="*/ 173 w 231"/>
                <a:gd name="T9" fmla="*/ 127 h 219"/>
                <a:gd name="T10" fmla="*/ 160 w 231"/>
                <a:gd name="T11" fmla="*/ 133 h 219"/>
                <a:gd name="T12" fmla="*/ 146 w 231"/>
                <a:gd name="T13" fmla="*/ 138 h 219"/>
                <a:gd name="T14" fmla="*/ 133 w 231"/>
                <a:gd name="T15" fmla="*/ 145 h 219"/>
                <a:gd name="T16" fmla="*/ 120 w 231"/>
                <a:gd name="T17" fmla="*/ 152 h 219"/>
                <a:gd name="T18" fmla="*/ 106 w 231"/>
                <a:gd name="T19" fmla="*/ 159 h 219"/>
                <a:gd name="T20" fmla="*/ 94 w 231"/>
                <a:gd name="T21" fmla="*/ 167 h 219"/>
                <a:gd name="T22" fmla="*/ 82 w 231"/>
                <a:gd name="T23" fmla="*/ 175 h 219"/>
                <a:gd name="T24" fmla="*/ 70 w 231"/>
                <a:gd name="T25" fmla="*/ 183 h 219"/>
                <a:gd name="T26" fmla="*/ 57 w 231"/>
                <a:gd name="T27" fmla="*/ 191 h 219"/>
                <a:gd name="T28" fmla="*/ 44 w 231"/>
                <a:gd name="T29" fmla="*/ 201 h 219"/>
                <a:gd name="T30" fmla="*/ 33 w 231"/>
                <a:gd name="T31" fmla="*/ 210 h 219"/>
                <a:gd name="T32" fmla="*/ 20 w 231"/>
                <a:gd name="T33" fmla="*/ 219 h 219"/>
                <a:gd name="T34" fmla="*/ 17 w 231"/>
                <a:gd name="T35" fmla="*/ 175 h 219"/>
                <a:gd name="T36" fmla="*/ 13 w 231"/>
                <a:gd name="T37" fmla="*/ 131 h 219"/>
                <a:gd name="T38" fmla="*/ 7 w 231"/>
                <a:gd name="T39" fmla="*/ 88 h 219"/>
                <a:gd name="T40" fmla="*/ 0 w 231"/>
                <a:gd name="T41" fmla="*/ 43 h 219"/>
                <a:gd name="T42" fmla="*/ 226 w 231"/>
                <a:gd name="T43" fmla="*/ 0 h 219"/>
                <a:gd name="T44" fmla="*/ 229 w 231"/>
                <a:gd name="T45" fmla="*/ 28 h 219"/>
                <a:gd name="T46" fmla="*/ 231 w 231"/>
                <a:gd name="T47" fmla="*/ 55 h 219"/>
                <a:gd name="T48" fmla="*/ 231 w 231"/>
                <a:gd name="T49" fmla="*/ 83 h 219"/>
                <a:gd name="T50" fmla="*/ 231 w 231"/>
                <a:gd name="T51" fmla="*/ 11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231" y="111"/>
                  </a:moveTo>
                  <a:lnTo>
                    <a:pt x="216" y="114"/>
                  </a:lnTo>
                  <a:lnTo>
                    <a:pt x="201" y="118"/>
                  </a:lnTo>
                  <a:lnTo>
                    <a:pt x="187" y="122"/>
                  </a:lnTo>
                  <a:lnTo>
                    <a:pt x="173" y="127"/>
                  </a:lnTo>
                  <a:lnTo>
                    <a:pt x="160" y="133"/>
                  </a:lnTo>
                  <a:lnTo>
                    <a:pt x="146" y="138"/>
                  </a:lnTo>
                  <a:lnTo>
                    <a:pt x="133" y="145"/>
                  </a:lnTo>
                  <a:lnTo>
                    <a:pt x="120" y="152"/>
                  </a:lnTo>
                  <a:lnTo>
                    <a:pt x="106" y="159"/>
                  </a:lnTo>
                  <a:lnTo>
                    <a:pt x="94" y="167"/>
                  </a:lnTo>
                  <a:lnTo>
                    <a:pt x="82" y="175"/>
                  </a:lnTo>
                  <a:lnTo>
                    <a:pt x="70" y="183"/>
                  </a:lnTo>
                  <a:lnTo>
                    <a:pt x="57" y="191"/>
                  </a:lnTo>
                  <a:lnTo>
                    <a:pt x="44" y="201"/>
                  </a:lnTo>
                  <a:lnTo>
                    <a:pt x="33" y="210"/>
                  </a:lnTo>
                  <a:lnTo>
                    <a:pt x="20" y="219"/>
                  </a:lnTo>
                  <a:lnTo>
                    <a:pt x="17" y="175"/>
                  </a:lnTo>
                  <a:lnTo>
                    <a:pt x="13" y="131"/>
                  </a:lnTo>
                  <a:lnTo>
                    <a:pt x="7" y="88"/>
                  </a:lnTo>
                  <a:lnTo>
                    <a:pt x="0" y="43"/>
                  </a:lnTo>
                  <a:lnTo>
                    <a:pt x="226" y="0"/>
                  </a:lnTo>
                  <a:lnTo>
                    <a:pt x="229" y="28"/>
                  </a:lnTo>
                  <a:lnTo>
                    <a:pt x="231" y="55"/>
                  </a:lnTo>
                  <a:lnTo>
                    <a:pt x="231" y="83"/>
                  </a:lnTo>
                  <a:lnTo>
                    <a:pt x="231" y="1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51 w 232"/>
                <a:gd name="T1" fmla="*/ 345 h 345"/>
                <a:gd name="T2" fmla="*/ 58 w 232"/>
                <a:gd name="T3" fmla="*/ 343 h 345"/>
                <a:gd name="T4" fmla="*/ 64 w 232"/>
                <a:gd name="T5" fmla="*/ 342 h 345"/>
                <a:gd name="T6" fmla="*/ 71 w 232"/>
                <a:gd name="T7" fmla="*/ 339 h 345"/>
                <a:gd name="T8" fmla="*/ 78 w 232"/>
                <a:gd name="T9" fmla="*/ 337 h 345"/>
                <a:gd name="T10" fmla="*/ 85 w 232"/>
                <a:gd name="T11" fmla="*/ 335 h 345"/>
                <a:gd name="T12" fmla="*/ 92 w 232"/>
                <a:gd name="T13" fmla="*/ 333 h 345"/>
                <a:gd name="T14" fmla="*/ 98 w 232"/>
                <a:gd name="T15" fmla="*/ 330 h 345"/>
                <a:gd name="T16" fmla="*/ 105 w 232"/>
                <a:gd name="T17" fmla="*/ 328 h 345"/>
                <a:gd name="T18" fmla="*/ 128 w 232"/>
                <a:gd name="T19" fmla="*/ 305 h 345"/>
                <a:gd name="T20" fmla="*/ 149 w 232"/>
                <a:gd name="T21" fmla="*/ 275 h 345"/>
                <a:gd name="T22" fmla="*/ 168 w 232"/>
                <a:gd name="T23" fmla="*/ 240 h 345"/>
                <a:gd name="T24" fmla="*/ 186 w 232"/>
                <a:gd name="T25" fmla="*/ 201 h 345"/>
                <a:gd name="T26" fmla="*/ 202 w 232"/>
                <a:gd name="T27" fmla="*/ 158 h 345"/>
                <a:gd name="T28" fmla="*/ 214 w 232"/>
                <a:gd name="T29" fmla="*/ 109 h 345"/>
                <a:gd name="T30" fmla="*/ 225 w 232"/>
                <a:gd name="T31" fmla="*/ 56 h 345"/>
                <a:gd name="T32" fmla="*/ 232 w 232"/>
                <a:gd name="T33" fmla="*/ 0 h 345"/>
                <a:gd name="T34" fmla="*/ 220 w 232"/>
                <a:gd name="T35" fmla="*/ 7 h 345"/>
                <a:gd name="T36" fmla="*/ 207 w 232"/>
                <a:gd name="T37" fmla="*/ 12 h 345"/>
                <a:gd name="T38" fmla="*/ 195 w 232"/>
                <a:gd name="T39" fmla="*/ 19 h 345"/>
                <a:gd name="T40" fmla="*/ 182 w 232"/>
                <a:gd name="T41" fmla="*/ 25 h 345"/>
                <a:gd name="T42" fmla="*/ 168 w 232"/>
                <a:gd name="T43" fmla="*/ 31 h 345"/>
                <a:gd name="T44" fmla="*/ 156 w 232"/>
                <a:gd name="T45" fmla="*/ 37 h 345"/>
                <a:gd name="T46" fmla="*/ 142 w 232"/>
                <a:gd name="T47" fmla="*/ 42 h 345"/>
                <a:gd name="T48" fmla="*/ 127 w 232"/>
                <a:gd name="T49" fmla="*/ 47 h 345"/>
                <a:gd name="T50" fmla="*/ 113 w 232"/>
                <a:gd name="T51" fmla="*/ 53 h 345"/>
                <a:gd name="T52" fmla="*/ 98 w 232"/>
                <a:gd name="T53" fmla="*/ 57 h 345"/>
                <a:gd name="T54" fmla="*/ 82 w 232"/>
                <a:gd name="T55" fmla="*/ 61 h 345"/>
                <a:gd name="T56" fmla="*/ 67 w 232"/>
                <a:gd name="T57" fmla="*/ 65 h 345"/>
                <a:gd name="T58" fmla="*/ 51 w 232"/>
                <a:gd name="T59" fmla="*/ 69 h 345"/>
                <a:gd name="T60" fmla="*/ 35 w 232"/>
                <a:gd name="T61" fmla="*/ 72 h 345"/>
                <a:gd name="T62" fmla="*/ 17 w 232"/>
                <a:gd name="T63" fmla="*/ 75 h 345"/>
                <a:gd name="T64" fmla="*/ 0 w 232"/>
                <a:gd name="T65" fmla="*/ 77 h 345"/>
                <a:gd name="T66" fmla="*/ 51 w 232"/>
                <a:gd name="T67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51" y="345"/>
                  </a:moveTo>
                  <a:lnTo>
                    <a:pt x="58" y="343"/>
                  </a:lnTo>
                  <a:lnTo>
                    <a:pt x="64" y="342"/>
                  </a:lnTo>
                  <a:lnTo>
                    <a:pt x="71" y="339"/>
                  </a:lnTo>
                  <a:lnTo>
                    <a:pt x="78" y="337"/>
                  </a:lnTo>
                  <a:lnTo>
                    <a:pt x="85" y="335"/>
                  </a:lnTo>
                  <a:lnTo>
                    <a:pt x="92" y="333"/>
                  </a:lnTo>
                  <a:lnTo>
                    <a:pt x="98" y="330"/>
                  </a:lnTo>
                  <a:lnTo>
                    <a:pt x="105" y="328"/>
                  </a:lnTo>
                  <a:lnTo>
                    <a:pt x="128" y="305"/>
                  </a:lnTo>
                  <a:lnTo>
                    <a:pt x="149" y="275"/>
                  </a:lnTo>
                  <a:lnTo>
                    <a:pt x="168" y="240"/>
                  </a:lnTo>
                  <a:lnTo>
                    <a:pt x="186" y="201"/>
                  </a:lnTo>
                  <a:lnTo>
                    <a:pt x="202" y="158"/>
                  </a:lnTo>
                  <a:lnTo>
                    <a:pt x="214" y="109"/>
                  </a:lnTo>
                  <a:lnTo>
                    <a:pt x="225" y="56"/>
                  </a:lnTo>
                  <a:lnTo>
                    <a:pt x="232" y="0"/>
                  </a:lnTo>
                  <a:lnTo>
                    <a:pt x="220" y="7"/>
                  </a:lnTo>
                  <a:lnTo>
                    <a:pt x="207" y="12"/>
                  </a:lnTo>
                  <a:lnTo>
                    <a:pt x="195" y="19"/>
                  </a:lnTo>
                  <a:lnTo>
                    <a:pt x="182" y="25"/>
                  </a:lnTo>
                  <a:lnTo>
                    <a:pt x="168" y="31"/>
                  </a:lnTo>
                  <a:lnTo>
                    <a:pt x="156" y="37"/>
                  </a:lnTo>
                  <a:lnTo>
                    <a:pt x="142" y="42"/>
                  </a:lnTo>
                  <a:lnTo>
                    <a:pt x="127" y="47"/>
                  </a:lnTo>
                  <a:lnTo>
                    <a:pt x="113" y="53"/>
                  </a:lnTo>
                  <a:lnTo>
                    <a:pt x="98" y="57"/>
                  </a:lnTo>
                  <a:lnTo>
                    <a:pt x="82" y="61"/>
                  </a:lnTo>
                  <a:lnTo>
                    <a:pt x="67" y="65"/>
                  </a:lnTo>
                  <a:lnTo>
                    <a:pt x="51" y="69"/>
                  </a:lnTo>
                  <a:lnTo>
                    <a:pt x="35" y="72"/>
                  </a:lnTo>
                  <a:lnTo>
                    <a:pt x="17" y="75"/>
                  </a:lnTo>
                  <a:lnTo>
                    <a:pt x="0" y="77"/>
                  </a:lnTo>
                  <a:lnTo>
                    <a:pt x="51" y="34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0 w 306"/>
                <a:gd name="T1" fmla="*/ 54 h 333"/>
                <a:gd name="T2" fmla="*/ 53 w 306"/>
                <a:gd name="T3" fmla="*/ 333 h 333"/>
                <a:gd name="T4" fmla="*/ 72 w 306"/>
                <a:gd name="T5" fmla="*/ 330 h 333"/>
                <a:gd name="T6" fmla="*/ 91 w 306"/>
                <a:gd name="T7" fmla="*/ 328 h 333"/>
                <a:gd name="T8" fmla="*/ 109 w 306"/>
                <a:gd name="T9" fmla="*/ 323 h 333"/>
                <a:gd name="T10" fmla="*/ 128 w 306"/>
                <a:gd name="T11" fmla="*/ 318 h 333"/>
                <a:gd name="T12" fmla="*/ 145 w 306"/>
                <a:gd name="T13" fmla="*/ 314 h 333"/>
                <a:gd name="T14" fmla="*/ 161 w 306"/>
                <a:gd name="T15" fmla="*/ 308 h 333"/>
                <a:gd name="T16" fmla="*/ 177 w 306"/>
                <a:gd name="T17" fmla="*/ 302 h 333"/>
                <a:gd name="T18" fmla="*/ 193 w 306"/>
                <a:gd name="T19" fmla="*/ 297 h 333"/>
                <a:gd name="T20" fmla="*/ 208 w 306"/>
                <a:gd name="T21" fmla="*/ 290 h 333"/>
                <a:gd name="T22" fmla="*/ 223 w 306"/>
                <a:gd name="T23" fmla="*/ 283 h 333"/>
                <a:gd name="T24" fmla="*/ 238 w 306"/>
                <a:gd name="T25" fmla="*/ 276 h 333"/>
                <a:gd name="T26" fmla="*/ 252 w 306"/>
                <a:gd name="T27" fmla="*/ 268 h 333"/>
                <a:gd name="T28" fmla="*/ 266 w 306"/>
                <a:gd name="T29" fmla="*/ 260 h 333"/>
                <a:gd name="T30" fmla="*/ 280 w 306"/>
                <a:gd name="T31" fmla="*/ 252 h 333"/>
                <a:gd name="T32" fmla="*/ 294 w 306"/>
                <a:gd name="T33" fmla="*/ 244 h 333"/>
                <a:gd name="T34" fmla="*/ 306 w 306"/>
                <a:gd name="T35" fmla="*/ 236 h 333"/>
                <a:gd name="T36" fmla="*/ 305 w 306"/>
                <a:gd name="T37" fmla="*/ 179 h 333"/>
                <a:gd name="T38" fmla="*/ 302 w 306"/>
                <a:gd name="T39" fmla="*/ 122 h 333"/>
                <a:gd name="T40" fmla="*/ 296 w 306"/>
                <a:gd name="T41" fmla="*/ 62 h 333"/>
                <a:gd name="T42" fmla="*/ 287 w 306"/>
                <a:gd name="T43" fmla="*/ 0 h 333"/>
                <a:gd name="T44" fmla="*/ 0 w 306"/>
                <a:gd name="T45" fmla="*/ 54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0" y="54"/>
                  </a:moveTo>
                  <a:lnTo>
                    <a:pt x="53" y="333"/>
                  </a:lnTo>
                  <a:lnTo>
                    <a:pt x="72" y="330"/>
                  </a:lnTo>
                  <a:lnTo>
                    <a:pt x="91" y="328"/>
                  </a:lnTo>
                  <a:lnTo>
                    <a:pt x="109" y="323"/>
                  </a:lnTo>
                  <a:lnTo>
                    <a:pt x="128" y="318"/>
                  </a:lnTo>
                  <a:lnTo>
                    <a:pt x="145" y="314"/>
                  </a:lnTo>
                  <a:lnTo>
                    <a:pt x="161" y="308"/>
                  </a:lnTo>
                  <a:lnTo>
                    <a:pt x="177" y="302"/>
                  </a:lnTo>
                  <a:lnTo>
                    <a:pt x="193" y="297"/>
                  </a:lnTo>
                  <a:lnTo>
                    <a:pt x="208" y="290"/>
                  </a:lnTo>
                  <a:lnTo>
                    <a:pt x="223" y="283"/>
                  </a:lnTo>
                  <a:lnTo>
                    <a:pt x="238" y="276"/>
                  </a:lnTo>
                  <a:lnTo>
                    <a:pt x="252" y="268"/>
                  </a:lnTo>
                  <a:lnTo>
                    <a:pt x="266" y="260"/>
                  </a:lnTo>
                  <a:lnTo>
                    <a:pt x="280" y="252"/>
                  </a:lnTo>
                  <a:lnTo>
                    <a:pt x="294" y="244"/>
                  </a:lnTo>
                  <a:lnTo>
                    <a:pt x="306" y="236"/>
                  </a:lnTo>
                  <a:lnTo>
                    <a:pt x="305" y="179"/>
                  </a:lnTo>
                  <a:lnTo>
                    <a:pt x="302" y="122"/>
                  </a:lnTo>
                  <a:lnTo>
                    <a:pt x="296" y="62"/>
                  </a:lnTo>
                  <a:lnTo>
                    <a:pt x="287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151 w 309"/>
                <a:gd name="T1" fmla="*/ 53 h 344"/>
                <a:gd name="T2" fmla="*/ 129 w 309"/>
                <a:gd name="T3" fmla="*/ 49 h 344"/>
                <a:gd name="T4" fmla="*/ 108 w 309"/>
                <a:gd name="T5" fmla="*/ 46 h 344"/>
                <a:gd name="T6" fmla="*/ 89 w 309"/>
                <a:gd name="T7" fmla="*/ 40 h 344"/>
                <a:gd name="T8" fmla="*/ 69 w 309"/>
                <a:gd name="T9" fmla="*/ 33 h 344"/>
                <a:gd name="T10" fmla="*/ 51 w 309"/>
                <a:gd name="T11" fmla="*/ 26 h 344"/>
                <a:gd name="T12" fmla="*/ 33 w 309"/>
                <a:gd name="T13" fmla="*/ 18 h 344"/>
                <a:gd name="T14" fmla="*/ 16 w 309"/>
                <a:gd name="T15" fmla="*/ 9 h 344"/>
                <a:gd name="T16" fmla="*/ 0 w 309"/>
                <a:gd name="T17" fmla="*/ 0 h 344"/>
                <a:gd name="T18" fmla="*/ 12 w 309"/>
                <a:gd name="T19" fmla="*/ 26 h 344"/>
                <a:gd name="T20" fmla="*/ 23 w 309"/>
                <a:gd name="T21" fmla="*/ 52 h 344"/>
                <a:gd name="T22" fmla="*/ 36 w 309"/>
                <a:gd name="T23" fmla="*/ 77 h 344"/>
                <a:gd name="T24" fmla="*/ 48 w 309"/>
                <a:gd name="T25" fmla="*/ 101 h 344"/>
                <a:gd name="T26" fmla="*/ 61 w 309"/>
                <a:gd name="T27" fmla="*/ 124 h 344"/>
                <a:gd name="T28" fmla="*/ 75 w 309"/>
                <a:gd name="T29" fmla="*/ 147 h 344"/>
                <a:gd name="T30" fmla="*/ 89 w 309"/>
                <a:gd name="T31" fmla="*/ 169 h 344"/>
                <a:gd name="T32" fmla="*/ 103 w 309"/>
                <a:gd name="T33" fmla="*/ 190 h 344"/>
                <a:gd name="T34" fmla="*/ 116 w 309"/>
                <a:gd name="T35" fmla="*/ 209 h 344"/>
                <a:gd name="T36" fmla="*/ 131 w 309"/>
                <a:gd name="T37" fmla="*/ 228 h 344"/>
                <a:gd name="T38" fmla="*/ 145 w 309"/>
                <a:gd name="T39" fmla="*/ 246 h 344"/>
                <a:gd name="T40" fmla="*/ 160 w 309"/>
                <a:gd name="T41" fmla="*/ 262 h 344"/>
                <a:gd name="T42" fmla="*/ 176 w 309"/>
                <a:gd name="T43" fmla="*/ 277 h 344"/>
                <a:gd name="T44" fmla="*/ 191 w 309"/>
                <a:gd name="T45" fmla="*/ 292 h 344"/>
                <a:gd name="T46" fmla="*/ 206 w 309"/>
                <a:gd name="T47" fmla="*/ 305 h 344"/>
                <a:gd name="T48" fmla="*/ 223 w 309"/>
                <a:gd name="T49" fmla="*/ 316 h 344"/>
                <a:gd name="T50" fmla="*/ 234 w 309"/>
                <a:gd name="T51" fmla="*/ 323 h 344"/>
                <a:gd name="T52" fmla="*/ 244 w 309"/>
                <a:gd name="T53" fmla="*/ 329 h 344"/>
                <a:gd name="T54" fmla="*/ 256 w 309"/>
                <a:gd name="T55" fmla="*/ 335 h 344"/>
                <a:gd name="T56" fmla="*/ 266 w 309"/>
                <a:gd name="T57" fmla="*/ 338 h 344"/>
                <a:gd name="T58" fmla="*/ 277 w 309"/>
                <a:gd name="T59" fmla="*/ 342 h 344"/>
                <a:gd name="T60" fmla="*/ 287 w 309"/>
                <a:gd name="T61" fmla="*/ 343 h 344"/>
                <a:gd name="T62" fmla="*/ 299 w 309"/>
                <a:gd name="T63" fmla="*/ 344 h 344"/>
                <a:gd name="T64" fmla="*/ 309 w 309"/>
                <a:gd name="T65" fmla="*/ 343 h 344"/>
                <a:gd name="T66" fmla="*/ 256 w 309"/>
                <a:gd name="T67" fmla="*/ 60 h 344"/>
                <a:gd name="T68" fmla="*/ 243 w 309"/>
                <a:gd name="T69" fmla="*/ 60 h 344"/>
                <a:gd name="T70" fmla="*/ 231 w 309"/>
                <a:gd name="T71" fmla="*/ 60 h 344"/>
                <a:gd name="T72" fmla="*/ 218 w 309"/>
                <a:gd name="T73" fmla="*/ 59 h 344"/>
                <a:gd name="T74" fmla="*/ 205 w 309"/>
                <a:gd name="T75" fmla="*/ 57 h 344"/>
                <a:gd name="T76" fmla="*/ 191 w 309"/>
                <a:gd name="T77" fmla="*/ 57 h 344"/>
                <a:gd name="T78" fmla="*/ 179 w 309"/>
                <a:gd name="T79" fmla="*/ 56 h 344"/>
                <a:gd name="T80" fmla="*/ 165 w 309"/>
                <a:gd name="T81" fmla="*/ 54 h 344"/>
                <a:gd name="T82" fmla="*/ 151 w 309"/>
                <a:gd name="T83" fmla="*/ 5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151" y="53"/>
                  </a:moveTo>
                  <a:lnTo>
                    <a:pt x="129" y="49"/>
                  </a:lnTo>
                  <a:lnTo>
                    <a:pt x="108" y="46"/>
                  </a:lnTo>
                  <a:lnTo>
                    <a:pt x="89" y="40"/>
                  </a:lnTo>
                  <a:lnTo>
                    <a:pt x="69" y="33"/>
                  </a:lnTo>
                  <a:lnTo>
                    <a:pt x="51" y="26"/>
                  </a:lnTo>
                  <a:lnTo>
                    <a:pt x="33" y="18"/>
                  </a:lnTo>
                  <a:lnTo>
                    <a:pt x="16" y="9"/>
                  </a:lnTo>
                  <a:lnTo>
                    <a:pt x="0" y="0"/>
                  </a:lnTo>
                  <a:lnTo>
                    <a:pt x="12" y="26"/>
                  </a:lnTo>
                  <a:lnTo>
                    <a:pt x="23" y="52"/>
                  </a:lnTo>
                  <a:lnTo>
                    <a:pt x="36" y="77"/>
                  </a:lnTo>
                  <a:lnTo>
                    <a:pt x="48" y="101"/>
                  </a:lnTo>
                  <a:lnTo>
                    <a:pt x="61" y="124"/>
                  </a:lnTo>
                  <a:lnTo>
                    <a:pt x="75" y="147"/>
                  </a:lnTo>
                  <a:lnTo>
                    <a:pt x="89" y="169"/>
                  </a:lnTo>
                  <a:lnTo>
                    <a:pt x="103" y="190"/>
                  </a:lnTo>
                  <a:lnTo>
                    <a:pt x="116" y="209"/>
                  </a:lnTo>
                  <a:lnTo>
                    <a:pt x="131" y="228"/>
                  </a:lnTo>
                  <a:lnTo>
                    <a:pt x="145" y="246"/>
                  </a:lnTo>
                  <a:lnTo>
                    <a:pt x="160" y="262"/>
                  </a:lnTo>
                  <a:lnTo>
                    <a:pt x="176" y="277"/>
                  </a:lnTo>
                  <a:lnTo>
                    <a:pt x="191" y="292"/>
                  </a:lnTo>
                  <a:lnTo>
                    <a:pt x="206" y="305"/>
                  </a:lnTo>
                  <a:lnTo>
                    <a:pt x="223" y="316"/>
                  </a:lnTo>
                  <a:lnTo>
                    <a:pt x="234" y="323"/>
                  </a:lnTo>
                  <a:lnTo>
                    <a:pt x="244" y="329"/>
                  </a:lnTo>
                  <a:lnTo>
                    <a:pt x="256" y="335"/>
                  </a:lnTo>
                  <a:lnTo>
                    <a:pt x="266" y="338"/>
                  </a:lnTo>
                  <a:lnTo>
                    <a:pt x="277" y="342"/>
                  </a:lnTo>
                  <a:lnTo>
                    <a:pt x="287" y="343"/>
                  </a:lnTo>
                  <a:lnTo>
                    <a:pt x="299" y="344"/>
                  </a:lnTo>
                  <a:lnTo>
                    <a:pt x="309" y="343"/>
                  </a:lnTo>
                  <a:lnTo>
                    <a:pt x="256" y="60"/>
                  </a:lnTo>
                  <a:lnTo>
                    <a:pt x="243" y="60"/>
                  </a:lnTo>
                  <a:lnTo>
                    <a:pt x="231" y="60"/>
                  </a:lnTo>
                  <a:lnTo>
                    <a:pt x="218" y="59"/>
                  </a:lnTo>
                  <a:lnTo>
                    <a:pt x="205" y="57"/>
                  </a:lnTo>
                  <a:lnTo>
                    <a:pt x="191" y="57"/>
                  </a:lnTo>
                  <a:lnTo>
                    <a:pt x="179" y="56"/>
                  </a:lnTo>
                  <a:lnTo>
                    <a:pt x="165" y="54"/>
                  </a:lnTo>
                  <a:lnTo>
                    <a:pt x="151" y="5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2546" y="2011"/>
              <a:ext cx="155" cy="131"/>
            </a:xfrm>
            <a:custGeom>
              <a:avLst/>
              <a:gdLst>
                <a:gd name="T0" fmla="*/ 262 w 312"/>
                <a:gd name="T1" fmla="*/ 0 h 263"/>
                <a:gd name="T2" fmla="*/ 82 w 312"/>
                <a:gd name="T3" fmla="*/ 35 h 263"/>
                <a:gd name="T4" fmla="*/ 0 w 312"/>
                <a:gd name="T5" fmla="*/ 50 h 263"/>
                <a:gd name="T6" fmla="*/ 0 w 312"/>
                <a:gd name="T7" fmla="*/ 50 h 263"/>
                <a:gd name="T8" fmla="*/ 0 w 312"/>
                <a:gd name="T9" fmla="*/ 50 h 263"/>
                <a:gd name="T10" fmla="*/ 0 w 312"/>
                <a:gd name="T11" fmla="*/ 51 h 263"/>
                <a:gd name="T12" fmla="*/ 0 w 312"/>
                <a:gd name="T13" fmla="*/ 51 h 263"/>
                <a:gd name="T14" fmla="*/ 6 w 312"/>
                <a:gd name="T15" fmla="*/ 65 h 263"/>
                <a:gd name="T16" fmla="*/ 12 w 312"/>
                <a:gd name="T17" fmla="*/ 79 h 263"/>
                <a:gd name="T18" fmla="*/ 18 w 312"/>
                <a:gd name="T19" fmla="*/ 91 h 263"/>
                <a:gd name="T20" fmla="*/ 25 w 312"/>
                <a:gd name="T21" fmla="*/ 105 h 263"/>
                <a:gd name="T22" fmla="*/ 32 w 312"/>
                <a:gd name="T23" fmla="*/ 118 h 263"/>
                <a:gd name="T24" fmla="*/ 40 w 312"/>
                <a:gd name="T25" fmla="*/ 130 h 263"/>
                <a:gd name="T26" fmla="*/ 48 w 312"/>
                <a:gd name="T27" fmla="*/ 143 h 263"/>
                <a:gd name="T28" fmla="*/ 57 w 312"/>
                <a:gd name="T29" fmla="*/ 155 h 263"/>
                <a:gd name="T30" fmla="*/ 73 w 312"/>
                <a:gd name="T31" fmla="*/ 174 h 263"/>
                <a:gd name="T32" fmla="*/ 90 w 312"/>
                <a:gd name="T33" fmla="*/ 192 h 263"/>
                <a:gd name="T34" fmla="*/ 110 w 312"/>
                <a:gd name="T35" fmla="*/ 208 h 263"/>
                <a:gd name="T36" fmla="*/ 131 w 312"/>
                <a:gd name="T37" fmla="*/ 221 h 263"/>
                <a:gd name="T38" fmla="*/ 154 w 312"/>
                <a:gd name="T39" fmla="*/ 234 h 263"/>
                <a:gd name="T40" fmla="*/ 179 w 312"/>
                <a:gd name="T41" fmla="*/ 244 h 263"/>
                <a:gd name="T42" fmla="*/ 207 w 312"/>
                <a:gd name="T43" fmla="*/ 251 h 263"/>
                <a:gd name="T44" fmla="*/ 236 w 312"/>
                <a:gd name="T45" fmla="*/ 257 h 263"/>
                <a:gd name="T46" fmla="*/ 246 w 312"/>
                <a:gd name="T47" fmla="*/ 258 h 263"/>
                <a:gd name="T48" fmla="*/ 255 w 312"/>
                <a:gd name="T49" fmla="*/ 259 h 263"/>
                <a:gd name="T50" fmla="*/ 264 w 312"/>
                <a:gd name="T51" fmla="*/ 261 h 263"/>
                <a:gd name="T52" fmla="*/ 275 w 312"/>
                <a:gd name="T53" fmla="*/ 261 h 263"/>
                <a:gd name="T54" fmla="*/ 284 w 312"/>
                <a:gd name="T55" fmla="*/ 262 h 263"/>
                <a:gd name="T56" fmla="*/ 293 w 312"/>
                <a:gd name="T57" fmla="*/ 262 h 263"/>
                <a:gd name="T58" fmla="*/ 302 w 312"/>
                <a:gd name="T59" fmla="*/ 263 h 263"/>
                <a:gd name="T60" fmla="*/ 312 w 312"/>
                <a:gd name="T61" fmla="*/ 263 h 263"/>
                <a:gd name="T62" fmla="*/ 262 w 312"/>
                <a:gd name="T63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2" h="263">
                  <a:moveTo>
                    <a:pt x="262" y="0"/>
                  </a:moveTo>
                  <a:lnTo>
                    <a:pt x="82" y="3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6" y="65"/>
                  </a:lnTo>
                  <a:lnTo>
                    <a:pt x="12" y="79"/>
                  </a:lnTo>
                  <a:lnTo>
                    <a:pt x="18" y="91"/>
                  </a:lnTo>
                  <a:lnTo>
                    <a:pt x="25" y="105"/>
                  </a:lnTo>
                  <a:lnTo>
                    <a:pt x="32" y="118"/>
                  </a:lnTo>
                  <a:lnTo>
                    <a:pt x="40" y="130"/>
                  </a:lnTo>
                  <a:lnTo>
                    <a:pt x="48" y="143"/>
                  </a:lnTo>
                  <a:lnTo>
                    <a:pt x="57" y="155"/>
                  </a:lnTo>
                  <a:lnTo>
                    <a:pt x="73" y="174"/>
                  </a:lnTo>
                  <a:lnTo>
                    <a:pt x="90" y="192"/>
                  </a:lnTo>
                  <a:lnTo>
                    <a:pt x="110" y="208"/>
                  </a:lnTo>
                  <a:lnTo>
                    <a:pt x="131" y="221"/>
                  </a:lnTo>
                  <a:lnTo>
                    <a:pt x="154" y="234"/>
                  </a:lnTo>
                  <a:lnTo>
                    <a:pt x="179" y="244"/>
                  </a:lnTo>
                  <a:lnTo>
                    <a:pt x="207" y="251"/>
                  </a:lnTo>
                  <a:lnTo>
                    <a:pt x="236" y="257"/>
                  </a:lnTo>
                  <a:lnTo>
                    <a:pt x="246" y="258"/>
                  </a:lnTo>
                  <a:lnTo>
                    <a:pt x="255" y="259"/>
                  </a:lnTo>
                  <a:lnTo>
                    <a:pt x="264" y="261"/>
                  </a:lnTo>
                  <a:lnTo>
                    <a:pt x="275" y="261"/>
                  </a:lnTo>
                  <a:lnTo>
                    <a:pt x="284" y="262"/>
                  </a:lnTo>
                  <a:lnTo>
                    <a:pt x="293" y="262"/>
                  </a:lnTo>
                  <a:lnTo>
                    <a:pt x="302" y="263"/>
                  </a:lnTo>
                  <a:lnTo>
                    <a:pt x="312" y="263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0 w 231"/>
                <a:gd name="T1" fmla="*/ 43 h 219"/>
                <a:gd name="T2" fmla="*/ 7 w 231"/>
                <a:gd name="T3" fmla="*/ 88 h 219"/>
                <a:gd name="T4" fmla="*/ 13 w 231"/>
                <a:gd name="T5" fmla="*/ 131 h 219"/>
                <a:gd name="T6" fmla="*/ 17 w 231"/>
                <a:gd name="T7" fmla="*/ 175 h 219"/>
                <a:gd name="T8" fmla="*/ 20 w 231"/>
                <a:gd name="T9" fmla="*/ 219 h 219"/>
                <a:gd name="T10" fmla="*/ 33 w 231"/>
                <a:gd name="T11" fmla="*/ 210 h 219"/>
                <a:gd name="T12" fmla="*/ 44 w 231"/>
                <a:gd name="T13" fmla="*/ 201 h 219"/>
                <a:gd name="T14" fmla="*/ 57 w 231"/>
                <a:gd name="T15" fmla="*/ 191 h 219"/>
                <a:gd name="T16" fmla="*/ 70 w 231"/>
                <a:gd name="T17" fmla="*/ 183 h 219"/>
                <a:gd name="T18" fmla="*/ 82 w 231"/>
                <a:gd name="T19" fmla="*/ 175 h 219"/>
                <a:gd name="T20" fmla="*/ 94 w 231"/>
                <a:gd name="T21" fmla="*/ 167 h 219"/>
                <a:gd name="T22" fmla="*/ 106 w 231"/>
                <a:gd name="T23" fmla="*/ 159 h 219"/>
                <a:gd name="T24" fmla="*/ 120 w 231"/>
                <a:gd name="T25" fmla="*/ 152 h 219"/>
                <a:gd name="T26" fmla="*/ 133 w 231"/>
                <a:gd name="T27" fmla="*/ 145 h 219"/>
                <a:gd name="T28" fmla="*/ 146 w 231"/>
                <a:gd name="T29" fmla="*/ 138 h 219"/>
                <a:gd name="T30" fmla="*/ 160 w 231"/>
                <a:gd name="T31" fmla="*/ 133 h 219"/>
                <a:gd name="T32" fmla="*/ 173 w 231"/>
                <a:gd name="T33" fmla="*/ 127 h 219"/>
                <a:gd name="T34" fmla="*/ 187 w 231"/>
                <a:gd name="T35" fmla="*/ 122 h 219"/>
                <a:gd name="T36" fmla="*/ 201 w 231"/>
                <a:gd name="T37" fmla="*/ 118 h 219"/>
                <a:gd name="T38" fmla="*/ 216 w 231"/>
                <a:gd name="T39" fmla="*/ 114 h 219"/>
                <a:gd name="T40" fmla="*/ 231 w 231"/>
                <a:gd name="T41" fmla="*/ 111 h 219"/>
                <a:gd name="T42" fmla="*/ 231 w 231"/>
                <a:gd name="T43" fmla="*/ 83 h 219"/>
                <a:gd name="T44" fmla="*/ 231 w 231"/>
                <a:gd name="T45" fmla="*/ 55 h 219"/>
                <a:gd name="T46" fmla="*/ 229 w 231"/>
                <a:gd name="T47" fmla="*/ 28 h 219"/>
                <a:gd name="T48" fmla="*/ 226 w 231"/>
                <a:gd name="T49" fmla="*/ 0 h 219"/>
                <a:gd name="T50" fmla="*/ 0 w 231"/>
                <a:gd name="T51" fmla="*/ 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0" y="43"/>
                  </a:moveTo>
                  <a:lnTo>
                    <a:pt x="7" y="88"/>
                  </a:lnTo>
                  <a:lnTo>
                    <a:pt x="13" y="131"/>
                  </a:lnTo>
                  <a:lnTo>
                    <a:pt x="17" y="175"/>
                  </a:lnTo>
                  <a:lnTo>
                    <a:pt x="20" y="219"/>
                  </a:lnTo>
                  <a:lnTo>
                    <a:pt x="33" y="210"/>
                  </a:lnTo>
                  <a:lnTo>
                    <a:pt x="44" y="201"/>
                  </a:lnTo>
                  <a:lnTo>
                    <a:pt x="57" y="191"/>
                  </a:lnTo>
                  <a:lnTo>
                    <a:pt x="70" y="183"/>
                  </a:lnTo>
                  <a:lnTo>
                    <a:pt x="82" y="175"/>
                  </a:lnTo>
                  <a:lnTo>
                    <a:pt x="94" y="167"/>
                  </a:lnTo>
                  <a:lnTo>
                    <a:pt x="106" y="159"/>
                  </a:lnTo>
                  <a:lnTo>
                    <a:pt x="120" y="152"/>
                  </a:lnTo>
                  <a:lnTo>
                    <a:pt x="133" y="145"/>
                  </a:lnTo>
                  <a:lnTo>
                    <a:pt x="146" y="138"/>
                  </a:lnTo>
                  <a:lnTo>
                    <a:pt x="160" y="133"/>
                  </a:lnTo>
                  <a:lnTo>
                    <a:pt x="173" y="127"/>
                  </a:lnTo>
                  <a:lnTo>
                    <a:pt x="187" y="122"/>
                  </a:lnTo>
                  <a:lnTo>
                    <a:pt x="201" y="118"/>
                  </a:lnTo>
                  <a:lnTo>
                    <a:pt x="216" y="114"/>
                  </a:lnTo>
                  <a:lnTo>
                    <a:pt x="231" y="111"/>
                  </a:lnTo>
                  <a:lnTo>
                    <a:pt x="231" y="83"/>
                  </a:lnTo>
                  <a:lnTo>
                    <a:pt x="231" y="55"/>
                  </a:lnTo>
                  <a:lnTo>
                    <a:pt x="229" y="28"/>
                  </a:lnTo>
                  <a:lnTo>
                    <a:pt x="226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48 w 249"/>
                <a:gd name="T1" fmla="*/ 125 h 421"/>
                <a:gd name="T2" fmla="*/ 47 w 249"/>
                <a:gd name="T3" fmla="*/ 166 h 421"/>
                <a:gd name="T4" fmla="*/ 44 w 249"/>
                <a:gd name="T5" fmla="*/ 205 h 421"/>
                <a:gd name="T6" fmla="*/ 40 w 249"/>
                <a:gd name="T7" fmla="*/ 244 h 421"/>
                <a:gd name="T8" fmla="*/ 34 w 249"/>
                <a:gd name="T9" fmla="*/ 282 h 421"/>
                <a:gd name="T10" fmla="*/ 27 w 249"/>
                <a:gd name="T11" fmla="*/ 318 h 421"/>
                <a:gd name="T12" fmla="*/ 19 w 249"/>
                <a:gd name="T13" fmla="*/ 354 h 421"/>
                <a:gd name="T14" fmla="*/ 10 w 249"/>
                <a:gd name="T15" fmla="*/ 388 h 421"/>
                <a:gd name="T16" fmla="*/ 0 w 249"/>
                <a:gd name="T17" fmla="*/ 421 h 421"/>
                <a:gd name="T18" fmla="*/ 24 w 249"/>
                <a:gd name="T19" fmla="*/ 400 h 421"/>
                <a:gd name="T20" fmla="*/ 47 w 249"/>
                <a:gd name="T21" fmla="*/ 379 h 421"/>
                <a:gd name="T22" fmla="*/ 69 w 249"/>
                <a:gd name="T23" fmla="*/ 357 h 421"/>
                <a:gd name="T24" fmla="*/ 90 w 249"/>
                <a:gd name="T25" fmla="*/ 334 h 421"/>
                <a:gd name="T26" fmla="*/ 109 w 249"/>
                <a:gd name="T27" fmla="*/ 310 h 421"/>
                <a:gd name="T28" fmla="*/ 129 w 249"/>
                <a:gd name="T29" fmla="*/ 286 h 421"/>
                <a:gd name="T30" fmla="*/ 146 w 249"/>
                <a:gd name="T31" fmla="*/ 261 h 421"/>
                <a:gd name="T32" fmla="*/ 162 w 249"/>
                <a:gd name="T33" fmla="*/ 234 h 421"/>
                <a:gd name="T34" fmla="*/ 177 w 249"/>
                <a:gd name="T35" fmla="*/ 206 h 421"/>
                <a:gd name="T36" fmla="*/ 191 w 249"/>
                <a:gd name="T37" fmla="*/ 179 h 421"/>
                <a:gd name="T38" fmla="*/ 204 w 249"/>
                <a:gd name="T39" fmla="*/ 151 h 421"/>
                <a:gd name="T40" fmla="*/ 215 w 249"/>
                <a:gd name="T41" fmla="*/ 121 h 421"/>
                <a:gd name="T42" fmla="*/ 226 w 249"/>
                <a:gd name="T43" fmla="*/ 92 h 421"/>
                <a:gd name="T44" fmla="*/ 235 w 249"/>
                <a:gd name="T45" fmla="*/ 62 h 421"/>
                <a:gd name="T46" fmla="*/ 243 w 249"/>
                <a:gd name="T47" fmla="*/ 31 h 421"/>
                <a:gd name="T48" fmla="*/ 249 w 249"/>
                <a:gd name="T49" fmla="*/ 0 h 421"/>
                <a:gd name="T50" fmla="*/ 227 w 249"/>
                <a:gd name="T51" fmla="*/ 7 h 421"/>
                <a:gd name="T52" fmla="*/ 206 w 249"/>
                <a:gd name="T53" fmla="*/ 18 h 421"/>
                <a:gd name="T54" fmla="*/ 185 w 249"/>
                <a:gd name="T55" fmla="*/ 28 h 421"/>
                <a:gd name="T56" fmla="*/ 165 w 249"/>
                <a:gd name="T57" fmla="*/ 41 h 421"/>
                <a:gd name="T58" fmla="*/ 144 w 249"/>
                <a:gd name="T59" fmla="*/ 54 h 421"/>
                <a:gd name="T60" fmla="*/ 123 w 249"/>
                <a:gd name="T61" fmla="*/ 69 h 421"/>
                <a:gd name="T62" fmla="*/ 101 w 249"/>
                <a:gd name="T63" fmla="*/ 86 h 421"/>
                <a:gd name="T64" fmla="*/ 79 w 249"/>
                <a:gd name="T65" fmla="*/ 102 h 421"/>
                <a:gd name="T66" fmla="*/ 71 w 249"/>
                <a:gd name="T67" fmla="*/ 107 h 421"/>
                <a:gd name="T68" fmla="*/ 64 w 249"/>
                <a:gd name="T69" fmla="*/ 113 h 421"/>
                <a:gd name="T70" fmla="*/ 56 w 249"/>
                <a:gd name="T71" fmla="*/ 119 h 421"/>
                <a:gd name="T72" fmla="*/ 48 w 249"/>
                <a:gd name="T73" fmla="*/ 12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48" y="125"/>
                  </a:moveTo>
                  <a:lnTo>
                    <a:pt x="47" y="166"/>
                  </a:lnTo>
                  <a:lnTo>
                    <a:pt x="44" y="205"/>
                  </a:lnTo>
                  <a:lnTo>
                    <a:pt x="40" y="244"/>
                  </a:lnTo>
                  <a:lnTo>
                    <a:pt x="34" y="282"/>
                  </a:lnTo>
                  <a:lnTo>
                    <a:pt x="27" y="318"/>
                  </a:lnTo>
                  <a:lnTo>
                    <a:pt x="19" y="354"/>
                  </a:lnTo>
                  <a:lnTo>
                    <a:pt x="10" y="388"/>
                  </a:lnTo>
                  <a:lnTo>
                    <a:pt x="0" y="421"/>
                  </a:lnTo>
                  <a:lnTo>
                    <a:pt x="24" y="400"/>
                  </a:lnTo>
                  <a:lnTo>
                    <a:pt x="47" y="379"/>
                  </a:lnTo>
                  <a:lnTo>
                    <a:pt x="69" y="357"/>
                  </a:lnTo>
                  <a:lnTo>
                    <a:pt x="90" y="334"/>
                  </a:lnTo>
                  <a:lnTo>
                    <a:pt x="109" y="310"/>
                  </a:lnTo>
                  <a:lnTo>
                    <a:pt x="129" y="286"/>
                  </a:lnTo>
                  <a:lnTo>
                    <a:pt x="146" y="261"/>
                  </a:lnTo>
                  <a:lnTo>
                    <a:pt x="162" y="234"/>
                  </a:lnTo>
                  <a:lnTo>
                    <a:pt x="177" y="206"/>
                  </a:lnTo>
                  <a:lnTo>
                    <a:pt x="191" y="179"/>
                  </a:lnTo>
                  <a:lnTo>
                    <a:pt x="204" y="151"/>
                  </a:lnTo>
                  <a:lnTo>
                    <a:pt x="215" y="121"/>
                  </a:lnTo>
                  <a:lnTo>
                    <a:pt x="226" y="92"/>
                  </a:lnTo>
                  <a:lnTo>
                    <a:pt x="235" y="62"/>
                  </a:lnTo>
                  <a:lnTo>
                    <a:pt x="243" y="31"/>
                  </a:lnTo>
                  <a:lnTo>
                    <a:pt x="249" y="0"/>
                  </a:lnTo>
                  <a:lnTo>
                    <a:pt x="227" y="7"/>
                  </a:lnTo>
                  <a:lnTo>
                    <a:pt x="206" y="18"/>
                  </a:lnTo>
                  <a:lnTo>
                    <a:pt x="185" y="28"/>
                  </a:lnTo>
                  <a:lnTo>
                    <a:pt x="165" y="41"/>
                  </a:lnTo>
                  <a:lnTo>
                    <a:pt x="144" y="54"/>
                  </a:lnTo>
                  <a:lnTo>
                    <a:pt x="123" y="69"/>
                  </a:lnTo>
                  <a:lnTo>
                    <a:pt x="101" y="86"/>
                  </a:lnTo>
                  <a:lnTo>
                    <a:pt x="79" y="102"/>
                  </a:lnTo>
                  <a:lnTo>
                    <a:pt x="71" y="107"/>
                  </a:lnTo>
                  <a:lnTo>
                    <a:pt x="64" y="113"/>
                  </a:lnTo>
                  <a:lnTo>
                    <a:pt x="56" y="119"/>
                  </a:lnTo>
                  <a:lnTo>
                    <a:pt x="48" y="12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2792" y="1651"/>
              <a:ext cx="241" cy="257"/>
            </a:xfrm>
            <a:custGeom>
              <a:avLst/>
              <a:gdLst>
                <a:gd name="T0" fmla="*/ 481 w 481"/>
                <a:gd name="T1" fmla="*/ 472 h 514"/>
                <a:gd name="T2" fmla="*/ 254 w 481"/>
                <a:gd name="T3" fmla="*/ 514 h 514"/>
                <a:gd name="T4" fmla="*/ 244 w 481"/>
                <a:gd name="T5" fmla="*/ 474 h 514"/>
                <a:gd name="T6" fmla="*/ 234 w 481"/>
                <a:gd name="T7" fmla="*/ 435 h 514"/>
                <a:gd name="T8" fmla="*/ 221 w 481"/>
                <a:gd name="T9" fmla="*/ 397 h 514"/>
                <a:gd name="T10" fmla="*/ 208 w 481"/>
                <a:gd name="T11" fmla="*/ 359 h 514"/>
                <a:gd name="T12" fmla="*/ 194 w 481"/>
                <a:gd name="T13" fmla="*/ 323 h 514"/>
                <a:gd name="T14" fmla="*/ 181 w 481"/>
                <a:gd name="T15" fmla="*/ 288 h 514"/>
                <a:gd name="T16" fmla="*/ 164 w 481"/>
                <a:gd name="T17" fmla="*/ 253 h 514"/>
                <a:gd name="T18" fmla="*/ 149 w 481"/>
                <a:gd name="T19" fmla="*/ 220 h 514"/>
                <a:gd name="T20" fmla="*/ 132 w 481"/>
                <a:gd name="T21" fmla="*/ 187 h 514"/>
                <a:gd name="T22" fmla="*/ 115 w 481"/>
                <a:gd name="T23" fmla="*/ 156 h 514"/>
                <a:gd name="T24" fmla="*/ 98 w 481"/>
                <a:gd name="T25" fmla="*/ 126 h 514"/>
                <a:gd name="T26" fmla="*/ 79 w 481"/>
                <a:gd name="T27" fmla="*/ 99 h 514"/>
                <a:gd name="T28" fmla="*/ 60 w 481"/>
                <a:gd name="T29" fmla="*/ 71 h 514"/>
                <a:gd name="T30" fmla="*/ 40 w 481"/>
                <a:gd name="T31" fmla="*/ 46 h 514"/>
                <a:gd name="T32" fmla="*/ 20 w 481"/>
                <a:gd name="T33" fmla="*/ 22 h 514"/>
                <a:gd name="T34" fmla="*/ 0 w 481"/>
                <a:gd name="T35" fmla="*/ 0 h 514"/>
                <a:gd name="T36" fmla="*/ 13 w 481"/>
                <a:gd name="T37" fmla="*/ 3 h 514"/>
                <a:gd name="T38" fmla="*/ 27 w 481"/>
                <a:gd name="T39" fmla="*/ 8 h 514"/>
                <a:gd name="T40" fmla="*/ 41 w 481"/>
                <a:gd name="T41" fmla="*/ 12 h 514"/>
                <a:gd name="T42" fmla="*/ 54 w 481"/>
                <a:gd name="T43" fmla="*/ 17 h 514"/>
                <a:gd name="T44" fmla="*/ 68 w 481"/>
                <a:gd name="T45" fmla="*/ 23 h 514"/>
                <a:gd name="T46" fmla="*/ 81 w 481"/>
                <a:gd name="T47" fmla="*/ 27 h 514"/>
                <a:gd name="T48" fmla="*/ 94 w 481"/>
                <a:gd name="T49" fmla="*/ 33 h 514"/>
                <a:gd name="T50" fmla="*/ 108 w 481"/>
                <a:gd name="T51" fmla="*/ 39 h 514"/>
                <a:gd name="T52" fmla="*/ 121 w 481"/>
                <a:gd name="T53" fmla="*/ 45 h 514"/>
                <a:gd name="T54" fmla="*/ 133 w 481"/>
                <a:gd name="T55" fmla="*/ 51 h 514"/>
                <a:gd name="T56" fmla="*/ 146 w 481"/>
                <a:gd name="T57" fmla="*/ 58 h 514"/>
                <a:gd name="T58" fmla="*/ 159 w 481"/>
                <a:gd name="T59" fmla="*/ 65 h 514"/>
                <a:gd name="T60" fmla="*/ 171 w 481"/>
                <a:gd name="T61" fmla="*/ 72 h 514"/>
                <a:gd name="T62" fmla="*/ 184 w 481"/>
                <a:gd name="T63" fmla="*/ 80 h 514"/>
                <a:gd name="T64" fmla="*/ 196 w 481"/>
                <a:gd name="T65" fmla="*/ 88 h 514"/>
                <a:gd name="T66" fmla="*/ 208 w 481"/>
                <a:gd name="T67" fmla="*/ 96 h 514"/>
                <a:gd name="T68" fmla="*/ 232 w 481"/>
                <a:gd name="T69" fmla="*/ 114 h 514"/>
                <a:gd name="T70" fmla="*/ 257 w 481"/>
                <a:gd name="T71" fmla="*/ 132 h 514"/>
                <a:gd name="T72" fmla="*/ 280 w 481"/>
                <a:gd name="T73" fmla="*/ 152 h 514"/>
                <a:gd name="T74" fmla="*/ 300 w 481"/>
                <a:gd name="T75" fmla="*/ 172 h 514"/>
                <a:gd name="T76" fmla="*/ 322 w 481"/>
                <a:gd name="T77" fmla="*/ 193 h 514"/>
                <a:gd name="T78" fmla="*/ 342 w 481"/>
                <a:gd name="T79" fmla="*/ 215 h 514"/>
                <a:gd name="T80" fmla="*/ 360 w 481"/>
                <a:gd name="T81" fmla="*/ 237 h 514"/>
                <a:gd name="T82" fmla="*/ 378 w 481"/>
                <a:gd name="T83" fmla="*/ 261 h 514"/>
                <a:gd name="T84" fmla="*/ 395 w 481"/>
                <a:gd name="T85" fmla="*/ 285 h 514"/>
                <a:gd name="T86" fmla="*/ 410 w 481"/>
                <a:gd name="T87" fmla="*/ 309 h 514"/>
                <a:gd name="T88" fmla="*/ 425 w 481"/>
                <a:gd name="T89" fmla="*/ 335 h 514"/>
                <a:gd name="T90" fmla="*/ 439 w 481"/>
                <a:gd name="T91" fmla="*/ 361 h 514"/>
                <a:gd name="T92" fmla="*/ 451 w 481"/>
                <a:gd name="T93" fmla="*/ 388 h 514"/>
                <a:gd name="T94" fmla="*/ 462 w 481"/>
                <a:gd name="T95" fmla="*/ 415 h 514"/>
                <a:gd name="T96" fmla="*/ 472 w 481"/>
                <a:gd name="T97" fmla="*/ 443 h 514"/>
                <a:gd name="T98" fmla="*/ 481 w 481"/>
                <a:gd name="T99" fmla="*/ 47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1" h="514">
                  <a:moveTo>
                    <a:pt x="481" y="472"/>
                  </a:moveTo>
                  <a:lnTo>
                    <a:pt x="254" y="514"/>
                  </a:lnTo>
                  <a:lnTo>
                    <a:pt x="244" y="474"/>
                  </a:lnTo>
                  <a:lnTo>
                    <a:pt x="234" y="435"/>
                  </a:lnTo>
                  <a:lnTo>
                    <a:pt x="221" y="397"/>
                  </a:lnTo>
                  <a:lnTo>
                    <a:pt x="208" y="359"/>
                  </a:lnTo>
                  <a:lnTo>
                    <a:pt x="194" y="323"/>
                  </a:lnTo>
                  <a:lnTo>
                    <a:pt x="181" y="288"/>
                  </a:lnTo>
                  <a:lnTo>
                    <a:pt x="164" y="253"/>
                  </a:lnTo>
                  <a:lnTo>
                    <a:pt x="149" y="220"/>
                  </a:lnTo>
                  <a:lnTo>
                    <a:pt x="132" y="187"/>
                  </a:lnTo>
                  <a:lnTo>
                    <a:pt x="115" y="156"/>
                  </a:lnTo>
                  <a:lnTo>
                    <a:pt x="98" y="126"/>
                  </a:lnTo>
                  <a:lnTo>
                    <a:pt x="79" y="99"/>
                  </a:lnTo>
                  <a:lnTo>
                    <a:pt x="60" y="71"/>
                  </a:lnTo>
                  <a:lnTo>
                    <a:pt x="40" y="46"/>
                  </a:lnTo>
                  <a:lnTo>
                    <a:pt x="20" y="22"/>
                  </a:lnTo>
                  <a:lnTo>
                    <a:pt x="0" y="0"/>
                  </a:lnTo>
                  <a:lnTo>
                    <a:pt x="13" y="3"/>
                  </a:lnTo>
                  <a:lnTo>
                    <a:pt x="27" y="8"/>
                  </a:lnTo>
                  <a:lnTo>
                    <a:pt x="41" y="12"/>
                  </a:lnTo>
                  <a:lnTo>
                    <a:pt x="54" y="17"/>
                  </a:lnTo>
                  <a:lnTo>
                    <a:pt x="68" y="23"/>
                  </a:lnTo>
                  <a:lnTo>
                    <a:pt x="81" y="27"/>
                  </a:lnTo>
                  <a:lnTo>
                    <a:pt x="94" y="33"/>
                  </a:lnTo>
                  <a:lnTo>
                    <a:pt x="108" y="39"/>
                  </a:lnTo>
                  <a:lnTo>
                    <a:pt x="121" y="45"/>
                  </a:lnTo>
                  <a:lnTo>
                    <a:pt x="133" y="51"/>
                  </a:lnTo>
                  <a:lnTo>
                    <a:pt x="146" y="58"/>
                  </a:lnTo>
                  <a:lnTo>
                    <a:pt x="159" y="65"/>
                  </a:lnTo>
                  <a:lnTo>
                    <a:pt x="171" y="72"/>
                  </a:lnTo>
                  <a:lnTo>
                    <a:pt x="184" y="80"/>
                  </a:lnTo>
                  <a:lnTo>
                    <a:pt x="196" y="88"/>
                  </a:lnTo>
                  <a:lnTo>
                    <a:pt x="208" y="96"/>
                  </a:lnTo>
                  <a:lnTo>
                    <a:pt x="232" y="114"/>
                  </a:lnTo>
                  <a:lnTo>
                    <a:pt x="257" y="132"/>
                  </a:lnTo>
                  <a:lnTo>
                    <a:pt x="280" y="152"/>
                  </a:lnTo>
                  <a:lnTo>
                    <a:pt x="300" y="172"/>
                  </a:lnTo>
                  <a:lnTo>
                    <a:pt x="322" y="193"/>
                  </a:lnTo>
                  <a:lnTo>
                    <a:pt x="342" y="215"/>
                  </a:lnTo>
                  <a:lnTo>
                    <a:pt x="360" y="237"/>
                  </a:lnTo>
                  <a:lnTo>
                    <a:pt x="378" y="261"/>
                  </a:lnTo>
                  <a:lnTo>
                    <a:pt x="395" y="285"/>
                  </a:lnTo>
                  <a:lnTo>
                    <a:pt x="410" y="309"/>
                  </a:lnTo>
                  <a:lnTo>
                    <a:pt x="425" y="335"/>
                  </a:lnTo>
                  <a:lnTo>
                    <a:pt x="439" y="361"/>
                  </a:lnTo>
                  <a:lnTo>
                    <a:pt x="451" y="388"/>
                  </a:lnTo>
                  <a:lnTo>
                    <a:pt x="462" y="415"/>
                  </a:lnTo>
                  <a:lnTo>
                    <a:pt x="472" y="443"/>
                  </a:lnTo>
                  <a:lnTo>
                    <a:pt x="481" y="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2530" y="1659"/>
              <a:ext cx="136" cy="321"/>
            </a:xfrm>
            <a:custGeom>
              <a:avLst/>
              <a:gdLst>
                <a:gd name="T0" fmla="*/ 162 w 273"/>
                <a:gd name="T1" fmla="*/ 0 h 642"/>
                <a:gd name="T2" fmla="*/ 273 w 273"/>
                <a:gd name="T3" fmla="*/ 594 h 642"/>
                <a:gd name="T4" fmla="*/ 13 w 273"/>
                <a:gd name="T5" fmla="*/ 642 h 642"/>
                <a:gd name="T6" fmla="*/ 4 w 273"/>
                <a:gd name="T7" fmla="*/ 555 h 642"/>
                <a:gd name="T8" fmla="*/ 0 w 273"/>
                <a:gd name="T9" fmla="*/ 468 h 642"/>
                <a:gd name="T10" fmla="*/ 2 w 273"/>
                <a:gd name="T11" fmla="*/ 387 h 642"/>
                <a:gd name="T12" fmla="*/ 11 w 273"/>
                <a:gd name="T13" fmla="*/ 309 h 642"/>
                <a:gd name="T14" fmla="*/ 23 w 273"/>
                <a:gd name="T15" fmla="*/ 237 h 642"/>
                <a:gd name="T16" fmla="*/ 41 w 273"/>
                <a:gd name="T17" fmla="*/ 171 h 642"/>
                <a:gd name="T18" fmla="*/ 65 w 273"/>
                <a:gd name="T19" fmla="*/ 114 h 642"/>
                <a:gd name="T20" fmla="*/ 92 w 273"/>
                <a:gd name="T21" fmla="*/ 64 h 642"/>
                <a:gd name="T22" fmla="*/ 100 w 273"/>
                <a:gd name="T23" fmla="*/ 54 h 642"/>
                <a:gd name="T24" fmla="*/ 109 w 273"/>
                <a:gd name="T25" fmla="*/ 44 h 642"/>
                <a:gd name="T26" fmla="*/ 117 w 273"/>
                <a:gd name="T27" fmla="*/ 34 h 642"/>
                <a:gd name="T28" fmla="*/ 126 w 273"/>
                <a:gd name="T29" fmla="*/ 25 h 642"/>
                <a:gd name="T30" fmla="*/ 134 w 273"/>
                <a:gd name="T31" fmla="*/ 18 h 642"/>
                <a:gd name="T32" fmla="*/ 143 w 273"/>
                <a:gd name="T33" fmla="*/ 11 h 642"/>
                <a:gd name="T34" fmla="*/ 152 w 273"/>
                <a:gd name="T35" fmla="*/ 4 h 642"/>
                <a:gd name="T36" fmla="*/ 162 w 273"/>
                <a:gd name="T37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" h="642">
                  <a:moveTo>
                    <a:pt x="162" y="0"/>
                  </a:moveTo>
                  <a:lnTo>
                    <a:pt x="273" y="594"/>
                  </a:lnTo>
                  <a:lnTo>
                    <a:pt x="13" y="642"/>
                  </a:lnTo>
                  <a:lnTo>
                    <a:pt x="4" y="555"/>
                  </a:lnTo>
                  <a:lnTo>
                    <a:pt x="0" y="468"/>
                  </a:lnTo>
                  <a:lnTo>
                    <a:pt x="2" y="387"/>
                  </a:lnTo>
                  <a:lnTo>
                    <a:pt x="11" y="309"/>
                  </a:lnTo>
                  <a:lnTo>
                    <a:pt x="23" y="237"/>
                  </a:lnTo>
                  <a:lnTo>
                    <a:pt x="41" y="171"/>
                  </a:lnTo>
                  <a:lnTo>
                    <a:pt x="65" y="114"/>
                  </a:lnTo>
                  <a:lnTo>
                    <a:pt x="92" y="64"/>
                  </a:lnTo>
                  <a:lnTo>
                    <a:pt x="100" y="54"/>
                  </a:lnTo>
                  <a:lnTo>
                    <a:pt x="109" y="44"/>
                  </a:lnTo>
                  <a:lnTo>
                    <a:pt x="117" y="34"/>
                  </a:lnTo>
                  <a:lnTo>
                    <a:pt x="126" y="25"/>
                  </a:lnTo>
                  <a:lnTo>
                    <a:pt x="134" y="18"/>
                  </a:lnTo>
                  <a:lnTo>
                    <a:pt x="143" y="11"/>
                  </a:lnTo>
                  <a:lnTo>
                    <a:pt x="152" y="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2666" y="1646"/>
              <a:ext cx="198" cy="300"/>
            </a:xfrm>
            <a:custGeom>
              <a:avLst/>
              <a:gdLst>
                <a:gd name="T0" fmla="*/ 112 w 397"/>
                <a:gd name="T1" fmla="*/ 600 h 600"/>
                <a:gd name="T2" fmla="*/ 0 w 397"/>
                <a:gd name="T3" fmla="*/ 1 h 600"/>
                <a:gd name="T4" fmla="*/ 13 w 397"/>
                <a:gd name="T5" fmla="*/ 0 h 600"/>
                <a:gd name="T6" fmla="*/ 27 w 397"/>
                <a:gd name="T7" fmla="*/ 1 h 600"/>
                <a:gd name="T8" fmla="*/ 41 w 397"/>
                <a:gd name="T9" fmla="*/ 4 h 600"/>
                <a:gd name="T10" fmla="*/ 54 w 397"/>
                <a:gd name="T11" fmla="*/ 7 h 600"/>
                <a:gd name="T12" fmla="*/ 68 w 397"/>
                <a:gd name="T13" fmla="*/ 13 h 600"/>
                <a:gd name="T14" fmla="*/ 83 w 397"/>
                <a:gd name="T15" fmla="*/ 20 h 600"/>
                <a:gd name="T16" fmla="*/ 97 w 397"/>
                <a:gd name="T17" fmla="*/ 28 h 600"/>
                <a:gd name="T18" fmla="*/ 112 w 397"/>
                <a:gd name="T19" fmla="*/ 37 h 600"/>
                <a:gd name="T20" fmla="*/ 134 w 397"/>
                <a:gd name="T21" fmla="*/ 53 h 600"/>
                <a:gd name="T22" fmla="*/ 156 w 397"/>
                <a:gd name="T23" fmla="*/ 73 h 600"/>
                <a:gd name="T24" fmla="*/ 178 w 397"/>
                <a:gd name="T25" fmla="*/ 95 h 600"/>
                <a:gd name="T26" fmla="*/ 198 w 397"/>
                <a:gd name="T27" fmla="*/ 119 h 600"/>
                <a:gd name="T28" fmla="*/ 219 w 397"/>
                <a:gd name="T29" fmla="*/ 144 h 600"/>
                <a:gd name="T30" fmla="*/ 240 w 397"/>
                <a:gd name="T31" fmla="*/ 173 h 600"/>
                <a:gd name="T32" fmla="*/ 260 w 397"/>
                <a:gd name="T33" fmla="*/ 203 h 600"/>
                <a:gd name="T34" fmla="*/ 278 w 397"/>
                <a:gd name="T35" fmla="*/ 235 h 600"/>
                <a:gd name="T36" fmla="*/ 295 w 397"/>
                <a:gd name="T37" fmla="*/ 270 h 600"/>
                <a:gd name="T38" fmla="*/ 313 w 397"/>
                <a:gd name="T39" fmla="*/ 305 h 600"/>
                <a:gd name="T40" fmla="*/ 330 w 397"/>
                <a:gd name="T41" fmla="*/ 342 h 600"/>
                <a:gd name="T42" fmla="*/ 345 w 397"/>
                <a:gd name="T43" fmla="*/ 380 h 600"/>
                <a:gd name="T44" fmla="*/ 360 w 397"/>
                <a:gd name="T45" fmla="*/ 421 h 600"/>
                <a:gd name="T46" fmla="*/ 373 w 397"/>
                <a:gd name="T47" fmla="*/ 461 h 600"/>
                <a:gd name="T48" fmla="*/ 385 w 397"/>
                <a:gd name="T49" fmla="*/ 503 h 600"/>
                <a:gd name="T50" fmla="*/ 397 w 397"/>
                <a:gd name="T51" fmla="*/ 546 h 600"/>
                <a:gd name="T52" fmla="*/ 112 w 397"/>
                <a:gd name="T5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7" h="600">
                  <a:moveTo>
                    <a:pt x="112" y="600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27" y="1"/>
                  </a:lnTo>
                  <a:lnTo>
                    <a:pt x="41" y="4"/>
                  </a:lnTo>
                  <a:lnTo>
                    <a:pt x="54" y="7"/>
                  </a:lnTo>
                  <a:lnTo>
                    <a:pt x="68" y="13"/>
                  </a:lnTo>
                  <a:lnTo>
                    <a:pt x="83" y="20"/>
                  </a:lnTo>
                  <a:lnTo>
                    <a:pt x="97" y="28"/>
                  </a:lnTo>
                  <a:lnTo>
                    <a:pt x="112" y="37"/>
                  </a:lnTo>
                  <a:lnTo>
                    <a:pt x="134" y="53"/>
                  </a:lnTo>
                  <a:lnTo>
                    <a:pt x="156" y="73"/>
                  </a:lnTo>
                  <a:lnTo>
                    <a:pt x="178" y="95"/>
                  </a:lnTo>
                  <a:lnTo>
                    <a:pt x="198" y="119"/>
                  </a:lnTo>
                  <a:lnTo>
                    <a:pt x="219" y="144"/>
                  </a:lnTo>
                  <a:lnTo>
                    <a:pt x="240" y="173"/>
                  </a:lnTo>
                  <a:lnTo>
                    <a:pt x="260" y="203"/>
                  </a:lnTo>
                  <a:lnTo>
                    <a:pt x="278" y="235"/>
                  </a:lnTo>
                  <a:lnTo>
                    <a:pt x="295" y="270"/>
                  </a:lnTo>
                  <a:lnTo>
                    <a:pt x="313" y="305"/>
                  </a:lnTo>
                  <a:lnTo>
                    <a:pt x="330" y="342"/>
                  </a:lnTo>
                  <a:lnTo>
                    <a:pt x="345" y="380"/>
                  </a:lnTo>
                  <a:lnTo>
                    <a:pt x="360" y="421"/>
                  </a:lnTo>
                  <a:lnTo>
                    <a:pt x="373" y="461"/>
                  </a:lnTo>
                  <a:lnTo>
                    <a:pt x="385" y="503"/>
                  </a:lnTo>
                  <a:lnTo>
                    <a:pt x="397" y="546"/>
                  </a:lnTo>
                  <a:lnTo>
                    <a:pt x="112" y="6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2353" y="1695"/>
              <a:ext cx="157" cy="320"/>
            </a:xfrm>
            <a:custGeom>
              <a:avLst/>
              <a:gdLst>
                <a:gd name="T0" fmla="*/ 121 w 314"/>
                <a:gd name="T1" fmla="*/ 189 h 639"/>
                <a:gd name="T2" fmla="*/ 132 w 314"/>
                <a:gd name="T3" fmla="*/ 175 h 639"/>
                <a:gd name="T4" fmla="*/ 141 w 314"/>
                <a:gd name="T5" fmla="*/ 162 h 639"/>
                <a:gd name="T6" fmla="*/ 153 w 314"/>
                <a:gd name="T7" fmla="*/ 148 h 639"/>
                <a:gd name="T8" fmla="*/ 163 w 314"/>
                <a:gd name="T9" fmla="*/ 135 h 639"/>
                <a:gd name="T10" fmla="*/ 175 w 314"/>
                <a:gd name="T11" fmla="*/ 121 h 639"/>
                <a:gd name="T12" fmla="*/ 185 w 314"/>
                <a:gd name="T13" fmla="*/ 109 h 639"/>
                <a:gd name="T14" fmla="*/ 198 w 314"/>
                <a:gd name="T15" fmla="*/ 97 h 639"/>
                <a:gd name="T16" fmla="*/ 209 w 314"/>
                <a:gd name="T17" fmla="*/ 84 h 639"/>
                <a:gd name="T18" fmla="*/ 222 w 314"/>
                <a:gd name="T19" fmla="*/ 73 h 639"/>
                <a:gd name="T20" fmla="*/ 233 w 314"/>
                <a:gd name="T21" fmla="*/ 61 h 639"/>
                <a:gd name="T22" fmla="*/ 247 w 314"/>
                <a:gd name="T23" fmla="*/ 51 h 639"/>
                <a:gd name="T24" fmla="*/ 260 w 314"/>
                <a:gd name="T25" fmla="*/ 39 h 639"/>
                <a:gd name="T26" fmla="*/ 272 w 314"/>
                <a:gd name="T27" fmla="*/ 29 h 639"/>
                <a:gd name="T28" fmla="*/ 286 w 314"/>
                <a:gd name="T29" fmla="*/ 20 h 639"/>
                <a:gd name="T30" fmla="*/ 300 w 314"/>
                <a:gd name="T31" fmla="*/ 10 h 639"/>
                <a:gd name="T32" fmla="*/ 314 w 314"/>
                <a:gd name="T33" fmla="*/ 0 h 639"/>
                <a:gd name="T34" fmla="*/ 291 w 314"/>
                <a:gd name="T35" fmla="*/ 58 h 639"/>
                <a:gd name="T36" fmla="*/ 271 w 314"/>
                <a:gd name="T37" fmla="*/ 121 h 639"/>
                <a:gd name="T38" fmla="*/ 257 w 314"/>
                <a:gd name="T39" fmla="*/ 189 h 639"/>
                <a:gd name="T40" fmla="*/ 247 w 314"/>
                <a:gd name="T41" fmla="*/ 263 h 639"/>
                <a:gd name="T42" fmla="*/ 241 w 314"/>
                <a:gd name="T43" fmla="*/ 340 h 639"/>
                <a:gd name="T44" fmla="*/ 240 w 314"/>
                <a:gd name="T45" fmla="*/ 421 h 639"/>
                <a:gd name="T46" fmla="*/ 245 w 314"/>
                <a:gd name="T47" fmla="*/ 506 h 639"/>
                <a:gd name="T48" fmla="*/ 254 w 314"/>
                <a:gd name="T49" fmla="*/ 592 h 639"/>
                <a:gd name="T50" fmla="*/ 3 w 314"/>
                <a:gd name="T51" fmla="*/ 639 h 639"/>
                <a:gd name="T52" fmla="*/ 0 w 314"/>
                <a:gd name="T53" fmla="*/ 579 h 639"/>
                <a:gd name="T54" fmla="*/ 3 w 314"/>
                <a:gd name="T55" fmla="*/ 521 h 639"/>
                <a:gd name="T56" fmla="*/ 10 w 314"/>
                <a:gd name="T57" fmla="*/ 462 h 639"/>
                <a:gd name="T58" fmla="*/ 22 w 314"/>
                <a:gd name="T59" fmla="*/ 404 h 639"/>
                <a:gd name="T60" fmla="*/ 41 w 314"/>
                <a:gd name="T61" fmla="*/ 348 h 639"/>
                <a:gd name="T62" fmla="*/ 63 w 314"/>
                <a:gd name="T63" fmla="*/ 294 h 639"/>
                <a:gd name="T64" fmla="*/ 89 w 314"/>
                <a:gd name="T65" fmla="*/ 240 h 639"/>
                <a:gd name="T66" fmla="*/ 121 w 314"/>
                <a:gd name="T67" fmla="*/ 18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4" h="639">
                  <a:moveTo>
                    <a:pt x="121" y="189"/>
                  </a:moveTo>
                  <a:lnTo>
                    <a:pt x="132" y="175"/>
                  </a:lnTo>
                  <a:lnTo>
                    <a:pt x="141" y="162"/>
                  </a:lnTo>
                  <a:lnTo>
                    <a:pt x="153" y="148"/>
                  </a:lnTo>
                  <a:lnTo>
                    <a:pt x="163" y="135"/>
                  </a:lnTo>
                  <a:lnTo>
                    <a:pt x="175" y="121"/>
                  </a:lnTo>
                  <a:lnTo>
                    <a:pt x="185" y="109"/>
                  </a:lnTo>
                  <a:lnTo>
                    <a:pt x="198" y="97"/>
                  </a:lnTo>
                  <a:lnTo>
                    <a:pt x="209" y="84"/>
                  </a:lnTo>
                  <a:lnTo>
                    <a:pt x="222" y="73"/>
                  </a:lnTo>
                  <a:lnTo>
                    <a:pt x="233" y="61"/>
                  </a:lnTo>
                  <a:lnTo>
                    <a:pt x="247" y="51"/>
                  </a:lnTo>
                  <a:lnTo>
                    <a:pt x="260" y="39"/>
                  </a:lnTo>
                  <a:lnTo>
                    <a:pt x="272" y="29"/>
                  </a:lnTo>
                  <a:lnTo>
                    <a:pt x="286" y="20"/>
                  </a:lnTo>
                  <a:lnTo>
                    <a:pt x="300" y="10"/>
                  </a:lnTo>
                  <a:lnTo>
                    <a:pt x="314" y="0"/>
                  </a:lnTo>
                  <a:lnTo>
                    <a:pt x="291" y="58"/>
                  </a:lnTo>
                  <a:lnTo>
                    <a:pt x="271" y="121"/>
                  </a:lnTo>
                  <a:lnTo>
                    <a:pt x="257" y="189"/>
                  </a:lnTo>
                  <a:lnTo>
                    <a:pt x="247" y="263"/>
                  </a:lnTo>
                  <a:lnTo>
                    <a:pt x="241" y="340"/>
                  </a:lnTo>
                  <a:lnTo>
                    <a:pt x="240" y="421"/>
                  </a:lnTo>
                  <a:lnTo>
                    <a:pt x="245" y="506"/>
                  </a:lnTo>
                  <a:lnTo>
                    <a:pt x="254" y="592"/>
                  </a:lnTo>
                  <a:lnTo>
                    <a:pt x="3" y="639"/>
                  </a:lnTo>
                  <a:lnTo>
                    <a:pt x="0" y="579"/>
                  </a:lnTo>
                  <a:lnTo>
                    <a:pt x="3" y="521"/>
                  </a:lnTo>
                  <a:lnTo>
                    <a:pt x="10" y="462"/>
                  </a:lnTo>
                  <a:lnTo>
                    <a:pt x="22" y="404"/>
                  </a:lnTo>
                  <a:lnTo>
                    <a:pt x="41" y="348"/>
                  </a:lnTo>
                  <a:lnTo>
                    <a:pt x="63" y="294"/>
                  </a:lnTo>
                  <a:lnTo>
                    <a:pt x="89" y="240"/>
                  </a:lnTo>
                  <a:lnTo>
                    <a:pt x="121" y="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2364" y="2046"/>
              <a:ext cx="252" cy="274"/>
            </a:xfrm>
            <a:custGeom>
              <a:avLst/>
              <a:gdLst>
                <a:gd name="T0" fmla="*/ 0 w 504"/>
                <a:gd name="T1" fmla="*/ 47 h 548"/>
                <a:gd name="T2" fmla="*/ 252 w 504"/>
                <a:gd name="T3" fmla="*/ 0 h 548"/>
                <a:gd name="T4" fmla="*/ 261 w 504"/>
                <a:gd name="T5" fmla="*/ 42 h 548"/>
                <a:gd name="T6" fmla="*/ 271 w 504"/>
                <a:gd name="T7" fmla="*/ 84 h 548"/>
                <a:gd name="T8" fmla="*/ 283 w 504"/>
                <a:gd name="T9" fmla="*/ 124 h 548"/>
                <a:gd name="T10" fmla="*/ 295 w 504"/>
                <a:gd name="T11" fmla="*/ 164 h 548"/>
                <a:gd name="T12" fmla="*/ 308 w 504"/>
                <a:gd name="T13" fmla="*/ 202 h 548"/>
                <a:gd name="T14" fmla="*/ 322 w 504"/>
                <a:gd name="T15" fmla="*/ 240 h 548"/>
                <a:gd name="T16" fmla="*/ 337 w 504"/>
                <a:gd name="T17" fmla="*/ 277 h 548"/>
                <a:gd name="T18" fmla="*/ 353 w 504"/>
                <a:gd name="T19" fmla="*/ 313 h 548"/>
                <a:gd name="T20" fmla="*/ 369 w 504"/>
                <a:gd name="T21" fmla="*/ 346 h 548"/>
                <a:gd name="T22" fmla="*/ 386 w 504"/>
                <a:gd name="T23" fmla="*/ 380 h 548"/>
                <a:gd name="T24" fmla="*/ 405 w 504"/>
                <a:gd name="T25" fmla="*/ 412 h 548"/>
                <a:gd name="T26" fmla="*/ 423 w 504"/>
                <a:gd name="T27" fmla="*/ 442 h 548"/>
                <a:gd name="T28" fmla="*/ 443 w 504"/>
                <a:gd name="T29" fmla="*/ 470 h 548"/>
                <a:gd name="T30" fmla="*/ 463 w 504"/>
                <a:gd name="T31" fmla="*/ 498 h 548"/>
                <a:gd name="T32" fmla="*/ 483 w 504"/>
                <a:gd name="T33" fmla="*/ 523 h 548"/>
                <a:gd name="T34" fmla="*/ 504 w 504"/>
                <a:gd name="T35" fmla="*/ 548 h 548"/>
                <a:gd name="T36" fmla="*/ 489 w 504"/>
                <a:gd name="T37" fmla="*/ 544 h 548"/>
                <a:gd name="T38" fmla="*/ 475 w 504"/>
                <a:gd name="T39" fmla="*/ 540 h 548"/>
                <a:gd name="T40" fmla="*/ 460 w 504"/>
                <a:gd name="T41" fmla="*/ 535 h 548"/>
                <a:gd name="T42" fmla="*/ 445 w 504"/>
                <a:gd name="T43" fmla="*/ 530 h 548"/>
                <a:gd name="T44" fmla="*/ 431 w 504"/>
                <a:gd name="T45" fmla="*/ 526 h 548"/>
                <a:gd name="T46" fmla="*/ 418 w 504"/>
                <a:gd name="T47" fmla="*/ 520 h 548"/>
                <a:gd name="T48" fmla="*/ 403 w 504"/>
                <a:gd name="T49" fmla="*/ 514 h 548"/>
                <a:gd name="T50" fmla="*/ 389 w 504"/>
                <a:gd name="T51" fmla="*/ 508 h 548"/>
                <a:gd name="T52" fmla="*/ 375 w 504"/>
                <a:gd name="T53" fmla="*/ 503 h 548"/>
                <a:gd name="T54" fmla="*/ 361 w 504"/>
                <a:gd name="T55" fmla="*/ 496 h 548"/>
                <a:gd name="T56" fmla="*/ 347 w 504"/>
                <a:gd name="T57" fmla="*/ 489 h 548"/>
                <a:gd name="T58" fmla="*/ 333 w 504"/>
                <a:gd name="T59" fmla="*/ 481 h 548"/>
                <a:gd name="T60" fmla="*/ 321 w 504"/>
                <a:gd name="T61" fmla="*/ 474 h 548"/>
                <a:gd name="T62" fmla="*/ 307 w 504"/>
                <a:gd name="T63" fmla="*/ 466 h 548"/>
                <a:gd name="T64" fmla="*/ 294 w 504"/>
                <a:gd name="T65" fmla="*/ 458 h 548"/>
                <a:gd name="T66" fmla="*/ 282 w 504"/>
                <a:gd name="T67" fmla="*/ 449 h 548"/>
                <a:gd name="T68" fmla="*/ 255 w 504"/>
                <a:gd name="T69" fmla="*/ 430 h 548"/>
                <a:gd name="T70" fmla="*/ 231 w 504"/>
                <a:gd name="T71" fmla="*/ 411 h 548"/>
                <a:gd name="T72" fmla="*/ 207 w 504"/>
                <a:gd name="T73" fmla="*/ 390 h 548"/>
                <a:gd name="T74" fmla="*/ 184 w 504"/>
                <a:gd name="T75" fmla="*/ 368 h 548"/>
                <a:gd name="T76" fmla="*/ 162 w 504"/>
                <a:gd name="T77" fmla="*/ 346 h 548"/>
                <a:gd name="T78" fmla="*/ 141 w 504"/>
                <a:gd name="T79" fmla="*/ 322 h 548"/>
                <a:gd name="T80" fmla="*/ 121 w 504"/>
                <a:gd name="T81" fmla="*/ 298 h 548"/>
                <a:gd name="T82" fmla="*/ 103 w 504"/>
                <a:gd name="T83" fmla="*/ 274 h 548"/>
                <a:gd name="T84" fmla="*/ 86 w 504"/>
                <a:gd name="T85" fmla="*/ 247 h 548"/>
                <a:gd name="T86" fmla="*/ 71 w 504"/>
                <a:gd name="T87" fmla="*/ 221 h 548"/>
                <a:gd name="T88" fmla="*/ 56 w 504"/>
                <a:gd name="T89" fmla="*/ 193 h 548"/>
                <a:gd name="T90" fmla="*/ 42 w 504"/>
                <a:gd name="T91" fmla="*/ 165 h 548"/>
                <a:gd name="T92" fmla="*/ 29 w 504"/>
                <a:gd name="T93" fmla="*/ 137 h 548"/>
                <a:gd name="T94" fmla="*/ 19 w 504"/>
                <a:gd name="T95" fmla="*/ 108 h 548"/>
                <a:gd name="T96" fmla="*/ 8 w 504"/>
                <a:gd name="T97" fmla="*/ 78 h 548"/>
                <a:gd name="T98" fmla="*/ 0 w 504"/>
                <a:gd name="T99" fmla="*/ 47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04" h="548">
                  <a:moveTo>
                    <a:pt x="0" y="47"/>
                  </a:moveTo>
                  <a:lnTo>
                    <a:pt x="252" y="0"/>
                  </a:lnTo>
                  <a:lnTo>
                    <a:pt x="261" y="42"/>
                  </a:lnTo>
                  <a:lnTo>
                    <a:pt x="271" y="84"/>
                  </a:lnTo>
                  <a:lnTo>
                    <a:pt x="283" y="124"/>
                  </a:lnTo>
                  <a:lnTo>
                    <a:pt x="295" y="164"/>
                  </a:lnTo>
                  <a:lnTo>
                    <a:pt x="308" y="202"/>
                  </a:lnTo>
                  <a:lnTo>
                    <a:pt x="322" y="240"/>
                  </a:lnTo>
                  <a:lnTo>
                    <a:pt x="337" y="277"/>
                  </a:lnTo>
                  <a:lnTo>
                    <a:pt x="353" y="313"/>
                  </a:lnTo>
                  <a:lnTo>
                    <a:pt x="369" y="346"/>
                  </a:lnTo>
                  <a:lnTo>
                    <a:pt x="386" y="380"/>
                  </a:lnTo>
                  <a:lnTo>
                    <a:pt x="405" y="412"/>
                  </a:lnTo>
                  <a:lnTo>
                    <a:pt x="423" y="442"/>
                  </a:lnTo>
                  <a:lnTo>
                    <a:pt x="443" y="470"/>
                  </a:lnTo>
                  <a:lnTo>
                    <a:pt x="463" y="498"/>
                  </a:lnTo>
                  <a:lnTo>
                    <a:pt x="483" y="523"/>
                  </a:lnTo>
                  <a:lnTo>
                    <a:pt x="504" y="548"/>
                  </a:lnTo>
                  <a:lnTo>
                    <a:pt x="489" y="544"/>
                  </a:lnTo>
                  <a:lnTo>
                    <a:pt x="475" y="540"/>
                  </a:lnTo>
                  <a:lnTo>
                    <a:pt x="460" y="535"/>
                  </a:lnTo>
                  <a:lnTo>
                    <a:pt x="445" y="530"/>
                  </a:lnTo>
                  <a:lnTo>
                    <a:pt x="431" y="526"/>
                  </a:lnTo>
                  <a:lnTo>
                    <a:pt x="418" y="520"/>
                  </a:lnTo>
                  <a:lnTo>
                    <a:pt x="403" y="514"/>
                  </a:lnTo>
                  <a:lnTo>
                    <a:pt x="389" y="508"/>
                  </a:lnTo>
                  <a:lnTo>
                    <a:pt x="375" y="503"/>
                  </a:lnTo>
                  <a:lnTo>
                    <a:pt x="361" y="496"/>
                  </a:lnTo>
                  <a:lnTo>
                    <a:pt x="347" y="489"/>
                  </a:lnTo>
                  <a:lnTo>
                    <a:pt x="333" y="481"/>
                  </a:lnTo>
                  <a:lnTo>
                    <a:pt x="321" y="474"/>
                  </a:lnTo>
                  <a:lnTo>
                    <a:pt x="307" y="466"/>
                  </a:lnTo>
                  <a:lnTo>
                    <a:pt x="294" y="458"/>
                  </a:lnTo>
                  <a:lnTo>
                    <a:pt x="282" y="449"/>
                  </a:lnTo>
                  <a:lnTo>
                    <a:pt x="255" y="430"/>
                  </a:lnTo>
                  <a:lnTo>
                    <a:pt x="231" y="411"/>
                  </a:lnTo>
                  <a:lnTo>
                    <a:pt x="207" y="390"/>
                  </a:lnTo>
                  <a:lnTo>
                    <a:pt x="184" y="368"/>
                  </a:lnTo>
                  <a:lnTo>
                    <a:pt x="162" y="346"/>
                  </a:lnTo>
                  <a:lnTo>
                    <a:pt x="141" y="322"/>
                  </a:lnTo>
                  <a:lnTo>
                    <a:pt x="121" y="298"/>
                  </a:lnTo>
                  <a:lnTo>
                    <a:pt x="103" y="274"/>
                  </a:lnTo>
                  <a:lnTo>
                    <a:pt x="86" y="247"/>
                  </a:lnTo>
                  <a:lnTo>
                    <a:pt x="71" y="221"/>
                  </a:lnTo>
                  <a:lnTo>
                    <a:pt x="56" y="193"/>
                  </a:lnTo>
                  <a:lnTo>
                    <a:pt x="42" y="165"/>
                  </a:lnTo>
                  <a:lnTo>
                    <a:pt x="29" y="137"/>
                  </a:lnTo>
                  <a:lnTo>
                    <a:pt x="19" y="108"/>
                  </a:lnTo>
                  <a:lnTo>
                    <a:pt x="8" y="78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3285" y="2566"/>
              <a:ext cx="146" cy="150"/>
            </a:xfrm>
            <a:custGeom>
              <a:avLst/>
              <a:gdLst>
                <a:gd name="T0" fmla="*/ 0 w 293"/>
                <a:gd name="T1" fmla="*/ 301 h 301"/>
                <a:gd name="T2" fmla="*/ 2 w 293"/>
                <a:gd name="T3" fmla="*/ 301 h 301"/>
                <a:gd name="T4" fmla="*/ 9 w 293"/>
                <a:gd name="T5" fmla="*/ 301 h 301"/>
                <a:gd name="T6" fmla="*/ 20 w 293"/>
                <a:gd name="T7" fmla="*/ 301 h 301"/>
                <a:gd name="T8" fmla="*/ 34 w 293"/>
                <a:gd name="T9" fmla="*/ 298 h 301"/>
                <a:gd name="T10" fmla="*/ 51 w 293"/>
                <a:gd name="T11" fmla="*/ 295 h 301"/>
                <a:gd name="T12" fmla="*/ 70 w 293"/>
                <a:gd name="T13" fmla="*/ 289 h 301"/>
                <a:gd name="T14" fmla="*/ 91 w 293"/>
                <a:gd name="T15" fmla="*/ 281 h 301"/>
                <a:gd name="T16" fmla="*/ 114 w 293"/>
                <a:gd name="T17" fmla="*/ 269 h 301"/>
                <a:gd name="T18" fmla="*/ 139 w 293"/>
                <a:gd name="T19" fmla="*/ 255 h 301"/>
                <a:gd name="T20" fmla="*/ 163 w 293"/>
                <a:gd name="T21" fmla="*/ 235 h 301"/>
                <a:gd name="T22" fmla="*/ 187 w 293"/>
                <a:gd name="T23" fmla="*/ 211 h 301"/>
                <a:gd name="T24" fmla="*/ 211 w 293"/>
                <a:gd name="T25" fmla="*/ 182 h 301"/>
                <a:gd name="T26" fmla="*/ 234 w 293"/>
                <a:gd name="T27" fmla="*/ 146 h 301"/>
                <a:gd name="T28" fmla="*/ 256 w 293"/>
                <a:gd name="T29" fmla="*/ 105 h 301"/>
                <a:gd name="T30" fmla="*/ 276 w 293"/>
                <a:gd name="T31" fmla="*/ 57 h 301"/>
                <a:gd name="T32" fmla="*/ 293 w 293"/>
                <a:gd name="T33" fmla="*/ 0 h 301"/>
                <a:gd name="T34" fmla="*/ 281 w 293"/>
                <a:gd name="T35" fmla="*/ 32 h 301"/>
                <a:gd name="T36" fmla="*/ 269 w 293"/>
                <a:gd name="T37" fmla="*/ 63 h 301"/>
                <a:gd name="T38" fmla="*/ 256 w 293"/>
                <a:gd name="T39" fmla="*/ 93 h 301"/>
                <a:gd name="T40" fmla="*/ 241 w 293"/>
                <a:gd name="T41" fmla="*/ 122 h 301"/>
                <a:gd name="T42" fmla="*/ 225 w 293"/>
                <a:gd name="T43" fmla="*/ 149 h 301"/>
                <a:gd name="T44" fmla="*/ 208 w 293"/>
                <a:gd name="T45" fmla="*/ 174 h 301"/>
                <a:gd name="T46" fmla="*/ 190 w 293"/>
                <a:gd name="T47" fmla="*/ 196 h 301"/>
                <a:gd name="T48" fmla="*/ 172 w 293"/>
                <a:gd name="T49" fmla="*/ 218 h 301"/>
                <a:gd name="T50" fmla="*/ 152 w 293"/>
                <a:gd name="T51" fmla="*/ 236 h 301"/>
                <a:gd name="T52" fmla="*/ 132 w 293"/>
                <a:gd name="T53" fmla="*/ 252 h 301"/>
                <a:gd name="T54" fmla="*/ 111 w 293"/>
                <a:gd name="T55" fmla="*/ 267 h 301"/>
                <a:gd name="T56" fmla="*/ 90 w 293"/>
                <a:gd name="T57" fmla="*/ 279 h 301"/>
                <a:gd name="T58" fmla="*/ 68 w 293"/>
                <a:gd name="T59" fmla="*/ 288 h 301"/>
                <a:gd name="T60" fmla="*/ 46 w 293"/>
                <a:gd name="T61" fmla="*/ 295 h 301"/>
                <a:gd name="T62" fmla="*/ 23 w 293"/>
                <a:gd name="T63" fmla="*/ 299 h 301"/>
                <a:gd name="T64" fmla="*/ 0 w 293"/>
                <a:gd name="T65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301">
                  <a:moveTo>
                    <a:pt x="0" y="301"/>
                  </a:moveTo>
                  <a:lnTo>
                    <a:pt x="2" y="301"/>
                  </a:lnTo>
                  <a:lnTo>
                    <a:pt x="9" y="301"/>
                  </a:lnTo>
                  <a:lnTo>
                    <a:pt x="20" y="301"/>
                  </a:lnTo>
                  <a:lnTo>
                    <a:pt x="34" y="298"/>
                  </a:lnTo>
                  <a:lnTo>
                    <a:pt x="51" y="295"/>
                  </a:lnTo>
                  <a:lnTo>
                    <a:pt x="70" y="289"/>
                  </a:lnTo>
                  <a:lnTo>
                    <a:pt x="91" y="281"/>
                  </a:lnTo>
                  <a:lnTo>
                    <a:pt x="114" y="269"/>
                  </a:lnTo>
                  <a:lnTo>
                    <a:pt x="139" y="255"/>
                  </a:lnTo>
                  <a:lnTo>
                    <a:pt x="163" y="235"/>
                  </a:lnTo>
                  <a:lnTo>
                    <a:pt x="187" y="211"/>
                  </a:lnTo>
                  <a:lnTo>
                    <a:pt x="211" y="182"/>
                  </a:lnTo>
                  <a:lnTo>
                    <a:pt x="234" y="146"/>
                  </a:lnTo>
                  <a:lnTo>
                    <a:pt x="256" y="105"/>
                  </a:lnTo>
                  <a:lnTo>
                    <a:pt x="276" y="57"/>
                  </a:lnTo>
                  <a:lnTo>
                    <a:pt x="293" y="0"/>
                  </a:lnTo>
                  <a:lnTo>
                    <a:pt x="281" y="32"/>
                  </a:lnTo>
                  <a:lnTo>
                    <a:pt x="269" y="63"/>
                  </a:lnTo>
                  <a:lnTo>
                    <a:pt x="256" y="93"/>
                  </a:lnTo>
                  <a:lnTo>
                    <a:pt x="241" y="122"/>
                  </a:lnTo>
                  <a:lnTo>
                    <a:pt x="225" y="149"/>
                  </a:lnTo>
                  <a:lnTo>
                    <a:pt x="208" y="174"/>
                  </a:lnTo>
                  <a:lnTo>
                    <a:pt x="190" y="196"/>
                  </a:lnTo>
                  <a:lnTo>
                    <a:pt x="172" y="218"/>
                  </a:lnTo>
                  <a:lnTo>
                    <a:pt x="152" y="236"/>
                  </a:lnTo>
                  <a:lnTo>
                    <a:pt x="132" y="252"/>
                  </a:lnTo>
                  <a:lnTo>
                    <a:pt x="111" y="267"/>
                  </a:lnTo>
                  <a:lnTo>
                    <a:pt x="90" y="279"/>
                  </a:lnTo>
                  <a:lnTo>
                    <a:pt x="68" y="288"/>
                  </a:lnTo>
                  <a:lnTo>
                    <a:pt x="46" y="295"/>
                  </a:lnTo>
                  <a:lnTo>
                    <a:pt x="23" y="299"/>
                  </a:lnTo>
                  <a:lnTo>
                    <a:pt x="0" y="30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31" name="Freeform 24"/>
            <p:cNvSpPr>
              <a:spLocks/>
            </p:cNvSpPr>
            <p:nvPr/>
          </p:nvSpPr>
          <p:spPr bwMode="auto">
            <a:xfrm>
              <a:off x="3449" y="2379"/>
              <a:ext cx="0" cy="23"/>
            </a:xfrm>
            <a:custGeom>
              <a:avLst/>
              <a:gdLst>
                <a:gd name="T0" fmla="*/ 0 h 46"/>
                <a:gd name="T1" fmla="*/ 13 h 46"/>
                <a:gd name="T2" fmla="*/ 24 h 46"/>
                <a:gd name="T3" fmla="*/ 36 h 46"/>
                <a:gd name="T4" fmla="*/ 46 h 46"/>
                <a:gd name="T5" fmla="*/ 35 h 46"/>
                <a:gd name="T6" fmla="*/ 23 h 46"/>
                <a:gd name="T7" fmla="*/ 12 h 46"/>
                <a:gd name="T8" fmla="*/ 0 h 4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</a:cxnLst>
              <a:rect l="0" t="0" r="r" b="b"/>
              <a:pathLst>
                <a:path h="46">
                  <a:moveTo>
                    <a:pt x="0" y="0"/>
                  </a:moveTo>
                  <a:lnTo>
                    <a:pt x="0" y="13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4" name="Freeform 25"/>
            <p:cNvSpPr>
              <a:spLocks/>
            </p:cNvSpPr>
            <p:nvPr/>
          </p:nvSpPr>
          <p:spPr bwMode="auto">
            <a:xfrm>
              <a:off x="3131" y="2526"/>
              <a:ext cx="76" cy="155"/>
            </a:xfrm>
            <a:custGeom>
              <a:avLst/>
              <a:gdLst>
                <a:gd name="T0" fmla="*/ 0 w 154"/>
                <a:gd name="T1" fmla="*/ 0 h 309"/>
                <a:gd name="T2" fmla="*/ 7 w 154"/>
                <a:gd name="T3" fmla="*/ 42 h 309"/>
                <a:gd name="T4" fmla="*/ 18 w 154"/>
                <a:gd name="T5" fmla="*/ 86 h 309"/>
                <a:gd name="T6" fmla="*/ 32 w 154"/>
                <a:gd name="T7" fmla="*/ 127 h 309"/>
                <a:gd name="T8" fmla="*/ 48 w 154"/>
                <a:gd name="T9" fmla="*/ 169 h 309"/>
                <a:gd name="T10" fmla="*/ 68 w 154"/>
                <a:gd name="T11" fmla="*/ 208 h 309"/>
                <a:gd name="T12" fmla="*/ 93 w 154"/>
                <a:gd name="T13" fmla="*/ 245 h 309"/>
                <a:gd name="T14" fmla="*/ 120 w 154"/>
                <a:gd name="T15" fmla="*/ 279 h 309"/>
                <a:gd name="T16" fmla="*/ 154 w 154"/>
                <a:gd name="T17" fmla="*/ 309 h 309"/>
                <a:gd name="T18" fmla="*/ 127 w 154"/>
                <a:gd name="T19" fmla="*/ 282 h 309"/>
                <a:gd name="T20" fmla="*/ 103 w 154"/>
                <a:gd name="T21" fmla="*/ 252 h 309"/>
                <a:gd name="T22" fmla="*/ 80 w 154"/>
                <a:gd name="T23" fmla="*/ 216 h 309"/>
                <a:gd name="T24" fmla="*/ 60 w 154"/>
                <a:gd name="T25" fmla="*/ 178 h 309"/>
                <a:gd name="T26" fmla="*/ 41 w 154"/>
                <a:gd name="T27" fmla="*/ 138 h 309"/>
                <a:gd name="T28" fmla="*/ 25 w 154"/>
                <a:gd name="T29" fmla="*/ 94 h 309"/>
                <a:gd name="T30" fmla="*/ 11 w 154"/>
                <a:gd name="T31" fmla="*/ 48 h 309"/>
                <a:gd name="T32" fmla="*/ 0 w 154"/>
                <a:gd name="T33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4" h="309">
                  <a:moveTo>
                    <a:pt x="0" y="0"/>
                  </a:moveTo>
                  <a:lnTo>
                    <a:pt x="7" y="42"/>
                  </a:lnTo>
                  <a:lnTo>
                    <a:pt x="18" y="86"/>
                  </a:lnTo>
                  <a:lnTo>
                    <a:pt x="32" y="127"/>
                  </a:lnTo>
                  <a:lnTo>
                    <a:pt x="48" y="169"/>
                  </a:lnTo>
                  <a:lnTo>
                    <a:pt x="68" y="208"/>
                  </a:lnTo>
                  <a:lnTo>
                    <a:pt x="93" y="245"/>
                  </a:lnTo>
                  <a:lnTo>
                    <a:pt x="120" y="279"/>
                  </a:lnTo>
                  <a:lnTo>
                    <a:pt x="154" y="309"/>
                  </a:lnTo>
                  <a:lnTo>
                    <a:pt x="127" y="282"/>
                  </a:lnTo>
                  <a:lnTo>
                    <a:pt x="103" y="252"/>
                  </a:lnTo>
                  <a:lnTo>
                    <a:pt x="80" y="216"/>
                  </a:lnTo>
                  <a:lnTo>
                    <a:pt x="60" y="178"/>
                  </a:lnTo>
                  <a:lnTo>
                    <a:pt x="41" y="138"/>
                  </a:lnTo>
                  <a:lnTo>
                    <a:pt x="25" y="94"/>
                  </a:lnTo>
                  <a:lnTo>
                    <a:pt x="11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5" name="Freeform 26"/>
            <p:cNvSpPr>
              <a:spLocks/>
            </p:cNvSpPr>
            <p:nvPr/>
          </p:nvSpPr>
          <p:spPr bwMode="auto">
            <a:xfrm>
              <a:off x="3077" y="1998"/>
              <a:ext cx="372" cy="382"/>
            </a:xfrm>
            <a:custGeom>
              <a:avLst/>
              <a:gdLst>
                <a:gd name="T0" fmla="*/ 74 w 745"/>
                <a:gd name="T1" fmla="*/ 87 h 763"/>
                <a:gd name="T2" fmla="*/ 104 w 745"/>
                <a:gd name="T3" fmla="*/ 90 h 763"/>
                <a:gd name="T4" fmla="*/ 136 w 745"/>
                <a:gd name="T5" fmla="*/ 95 h 763"/>
                <a:gd name="T6" fmla="*/ 170 w 745"/>
                <a:gd name="T7" fmla="*/ 106 h 763"/>
                <a:gd name="T8" fmla="*/ 203 w 745"/>
                <a:gd name="T9" fmla="*/ 120 h 763"/>
                <a:gd name="T10" fmla="*/ 236 w 745"/>
                <a:gd name="T11" fmla="*/ 138 h 763"/>
                <a:gd name="T12" fmla="*/ 269 w 745"/>
                <a:gd name="T13" fmla="*/ 162 h 763"/>
                <a:gd name="T14" fmla="*/ 297 w 745"/>
                <a:gd name="T15" fmla="*/ 193 h 763"/>
                <a:gd name="T16" fmla="*/ 312 w 745"/>
                <a:gd name="T17" fmla="*/ 214 h 763"/>
                <a:gd name="T18" fmla="*/ 316 w 745"/>
                <a:gd name="T19" fmla="*/ 219 h 763"/>
                <a:gd name="T20" fmla="*/ 317 w 745"/>
                <a:gd name="T21" fmla="*/ 222 h 763"/>
                <a:gd name="T22" fmla="*/ 318 w 745"/>
                <a:gd name="T23" fmla="*/ 224 h 763"/>
                <a:gd name="T24" fmla="*/ 329 w 745"/>
                <a:gd name="T25" fmla="*/ 243 h 763"/>
                <a:gd name="T26" fmla="*/ 345 w 745"/>
                <a:gd name="T27" fmla="*/ 280 h 763"/>
                <a:gd name="T28" fmla="*/ 355 w 745"/>
                <a:gd name="T29" fmla="*/ 317 h 763"/>
                <a:gd name="T30" fmla="*/ 361 w 745"/>
                <a:gd name="T31" fmla="*/ 353 h 763"/>
                <a:gd name="T32" fmla="*/ 335 w 745"/>
                <a:gd name="T33" fmla="*/ 371 h 763"/>
                <a:gd name="T34" fmla="*/ 333 w 745"/>
                <a:gd name="T35" fmla="*/ 455 h 763"/>
                <a:gd name="T36" fmla="*/ 318 w 745"/>
                <a:gd name="T37" fmla="*/ 462 h 763"/>
                <a:gd name="T38" fmla="*/ 291 w 745"/>
                <a:gd name="T39" fmla="*/ 477 h 763"/>
                <a:gd name="T40" fmla="*/ 256 w 745"/>
                <a:gd name="T41" fmla="*/ 500 h 763"/>
                <a:gd name="T42" fmla="*/ 216 w 745"/>
                <a:gd name="T43" fmla="*/ 536 h 763"/>
                <a:gd name="T44" fmla="*/ 178 w 745"/>
                <a:gd name="T45" fmla="*/ 588 h 763"/>
                <a:gd name="T46" fmla="*/ 144 w 745"/>
                <a:gd name="T47" fmla="*/ 648 h 763"/>
                <a:gd name="T48" fmla="*/ 119 w 745"/>
                <a:gd name="T49" fmla="*/ 716 h 763"/>
                <a:gd name="T50" fmla="*/ 327 w 745"/>
                <a:gd name="T51" fmla="*/ 755 h 763"/>
                <a:gd name="T52" fmla="*/ 365 w 745"/>
                <a:gd name="T53" fmla="*/ 756 h 763"/>
                <a:gd name="T54" fmla="*/ 457 w 745"/>
                <a:gd name="T55" fmla="*/ 510 h 763"/>
                <a:gd name="T56" fmla="*/ 745 w 745"/>
                <a:gd name="T57" fmla="*/ 762 h 763"/>
                <a:gd name="T58" fmla="*/ 742 w 745"/>
                <a:gd name="T59" fmla="*/ 749 h 763"/>
                <a:gd name="T60" fmla="*/ 735 w 745"/>
                <a:gd name="T61" fmla="*/ 717 h 763"/>
                <a:gd name="T62" fmla="*/ 722 w 745"/>
                <a:gd name="T63" fmla="*/ 670 h 763"/>
                <a:gd name="T64" fmla="*/ 700 w 745"/>
                <a:gd name="T65" fmla="*/ 616 h 763"/>
                <a:gd name="T66" fmla="*/ 666 w 745"/>
                <a:gd name="T67" fmla="*/ 561 h 763"/>
                <a:gd name="T68" fmla="*/ 623 w 745"/>
                <a:gd name="T69" fmla="*/ 510 h 763"/>
                <a:gd name="T70" fmla="*/ 564 w 745"/>
                <a:gd name="T71" fmla="*/ 473 h 763"/>
                <a:gd name="T72" fmla="*/ 491 w 745"/>
                <a:gd name="T73" fmla="*/ 454 h 763"/>
                <a:gd name="T74" fmla="*/ 451 w 745"/>
                <a:gd name="T75" fmla="*/ 374 h 763"/>
                <a:gd name="T76" fmla="*/ 450 w 745"/>
                <a:gd name="T77" fmla="*/ 358 h 763"/>
                <a:gd name="T78" fmla="*/ 444 w 745"/>
                <a:gd name="T79" fmla="*/ 314 h 763"/>
                <a:gd name="T80" fmla="*/ 427 w 745"/>
                <a:gd name="T81" fmla="*/ 252 h 763"/>
                <a:gd name="T82" fmla="*/ 394 w 745"/>
                <a:gd name="T83" fmla="*/ 182 h 763"/>
                <a:gd name="T84" fmla="*/ 342 w 745"/>
                <a:gd name="T85" fmla="*/ 113 h 763"/>
                <a:gd name="T86" fmla="*/ 265 w 745"/>
                <a:gd name="T87" fmla="*/ 53 h 763"/>
                <a:gd name="T88" fmla="*/ 158 w 745"/>
                <a:gd name="T89" fmla="*/ 13 h 763"/>
                <a:gd name="T90" fmla="*/ 16 w 745"/>
                <a:gd name="T91" fmla="*/ 0 h 763"/>
                <a:gd name="T92" fmla="*/ 1 w 745"/>
                <a:gd name="T93" fmla="*/ 89 h 763"/>
                <a:gd name="T94" fmla="*/ 12 w 745"/>
                <a:gd name="T95" fmla="*/ 87 h 763"/>
                <a:gd name="T96" fmla="*/ 21 w 745"/>
                <a:gd name="T97" fmla="*/ 86 h 763"/>
                <a:gd name="T98" fmla="*/ 22 w 745"/>
                <a:gd name="T99" fmla="*/ 85 h 763"/>
                <a:gd name="T100" fmla="*/ 27 w 745"/>
                <a:gd name="T101" fmla="*/ 84 h 763"/>
                <a:gd name="T102" fmla="*/ 36 w 745"/>
                <a:gd name="T103" fmla="*/ 84 h 763"/>
                <a:gd name="T104" fmla="*/ 46 w 745"/>
                <a:gd name="T105" fmla="*/ 85 h 763"/>
                <a:gd name="T106" fmla="*/ 55 w 745"/>
                <a:gd name="T107" fmla="*/ 86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5" h="763">
                  <a:moveTo>
                    <a:pt x="60" y="86"/>
                  </a:moveTo>
                  <a:lnTo>
                    <a:pt x="74" y="87"/>
                  </a:lnTo>
                  <a:lnTo>
                    <a:pt x="88" y="89"/>
                  </a:lnTo>
                  <a:lnTo>
                    <a:pt x="104" y="90"/>
                  </a:lnTo>
                  <a:lnTo>
                    <a:pt x="119" y="92"/>
                  </a:lnTo>
                  <a:lnTo>
                    <a:pt x="136" y="95"/>
                  </a:lnTo>
                  <a:lnTo>
                    <a:pt x="152" y="100"/>
                  </a:lnTo>
                  <a:lnTo>
                    <a:pt x="170" y="106"/>
                  </a:lnTo>
                  <a:lnTo>
                    <a:pt x="187" y="112"/>
                  </a:lnTo>
                  <a:lnTo>
                    <a:pt x="203" y="120"/>
                  </a:lnTo>
                  <a:lnTo>
                    <a:pt x="220" y="128"/>
                  </a:lnTo>
                  <a:lnTo>
                    <a:pt x="236" y="138"/>
                  </a:lnTo>
                  <a:lnTo>
                    <a:pt x="253" y="150"/>
                  </a:lnTo>
                  <a:lnTo>
                    <a:pt x="269" y="162"/>
                  </a:lnTo>
                  <a:lnTo>
                    <a:pt x="284" y="177"/>
                  </a:lnTo>
                  <a:lnTo>
                    <a:pt x="297" y="193"/>
                  </a:lnTo>
                  <a:lnTo>
                    <a:pt x="310" y="212"/>
                  </a:lnTo>
                  <a:lnTo>
                    <a:pt x="312" y="214"/>
                  </a:lnTo>
                  <a:lnTo>
                    <a:pt x="314" y="216"/>
                  </a:lnTo>
                  <a:lnTo>
                    <a:pt x="316" y="219"/>
                  </a:lnTo>
                  <a:lnTo>
                    <a:pt x="317" y="221"/>
                  </a:lnTo>
                  <a:lnTo>
                    <a:pt x="317" y="222"/>
                  </a:lnTo>
                  <a:lnTo>
                    <a:pt x="318" y="223"/>
                  </a:lnTo>
                  <a:lnTo>
                    <a:pt x="318" y="224"/>
                  </a:lnTo>
                  <a:lnTo>
                    <a:pt x="319" y="226"/>
                  </a:lnTo>
                  <a:lnTo>
                    <a:pt x="329" y="243"/>
                  </a:lnTo>
                  <a:lnTo>
                    <a:pt x="338" y="261"/>
                  </a:lnTo>
                  <a:lnTo>
                    <a:pt x="345" y="280"/>
                  </a:lnTo>
                  <a:lnTo>
                    <a:pt x="350" y="298"/>
                  </a:lnTo>
                  <a:lnTo>
                    <a:pt x="355" y="317"/>
                  </a:lnTo>
                  <a:lnTo>
                    <a:pt x="359" y="335"/>
                  </a:lnTo>
                  <a:lnTo>
                    <a:pt x="361" y="353"/>
                  </a:lnTo>
                  <a:lnTo>
                    <a:pt x="363" y="371"/>
                  </a:lnTo>
                  <a:lnTo>
                    <a:pt x="335" y="371"/>
                  </a:lnTo>
                  <a:lnTo>
                    <a:pt x="335" y="454"/>
                  </a:lnTo>
                  <a:lnTo>
                    <a:pt x="333" y="455"/>
                  </a:lnTo>
                  <a:lnTo>
                    <a:pt x="327" y="457"/>
                  </a:lnTo>
                  <a:lnTo>
                    <a:pt x="318" y="462"/>
                  </a:lnTo>
                  <a:lnTo>
                    <a:pt x="306" y="468"/>
                  </a:lnTo>
                  <a:lnTo>
                    <a:pt x="291" y="477"/>
                  </a:lnTo>
                  <a:lnTo>
                    <a:pt x="274" y="487"/>
                  </a:lnTo>
                  <a:lnTo>
                    <a:pt x="256" y="500"/>
                  </a:lnTo>
                  <a:lnTo>
                    <a:pt x="238" y="515"/>
                  </a:lnTo>
                  <a:lnTo>
                    <a:pt x="216" y="536"/>
                  </a:lnTo>
                  <a:lnTo>
                    <a:pt x="196" y="561"/>
                  </a:lnTo>
                  <a:lnTo>
                    <a:pt x="178" y="588"/>
                  </a:lnTo>
                  <a:lnTo>
                    <a:pt x="160" y="617"/>
                  </a:lnTo>
                  <a:lnTo>
                    <a:pt x="144" y="648"/>
                  </a:lnTo>
                  <a:lnTo>
                    <a:pt x="130" y="681"/>
                  </a:lnTo>
                  <a:lnTo>
                    <a:pt x="119" y="716"/>
                  </a:lnTo>
                  <a:lnTo>
                    <a:pt x="108" y="753"/>
                  </a:lnTo>
                  <a:lnTo>
                    <a:pt x="327" y="755"/>
                  </a:lnTo>
                  <a:lnTo>
                    <a:pt x="324" y="757"/>
                  </a:lnTo>
                  <a:lnTo>
                    <a:pt x="365" y="756"/>
                  </a:lnTo>
                  <a:lnTo>
                    <a:pt x="365" y="510"/>
                  </a:lnTo>
                  <a:lnTo>
                    <a:pt x="457" y="510"/>
                  </a:lnTo>
                  <a:lnTo>
                    <a:pt x="457" y="763"/>
                  </a:lnTo>
                  <a:lnTo>
                    <a:pt x="745" y="762"/>
                  </a:lnTo>
                  <a:lnTo>
                    <a:pt x="745" y="759"/>
                  </a:lnTo>
                  <a:lnTo>
                    <a:pt x="742" y="749"/>
                  </a:lnTo>
                  <a:lnTo>
                    <a:pt x="740" y="736"/>
                  </a:lnTo>
                  <a:lnTo>
                    <a:pt x="735" y="717"/>
                  </a:lnTo>
                  <a:lnTo>
                    <a:pt x="730" y="694"/>
                  </a:lnTo>
                  <a:lnTo>
                    <a:pt x="722" y="670"/>
                  </a:lnTo>
                  <a:lnTo>
                    <a:pt x="711" y="643"/>
                  </a:lnTo>
                  <a:lnTo>
                    <a:pt x="700" y="616"/>
                  </a:lnTo>
                  <a:lnTo>
                    <a:pt x="685" y="587"/>
                  </a:lnTo>
                  <a:lnTo>
                    <a:pt x="666" y="561"/>
                  </a:lnTo>
                  <a:lnTo>
                    <a:pt x="646" y="534"/>
                  </a:lnTo>
                  <a:lnTo>
                    <a:pt x="623" y="510"/>
                  </a:lnTo>
                  <a:lnTo>
                    <a:pt x="595" y="489"/>
                  </a:lnTo>
                  <a:lnTo>
                    <a:pt x="564" y="473"/>
                  </a:lnTo>
                  <a:lnTo>
                    <a:pt x="529" y="460"/>
                  </a:lnTo>
                  <a:lnTo>
                    <a:pt x="491" y="454"/>
                  </a:lnTo>
                  <a:lnTo>
                    <a:pt x="491" y="374"/>
                  </a:lnTo>
                  <a:lnTo>
                    <a:pt x="451" y="374"/>
                  </a:lnTo>
                  <a:lnTo>
                    <a:pt x="451" y="369"/>
                  </a:lnTo>
                  <a:lnTo>
                    <a:pt x="450" y="358"/>
                  </a:lnTo>
                  <a:lnTo>
                    <a:pt x="447" y="338"/>
                  </a:lnTo>
                  <a:lnTo>
                    <a:pt x="444" y="314"/>
                  </a:lnTo>
                  <a:lnTo>
                    <a:pt x="437" y="284"/>
                  </a:lnTo>
                  <a:lnTo>
                    <a:pt x="427" y="252"/>
                  </a:lnTo>
                  <a:lnTo>
                    <a:pt x="413" y="218"/>
                  </a:lnTo>
                  <a:lnTo>
                    <a:pt x="394" y="182"/>
                  </a:lnTo>
                  <a:lnTo>
                    <a:pt x="371" y="146"/>
                  </a:lnTo>
                  <a:lnTo>
                    <a:pt x="342" y="113"/>
                  </a:lnTo>
                  <a:lnTo>
                    <a:pt x="308" y="81"/>
                  </a:lnTo>
                  <a:lnTo>
                    <a:pt x="265" y="53"/>
                  </a:lnTo>
                  <a:lnTo>
                    <a:pt x="216" y="30"/>
                  </a:lnTo>
                  <a:lnTo>
                    <a:pt x="158" y="13"/>
                  </a:lnTo>
                  <a:lnTo>
                    <a:pt x="92" y="2"/>
                  </a:lnTo>
                  <a:lnTo>
                    <a:pt x="16" y="0"/>
                  </a:lnTo>
                  <a:lnTo>
                    <a:pt x="0" y="89"/>
                  </a:lnTo>
                  <a:lnTo>
                    <a:pt x="1" y="89"/>
                  </a:lnTo>
                  <a:lnTo>
                    <a:pt x="6" y="87"/>
                  </a:lnTo>
                  <a:lnTo>
                    <a:pt x="12" y="87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22" y="85"/>
                  </a:lnTo>
                  <a:lnTo>
                    <a:pt x="22" y="85"/>
                  </a:lnTo>
                  <a:lnTo>
                    <a:pt x="22" y="84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4"/>
                  </a:lnTo>
                  <a:lnTo>
                    <a:pt x="42" y="85"/>
                  </a:lnTo>
                  <a:lnTo>
                    <a:pt x="46" y="85"/>
                  </a:lnTo>
                  <a:lnTo>
                    <a:pt x="51" y="85"/>
                  </a:lnTo>
                  <a:lnTo>
                    <a:pt x="55" y="86"/>
                  </a:lnTo>
                  <a:lnTo>
                    <a:pt x="60" y="86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7" name="Freeform 27"/>
            <p:cNvSpPr>
              <a:spLocks/>
            </p:cNvSpPr>
            <p:nvPr/>
          </p:nvSpPr>
          <p:spPr bwMode="auto">
            <a:xfrm>
              <a:off x="3236" y="2111"/>
              <a:ext cx="22" cy="72"/>
            </a:xfrm>
            <a:custGeom>
              <a:avLst/>
              <a:gdLst>
                <a:gd name="T0" fmla="*/ 44 w 44"/>
                <a:gd name="T1" fmla="*/ 145 h 145"/>
                <a:gd name="T2" fmla="*/ 42 w 44"/>
                <a:gd name="T3" fmla="*/ 127 h 145"/>
                <a:gd name="T4" fmla="*/ 40 w 44"/>
                <a:gd name="T5" fmla="*/ 109 h 145"/>
                <a:gd name="T6" fmla="*/ 36 w 44"/>
                <a:gd name="T7" fmla="*/ 91 h 145"/>
                <a:gd name="T8" fmla="*/ 31 w 44"/>
                <a:gd name="T9" fmla="*/ 72 h 145"/>
                <a:gd name="T10" fmla="*/ 26 w 44"/>
                <a:gd name="T11" fmla="*/ 54 h 145"/>
                <a:gd name="T12" fmla="*/ 19 w 44"/>
                <a:gd name="T13" fmla="*/ 35 h 145"/>
                <a:gd name="T14" fmla="*/ 10 w 44"/>
                <a:gd name="T15" fmla="*/ 17 h 145"/>
                <a:gd name="T16" fmla="*/ 0 w 44"/>
                <a:gd name="T17" fmla="*/ 0 h 145"/>
                <a:gd name="T18" fmla="*/ 8 w 44"/>
                <a:gd name="T19" fmla="*/ 13 h 145"/>
                <a:gd name="T20" fmla="*/ 15 w 44"/>
                <a:gd name="T21" fmla="*/ 29 h 145"/>
                <a:gd name="T22" fmla="*/ 22 w 44"/>
                <a:gd name="T23" fmla="*/ 46 h 145"/>
                <a:gd name="T24" fmla="*/ 28 w 44"/>
                <a:gd name="T25" fmla="*/ 63 h 145"/>
                <a:gd name="T26" fmla="*/ 34 w 44"/>
                <a:gd name="T27" fmla="*/ 82 h 145"/>
                <a:gd name="T28" fmla="*/ 38 w 44"/>
                <a:gd name="T29" fmla="*/ 102 h 145"/>
                <a:gd name="T30" fmla="*/ 42 w 44"/>
                <a:gd name="T31" fmla="*/ 123 h 145"/>
                <a:gd name="T32" fmla="*/ 44 w 44"/>
                <a:gd name="T3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145">
                  <a:moveTo>
                    <a:pt x="44" y="145"/>
                  </a:moveTo>
                  <a:lnTo>
                    <a:pt x="42" y="127"/>
                  </a:lnTo>
                  <a:lnTo>
                    <a:pt x="40" y="109"/>
                  </a:lnTo>
                  <a:lnTo>
                    <a:pt x="36" y="91"/>
                  </a:lnTo>
                  <a:lnTo>
                    <a:pt x="31" y="72"/>
                  </a:lnTo>
                  <a:lnTo>
                    <a:pt x="26" y="54"/>
                  </a:lnTo>
                  <a:lnTo>
                    <a:pt x="19" y="35"/>
                  </a:lnTo>
                  <a:lnTo>
                    <a:pt x="10" y="17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5" y="29"/>
                  </a:lnTo>
                  <a:lnTo>
                    <a:pt x="22" y="46"/>
                  </a:lnTo>
                  <a:lnTo>
                    <a:pt x="28" y="63"/>
                  </a:lnTo>
                  <a:lnTo>
                    <a:pt x="34" y="82"/>
                  </a:lnTo>
                  <a:lnTo>
                    <a:pt x="38" y="102"/>
                  </a:lnTo>
                  <a:lnTo>
                    <a:pt x="42" y="123"/>
                  </a:lnTo>
                  <a:lnTo>
                    <a:pt x="44" y="145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8" name="Freeform 28"/>
            <p:cNvSpPr>
              <a:spLocks/>
            </p:cNvSpPr>
            <p:nvPr/>
          </p:nvSpPr>
          <p:spPr bwMode="auto">
            <a:xfrm>
              <a:off x="3232" y="2104"/>
              <a:ext cx="3" cy="4"/>
            </a:xfrm>
            <a:custGeom>
              <a:avLst/>
              <a:gdLst>
                <a:gd name="T0" fmla="*/ 7 w 7"/>
                <a:gd name="T1" fmla="*/ 9 h 9"/>
                <a:gd name="T2" fmla="*/ 6 w 7"/>
                <a:gd name="T3" fmla="*/ 7 h 9"/>
                <a:gd name="T4" fmla="*/ 4 w 7"/>
                <a:gd name="T5" fmla="*/ 4 h 9"/>
                <a:gd name="T6" fmla="*/ 2 w 7"/>
                <a:gd name="T7" fmla="*/ 2 h 9"/>
                <a:gd name="T8" fmla="*/ 0 w 7"/>
                <a:gd name="T9" fmla="*/ 0 h 9"/>
                <a:gd name="T10" fmla="*/ 2 w 7"/>
                <a:gd name="T11" fmla="*/ 2 h 9"/>
                <a:gd name="T12" fmla="*/ 4 w 7"/>
                <a:gd name="T13" fmla="*/ 4 h 9"/>
                <a:gd name="T14" fmla="*/ 6 w 7"/>
                <a:gd name="T15" fmla="*/ 7 h 9"/>
                <a:gd name="T16" fmla="*/ 7 w 7"/>
                <a:gd name="T1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9">
                  <a:moveTo>
                    <a:pt x="7" y="9"/>
                  </a:moveTo>
                  <a:lnTo>
                    <a:pt x="6" y="7"/>
                  </a:lnTo>
                  <a:lnTo>
                    <a:pt x="4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4" y="4"/>
                  </a:lnTo>
                  <a:lnTo>
                    <a:pt x="6" y="7"/>
                  </a:lnTo>
                  <a:lnTo>
                    <a:pt x="7" y="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9" name="Freeform 29"/>
            <p:cNvSpPr>
              <a:spLocks/>
            </p:cNvSpPr>
            <p:nvPr/>
          </p:nvSpPr>
          <p:spPr bwMode="auto">
            <a:xfrm>
              <a:off x="3131" y="2255"/>
              <a:ext cx="64" cy="119"/>
            </a:xfrm>
            <a:custGeom>
              <a:avLst/>
              <a:gdLst>
                <a:gd name="T0" fmla="*/ 130 w 130"/>
                <a:gd name="T1" fmla="*/ 0 h 238"/>
                <a:gd name="T2" fmla="*/ 109 w 130"/>
                <a:gd name="T3" fmla="*/ 18 h 238"/>
                <a:gd name="T4" fmla="*/ 88 w 130"/>
                <a:gd name="T5" fmla="*/ 40 h 238"/>
                <a:gd name="T6" fmla="*/ 67 w 130"/>
                <a:gd name="T7" fmla="*/ 65 h 238"/>
                <a:gd name="T8" fmla="*/ 49 w 130"/>
                <a:gd name="T9" fmla="*/ 93 h 238"/>
                <a:gd name="T10" fmla="*/ 33 w 130"/>
                <a:gd name="T11" fmla="*/ 124 h 238"/>
                <a:gd name="T12" fmla="*/ 18 w 130"/>
                <a:gd name="T13" fmla="*/ 158 h 238"/>
                <a:gd name="T14" fmla="*/ 7 w 130"/>
                <a:gd name="T15" fmla="*/ 196 h 238"/>
                <a:gd name="T16" fmla="*/ 0 w 130"/>
                <a:gd name="T17" fmla="*/ 238 h 238"/>
                <a:gd name="T18" fmla="*/ 11 w 130"/>
                <a:gd name="T19" fmla="*/ 201 h 238"/>
                <a:gd name="T20" fmla="*/ 22 w 130"/>
                <a:gd name="T21" fmla="*/ 166 h 238"/>
                <a:gd name="T22" fmla="*/ 36 w 130"/>
                <a:gd name="T23" fmla="*/ 133 h 238"/>
                <a:gd name="T24" fmla="*/ 52 w 130"/>
                <a:gd name="T25" fmla="*/ 102 h 238"/>
                <a:gd name="T26" fmla="*/ 70 w 130"/>
                <a:gd name="T27" fmla="*/ 73 h 238"/>
                <a:gd name="T28" fmla="*/ 88 w 130"/>
                <a:gd name="T29" fmla="*/ 46 h 238"/>
                <a:gd name="T30" fmla="*/ 108 w 130"/>
                <a:gd name="T31" fmla="*/ 21 h 238"/>
                <a:gd name="T32" fmla="*/ 130 w 130"/>
                <a:gd name="T33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0" h="238">
                  <a:moveTo>
                    <a:pt x="130" y="0"/>
                  </a:moveTo>
                  <a:lnTo>
                    <a:pt x="109" y="18"/>
                  </a:lnTo>
                  <a:lnTo>
                    <a:pt x="88" y="40"/>
                  </a:lnTo>
                  <a:lnTo>
                    <a:pt x="67" y="65"/>
                  </a:lnTo>
                  <a:lnTo>
                    <a:pt x="49" y="93"/>
                  </a:lnTo>
                  <a:lnTo>
                    <a:pt x="33" y="124"/>
                  </a:lnTo>
                  <a:lnTo>
                    <a:pt x="18" y="158"/>
                  </a:lnTo>
                  <a:lnTo>
                    <a:pt x="7" y="196"/>
                  </a:lnTo>
                  <a:lnTo>
                    <a:pt x="0" y="238"/>
                  </a:lnTo>
                  <a:lnTo>
                    <a:pt x="11" y="201"/>
                  </a:lnTo>
                  <a:lnTo>
                    <a:pt x="22" y="166"/>
                  </a:lnTo>
                  <a:lnTo>
                    <a:pt x="36" y="133"/>
                  </a:lnTo>
                  <a:lnTo>
                    <a:pt x="52" y="102"/>
                  </a:lnTo>
                  <a:lnTo>
                    <a:pt x="70" y="73"/>
                  </a:lnTo>
                  <a:lnTo>
                    <a:pt x="88" y="46"/>
                  </a:lnTo>
                  <a:lnTo>
                    <a:pt x="108" y="21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30" name="Freeform 30"/>
            <p:cNvSpPr>
              <a:spLocks/>
            </p:cNvSpPr>
            <p:nvPr/>
          </p:nvSpPr>
          <p:spPr bwMode="auto">
            <a:xfrm>
              <a:off x="3126" y="2253"/>
              <a:ext cx="323" cy="463"/>
            </a:xfrm>
            <a:custGeom>
              <a:avLst/>
              <a:gdLst>
                <a:gd name="T0" fmla="*/ 647 w 647"/>
                <a:gd name="T1" fmla="*/ 298 h 926"/>
                <a:gd name="T2" fmla="*/ 647 w 647"/>
                <a:gd name="T3" fmla="*/ 288 h 926"/>
                <a:gd name="T4" fmla="*/ 647 w 647"/>
                <a:gd name="T5" fmla="*/ 276 h 926"/>
                <a:gd name="T6" fmla="*/ 647 w 647"/>
                <a:gd name="T7" fmla="*/ 265 h 926"/>
                <a:gd name="T8" fmla="*/ 647 w 647"/>
                <a:gd name="T9" fmla="*/ 252 h 926"/>
                <a:gd name="T10" fmla="*/ 359 w 647"/>
                <a:gd name="T11" fmla="*/ 253 h 926"/>
                <a:gd name="T12" fmla="*/ 359 w 647"/>
                <a:gd name="T13" fmla="*/ 0 h 926"/>
                <a:gd name="T14" fmla="*/ 267 w 647"/>
                <a:gd name="T15" fmla="*/ 0 h 926"/>
                <a:gd name="T16" fmla="*/ 267 w 647"/>
                <a:gd name="T17" fmla="*/ 246 h 926"/>
                <a:gd name="T18" fmla="*/ 226 w 647"/>
                <a:gd name="T19" fmla="*/ 247 h 926"/>
                <a:gd name="T20" fmla="*/ 229 w 647"/>
                <a:gd name="T21" fmla="*/ 245 h 926"/>
                <a:gd name="T22" fmla="*/ 10 w 647"/>
                <a:gd name="T23" fmla="*/ 243 h 926"/>
                <a:gd name="T24" fmla="*/ 7 w 647"/>
                <a:gd name="T25" fmla="*/ 268 h 926"/>
                <a:gd name="T26" fmla="*/ 1 w 647"/>
                <a:gd name="T27" fmla="*/ 335 h 926"/>
                <a:gd name="T28" fmla="*/ 0 w 647"/>
                <a:gd name="T29" fmla="*/ 432 h 926"/>
                <a:gd name="T30" fmla="*/ 10 w 647"/>
                <a:gd name="T31" fmla="*/ 546 h 926"/>
                <a:gd name="T32" fmla="*/ 15 w 647"/>
                <a:gd name="T33" fmla="*/ 597 h 926"/>
                <a:gd name="T34" fmla="*/ 27 w 647"/>
                <a:gd name="T35" fmla="*/ 647 h 926"/>
                <a:gd name="T36" fmla="*/ 42 w 647"/>
                <a:gd name="T37" fmla="*/ 694 h 926"/>
                <a:gd name="T38" fmla="*/ 61 w 647"/>
                <a:gd name="T39" fmla="*/ 738 h 926"/>
                <a:gd name="T40" fmla="*/ 85 w 647"/>
                <a:gd name="T41" fmla="*/ 779 h 926"/>
                <a:gd name="T42" fmla="*/ 112 w 647"/>
                <a:gd name="T43" fmla="*/ 816 h 926"/>
                <a:gd name="T44" fmla="*/ 142 w 647"/>
                <a:gd name="T45" fmla="*/ 847 h 926"/>
                <a:gd name="T46" fmla="*/ 173 w 647"/>
                <a:gd name="T47" fmla="*/ 873 h 926"/>
                <a:gd name="T48" fmla="*/ 189 w 647"/>
                <a:gd name="T49" fmla="*/ 884 h 926"/>
                <a:gd name="T50" fmla="*/ 204 w 647"/>
                <a:gd name="T51" fmla="*/ 893 h 926"/>
                <a:gd name="T52" fmla="*/ 220 w 647"/>
                <a:gd name="T53" fmla="*/ 900 h 926"/>
                <a:gd name="T54" fmla="*/ 237 w 647"/>
                <a:gd name="T55" fmla="*/ 907 h 926"/>
                <a:gd name="T56" fmla="*/ 256 w 647"/>
                <a:gd name="T57" fmla="*/ 912 h 926"/>
                <a:gd name="T58" fmla="*/ 276 w 647"/>
                <a:gd name="T59" fmla="*/ 916 h 926"/>
                <a:gd name="T60" fmla="*/ 296 w 647"/>
                <a:gd name="T61" fmla="*/ 921 h 926"/>
                <a:gd name="T62" fmla="*/ 318 w 647"/>
                <a:gd name="T63" fmla="*/ 926 h 926"/>
                <a:gd name="T64" fmla="*/ 341 w 647"/>
                <a:gd name="T65" fmla="*/ 924 h 926"/>
                <a:gd name="T66" fmla="*/ 365 w 647"/>
                <a:gd name="T67" fmla="*/ 921 h 926"/>
                <a:gd name="T68" fmla="*/ 388 w 647"/>
                <a:gd name="T69" fmla="*/ 915 h 926"/>
                <a:gd name="T70" fmla="*/ 413 w 647"/>
                <a:gd name="T71" fmla="*/ 907 h 926"/>
                <a:gd name="T72" fmla="*/ 436 w 647"/>
                <a:gd name="T73" fmla="*/ 897 h 926"/>
                <a:gd name="T74" fmla="*/ 458 w 647"/>
                <a:gd name="T75" fmla="*/ 884 h 926"/>
                <a:gd name="T76" fmla="*/ 480 w 647"/>
                <a:gd name="T77" fmla="*/ 869 h 926"/>
                <a:gd name="T78" fmla="*/ 501 w 647"/>
                <a:gd name="T79" fmla="*/ 852 h 926"/>
                <a:gd name="T80" fmla="*/ 521 w 647"/>
                <a:gd name="T81" fmla="*/ 832 h 926"/>
                <a:gd name="T82" fmla="*/ 539 w 647"/>
                <a:gd name="T83" fmla="*/ 809 h 926"/>
                <a:gd name="T84" fmla="*/ 556 w 647"/>
                <a:gd name="T85" fmla="*/ 785 h 926"/>
                <a:gd name="T86" fmla="*/ 572 w 647"/>
                <a:gd name="T87" fmla="*/ 757 h 926"/>
                <a:gd name="T88" fmla="*/ 584 w 647"/>
                <a:gd name="T89" fmla="*/ 729 h 926"/>
                <a:gd name="T90" fmla="*/ 596 w 647"/>
                <a:gd name="T91" fmla="*/ 696 h 926"/>
                <a:gd name="T92" fmla="*/ 605 w 647"/>
                <a:gd name="T93" fmla="*/ 662 h 926"/>
                <a:gd name="T94" fmla="*/ 611 w 647"/>
                <a:gd name="T95" fmla="*/ 625 h 926"/>
                <a:gd name="T96" fmla="*/ 619 w 647"/>
                <a:gd name="T97" fmla="*/ 593 h 926"/>
                <a:gd name="T98" fmla="*/ 626 w 647"/>
                <a:gd name="T99" fmla="*/ 558 h 926"/>
                <a:gd name="T100" fmla="*/ 633 w 647"/>
                <a:gd name="T101" fmla="*/ 521 h 926"/>
                <a:gd name="T102" fmla="*/ 637 w 647"/>
                <a:gd name="T103" fmla="*/ 482 h 926"/>
                <a:gd name="T104" fmla="*/ 642 w 647"/>
                <a:gd name="T105" fmla="*/ 440 h 926"/>
                <a:gd name="T106" fmla="*/ 644 w 647"/>
                <a:gd name="T107" fmla="*/ 395 h 926"/>
                <a:gd name="T108" fmla="*/ 647 w 647"/>
                <a:gd name="T109" fmla="*/ 348 h 926"/>
                <a:gd name="T110" fmla="*/ 647 w 647"/>
                <a:gd name="T111" fmla="*/ 29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47" h="926">
                  <a:moveTo>
                    <a:pt x="647" y="298"/>
                  </a:moveTo>
                  <a:lnTo>
                    <a:pt x="647" y="288"/>
                  </a:lnTo>
                  <a:lnTo>
                    <a:pt x="647" y="276"/>
                  </a:lnTo>
                  <a:lnTo>
                    <a:pt x="647" y="265"/>
                  </a:lnTo>
                  <a:lnTo>
                    <a:pt x="647" y="252"/>
                  </a:lnTo>
                  <a:lnTo>
                    <a:pt x="359" y="253"/>
                  </a:lnTo>
                  <a:lnTo>
                    <a:pt x="359" y="0"/>
                  </a:lnTo>
                  <a:lnTo>
                    <a:pt x="267" y="0"/>
                  </a:lnTo>
                  <a:lnTo>
                    <a:pt x="267" y="246"/>
                  </a:lnTo>
                  <a:lnTo>
                    <a:pt x="226" y="247"/>
                  </a:lnTo>
                  <a:lnTo>
                    <a:pt x="229" y="245"/>
                  </a:lnTo>
                  <a:lnTo>
                    <a:pt x="10" y="243"/>
                  </a:lnTo>
                  <a:lnTo>
                    <a:pt x="7" y="268"/>
                  </a:lnTo>
                  <a:lnTo>
                    <a:pt x="1" y="335"/>
                  </a:lnTo>
                  <a:lnTo>
                    <a:pt x="0" y="432"/>
                  </a:lnTo>
                  <a:lnTo>
                    <a:pt x="10" y="546"/>
                  </a:lnTo>
                  <a:lnTo>
                    <a:pt x="15" y="597"/>
                  </a:lnTo>
                  <a:lnTo>
                    <a:pt x="27" y="647"/>
                  </a:lnTo>
                  <a:lnTo>
                    <a:pt x="42" y="694"/>
                  </a:lnTo>
                  <a:lnTo>
                    <a:pt x="61" y="738"/>
                  </a:lnTo>
                  <a:lnTo>
                    <a:pt x="85" y="779"/>
                  </a:lnTo>
                  <a:lnTo>
                    <a:pt x="112" y="816"/>
                  </a:lnTo>
                  <a:lnTo>
                    <a:pt x="142" y="847"/>
                  </a:lnTo>
                  <a:lnTo>
                    <a:pt x="173" y="873"/>
                  </a:lnTo>
                  <a:lnTo>
                    <a:pt x="189" y="884"/>
                  </a:lnTo>
                  <a:lnTo>
                    <a:pt x="204" y="893"/>
                  </a:lnTo>
                  <a:lnTo>
                    <a:pt x="220" y="900"/>
                  </a:lnTo>
                  <a:lnTo>
                    <a:pt x="237" y="907"/>
                  </a:lnTo>
                  <a:lnTo>
                    <a:pt x="256" y="912"/>
                  </a:lnTo>
                  <a:lnTo>
                    <a:pt x="276" y="916"/>
                  </a:lnTo>
                  <a:lnTo>
                    <a:pt x="296" y="921"/>
                  </a:lnTo>
                  <a:lnTo>
                    <a:pt x="318" y="926"/>
                  </a:lnTo>
                  <a:lnTo>
                    <a:pt x="341" y="924"/>
                  </a:lnTo>
                  <a:lnTo>
                    <a:pt x="365" y="921"/>
                  </a:lnTo>
                  <a:lnTo>
                    <a:pt x="388" y="915"/>
                  </a:lnTo>
                  <a:lnTo>
                    <a:pt x="413" y="907"/>
                  </a:lnTo>
                  <a:lnTo>
                    <a:pt x="436" y="897"/>
                  </a:lnTo>
                  <a:lnTo>
                    <a:pt x="458" y="884"/>
                  </a:lnTo>
                  <a:lnTo>
                    <a:pt x="480" y="869"/>
                  </a:lnTo>
                  <a:lnTo>
                    <a:pt x="501" y="852"/>
                  </a:lnTo>
                  <a:lnTo>
                    <a:pt x="521" y="832"/>
                  </a:lnTo>
                  <a:lnTo>
                    <a:pt x="539" y="809"/>
                  </a:lnTo>
                  <a:lnTo>
                    <a:pt x="556" y="785"/>
                  </a:lnTo>
                  <a:lnTo>
                    <a:pt x="572" y="757"/>
                  </a:lnTo>
                  <a:lnTo>
                    <a:pt x="584" y="729"/>
                  </a:lnTo>
                  <a:lnTo>
                    <a:pt x="596" y="696"/>
                  </a:lnTo>
                  <a:lnTo>
                    <a:pt x="605" y="662"/>
                  </a:lnTo>
                  <a:lnTo>
                    <a:pt x="611" y="625"/>
                  </a:lnTo>
                  <a:lnTo>
                    <a:pt x="619" y="593"/>
                  </a:lnTo>
                  <a:lnTo>
                    <a:pt x="626" y="558"/>
                  </a:lnTo>
                  <a:lnTo>
                    <a:pt x="633" y="521"/>
                  </a:lnTo>
                  <a:lnTo>
                    <a:pt x="637" y="482"/>
                  </a:lnTo>
                  <a:lnTo>
                    <a:pt x="642" y="440"/>
                  </a:lnTo>
                  <a:lnTo>
                    <a:pt x="644" y="395"/>
                  </a:lnTo>
                  <a:lnTo>
                    <a:pt x="647" y="348"/>
                  </a:lnTo>
                  <a:lnTo>
                    <a:pt x="647" y="29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31" name="Freeform 31"/>
            <p:cNvSpPr>
              <a:spLocks/>
            </p:cNvSpPr>
            <p:nvPr/>
          </p:nvSpPr>
          <p:spPr bwMode="auto">
            <a:xfrm>
              <a:off x="3087" y="2040"/>
              <a:ext cx="20" cy="2"/>
            </a:xfrm>
            <a:custGeom>
              <a:avLst/>
              <a:gdLst>
                <a:gd name="T0" fmla="*/ 39 w 39"/>
                <a:gd name="T1" fmla="*/ 2 h 3"/>
                <a:gd name="T2" fmla="*/ 34 w 39"/>
                <a:gd name="T3" fmla="*/ 2 h 3"/>
                <a:gd name="T4" fmla="*/ 30 w 39"/>
                <a:gd name="T5" fmla="*/ 1 h 3"/>
                <a:gd name="T6" fmla="*/ 25 w 39"/>
                <a:gd name="T7" fmla="*/ 1 h 3"/>
                <a:gd name="T8" fmla="*/ 21 w 39"/>
                <a:gd name="T9" fmla="*/ 1 h 3"/>
                <a:gd name="T10" fmla="*/ 15 w 39"/>
                <a:gd name="T11" fmla="*/ 0 h 3"/>
                <a:gd name="T12" fmla="*/ 10 w 39"/>
                <a:gd name="T13" fmla="*/ 0 h 3"/>
                <a:gd name="T14" fmla="*/ 6 w 39"/>
                <a:gd name="T15" fmla="*/ 0 h 3"/>
                <a:gd name="T16" fmla="*/ 1 w 39"/>
                <a:gd name="T17" fmla="*/ 0 h 3"/>
                <a:gd name="T18" fmla="*/ 1 w 39"/>
                <a:gd name="T19" fmla="*/ 1 h 3"/>
                <a:gd name="T20" fmla="*/ 1 w 39"/>
                <a:gd name="T21" fmla="*/ 1 h 3"/>
                <a:gd name="T22" fmla="*/ 0 w 39"/>
                <a:gd name="T23" fmla="*/ 2 h 3"/>
                <a:gd name="T24" fmla="*/ 0 w 39"/>
                <a:gd name="T25" fmla="*/ 3 h 3"/>
                <a:gd name="T26" fmla="*/ 4 w 39"/>
                <a:gd name="T27" fmla="*/ 3 h 3"/>
                <a:gd name="T28" fmla="*/ 8 w 39"/>
                <a:gd name="T29" fmla="*/ 2 h 3"/>
                <a:gd name="T30" fmla="*/ 12 w 39"/>
                <a:gd name="T31" fmla="*/ 2 h 3"/>
                <a:gd name="T32" fmla="*/ 18 w 39"/>
                <a:gd name="T33" fmla="*/ 2 h 3"/>
                <a:gd name="T34" fmla="*/ 23 w 39"/>
                <a:gd name="T35" fmla="*/ 2 h 3"/>
                <a:gd name="T36" fmla="*/ 27 w 39"/>
                <a:gd name="T37" fmla="*/ 2 h 3"/>
                <a:gd name="T38" fmla="*/ 33 w 39"/>
                <a:gd name="T39" fmla="*/ 2 h 3"/>
                <a:gd name="T40" fmla="*/ 39 w 39"/>
                <a:gd name="T4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3">
                  <a:moveTo>
                    <a:pt x="39" y="2"/>
                  </a:moveTo>
                  <a:lnTo>
                    <a:pt x="34" y="2"/>
                  </a:lnTo>
                  <a:lnTo>
                    <a:pt x="30" y="1"/>
                  </a:lnTo>
                  <a:lnTo>
                    <a:pt x="25" y="1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4" y="3"/>
                  </a:lnTo>
                  <a:lnTo>
                    <a:pt x="8" y="2"/>
                  </a:lnTo>
                  <a:lnTo>
                    <a:pt x="12" y="2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184372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920" y="171648"/>
            <a:ext cx="11521280" cy="1828452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5661248"/>
            <a:ext cx="2877880" cy="996946"/>
          </a:xfrm>
          <a:prstGeom prst="rect">
            <a:avLst/>
          </a:prstGeom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33" y="3379374"/>
            <a:ext cx="948267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063553" y="3379374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063553" y="2353057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063553" y="4492215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576597" y="2204864"/>
            <a:ext cx="1251343" cy="930274"/>
            <a:chOff x="2310" y="1595"/>
            <a:chExt cx="1140" cy="1130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10" y="1595"/>
              <a:ext cx="1140" cy="1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310" y="1595"/>
              <a:ext cx="778" cy="777"/>
            </a:xfrm>
            <a:custGeom>
              <a:avLst/>
              <a:gdLst>
                <a:gd name="T0" fmla="*/ 859 w 1556"/>
                <a:gd name="T1" fmla="*/ 1551 h 1554"/>
                <a:gd name="T2" fmla="*/ 974 w 1556"/>
                <a:gd name="T3" fmla="*/ 1530 h 1554"/>
                <a:gd name="T4" fmla="*/ 1082 w 1556"/>
                <a:gd name="T5" fmla="*/ 1493 h 1554"/>
                <a:gd name="T6" fmla="*/ 1183 w 1556"/>
                <a:gd name="T7" fmla="*/ 1441 h 1554"/>
                <a:gd name="T8" fmla="*/ 1274 w 1556"/>
                <a:gd name="T9" fmla="*/ 1377 h 1554"/>
                <a:gd name="T10" fmla="*/ 1354 w 1556"/>
                <a:gd name="T11" fmla="*/ 1300 h 1554"/>
                <a:gd name="T12" fmla="*/ 1424 w 1556"/>
                <a:gd name="T13" fmla="*/ 1212 h 1554"/>
                <a:gd name="T14" fmla="*/ 1480 w 1556"/>
                <a:gd name="T15" fmla="*/ 1114 h 1554"/>
                <a:gd name="T16" fmla="*/ 1522 w 1556"/>
                <a:gd name="T17" fmla="*/ 1009 h 1554"/>
                <a:gd name="T18" fmla="*/ 1547 w 1556"/>
                <a:gd name="T19" fmla="*/ 897 h 1554"/>
                <a:gd name="T20" fmla="*/ 1556 w 1556"/>
                <a:gd name="T21" fmla="*/ 778 h 1554"/>
                <a:gd name="T22" fmla="*/ 1547 w 1556"/>
                <a:gd name="T23" fmla="*/ 660 h 1554"/>
                <a:gd name="T24" fmla="*/ 1522 w 1556"/>
                <a:gd name="T25" fmla="*/ 547 h 1554"/>
                <a:gd name="T26" fmla="*/ 1480 w 1556"/>
                <a:gd name="T27" fmla="*/ 441 h 1554"/>
                <a:gd name="T28" fmla="*/ 1424 w 1556"/>
                <a:gd name="T29" fmla="*/ 343 h 1554"/>
                <a:gd name="T30" fmla="*/ 1354 w 1556"/>
                <a:gd name="T31" fmla="*/ 256 h 1554"/>
                <a:gd name="T32" fmla="*/ 1274 w 1556"/>
                <a:gd name="T33" fmla="*/ 177 h 1554"/>
                <a:gd name="T34" fmla="*/ 1183 w 1556"/>
                <a:gd name="T35" fmla="*/ 113 h 1554"/>
                <a:gd name="T36" fmla="*/ 1082 w 1556"/>
                <a:gd name="T37" fmla="*/ 61 h 1554"/>
                <a:gd name="T38" fmla="*/ 974 w 1556"/>
                <a:gd name="T39" fmla="*/ 24 h 1554"/>
                <a:gd name="T40" fmla="*/ 859 w 1556"/>
                <a:gd name="T41" fmla="*/ 3 h 1554"/>
                <a:gd name="T42" fmla="*/ 739 w 1556"/>
                <a:gd name="T43" fmla="*/ 1 h 1554"/>
                <a:gd name="T44" fmla="*/ 622 w 1556"/>
                <a:gd name="T45" fmla="*/ 16 h 1554"/>
                <a:gd name="T46" fmla="*/ 511 w 1556"/>
                <a:gd name="T47" fmla="*/ 47 h 1554"/>
                <a:gd name="T48" fmla="*/ 407 w 1556"/>
                <a:gd name="T49" fmla="*/ 94 h 1554"/>
                <a:gd name="T50" fmla="*/ 312 w 1556"/>
                <a:gd name="T51" fmla="*/ 154 h 1554"/>
                <a:gd name="T52" fmla="*/ 228 w 1556"/>
                <a:gd name="T53" fmla="*/ 228 h 1554"/>
                <a:gd name="T54" fmla="*/ 154 w 1556"/>
                <a:gd name="T55" fmla="*/ 313 h 1554"/>
                <a:gd name="T56" fmla="*/ 93 w 1556"/>
                <a:gd name="T57" fmla="*/ 408 h 1554"/>
                <a:gd name="T58" fmla="*/ 47 w 1556"/>
                <a:gd name="T59" fmla="*/ 511 h 1554"/>
                <a:gd name="T60" fmla="*/ 16 w 1556"/>
                <a:gd name="T61" fmla="*/ 622 h 1554"/>
                <a:gd name="T62" fmla="*/ 1 w 1556"/>
                <a:gd name="T63" fmla="*/ 738 h 1554"/>
                <a:gd name="T64" fmla="*/ 3 w 1556"/>
                <a:gd name="T65" fmla="*/ 858 h 1554"/>
                <a:gd name="T66" fmla="*/ 24 w 1556"/>
                <a:gd name="T67" fmla="*/ 972 h 1554"/>
                <a:gd name="T68" fmla="*/ 61 w 1556"/>
                <a:gd name="T69" fmla="*/ 1080 h 1554"/>
                <a:gd name="T70" fmla="*/ 113 w 1556"/>
                <a:gd name="T71" fmla="*/ 1180 h 1554"/>
                <a:gd name="T72" fmla="*/ 178 w 1556"/>
                <a:gd name="T73" fmla="*/ 1272 h 1554"/>
                <a:gd name="T74" fmla="*/ 255 w 1556"/>
                <a:gd name="T75" fmla="*/ 1353 h 1554"/>
                <a:gd name="T76" fmla="*/ 343 w 1556"/>
                <a:gd name="T77" fmla="*/ 1422 h 1554"/>
                <a:gd name="T78" fmla="*/ 441 w 1556"/>
                <a:gd name="T79" fmla="*/ 1477 h 1554"/>
                <a:gd name="T80" fmla="*/ 548 w 1556"/>
                <a:gd name="T81" fmla="*/ 1520 h 1554"/>
                <a:gd name="T82" fmla="*/ 660 w 1556"/>
                <a:gd name="T83" fmla="*/ 1545 h 1554"/>
                <a:gd name="T84" fmla="*/ 779 w 1556"/>
                <a:gd name="T85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56" h="1554">
                  <a:moveTo>
                    <a:pt x="779" y="1554"/>
                  </a:moveTo>
                  <a:lnTo>
                    <a:pt x="820" y="1553"/>
                  </a:lnTo>
                  <a:lnTo>
                    <a:pt x="859" y="1551"/>
                  </a:lnTo>
                  <a:lnTo>
                    <a:pt x="898" y="1545"/>
                  </a:lnTo>
                  <a:lnTo>
                    <a:pt x="936" y="1538"/>
                  </a:lnTo>
                  <a:lnTo>
                    <a:pt x="974" y="1530"/>
                  </a:lnTo>
                  <a:lnTo>
                    <a:pt x="1011" y="1520"/>
                  </a:lnTo>
                  <a:lnTo>
                    <a:pt x="1047" y="1507"/>
                  </a:lnTo>
                  <a:lnTo>
                    <a:pt x="1082" y="1493"/>
                  </a:lnTo>
                  <a:lnTo>
                    <a:pt x="1117" y="1477"/>
                  </a:lnTo>
                  <a:lnTo>
                    <a:pt x="1150" y="1461"/>
                  </a:lnTo>
                  <a:lnTo>
                    <a:pt x="1183" y="1441"/>
                  </a:lnTo>
                  <a:lnTo>
                    <a:pt x="1214" y="1422"/>
                  </a:lnTo>
                  <a:lnTo>
                    <a:pt x="1245" y="1400"/>
                  </a:lnTo>
                  <a:lnTo>
                    <a:pt x="1274" y="1377"/>
                  </a:lnTo>
                  <a:lnTo>
                    <a:pt x="1301" y="1353"/>
                  </a:lnTo>
                  <a:lnTo>
                    <a:pt x="1329" y="1326"/>
                  </a:lnTo>
                  <a:lnTo>
                    <a:pt x="1354" y="1300"/>
                  </a:lnTo>
                  <a:lnTo>
                    <a:pt x="1379" y="1272"/>
                  </a:lnTo>
                  <a:lnTo>
                    <a:pt x="1402" y="1242"/>
                  </a:lnTo>
                  <a:lnTo>
                    <a:pt x="1424" y="1212"/>
                  </a:lnTo>
                  <a:lnTo>
                    <a:pt x="1444" y="1180"/>
                  </a:lnTo>
                  <a:lnTo>
                    <a:pt x="1463" y="1148"/>
                  </a:lnTo>
                  <a:lnTo>
                    <a:pt x="1480" y="1114"/>
                  </a:lnTo>
                  <a:lnTo>
                    <a:pt x="1495" y="1080"/>
                  </a:lnTo>
                  <a:lnTo>
                    <a:pt x="1509" y="1045"/>
                  </a:lnTo>
                  <a:lnTo>
                    <a:pt x="1522" y="1009"/>
                  </a:lnTo>
                  <a:lnTo>
                    <a:pt x="1532" y="972"/>
                  </a:lnTo>
                  <a:lnTo>
                    <a:pt x="1540" y="935"/>
                  </a:lnTo>
                  <a:lnTo>
                    <a:pt x="1547" y="897"/>
                  </a:lnTo>
                  <a:lnTo>
                    <a:pt x="1553" y="858"/>
                  </a:lnTo>
                  <a:lnTo>
                    <a:pt x="1555" y="819"/>
                  </a:lnTo>
                  <a:lnTo>
                    <a:pt x="1556" y="778"/>
                  </a:lnTo>
                  <a:lnTo>
                    <a:pt x="1555" y="738"/>
                  </a:lnTo>
                  <a:lnTo>
                    <a:pt x="1553" y="699"/>
                  </a:lnTo>
                  <a:lnTo>
                    <a:pt x="1547" y="660"/>
                  </a:lnTo>
                  <a:lnTo>
                    <a:pt x="1540" y="622"/>
                  </a:lnTo>
                  <a:lnTo>
                    <a:pt x="1532" y="584"/>
                  </a:lnTo>
                  <a:lnTo>
                    <a:pt x="1522" y="547"/>
                  </a:lnTo>
                  <a:lnTo>
                    <a:pt x="1509" y="511"/>
                  </a:lnTo>
                  <a:lnTo>
                    <a:pt x="1495" y="475"/>
                  </a:lnTo>
                  <a:lnTo>
                    <a:pt x="1480" y="441"/>
                  </a:lnTo>
                  <a:lnTo>
                    <a:pt x="1463" y="408"/>
                  </a:lnTo>
                  <a:lnTo>
                    <a:pt x="1444" y="375"/>
                  </a:lnTo>
                  <a:lnTo>
                    <a:pt x="1424" y="343"/>
                  </a:lnTo>
                  <a:lnTo>
                    <a:pt x="1402" y="313"/>
                  </a:lnTo>
                  <a:lnTo>
                    <a:pt x="1379" y="283"/>
                  </a:lnTo>
                  <a:lnTo>
                    <a:pt x="1354" y="256"/>
                  </a:lnTo>
                  <a:lnTo>
                    <a:pt x="1329" y="228"/>
                  </a:lnTo>
                  <a:lnTo>
                    <a:pt x="1301" y="203"/>
                  </a:lnTo>
                  <a:lnTo>
                    <a:pt x="1274" y="177"/>
                  </a:lnTo>
                  <a:lnTo>
                    <a:pt x="1245" y="154"/>
                  </a:lnTo>
                  <a:lnTo>
                    <a:pt x="1214" y="134"/>
                  </a:lnTo>
                  <a:lnTo>
                    <a:pt x="1183" y="113"/>
                  </a:lnTo>
                  <a:lnTo>
                    <a:pt x="1150" y="94"/>
                  </a:lnTo>
                  <a:lnTo>
                    <a:pt x="1117" y="77"/>
                  </a:lnTo>
                  <a:lnTo>
                    <a:pt x="1082" y="61"/>
                  </a:lnTo>
                  <a:lnTo>
                    <a:pt x="1047" y="47"/>
                  </a:lnTo>
                  <a:lnTo>
                    <a:pt x="1011" y="35"/>
                  </a:lnTo>
                  <a:lnTo>
                    <a:pt x="974" y="24"/>
                  </a:lnTo>
                  <a:lnTo>
                    <a:pt x="936" y="16"/>
                  </a:lnTo>
                  <a:lnTo>
                    <a:pt x="898" y="9"/>
                  </a:lnTo>
                  <a:lnTo>
                    <a:pt x="859" y="3"/>
                  </a:lnTo>
                  <a:lnTo>
                    <a:pt x="820" y="1"/>
                  </a:lnTo>
                  <a:lnTo>
                    <a:pt x="779" y="0"/>
                  </a:lnTo>
                  <a:lnTo>
                    <a:pt x="739" y="1"/>
                  </a:lnTo>
                  <a:lnTo>
                    <a:pt x="700" y="3"/>
                  </a:lnTo>
                  <a:lnTo>
                    <a:pt x="660" y="9"/>
                  </a:lnTo>
                  <a:lnTo>
                    <a:pt x="622" y="16"/>
                  </a:lnTo>
                  <a:lnTo>
                    <a:pt x="584" y="24"/>
                  </a:lnTo>
                  <a:lnTo>
                    <a:pt x="548" y="35"/>
                  </a:lnTo>
                  <a:lnTo>
                    <a:pt x="511" y="47"/>
                  </a:lnTo>
                  <a:lnTo>
                    <a:pt x="476" y="61"/>
                  </a:lnTo>
                  <a:lnTo>
                    <a:pt x="441" y="77"/>
                  </a:lnTo>
                  <a:lnTo>
                    <a:pt x="407" y="94"/>
                  </a:lnTo>
                  <a:lnTo>
                    <a:pt x="375" y="113"/>
                  </a:lnTo>
                  <a:lnTo>
                    <a:pt x="343" y="134"/>
                  </a:lnTo>
                  <a:lnTo>
                    <a:pt x="312" y="154"/>
                  </a:lnTo>
                  <a:lnTo>
                    <a:pt x="284" y="177"/>
                  </a:lnTo>
                  <a:lnTo>
                    <a:pt x="255" y="203"/>
                  </a:lnTo>
                  <a:lnTo>
                    <a:pt x="228" y="228"/>
                  </a:lnTo>
                  <a:lnTo>
                    <a:pt x="202" y="256"/>
                  </a:lnTo>
                  <a:lnTo>
                    <a:pt x="178" y="283"/>
                  </a:lnTo>
                  <a:lnTo>
                    <a:pt x="154" y="313"/>
                  </a:lnTo>
                  <a:lnTo>
                    <a:pt x="133" y="343"/>
                  </a:lnTo>
                  <a:lnTo>
                    <a:pt x="113" y="375"/>
                  </a:lnTo>
                  <a:lnTo>
                    <a:pt x="93" y="408"/>
                  </a:lnTo>
                  <a:lnTo>
                    <a:pt x="77" y="441"/>
                  </a:lnTo>
                  <a:lnTo>
                    <a:pt x="61" y="475"/>
                  </a:lnTo>
                  <a:lnTo>
                    <a:pt x="47" y="511"/>
                  </a:lnTo>
                  <a:lnTo>
                    <a:pt x="35" y="547"/>
                  </a:lnTo>
                  <a:lnTo>
                    <a:pt x="24" y="584"/>
                  </a:lnTo>
                  <a:lnTo>
                    <a:pt x="16" y="622"/>
                  </a:lnTo>
                  <a:lnTo>
                    <a:pt x="9" y="660"/>
                  </a:lnTo>
                  <a:lnTo>
                    <a:pt x="3" y="699"/>
                  </a:lnTo>
                  <a:lnTo>
                    <a:pt x="1" y="738"/>
                  </a:lnTo>
                  <a:lnTo>
                    <a:pt x="0" y="778"/>
                  </a:lnTo>
                  <a:lnTo>
                    <a:pt x="1" y="819"/>
                  </a:lnTo>
                  <a:lnTo>
                    <a:pt x="3" y="858"/>
                  </a:lnTo>
                  <a:lnTo>
                    <a:pt x="9" y="897"/>
                  </a:lnTo>
                  <a:lnTo>
                    <a:pt x="16" y="935"/>
                  </a:lnTo>
                  <a:lnTo>
                    <a:pt x="24" y="972"/>
                  </a:lnTo>
                  <a:lnTo>
                    <a:pt x="35" y="1009"/>
                  </a:lnTo>
                  <a:lnTo>
                    <a:pt x="47" y="1045"/>
                  </a:lnTo>
                  <a:lnTo>
                    <a:pt x="61" y="1080"/>
                  </a:lnTo>
                  <a:lnTo>
                    <a:pt x="77" y="1114"/>
                  </a:lnTo>
                  <a:lnTo>
                    <a:pt x="93" y="1148"/>
                  </a:lnTo>
                  <a:lnTo>
                    <a:pt x="113" y="1180"/>
                  </a:lnTo>
                  <a:lnTo>
                    <a:pt x="133" y="1212"/>
                  </a:lnTo>
                  <a:lnTo>
                    <a:pt x="154" y="1242"/>
                  </a:lnTo>
                  <a:lnTo>
                    <a:pt x="178" y="1272"/>
                  </a:lnTo>
                  <a:lnTo>
                    <a:pt x="202" y="1300"/>
                  </a:lnTo>
                  <a:lnTo>
                    <a:pt x="228" y="1326"/>
                  </a:lnTo>
                  <a:lnTo>
                    <a:pt x="255" y="1353"/>
                  </a:lnTo>
                  <a:lnTo>
                    <a:pt x="284" y="1377"/>
                  </a:lnTo>
                  <a:lnTo>
                    <a:pt x="312" y="1400"/>
                  </a:lnTo>
                  <a:lnTo>
                    <a:pt x="343" y="1422"/>
                  </a:lnTo>
                  <a:lnTo>
                    <a:pt x="375" y="1441"/>
                  </a:lnTo>
                  <a:lnTo>
                    <a:pt x="407" y="1461"/>
                  </a:lnTo>
                  <a:lnTo>
                    <a:pt x="441" y="1477"/>
                  </a:lnTo>
                  <a:lnTo>
                    <a:pt x="476" y="1493"/>
                  </a:lnTo>
                  <a:lnTo>
                    <a:pt x="511" y="1507"/>
                  </a:lnTo>
                  <a:lnTo>
                    <a:pt x="548" y="1520"/>
                  </a:lnTo>
                  <a:lnTo>
                    <a:pt x="584" y="1530"/>
                  </a:lnTo>
                  <a:lnTo>
                    <a:pt x="622" y="1538"/>
                  </a:lnTo>
                  <a:lnTo>
                    <a:pt x="660" y="1545"/>
                  </a:lnTo>
                  <a:lnTo>
                    <a:pt x="700" y="1551"/>
                  </a:lnTo>
                  <a:lnTo>
                    <a:pt x="739" y="1553"/>
                  </a:lnTo>
                  <a:lnTo>
                    <a:pt x="779" y="15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223 w 309"/>
                <a:gd name="T1" fmla="*/ 316 h 344"/>
                <a:gd name="T2" fmla="*/ 206 w 309"/>
                <a:gd name="T3" fmla="*/ 305 h 344"/>
                <a:gd name="T4" fmla="*/ 191 w 309"/>
                <a:gd name="T5" fmla="*/ 292 h 344"/>
                <a:gd name="T6" fmla="*/ 176 w 309"/>
                <a:gd name="T7" fmla="*/ 277 h 344"/>
                <a:gd name="T8" fmla="*/ 160 w 309"/>
                <a:gd name="T9" fmla="*/ 262 h 344"/>
                <a:gd name="T10" fmla="*/ 145 w 309"/>
                <a:gd name="T11" fmla="*/ 246 h 344"/>
                <a:gd name="T12" fmla="*/ 131 w 309"/>
                <a:gd name="T13" fmla="*/ 228 h 344"/>
                <a:gd name="T14" fmla="*/ 116 w 309"/>
                <a:gd name="T15" fmla="*/ 209 h 344"/>
                <a:gd name="T16" fmla="*/ 103 w 309"/>
                <a:gd name="T17" fmla="*/ 190 h 344"/>
                <a:gd name="T18" fmla="*/ 89 w 309"/>
                <a:gd name="T19" fmla="*/ 169 h 344"/>
                <a:gd name="T20" fmla="*/ 75 w 309"/>
                <a:gd name="T21" fmla="*/ 147 h 344"/>
                <a:gd name="T22" fmla="*/ 61 w 309"/>
                <a:gd name="T23" fmla="*/ 124 h 344"/>
                <a:gd name="T24" fmla="*/ 48 w 309"/>
                <a:gd name="T25" fmla="*/ 101 h 344"/>
                <a:gd name="T26" fmla="*/ 36 w 309"/>
                <a:gd name="T27" fmla="*/ 77 h 344"/>
                <a:gd name="T28" fmla="*/ 23 w 309"/>
                <a:gd name="T29" fmla="*/ 52 h 344"/>
                <a:gd name="T30" fmla="*/ 12 w 309"/>
                <a:gd name="T31" fmla="*/ 26 h 344"/>
                <a:gd name="T32" fmla="*/ 0 w 309"/>
                <a:gd name="T33" fmla="*/ 0 h 344"/>
                <a:gd name="T34" fmla="*/ 16 w 309"/>
                <a:gd name="T35" fmla="*/ 9 h 344"/>
                <a:gd name="T36" fmla="*/ 33 w 309"/>
                <a:gd name="T37" fmla="*/ 18 h 344"/>
                <a:gd name="T38" fmla="*/ 51 w 309"/>
                <a:gd name="T39" fmla="*/ 26 h 344"/>
                <a:gd name="T40" fmla="*/ 69 w 309"/>
                <a:gd name="T41" fmla="*/ 33 h 344"/>
                <a:gd name="T42" fmla="*/ 89 w 309"/>
                <a:gd name="T43" fmla="*/ 40 h 344"/>
                <a:gd name="T44" fmla="*/ 108 w 309"/>
                <a:gd name="T45" fmla="*/ 46 h 344"/>
                <a:gd name="T46" fmla="*/ 129 w 309"/>
                <a:gd name="T47" fmla="*/ 49 h 344"/>
                <a:gd name="T48" fmla="*/ 151 w 309"/>
                <a:gd name="T49" fmla="*/ 53 h 344"/>
                <a:gd name="T50" fmla="*/ 165 w 309"/>
                <a:gd name="T51" fmla="*/ 54 h 344"/>
                <a:gd name="T52" fmla="*/ 179 w 309"/>
                <a:gd name="T53" fmla="*/ 56 h 344"/>
                <a:gd name="T54" fmla="*/ 191 w 309"/>
                <a:gd name="T55" fmla="*/ 57 h 344"/>
                <a:gd name="T56" fmla="*/ 205 w 309"/>
                <a:gd name="T57" fmla="*/ 57 h 344"/>
                <a:gd name="T58" fmla="*/ 218 w 309"/>
                <a:gd name="T59" fmla="*/ 59 h 344"/>
                <a:gd name="T60" fmla="*/ 231 w 309"/>
                <a:gd name="T61" fmla="*/ 60 h 344"/>
                <a:gd name="T62" fmla="*/ 243 w 309"/>
                <a:gd name="T63" fmla="*/ 60 h 344"/>
                <a:gd name="T64" fmla="*/ 256 w 309"/>
                <a:gd name="T65" fmla="*/ 60 h 344"/>
                <a:gd name="T66" fmla="*/ 309 w 309"/>
                <a:gd name="T67" fmla="*/ 343 h 344"/>
                <a:gd name="T68" fmla="*/ 299 w 309"/>
                <a:gd name="T69" fmla="*/ 344 h 344"/>
                <a:gd name="T70" fmla="*/ 287 w 309"/>
                <a:gd name="T71" fmla="*/ 343 h 344"/>
                <a:gd name="T72" fmla="*/ 277 w 309"/>
                <a:gd name="T73" fmla="*/ 342 h 344"/>
                <a:gd name="T74" fmla="*/ 266 w 309"/>
                <a:gd name="T75" fmla="*/ 338 h 344"/>
                <a:gd name="T76" fmla="*/ 256 w 309"/>
                <a:gd name="T77" fmla="*/ 335 h 344"/>
                <a:gd name="T78" fmla="*/ 244 w 309"/>
                <a:gd name="T79" fmla="*/ 329 h 344"/>
                <a:gd name="T80" fmla="*/ 234 w 309"/>
                <a:gd name="T81" fmla="*/ 323 h 344"/>
                <a:gd name="T82" fmla="*/ 223 w 309"/>
                <a:gd name="T83" fmla="*/ 31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223" y="316"/>
                  </a:moveTo>
                  <a:lnTo>
                    <a:pt x="206" y="305"/>
                  </a:lnTo>
                  <a:lnTo>
                    <a:pt x="191" y="292"/>
                  </a:lnTo>
                  <a:lnTo>
                    <a:pt x="176" y="277"/>
                  </a:lnTo>
                  <a:lnTo>
                    <a:pt x="160" y="262"/>
                  </a:lnTo>
                  <a:lnTo>
                    <a:pt x="145" y="246"/>
                  </a:lnTo>
                  <a:lnTo>
                    <a:pt x="131" y="228"/>
                  </a:lnTo>
                  <a:lnTo>
                    <a:pt x="116" y="209"/>
                  </a:lnTo>
                  <a:lnTo>
                    <a:pt x="103" y="190"/>
                  </a:lnTo>
                  <a:lnTo>
                    <a:pt x="89" y="169"/>
                  </a:lnTo>
                  <a:lnTo>
                    <a:pt x="75" y="147"/>
                  </a:lnTo>
                  <a:lnTo>
                    <a:pt x="61" y="124"/>
                  </a:lnTo>
                  <a:lnTo>
                    <a:pt x="48" y="101"/>
                  </a:lnTo>
                  <a:lnTo>
                    <a:pt x="36" y="77"/>
                  </a:lnTo>
                  <a:lnTo>
                    <a:pt x="23" y="52"/>
                  </a:lnTo>
                  <a:lnTo>
                    <a:pt x="12" y="26"/>
                  </a:lnTo>
                  <a:lnTo>
                    <a:pt x="0" y="0"/>
                  </a:lnTo>
                  <a:lnTo>
                    <a:pt x="16" y="9"/>
                  </a:lnTo>
                  <a:lnTo>
                    <a:pt x="33" y="18"/>
                  </a:lnTo>
                  <a:lnTo>
                    <a:pt x="51" y="26"/>
                  </a:lnTo>
                  <a:lnTo>
                    <a:pt x="69" y="33"/>
                  </a:lnTo>
                  <a:lnTo>
                    <a:pt x="89" y="40"/>
                  </a:lnTo>
                  <a:lnTo>
                    <a:pt x="108" y="46"/>
                  </a:lnTo>
                  <a:lnTo>
                    <a:pt x="129" y="49"/>
                  </a:lnTo>
                  <a:lnTo>
                    <a:pt x="151" y="53"/>
                  </a:lnTo>
                  <a:lnTo>
                    <a:pt x="165" y="54"/>
                  </a:lnTo>
                  <a:lnTo>
                    <a:pt x="179" y="56"/>
                  </a:lnTo>
                  <a:lnTo>
                    <a:pt x="191" y="57"/>
                  </a:lnTo>
                  <a:lnTo>
                    <a:pt x="205" y="57"/>
                  </a:lnTo>
                  <a:lnTo>
                    <a:pt x="218" y="59"/>
                  </a:lnTo>
                  <a:lnTo>
                    <a:pt x="231" y="60"/>
                  </a:lnTo>
                  <a:lnTo>
                    <a:pt x="243" y="60"/>
                  </a:lnTo>
                  <a:lnTo>
                    <a:pt x="256" y="60"/>
                  </a:lnTo>
                  <a:lnTo>
                    <a:pt x="309" y="343"/>
                  </a:lnTo>
                  <a:lnTo>
                    <a:pt x="299" y="344"/>
                  </a:lnTo>
                  <a:lnTo>
                    <a:pt x="287" y="343"/>
                  </a:lnTo>
                  <a:lnTo>
                    <a:pt x="277" y="342"/>
                  </a:lnTo>
                  <a:lnTo>
                    <a:pt x="266" y="338"/>
                  </a:lnTo>
                  <a:lnTo>
                    <a:pt x="256" y="335"/>
                  </a:lnTo>
                  <a:lnTo>
                    <a:pt x="244" y="329"/>
                  </a:lnTo>
                  <a:lnTo>
                    <a:pt x="234" y="323"/>
                  </a:lnTo>
                  <a:lnTo>
                    <a:pt x="223" y="3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105 w 232"/>
                <a:gd name="T1" fmla="*/ 328 h 345"/>
                <a:gd name="T2" fmla="*/ 98 w 232"/>
                <a:gd name="T3" fmla="*/ 330 h 345"/>
                <a:gd name="T4" fmla="*/ 92 w 232"/>
                <a:gd name="T5" fmla="*/ 333 h 345"/>
                <a:gd name="T6" fmla="*/ 85 w 232"/>
                <a:gd name="T7" fmla="*/ 335 h 345"/>
                <a:gd name="T8" fmla="*/ 78 w 232"/>
                <a:gd name="T9" fmla="*/ 337 h 345"/>
                <a:gd name="T10" fmla="*/ 71 w 232"/>
                <a:gd name="T11" fmla="*/ 339 h 345"/>
                <a:gd name="T12" fmla="*/ 64 w 232"/>
                <a:gd name="T13" fmla="*/ 342 h 345"/>
                <a:gd name="T14" fmla="*/ 58 w 232"/>
                <a:gd name="T15" fmla="*/ 343 h 345"/>
                <a:gd name="T16" fmla="*/ 51 w 232"/>
                <a:gd name="T17" fmla="*/ 345 h 345"/>
                <a:gd name="T18" fmla="*/ 0 w 232"/>
                <a:gd name="T19" fmla="*/ 77 h 345"/>
                <a:gd name="T20" fmla="*/ 17 w 232"/>
                <a:gd name="T21" fmla="*/ 75 h 345"/>
                <a:gd name="T22" fmla="*/ 35 w 232"/>
                <a:gd name="T23" fmla="*/ 72 h 345"/>
                <a:gd name="T24" fmla="*/ 51 w 232"/>
                <a:gd name="T25" fmla="*/ 69 h 345"/>
                <a:gd name="T26" fmla="*/ 67 w 232"/>
                <a:gd name="T27" fmla="*/ 65 h 345"/>
                <a:gd name="T28" fmla="*/ 82 w 232"/>
                <a:gd name="T29" fmla="*/ 61 h 345"/>
                <a:gd name="T30" fmla="*/ 98 w 232"/>
                <a:gd name="T31" fmla="*/ 57 h 345"/>
                <a:gd name="T32" fmla="*/ 113 w 232"/>
                <a:gd name="T33" fmla="*/ 53 h 345"/>
                <a:gd name="T34" fmla="*/ 127 w 232"/>
                <a:gd name="T35" fmla="*/ 47 h 345"/>
                <a:gd name="T36" fmla="*/ 142 w 232"/>
                <a:gd name="T37" fmla="*/ 42 h 345"/>
                <a:gd name="T38" fmla="*/ 156 w 232"/>
                <a:gd name="T39" fmla="*/ 37 h 345"/>
                <a:gd name="T40" fmla="*/ 168 w 232"/>
                <a:gd name="T41" fmla="*/ 31 h 345"/>
                <a:gd name="T42" fmla="*/ 182 w 232"/>
                <a:gd name="T43" fmla="*/ 25 h 345"/>
                <a:gd name="T44" fmla="*/ 195 w 232"/>
                <a:gd name="T45" fmla="*/ 19 h 345"/>
                <a:gd name="T46" fmla="*/ 207 w 232"/>
                <a:gd name="T47" fmla="*/ 12 h 345"/>
                <a:gd name="T48" fmla="*/ 220 w 232"/>
                <a:gd name="T49" fmla="*/ 7 h 345"/>
                <a:gd name="T50" fmla="*/ 232 w 232"/>
                <a:gd name="T51" fmla="*/ 0 h 345"/>
                <a:gd name="T52" fmla="*/ 225 w 232"/>
                <a:gd name="T53" fmla="*/ 56 h 345"/>
                <a:gd name="T54" fmla="*/ 214 w 232"/>
                <a:gd name="T55" fmla="*/ 109 h 345"/>
                <a:gd name="T56" fmla="*/ 202 w 232"/>
                <a:gd name="T57" fmla="*/ 158 h 345"/>
                <a:gd name="T58" fmla="*/ 186 w 232"/>
                <a:gd name="T59" fmla="*/ 201 h 345"/>
                <a:gd name="T60" fmla="*/ 168 w 232"/>
                <a:gd name="T61" fmla="*/ 240 h 345"/>
                <a:gd name="T62" fmla="*/ 149 w 232"/>
                <a:gd name="T63" fmla="*/ 275 h 345"/>
                <a:gd name="T64" fmla="*/ 128 w 232"/>
                <a:gd name="T65" fmla="*/ 305 h 345"/>
                <a:gd name="T66" fmla="*/ 105 w 232"/>
                <a:gd name="T67" fmla="*/ 328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105" y="328"/>
                  </a:moveTo>
                  <a:lnTo>
                    <a:pt x="98" y="330"/>
                  </a:lnTo>
                  <a:lnTo>
                    <a:pt x="92" y="333"/>
                  </a:lnTo>
                  <a:lnTo>
                    <a:pt x="85" y="335"/>
                  </a:lnTo>
                  <a:lnTo>
                    <a:pt x="78" y="337"/>
                  </a:lnTo>
                  <a:lnTo>
                    <a:pt x="71" y="339"/>
                  </a:lnTo>
                  <a:lnTo>
                    <a:pt x="64" y="342"/>
                  </a:lnTo>
                  <a:lnTo>
                    <a:pt x="58" y="343"/>
                  </a:lnTo>
                  <a:lnTo>
                    <a:pt x="51" y="345"/>
                  </a:lnTo>
                  <a:lnTo>
                    <a:pt x="0" y="77"/>
                  </a:lnTo>
                  <a:lnTo>
                    <a:pt x="17" y="75"/>
                  </a:lnTo>
                  <a:lnTo>
                    <a:pt x="35" y="72"/>
                  </a:lnTo>
                  <a:lnTo>
                    <a:pt x="51" y="69"/>
                  </a:lnTo>
                  <a:lnTo>
                    <a:pt x="67" y="65"/>
                  </a:lnTo>
                  <a:lnTo>
                    <a:pt x="82" y="61"/>
                  </a:lnTo>
                  <a:lnTo>
                    <a:pt x="98" y="57"/>
                  </a:lnTo>
                  <a:lnTo>
                    <a:pt x="113" y="53"/>
                  </a:lnTo>
                  <a:lnTo>
                    <a:pt x="127" y="47"/>
                  </a:lnTo>
                  <a:lnTo>
                    <a:pt x="142" y="42"/>
                  </a:lnTo>
                  <a:lnTo>
                    <a:pt x="156" y="37"/>
                  </a:lnTo>
                  <a:lnTo>
                    <a:pt x="168" y="31"/>
                  </a:lnTo>
                  <a:lnTo>
                    <a:pt x="182" y="25"/>
                  </a:lnTo>
                  <a:lnTo>
                    <a:pt x="195" y="19"/>
                  </a:lnTo>
                  <a:lnTo>
                    <a:pt x="207" y="12"/>
                  </a:lnTo>
                  <a:lnTo>
                    <a:pt x="220" y="7"/>
                  </a:lnTo>
                  <a:lnTo>
                    <a:pt x="232" y="0"/>
                  </a:lnTo>
                  <a:lnTo>
                    <a:pt x="225" y="56"/>
                  </a:lnTo>
                  <a:lnTo>
                    <a:pt x="214" y="109"/>
                  </a:lnTo>
                  <a:lnTo>
                    <a:pt x="202" y="158"/>
                  </a:lnTo>
                  <a:lnTo>
                    <a:pt x="186" y="201"/>
                  </a:lnTo>
                  <a:lnTo>
                    <a:pt x="168" y="240"/>
                  </a:lnTo>
                  <a:lnTo>
                    <a:pt x="149" y="275"/>
                  </a:lnTo>
                  <a:lnTo>
                    <a:pt x="128" y="305"/>
                  </a:lnTo>
                  <a:lnTo>
                    <a:pt x="105" y="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53 w 306"/>
                <a:gd name="T1" fmla="*/ 333 h 333"/>
                <a:gd name="T2" fmla="*/ 0 w 306"/>
                <a:gd name="T3" fmla="*/ 54 h 333"/>
                <a:gd name="T4" fmla="*/ 287 w 306"/>
                <a:gd name="T5" fmla="*/ 0 h 333"/>
                <a:gd name="T6" fmla="*/ 296 w 306"/>
                <a:gd name="T7" fmla="*/ 62 h 333"/>
                <a:gd name="T8" fmla="*/ 302 w 306"/>
                <a:gd name="T9" fmla="*/ 122 h 333"/>
                <a:gd name="T10" fmla="*/ 305 w 306"/>
                <a:gd name="T11" fmla="*/ 179 h 333"/>
                <a:gd name="T12" fmla="*/ 306 w 306"/>
                <a:gd name="T13" fmla="*/ 236 h 333"/>
                <a:gd name="T14" fmla="*/ 294 w 306"/>
                <a:gd name="T15" fmla="*/ 244 h 333"/>
                <a:gd name="T16" fmla="*/ 280 w 306"/>
                <a:gd name="T17" fmla="*/ 252 h 333"/>
                <a:gd name="T18" fmla="*/ 266 w 306"/>
                <a:gd name="T19" fmla="*/ 260 h 333"/>
                <a:gd name="T20" fmla="*/ 252 w 306"/>
                <a:gd name="T21" fmla="*/ 268 h 333"/>
                <a:gd name="T22" fmla="*/ 238 w 306"/>
                <a:gd name="T23" fmla="*/ 276 h 333"/>
                <a:gd name="T24" fmla="*/ 223 w 306"/>
                <a:gd name="T25" fmla="*/ 283 h 333"/>
                <a:gd name="T26" fmla="*/ 208 w 306"/>
                <a:gd name="T27" fmla="*/ 290 h 333"/>
                <a:gd name="T28" fmla="*/ 193 w 306"/>
                <a:gd name="T29" fmla="*/ 297 h 333"/>
                <a:gd name="T30" fmla="*/ 177 w 306"/>
                <a:gd name="T31" fmla="*/ 302 h 333"/>
                <a:gd name="T32" fmla="*/ 161 w 306"/>
                <a:gd name="T33" fmla="*/ 308 h 333"/>
                <a:gd name="T34" fmla="*/ 145 w 306"/>
                <a:gd name="T35" fmla="*/ 314 h 333"/>
                <a:gd name="T36" fmla="*/ 128 w 306"/>
                <a:gd name="T37" fmla="*/ 318 h 333"/>
                <a:gd name="T38" fmla="*/ 109 w 306"/>
                <a:gd name="T39" fmla="*/ 323 h 333"/>
                <a:gd name="T40" fmla="*/ 91 w 306"/>
                <a:gd name="T41" fmla="*/ 328 h 333"/>
                <a:gd name="T42" fmla="*/ 72 w 306"/>
                <a:gd name="T43" fmla="*/ 330 h 333"/>
                <a:gd name="T44" fmla="*/ 53 w 306"/>
                <a:gd name="T45" fmla="*/ 33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53" y="333"/>
                  </a:moveTo>
                  <a:lnTo>
                    <a:pt x="0" y="54"/>
                  </a:lnTo>
                  <a:lnTo>
                    <a:pt x="287" y="0"/>
                  </a:lnTo>
                  <a:lnTo>
                    <a:pt x="296" y="62"/>
                  </a:lnTo>
                  <a:lnTo>
                    <a:pt x="302" y="122"/>
                  </a:lnTo>
                  <a:lnTo>
                    <a:pt x="305" y="179"/>
                  </a:lnTo>
                  <a:lnTo>
                    <a:pt x="306" y="236"/>
                  </a:lnTo>
                  <a:lnTo>
                    <a:pt x="294" y="244"/>
                  </a:lnTo>
                  <a:lnTo>
                    <a:pt x="280" y="252"/>
                  </a:lnTo>
                  <a:lnTo>
                    <a:pt x="266" y="260"/>
                  </a:lnTo>
                  <a:lnTo>
                    <a:pt x="252" y="268"/>
                  </a:lnTo>
                  <a:lnTo>
                    <a:pt x="238" y="276"/>
                  </a:lnTo>
                  <a:lnTo>
                    <a:pt x="223" y="283"/>
                  </a:lnTo>
                  <a:lnTo>
                    <a:pt x="208" y="290"/>
                  </a:lnTo>
                  <a:lnTo>
                    <a:pt x="193" y="297"/>
                  </a:lnTo>
                  <a:lnTo>
                    <a:pt x="177" y="302"/>
                  </a:lnTo>
                  <a:lnTo>
                    <a:pt x="161" y="308"/>
                  </a:lnTo>
                  <a:lnTo>
                    <a:pt x="145" y="314"/>
                  </a:lnTo>
                  <a:lnTo>
                    <a:pt x="128" y="318"/>
                  </a:lnTo>
                  <a:lnTo>
                    <a:pt x="109" y="323"/>
                  </a:lnTo>
                  <a:lnTo>
                    <a:pt x="91" y="328"/>
                  </a:lnTo>
                  <a:lnTo>
                    <a:pt x="72" y="330"/>
                  </a:lnTo>
                  <a:lnTo>
                    <a:pt x="53" y="3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0 w 249"/>
                <a:gd name="T1" fmla="*/ 421 h 421"/>
                <a:gd name="T2" fmla="*/ 10 w 249"/>
                <a:gd name="T3" fmla="*/ 388 h 421"/>
                <a:gd name="T4" fmla="*/ 19 w 249"/>
                <a:gd name="T5" fmla="*/ 354 h 421"/>
                <a:gd name="T6" fmla="*/ 27 w 249"/>
                <a:gd name="T7" fmla="*/ 318 h 421"/>
                <a:gd name="T8" fmla="*/ 34 w 249"/>
                <a:gd name="T9" fmla="*/ 282 h 421"/>
                <a:gd name="T10" fmla="*/ 40 w 249"/>
                <a:gd name="T11" fmla="*/ 244 h 421"/>
                <a:gd name="T12" fmla="*/ 44 w 249"/>
                <a:gd name="T13" fmla="*/ 205 h 421"/>
                <a:gd name="T14" fmla="*/ 47 w 249"/>
                <a:gd name="T15" fmla="*/ 166 h 421"/>
                <a:gd name="T16" fmla="*/ 48 w 249"/>
                <a:gd name="T17" fmla="*/ 125 h 421"/>
                <a:gd name="T18" fmla="*/ 56 w 249"/>
                <a:gd name="T19" fmla="*/ 119 h 421"/>
                <a:gd name="T20" fmla="*/ 64 w 249"/>
                <a:gd name="T21" fmla="*/ 113 h 421"/>
                <a:gd name="T22" fmla="*/ 71 w 249"/>
                <a:gd name="T23" fmla="*/ 107 h 421"/>
                <a:gd name="T24" fmla="*/ 79 w 249"/>
                <a:gd name="T25" fmla="*/ 102 h 421"/>
                <a:gd name="T26" fmla="*/ 101 w 249"/>
                <a:gd name="T27" fmla="*/ 86 h 421"/>
                <a:gd name="T28" fmla="*/ 123 w 249"/>
                <a:gd name="T29" fmla="*/ 69 h 421"/>
                <a:gd name="T30" fmla="*/ 144 w 249"/>
                <a:gd name="T31" fmla="*/ 54 h 421"/>
                <a:gd name="T32" fmla="*/ 165 w 249"/>
                <a:gd name="T33" fmla="*/ 41 h 421"/>
                <a:gd name="T34" fmla="*/ 185 w 249"/>
                <a:gd name="T35" fmla="*/ 28 h 421"/>
                <a:gd name="T36" fmla="*/ 206 w 249"/>
                <a:gd name="T37" fmla="*/ 18 h 421"/>
                <a:gd name="T38" fmla="*/ 227 w 249"/>
                <a:gd name="T39" fmla="*/ 7 h 421"/>
                <a:gd name="T40" fmla="*/ 249 w 249"/>
                <a:gd name="T41" fmla="*/ 0 h 421"/>
                <a:gd name="T42" fmla="*/ 243 w 249"/>
                <a:gd name="T43" fmla="*/ 31 h 421"/>
                <a:gd name="T44" fmla="*/ 235 w 249"/>
                <a:gd name="T45" fmla="*/ 62 h 421"/>
                <a:gd name="T46" fmla="*/ 226 w 249"/>
                <a:gd name="T47" fmla="*/ 92 h 421"/>
                <a:gd name="T48" fmla="*/ 215 w 249"/>
                <a:gd name="T49" fmla="*/ 121 h 421"/>
                <a:gd name="T50" fmla="*/ 204 w 249"/>
                <a:gd name="T51" fmla="*/ 151 h 421"/>
                <a:gd name="T52" fmla="*/ 191 w 249"/>
                <a:gd name="T53" fmla="*/ 179 h 421"/>
                <a:gd name="T54" fmla="*/ 177 w 249"/>
                <a:gd name="T55" fmla="*/ 206 h 421"/>
                <a:gd name="T56" fmla="*/ 162 w 249"/>
                <a:gd name="T57" fmla="*/ 234 h 421"/>
                <a:gd name="T58" fmla="*/ 146 w 249"/>
                <a:gd name="T59" fmla="*/ 261 h 421"/>
                <a:gd name="T60" fmla="*/ 129 w 249"/>
                <a:gd name="T61" fmla="*/ 286 h 421"/>
                <a:gd name="T62" fmla="*/ 109 w 249"/>
                <a:gd name="T63" fmla="*/ 310 h 421"/>
                <a:gd name="T64" fmla="*/ 90 w 249"/>
                <a:gd name="T65" fmla="*/ 334 h 421"/>
                <a:gd name="T66" fmla="*/ 69 w 249"/>
                <a:gd name="T67" fmla="*/ 357 h 421"/>
                <a:gd name="T68" fmla="*/ 47 w 249"/>
                <a:gd name="T69" fmla="*/ 379 h 421"/>
                <a:gd name="T70" fmla="*/ 24 w 249"/>
                <a:gd name="T71" fmla="*/ 400 h 421"/>
                <a:gd name="T72" fmla="*/ 0 w 249"/>
                <a:gd name="T7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0" y="421"/>
                  </a:moveTo>
                  <a:lnTo>
                    <a:pt x="10" y="388"/>
                  </a:lnTo>
                  <a:lnTo>
                    <a:pt x="19" y="354"/>
                  </a:lnTo>
                  <a:lnTo>
                    <a:pt x="27" y="318"/>
                  </a:lnTo>
                  <a:lnTo>
                    <a:pt x="34" y="282"/>
                  </a:lnTo>
                  <a:lnTo>
                    <a:pt x="40" y="244"/>
                  </a:lnTo>
                  <a:lnTo>
                    <a:pt x="44" y="205"/>
                  </a:lnTo>
                  <a:lnTo>
                    <a:pt x="47" y="166"/>
                  </a:lnTo>
                  <a:lnTo>
                    <a:pt x="48" y="125"/>
                  </a:lnTo>
                  <a:lnTo>
                    <a:pt x="56" y="119"/>
                  </a:lnTo>
                  <a:lnTo>
                    <a:pt x="64" y="113"/>
                  </a:lnTo>
                  <a:lnTo>
                    <a:pt x="71" y="107"/>
                  </a:lnTo>
                  <a:lnTo>
                    <a:pt x="79" y="102"/>
                  </a:lnTo>
                  <a:lnTo>
                    <a:pt x="101" y="86"/>
                  </a:lnTo>
                  <a:lnTo>
                    <a:pt x="123" y="69"/>
                  </a:lnTo>
                  <a:lnTo>
                    <a:pt x="144" y="54"/>
                  </a:lnTo>
                  <a:lnTo>
                    <a:pt x="165" y="41"/>
                  </a:lnTo>
                  <a:lnTo>
                    <a:pt x="185" y="28"/>
                  </a:lnTo>
                  <a:lnTo>
                    <a:pt x="206" y="18"/>
                  </a:lnTo>
                  <a:lnTo>
                    <a:pt x="227" y="7"/>
                  </a:lnTo>
                  <a:lnTo>
                    <a:pt x="249" y="0"/>
                  </a:lnTo>
                  <a:lnTo>
                    <a:pt x="243" y="31"/>
                  </a:lnTo>
                  <a:lnTo>
                    <a:pt x="235" y="62"/>
                  </a:lnTo>
                  <a:lnTo>
                    <a:pt x="226" y="92"/>
                  </a:lnTo>
                  <a:lnTo>
                    <a:pt x="215" y="121"/>
                  </a:lnTo>
                  <a:lnTo>
                    <a:pt x="204" y="151"/>
                  </a:lnTo>
                  <a:lnTo>
                    <a:pt x="191" y="179"/>
                  </a:lnTo>
                  <a:lnTo>
                    <a:pt x="177" y="206"/>
                  </a:lnTo>
                  <a:lnTo>
                    <a:pt x="162" y="234"/>
                  </a:lnTo>
                  <a:lnTo>
                    <a:pt x="146" y="261"/>
                  </a:lnTo>
                  <a:lnTo>
                    <a:pt x="129" y="286"/>
                  </a:lnTo>
                  <a:lnTo>
                    <a:pt x="109" y="310"/>
                  </a:lnTo>
                  <a:lnTo>
                    <a:pt x="90" y="334"/>
                  </a:lnTo>
                  <a:lnTo>
                    <a:pt x="69" y="357"/>
                  </a:lnTo>
                  <a:lnTo>
                    <a:pt x="47" y="379"/>
                  </a:lnTo>
                  <a:lnTo>
                    <a:pt x="24" y="400"/>
                  </a:lnTo>
                  <a:lnTo>
                    <a:pt x="0" y="4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231 w 231"/>
                <a:gd name="T1" fmla="*/ 111 h 219"/>
                <a:gd name="T2" fmla="*/ 216 w 231"/>
                <a:gd name="T3" fmla="*/ 114 h 219"/>
                <a:gd name="T4" fmla="*/ 201 w 231"/>
                <a:gd name="T5" fmla="*/ 118 h 219"/>
                <a:gd name="T6" fmla="*/ 187 w 231"/>
                <a:gd name="T7" fmla="*/ 122 h 219"/>
                <a:gd name="T8" fmla="*/ 173 w 231"/>
                <a:gd name="T9" fmla="*/ 127 h 219"/>
                <a:gd name="T10" fmla="*/ 160 w 231"/>
                <a:gd name="T11" fmla="*/ 133 h 219"/>
                <a:gd name="T12" fmla="*/ 146 w 231"/>
                <a:gd name="T13" fmla="*/ 138 h 219"/>
                <a:gd name="T14" fmla="*/ 133 w 231"/>
                <a:gd name="T15" fmla="*/ 145 h 219"/>
                <a:gd name="T16" fmla="*/ 120 w 231"/>
                <a:gd name="T17" fmla="*/ 152 h 219"/>
                <a:gd name="T18" fmla="*/ 106 w 231"/>
                <a:gd name="T19" fmla="*/ 159 h 219"/>
                <a:gd name="T20" fmla="*/ 94 w 231"/>
                <a:gd name="T21" fmla="*/ 167 h 219"/>
                <a:gd name="T22" fmla="*/ 82 w 231"/>
                <a:gd name="T23" fmla="*/ 175 h 219"/>
                <a:gd name="T24" fmla="*/ 70 w 231"/>
                <a:gd name="T25" fmla="*/ 183 h 219"/>
                <a:gd name="T26" fmla="*/ 57 w 231"/>
                <a:gd name="T27" fmla="*/ 191 h 219"/>
                <a:gd name="T28" fmla="*/ 44 w 231"/>
                <a:gd name="T29" fmla="*/ 201 h 219"/>
                <a:gd name="T30" fmla="*/ 33 w 231"/>
                <a:gd name="T31" fmla="*/ 210 h 219"/>
                <a:gd name="T32" fmla="*/ 20 w 231"/>
                <a:gd name="T33" fmla="*/ 219 h 219"/>
                <a:gd name="T34" fmla="*/ 17 w 231"/>
                <a:gd name="T35" fmla="*/ 175 h 219"/>
                <a:gd name="T36" fmla="*/ 13 w 231"/>
                <a:gd name="T37" fmla="*/ 131 h 219"/>
                <a:gd name="T38" fmla="*/ 7 w 231"/>
                <a:gd name="T39" fmla="*/ 88 h 219"/>
                <a:gd name="T40" fmla="*/ 0 w 231"/>
                <a:gd name="T41" fmla="*/ 43 h 219"/>
                <a:gd name="T42" fmla="*/ 226 w 231"/>
                <a:gd name="T43" fmla="*/ 0 h 219"/>
                <a:gd name="T44" fmla="*/ 229 w 231"/>
                <a:gd name="T45" fmla="*/ 28 h 219"/>
                <a:gd name="T46" fmla="*/ 231 w 231"/>
                <a:gd name="T47" fmla="*/ 55 h 219"/>
                <a:gd name="T48" fmla="*/ 231 w 231"/>
                <a:gd name="T49" fmla="*/ 83 h 219"/>
                <a:gd name="T50" fmla="*/ 231 w 231"/>
                <a:gd name="T51" fmla="*/ 11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231" y="111"/>
                  </a:moveTo>
                  <a:lnTo>
                    <a:pt x="216" y="114"/>
                  </a:lnTo>
                  <a:lnTo>
                    <a:pt x="201" y="118"/>
                  </a:lnTo>
                  <a:lnTo>
                    <a:pt x="187" y="122"/>
                  </a:lnTo>
                  <a:lnTo>
                    <a:pt x="173" y="127"/>
                  </a:lnTo>
                  <a:lnTo>
                    <a:pt x="160" y="133"/>
                  </a:lnTo>
                  <a:lnTo>
                    <a:pt x="146" y="138"/>
                  </a:lnTo>
                  <a:lnTo>
                    <a:pt x="133" y="145"/>
                  </a:lnTo>
                  <a:lnTo>
                    <a:pt x="120" y="152"/>
                  </a:lnTo>
                  <a:lnTo>
                    <a:pt x="106" y="159"/>
                  </a:lnTo>
                  <a:lnTo>
                    <a:pt x="94" y="167"/>
                  </a:lnTo>
                  <a:lnTo>
                    <a:pt x="82" y="175"/>
                  </a:lnTo>
                  <a:lnTo>
                    <a:pt x="70" y="183"/>
                  </a:lnTo>
                  <a:lnTo>
                    <a:pt x="57" y="191"/>
                  </a:lnTo>
                  <a:lnTo>
                    <a:pt x="44" y="201"/>
                  </a:lnTo>
                  <a:lnTo>
                    <a:pt x="33" y="210"/>
                  </a:lnTo>
                  <a:lnTo>
                    <a:pt x="20" y="219"/>
                  </a:lnTo>
                  <a:lnTo>
                    <a:pt x="17" y="175"/>
                  </a:lnTo>
                  <a:lnTo>
                    <a:pt x="13" y="131"/>
                  </a:lnTo>
                  <a:lnTo>
                    <a:pt x="7" y="88"/>
                  </a:lnTo>
                  <a:lnTo>
                    <a:pt x="0" y="43"/>
                  </a:lnTo>
                  <a:lnTo>
                    <a:pt x="226" y="0"/>
                  </a:lnTo>
                  <a:lnTo>
                    <a:pt x="229" y="28"/>
                  </a:lnTo>
                  <a:lnTo>
                    <a:pt x="231" y="55"/>
                  </a:lnTo>
                  <a:lnTo>
                    <a:pt x="231" y="83"/>
                  </a:lnTo>
                  <a:lnTo>
                    <a:pt x="231" y="1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51 w 232"/>
                <a:gd name="T1" fmla="*/ 345 h 345"/>
                <a:gd name="T2" fmla="*/ 58 w 232"/>
                <a:gd name="T3" fmla="*/ 343 h 345"/>
                <a:gd name="T4" fmla="*/ 64 w 232"/>
                <a:gd name="T5" fmla="*/ 342 h 345"/>
                <a:gd name="T6" fmla="*/ 71 w 232"/>
                <a:gd name="T7" fmla="*/ 339 h 345"/>
                <a:gd name="T8" fmla="*/ 78 w 232"/>
                <a:gd name="T9" fmla="*/ 337 h 345"/>
                <a:gd name="T10" fmla="*/ 85 w 232"/>
                <a:gd name="T11" fmla="*/ 335 h 345"/>
                <a:gd name="T12" fmla="*/ 92 w 232"/>
                <a:gd name="T13" fmla="*/ 333 h 345"/>
                <a:gd name="T14" fmla="*/ 98 w 232"/>
                <a:gd name="T15" fmla="*/ 330 h 345"/>
                <a:gd name="T16" fmla="*/ 105 w 232"/>
                <a:gd name="T17" fmla="*/ 328 h 345"/>
                <a:gd name="T18" fmla="*/ 128 w 232"/>
                <a:gd name="T19" fmla="*/ 305 h 345"/>
                <a:gd name="T20" fmla="*/ 149 w 232"/>
                <a:gd name="T21" fmla="*/ 275 h 345"/>
                <a:gd name="T22" fmla="*/ 168 w 232"/>
                <a:gd name="T23" fmla="*/ 240 h 345"/>
                <a:gd name="T24" fmla="*/ 186 w 232"/>
                <a:gd name="T25" fmla="*/ 201 h 345"/>
                <a:gd name="T26" fmla="*/ 202 w 232"/>
                <a:gd name="T27" fmla="*/ 158 h 345"/>
                <a:gd name="T28" fmla="*/ 214 w 232"/>
                <a:gd name="T29" fmla="*/ 109 h 345"/>
                <a:gd name="T30" fmla="*/ 225 w 232"/>
                <a:gd name="T31" fmla="*/ 56 h 345"/>
                <a:gd name="T32" fmla="*/ 232 w 232"/>
                <a:gd name="T33" fmla="*/ 0 h 345"/>
                <a:gd name="T34" fmla="*/ 220 w 232"/>
                <a:gd name="T35" fmla="*/ 7 h 345"/>
                <a:gd name="T36" fmla="*/ 207 w 232"/>
                <a:gd name="T37" fmla="*/ 12 h 345"/>
                <a:gd name="T38" fmla="*/ 195 w 232"/>
                <a:gd name="T39" fmla="*/ 19 h 345"/>
                <a:gd name="T40" fmla="*/ 182 w 232"/>
                <a:gd name="T41" fmla="*/ 25 h 345"/>
                <a:gd name="T42" fmla="*/ 168 w 232"/>
                <a:gd name="T43" fmla="*/ 31 h 345"/>
                <a:gd name="T44" fmla="*/ 156 w 232"/>
                <a:gd name="T45" fmla="*/ 37 h 345"/>
                <a:gd name="T46" fmla="*/ 142 w 232"/>
                <a:gd name="T47" fmla="*/ 42 h 345"/>
                <a:gd name="T48" fmla="*/ 127 w 232"/>
                <a:gd name="T49" fmla="*/ 47 h 345"/>
                <a:gd name="T50" fmla="*/ 113 w 232"/>
                <a:gd name="T51" fmla="*/ 53 h 345"/>
                <a:gd name="T52" fmla="*/ 98 w 232"/>
                <a:gd name="T53" fmla="*/ 57 h 345"/>
                <a:gd name="T54" fmla="*/ 82 w 232"/>
                <a:gd name="T55" fmla="*/ 61 h 345"/>
                <a:gd name="T56" fmla="*/ 67 w 232"/>
                <a:gd name="T57" fmla="*/ 65 h 345"/>
                <a:gd name="T58" fmla="*/ 51 w 232"/>
                <a:gd name="T59" fmla="*/ 69 h 345"/>
                <a:gd name="T60" fmla="*/ 35 w 232"/>
                <a:gd name="T61" fmla="*/ 72 h 345"/>
                <a:gd name="T62" fmla="*/ 17 w 232"/>
                <a:gd name="T63" fmla="*/ 75 h 345"/>
                <a:gd name="T64" fmla="*/ 0 w 232"/>
                <a:gd name="T65" fmla="*/ 77 h 345"/>
                <a:gd name="T66" fmla="*/ 51 w 232"/>
                <a:gd name="T67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51" y="345"/>
                  </a:moveTo>
                  <a:lnTo>
                    <a:pt x="58" y="343"/>
                  </a:lnTo>
                  <a:lnTo>
                    <a:pt x="64" y="342"/>
                  </a:lnTo>
                  <a:lnTo>
                    <a:pt x="71" y="339"/>
                  </a:lnTo>
                  <a:lnTo>
                    <a:pt x="78" y="337"/>
                  </a:lnTo>
                  <a:lnTo>
                    <a:pt x="85" y="335"/>
                  </a:lnTo>
                  <a:lnTo>
                    <a:pt x="92" y="333"/>
                  </a:lnTo>
                  <a:lnTo>
                    <a:pt x="98" y="330"/>
                  </a:lnTo>
                  <a:lnTo>
                    <a:pt x="105" y="328"/>
                  </a:lnTo>
                  <a:lnTo>
                    <a:pt x="128" y="305"/>
                  </a:lnTo>
                  <a:lnTo>
                    <a:pt x="149" y="275"/>
                  </a:lnTo>
                  <a:lnTo>
                    <a:pt x="168" y="240"/>
                  </a:lnTo>
                  <a:lnTo>
                    <a:pt x="186" y="201"/>
                  </a:lnTo>
                  <a:lnTo>
                    <a:pt x="202" y="158"/>
                  </a:lnTo>
                  <a:lnTo>
                    <a:pt x="214" y="109"/>
                  </a:lnTo>
                  <a:lnTo>
                    <a:pt x="225" y="56"/>
                  </a:lnTo>
                  <a:lnTo>
                    <a:pt x="232" y="0"/>
                  </a:lnTo>
                  <a:lnTo>
                    <a:pt x="220" y="7"/>
                  </a:lnTo>
                  <a:lnTo>
                    <a:pt x="207" y="12"/>
                  </a:lnTo>
                  <a:lnTo>
                    <a:pt x="195" y="19"/>
                  </a:lnTo>
                  <a:lnTo>
                    <a:pt x="182" y="25"/>
                  </a:lnTo>
                  <a:lnTo>
                    <a:pt x="168" y="31"/>
                  </a:lnTo>
                  <a:lnTo>
                    <a:pt x="156" y="37"/>
                  </a:lnTo>
                  <a:lnTo>
                    <a:pt x="142" y="42"/>
                  </a:lnTo>
                  <a:lnTo>
                    <a:pt x="127" y="47"/>
                  </a:lnTo>
                  <a:lnTo>
                    <a:pt x="113" y="53"/>
                  </a:lnTo>
                  <a:lnTo>
                    <a:pt x="98" y="57"/>
                  </a:lnTo>
                  <a:lnTo>
                    <a:pt x="82" y="61"/>
                  </a:lnTo>
                  <a:lnTo>
                    <a:pt x="67" y="65"/>
                  </a:lnTo>
                  <a:lnTo>
                    <a:pt x="51" y="69"/>
                  </a:lnTo>
                  <a:lnTo>
                    <a:pt x="35" y="72"/>
                  </a:lnTo>
                  <a:lnTo>
                    <a:pt x="17" y="75"/>
                  </a:lnTo>
                  <a:lnTo>
                    <a:pt x="0" y="77"/>
                  </a:lnTo>
                  <a:lnTo>
                    <a:pt x="51" y="34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0 w 306"/>
                <a:gd name="T1" fmla="*/ 54 h 333"/>
                <a:gd name="T2" fmla="*/ 53 w 306"/>
                <a:gd name="T3" fmla="*/ 333 h 333"/>
                <a:gd name="T4" fmla="*/ 72 w 306"/>
                <a:gd name="T5" fmla="*/ 330 h 333"/>
                <a:gd name="T6" fmla="*/ 91 w 306"/>
                <a:gd name="T7" fmla="*/ 328 h 333"/>
                <a:gd name="T8" fmla="*/ 109 w 306"/>
                <a:gd name="T9" fmla="*/ 323 h 333"/>
                <a:gd name="T10" fmla="*/ 128 w 306"/>
                <a:gd name="T11" fmla="*/ 318 h 333"/>
                <a:gd name="T12" fmla="*/ 145 w 306"/>
                <a:gd name="T13" fmla="*/ 314 h 333"/>
                <a:gd name="T14" fmla="*/ 161 w 306"/>
                <a:gd name="T15" fmla="*/ 308 h 333"/>
                <a:gd name="T16" fmla="*/ 177 w 306"/>
                <a:gd name="T17" fmla="*/ 302 h 333"/>
                <a:gd name="T18" fmla="*/ 193 w 306"/>
                <a:gd name="T19" fmla="*/ 297 h 333"/>
                <a:gd name="T20" fmla="*/ 208 w 306"/>
                <a:gd name="T21" fmla="*/ 290 h 333"/>
                <a:gd name="T22" fmla="*/ 223 w 306"/>
                <a:gd name="T23" fmla="*/ 283 h 333"/>
                <a:gd name="T24" fmla="*/ 238 w 306"/>
                <a:gd name="T25" fmla="*/ 276 h 333"/>
                <a:gd name="T26" fmla="*/ 252 w 306"/>
                <a:gd name="T27" fmla="*/ 268 h 333"/>
                <a:gd name="T28" fmla="*/ 266 w 306"/>
                <a:gd name="T29" fmla="*/ 260 h 333"/>
                <a:gd name="T30" fmla="*/ 280 w 306"/>
                <a:gd name="T31" fmla="*/ 252 h 333"/>
                <a:gd name="T32" fmla="*/ 294 w 306"/>
                <a:gd name="T33" fmla="*/ 244 h 333"/>
                <a:gd name="T34" fmla="*/ 306 w 306"/>
                <a:gd name="T35" fmla="*/ 236 h 333"/>
                <a:gd name="T36" fmla="*/ 305 w 306"/>
                <a:gd name="T37" fmla="*/ 179 h 333"/>
                <a:gd name="T38" fmla="*/ 302 w 306"/>
                <a:gd name="T39" fmla="*/ 122 h 333"/>
                <a:gd name="T40" fmla="*/ 296 w 306"/>
                <a:gd name="T41" fmla="*/ 62 h 333"/>
                <a:gd name="T42" fmla="*/ 287 w 306"/>
                <a:gd name="T43" fmla="*/ 0 h 333"/>
                <a:gd name="T44" fmla="*/ 0 w 306"/>
                <a:gd name="T45" fmla="*/ 54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0" y="54"/>
                  </a:moveTo>
                  <a:lnTo>
                    <a:pt x="53" y="333"/>
                  </a:lnTo>
                  <a:lnTo>
                    <a:pt x="72" y="330"/>
                  </a:lnTo>
                  <a:lnTo>
                    <a:pt x="91" y="328"/>
                  </a:lnTo>
                  <a:lnTo>
                    <a:pt x="109" y="323"/>
                  </a:lnTo>
                  <a:lnTo>
                    <a:pt x="128" y="318"/>
                  </a:lnTo>
                  <a:lnTo>
                    <a:pt x="145" y="314"/>
                  </a:lnTo>
                  <a:lnTo>
                    <a:pt x="161" y="308"/>
                  </a:lnTo>
                  <a:lnTo>
                    <a:pt x="177" y="302"/>
                  </a:lnTo>
                  <a:lnTo>
                    <a:pt x="193" y="297"/>
                  </a:lnTo>
                  <a:lnTo>
                    <a:pt x="208" y="290"/>
                  </a:lnTo>
                  <a:lnTo>
                    <a:pt x="223" y="283"/>
                  </a:lnTo>
                  <a:lnTo>
                    <a:pt x="238" y="276"/>
                  </a:lnTo>
                  <a:lnTo>
                    <a:pt x="252" y="268"/>
                  </a:lnTo>
                  <a:lnTo>
                    <a:pt x="266" y="260"/>
                  </a:lnTo>
                  <a:lnTo>
                    <a:pt x="280" y="252"/>
                  </a:lnTo>
                  <a:lnTo>
                    <a:pt x="294" y="244"/>
                  </a:lnTo>
                  <a:lnTo>
                    <a:pt x="306" y="236"/>
                  </a:lnTo>
                  <a:lnTo>
                    <a:pt x="305" y="179"/>
                  </a:lnTo>
                  <a:lnTo>
                    <a:pt x="302" y="122"/>
                  </a:lnTo>
                  <a:lnTo>
                    <a:pt x="296" y="62"/>
                  </a:lnTo>
                  <a:lnTo>
                    <a:pt x="287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151 w 309"/>
                <a:gd name="T1" fmla="*/ 53 h 344"/>
                <a:gd name="T2" fmla="*/ 129 w 309"/>
                <a:gd name="T3" fmla="*/ 49 h 344"/>
                <a:gd name="T4" fmla="*/ 108 w 309"/>
                <a:gd name="T5" fmla="*/ 46 h 344"/>
                <a:gd name="T6" fmla="*/ 89 w 309"/>
                <a:gd name="T7" fmla="*/ 40 h 344"/>
                <a:gd name="T8" fmla="*/ 69 w 309"/>
                <a:gd name="T9" fmla="*/ 33 h 344"/>
                <a:gd name="T10" fmla="*/ 51 w 309"/>
                <a:gd name="T11" fmla="*/ 26 h 344"/>
                <a:gd name="T12" fmla="*/ 33 w 309"/>
                <a:gd name="T13" fmla="*/ 18 h 344"/>
                <a:gd name="T14" fmla="*/ 16 w 309"/>
                <a:gd name="T15" fmla="*/ 9 h 344"/>
                <a:gd name="T16" fmla="*/ 0 w 309"/>
                <a:gd name="T17" fmla="*/ 0 h 344"/>
                <a:gd name="T18" fmla="*/ 12 w 309"/>
                <a:gd name="T19" fmla="*/ 26 h 344"/>
                <a:gd name="T20" fmla="*/ 23 w 309"/>
                <a:gd name="T21" fmla="*/ 52 h 344"/>
                <a:gd name="T22" fmla="*/ 36 w 309"/>
                <a:gd name="T23" fmla="*/ 77 h 344"/>
                <a:gd name="T24" fmla="*/ 48 w 309"/>
                <a:gd name="T25" fmla="*/ 101 h 344"/>
                <a:gd name="T26" fmla="*/ 61 w 309"/>
                <a:gd name="T27" fmla="*/ 124 h 344"/>
                <a:gd name="T28" fmla="*/ 75 w 309"/>
                <a:gd name="T29" fmla="*/ 147 h 344"/>
                <a:gd name="T30" fmla="*/ 89 w 309"/>
                <a:gd name="T31" fmla="*/ 169 h 344"/>
                <a:gd name="T32" fmla="*/ 103 w 309"/>
                <a:gd name="T33" fmla="*/ 190 h 344"/>
                <a:gd name="T34" fmla="*/ 116 w 309"/>
                <a:gd name="T35" fmla="*/ 209 h 344"/>
                <a:gd name="T36" fmla="*/ 131 w 309"/>
                <a:gd name="T37" fmla="*/ 228 h 344"/>
                <a:gd name="T38" fmla="*/ 145 w 309"/>
                <a:gd name="T39" fmla="*/ 246 h 344"/>
                <a:gd name="T40" fmla="*/ 160 w 309"/>
                <a:gd name="T41" fmla="*/ 262 h 344"/>
                <a:gd name="T42" fmla="*/ 176 w 309"/>
                <a:gd name="T43" fmla="*/ 277 h 344"/>
                <a:gd name="T44" fmla="*/ 191 w 309"/>
                <a:gd name="T45" fmla="*/ 292 h 344"/>
                <a:gd name="T46" fmla="*/ 206 w 309"/>
                <a:gd name="T47" fmla="*/ 305 h 344"/>
                <a:gd name="T48" fmla="*/ 223 w 309"/>
                <a:gd name="T49" fmla="*/ 316 h 344"/>
                <a:gd name="T50" fmla="*/ 234 w 309"/>
                <a:gd name="T51" fmla="*/ 323 h 344"/>
                <a:gd name="T52" fmla="*/ 244 w 309"/>
                <a:gd name="T53" fmla="*/ 329 h 344"/>
                <a:gd name="T54" fmla="*/ 256 w 309"/>
                <a:gd name="T55" fmla="*/ 335 h 344"/>
                <a:gd name="T56" fmla="*/ 266 w 309"/>
                <a:gd name="T57" fmla="*/ 338 h 344"/>
                <a:gd name="T58" fmla="*/ 277 w 309"/>
                <a:gd name="T59" fmla="*/ 342 h 344"/>
                <a:gd name="T60" fmla="*/ 287 w 309"/>
                <a:gd name="T61" fmla="*/ 343 h 344"/>
                <a:gd name="T62" fmla="*/ 299 w 309"/>
                <a:gd name="T63" fmla="*/ 344 h 344"/>
                <a:gd name="T64" fmla="*/ 309 w 309"/>
                <a:gd name="T65" fmla="*/ 343 h 344"/>
                <a:gd name="T66" fmla="*/ 256 w 309"/>
                <a:gd name="T67" fmla="*/ 60 h 344"/>
                <a:gd name="T68" fmla="*/ 243 w 309"/>
                <a:gd name="T69" fmla="*/ 60 h 344"/>
                <a:gd name="T70" fmla="*/ 231 w 309"/>
                <a:gd name="T71" fmla="*/ 60 h 344"/>
                <a:gd name="T72" fmla="*/ 218 w 309"/>
                <a:gd name="T73" fmla="*/ 59 h 344"/>
                <a:gd name="T74" fmla="*/ 205 w 309"/>
                <a:gd name="T75" fmla="*/ 57 h 344"/>
                <a:gd name="T76" fmla="*/ 191 w 309"/>
                <a:gd name="T77" fmla="*/ 57 h 344"/>
                <a:gd name="T78" fmla="*/ 179 w 309"/>
                <a:gd name="T79" fmla="*/ 56 h 344"/>
                <a:gd name="T80" fmla="*/ 165 w 309"/>
                <a:gd name="T81" fmla="*/ 54 h 344"/>
                <a:gd name="T82" fmla="*/ 151 w 309"/>
                <a:gd name="T83" fmla="*/ 5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151" y="53"/>
                  </a:moveTo>
                  <a:lnTo>
                    <a:pt x="129" y="49"/>
                  </a:lnTo>
                  <a:lnTo>
                    <a:pt x="108" y="46"/>
                  </a:lnTo>
                  <a:lnTo>
                    <a:pt x="89" y="40"/>
                  </a:lnTo>
                  <a:lnTo>
                    <a:pt x="69" y="33"/>
                  </a:lnTo>
                  <a:lnTo>
                    <a:pt x="51" y="26"/>
                  </a:lnTo>
                  <a:lnTo>
                    <a:pt x="33" y="18"/>
                  </a:lnTo>
                  <a:lnTo>
                    <a:pt x="16" y="9"/>
                  </a:lnTo>
                  <a:lnTo>
                    <a:pt x="0" y="0"/>
                  </a:lnTo>
                  <a:lnTo>
                    <a:pt x="12" y="26"/>
                  </a:lnTo>
                  <a:lnTo>
                    <a:pt x="23" y="52"/>
                  </a:lnTo>
                  <a:lnTo>
                    <a:pt x="36" y="77"/>
                  </a:lnTo>
                  <a:lnTo>
                    <a:pt x="48" y="101"/>
                  </a:lnTo>
                  <a:lnTo>
                    <a:pt x="61" y="124"/>
                  </a:lnTo>
                  <a:lnTo>
                    <a:pt x="75" y="147"/>
                  </a:lnTo>
                  <a:lnTo>
                    <a:pt x="89" y="169"/>
                  </a:lnTo>
                  <a:lnTo>
                    <a:pt x="103" y="190"/>
                  </a:lnTo>
                  <a:lnTo>
                    <a:pt x="116" y="209"/>
                  </a:lnTo>
                  <a:lnTo>
                    <a:pt x="131" y="228"/>
                  </a:lnTo>
                  <a:lnTo>
                    <a:pt x="145" y="246"/>
                  </a:lnTo>
                  <a:lnTo>
                    <a:pt x="160" y="262"/>
                  </a:lnTo>
                  <a:lnTo>
                    <a:pt x="176" y="277"/>
                  </a:lnTo>
                  <a:lnTo>
                    <a:pt x="191" y="292"/>
                  </a:lnTo>
                  <a:lnTo>
                    <a:pt x="206" y="305"/>
                  </a:lnTo>
                  <a:lnTo>
                    <a:pt x="223" y="316"/>
                  </a:lnTo>
                  <a:lnTo>
                    <a:pt x="234" y="323"/>
                  </a:lnTo>
                  <a:lnTo>
                    <a:pt x="244" y="329"/>
                  </a:lnTo>
                  <a:lnTo>
                    <a:pt x="256" y="335"/>
                  </a:lnTo>
                  <a:lnTo>
                    <a:pt x="266" y="338"/>
                  </a:lnTo>
                  <a:lnTo>
                    <a:pt x="277" y="342"/>
                  </a:lnTo>
                  <a:lnTo>
                    <a:pt x="287" y="343"/>
                  </a:lnTo>
                  <a:lnTo>
                    <a:pt x="299" y="344"/>
                  </a:lnTo>
                  <a:lnTo>
                    <a:pt x="309" y="343"/>
                  </a:lnTo>
                  <a:lnTo>
                    <a:pt x="256" y="60"/>
                  </a:lnTo>
                  <a:lnTo>
                    <a:pt x="243" y="60"/>
                  </a:lnTo>
                  <a:lnTo>
                    <a:pt x="231" y="60"/>
                  </a:lnTo>
                  <a:lnTo>
                    <a:pt x="218" y="59"/>
                  </a:lnTo>
                  <a:lnTo>
                    <a:pt x="205" y="57"/>
                  </a:lnTo>
                  <a:lnTo>
                    <a:pt x="191" y="57"/>
                  </a:lnTo>
                  <a:lnTo>
                    <a:pt x="179" y="56"/>
                  </a:lnTo>
                  <a:lnTo>
                    <a:pt x="165" y="54"/>
                  </a:lnTo>
                  <a:lnTo>
                    <a:pt x="151" y="5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2546" y="2011"/>
              <a:ext cx="155" cy="131"/>
            </a:xfrm>
            <a:custGeom>
              <a:avLst/>
              <a:gdLst>
                <a:gd name="T0" fmla="*/ 262 w 312"/>
                <a:gd name="T1" fmla="*/ 0 h 263"/>
                <a:gd name="T2" fmla="*/ 82 w 312"/>
                <a:gd name="T3" fmla="*/ 35 h 263"/>
                <a:gd name="T4" fmla="*/ 0 w 312"/>
                <a:gd name="T5" fmla="*/ 50 h 263"/>
                <a:gd name="T6" fmla="*/ 0 w 312"/>
                <a:gd name="T7" fmla="*/ 50 h 263"/>
                <a:gd name="T8" fmla="*/ 0 w 312"/>
                <a:gd name="T9" fmla="*/ 50 h 263"/>
                <a:gd name="T10" fmla="*/ 0 w 312"/>
                <a:gd name="T11" fmla="*/ 51 h 263"/>
                <a:gd name="T12" fmla="*/ 0 w 312"/>
                <a:gd name="T13" fmla="*/ 51 h 263"/>
                <a:gd name="T14" fmla="*/ 6 w 312"/>
                <a:gd name="T15" fmla="*/ 65 h 263"/>
                <a:gd name="T16" fmla="*/ 12 w 312"/>
                <a:gd name="T17" fmla="*/ 79 h 263"/>
                <a:gd name="T18" fmla="*/ 18 w 312"/>
                <a:gd name="T19" fmla="*/ 91 h 263"/>
                <a:gd name="T20" fmla="*/ 25 w 312"/>
                <a:gd name="T21" fmla="*/ 105 h 263"/>
                <a:gd name="T22" fmla="*/ 32 w 312"/>
                <a:gd name="T23" fmla="*/ 118 h 263"/>
                <a:gd name="T24" fmla="*/ 40 w 312"/>
                <a:gd name="T25" fmla="*/ 130 h 263"/>
                <a:gd name="T26" fmla="*/ 48 w 312"/>
                <a:gd name="T27" fmla="*/ 143 h 263"/>
                <a:gd name="T28" fmla="*/ 57 w 312"/>
                <a:gd name="T29" fmla="*/ 155 h 263"/>
                <a:gd name="T30" fmla="*/ 73 w 312"/>
                <a:gd name="T31" fmla="*/ 174 h 263"/>
                <a:gd name="T32" fmla="*/ 90 w 312"/>
                <a:gd name="T33" fmla="*/ 192 h 263"/>
                <a:gd name="T34" fmla="*/ 110 w 312"/>
                <a:gd name="T35" fmla="*/ 208 h 263"/>
                <a:gd name="T36" fmla="*/ 131 w 312"/>
                <a:gd name="T37" fmla="*/ 221 h 263"/>
                <a:gd name="T38" fmla="*/ 154 w 312"/>
                <a:gd name="T39" fmla="*/ 234 h 263"/>
                <a:gd name="T40" fmla="*/ 179 w 312"/>
                <a:gd name="T41" fmla="*/ 244 h 263"/>
                <a:gd name="T42" fmla="*/ 207 w 312"/>
                <a:gd name="T43" fmla="*/ 251 h 263"/>
                <a:gd name="T44" fmla="*/ 236 w 312"/>
                <a:gd name="T45" fmla="*/ 257 h 263"/>
                <a:gd name="T46" fmla="*/ 246 w 312"/>
                <a:gd name="T47" fmla="*/ 258 h 263"/>
                <a:gd name="T48" fmla="*/ 255 w 312"/>
                <a:gd name="T49" fmla="*/ 259 h 263"/>
                <a:gd name="T50" fmla="*/ 264 w 312"/>
                <a:gd name="T51" fmla="*/ 261 h 263"/>
                <a:gd name="T52" fmla="*/ 275 w 312"/>
                <a:gd name="T53" fmla="*/ 261 h 263"/>
                <a:gd name="T54" fmla="*/ 284 w 312"/>
                <a:gd name="T55" fmla="*/ 262 h 263"/>
                <a:gd name="T56" fmla="*/ 293 w 312"/>
                <a:gd name="T57" fmla="*/ 262 h 263"/>
                <a:gd name="T58" fmla="*/ 302 w 312"/>
                <a:gd name="T59" fmla="*/ 263 h 263"/>
                <a:gd name="T60" fmla="*/ 312 w 312"/>
                <a:gd name="T61" fmla="*/ 263 h 263"/>
                <a:gd name="T62" fmla="*/ 262 w 312"/>
                <a:gd name="T63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2" h="263">
                  <a:moveTo>
                    <a:pt x="262" y="0"/>
                  </a:moveTo>
                  <a:lnTo>
                    <a:pt x="82" y="3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6" y="65"/>
                  </a:lnTo>
                  <a:lnTo>
                    <a:pt x="12" y="79"/>
                  </a:lnTo>
                  <a:lnTo>
                    <a:pt x="18" y="91"/>
                  </a:lnTo>
                  <a:lnTo>
                    <a:pt x="25" y="105"/>
                  </a:lnTo>
                  <a:lnTo>
                    <a:pt x="32" y="118"/>
                  </a:lnTo>
                  <a:lnTo>
                    <a:pt x="40" y="130"/>
                  </a:lnTo>
                  <a:lnTo>
                    <a:pt x="48" y="143"/>
                  </a:lnTo>
                  <a:lnTo>
                    <a:pt x="57" y="155"/>
                  </a:lnTo>
                  <a:lnTo>
                    <a:pt x="73" y="174"/>
                  </a:lnTo>
                  <a:lnTo>
                    <a:pt x="90" y="192"/>
                  </a:lnTo>
                  <a:lnTo>
                    <a:pt x="110" y="208"/>
                  </a:lnTo>
                  <a:lnTo>
                    <a:pt x="131" y="221"/>
                  </a:lnTo>
                  <a:lnTo>
                    <a:pt x="154" y="234"/>
                  </a:lnTo>
                  <a:lnTo>
                    <a:pt x="179" y="244"/>
                  </a:lnTo>
                  <a:lnTo>
                    <a:pt x="207" y="251"/>
                  </a:lnTo>
                  <a:lnTo>
                    <a:pt x="236" y="257"/>
                  </a:lnTo>
                  <a:lnTo>
                    <a:pt x="246" y="258"/>
                  </a:lnTo>
                  <a:lnTo>
                    <a:pt x="255" y="259"/>
                  </a:lnTo>
                  <a:lnTo>
                    <a:pt x="264" y="261"/>
                  </a:lnTo>
                  <a:lnTo>
                    <a:pt x="275" y="261"/>
                  </a:lnTo>
                  <a:lnTo>
                    <a:pt x="284" y="262"/>
                  </a:lnTo>
                  <a:lnTo>
                    <a:pt x="293" y="262"/>
                  </a:lnTo>
                  <a:lnTo>
                    <a:pt x="302" y="263"/>
                  </a:lnTo>
                  <a:lnTo>
                    <a:pt x="312" y="263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0 w 231"/>
                <a:gd name="T1" fmla="*/ 43 h 219"/>
                <a:gd name="T2" fmla="*/ 7 w 231"/>
                <a:gd name="T3" fmla="*/ 88 h 219"/>
                <a:gd name="T4" fmla="*/ 13 w 231"/>
                <a:gd name="T5" fmla="*/ 131 h 219"/>
                <a:gd name="T6" fmla="*/ 17 w 231"/>
                <a:gd name="T7" fmla="*/ 175 h 219"/>
                <a:gd name="T8" fmla="*/ 20 w 231"/>
                <a:gd name="T9" fmla="*/ 219 h 219"/>
                <a:gd name="T10" fmla="*/ 33 w 231"/>
                <a:gd name="T11" fmla="*/ 210 h 219"/>
                <a:gd name="T12" fmla="*/ 44 w 231"/>
                <a:gd name="T13" fmla="*/ 201 h 219"/>
                <a:gd name="T14" fmla="*/ 57 w 231"/>
                <a:gd name="T15" fmla="*/ 191 h 219"/>
                <a:gd name="T16" fmla="*/ 70 w 231"/>
                <a:gd name="T17" fmla="*/ 183 h 219"/>
                <a:gd name="T18" fmla="*/ 82 w 231"/>
                <a:gd name="T19" fmla="*/ 175 h 219"/>
                <a:gd name="T20" fmla="*/ 94 w 231"/>
                <a:gd name="T21" fmla="*/ 167 h 219"/>
                <a:gd name="T22" fmla="*/ 106 w 231"/>
                <a:gd name="T23" fmla="*/ 159 h 219"/>
                <a:gd name="T24" fmla="*/ 120 w 231"/>
                <a:gd name="T25" fmla="*/ 152 h 219"/>
                <a:gd name="T26" fmla="*/ 133 w 231"/>
                <a:gd name="T27" fmla="*/ 145 h 219"/>
                <a:gd name="T28" fmla="*/ 146 w 231"/>
                <a:gd name="T29" fmla="*/ 138 h 219"/>
                <a:gd name="T30" fmla="*/ 160 w 231"/>
                <a:gd name="T31" fmla="*/ 133 h 219"/>
                <a:gd name="T32" fmla="*/ 173 w 231"/>
                <a:gd name="T33" fmla="*/ 127 h 219"/>
                <a:gd name="T34" fmla="*/ 187 w 231"/>
                <a:gd name="T35" fmla="*/ 122 h 219"/>
                <a:gd name="T36" fmla="*/ 201 w 231"/>
                <a:gd name="T37" fmla="*/ 118 h 219"/>
                <a:gd name="T38" fmla="*/ 216 w 231"/>
                <a:gd name="T39" fmla="*/ 114 h 219"/>
                <a:gd name="T40" fmla="*/ 231 w 231"/>
                <a:gd name="T41" fmla="*/ 111 h 219"/>
                <a:gd name="T42" fmla="*/ 231 w 231"/>
                <a:gd name="T43" fmla="*/ 83 h 219"/>
                <a:gd name="T44" fmla="*/ 231 w 231"/>
                <a:gd name="T45" fmla="*/ 55 h 219"/>
                <a:gd name="T46" fmla="*/ 229 w 231"/>
                <a:gd name="T47" fmla="*/ 28 h 219"/>
                <a:gd name="T48" fmla="*/ 226 w 231"/>
                <a:gd name="T49" fmla="*/ 0 h 219"/>
                <a:gd name="T50" fmla="*/ 0 w 231"/>
                <a:gd name="T51" fmla="*/ 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0" y="43"/>
                  </a:moveTo>
                  <a:lnTo>
                    <a:pt x="7" y="88"/>
                  </a:lnTo>
                  <a:lnTo>
                    <a:pt x="13" y="131"/>
                  </a:lnTo>
                  <a:lnTo>
                    <a:pt x="17" y="175"/>
                  </a:lnTo>
                  <a:lnTo>
                    <a:pt x="20" y="219"/>
                  </a:lnTo>
                  <a:lnTo>
                    <a:pt x="33" y="210"/>
                  </a:lnTo>
                  <a:lnTo>
                    <a:pt x="44" y="201"/>
                  </a:lnTo>
                  <a:lnTo>
                    <a:pt x="57" y="191"/>
                  </a:lnTo>
                  <a:lnTo>
                    <a:pt x="70" y="183"/>
                  </a:lnTo>
                  <a:lnTo>
                    <a:pt x="82" y="175"/>
                  </a:lnTo>
                  <a:lnTo>
                    <a:pt x="94" y="167"/>
                  </a:lnTo>
                  <a:lnTo>
                    <a:pt x="106" y="159"/>
                  </a:lnTo>
                  <a:lnTo>
                    <a:pt x="120" y="152"/>
                  </a:lnTo>
                  <a:lnTo>
                    <a:pt x="133" y="145"/>
                  </a:lnTo>
                  <a:lnTo>
                    <a:pt x="146" y="138"/>
                  </a:lnTo>
                  <a:lnTo>
                    <a:pt x="160" y="133"/>
                  </a:lnTo>
                  <a:lnTo>
                    <a:pt x="173" y="127"/>
                  </a:lnTo>
                  <a:lnTo>
                    <a:pt x="187" y="122"/>
                  </a:lnTo>
                  <a:lnTo>
                    <a:pt x="201" y="118"/>
                  </a:lnTo>
                  <a:lnTo>
                    <a:pt x="216" y="114"/>
                  </a:lnTo>
                  <a:lnTo>
                    <a:pt x="231" y="111"/>
                  </a:lnTo>
                  <a:lnTo>
                    <a:pt x="231" y="83"/>
                  </a:lnTo>
                  <a:lnTo>
                    <a:pt x="231" y="55"/>
                  </a:lnTo>
                  <a:lnTo>
                    <a:pt x="229" y="28"/>
                  </a:lnTo>
                  <a:lnTo>
                    <a:pt x="226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48 w 249"/>
                <a:gd name="T1" fmla="*/ 125 h 421"/>
                <a:gd name="T2" fmla="*/ 47 w 249"/>
                <a:gd name="T3" fmla="*/ 166 h 421"/>
                <a:gd name="T4" fmla="*/ 44 w 249"/>
                <a:gd name="T5" fmla="*/ 205 h 421"/>
                <a:gd name="T6" fmla="*/ 40 w 249"/>
                <a:gd name="T7" fmla="*/ 244 h 421"/>
                <a:gd name="T8" fmla="*/ 34 w 249"/>
                <a:gd name="T9" fmla="*/ 282 h 421"/>
                <a:gd name="T10" fmla="*/ 27 w 249"/>
                <a:gd name="T11" fmla="*/ 318 h 421"/>
                <a:gd name="T12" fmla="*/ 19 w 249"/>
                <a:gd name="T13" fmla="*/ 354 h 421"/>
                <a:gd name="T14" fmla="*/ 10 w 249"/>
                <a:gd name="T15" fmla="*/ 388 h 421"/>
                <a:gd name="T16" fmla="*/ 0 w 249"/>
                <a:gd name="T17" fmla="*/ 421 h 421"/>
                <a:gd name="T18" fmla="*/ 24 w 249"/>
                <a:gd name="T19" fmla="*/ 400 h 421"/>
                <a:gd name="T20" fmla="*/ 47 w 249"/>
                <a:gd name="T21" fmla="*/ 379 h 421"/>
                <a:gd name="T22" fmla="*/ 69 w 249"/>
                <a:gd name="T23" fmla="*/ 357 h 421"/>
                <a:gd name="T24" fmla="*/ 90 w 249"/>
                <a:gd name="T25" fmla="*/ 334 h 421"/>
                <a:gd name="T26" fmla="*/ 109 w 249"/>
                <a:gd name="T27" fmla="*/ 310 h 421"/>
                <a:gd name="T28" fmla="*/ 129 w 249"/>
                <a:gd name="T29" fmla="*/ 286 h 421"/>
                <a:gd name="T30" fmla="*/ 146 w 249"/>
                <a:gd name="T31" fmla="*/ 261 h 421"/>
                <a:gd name="T32" fmla="*/ 162 w 249"/>
                <a:gd name="T33" fmla="*/ 234 h 421"/>
                <a:gd name="T34" fmla="*/ 177 w 249"/>
                <a:gd name="T35" fmla="*/ 206 h 421"/>
                <a:gd name="T36" fmla="*/ 191 w 249"/>
                <a:gd name="T37" fmla="*/ 179 h 421"/>
                <a:gd name="T38" fmla="*/ 204 w 249"/>
                <a:gd name="T39" fmla="*/ 151 h 421"/>
                <a:gd name="T40" fmla="*/ 215 w 249"/>
                <a:gd name="T41" fmla="*/ 121 h 421"/>
                <a:gd name="T42" fmla="*/ 226 w 249"/>
                <a:gd name="T43" fmla="*/ 92 h 421"/>
                <a:gd name="T44" fmla="*/ 235 w 249"/>
                <a:gd name="T45" fmla="*/ 62 h 421"/>
                <a:gd name="T46" fmla="*/ 243 w 249"/>
                <a:gd name="T47" fmla="*/ 31 h 421"/>
                <a:gd name="T48" fmla="*/ 249 w 249"/>
                <a:gd name="T49" fmla="*/ 0 h 421"/>
                <a:gd name="T50" fmla="*/ 227 w 249"/>
                <a:gd name="T51" fmla="*/ 7 h 421"/>
                <a:gd name="T52" fmla="*/ 206 w 249"/>
                <a:gd name="T53" fmla="*/ 18 h 421"/>
                <a:gd name="T54" fmla="*/ 185 w 249"/>
                <a:gd name="T55" fmla="*/ 28 h 421"/>
                <a:gd name="T56" fmla="*/ 165 w 249"/>
                <a:gd name="T57" fmla="*/ 41 h 421"/>
                <a:gd name="T58" fmla="*/ 144 w 249"/>
                <a:gd name="T59" fmla="*/ 54 h 421"/>
                <a:gd name="T60" fmla="*/ 123 w 249"/>
                <a:gd name="T61" fmla="*/ 69 h 421"/>
                <a:gd name="T62" fmla="*/ 101 w 249"/>
                <a:gd name="T63" fmla="*/ 86 h 421"/>
                <a:gd name="T64" fmla="*/ 79 w 249"/>
                <a:gd name="T65" fmla="*/ 102 h 421"/>
                <a:gd name="T66" fmla="*/ 71 w 249"/>
                <a:gd name="T67" fmla="*/ 107 h 421"/>
                <a:gd name="T68" fmla="*/ 64 w 249"/>
                <a:gd name="T69" fmla="*/ 113 h 421"/>
                <a:gd name="T70" fmla="*/ 56 w 249"/>
                <a:gd name="T71" fmla="*/ 119 h 421"/>
                <a:gd name="T72" fmla="*/ 48 w 249"/>
                <a:gd name="T73" fmla="*/ 12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48" y="125"/>
                  </a:moveTo>
                  <a:lnTo>
                    <a:pt x="47" y="166"/>
                  </a:lnTo>
                  <a:lnTo>
                    <a:pt x="44" y="205"/>
                  </a:lnTo>
                  <a:lnTo>
                    <a:pt x="40" y="244"/>
                  </a:lnTo>
                  <a:lnTo>
                    <a:pt x="34" y="282"/>
                  </a:lnTo>
                  <a:lnTo>
                    <a:pt x="27" y="318"/>
                  </a:lnTo>
                  <a:lnTo>
                    <a:pt x="19" y="354"/>
                  </a:lnTo>
                  <a:lnTo>
                    <a:pt x="10" y="388"/>
                  </a:lnTo>
                  <a:lnTo>
                    <a:pt x="0" y="421"/>
                  </a:lnTo>
                  <a:lnTo>
                    <a:pt x="24" y="400"/>
                  </a:lnTo>
                  <a:lnTo>
                    <a:pt x="47" y="379"/>
                  </a:lnTo>
                  <a:lnTo>
                    <a:pt x="69" y="357"/>
                  </a:lnTo>
                  <a:lnTo>
                    <a:pt x="90" y="334"/>
                  </a:lnTo>
                  <a:lnTo>
                    <a:pt x="109" y="310"/>
                  </a:lnTo>
                  <a:lnTo>
                    <a:pt x="129" y="286"/>
                  </a:lnTo>
                  <a:lnTo>
                    <a:pt x="146" y="261"/>
                  </a:lnTo>
                  <a:lnTo>
                    <a:pt x="162" y="234"/>
                  </a:lnTo>
                  <a:lnTo>
                    <a:pt x="177" y="206"/>
                  </a:lnTo>
                  <a:lnTo>
                    <a:pt x="191" y="179"/>
                  </a:lnTo>
                  <a:lnTo>
                    <a:pt x="204" y="151"/>
                  </a:lnTo>
                  <a:lnTo>
                    <a:pt x="215" y="121"/>
                  </a:lnTo>
                  <a:lnTo>
                    <a:pt x="226" y="92"/>
                  </a:lnTo>
                  <a:lnTo>
                    <a:pt x="235" y="62"/>
                  </a:lnTo>
                  <a:lnTo>
                    <a:pt x="243" y="31"/>
                  </a:lnTo>
                  <a:lnTo>
                    <a:pt x="249" y="0"/>
                  </a:lnTo>
                  <a:lnTo>
                    <a:pt x="227" y="7"/>
                  </a:lnTo>
                  <a:lnTo>
                    <a:pt x="206" y="18"/>
                  </a:lnTo>
                  <a:lnTo>
                    <a:pt x="185" y="28"/>
                  </a:lnTo>
                  <a:lnTo>
                    <a:pt x="165" y="41"/>
                  </a:lnTo>
                  <a:lnTo>
                    <a:pt x="144" y="54"/>
                  </a:lnTo>
                  <a:lnTo>
                    <a:pt x="123" y="69"/>
                  </a:lnTo>
                  <a:lnTo>
                    <a:pt x="101" y="86"/>
                  </a:lnTo>
                  <a:lnTo>
                    <a:pt x="79" y="102"/>
                  </a:lnTo>
                  <a:lnTo>
                    <a:pt x="71" y="107"/>
                  </a:lnTo>
                  <a:lnTo>
                    <a:pt x="64" y="113"/>
                  </a:lnTo>
                  <a:lnTo>
                    <a:pt x="56" y="119"/>
                  </a:lnTo>
                  <a:lnTo>
                    <a:pt x="48" y="12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2792" y="1651"/>
              <a:ext cx="241" cy="257"/>
            </a:xfrm>
            <a:custGeom>
              <a:avLst/>
              <a:gdLst>
                <a:gd name="T0" fmla="*/ 481 w 481"/>
                <a:gd name="T1" fmla="*/ 472 h 514"/>
                <a:gd name="T2" fmla="*/ 254 w 481"/>
                <a:gd name="T3" fmla="*/ 514 h 514"/>
                <a:gd name="T4" fmla="*/ 244 w 481"/>
                <a:gd name="T5" fmla="*/ 474 h 514"/>
                <a:gd name="T6" fmla="*/ 234 w 481"/>
                <a:gd name="T7" fmla="*/ 435 h 514"/>
                <a:gd name="T8" fmla="*/ 221 w 481"/>
                <a:gd name="T9" fmla="*/ 397 h 514"/>
                <a:gd name="T10" fmla="*/ 208 w 481"/>
                <a:gd name="T11" fmla="*/ 359 h 514"/>
                <a:gd name="T12" fmla="*/ 194 w 481"/>
                <a:gd name="T13" fmla="*/ 323 h 514"/>
                <a:gd name="T14" fmla="*/ 181 w 481"/>
                <a:gd name="T15" fmla="*/ 288 h 514"/>
                <a:gd name="T16" fmla="*/ 164 w 481"/>
                <a:gd name="T17" fmla="*/ 253 h 514"/>
                <a:gd name="T18" fmla="*/ 149 w 481"/>
                <a:gd name="T19" fmla="*/ 220 h 514"/>
                <a:gd name="T20" fmla="*/ 132 w 481"/>
                <a:gd name="T21" fmla="*/ 187 h 514"/>
                <a:gd name="T22" fmla="*/ 115 w 481"/>
                <a:gd name="T23" fmla="*/ 156 h 514"/>
                <a:gd name="T24" fmla="*/ 98 w 481"/>
                <a:gd name="T25" fmla="*/ 126 h 514"/>
                <a:gd name="T26" fmla="*/ 79 w 481"/>
                <a:gd name="T27" fmla="*/ 99 h 514"/>
                <a:gd name="T28" fmla="*/ 60 w 481"/>
                <a:gd name="T29" fmla="*/ 71 h 514"/>
                <a:gd name="T30" fmla="*/ 40 w 481"/>
                <a:gd name="T31" fmla="*/ 46 h 514"/>
                <a:gd name="T32" fmla="*/ 20 w 481"/>
                <a:gd name="T33" fmla="*/ 22 h 514"/>
                <a:gd name="T34" fmla="*/ 0 w 481"/>
                <a:gd name="T35" fmla="*/ 0 h 514"/>
                <a:gd name="T36" fmla="*/ 13 w 481"/>
                <a:gd name="T37" fmla="*/ 3 h 514"/>
                <a:gd name="T38" fmla="*/ 27 w 481"/>
                <a:gd name="T39" fmla="*/ 8 h 514"/>
                <a:gd name="T40" fmla="*/ 41 w 481"/>
                <a:gd name="T41" fmla="*/ 12 h 514"/>
                <a:gd name="T42" fmla="*/ 54 w 481"/>
                <a:gd name="T43" fmla="*/ 17 h 514"/>
                <a:gd name="T44" fmla="*/ 68 w 481"/>
                <a:gd name="T45" fmla="*/ 23 h 514"/>
                <a:gd name="T46" fmla="*/ 81 w 481"/>
                <a:gd name="T47" fmla="*/ 27 h 514"/>
                <a:gd name="T48" fmla="*/ 94 w 481"/>
                <a:gd name="T49" fmla="*/ 33 h 514"/>
                <a:gd name="T50" fmla="*/ 108 w 481"/>
                <a:gd name="T51" fmla="*/ 39 h 514"/>
                <a:gd name="T52" fmla="*/ 121 w 481"/>
                <a:gd name="T53" fmla="*/ 45 h 514"/>
                <a:gd name="T54" fmla="*/ 133 w 481"/>
                <a:gd name="T55" fmla="*/ 51 h 514"/>
                <a:gd name="T56" fmla="*/ 146 w 481"/>
                <a:gd name="T57" fmla="*/ 58 h 514"/>
                <a:gd name="T58" fmla="*/ 159 w 481"/>
                <a:gd name="T59" fmla="*/ 65 h 514"/>
                <a:gd name="T60" fmla="*/ 171 w 481"/>
                <a:gd name="T61" fmla="*/ 72 h 514"/>
                <a:gd name="T62" fmla="*/ 184 w 481"/>
                <a:gd name="T63" fmla="*/ 80 h 514"/>
                <a:gd name="T64" fmla="*/ 196 w 481"/>
                <a:gd name="T65" fmla="*/ 88 h 514"/>
                <a:gd name="T66" fmla="*/ 208 w 481"/>
                <a:gd name="T67" fmla="*/ 96 h 514"/>
                <a:gd name="T68" fmla="*/ 232 w 481"/>
                <a:gd name="T69" fmla="*/ 114 h 514"/>
                <a:gd name="T70" fmla="*/ 257 w 481"/>
                <a:gd name="T71" fmla="*/ 132 h 514"/>
                <a:gd name="T72" fmla="*/ 280 w 481"/>
                <a:gd name="T73" fmla="*/ 152 h 514"/>
                <a:gd name="T74" fmla="*/ 300 w 481"/>
                <a:gd name="T75" fmla="*/ 172 h 514"/>
                <a:gd name="T76" fmla="*/ 322 w 481"/>
                <a:gd name="T77" fmla="*/ 193 h 514"/>
                <a:gd name="T78" fmla="*/ 342 w 481"/>
                <a:gd name="T79" fmla="*/ 215 h 514"/>
                <a:gd name="T80" fmla="*/ 360 w 481"/>
                <a:gd name="T81" fmla="*/ 237 h 514"/>
                <a:gd name="T82" fmla="*/ 378 w 481"/>
                <a:gd name="T83" fmla="*/ 261 h 514"/>
                <a:gd name="T84" fmla="*/ 395 w 481"/>
                <a:gd name="T85" fmla="*/ 285 h 514"/>
                <a:gd name="T86" fmla="*/ 410 w 481"/>
                <a:gd name="T87" fmla="*/ 309 h 514"/>
                <a:gd name="T88" fmla="*/ 425 w 481"/>
                <a:gd name="T89" fmla="*/ 335 h 514"/>
                <a:gd name="T90" fmla="*/ 439 w 481"/>
                <a:gd name="T91" fmla="*/ 361 h 514"/>
                <a:gd name="T92" fmla="*/ 451 w 481"/>
                <a:gd name="T93" fmla="*/ 388 h 514"/>
                <a:gd name="T94" fmla="*/ 462 w 481"/>
                <a:gd name="T95" fmla="*/ 415 h 514"/>
                <a:gd name="T96" fmla="*/ 472 w 481"/>
                <a:gd name="T97" fmla="*/ 443 h 514"/>
                <a:gd name="T98" fmla="*/ 481 w 481"/>
                <a:gd name="T99" fmla="*/ 47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1" h="514">
                  <a:moveTo>
                    <a:pt x="481" y="472"/>
                  </a:moveTo>
                  <a:lnTo>
                    <a:pt x="254" y="514"/>
                  </a:lnTo>
                  <a:lnTo>
                    <a:pt x="244" y="474"/>
                  </a:lnTo>
                  <a:lnTo>
                    <a:pt x="234" y="435"/>
                  </a:lnTo>
                  <a:lnTo>
                    <a:pt x="221" y="397"/>
                  </a:lnTo>
                  <a:lnTo>
                    <a:pt x="208" y="359"/>
                  </a:lnTo>
                  <a:lnTo>
                    <a:pt x="194" y="323"/>
                  </a:lnTo>
                  <a:lnTo>
                    <a:pt x="181" y="288"/>
                  </a:lnTo>
                  <a:lnTo>
                    <a:pt x="164" y="253"/>
                  </a:lnTo>
                  <a:lnTo>
                    <a:pt x="149" y="220"/>
                  </a:lnTo>
                  <a:lnTo>
                    <a:pt x="132" y="187"/>
                  </a:lnTo>
                  <a:lnTo>
                    <a:pt x="115" y="156"/>
                  </a:lnTo>
                  <a:lnTo>
                    <a:pt x="98" y="126"/>
                  </a:lnTo>
                  <a:lnTo>
                    <a:pt x="79" y="99"/>
                  </a:lnTo>
                  <a:lnTo>
                    <a:pt x="60" y="71"/>
                  </a:lnTo>
                  <a:lnTo>
                    <a:pt x="40" y="46"/>
                  </a:lnTo>
                  <a:lnTo>
                    <a:pt x="20" y="22"/>
                  </a:lnTo>
                  <a:lnTo>
                    <a:pt x="0" y="0"/>
                  </a:lnTo>
                  <a:lnTo>
                    <a:pt x="13" y="3"/>
                  </a:lnTo>
                  <a:lnTo>
                    <a:pt x="27" y="8"/>
                  </a:lnTo>
                  <a:lnTo>
                    <a:pt x="41" y="12"/>
                  </a:lnTo>
                  <a:lnTo>
                    <a:pt x="54" y="17"/>
                  </a:lnTo>
                  <a:lnTo>
                    <a:pt x="68" y="23"/>
                  </a:lnTo>
                  <a:lnTo>
                    <a:pt x="81" y="27"/>
                  </a:lnTo>
                  <a:lnTo>
                    <a:pt x="94" y="33"/>
                  </a:lnTo>
                  <a:lnTo>
                    <a:pt x="108" y="39"/>
                  </a:lnTo>
                  <a:lnTo>
                    <a:pt x="121" y="45"/>
                  </a:lnTo>
                  <a:lnTo>
                    <a:pt x="133" y="51"/>
                  </a:lnTo>
                  <a:lnTo>
                    <a:pt x="146" y="58"/>
                  </a:lnTo>
                  <a:lnTo>
                    <a:pt x="159" y="65"/>
                  </a:lnTo>
                  <a:lnTo>
                    <a:pt x="171" y="72"/>
                  </a:lnTo>
                  <a:lnTo>
                    <a:pt x="184" y="80"/>
                  </a:lnTo>
                  <a:lnTo>
                    <a:pt x="196" y="88"/>
                  </a:lnTo>
                  <a:lnTo>
                    <a:pt x="208" y="96"/>
                  </a:lnTo>
                  <a:lnTo>
                    <a:pt x="232" y="114"/>
                  </a:lnTo>
                  <a:lnTo>
                    <a:pt x="257" y="132"/>
                  </a:lnTo>
                  <a:lnTo>
                    <a:pt x="280" y="152"/>
                  </a:lnTo>
                  <a:lnTo>
                    <a:pt x="300" y="172"/>
                  </a:lnTo>
                  <a:lnTo>
                    <a:pt x="322" y="193"/>
                  </a:lnTo>
                  <a:lnTo>
                    <a:pt x="342" y="215"/>
                  </a:lnTo>
                  <a:lnTo>
                    <a:pt x="360" y="237"/>
                  </a:lnTo>
                  <a:lnTo>
                    <a:pt x="378" y="261"/>
                  </a:lnTo>
                  <a:lnTo>
                    <a:pt x="395" y="285"/>
                  </a:lnTo>
                  <a:lnTo>
                    <a:pt x="410" y="309"/>
                  </a:lnTo>
                  <a:lnTo>
                    <a:pt x="425" y="335"/>
                  </a:lnTo>
                  <a:lnTo>
                    <a:pt x="439" y="361"/>
                  </a:lnTo>
                  <a:lnTo>
                    <a:pt x="451" y="388"/>
                  </a:lnTo>
                  <a:lnTo>
                    <a:pt x="462" y="415"/>
                  </a:lnTo>
                  <a:lnTo>
                    <a:pt x="472" y="443"/>
                  </a:lnTo>
                  <a:lnTo>
                    <a:pt x="481" y="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2530" y="1659"/>
              <a:ext cx="136" cy="321"/>
            </a:xfrm>
            <a:custGeom>
              <a:avLst/>
              <a:gdLst>
                <a:gd name="T0" fmla="*/ 162 w 273"/>
                <a:gd name="T1" fmla="*/ 0 h 642"/>
                <a:gd name="T2" fmla="*/ 273 w 273"/>
                <a:gd name="T3" fmla="*/ 594 h 642"/>
                <a:gd name="T4" fmla="*/ 13 w 273"/>
                <a:gd name="T5" fmla="*/ 642 h 642"/>
                <a:gd name="T6" fmla="*/ 4 w 273"/>
                <a:gd name="T7" fmla="*/ 555 h 642"/>
                <a:gd name="T8" fmla="*/ 0 w 273"/>
                <a:gd name="T9" fmla="*/ 468 h 642"/>
                <a:gd name="T10" fmla="*/ 2 w 273"/>
                <a:gd name="T11" fmla="*/ 387 h 642"/>
                <a:gd name="T12" fmla="*/ 11 w 273"/>
                <a:gd name="T13" fmla="*/ 309 h 642"/>
                <a:gd name="T14" fmla="*/ 23 w 273"/>
                <a:gd name="T15" fmla="*/ 237 h 642"/>
                <a:gd name="T16" fmla="*/ 41 w 273"/>
                <a:gd name="T17" fmla="*/ 171 h 642"/>
                <a:gd name="T18" fmla="*/ 65 w 273"/>
                <a:gd name="T19" fmla="*/ 114 h 642"/>
                <a:gd name="T20" fmla="*/ 92 w 273"/>
                <a:gd name="T21" fmla="*/ 64 h 642"/>
                <a:gd name="T22" fmla="*/ 100 w 273"/>
                <a:gd name="T23" fmla="*/ 54 h 642"/>
                <a:gd name="T24" fmla="*/ 109 w 273"/>
                <a:gd name="T25" fmla="*/ 44 h 642"/>
                <a:gd name="T26" fmla="*/ 117 w 273"/>
                <a:gd name="T27" fmla="*/ 34 h 642"/>
                <a:gd name="T28" fmla="*/ 126 w 273"/>
                <a:gd name="T29" fmla="*/ 25 h 642"/>
                <a:gd name="T30" fmla="*/ 134 w 273"/>
                <a:gd name="T31" fmla="*/ 18 h 642"/>
                <a:gd name="T32" fmla="*/ 143 w 273"/>
                <a:gd name="T33" fmla="*/ 11 h 642"/>
                <a:gd name="T34" fmla="*/ 152 w 273"/>
                <a:gd name="T35" fmla="*/ 4 h 642"/>
                <a:gd name="T36" fmla="*/ 162 w 273"/>
                <a:gd name="T37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" h="642">
                  <a:moveTo>
                    <a:pt x="162" y="0"/>
                  </a:moveTo>
                  <a:lnTo>
                    <a:pt x="273" y="594"/>
                  </a:lnTo>
                  <a:lnTo>
                    <a:pt x="13" y="642"/>
                  </a:lnTo>
                  <a:lnTo>
                    <a:pt x="4" y="555"/>
                  </a:lnTo>
                  <a:lnTo>
                    <a:pt x="0" y="468"/>
                  </a:lnTo>
                  <a:lnTo>
                    <a:pt x="2" y="387"/>
                  </a:lnTo>
                  <a:lnTo>
                    <a:pt x="11" y="309"/>
                  </a:lnTo>
                  <a:lnTo>
                    <a:pt x="23" y="237"/>
                  </a:lnTo>
                  <a:lnTo>
                    <a:pt x="41" y="171"/>
                  </a:lnTo>
                  <a:lnTo>
                    <a:pt x="65" y="114"/>
                  </a:lnTo>
                  <a:lnTo>
                    <a:pt x="92" y="64"/>
                  </a:lnTo>
                  <a:lnTo>
                    <a:pt x="100" y="54"/>
                  </a:lnTo>
                  <a:lnTo>
                    <a:pt x="109" y="44"/>
                  </a:lnTo>
                  <a:lnTo>
                    <a:pt x="117" y="34"/>
                  </a:lnTo>
                  <a:lnTo>
                    <a:pt x="126" y="25"/>
                  </a:lnTo>
                  <a:lnTo>
                    <a:pt x="134" y="18"/>
                  </a:lnTo>
                  <a:lnTo>
                    <a:pt x="143" y="11"/>
                  </a:lnTo>
                  <a:lnTo>
                    <a:pt x="152" y="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2666" y="1646"/>
              <a:ext cx="198" cy="300"/>
            </a:xfrm>
            <a:custGeom>
              <a:avLst/>
              <a:gdLst>
                <a:gd name="T0" fmla="*/ 112 w 397"/>
                <a:gd name="T1" fmla="*/ 600 h 600"/>
                <a:gd name="T2" fmla="*/ 0 w 397"/>
                <a:gd name="T3" fmla="*/ 1 h 600"/>
                <a:gd name="T4" fmla="*/ 13 w 397"/>
                <a:gd name="T5" fmla="*/ 0 h 600"/>
                <a:gd name="T6" fmla="*/ 27 w 397"/>
                <a:gd name="T7" fmla="*/ 1 h 600"/>
                <a:gd name="T8" fmla="*/ 41 w 397"/>
                <a:gd name="T9" fmla="*/ 4 h 600"/>
                <a:gd name="T10" fmla="*/ 54 w 397"/>
                <a:gd name="T11" fmla="*/ 7 h 600"/>
                <a:gd name="T12" fmla="*/ 68 w 397"/>
                <a:gd name="T13" fmla="*/ 13 h 600"/>
                <a:gd name="T14" fmla="*/ 83 w 397"/>
                <a:gd name="T15" fmla="*/ 20 h 600"/>
                <a:gd name="T16" fmla="*/ 97 w 397"/>
                <a:gd name="T17" fmla="*/ 28 h 600"/>
                <a:gd name="T18" fmla="*/ 112 w 397"/>
                <a:gd name="T19" fmla="*/ 37 h 600"/>
                <a:gd name="T20" fmla="*/ 134 w 397"/>
                <a:gd name="T21" fmla="*/ 53 h 600"/>
                <a:gd name="T22" fmla="*/ 156 w 397"/>
                <a:gd name="T23" fmla="*/ 73 h 600"/>
                <a:gd name="T24" fmla="*/ 178 w 397"/>
                <a:gd name="T25" fmla="*/ 95 h 600"/>
                <a:gd name="T26" fmla="*/ 198 w 397"/>
                <a:gd name="T27" fmla="*/ 119 h 600"/>
                <a:gd name="T28" fmla="*/ 219 w 397"/>
                <a:gd name="T29" fmla="*/ 144 h 600"/>
                <a:gd name="T30" fmla="*/ 240 w 397"/>
                <a:gd name="T31" fmla="*/ 173 h 600"/>
                <a:gd name="T32" fmla="*/ 260 w 397"/>
                <a:gd name="T33" fmla="*/ 203 h 600"/>
                <a:gd name="T34" fmla="*/ 278 w 397"/>
                <a:gd name="T35" fmla="*/ 235 h 600"/>
                <a:gd name="T36" fmla="*/ 295 w 397"/>
                <a:gd name="T37" fmla="*/ 270 h 600"/>
                <a:gd name="T38" fmla="*/ 313 w 397"/>
                <a:gd name="T39" fmla="*/ 305 h 600"/>
                <a:gd name="T40" fmla="*/ 330 w 397"/>
                <a:gd name="T41" fmla="*/ 342 h 600"/>
                <a:gd name="T42" fmla="*/ 345 w 397"/>
                <a:gd name="T43" fmla="*/ 380 h 600"/>
                <a:gd name="T44" fmla="*/ 360 w 397"/>
                <a:gd name="T45" fmla="*/ 421 h 600"/>
                <a:gd name="T46" fmla="*/ 373 w 397"/>
                <a:gd name="T47" fmla="*/ 461 h 600"/>
                <a:gd name="T48" fmla="*/ 385 w 397"/>
                <a:gd name="T49" fmla="*/ 503 h 600"/>
                <a:gd name="T50" fmla="*/ 397 w 397"/>
                <a:gd name="T51" fmla="*/ 546 h 600"/>
                <a:gd name="T52" fmla="*/ 112 w 397"/>
                <a:gd name="T5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7" h="600">
                  <a:moveTo>
                    <a:pt x="112" y="600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27" y="1"/>
                  </a:lnTo>
                  <a:lnTo>
                    <a:pt x="41" y="4"/>
                  </a:lnTo>
                  <a:lnTo>
                    <a:pt x="54" y="7"/>
                  </a:lnTo>
                  <a:lnTo>
                    <a:pt x="68" y="13"/>
                  </a:lnTo>
                  <a:lnTo>
                    <a:pt x="83" y="20"/>
                  </a:lnTo>
                  <a:lnTo>
                    <a:pt x="97" y="28"/>
                  </a:lnTo>
                  <a:lnTo>
                    <a:pt x="112" y="37"/>
                  </a:lnTo>
                  <a:lnTo>
                    <a:pt x="134" y="53"/>
                  </a:lnTo>
                  <a:lnTo>
                    <a:pt x="156" y="73"/>
                  </a:lnTo>
                  <a:lnTo>
                    <a:pt x="178" y="95"/>
                  </a:lnTo>
                  <a:lnTo>
                    <a:pt x="198" y="119"/>
                  </a:lnTo>
                  <a:lnTo>
                    <a:pt x="219" y="144"/>
                  </a:lnTo>
                  <a:lnTo>
                    <a:pt x="240" y="173"/>
                  </a:lnTo>
                  <a:lnTo>
                    <a:pt x="260" y="203"/>
                  </a:lnTo>
                  <a:lnTo>
                    <a:pt x="278" y="235"/>
                  </a:lnTo>
                  <a:lnTo>
                    <a:pt x="295" y="270"/>
                  </a:lnTo>
                  <a:lnTo>
                    <a:pt x="313" y="305"/>
                  </a:lnTo>
                  <a:lnTo>
                    <a:pt x="330" y="342"/>
                  </a:lnTo>
                  <a:lnTo>
                    <a:pt x="345" y="380"/>
                  </a:lnTo>
                  <a:lnTo>
                    <a:pt x="360" y="421"/>
                  </a:lnTo>
                  <a:lnTo>
                    <a:pt x="373" y="461"/>
                  </a:lnTo>
                  <a:lnTo>
                    <a:pt x="385" y="503"/>
                  </a:lnTo>
                  <a:lnTo>
                    <a:pt x="397" y="546"/>
                  </a:lnTo>
                  <a:lnTo>
                    <a:pt x="112" y="6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2353" y="1695"/>
              <a:ext cx="157" cy="320"/>
            </a:xfrm>
            <a:custGeom>
              <a:avLst/>
              <a:gdLst>
                <a:gd name="T0" fmla="*/ 121 w 314"/>
                <a:gd name="T1" fmla="*/ 189 h 639"/>
                <a:gd name="T2" fmla="*/ 132 w 314"/>
                <a:gd name="T3" fmla="*/ 175 h 639"/>
                <a:gd name="T4" fmla="*/ 141 w 314"/>
                <a:gd name="T5" fmla="*/ 162 h 639"/>
                <a:gd name="T6" fmla="*/ 153 w 314"/>
                <a:gd name="T7" fmla="*/ 148 h 639"/>
                <a:gd name="T8" fmla="*/ 163 w 314"/>
                <a:gd name="T9" fmla="*/ 135 h 639"/>
                <a:gd name="T10" fmla="*/ 175 w 314"/>
                <a:gd name="T11" fmla="*/ 121 h 639"/>
                <a:gd name="T12" fmla="*/ 185 w 314"/>
                <a:gd name="T13" fmla="*/ 109 h 639"/>
                <a:gd name="T14" fmla="*/ 198 w 314"/>
                <a:gd name="T15" fmla="*/ 97 h 639"/>
                <a:gd name="T16" fmla="*/ 209 w 314"/>
                <a:gd name="T17" fmla="*/ 84 h 639"/>
                <a:gd name="T18" fmla="*/ 222 w 314"/>
                <a:gd name="T19" fmla="*/ 73 h 639"/>
                <a:gd name="T20" fmla="*/ 233 w 314"/>
                <a:gd name="T21" fmla="*/ 61 h 639"/>
                <a:gd name="T22" fmla="*/ 247 w 314"/>
                <a:gd name="T23" fmla="*/ 51 h 639"/>
                <a:gd name="T24" fmla="*/ 260 w 314"/>
                <a:gd name="T25" fmla="*/ 39 h 639"/>
                <a:gd name="T26" fmla="*/ 272 w 314"/>
                <a:gd name="T27" fmla="*/ 29 h 639"/>
                <a:gd name="T28" fmla="*/ 286 w 314"/>
                <a:gd name="T29" fmla="*/ 20 h 639"/>
                <a:gd name="T30" fmla="*/ 300 w 314"/>
                <a:gd name="T31" fmla="*/ 10 h 639"/>
                <a:gd name="T32" fmla="*/ 314 w 314"/>
                <a:gd name="T33" fmla="*/ 0 h 639"/>
                <a:gd name="T34" fmla="*/ 291 w 314"/>
                <a:gd name="T35" fmla="*/ 58 h 639"/>
                <a:gd name="T36" fmla="*/ 271 w 314"/>
                <a:gd name="T37" fmla="*/ 121 h 639"/>
                <a:gd name="T38" fmla="*/ 257 w 314"/>
                <a:gd name="T39" fmla="*/ 189 h 639"/>
                <a:gd name="T40" fmla="*/ 247 w 314"/>
                <a:gd name="T41" fmla="*/ 263 h 639"/>
                <a:gd name="T42" fmla="*/ 241 w 314"/>
                <a:gd name="T43" fmla="*/ 340 h 639"/>
                <a:gd name="T44" fmla="*/ 240 w 314"/>
                <a:gd name="T45" fmla="*/ 421 h 639"/>
                <a:gd name="T46" fmla="*/ 245 w 314"/>
                <a:gd name="T47" fmla="*/ 506 h 639"/>
                <a:gd name="T48" fmla="*/ 254 w 314"/>
                <a:gd name="T49" fmla="*/ 592 h 639"/>
                <a:gd name="T50" fmla="*/ 3 w 314"/>
                <a:gd name="T51" fmla="*/ 639 h 639"/>
                <a:gd name="T52" fmla="*/ 0 w 314"/>
                <a:gd name="T53" fmla="*/ 579 h 639"/>
                <a:gd name="T54" fmla="*/ 3 w 314"/>
                <a:gd name="T55" fmla="*/ 521 h 639"/>
                <a:gd name="T56" fmla="*/ 10 w 314"/>
                <a:gd name="T57" fmla="*/ 462 h 639"/>
                <a:gd name="T58" fmla="*/ 22 w 314"/>
                <a:gd name="T59" fmla="*/ 404 h 639"/>
                <a:gd name="T60" fmla="*/ 41 w 314"/>
                <a:gd name="T61" fmla="*/ 348 h 639"/>
                <a:gd name="T62" fmla="*/ 63 w 314"/>
                <a:gd name="T63" fmla="*/ 294 h 639"/>
                <a:gd name="T64" fmla="*/ 89 w 314"/>
                <a:gd name="T65" fmla="*/ 240 h 639"/>
                <a:gd name="T66" fmla="*/ 121 w 314"/>
                <a:gd name="T67" fmla="*/ 18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4" h="639">
                  <a:moveTo>
                    <a:pt x="121" y="189"/>
                  </a:moveTo>
                  <a:lnTo>
                    <a:pt x="132" y="175"/>
                  </a:lnTo>
                  <a:lnTo>
                    <a:pt x="141" y="162"/>
                  </a:lnTo>
                  <a:lnTo>
                    <a:pt x="153" y="148"/>
                  </a:lnTo>
                  <a:lnTo>
                    <a:pt x="163" y="135"/>
                  </a:lnTo>
                  <a:lnTo>
                    <a:pt x="175" y="121"/>
                  </a:lnTo>
                  <a:lnTo>
                    <a:pt x="185" y="109"/>
                  </a:lnTo>
                  <a:lnTo>
                    <a:pt x="198" y="97"/>
                  </a:lnTo>
                  <a:lnTo>
                    <a:pt x="209" y="84"/>
                  </a:lnTo>
                  <a:lnTo>
                    <a:pt x="222" y="73"/>
                  </a:lnTo>
                  <a:lnTo>
                    <a:pt x="233" y="61"/>
                  </a:lnTo>
                  <a:lnTo>
                    <a:pt x="247" y="51"/>
                  </a:lnTo>
                  <a:lnTo>
                    <a:pt x="260" y="39"/>
                  </a:lnTo>
                  <a:lnTo>
                    <a:pt x="272" y="29"/>
                  </a:lnTo>
                  <a:lnTo>
                    <a:pt x="286" y="20"/>
                  </a:lnTo>
                  <a:lnTo>
                    <a:pt x="300" y="10"/>
                  </a:lnTo>
                  <a:lnTo>
                    <a:pt x="314" y="0"/>
                  </a:lnTo>
                  <a:lnTo>
                    <a:pt x="291" y="58"/>
                  </a:lnTo>
                  <a:lnTo>
                    <a:pt x="271" y="121"/>
                  </a:lnTo>
                  <a:lnTo>
                    <a:pt x="257" y="189"/>
                  </a:lnTo>
                  <a:lnTo>
                    <a:pt x="247" y="263"/>
                  </a:lnTo>
                  <a:lnTo>
                    <a:pt x="241" y="340"/>
                  </a:lnTo>
                  <a:lnTo>
                    <a:pt x="240" y="421"/>
                  </a:lnTo>
                  <a:lnTo>
                    <a:pt x="245" y="506"/>
                  </a:lnTo>
                  <a:lnTo>
                    <a:pt x="254" y="592"/>
                  </a:lnTo>
                  <a:lnTo>
                    <a:pt x="3" y="639"/>
                  </a:lnTo>
                  <a:lnTo>
                    <a:pt x="0" y="579"/>
                  </a:lnTo>
                  <a:lnTo>
                    <a:pt x="3" y="521"/>
                  </a:lnTo>
                  <a:lnTo>
                    <a:pt x="10" y="462"/>
                  </a:lnTo>
                  <a:lnTo>
                    <a:pt x="22" y="404"/>
                  </a:lnTo>
                  <a:lnTo>
                    <a:pt x="41" y="348"/>
                  </a:lnTo>
                  <a:lnTo>
                    <a:pt x="63" y="294"/>
                  </a:lnTo>
                  <a:lnTo>
                    <a:pt x="89" y="240"/>
                  </a:lnTo>
                  <a:lnTo>
                    <a:pt x="121" y="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2364" y="2046"/>
              <a:ext cx="252" cy="274"/>
            </a:xfrm>
            <a:custGeom>
              <a:avLst/>
              <a:gdLst>
                <a:gd name="T0" fmla="*/ 0 w 504"/>
                <a:gd name="T1" fmla="*/ 47 h 548"/>
                <a:gd name="T2" fmla="*/ 252 w 504"/>
                <a:gd name="T3" fmla="*/ 0 h 548"/>
                <a:gd name="T4" fmla="*/ 261 w 504"/>
                <a:gd name="T5" fmla="*/ 42 h 548"/>
                <a:gd name="T6" fmla="*/ 271 w 504"/>
                <a:gd name="T7" fmla="*/ 84 h 548"/>
                <a:gd name="T8" fmla="*/ 283 w 504"/>
                <a:gd name="T9" fmla="*/ 124 h 548"/>
                <a:gd name="T10" fmla="*/ 295 w 504"/>
                <a:gd name="T11" fmla="*/ 164 h 548"/>
                <a:gd name="T12" fmla="*/ 308 w 504"/>
                <a:gd name="T13" fmla="*/ 202 h 548"/>
                <a:gd name="T14" fmla="*/ 322 w 504"/>
                <a:gd name="T15" fmla="*/ 240 h 548"/>
                <a:gd name="T16" fmla="*/ 337 w 504"/>
                <a:gd name="T17" fmla="*/ 277 h 548"/>
                <a:gd name="T18" fmla="*/ 353 w 504"/>
                <a:gd name="T19" fmla="*/ 313 h 548"/>
                <a:gd name="T20" fmla="*/ 369 w 504"/>
                <a:gd name="T21" fmla="*/ 346 h 548"/>
                <a:gd name="T22" fmla="*/ 386 w 504"/>
                <a:gd name="T23" fmla="*/ 380 h 548"/>
                <a:gd name="T24" fmla="*/ 405 w 504"/>
                <a:gd name="T25" fmla="*/ 412 h 548"/>
                <a:gd name="T26" fmla="*/ 423 w 504"/>
                <a:gd name="T27" fmla="*/ 442 h 548"/>
                <a:gd name="T28" fmla="*/ 443 w 504"/>
                <a:gd name="T29" fmla="*/ 470 h 548"/>
                <a:gd name="T30" fmla="*/ 463 w 504"/>
                <a:gd name="T31" fmla="*/ 498 h 548"/>
                <a:gd name="T32" fmla="*/ 483 w 504"/>
                <a:gd name="T33" fmla="*/ 523 h 548"/>
                <a:gd name="T34" fmla="*/ 504 w 504"/>
                <a:gd name="T35" fmla="*/ 548 h 548"/>
                <a:gd name="T36" fmla="*/ 489 w 504"/>
                <a:gd name="T37" fmla="*/ 544 h 548"/>
                <a:gd name="T38" fmla="*/ 475 w 504"/>
                <a:gd name="T39" fmla="*/ 540 h 548"/>
                <a:gd name="T40" fmla="*/ 460 w 504"/>
                <a:gd name="T41" fmla="*/ 535 h 548"/>
                <a:gd name="T42" fmla="*/ 445 w 504"/>
                <a:gd name="T43" fmla="*/ 530 h 548"/>
                <a:gd name="T44" fmla="*/ 431 w 504"/>
                <a:gd name="T45" fmla="*/ 526 h 548"/>
                <a:gd name="T46" fmla="*/ 418 w 504"/>
                <a:gd name="T47" fmla="*/ 520 h 548"/>
                <a:gd name="T48" fmla="*/ 403 w 504"/>
                <a:gd name="T49" fmla="*/ 514 h 548"/>
                <a:gd name="T50" fmla="*/ 389 w 504"/>
                <a:gd name="T51" fmla="*/ 508 h 548"/>
                <a:gd name="T52" fmla="*/ 375 w 504"/>
                <a:gd name="T53" fmla="*/ 503 h 548"/>
                <a:gd name="T54" fmla="*/ 361 w 504"/>
                <a:gd name="T55" fmla="*/ 496 h 548"/>
                <a:gd name="T56" fmla="*/ 347 w 504"/>
                <a:gd name="T57" fmla="*/ 489 h 548"/>
                <a:gd name="T58" fmla="*/ 333 w 504"/>
                <a:gd name="T59" fmla="*/ 481 h 548"/>
                <a:gd name="T60" fmla="*/ 321 w 504"/>
                <a:gd name="T61" fmla="*/ 474 h 548"/>
                <a:gd name="T62" fmla="*/ 307 w 504"/>
                <a:gd name="T63" fmla="*/ 466 h 548"/>
                <a:gd name="T64" fmla="*/ 294 w 504"/>
                <a:gd name="T65" fmla="*/ 458 h 548"/>
                <a:gd name="T66" fmla="*/ 282 w 504"/>
                <a:gd name="T67" fmla="*/ 449 h 548"/>
                <a:gd name="T68" fmla="*/ 255 w 504"/>
                <a:gd name="T69" fmla="*/ 430 h 548"/>
                <a:gd name="T70" fmla="*/ 231 w 504"/>
                <a:gd name="T71" fmla="*/ 411 h 548"/>
                <a:gd name="T72" fmla="*/ 207 w 504"/>
                <a:gd name="T73" fmla="*/ 390 h 548"/>
                <a:gd name="T74" fmla="*/ 184 w 504"/>
                <a:gd name="T75" fmla="*/ 368 h 548"/>
                <a:gd name="T76" fmla="*/ 162 w 504"/>
                <a:gd name="T77" fmla="*/ 346 h 548"/>
                <a:gd name="T78" fmla="*/ 141 w 504"/>
                <a:gd name="T79" fmla="*/ 322 h 548"/>
                <a:gd name="T80" fmla="*/ 121 w 504"/>
                <a:gd name="T81" fmla="*/ 298 h 548"/>
                <a:gd name="T82" fmla="*/ 103 w 504"/>
                <a:gd name="T83" fmla="*/ 274 h 548"/>
                <a:gd name="T84" fmla="*/ 86 w 504"/>
                <a:gd name="T85" fmla="*/ 247 h 548"/>
                <a:gd name="T86" fmla="*/ 71 w 504"/>
                <a:gd name="T87" fmla="*/ 221 h 548"/>
                <a:gd name="T88" fmla="*/ 56 w 504"/>
                <a:gd name="T89" fmla="*/ 193 h 548"/>
                <a:gd name="T90" fmla="*/ 42 w 504"/>
                <a:gd name="T91" fmla="*/ 165 h 548"/>
                <a:gd name="T92" fmla="*/ 29 w 504"/>
                <a:gd name="T93" fmla="*/ 137 h 548"/>
                <a:gd name="T94" fmla="*/ 19 w 504"/>
                <a:gd name="T95" fmla="*/ 108 h 548"/>
                <a:gd name="T96" fmla="*/ 8 w 504"/>
                <a:gd name="T97" fmla="*/ 78 h 548"/>
                <a:gd name="T98" fmla="*/ 0 w 504"/>
                <a:gd name="T99" fmla="*/ 47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04" h="548">
                  <a:moveTo>
                    <a:pt x="0" y="47"/>
                  </a:moveTo>
                  <a:lnTo>
                    <a:pt x="252" y="0"/>
                  </a:lnTo>
                  <a:lnTo>
                    <a:pt x="261" y="42"/>
                  </a:lnTo>
                  <a:lnTo>
                    <a:pt x="271" y="84"/>
                  </a:lnTo>
                  <a:lnTo>
                    <a:pt x="283" y="124"/>
                  </a:lnTo>
                  <a:lnTo>
                    <a:pt x="295" y="164"/>
                  </a:lnTo>
                  <a:lnTo>
                    <a:pt x="308" y="202"/>
                  </a:lnTo>
                  <a:lnTo>
                    <a:pt x="322" y="240"/>
                  </a:lnTo>
                  <a:lnTo>
                    <a:pt x="337" y="277"/>
                  </a:lnTo>
                  <a:lnTo>
                    <a:pt x="353" y="313"/>
                  </a:lnTo>
                  <a:lnTo>
                    <a:pt x="369" y="346"/>
                  </a:lnTo>
                  <a:lnTo>
                    <a:pt x="386" y="380"/>
                  </a:lnTo>
                  <a:lnTo>
                    <a:pt x="405" y="412"/>
                  </a:lnTo>
                  <a:lnTo>
                    <a:pt x="423" y="442"/>
                  </a:lnTo>
                  <a:lnTo>
                    <a:pt x="443" y="470"/>
                  </a:lnTo>
                  <a:lnTo>
                    <a:pt x="463" y="498"/>
                  </a:lnTo>
                  <a:lnTo>
                    <a:pt x="483" y="523"/>
                  </a:lnTo>
                  <a:lnTo>
                    <a:pt x="504" y="548"/>
                  </a:lnTo>
                  <a:lnTo>
                    <a:pt x="489" y="544"/>
                  </a:lnTo>
                  <a:lnTo>
                    <a:pt x="475" y="540"/>
                  </a:lnTo>
                  <a:lnTo>
                    <a:pt x="460" y="535"/>
                  </a:lnTo>
                  <a:lnTo>
                    <a:pt x="445" y="530"/>
                  </a:lnTo>
                  <a:lnTo>
                    <a:pt x="431" y="526"/>
                  </a:lnTo>
                  <a:lnTo>
                    <a:pt x="418" y="520"/>
                  </a:lnTo>
                  <a:lnTo>
                    <a:pt x="403" y="514"/>
                  </a:lnTo>
                  <a:lnTo>
                    <a:pt x="389" y="508"/>
                  </a:lnTo>
                  <a:lnTo>
                    <a:pt x="375" y="503"/>
                  </a:lnTo>
                  <a:lnTo>
                    <a:pt x="361" y="496"/>
                  </a:lnTo>
                  <a:lnTo>
                    <a:pt x="347" y="489"/>
                  </a:lnTo>
                  <a:lnTo>
                    <a:pt x="333" y="481"/>
                  </a:lnTo>
                  <a:lnTo>
                    <a:pt x="321" y="474"/>
                  </a:lnTo>
                  <a:lnTo>
                    <a:pt x="307" y="466"/>
                  </a:lnTo>
                  <a:lnTo>
                    <a:pt x="294" y="458"/>
                  </a:lnTo>
                  <a:lnTo>
                    <a:pt x="282" y="449"/>
                  </a:lnTo>
                  <a:lnTo>
                    <a:pt x="255" y="430"/>
                  </a:lnTo>
                  <a:lnTo>
                    <a:pt x="231" y="411"/>
                  </a:lnTo>
                  <a:lnTo>
                    <a:pt x="207" y="390"/>
                  </a:lnTo>
                  <a:lnTo>
                    <a:pt x="184" y="368"/>
                  </a:lnTo>
                  <a:lnTo>
                    <a:pt x="162" y="346"/>
                  </a:lnTo>
                  <a:lnTo>
                    <a:pt x="141" y="322"/>
                  </a:lnTo>
                  <a:lnTo>
                    <a:pt x="121" y="298"/>
                  </a:lnTo>
                  <a:lnTo>
                    <a:pt x="103" y="274"/>
                  </a:lnTo>
                  <a:lnTo>
                    <a:pt x="86" y="247"/>
                  </a:lnTo>
                  <a:lnTo>
                    <a:pt x="71" y="221"/>
                  </a:lnTo>
                  <a:lnTo>
                    <a:pt x="56" y="193"/>
                  </a:lnTo>
                  <a:lnTo>
                    <a:pt x="42" y="165"/>
                  </a:lnTo>
                  <a:lnTo>
                    <a:pt x="29" y="137"/>
                  </a:lnTo>
                  <a:lnTo>
                    <a:pt x="19" y="108"/>
                  </a:lnTo>
                  <a:lnTo>
                    <a:pt x="8" y="78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3285" y="2566"/>
              <a:ext cx="146" cy="150"/>
            </a:xfrm>
            <a:custGeom>
              <a:avLst/>
              <a:gdLst>
                <a:gd name="T0" fmla="*/ 0 w 293"/>
                <a:gd name="T1" fmla="*/ 301 h 301"/>
                <a:gd name="T2" fmla="*/ 2 w 293"/>
                <a:gd name="T3" fmla="*/ 301 h 301"/>
                <a:gd name="T4" fmla="*/ 9 w 293"/>
                <a:gd name="T5" fmla="*/ 301 h 301"/>
                <a:gd name="T6" fmla="*/ 20 w 293"/>
                <a:gd name="T7" fmla="*/ 301 h 301"/>
                <a:gd name="T8" fmla="*/ 34 w 293"/>
                <a:gd name="T9" fmla="*/ 298 h 301"/>
                <a:gd name="T10" fmla="*/ 51 w 293"/>
                <a:gd name="T11" fmla="*/ 295 h 301"/>
                <a:gd name="T12" fmla="*/ 70 w 293"/>
                <a:gd name="T13" fmla="*/ 289 h 301"/>
                <a:gd name="T14" fmla="*/ 91 w 293"/>
                <a:gd name="T15" fmla="*/ 281 h 301"/>
                <a:gd name="T16" fmla="*/ 114 w 293"/>
                <a:gd name="T17" fmla="*/ 269 h 301"/>
                <a:gd name="T18" fmla="*/ 139 w 293"/>
                <a:gd name="T19" fmla="*/ 255 h 301"/>
                <a:gd name="T20" fmla="*/ 163 w 293"/>
                <a:gd name="T21" fmla="*/ 235 h 301"/>
                <a:gd name="T22" fmla="*/ 187 w 293"/>
                <a:gd name="T23" fmla="*/ 211 h 301"/>
                <a:gd name="T24" fmla="*/ 211 w 293"/>
                <a:gd name="T25" fmla="*/ 182 h 301"/>
                <a:gd name="T26" fmla="*/ 234 w 293"/>
                <a:gd name="T27" fmla="*/ 146 h 301"/>
                <a:gd name="T28" fmla="*/ 256 w 293"/>
                <a:gd name="T29" fmla="*/ 105 h 301"/>
                <a:gd name="T30" fmla="*/ 276 w 293"/>
                <a:gd name="T31" fmla="*/ 57 h 301"/>
                <a:gd name="T32" fmla="*/ 293 w 293"/>
                <a:gd name="T33" fmla="*/ 0 h 301"/>
                <a:gd name="T34" fmla="*/ 281 w 293"/>
                <a:gd name="T35" fmla="*/ 32 h 301"/>
                <a:gd name="T36" fmla="*/ 269 w 293"/>
                <a:gd name="T37" fmla="*/ 63 h 301"/>
                <a:gd name="T38" fmla="*/ 256 w 293"/>
                <a:gd name="T39" fmla="*/ 93 h 301"/>
                <a:gd name="T40" fmla="*/ 241 w 293"/>
                <a:gd name="T41" fmla="*/ 122 h 301"/>
                <a:gd name="T42" fmla="*/ 225 w 293"/>
                <a:gd name="T43" fmla="*/ 149 h 301"/>
                <a:gd name="T44" fmla="*/ 208 w 293"/>
                <a:gd name="T45" fmla="*/ 174 h 301"/>
                <a:gd name="T46" fmla="*/ 190 w 293"/>
                <a:gd name="T47" fmla="*/ 196 h 301"/>
                <a:gd name="T48" fmla="*/ 172 w 293"/>
                <a:gd name="T49" fmla="*/ 218 h 301"/>
                <a:gd name="T50" fmla="*/ 152 w 293"/>
                <a:gd name="T51" fmla="*/ 236 h 301"/>
                <a:gd name="T52" fmla="*/ 132 w 293"/>
                <a:gd name="T53" fmla="*/ 252 h 301"/>
                <a:gd name="T54" fmla="*/ 111 w 293"/>
                <a:gd name="T55" fmla="*/ 267 h 301"/>
                <a:gd name="T56" fmla="*/ 90 w 293"/>
                <a:gd name="T57" fmla="*/ 279 h 301"/>
                <a:gd name="T58" fmla="*/ 68 w 293"/>
                <a:gd name="T59" fmla="*/ 288 h 301"/>
                <a:gd name="T60" fmla="*/ 46 w 293"/>
                <a:gd name="T61" fmla="*/ 295 h 301"/>
                <a:gd name="T62" fmla="*/ 23 w 293"/>
                <a:gd name="T63" fmla="*/ 299 h 301"/>
                <a:gd name="T64" fmla="*/ 0 w 293"/>
                <a:gd name="T65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301">
                  <a:moveTo>
                    <a:pt x="0" y="301"/>
                  </a:moveTo>
                  <a:lnTo>
                    <a:pt x="2" y="301"/>
                  </a:lnTo>
                  <a:lnTo>
                    <a:pt x="9" y="301"/>
                  </a:lnTo>
                  <a:lnTo>
                    <a:pt x="20" y="301"/>
                  </a:lnTo>
                  <a:lnTo>
                    <a:pt x="34" y="298"/>
                  </a:lnTo>
                  <a:lnTo>
                    <a:pt x="51" y="295"/>
                  </a:lnTo>
                  <a:lnTo>
                    <a:pt x="70" y="289"/>
                  </a:lnTo>
                  <a:lnTo>
                    <a:pt x="91" y="281"/>
                  </a:lnTo>
                  <a:lnTo>
                    <a:pt x="114" y="269"/>
                  </a:lnTo>
                  <a:lnTo>
                    <a:pt x="139" y="255"/>
                  </a:lnTo>
                  <a:lnTo>
                    <a:pt x="163" y="235"/>
                  </a:lnTo>
                  <a:lnTo>
                    <a:pt x="187" y="211"/>
                  </a:lnTo>
                  <a:lnTo>
                    <a:pt x="211" y="182"/>
                  </a:lnTo>
                  <a:lnTo>
                    <a:pt x="234" y="146"/>
                  </a:lnTo>
                  <a:lnTo>
                    <a:pt x="256" y="105"/>
                  </a:lnTo>
                  <a:lnTo>
                    <a:pt x="276" y="57"/>
                  </a:lnTo>
                  <a:lnTo>
                    <a:pt x="293" y="0"/>
                  </a:lnTo>
                  <a:lnTo>
                    <a:pt x="281" y="32"/>
                  </a:lnTo>
                  <a:lnTo>
                    <a:pt x="269" y="63"/>
                  </a:lnTo>
                  <a:lnTo>
                    <a:pt x="256" y="93"/>
                  </a:lnTo>
                  <a:lnTo>
                    <a:pt x="241" y="122"/>
                  </a:lnTo>
                  <a:lnTo>
                    <a:pt x="225" y="149"/>
                  </a:lnTo>
                  <a:lnTo>
                    <a:pt x="208" y="174"/>
                  </a:lnTo>
                  <a:lnTo>
                    <a:pt x="190" y="196"/>
                  </a:lnTo>
                  <a:lnTo>
                    <a:pt x="172" y="218"/>
                  </a:lnTo>
                  <a:lnTo>
                    <a:pt x="152" y="236"/>
                  </a:lnTo>
                  <a:lnTo>
                    <a:pt x="132" y="252"/>
                  </a:lnTo>
                  <a:lnTo>
                    <a:pt x="111" y="267"/>
                  </a:lnTo>
                  <a:lnTo>
                    <a:pt x="90" y="279"/>
                  </a:lnTo>
                  <a:lnTo>
                    <a:pt x="68" y="288"/>
                  </a:lnTo>
                  <a:lnTo>
                    <a:pt x="46" y="295"/>
                  </a:lnTo>
                  <a:lnTo>
                    <a:pt x="23" y="299"/>
                  </a:lnTo>
                  <a:lnTo>
                    <a:pt x="0" y="30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31" name="Freeform 24"/>
            <p:cNvSpPr>
              <a:spLocks/>
            </p:cNvSpPr>
            <p:nvPr/>
          </p:nvSpPr>
          <p:spPr bwMode="auto">
            <a:xfrm>
              <a:off x="3449" y="2379"/>
              <a:ext cx="0" cy="23"/>
            </a:xfrm>
            <a:custGeom>
              <a:avLst/>
              <a:gdLst>
                <a:gd name="T0" fmla="*/ 0 h 46"/>
                <a:gd name="T1" fmla="*/ 13 h 46"/>
                <a:gd name="T2" fmla="*/ 24 h 46"/>
                <a:gd name="T3" fmla="*/ 36 h 46"/>
                <a:gd name="T4" fmla="*/ 46 h 46"/>
                <a:gd name="T5" fmla="*/ 35 h 46"/>
                <a:gd name="T6" fmla="*/ 23 h 46"/>
                <a:gd name="T7" fmla="*/ 12 h 46"/>
                <a:gd name="T8" fmla="*/ 0 h 4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</a:cxnLst>
              <a:rect l="0" t="0" r="r" b="b"/>
              <a:pathLst>
                <a:path h="46">
                  <a:moveTo>
                    <a:pt x="0" y="0"/>
                  </a:moveTo>
                  <a:lnTo>
                    <a:pt x="0" y="13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4" name="Freeform 25"/>
            <p:cNvSpPr>
              <a:spLocks/>
            </p:cNvSpPr>
            <p:nvPr/>
          </p:nvSpPr>
          <p:spPr bwMode="auto">
            <a:xfrm>
              <a:off x="3131" y="2526"/>
              <a:ext cx="76" cy="155"/>
            </a:xfrm>
            <a:custGeom>
              <a:avLst/>
              <a:gdLst>
                <a:gd name="T0" fmla="*/ 0 w 154"/>
                <a:gd name="T1" fmla="*/ 0 h 309"/>
                <a:gd name="T2" fmla="*/ 7 w 154"/>
                <a:gd name="T3" fmla="*/ 42 h 309"/>
                <a:gd name="T4" fmla="*/ 18 w 154"/>
                <a:gd name="T5" fmla="*/ 86 h 309"/>
                <a:gd name="T6" fmla="*/ 32 w 154"/>
                <a:gd name="T7" fmla="*/ 127 h 309"/>
                <a:gd name="T8" fmla="*/ 48 w 154"/>
                <a:gd name="T9" fmla="*/ 169 h 309"/>
                <a:gd name="T10" fmla="*/ 68 w 154"/>
                <a:gd name="T11" fmla="*/ 208 h 309"/>
                <a:gd name="T12" fmla="*/ 93 w 154"/>
                <a:gd name="T13" fmla="*/ 245 h 309"/>
                <a:gd name="T14" fmla="*/ 120 w 154"/>
                <a:gd name="T15" fmla="*/ 279 h 309"/>
                <a:gd name="T16" fmla="*/ 154 w 154"/>
                <a:gd name="T17" fmla="*/ 309 h 309"/>
                <a:gd name="T18" fmla="*/ 127 w 154"/>
                <a:gd name="T19" fmla="*/ 282 h 309"/>
                <a:gd name="T20" fmla="*/ 103 w 154"/>
                <a:gd name="T21" fmla="*/ 252 h 309"/>
                <a:gd name="T22" fmla="*/ 80 w 154"/>
                <a:gd name="T23" fmla="*/ 216 h 309"/>
                <a:gd name="T24" fmla="*/ 60 w 154"/>
                <a:gd name="T25" fmla="*/ 178 h 309"/>
                <a:gd name="T26" fmla="*/ 41 w 154"/>
                <a:gd name="T27" fmla="*/ 138 h 309"/>
                <a:gd name="T28" fmla="*/ 25 w 154"/>
                <a:gd name="T29" fmla="*/ 94 h 309"/>
                <a:gd name="T30" fmla="*/ 11 w 154"/>
                <a:gd name="T31" fmla="*/ 48 h 309"/>
                <a:gd name="T32" fmla="*/ 0 w 154"/>
                <a:gd name="T33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4" h="309">
                  <a:moveTo>
                    <a:pt x="0" y="0"/>
                  </a:moveTo>
                  <a:lnTo>
                    <a:pt x="7" y="42"/>
                  </a:lnTo>
                  <a:lnTo>
                    <a:pt x="18" y="86"/>
                  </a:lnTo>
                  <a:lnTo>
                    <a:pt x="32" y="127"/>
                  </a:lnTo>
                  <a:lnTo>
                    <a:pt x="48" y="169"/>
                  </a:lnTo>
                  <a:lnTo>
                    <a:pt x="68" y="208"/>
                  </a:lnTo>
                  <a:lnTo>
                    <a:pt x="93" y="245"/>
                  </a:lnTo>
                  <a:lnTo>
                    <a:pt x="120" y="279"/>
                  </a:lnTo>
                  <a:lnTo>
                    <a:pt x="154" y="309"/>
                  </a:lnTo>
                  <a:lnTo>
                    <a:pt x="127" y="282"/>
                  </a:lnTo>
                  <a:lnTo>
                    <a:pt x="103" y="252"/>
                  </a:lnTo>
                  <a:lnTo>
                    <a:pt x="80" y="216"/>
                  </a:lnTo>
                  <a:lnTo>
                    <a:pt x="60" y="178"/>
                  </a:lnTo>
                  <a:lnTo>
                    <a:pt x="41" y="138"/>
                  </a:lnTo>
                  <a:lnTo>
                    <a:pt x="25" y="94"/>
                  </a:lnTo>
                  <a:lnTo>
                    <a:pt x="11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5" name="Freeform 26"/>
            <p:cNvSpPr>
              <a:spLocks/>
            </p:cNvSpPr>
            <p:nvPr/>
          </p:nvSpPr>
          <p:spPr bwMode="auto">
            <a:xfrm>
              <a:off x="3077" y="1998"/>
              <a:ext cx="372" cy="382"/>
            </a:xfrm>
            <a:custGeom>
              <a:avLst/>
              <a:gdLst>
                <a:gd name="T0" fmla="*/ 74 w 745"/>
                <a:gd name="T1" fmla="*/ 87 h 763"/>
                <a:gd name="T2" fmla="*/ 104 w 745"/>
                <a:gd name="T3" fmla="*/ 90 h 763"/>
                <a:gd name="T4" fmla="*/ 136 w 745"/>
                <a:gd name="T5" fmla="*/ 95 h 763"/>
                <a:gd name="T6" fmla="*/ 170 w 745"/>
                <a:gd name="T7" fmla="*/ 106 h 763"/>
                <a:gd name="T8" fmla="*/ 203 w 745"/>
                <a:gd name="T9" fmla="*/ 120 h 763"/>
                <a:gd name="T10" fmla="*/ 236 w 745"/>
                <a:gd name="T11" fmla="*/ 138 h 763"/>
                <a:gd name="T12" fmla="*/ 269 w 745"/>
                <a:gd name="T13" fmla="*/ 162 h 763"/>
                <a:gd name="T14" fmla="*/ 297 w 745"/>
                <a:gd name="T15" fmla="*/ 193 h 763"/>
                <a:gd name="T16" fmla="*/ 312 w 745"/>
                <a:gd name="T17" fmla="*/ 214 h 763"/>
                <a:gd name="T18" fmla="*/ 316 w 745"/>
                <a:gd name="T19" fmla="*/ 219 h 763"/>
                <a:gd name="T20" fmla="*/ 317 w 745"/>
                <a:gd name="T21" fmla="*/ 222 h 763"/>
                <a:gd name="T22" fmla="*/ 318 w 745"/>
                <a:gd name="T23" fmla="*/ 224 h 763"/>
                <a:gd name="T24" fmla="*/ 329 w 745"/>
                <a:gd name="T25" fmla="*/ 243 h 763"/>
                <a:gd name="T26" fmla="*/ 345 w 745"/>
                <a:gd name="T27" fmla="*/ 280 h 763"/>
                <a:gd name="T28" fmla="*/ 355 w 745"/>
                <a:gd name="T29" fmla="*/ 317 h 763"/>
                <a:gd name="T30" fmla="*/ 361 w 745"/>
                <a:gd name="T31" fmla="*/ 353 h 763"/>
                <a:gd name="T32" fmla="*/ 335 w 745"/>
                <a:gd name="T33" fmla="*/ 371 h 763"/>
                <a:gd name="T34" fmla="*/ 333 w 745"/>
                <a:gd name="T35" fmla="*/ 455 h 763"/>
                <a:gd name="T36" fmla="*/ 318 w 745"/>
                <a:gd name="T37" fmla="*/ 462 h 763"/>
                <a:gd name="T38" fmla="*/ 291 w 745"/>
                <a:gd name="T39" fmla="*/ 477 h 763"/>
                <a:gd name="T40" fmla="*/ 256 w 745"/>
                <a:gd name="T41" fmla="*/ 500 h 763"/>
                <a:gd name="T42" fmla="*/ 216 w 745"/>
                <a:gd name="T43" fmla="*/ 536 h 763"/>
                <a:gd name="T44" fmla="*/ 178 w 745"/>
                <a:gd name="T45" fmla="*/ 588 h 763"/>
                <a:gd name="T46" fmla="*/ 144 w 745"/>
                <a:gd name="T47" fmla="*/ 648 h 763"/>
                <a:gd name="T48" fmla="*/ 119 w 745"/>
                <a:gd name="T49" fmla="*/ 716 h 763"/>
                <a:gd name="T50" fmla="*/ 327 w 745"/>
                <a:gd name="T51" fmla="*/ 755 h 763"/>
                <a:gd name="T52" fmla="*/ 365 w 745"/>
                <a:gd name="T53" fmla="*/ 756 h 763"/>
                <a:gd name="T54" fmla="*/ 457 w 745"/>
                <a:gd name="T55" fmla="*/ 510 h 763"/>
                <a:gd name="T56" fmla="*/ 745 w 745"/>
                <a:gd name="T57" fmla="*/ 762 h 763"/>
                <a:gd name="T58" fmla="*/ 742 w 745"/>
                <a:gd name="T59" fmla="*/ 749 h 763"/>
                <a:gd name="T60" fmla="*/ 735 w 745"/>
                <a:gd name="T61" fmla="*/ 717 h 763"/>
                <a:gd name="T62" fmla="*/ 722 w 745"/>
                <a:gd name="T63" fmla="*/ 670 h 763"/>
                <a:gd name="T64" fmla="*/ 700 w 745"/>
                <a:gd name="T65" fmla="*/ 616 h 763"/>
                <a:gd name="T66" fmla="*/ 666 w 745"/>
                <a:gd name="T67" fmla="*/ 561 h 763"/>
                <a:gd name="T68" fmla="*/ 623 w 745"/>
                <a:gd name="T69" fmla="*/ 510 h 763"/>
                <a:gd name="T70" fmla="*/ 564 w 745"/>
                <a:gd name="T71" fmla="*/ 473 h 763"/>
                <a:gd name="T72" fmla="*/ 491 w 745"/>
                <a:gd name="T73" fmla="*/ 454 h 763"/>
                <a:gd name="T74" fmla="*/ 451 w 745"/>
                <a:gd name="T75" fmla="*/ 374 h 763"/>
                <a:gd name="T76" fmla="*/ 450 w 745"/>
                <a:gd name="T77" fmla="*/ 358 h 763"/>
                <a:gd name="T78" fmla="*/ 444 w 745"/>
                <a:gd name="T79" fmla="*/ 314 h 763"/>
                <a:gd name="T80" fmla="*/ 427 w 745"/>
                <a:gd name="T81" fmla="*/ 252 h 763"/>
                <a:gd name="T82" fmla="*/ 394 w 745"/>
                <a:gd name="T83" fmla="*/ 182 h 763"/>
                <a:gd name="T84" fmla="*/ 342 w 745"/>
                <a:gd name="T85" fmla="*/ 113 h 763"/>
                <a:gd name="T86" fmla="*/ 265 w 745"/>
                <a:gd name="T87" fmla="*/ 53 h 763"/>
                <a:gd name="T88" fmla="*/ 158 w 745"/>
                <a:gd name="T89" fmla="*/ 13 h 763"/>
                <a:gd name="T90" fmla="*/ 16 w 745"/>
                <a:gd name="T91" fmla="*/ 0 h 763"/>
                <a:gd name="T92" fmla="*/ 1 w 745"/>
                <a:gd name="T93" fmla="*/ 89 h 763"/>
                <a:gd name="T94" fmla="*/ 12 w 745"/>
                <a:gd name="T95" fmla="*/ 87 h 763"/>
                <a:gd name="T96" fmla="*/ 21 w 745"/>
                <a:gd name="T97" fmla="*/ 86 h 763"/>
                <a:gd name="T98" fmla="*/ 22 w 745"/>
                <a:gd name="T99" fmla="*/ 85 h 763"/>
                <a:gd name="T100" fmla="*/ 27 w 745"/>
                <a:gd name="T101" fmla="*/ 84 h 763"/>
                <a:gd name="T102" fmla="*/ 36 w 745"/>
                <a:gd name="T103" fmla="*/ 84 h 763"/>
                <a:gd name="T104" fmla="*/ 46 w 745"/>
                <a:gd name="T105" fmla="*/ 85 h 763"/>
                <a:gd name="T106" fmla="*/ 55 w 745"/>
                <a:gd name="T107" fmla="*/ 86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5" h="763">
                  <a:moveTo>
                    <a:pt x="60" y="86"/>
                  </a:moveTo>
                  <a:lnTo>
                    <a:pt x="74" y="87"/>
                  </a:lnTo>
                  <a:lnTo>
                    <a:pt x="88" y="89"/>
                  </a:lnTo>
                  <a:lnTo>
                    <a:pt x="104" y="90"/>
                  </a:lnTo>
                  <a:lnTo>
                    <a:pt x="119" y="92"/>
                  </a:lnTo>
                  <a:lnTo>
                    <a:pt x="136" y="95"/>
                  </a:lnTo>
                  <a:lnTo>
                    <a:pt x="152" y="100"/>
                  </a:lnTo>
                  <a:lnTo>
                    <a:pt x="170" y="106"/>
                  </a:lnTo>
                  <a:lnTo>
                    <a:pt x="187" y="112"/>
                  </a:lnTo>
                  <a:lnTo>
                    <a:pt x="203" y="120"/>
                  </a:lnTo>
                  <a:lnTo>
                    <a:pt x="220" y="128"/>
                  </a:lnTo>
                  <a:lnTo>
                    <a:pt x="236" y="138"/>
                  </a:lnTo>
                  <a:lnTo>
                    <a:pt x="253" y="150"/>
                  </a:lnTo>
                  <a:lnTo>
                    <a:pt x="269" y="162"/>
                  </a:lnTo>
                  <a:lnTo>
                    <a:pt x="284" y="177"/>
                  </a:lnTo>
                  <a:lnTo>
                    <a:pt x="297" y="193"/>
                  </a:lnTo>
                  <a:lnTo>
                    <a:pt x="310" y="212"/>
                  </a:lnTo>
                  <a:lnTo>
                    <a:pt x="312" y="214"/>
                  </a:lnTo>
                  <a:lnTo>
                    <a:pt x="314" y="216"/>
                  </a:lnTo>
                  <a:lnTo>
                    <a:pt x="316" y="219"/>
                  </a:lnTo>
                  <a:lnTo>
                    <a:pt x="317" y="221"/>
                  </a:lnTo>
                  <a:lnTo>
                    <a:pt x="317" y="222"/>
                  </a:lnTo>
                  <a:lnTo>
                    <a:pt x="318" y="223"/>
                  </a:lnTo>
                  <a:lnTo>
                    <a:pt x="318" y="224"/>
                  </a:lnTo>
                  <a:lnTo>
                    <a:pt x="319" y="226"/>
                  </a:lnTo>
                  <a:lnTo>
                    <a:pt x="329" y="243"/>
                  </a:lnTo>
                  <a:lnTo>
                    <a:pt x="338" y="261"/>
                  </a:lnTo>
                  <a:lnTo>
                    <a:pt x="345" y="280"/>
                  </a:lnTo>
                  <a:lnTo>
                    <a:pt x="350" y="298"/>
                  </a:lnTo>
                  <a:lnTo>
                    <a:pt x="355" y="317"/>
                  </a:lnTo>
                  <a:lnTo>
                    <a:pt x="359" y="335"/>
                  </a:lnTo>
                  <a:lnTo>
                    <a:pt x="361" y="353"/>
                  </a:lnTo>
                  <a:lnTo>
                    <a:pt x="363" y="371"/>
                  </a:lnTo>
                  <a:lnTo>
                    <a:pt x="335" y="371"/>
                  </a:lnTo>
                  <a:lnTo>
                    <a:pt x="335" y="454"/>
                  </a:lnTo>
                  <a:lnTo>
                    <a:pt x="333" y="455"/>
                  </a:lnTo>
                  <a:lnTo>
                    <a:pt x="327" y="457"/>
                  </a:lnTo>
                  <a:lnTo>
                    <a:pt x="318" y="462"/>
                  </a:lnTo>
                  <a:lnTo>
                    <a:pt x="306" y="468"/>
                  </a:lnTo>
                  <a:lnTo>
                    <a:pt x="291" y="477"/>
                  </a:lnTo>
                  <a:lnTo>
                    <a:pt x="274" y="487"/>
                  </a:lnTo>
                  <a:lnTo>
                    <a:pt x="256" y="500"/>
                  </a:lnTo>
                  <a:lnTo>
                    <a:pt x="238" y="515"/>
                  </a:lnTo>
                  <a:lnTo>
                    <a:pt x="216" y="536"/>
                  </a:lnTo>
                  <a:lnTo>
                    <a:pt x="196" y="561"/>
                  </a:lnTo>
                  <a:lnTo>
                    <a:pt x="178" y="588"/>
                  </a:lnTo>
                  <a:lnTo>
                    <a:pt x="160" y="617"/>
                  </a:lnTo>
                  <a:lnTo>
                    <a:pt x="144" y="648"/>
                  </a:lnTo>
                  <a:lnTo>
                    <a:pt x="130" y="681"/>
                  </a:lnTo>
                  <a:lnTo>
                    <a:pt x="119" y="716"/>
                  </a:lnTo>
                  <a:lnTo>
                    <a:pt x="108" y="753"/>
                  </a:lnTo>
                  <a:lnTo>
                    <a:pt x="327" y="755"/>
                  </a:lnTo>
                  <a:lnTo>
                    <a:pt x="324" y="757"/>
                  </a:lnTo>
                  <a:lnTo>
                    <a:pt x="365" y="756"/>
                  </a:lnTo>
                  <a:lnTo>
                    <a:pt x="365" y="510"/>
                  </a:lnTo>
                  <a:lnTo>
                    <a:pt x="457" y="510"/>
                  </a:lnTo>
                  <a:lnTo>
                    <a:pt x="457" y="763"/>
                  </a:lnTo>
                  <a:lnTo>
                    <a:pt x="745" y="762"/>
                  </a:lnTo>
                  <a:lnTo>
                    <a:pt x="745" y="759"/>
                  </a:lnTo>
                  <a:lnTo>
                    <a:pt x="742" y="749"/>
                  </a:lnTo>
                  <a:lnTo>
                    <a:pt x="740" y="736"/>
                  </a:lnTo>
                  <a:lnTo>
                    <a:pt x="735" y="717"/>
                  </a:lnTo>
                  <a:lnTo>
                    <a:pt x="730" y="694"/>
                  </a:lnTo>
                  <a:lnTo>
                    <a:pt x="722" y="670"/>
                  </a:lnTo>
                  <a:lnTo>
                    <a:pt x="711" y="643"/>
                  </a:lnTo>
                  <a:lnTo>
                    <a:pt x="700" y="616"/>
                  </a:lnTo>
                  <a:lnTo>
                    <a:pt x="685" y="587"/>
                  </a:lnTo>
                  <a:lnTo>
                    <a:pt x="666" y="561"/>
                  </a:lnTo>
                  <a:lnTo>
                    <a:pt x="646" y="534"/>
                  </a:lnTo>
                  <a:lnTo>
                    <a:pt x="623" y="510"/>
                  </a:lnTo>
                  <a:lnTo>
                    <a:pt x="595" y="489"/>
                  </a:lnTo>
                  <a:lnTo>
                    <a:pt x="564" y="473"/>
                  </a:lnTo>
                  <a:lnTo>
                    <a:pt x="529" y="460"/>
                  </a:lnTo>
                  <a:lnTo>
                    <a:pt x="491" y="454"/>
                  </a:lnTo>
                  <a:lnTo>
                    <a:pt x="491" y="374"/>
                  </a:lnTo>
                  <a:lnTo>
                    <a:pt x="451" y="374"/>
                  </a:lnTo>
                  <a:lnTo>
                    <a:pt x="451" y="369"/>
                  </a:lnTo>
                  <a:lnTo>
                    <a:pt x="450" y="358"/>
                  </a:lnTo>
                  <a:lnTo>
                    <a:pt x="447" y="338"/>
                  </a:lnTo>
                  <a:lnTo>
                    <a:pt x="444" y="314"/>
                  </a:lnTo>
                  <a:lnTo>
                    <a:pt x="437" y="284"/>
                  </a:lnTo>
                  <a:lnTo>
                    <a:pt x="427" y="252"/>
                  </a:lnTo>
                  <a:lnTo>
                    <a:pt x="413" y="218"/>
                  </a:lnTo>
                  <a:lnTo>
                    <a:pt x="394" y="182"/>
                  </a:lnTo>
                  <a:lnTo>
                    <a:pt x="371" y="146"/>
                  </a:lnTo>
                  <a:lnTo>
                    <a:pt x="342" y="113"/>
                  </a:lnTo>
                  <a:lnTo>
                    <a:pt x="308" y="81"/>
                  </a:lnTo>
                  <a:lnTo>
                    <a:pt x="265" y="53"/>
                  </a:lnTo>
                  <a:lnTo>
                    <a:pt x="216" y="30"/>
                  </a:lnTo>
                  <a:lnTo>
                    <a:pt x="158" y="13"/>
                  </a:lnTo>
                  <a:lnTo>
                    <a:pt x="92" y="2"/>
                  </a:lnTo>
                  <a:lnTo>
                    <a:pt x="16" y="0"/>
                  </a:lnTo>
                  <a:lnTo>
                    <a:pt x="0" y="89"/>
                  </a:lnTo>
                  <a:lnTo>
                    <a:pt x="1" y="89"/>
                  </a:lnTo>
                  <a:lnTo>
                    <a:pt x="6" y="87"/>
                  </a:lnTo>
                  <a:lnTo>
                    <a:pt x="12" y="87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22" y="85"/>
                  </a:lnTo>
                  <a:lnTo>
                    <a:pt x="22" y="85"/>
                  </a:lnTo>
                  <a:lnTo>
                    <a:pt x="22" y="84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4"/>
                  </a:lnTo>
                  <a:lnTo>
                    <a:pt x="42" y="85"/>
                  </a:lnTo>
                  <a:lnTo>
                    <a:pt x="46" y="85"/>
                  </a:lnTo>
                  <a:lnTo>
                    <a:pt x="51" y="85"/>
                  </a:lnTo>
                  <a:lnTo>
                    <a:pt x="55" y="86"/>
                  </a:lnTo>
                  <a:lnTo>
                    <a:pt x="60" y="86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7" name="Freeform 27"/>
            <p:cNvSpPr>
              <a:spLocks/>
            </p:cNvSpPr>
            <p:nvPr/>
          </p:nvSpPr>
          <p:spPr bwMode="auto">
            <a:xfrm>
              <a:off x="3236" y="2111"/>
              <a:ext cx="22" cy="72"/>
            </a:xfrm>
            <a:custGeom>
              <a:avLst/>
              <a:gdLst>
                <a:gd name="T0" fmla="*/ 44 w 44"/>
                <a:gd name="T1" fmla="*/ 145 h 145"/>
                <a:gd name="T2" fmla="*/ 42 w 44"/>
                <a:gd name="T3" fmla="*/ 127 h 145"/>
                <a:gd name="T4" fmla="*/ 40 w 44"/>
                <a:gd name="T5" fmla="*/ 109 h 145"/>
                <a:gd name="T6" fmla="*/ 36 w 44"/>
                <a:gd name="T7" fmla="*/ 91 h 145"/>
                <a:gd name="T8" fmla="*/ 31 w 44"/>
                <a:gd name="T9" fmla="*/ 72 h 145"/>
                <a:gd name="T10" fmla="*/ 26 w 44"/>
                <a:gd name="T11" fmla="*/ 54 h 145"/>
                <a:gd name="T12" fmla="*/ 19 w 44"/>
                <a:gd name="T13" fmla="*/ 35 h 145"/>
                <a:gd name="T14" fmla="*/ 10 w 44"/>
                <a:gd name="T15" fmla="*/ 17 h 145"/>
                <a:gd name="T16" fmla="*/ 0 w 44"/>
                <a:gd name="T17" fmla="*/ 0 h 145"/>
                <a:gd name="T18" fmla="*/ 8 w 44"/>
                <a:gd name="T19" fmla="*/ 13 h 145"/>
                <a:gd name="T20" fmla="*/ 15 w 44"/>
                <a:gd name="T21" fmla="*/ 29 h 145"/>
                <a:gd name="T22" fmla="*/ 22 w 44"/>
                <a:gd name="T23" fmla="*/ 46 h 145"/>
                <a:gd name="T24" fmla="*/ 28 w 44"/>
                <a:gd name="T25" fmla="*/ 63 h 145"/>
                <a:gd name="T26" fmla="*/ 34 w 44"/>
                <a:gd name="T27" fmla="*/ 82 h 145"/>
                <a:gd name="T28" fmla="*/ 38 w 44"/>
                <a:gd name="T29" fmla="*/ 102 h 145"/>
                <a:gd name="T30" fmla="*/ 42 w 44"/>
                <a:gd name="T31" fmla="*/ 123 h 145"/>
                <a:gd name="T32" fmla="*/ 44 w 44"/>
                <a:gd name="T3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145">
                  <a:moveTo>
                    <a:pt x="44" y="145"/>
                  </a:moveTo>
                  <a:lnTo>
                    <a:pt x="42" y="127"/>
                  </a:lnTo>
                  <a:lnTo>
                    <a:pt x="40" y="109"/>
                  </a:lnTo>
                  <a:lnTo>
                    <a:pt x="36" y="91"/>
                  </a:lnTo>
                  <a:lnTo>
                    <a:pt x="31" y="72"/>
                  </a:lnTo>
                  <a:lnTo>
                    <a:pt x="26" y="54"/>
                  </a:lnTo>
                  <a:lnTo>
                    <a:pt x="19" y="35"/>
                  </a:lnTo>
                  <a:lnTo>
                    <a:pt x="10" y="17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5" y="29"/>
                  </a:lnTo>
                  <a:lnTo>
                    <a:pt x="22" y="46"/>
                  </a:lnTo>
                  <a:lnTo>
                    <a:pt x="28" y="63"/>
                  </a:lnTo>
                  <a:lnTo>
                    <a:pt x="34" y="82"/>
                  </a:lnTo>
                  <a:lnTo>
                    <a:pt x="38" y="102"/>
                  </a:lnTo>
                  <a:lnTo>
                    <a:pt x="42" y="123"/>
                  </a:lnTo>
                  <a:lnTo>
                    <a:pt x="44" y="145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8" name="Freeform 28"/>
            <p:cNvSpPr>
              <a:spLocks/>
            </p:cNvSpPr>
            <p:nvPr/>
          </p:nvSpPr>
          <p:spPr bwMode="auto">
            <a:xfrm>
              <a:off x="3232" y="2104"/>
              <a:ext cx="3" cy="4"/>
            </a:xfrm>
            <a:custGeom>
              <a:avLst/>
              <a:gdLst>
                <a:gd name="T0" fmla="*/ 7 w 7"/>
                <a:gd name="T1" fmla="*/ 9 h 9"/>
                <a:gd name="T2" fmla="*/ 6 w 7"/>
                <a:gd name="T3" fmla="*/ 7 h 9"/>
                <a:gd name="T4" fmla="*/ 4 w 7"/>
                <a:gd name="T5" fmla="*/ 4 h 9"/>
                <a:gd name="T6" fmla="*/ 2 w 7"/>
                <a:gd name="T7" fmla="*/ 2 h 9"/>
                <a:gd name="T8" fmla="*/ 0 w 7"/>
                <a:gd name="T9" fmla="*/ 0 h 9"/>
                <a:gd name="T10" fmla="*/ 2 w 7"/>
                <a:gd name="T11" fmla="*/ 2 h 9"/>
                <a:gd name="T12" fmla="*/ 4 w 7"/>
                <a:gd name="T13" fmla="*/ 4 h 9"/>
                <a:gd name="T14" fmla="*/ 6 w 7"/>
                <a:gd name="T15" fmla="*/ 7 h 9"/>
                <a:gd name="T16" fmla="*/ 7 w 7"/>
                <a:gd name="T1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9">
                  <a:moveTo>
                    <a:pt x="7" y="9"/>
                  </a:moveTo>
                  <a:lnTo>
                    <a:pt x="6" y="7"/>
                  </a:lnTo>
                  <a:lnTo>
                    <a:pt x="4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4" y="4"/>
                  </a:lnTo>
                  <a:lnTo>
                    <a:pt x="6" y="7"/>
                  </a:lnTo>
                  <a:lnTo>
                    <a:pt x="7" y="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29" name="Freeform 29"/>
            <p:cNvSpPr>
              <a:spLocks/>
            </p:cNvSpPr>
            <p:nvPr/>
          </p:nvSpPr>
          <p:spPr bwMode="auto">
            <a:xfrm>
              <a:off x="3131" y="2255"/>
              <a:ext cx="64" cy="119"/>
            </a:xfrm>
            <a:custGeom>
              <a:avLst/>
              <a:gdLst>
                <a:gd name="T0" fmla="*/ 130 w 130"/>
                <a:gd name="T1" fmla="*/ 0 h 238"/>
                <a:gd name="T2" fmla="*/ 109 w 130"/>
                <a:gd name="T3" fmla="*/ 18 h 238"/>
                <a:gd name="T4" fmla="*/ 88 w 130"/>
                <a:gd name="T5" fmla="*/ 40 h 238"/>
                <a:gd name="T6" fmla="*/ 67 w 130"/>
                <a:gd name="T7" fmla="*/ 65 h 238"/>
                <a:gd name="T8" fmla="*/ 49 w 130"/>
                <a:gd name="T9" fmla="*/ 93 h 238"/>
                <a:gd name="T10" fmla="*/ 33 w 130"/>
                <a:gd name="T11" fmla="*/ 124 h 238"/>
                <a:gd name="T12" fmla="*/ 18 w 130"/>
                <a:gd name="T13" fmla="*/ 158 h 238"/>
                <a:gd name="T14" fmla="*/ 7 w 130"/>
                <a:gd name="T15" fmla="*/ 196 h 238"/>
                <a:gd name="T16" fmla="*/ 0 w 130"/>
                <a:gd name="T17" fmla="*/ 238 h 238"/>
                <a:gd name="T18" fmla="*/ 11 w 130"/>
                <a:gd name="T19" fmla="*/ 201 h 238"/>
                <a:gd name="T20" fmla="*/ 22 w 130"/>
                <a:gd name="T21" fmla="*/ 166 h 238"/>
                <a:gd name="T22" fmla="*/ 36 w 130"/>
                <a:gd name="T23" fmla="*/ 133 h 238"/>
                <a:gd name="T24" fmla="*/ 52 w 130"/>
                <a:gd name="T25" fmla="*/ 102 h 238"/>
                <a:gd name="T26" fmla="*/ 70 w 130"/>
                <a:gd name="T27" fmla="*/ 73 h 238"/>
                <a:gd name="T28" fmla="*/ 88 w 130"/>
                <a:gd name="T29" fmla="*/ 46 h 238"/>
                <a:gd name="T30" fmla="*/ 108 w 130"/>
                <a:gd name="T31" fmla="*/ 21 h 238"/>
                <a:gd name="T32" fmla="*/ 130 w 130"/>
                <a:gd name="T33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0" h="238">
                  <a:moveTo>
                    <a:pt x="130" y="0"/>
                  </a:moveTo>
                  <a:lnTo>
                    <a:pt x="109" y="18"/>
                  </a:lnTo>
                  <a:lnTo>
                    <a:pt x="88" y="40"/>
                  </a:lnTo>
                  <a:lnTo>
                    <a:pt x="67" y="65"/>
                  </a:lnTo>
                  <a:lnTo>
                    <a:pt x="49" y="93"/>
                  </a:lnTo>
                  <a:lnTo>
                    <a:pt x="33" y="124"/>
                  </a:lnTo>
                  <a:lnTo>
                    <a:pt x="18" y="158"/>
                  </a:lnTo>
                  <a:lnTo>
                    <a:pt x="7" y="196"/>
                  </a:lnTo>
                  <a:lnTo>
                    <a:pt x="0" y="238"/>
                  </a:lnTo>
                  <a:lnTo>
                    <a:pt x="11" y="201"/>
                  </a:lnTo>
                  <a:lnTo>
                    <a:pt x="22" y="166"/>
                  </a:lnTo>
                  <a:lnTo>
                    <a:pt x="36" y="133"/>
                  </a:lnTo>
                  <a:lnTo>
                    <a:pt x="52" y="102"/>
                  </a:lnTo>
                  <a:lnTo>
                    <a:pt x="70" y="73"/>
                  </a:lnTo>
                  <a:lnTo>
                    <a:pt x="88" y="46"/>
                  </a:lnTo>
                  <a:lnTo>
                    <a:pt x="108" y="21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30" name="Freeform 30"/>
            <p:cNvSpPr>
              <a:spLocks/>
            </p:cNvSpPr>
            <p:nvPr/>
          </p:nvSpPr>
          <p:spPr bwMode="auto">
            <a:xfrm>
              <a:off x="3126" y="2253"/>
              <a:ext cx="323" cy="463"/>
            </a:xfrm>
            <a:custGeom>
              <a:avLst/>
              <a:gdLst>
                <a:gd name="T0" fmla="*/ 647 w 647"/>
                <a:gd name="T1" fmla="*/ 298 h 926"/>
                <a:gd name="T2" fmla="*/ 647 w 647"/>
                <a:gd name="T3" fmla="*/ 288 h 926"/>
                <a:gd name="T4" fmla="*/ 647 w 647"/>
                <a:gd name="T5" fmla="*/ 276 h 926"/>
                <a:gd name="T6" fmla="*/ 647 w 647"/>
                <a:gd name="T7" fmla="*/ 265 h 926"/>
                <a:gd name="T8" fmla="*/ 647 w 647"/>
                <a:gd name="T9" fmla="*/ 252 h 926"/>
                <a:gd name="T10" fmla="*/ 359 w 647"/>
                <a:gd name="T11" fmla="*/ 253 h 926"/>
                <a:gd name="T12" fmla="*/ 359 w 647"/>
                <a:gd name="T13" fmla="*/ 0 h 926"/>
                <a:gd name="T14" fmla="*/ 267 w 647"/>
                <a:gd name="T15" fmla="*/ 0 h 926"/>
                <a:gd name="T16" fmla="*/ 267 w 647"/>
                <a:gd name="T17" fmla="*/ 246 h 926"/>
                <a:gd name="T18" fmla="*/ 226 w 647"/>
                <a:gd name="T19" fmla="*/ 247 h 926"/>
                <a:gd name="T20" fmla="*/ 229 w 647"/>
                <a:gd name="T21" fmla="*/ 245 h 926"/>
                <a:gd name="T22" fmla="*/ 10 w 647"/>
                <a:gd name="T23" fmla="*/ 243 h 926"/>
                <a:gd name="T24" fmla="*/ 7 w 647"/>
                <a:gd name="T25" fmla="*/ 268 h 926"/>
                <a:gd name="T26" fmla="*/ 1 w 647"/>
                <a:gd name="T27" fmla="*/ 335 h 926"/>
                <a:gd name="T28" fmla="*/ 0 w 647"/>
                <a:gd name="T29" fmla="*/ 432 h 926"/>
                <a:gd name="T30" fmla="*/ 10 w 647"/>
                <a:gd name="T31" fmla="*/ 546 h 926"/>
                <a:gd name="T32" fmla="*/ 15 w 647"/>
                <a:gd name="T33" fmla="*/ 597 h 926"/>
                <a:gd name="T34" fmla="*/ 27 w 647"/>
                <a:gd name="T35" fmla="*/ 647 h 926"/>
                <a:gd name="T36" fmla="*/ 42 w 647"/>
                <a:gd name="T37" fmla="*/ 694 h 926"/>
                <a:gd name="T38" fmla="*/ 61 w 647"/>
                <a:gd name="T39" fmla="*/ 738 h 926"/>
                <a:gd name="T40" fmla="*/ 85 w 647"/>
                <a:gd name="T41" fmla="*/ 779 h 926"/>
                <a:gd name="T42" fmla="*/ 112 w 647"/>
                <a:gd name="T43" fmla="*/ 816 h 926"/>
                <a:gd name="T44" fmla="*/ 142 w 647"/>
                <a:gd name="T45" fmla="*/ 847 h 926"/>
                <a:gd name="T46" fmla="*/ 173 w 647"/>
                <a:gd name="T47" fmla="*/ 873 h 926"/>
                <a:gd name="T48" fmla="*/ 189 w 647"/>
                <a:gd name="T49" fmla="*/ 884 h 926"/>
                <a:gd name="T50" fmla="*/ 204 w 647"/>
                <a:gd name="T51" fmla="*/ 893 h 926"/>
                <a:gd name="T52" fmla="*/ 220 w 647"/>
                <a:gd name="T53" fmla="*/ 900 h 926"/>
                <a:gd name="T54" fmla="*/ 237 w 647"/>
                <a:gd name="T55" fmla="*/ 907 h 926"/>
                <a:gd name="T56" fmla="*/ 256 w 647"/>
                <a:gd name="T57" fmla="*/ 912 h 926"/>
                <a:gd name="T58" fmla="*/ 276 w 647"/>
                <a:gd name="T59" fmla="*/ 916 h 926"/>
                <a:gd name="T60" fmla="*/ 296 w 647"/>
                <a:gd name="T61" fmla="*/ 921 h 926"/>
                <a:gd name="T62" fmla="*/ 318 w 647"/>
                <a:gd name="T63" fmla="*/ 926 h 926"/>
                <a:gd name="T64" fmla="*/ 341 w 647"/>
                <a:gd name="T65" fmla="*/ 924 h 926"/>
                <a:gd name="T66" fmla="*/ 365 w 647"/>
                <a:gd name="T67" fmla="*/ 921 h 926"/>
                <a:gd name="T68" fmla="*/ 388 w 647"/>
                <a:gd name="T69" fmla="*/ 915 h 926"/>
                <a:gd name="T70" fmla="*/ 413 w 647"/>
                <a:gd name="T71" fmla="*/ 907 h 926"/>
                <a:gd name="T72" fmla="*/ 436 w 647"/>
                <a:gd name="T73" fmla="*/ 897 h 926"/>
                <a:gd name="T74" fmla="*/ 458 w 647"/>
                <a:gd name="T75" fmla="*/ 884 h 926"/>
                <a:gd name="T76" fmla="*/ 480 w 647"/>
                <a:gd name="T77" fmla="*/ 869 h 926"/>
                <a:gd name="T78" fmla="*/ 501 w 647"/>
                <a:gd name="T79" fmla="*/ 852 h 926"/>
                <a:gd name="T80" fmla="*/ 521 w 647"/>
                <a:gd name="T81" fmla="*/ 832 h 926"/>
                <a:gd name="T82" fmla="*/ 539 w 647"/>
                <a:gd name="T83" fmla="*/ 809 h 926"/>
                <a:gd name="T84" fmla="*/ 556 w 647"/>
                <a:gd name="T85" fmla="*/ 785 h 926"/>
                <a:gd name="T86" fmla="*/ 572 w 647"/>
                <a:gd name="T87" fmla="*/ 757 h 926"/>
                <a:gd name="T88" fmla="*/ 584 w 647"/>
                <a:gd name="T89" fmla="*/ 729 h 926"/>
                <a:gd name="T90" fmla="*/ 596 w 647"/>
                <a:gd name="T91" fmla="*/ 696 h 926"/>
                <a:gd name="T92" fmla="*/ 605 w 647"/>
                <a:gd name="T93" fmla="*/ 662 h 926"/>
                <a:gd name="T94" fmla="*/ 611 w 647"/>
                <a:gd name="T95" fmla="*/ 625 h 926"/>
                <a:gd name="T96" fmla="*/ 619 w 647"/>
                <a:gd name="T97" fmla="*/ 593 h 926"/>
                <a:gd name="T98" fmla="*/ 626 w 647"/>
                <a:gd name="T99" fmla="*/ 558 h 926"/>
                <a:gd name="T100" fmla="*/ 633 w 647"/>
                <a:gd name="T101" fmla="*/ 521 h 926"/>
                <a:gd name="T102" fmla="*/ 637 w 647"/>
                <a:gd name="T103" fmla="*/ 482 h 926"/>
                <a:gd name="T104" fmla="*/ 642 w 647"/>
                <a:gd name="T105" fmla="*/ 440 h 926"/>
                <a:gd name="T106" fmla="*/ 644 w 647"/>
                <a:gd name="T107" fmla="*/ 395 h 926"/>
                <a:gd name="T108" fmla="*/ 647 w 647"/>
                <a:gd name="T109" fmla="*/ 348 h 926"/>
                <a:gd name="T110" fmla="*/ 647 w 647"/>
                <a:gd name="T111" fmla="*/ 29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47" h="926">
                  <a:moveTo>
                    <a:pt x="647" y="298"/>
                  </a:moveTo>
                  <a:lnTo>
                    <a:pt x="647" y="288"/>
                  </a:lnTo>
                  <a:lnTo>
                    <a:pt x="647" y="276"/>
                  </a:lnTo>
                  <a:lnTo>
                    <a:pt x="647" y="265"/>
                  </a:lnTo>
                  <a:lnTo>
                    <a:pt x="647" y="252"/>
                  </a:lnTo>
                  <a:lnTo>
                    <a:pt x="359" y="253"/>
                  </a:lnTo>
                  <a:lnTo>
                    <a:pt x="359" y="0"/>
                  </a:lnTo>
                  <a:lnTo>
                    <a:pt x="267" y="0"/>
                  </a:lnTo>
                  <a:lnTo>
                    <a:pt x="267" y="246"/>
                  </a:lnTo>
                  <a:lnTo>
                    <a:pt x="226" y="247"/>
                  </a:lnTo>
                  <a:lnTo>
                    <a:pt x="229" y="245"/>
                  </a:lnTo>
                  <a:lnTo>
                    <a:pt x="10" y="243"/>
                  </a:lnTo>
                  <a:lnTo>
                    <a:pt x="7" y="268"/>
                  </a:lnTo>
                  <a:lnTo>
                    <a:pt x="1" y="335"/>
                  </a:lnTo>
                  <a:lnTo>
                    <a:pt x="0" y="432"/>
                  </a:lnTo>
                  <a:lnTo>
                    <a:pt x="10" y="546"/>
                  </a:lnTo>
                  <a:lnTo>
                    <a:pt x="15" y="597"/>
                  </a:lnTo>
                  <a:lnTo>
                    <a:pt x="27" y="647"/>
                  </a:lnTo>
                  <a:lnTo>
                    <a:pt x="42" y="694"/>
                  </a:lnTo>
                  <a:lnTo>
                    <a:pt x="61" y="738"/>
                  </a:lnTo>
                  <a:lnTo>
                    <a:pt x="85" y="779"/>
                  </a:lnTo>
                  <a:lnTo>
                    <a:pt x="112" y="816"/>
                  </a:lnTo>
                  <a:lnTo>
                    <a:pt x="142" y="847"/>
                  </a:lnTo>
                  <a:lnTo>
                    <a:pt x="173" y="873"/>
                  </a:lnTo>
                  <a:lnTo>
                    <a:pt x="189" y="884"/>
                  </a:lnTo>
                  <a:lnTo>
                    <a:pt x="204" y="893"/>
                  </a:lnTo>
                  <a:lnTo>
                    <a:pt x="220" y="900"/>
                  </a:lnTo>
                  <a:lnTo>
                    <a:pt x="237" y="907"/>
                  </a:lnTo>
                  <a:lnTo>
                    <a:pt x="256" y="912"/>
                  </a:lnTo>
                  <a:lnTo>
                    <a:pt x="276" y="916"/>
                  </a:lnTo>
                  <a:lnTo>
                    <a:pt x="296" y="921"/>
                  </a:lnTo>
                  <a:lnTo>
                    <a:pt x="318" y="926"/>
                  </a:lnTo>
                  <a:lnTo>
                    <a:pt x="341" y="924"/>
                  </a:lnTo>
                  <a:lnTo>
                    <a:pt x="365" y="921"/>
                  </a:lnTo>
                  <a:lnTo>
                    <a:pt x="388" y="915"/>
                  </a:lnTo>
                  <a:lnTo>
                    <a:pt x="413" y="907"/>
                  </a:lnTo>
                  <a:lnTo>
                    <a:pt x="436" y="897"/>
                  </a:lnTo>
                  <a:lnTo>
                    <a:pt x="458" y="884"/>
                  </a:lnTo>
                  <a:lnTo>
                    <a:pt x="480" y="869"/>
                  </a:lnTo>
                  <a:lnTo>
                    <a:pt x="501" y="852"/>
                  </a:lnTo>
                  <a:lnTo>
                    <a:pt x="521" y="832"/>
                  </a:lnTo>
                  <a:lnTo>
                    <a:pt x="539" y="809"/>
                  </a:lnTo>
                  <a:lnTo>
                    <a:pt x="556" y="785"/>
                  </a:lnTo>
                  <a:lnTo>
                    <a:pt x="572" y="757"/>
                  </a:lnTo>
                  <a:lnTo>
                    <a:pt x="584" y="729"/>
                  </a:lnTo>
                  <a:lnTo>
                    <a:pt x="596" y="696"/>
                  </a:lnTo>
                  <a:lnTo>
                    <a:pt x="605" y="662"/>
                  </a:lnTo>
                  <a:lnTo>
                    <a:pt x="611" y="625"/>
                  </a:lnTo>
                  <a:lnTo>
                    <a:pt x="619" y="593"/>
                  </a:lnTo>
                  <a:lnTo>
                    <a:pt x="626" y="558"/>
                  </a:lnTo>
                  <a:lnTo>
                    <a:pt x="633" y="521"/>
                  </a:lnTo>
                  <a:lnTo>
                    <a:pt x="637" y="482"/>
                  </a:lnTo>
                  <a:lnTo>
                    <a:pt x="642" y="440"/>
                  </a:lnTo>
                  <a:lnTo>
                    <a:pt x="644" y="395"/>
                  </a:lnTo>
                  <a:lnTo>
                    <a:pt x="647" y="348"/>
                  </a:lnTo>
                  <a:lnTo>
                    <a:pt x="647" y="29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  <p:sp>
          <p:nvSpPr>
            <p:cNvPr id="1031" name="Freeform 31"/>
            <p:cNvSpPr>
              <a:spLocks/>
            </p:cNvSpPr>
            <p:nvPr/>
          </p:nvSpPr>
          <p:spPr bwMode="auto">
            <a:xfrm>
              <a:off x="3087" y="2040"/>
              <a:ext cx="20" cy="2"/>
            </a:xfrm>
            <a:custGeom>
              <a:avLst/>
              <a:gdLst>
                <a:gd name="T0" fmla="*/ 39 w 39"/>
                <a:gd name="T1" fmla="*/ 2 h 3"/>
                <a:gd name="T2" fmla="*/ 34 w 39"/>
                <a:gd name="T3" fmla="*/ 2 h 3"/>
                <a:gd name="T4" fmla="*/ 30 w 39"/>
                <a:gd name="T5" fmla="*/ 1 h 3"/>
                <a:gd name="T6" fmla="*/ 25 w 39"/>
                <a:gd name="T7" fmla="*/ 1 h 3"/>
                <a:gd name="T8" fmla="*/ 21 w 39"/>
                <a:gd name="T9" fmla="*/ 1 h 3"/>
                <a:gd name="T10" fmla="*/ 15 w 39"/>
                <a:gd name="T11" fmla="*/ 0 h 3"/>
                <a:gd name="T12" fmla="*/ 10 w 39"/>
                <a:gd name="T13" fmla="*/ 0 h 3"/>
                <a:gd name="T14" fmla="*/ 6 w 39"/>
                <a:gd name="T15" fmla="*/ 0 h 3"/>
                <a:gd name="T16" fmla="*/ 1 w 39"/>
                <a:gd name="T17" fmla="*/ 0 h 3"/>
                <a:gd name="T18" fmla="*/ 1 w 39"/>
                <a:gd name="T19" fmla="*/ 1 h 3"/>
                <a:gd name="T20" fmla="*/ 1 w 39"/>
                <a:gd name="T21" fmla="*/ 1 h 3"/>
                <a:gd name="T22" fmla="*/ 0 w 39"/>
                <a:gd name="T23" fmla="*/ 2 h 3"/>
                <a:gd name="T24" fmla="*/ 0 w 39"/>
                <a:gd name="T25" fmla="*/ 3 h 3"/>
                <a:gd name="T26" fmla="*/ 4 w 39"/>
                <a:gd name="T27" fmla="*/ 3 h 3"/>
                <a:gd name="T28" fmla="*/ 8 w 39"/>
                <a:gd name="T29" fmla="*/ 2 h 3"/>
                <a:gd name="T30" fmla="*/ 12 w 39"/>
                <a:gd name="T31" fmla="*/ 2 h 3"/>
                <a:gd name="T32" fmla="*/ 18 w 39"/>
                <a:gd name="T33" fmla="*/ 2 h 3"/>
                <a:gd name="T34" fmla="*/ 23 w 39"/>
                <a:gd name="T35" fmla="*/ 2 h 3"/>
                <a:gd name="T36" fmla="*/ 27 w 39"/>
                <a:gd name="T37" fmla="*/ 2 h 3"/>
                <a:gd name="T38" fmla="*/ 33 w 39"/>
                <a:gd name="T39" fmla="*/ 2 h 3"/>
                <a:gd name="T40" fmla="*/ 39 w 39"/>
                <a:gd name="T4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3">
                  <a:moveTo>
                    <a:pt x="39" y="2"/>
                  </a:moveTo>
                  <a:lnTo>
                    <a:pt x="34" y="2"/>
                  </a:lnTo>
                  <a:lnTo>
                    <a:pt x="30" y="1"/>
                  </a:lnTo>
                  <a:lnTo>
                    <a:pt x="25" y="1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4" y="3"/>
                  </a:lnTo>
                  <a:lnTo>
                    <a:pt x="8" y="2"/>
                  </a:lnTo>
                  <a:lnTo>
                    <a:pt x="12" y="2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/>
            </a:p>
          </p:txBody>
        </p:sp>
      </p:grpSp>
      <p:pic>
        <p:nvPicPr>
          <p:cNvPr id="1026" name="Picture 10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0" y="4102100"/>
            <a:ext cx="541533" cy="9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Widesc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920" y="171648"/>
            <a:ext cx="11521280" cy="1828452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40" y="4396961"/>
            <a:ext cx="817977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33" y="3379374"/>
            <a:ext cx="750931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063553" y="3379374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063553" y="2353065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063553" y="4492223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576602" y="2204864"/>
            <a:ext cx="990935" cy="930274"/>
            <a:chOff x="2310" y="1595"/>
            <a:chExt cx="1140" cy="1130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10" y="1595"/>
              <a:ext cx="1140" cy="1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310" y="1595"/>
              <a:ext cx="778" cy="777"/>
            </a:xfrm>
            <a:custGeom>
              <a:avLst/>
              <a:gdLst>
                <a:gd name="T0" fmla="*/ 859 w 1556"/>
                <a:gd name="T1" fmla="*/ 1551 h 1554"/>
                <a:gd name="T2" fmla="*/ 974 w 1556"/>
                <a:gd name="T3" fmla="*/ 1530 h 1554"/>
                <a:gd name="T4" fmla="*/ 1082 w 1556"/>
                <a:gd name="T5" fmla="*/ 1493 h 1554"/>
                <a:gd name="T6" fmla="*/ 1183 w 1556"/>
                <a:gd name="T7" fmla="*/ 1441 h 1554"/>
                <a:gd name="T8" fmla="*/ 1274 w 1556"/>
                <a:gd name="T9" fmla="*/ 1377 h 1554"/>
                <a:gd name="T10" fmla="*/ 1354 w 1556"/>
                <a:gd name="T11" fmla="*/ 1300 h 1554"/>
                <a:gd name="T12" fmla="*/ 1424 w 1556"/>
                <a:gd name="T13" fmla="*/ 1212 h 1554"/>
                <a:gd name="T14" fmla="*/ 1480 w 1556"/>
                <a:gd name="T15" fmla="*/ 1114 h 1554"/>
                <a:gd name="T16" fmla="*/ 1522 w 1556"/>
                <a:gd name="T17" fmla="*/ 1009 h 1554"/>
                <a:gd name="T18" fmla="*/ 1547 w 1556"/>
                <a:gd name="T19" fmla="*/ 897 h 1554"/>
                <a:gd name="T20" fmla="*/ 1556 w 1556"/>
                <a:gd name="T21" fmla="*/ 778 h 1554"/>
                <a:gd name="T22" fmla="*/ 1547 w 1556"/>
                <a:gd name="T23" fmla="*/ 660 h 1554"/>
                <a:gd name="T24" fmla="*/ 1522 w 1556"/>
                <a:gd name="T25" fmla="*/ 547 h 1554"/>
                <a:gd name="T26" fmla="*/ 1480 w 1556"/>
                <a:gd name="T27" fmla="*/ 441 h 1554"/>
                <a:gd name="T28" fmla="*/ 1424 w 1556"/>
                <a:gd name="T29" fmla="*/ 343 h 1554"/>
                <a:gd name="T30" fmla="*/ 1354 w 1556"/>
                <a:gd name="T31" fmla="*/ 256 h 1554"/>
                <a:gd name="T32" fmla="*/ 1274 w 1556"/>
                <a:gd name="T33" fmla="*/ 177 h 1554"/>
                <a:gd name="T34" fmla="*/ 1183 w 1556"/>
                <a:gd name="T35" fmla="*/ 113 h 1554"/>
                <a:gd name="T36" fmla="*/ 1082 w 1556"/>
                <a:gd name="T37" fmla="*/ 61 h 1554"/>
                <a:gd name="T38" fmla="*/ 974 w 1556"/>
                <a:gd name="T39" fmla="*/ 24 h 1554"/>
                <a:gd name="T40" fmla="*/ 859 w 1556"/>
                <a:gd name="T41" fmla="*/ 3 h 1554"/>
                <a:gd name="T42" fmla="*/ 739 w 1556"/>
                <a:gd name="T43" fmla="*/ 1 h 1554"/>
                <a:gd name="T44" fmla="*/ 622 w 1556"/>
                <a:gd name="T45" fmla="*/ 16 h 1554"/>
                <a:gd name="T46" fmla="*/ 511 w 1556"/>
                <a:gd name="T47" fmla="*/ 47 h 1554"/>
                <a:gd name="T48" fmla="*/ 407 w 1556"/>
                <a:gd name="T49" fmla="*/ 94 h 1554"/>
                <a:gd name="T50" fmla="*/ 312 w 1556"/>
                <a:gd name="T51" fmla="*/ 154 h 1554"/>
                <a:gd name="T52" fmla="*/ 228 w 1556"/>
                <a:gd name="T53" fmla="*/ 228 h 1554"/>
                <a:gd name="T54" fmla="*/ 154 w 1556"/>
                <a:gd name="T55" fmla="*/ 313 h 1554"/>
                <a:gd name="T56" fmla="*/ 93 w 1556"/>
                <a:gd name="T57" fmla="*/ 408 h 1554"/>
                <a:gd name="T58" fmla="*/ 47 w 1556"/>
                <a:gd name="T59" fmla="*/ 511 h 1554"/>
                <a:gd name="T60" fmla="*/ 16 w 1556"/>
                <a:gd name="T61" fmla="*/ 622 h 1554"/>
                <a:gd name="T62" fmla="*/ 1 w 1556"/>
                <a:gd name="T63" fmla="*/ 738 h 1554"/>
                <a:gd name="T64" fmla="*/ 3 w 1556"/>
                <a:gd name="T65" fmla="*/ 858 h 1554"/>
                <a:gd name="T66" fmla="*/ 24 w 1556"/>
                <a:gd name="T67" fmla="*/ 972 h 1554"/>
                <a:gd name="T68" fmla="*/ 61 w 1556"/>
                <a:gd name="T69" fmla="*/ 1080 h 1554"/>
                <a:gd name="T70" fmla="*/ 113 w 1556"/>
                <a:gd name="T71" fmla="*/ 1180 h 1554"/>
                <a:gd name="T72" fmla="*/ 178 w 1556"/>
                <a:gd name="T73" fmla="*/ 1272 h 1554"/>
                <a:gd name="T74" fmla="*/ 255 w 1556"/>
                <a:gd name="T75" fmla="*/ 1353 h 1554"/>
                <a:gd name="T76" fmla="*/ 343 w 1556"/>
                <a:gd name="T77" fmla="*/ 1422 h 1554"/>
                <a:gd name="T78" fmla="*/ 441 w 1556"/>
                <a:gd name="T79" fmla="*/ 1477 h 1554"/>
                <a:gd name="T80" fmla="*/ 548 w 1556"/>
                <a:gd name="T81" fmla="*/ 1520 h 1554"/>
                <a:gd name="T82" fmla="*/ 660 w 1556"/>
                <a:gd name="T83" fmla="*/ 1545 h 1554"/>
                <a:gd name="T84" fmla="*/ 779 w 1556"/>
                <a:gd name="T85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56" h="1554">
                  <a:moveTo>
                    <a:pt x="779" y="1554"/>
                  </a:moveTo>
                  <a:lnTo>
                    <a:pt x="820" y="1553"/>
                  </a:lnTo>
                  <a:lnTo>
                    <a:pt x="859" y="1551"/>
                  </a:lnTo>
                  <a:lnTo>
                    <a:pt x="898" y="1545"/>
                  </a:lnTo>
                  <a:lnTo>
                    <a:pt x="936" y="1538"/>
                  </a:lnTo>
                  <a:lnTo>
                    <a:pt x="974" y="1530"/>
                  </a:lnTo>
                  <a:lnTo>
                    <a:pt x="1011" y="1520"/>
                  </a:lnTo>
                  <a:lnTo>
                    <a:pt x="1047" y="1507"/>
                  </a:lnTo>
                  <a:lnTo>
                    <a:pt x="1082" y="1493"/>
                  </a:lnTo>
                  <a:lnTo>
                    <a:pt x="1117" y="1477"/>
                  </a:lnTo>
                  <a:lnTo>
                    <a:pt x="1150" y="1461"/>
                  </a:lnTo>
                  <a:lnTo>
                    <a:pt x="1183" y="1441"/>
                  </a:lnTo>
                  <a:lnTo>
                    <a:pt x="1214" y="1422"/>
                  </a:lnTo>
                  <a:lnTo>
                    <a:pt x="1245" y="1400"/>
                  </a:lnTo>
                  <a:lnTo>
                    <a:pt x="1274" y="1377"/>
                  </a:lnTo>
                  <a:lnTo>
                    <a:pt x="1301" y="1353"/>
                  </a:lnTo>
                  <a:lnTo>
                    <a:pt x="1329" y="1326"/>
                  </a:lnTo>
                  <a:lnTo>
                    <a:pt x="1354" y="1300"/>
                  </a:lnTo>
                  <a:lnTo>
                    <a:pt x="1379" y="1272"/>
                  </a:lnTo>
                  <a:lnTo>
                    <a:pt x="1402" y="1242"/>
                  </a:lnTo>
                  <a:lnTo>
                    <a:pt x="1424" y="1212"/>
                  </a:lnTo>
                  <a:lnTo>
                    <a:pt x="1444" y="1180"/>
                  </a:lnTo>
                  <a:lnTo>
                    <a:pt x="1463" y="1148"/>
                  </a:lnTo>
                  <a:lnTo>
                    <a:pt x="1480" y="1114"/>
                  </a:lnTo>
                  <a:lnTo>
                    <a:pt x="1495" y="1080"/>
                  </a:lnTo>
                  <a:lnTo>
                    <a:pt x="1509" y="1045"/>
                  </a:lnTo>
                  <a:lnTo>
                    <a:pt x="1522" y="1009"/>
                  </a:lnTo>
                  <a:lnTo>
                    <a:pt x="1532" y="972"/>
                  </a:lnTo>
                  <a:lnTo>
                    <a:pt x="1540" y="935"/>
                  </a:lnTo>
                  <a:lnTo>
                    <a:pt x="1547" y="897"/>
                  </a:lnTo>
                  <a:lnTo>
                    <a:pt x="1553" y="858"/>
                  </a:lnTo>
                  <a:lnTo>
                    <a:pt x="1555" y="819"/>
                  </a:lnTo>
                  <a:lnTo>
                    <a:pt x="1556" y="778"/>
                  </a:lnTo>
                  <a:lnTo>
                    <a:pt x="1555" y="738"/>
                  </a:lnTo>
                  <a:lnTo>
                    <a:pt x="1553" y="699"/>
                  </a:lnTo>
                  <a:lnTo>
                    <a:pt x="1547" y="660"/>
                  </a:lnTo>
                  <a:lnTo>
                    <a:pt x="1540" y="622"/>
                  </a:lnTo>
                  <a:lnTo>
                    <a:pt x="1532" y="584"/>
                  </a:lnTo>
                  <a:lnTo>
                    <a:pt x="1522" y="547"/>
                  </a:lnTo>
                  <a:lnTo>
                    <a:pt x="1509" y="511"/>
                  </a:lnTo>
                  <a:lnTo>
                    <a:pt x="1495" y="475"/>
                  </a:lnTo>
                  <a:lnTo>
                    <a:pt x="1480" y="441"/>
                  </a:lnTo>
                  <a:lnTo>
                    <a:pt x="1463" y="408"/>
                  </a:lnTo>
                  <a:lnTo>
                    <a:pt x="1444" y="375"/>
                  </a:lnTo>
                  <a:lnTo>
                    <a:pt x="1424" y="343"/>
                  </a:lnTo>
                  <a:lnTo>
                    <a:pt x="1402" y="313"/>
                  </a:lnTo>
                  <a:lnTo>
                    <a:pt x="1379" y="283"/>
                  </a:lnTo>
                  <a:lnTo>
                    <a:pt x="1354" y="256"/>
                  </a:lnTo>
                  <a:lnTo>
                    <a:pt x="1329" y="228"/>
                  </a:lnTo>
                  <a:lnTo>
                    <a:pt x="1301" y="203"/>
                  </a:lnTo>
                  <a:lnTo>
                    <a:pt x="1274" y="177"/>
                  </a:lnTo>
                  <a:lnTo>
                    <a:pt x="1245" y="154"/>
                  </a:lnTo>
                  <a:lnTo>
                    <a:pt x="1214" y="134"/>
                  </a:lnTo>
                  <a:lnTo>
                    <a:pt x="1183" y="113"/>
                  </a:lnTo>
                  <a:lnTo>
                    <a:pt x="1150" y="94"/>
                  </a:lnTo>
                  <a:lnTo>
                    <a:pt x="1117" y="77"/>
                  </a:lnTo>
                  <a:lnTo>
                    <a:pt x="1082" y="61"/>
                  </a:lnTo>
                  <a:lnTo>
                    <a:pt x="1047" y="47"/>
                  </a:lnTo>
                  <a:lnTo>
                    <a:pt x="1011" y="35"/>
                  </a:lnTo>
                  <a:lnTo>
                    <a:pt x="974" y="24"/>
                  </a:lnTo>
                  <a:lnTo>
                    <a:pt x="936" y="16"/>
                  </a:lnTo>
                  <a:lnTo>
                    <a:pt x="898" y="9"/>
                  </a:lnTo>
                  <a:lnTo>
                    <a:pt x="859" y="3"/>
                  </a:lnTo>
                  <a:lnTo>
                    <a:pt x="820" y="1"/>
                  </a:lnTo>
                  <a:lnTo>
                    <a:pt x="779" y="0"/>
                  </a:lnTo>
                  <a:lnTo>
                    <a:pt x="739" y="1"/>
                  </a:lnTo>
                  <a:lnTo>
                    <a:pt x="700" y="3"/>
                  </a:lnTo>
                  <a:lnTo>
                    <a:pt x="660" y="9"/>
                  </a:lnTo>
                  <a:lnTo>
                    <a:pt x="622" y="16"/>
                  </a:lnTo>
                  <a:lnTo>
                    <a:pt x="584" y="24"/>
                  </a:lnTo>
                  <a:lnTo>
                    <a:pt x="548" y="35"/>
                  </a:lnTo>
                  <a:lnTo>
                    <a:pt x="511" y="47"/>
                  </a:lnTo>
                  <a:lnTo>
                    <a:pt x="476" y="61"/>
                  </a:lnTo>
                  <a:lnTo>
                    <a:pt x="441" y="77"/>
                  </a:lnTo>
                  <a:lnTo>
                    <a:pt x="407" y="94"/>
                  </a:lnTo>
                  <a:lnTo>
                    <a:pt x="375" y="113"/>
                  </a:lnTo>
                  <a:lnTo>
                    <a:pt x="343" y="134"/>
                  </a:lnTo>
                  <a:lnTo>
                    <a:pt x="312" y="154"/>
                  </a:lnTo>
                  <a:lnTo>
                    <a:pt x="284" y="177"/>
                  </a:lnTo>
                  <a:lnTo>
                    <a:pt x="255" y="203"/>
                  </a:lnTo>
                  <a:lnTo>
                    <a:pt x="228" y="228"/>
                  </a:lnTo>
                  <a:lnTo>
                    <a:pt x="202" y="256"/>
                  </a:lnTo>
                  <a:lnTo>
                    <a:pt x="178" y="283"/>
                  </a:lnTo>
                  <a:lnTo>
                    <a:pt x="154" y="313"/>
                  </a:lnTo>
                  <a:lnTo>
                    <a:pt x="133" y="343"/>
                  </a:lnTo>
                  <a:lnTo>
                    <a:pt x="113" y="375"/>
                  </a:lnTo>
                  <a:lnTo>
                    <a:pt x="93" y="408"/>
                  </a:lnTo>
                  <a:lnTo>
                    <a:pt x="77" y="441"/>
                  </a:lnTo>
                  <a:lnTo>
                    <a:pt x="61" y="475"/>
                  </a:lnTo>
                  <a:lnTo>
                    <a:pt x="47" y="511"/>
                  </a:lnTo>
                  <a:lnTo>
                    <a:pt x="35" y="547"/>
                  </a:lnTo>
                  <a:lnTo>
                    <a:pt x="24" y="584"/>
                  </a:lnTo>
                  <a:lnTo>
                    <a:pt x="16" y="622"/>
                  </a:lnTo>
                  <a:lnTo>
                    <a:pt x="9" y="660"/>
                  </a:lnTo>
                  <a:lnTo>
                    <a:pt x="3" y="699"/>
                  </a:lnTo>
                  <a:lnTo>
                    <a:pt x="1" y="738"/>
                  </a:lnTo>
                  <a:lnTo>
                    <a:pt x="0" y="778"/>
                  </a:lnTo>
                  <a:lnTo>
                    <a:pt x="1" y="819"/>
                  </a:lnTo>
                  <a:lnTo>
                    <a:pt x="3" y="858"/>
                  </a:lnTo>
                  <a:lnTo>
                    <a:pt x="9" y="897"/>
                  </a:lnTo>
                  <a:lnTo>
                    <a:pt x="16" y="935"/>
                  </a:lnTo>
                  <a:lnTo>
                    <a:pt x="24" y="972"/>
                  </a:lnTo>
                  <a:lnTo>
                    <a:pt x="35" y="1009"/>
                  </a:lnTo>
                  <a:lnTo>
                    <a:pt x="47" y="1045"/>
                  </a:lnTo>
                  <a:lnTo>
                    <a:pt x="61" y="1080"/>
                  </a:lnTo>
                  <a:lnTo>
                    <a:pt x="77" y="1114"/>
                  </a:lnTo>
                  <a:lnTo>
                    <a:pt x="93" y="1148"/>
                  </a:lnTo>
                  <a:lnTo>
                    <a:pt x="113" y="1180"/>
                  </a:lnTo>
                  <a:lnTo>
                    <a:pt x="133" y="1212"/>
                  </a:lnTo>
                  <a:lnTo>
                    <a:pt x="154" y="1242"/>
                  </a:lnTo>
                  <a:lnTo>
                    <a:pt x="178" y="1272"/>
                  </a:lnTo>
                  <a:lnTo>
                    <a:pt x="202" y="1300"/>
                  </a:lnTo>
                  <a:lnTo>
                    <a:pt x="228" y="1326"/>
                  </a:lnTo>
                  <a:lnTo>
                    <a:pt x="255" y="1353"/>
                  </a:lnTo>
                  <a:lnTo>
                    <a:pt x="284" y="1377"/>
                  </a:lnTo>
                  <a:lnTo>
                    <a:pt x="312" y="1400"/>
                  </a:lnTo>
                  <a:lnTo>
                    <a:pt x="343" y="1422"/>
                  </a:lnTo>
                  <a:lnTo>
                    <a:pt x="375" y="1441"/>
                  </a:lnTo>
                  <a:lnTo>
                    <a:pt x="407" y="1461"/>
                  </a:lnTo>
                  <a:lnTo>
                    <a:pt x="441" y="1477"/>
                  </a:lnTo>
                  <a:lnTo>
                    <a:pt x="476" y="1493"/>
                  </a:lnTo>
                  <a:lnTo>
                    <a:pt x="511" y="1507"/>
                  </a:lnTo>
                  <a:lnTo>
                    <a:pt x="548" y="1520"/>
                  </a:lnTo>
                  <a:lnTo>
                    <a:pt x="584" y="1530"/>
                  </a:lnTo>
                  <a:lnTo>
                    <a:pt x="622" y="1538"/>
                  </a:lnTo>
                  <a:lnTo>
                    <a:pt x="660" y="1545"/>
                  </a:lnTo>
                  <a:lnTo>
                    <a:pt x="700" y="1551"/>
                  </a:lnTo>
                  <a:lnTo>
                    <a:pt x="739" y="1553"/>
                  </a:lnTo>
                  <a:lnTo>
                    <a:pt x="779" y="15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223 w 309"/>
                <a:gd name="T1" fmla="*/ 316 h 344"/>
                <a:gd name="T2" fmla="*/ 206 w 309"/>
                <a:gd name="T3" fmla="*/ 305 h 344"/>
                <a:gd name="T4" fmla="*/ 191 w 309"/>
                <a:gd name="T5" fmla="*/ 292 h 344"/>
                <a:gd name="T6" fmla="*/ 176 w 309"/>
                <a:gd name="T7" fmla="*/ 277 h 344"/>
                <a:gd name="T8" fmla="*/ 160 w 309"/>
                <a:gd name="T9" fmla="*/ 262 h 344"/>
                <a:gd name="T10" fmla="*/ 145 w 309"/>
                <a:gd name="T11" fmla="*/ 246 h 344"/>
                <a:gd name="T12" fmla="*/ 131 w 309"/>
                <a:gd name="T13" fmla="*/ 228 h 344"/>
                <a:gd name="T14" fmla="*/ 116 w 309"/>
                <a:gd name="T15" fmla="*/ 209 h 344"/>
                <a:gd name="T16" fmla="*/ 103 w 309"/>
                <a:gd name="T17" fmla="*/ 190 h 344"/>
                <a:gd name="T18" fmla="*/ 89 w 309"/>
                <a:gd name="T19" fmla="*/ 169 h 344"/>
                <a:gd name="T20" fmla="*/ 75 w 309"/>
                <a:gd name="T21" fmla="*/ 147 h 344"/>
                <a:gd name="T22" fmla="*/ 61 w 309"/>
                <a:gd name="T23" fmla="*/ 124 h 344"/>
                <a:gd name="T24" fmla="*/ 48 w 309"/>
                <a:gd name="T25" fmla="*/ 101 h 344"/>
                <a:gd name="T26" fmla="*/ 36 w 309"/>
                <a:gd name="T27" fmla="*/ 77 h 344"/>
                <a:gd name="T28" fmla="*/ 23 w 309"/>
                <a:gd name="T29" fmla="*/ 52 h 344"/>
                <a:gd name="T30" fmla="*/ 12 w 309"/>
                <a:gd name="T31" fmla="*/ 26 h 344"/>
                <a:gd name="T32" fmla="*/ 0 w 309"/>
                <a:gd name="T33" fmla="*/ 0 h 344"/>
                <a:gd name="T34" fmla="*/ 16 w 309"/>
                <a:gd name="T35" fmla="*/ 9 h 344"/>
                <a:gd name="T36" fmla="*/ 33 w 309"/>
                <a:gd name="T37" fmla="*/ 18 h 344"/>
                <a:gd name="T38" fmla="*/ 51 w 309"/>
                <a:gd name="T39" fmla="*/ 26 h 344"/>
                <a:gd name="T40" fmla="*/ 69 w 309"/>
                <a:gd name="T41" fmla="*/ 33 h 344"/>
                <a:gd name="T42" fmla="*/ 89 w 309"/>
                <a:gd name="T43" fmla="*/ 40 h 344"/>
                <a:gd name="T44" fmla="*/ 108 w 309"/>
                <a:gd name="T45" fmla="*/ 46 h 344"/>
                <a:gd name="T46" fmla="*/ 129 w 309"/>
                <a:gd name="T47" fmla="*/ 49 h 344"/>
                <a:gd name="T48" fmla="*/ 151 w 309"/>
                <a:gd name="T49" fmla="*/ 53 h 344"/>
                <a:gd name="T50" fmla="*/ 165 w 309"/>
                <a:gd name="T51" fmla="*/ 54 h 344"/>
                <a:gd name="T52" fmla="*/ 179 w 309"/>
                <a:gd name="T53" fmla="*/ 56 h 344"/>
                <a:gd name="T54" fmla="*/ 191 w 309"/>
                <a:gd name="T55" fmla="*/ 57 h 344"/>
                <a:gd name="T56" fmla="*/ 205 w 309"/>
                <a:gd name="T57" fmla="*/ 57 h 344"/>
                <a:gd name="T58" fmla="*/ 218 w 309"/>
                <a:gd name="T59" fmla="*/ 59 h 344"/>
                <a:gd name="T60" fmla="*/ 231 w 309"/>
                <a:gd name="T61" fmla="*/ 60 h 344"/>
                <a:gd name="T62" fmla="*/ 243 w 309"/>
                <a:gd name="T63" fmla="*/ 60 h 344"/>
                <a:gd name="T64" fmla="*/ 256 w 309"/>
                <a:gd name="T65" fmla="*/ 60 h 344"/>
                <a:gd name="T66" fmla="*/ 309 w 309"/>
                <a:gd name="T67" fmla="*/ 343 h 344"/>
                <a:gd name="T68" fmla="*/ 299 w 309"/>
                <a:gd name="T69" fmla="*/ 344 h 344"/>
                <a:gd name="T70" fmla="*/ 287 w 309"/>
                <a:gd name="T71" fmla="*/ 343 h 344"/>
                <a:gd name="T72" fmla="*/ 277 w 309"/>
                <a:gd name="T73" fmla="*/ 342 h 344"/>
                <a:gd name="T74" fmla="*/ 266 w 309"/>
                <a:gd name="T75" fmla="*/ 338 h 344"/>
                <a:gd name="T76" fmla="*/ 256 w 309"/>
                <a:gd name="T77" fmla="*/ 335 h 344"/>
                <a:gd name="T78" fmla="*/ 244 w 309"/>
                <a:gd name="T79" fmla="*/ 329 h 344"/>
                <a:gd name="T80" fmla="*/ 234 w 309"/>
                <a:gd name="T81" fmla="*/ 323 h 344"/>
                <a:gd name="T82" fmla="*/ 223 w 309"/>
                <a:gd name="T83" fmla="*/ 31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223" y="316"/>
                  </a:moveTo>
                  <a:lnTo>
                    <a:pt x="206" y="305"/>
                  </a:lnTo>
                  <a:lnTo>
                    <a:pt x="191" y="292"/>
                  </a:lnTo>
                  <a:lnTo>
                    <a:pt x="176" y="277"/>
                  </a:lnTo>
                  <a:lnTo>
                    <a:pt x="160" y="262"/>
                  </a:lnTo>
                  <a:lnTo>
                    <a:pt x="145" y="246"/>
                  </a:lnTo>
                  <a:lnTo>
                    <a:pt x="131" y="228"/>
                  </a:lnTo>
                  <a:lnTo>
                    <a:pt x="116" y="209"/>
                  </a:lnTo>
                  <a:lnTo>
                    <a:pt x="103" y="190"/>
                  </a:lnTo>
                  <a:lnTo>
                    <a:pt x="89" y="169"/>
                  </a:lnTo>
                  <a:lnTo>
                    <a:pt x="75" y="147"/>
                  </a:lnTo>
                  <a:lnTo>
                    <a:pt x="61" y="124"/>
                  </a:lnTo>
                  <a:lnTo>
                    <a:pt x="48" y="101"/>
                  </a:lnTo>
                  <a:lnTo>
                    <a:pt x="36" y="77"/>
                  </a:lnTo>
                  <a:lnTo>
                    <a:pt x="23" y="52"/>
                  </a:lnTo>
                  <a:lnTo>
                    <a:pt x="12" y="26"/>
                  </a:lnTo>
                  <a:lnTo>
                    <a:pt x="0" y="0"/>
                  </a:lnTo>
                  <a:lnTo>
                    <a:pt x="16" y="9"/>
                  </a:lnTo>
                  <a:lnTo>
                    <a:pt x="33" y="18"/>
                  </a:lnTo>
                  <a:lnTo>
                    <a:pt x="51" y="26"/>
                  </a:lnTo>
                  <a:lnTo>
                    <a:pt x="69" y="33"/>
                  </a:lnTo>
                  <a:lnTo>
                    <a:pt x="89" y="40"/>
                  </a:lnTo>
                  <a:lnTo>
                    <a:pt x="108" y="46"/>
                  </a:lnTo>
                  <a:lnTo>
                    <a:pt x="129" y="49"/>
                  </a:lnTo>
                  <a:lnTo>
                    <a:pt x="151" y="53"/>
                  </a:lnTo>
                  <a:lnTo>
                    <a:pt x="165" y="54"/>
                  </a:lnTo>
                  <a:lnTo>
                    <a:pt x="179" y="56"/>
                  </a:lnTo>
                  <a:lnTo>
                    <a:pt x="191" y="57"/>
                  </a:lnTo>
                  <a:lnTo>
                    <a:pt x="205" y="57"/>
                  </a:lnTo>
                  <a:lnTo>
                    <a:pt x="218" y="59"/>
                  </a:lnTo>
                  <a:lnTo>
                    <a:pt x="231" y="60"/>
                  </a:lnTo>
                  <a:lnTo>
                    <a:pt x="243" y="60"/>
                  </a:lnTo>
                  <a:lnTo>
                    <a:pt x="256" y="60"/>
                  </a:lnTo>
                  <a:lnTo>
                    <a:pt x="309" y="343"/>
                  </a:lnTo>
                  <a:lnTo>
                    <a:pt x="299" y="344"/>
                  </a:lnTo>
                  <a:lnTo>
                    <a:pt x="287" y="343"/>
                  </a:lnTo>
                  <a:lnTo>
                    <a:pt x="277" y="342"/>
                  </a:lnTo>
                  <a:lnTo>
                    <a:pt x="266" y="338"/>
                  </a:lnTo>
                  <a:lnTo>
                    <a:pt x="256" y="335"/>
                  </a:lnTo>
                  <a:lnTo>
                    <a:pt x="244" y="329"/>
                  </a:lnTo>
                  <a:lnTo>
                    <a:pt x="234" y="323"/>
                  </a:lnTo>
                  <a:lnTo>
                    <a:pt x="223" y="3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105 w 232"/>
                <a:gd name="T1" fmla="*/ 328 h 345"/>
                <a:gd name="T2" fmla="*/ 98 w 232"/>
                <a:gd name="T3" fmla="*/ 330 h 345"/>
                <a:gd name="T4" fmla="*/ 92 w 232"/>
                <a:gd name="T5" fmla="*/ 333 h 345"/>
                <a:gd name="T6" fmla="*/ 85 w 232"/>
                <a:gd name="T7" fmla="*/ 335 h 345"/>
                <a:gd name="T8" fmla="*/ 78 w 232"/>
                <a:gd name="T9" fmla="*/ 337 h 345"/>
                <a:gd name="T10" fmla="*/ 71 w 232"/>
                <a:gd name="T11" fmla="*/ 339 h 345"/>
                <a:gd name="T12" fmla="*/ 64 w 232"/>
                <a:gd name="T13" fmla="*/ 342 h 345"/>
                <a:gd name="T14" fmla="*/ 58 w 232"/>
                <a:gd name="T15" fmla="*/ 343 h 345"/>
                <a:gd name="T16" fmla="*/ 51 w 232"/>
                <a:gd name="T17" fmla="*/ 345 h 345"/>
                <a:gd name="T18" fmla="*/ 0 w 232"/>
                <a:gd name="T19" fmla="*/ 77 h 345"/>
                <a:gd name="T20" fmla="*/ 17 w 232"/>
                <a:gd name="T21" fmla="*/ 75 h 345"/>
                <a:gd name="T22" fmla="*/ 35 w 232"/>
                <a:gd name="T23" fmla="*/ 72 h 345"/>
                <a:gd name="T24" fmla="*/ 51 w 232"/>
                <a:gd name="T25" fmla="*/ 69 h 345"/>
                <a:gd name="T26" fmla="*/ 67 w 232"/>
                <a:gd name="T27" fmla="*/ 65 h 345"/>
                <a:gd name="T28" fmla="*/ 82 w 232"/>
                <a:gd name="T29" fmla="*/ 61 h 345"/>
                <a:gd name="T30" fmla="*/ 98 w 232"/>
                <a:gd name="T31" fmla="*/ 57 h 345"/>
                <a:gd name="T32" fmla="*/ 113 w 232"/>
                <a:gd name="T33" fmla="*/ 53 h 345"/>
                <a:gd name="T34" fmla="*/ 127 w 232"/>
                <a:gd name="T35" fmla="*/ 47 h 345"/>
                <a:gd name="T36" fmla="*/ 142 w 232"/>
                <a:gd name="T37" fmla="*/ 42 h 345"/>
                <a:gd name="T38" fmla="*/ 156 w 232"/>
                <a:gd name="T39" fmla="*/ 37 h 345"/>
                <a:gd name="T40" fmla="*/ 168 w 232"/>
                <a:gd name="T41" fmla="*/ 31 h 345"/>
                <a:gd name="T42" fmla="*/ 182 w 232"/>
                <a:gd name="T43" fmla="*/ 25 h 345"/>
                <a:gd name="T44" fmla="*/ 195 w 232"/>
                <a:gd name="T45" fmla="*/ 19 h 345"/>
                <a:gd name="T46" fmla="*/ 207 w 232"/>
                <a:gd name="T47" fmla="*/ 12 h 345"/>
                <a:gd name="T48" fmla="*/ 220 w 232"/>
                <a:gd name="T49" fmla="*/ 7 h 345"/>
                <a:gd name="T50" fmla="*/ 232 w 232"/>
                <a:gd name="T51" fmla="*/ 0 h 345"/>
                <a:gd name="T52" fmla="*/ 225 w 232"/>
                <a:gd name="T53" fmla="*/ 56 h 345"/>
                <a:gd name="T54" fmla="*/ 214 w 232"/>
                <a:gd name="T55" fmla="*/ 109 h 345"/>
                <a:gd name="T56" fmla="*/ 202 w 232"/>
                <a:gd name="T57" fmla="*/ 158 h 345"/>
                <a:gd name="T58" fmla="*/ 186 w 232"/>
                <a:gd name="T59" fmla="*/ 201 h 345"/>
                <a:gd name="T60" fmla="*/ 168 w 232"/>
                <a:gd name="T61" fmla="*/ 240 h 345"/>
                <a:gd name="T62" fmla="*/ 149 w 232"/>
                <a:gd name="T63" fmla="*/ 275 h 345"/>
                <a:gd name="T64" fmla="*/ 128 w 232"/>
                <a:gd name="T65" fmla="*/ 305 h 345"/>
                <a:gd name="T66" fmla="*/ 105 w 232"/>
                <a:gd name="T67" fmla="*/ 328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105" y="328"/>
                  </a:moveTo>
                  <a:lnTo>
                    <a:pt x="98" y="330"/>
                  </a:lnTo>
                  <a:lnTo>
                    <a:pt x="92" y="333"/>
                  </a:lnTo>
                  <a:lnTo>
                    <a:pt x="85" y="335"/>
                  </a:lnTo>
                  <a:lnTo>
                    <a:pt x="78" y="337"/>
                  </a:lnTo>
                  <a:lnTo>
                    <a:pt x="71" y="339"/>
                  </a:lnTo>
                  <a:lnTo>
                    <a:pt x="64" y="342"/>
                  </a:lnTo>
                  <a:lnTo>
                    <a:pt x="58" y="343"/>
                  </a:lnTo>
                  <a:lnTo>
                    <a:pt x="51" y="345"/>
                  </a:lnTo>
                  <a:lnTo>
                    <a:pt x="0" y="77"/>
                  </a:lnTo>
                  <a:lnTo>
                    <a:pt x="17" y="75"/>
                  </a:lnTo>
                  <a:lnTo>
                    <a:pt x="35" y="72"/>
                  </a:lnTo>
                  <a:lnTo>
                    <a:pt x="51" y="69"/>
                  </a:lnTo>
                  <a:lnTo>
                    <a:pt x="67" y="65"/>
                  </a:lnTo>
                  <a:lnTo>
                    <a:pt x="82" y="61"/>
                  </a:lnTo>
                  <a:lnTo>
                    <a:pt x="98" y="57"/>
                  </a:lnTo>
                  <a:lnTo>
                    <a:pt x="113" y="53"/>
                  </a:lnTo>
                  <a:lnTo>
                    <a:pt x="127" y="47"/>
                  </a:lnTo>
                  <a:lnTo>
                    <a:pt x="142" y="42"/>
                  </a:lnTo>
                  <a:lnTo>
                    <a:pt x="156" y="37"/>
                  </a:lnTo>
                  <a:lnTo>
                    <a:pt x="168" y="31"/>
                  </a:lnTo>
                  <a:lnTo>
                    <a:pt x="182" y="25"/>
                  </a:lnTo>
                  <a:lnTo>
                    <a:pt x="195" y="19"/>
                  </a:lnTo>
                  <a:lnTo>
                    <a:pt x="207" y="12"/>
                  </a:lnTo>
                  <a:lnTo>
                    <a:pt x="220" y="7"/>
                  </a:lnTo>
                  <a:lnTo>
                    <a:pt x="232" y="0"/>
                  </a:lnTo>
                  <a:lnTo>
                    <a:pt x="225" y="56"/>
                  </a:lnTo>
                  <a:lnTo>
                    <a:pt x="214" y="109"/>
                  </a:lnTo>
                  <a:lnTo>
                    <a:pt x="202" y="158"/>
                  </a:lnTo>
                  <a:lnTo>
                    <a:pt x="186" y="201"/>
                  </a:lnTo>
                  <a:lnTo>
                    <a:pt x="168" y="240"/>
                  </a:lnTo>
                  <a:lnTo>
                    <a:pt x="149" y="275"/>
                  </a:lnTo>
                  <a:lnTo>
                    <a:pt x="128" y="305"/>
                  </a:lnTo>
                  <a:lnTo>
                    <a:pt x="105" y="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53 w 306"/>
                <a:gd name="T1" fmla="*/ 333 h 333"/>
                <a:gd name="T2" fmla="*/ 0 w 306"/>
                <a:gd name="T3" fmla="*/ 54 h 333"/>
                <a:gd name="T4" fmla="*/ 287 w 306"/>
                <a:gd name="T5" fmla="*/ 0 h 333"/>
                <a:gd name="T6" fmla="*/ 296 w 306"/>
                <a:gd name="T7" fmla="*/ 62 h 333"/>
                <a:gd name="T8" fmla="*/ 302 w 306"/>
                <a:gd name="T9" fmla="*/ 122 h 333"/>
                <a:gd name="T10" fmla="*/ 305 w 306"/>
                <a:gd name="T11" fmla="*/ 179 h 333"/>
                <a:gd name="T12" fmla="*/ 306 w 306"/>
                <a:gd name="T13" fmla="*/ 236 h 333"/>
                <a:gd name="T14" fmla="*/ 294 w 306"/>
                <a:gd name="T15" fmla="*/ 244 h 333"/>
                <a:gd name="T16" fmla="*/ 280 w 306"/>
                <a:gd name="T17" fmla="*/ 252 h 333"/>
                <a:gd name="T18" fmla="*/ 266 w 306"/>
                <a:gd name="T19" fmla="*/ 260 h 333"/>
                <a:gd name="T20" fmla="*/ 252 w 306"/>
                <a:gd name="T21" fmla="*/ 268 h 333"/>
                <a:gd name="T22" fmla="*/ 238 w 306"/>
                <a:gd name="T23" fmla="*/ 276 h 333"/>
                <a:gd name="T24" fmla="*/ 223 w 306"/>
                <a:gd name="T25" fmla="*/ 283 h 333"/>
                <a:gd name="T26" fmla="*/ 208 w 306"/>
                <a:gd name="T27" fmla="*/ 290 h 333"/>
                <a:gd name="T28" fmla="*/ 193 w 306"/>
                <a:gd name="T29" fmla="*/ 297 h 333"/>
                <a:gd name="T30" fmla="*/ 177 w 306"/>
                <a:gd name="T31" fmla="*/ 302 h 333"/>
                <a:gd name="T32" fmla="*/ 161 w 306"/>
                <a:gd name="T33" fmla="*/ 308 h 333"/>
                <a:gd name="T34" fmla="*/ 145 w 306"/>
                <a:gd name="T35" fmla="*/ 314 h 333"/>
                <a:gd name="T36" fmla="*/ 128 w 306"/>
                <a:gd name="T37" fmla="*/ 318 h 333"/>
                <a:gd name="T38" fmla="*/ 109 w 306"/>
                <a:gd name="T39" fmla="*/ 323 h 333"/>
                <a:gd name="T40" fmla="*/ 91 w 306"/>
                <a:gd name="T41" fmla="*/ 328 h 333"/>
                <a:gd name="T42" fmla="*/ 72 w 306"/>
                <a:gd name="T43" fmla="*/ 330 h 333"/>
                <a:gd name="T44" fmla="*/ 53 w 306"/>
                <a:gd name="T45" fmla="*/ 33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53" y="333"/>
                  </a:moveTo>
                  <a:lnTo>
                    <a:pt x="0" y="54"/>
                  </a:lnTo>
                  <a:lnTo>
                    <a:pt x="287" y="0"/>
                  </a:lnTo>
                  <a:lnTo>
                    <a:pt x="296" y="62"/>
                  </a:lnTo>
                  <a:lnTo>
                    <a:pt x="302" y="122"/>
                  </a:lnTo>
                  <a:lnTo>
                    <a:pt x="305" y="179"/>
                  </a:lnTo>
                  <a:lnTo>
                    <a:pt x="306" y="236"/>
                  </a:lnTo>
                  <a:lnTo>
                    <a:pt x="294" y="244"/>
                  </a:lnTo>
                  <a:lnTo>
                    <a:pt x="280" y="252"/>
                  </a:lnTo>
                  <a:lnTo>
                    <a:pt x="266" y="260"/>
                  </a:lnTo>
                  <a:lnTo>
                    <a:pt x="252" y="268"/>
                  </a:lnTo>
                  <a:lnTo>
                    <a:pt x="238" y="276"/>
                  </a:lnTo>
                  <a:lnTo>
                    <a:pt x="223" y="283"/>
                  </a:lnTo>
                  <a:lnTo>
                    <a:pt x="208" y="290"/>
                  </a:lnTo>
                  <a:lnTo>
                    <a:pt x="193" y="297"/>
                  </a:lnTo>
                  <a:lnTo>
                    <a:pt x="177" y="302"/>
                  </a:lnTo>
                  <a:lnTo>
                    <a:pt x="161" y="308"/>
                  </a:lnTo>
                  <a:lnTo>
                    <a:pt x="145" y="314"/>
                  </a:lnTo>
                  <a:lnTo>
                    <a:pt x="128" y="318"/>
                  </a:lnTo>
                  <a:lnTo>
                    <a:pt x="109" y="323"/>
                  </a:lnTo>
                  <a:lnTo>
                    <a:pt x="91" y="328"/>
                  </a:lnTo>
                  <a:lnTo>
                    <a:pt x="72" y="330"/>
                  </a:lnTo>
                  <a:lnTo>
                    <a:pt x="53" y="3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0 w 249"/>
                <a:gd name="T1" fmla="*/ 421 h 421"/>
                <a:gd name="T2" fmla="*/ 10 w 249"/>
                <a:gd name="T3" fmla="*/ 388 h 421"/>
                <a:gd name="T4" fmla="*/ 19 w 249"/>
                <a:gd name="T5" fmla="*/ 354 h 421"/>
                <a:gd name="T6" fmla="*/ 27 w 249"/>
                <a:gd name="T7" fmla="*/ 318 h 421"/>
                <a:gd name="T8" fmla="*/ 34 w 249"/>
                <a:gd name="T9" fmla="*/ 282 h 421"/>
                <a:gd name="T10" fmla="*/ 40 w 249"/>
                <a:gd name="T11" fmla="*/ 244 h 421"/>
                <a:gd name="T12" fmla="*/ 44 w 249"/>
                <a:gd name="T13" fmla="*/ 205 h 421"/>
                <a:gd name="T14" fmla="*/ 47 w 249"/>
                <a:gd name="T15" fmla="*/ 166 h 421"/>
                <a:gd name="T16" fmla="*/ 48 w 249"/>
                <a:gd name="T17" fmla="*/ 125 h 421"/>
                <a:gd name="T18" fmla="*/ 56 w 249"/>
                <a:gd name="T19" fmla="*/ 119 h 421"/>
                <a:gd name="T20" fmla="*/ 64 w 249"/>
                <a:gd name="T21" fmla="*/ 113 h 421"/>
                <a:gd name="T22" fmla="*/ 71 w 249"/>
                <a:gd name="T23" fmla="*/ 107 h 421"/>
                <a:gd name="T24" fmla="*/ 79 w 249"/>
                <a:gd name="T25" fmla="*/ 102 h 421"/>
                <a:gd name="T26" fmla="*/ 101 w 249"/>
                <a:gd name="T27" fmla="*/ 86 h 421"/>
                <a:gd name="T28" fmla="*/ 123 w 249"/>
                <a:gd name="T29" fmla="*/ 69 h 421"/>
                <a:gd name="T30" fmla="*/ 144 w 249"/>
                <a:gd name="T31" fmla="*/ 54 h 421"/>
                <a:gd name="T32" fmla="*/ 165 w 249"/>
                <a:gd name="T33" fmla="*/ 41 h 421"/>
                <a:gd name="T34" fmla="*/ 185 w 249"/>
                <a:gd name="T35" fmla="*/ 28 h 421"/>
                <a:gd name="T36" fmla="*/ 206 w 249"/>
                <a:gd name="T37" fmla="*/ 18 h 421"/>
                <a:gd name="T38" fmla="*/ 227 w 249"/>
                <a:gd name="T39" fmla="*/ 7 h 421"/>
                <a:gd name="T40" fmla="*/ 249 w 249"/>
                <a:gd name="T41" fmla="*/ 0 h 421"/>
                <a:gd name="T42" fmla="*/ 243 w 249"/>
                <a:gd name="T43" fmla="*/ 31 h 421"/>
                <a:gd name="T44" fmla="*/ 235 w 249"/>
                <a:gd name="T45" fmla="*/ 62 h 421"/>
                <a:gd name="T46" fmla="*/ 226 w 249"/>
                <a:gd name="T47" fmla="*/ 92 h 421"/>
                <a:gd name="T48" fmla="*/ 215 w 249"/>
                <a:gd name="T49" fmla="*/ 121 h 421"/>
                <a:gd name="T50" fmla="*/ 204 w 249"/>
                <a:gd name="T51" fmla="*/ 151 h 421"/>
                <a:gd name="T52" fmla="*/ 191 w 249"/>
                <a:gd name="T53" fmla="*/ 179 h 421"/>
                <a:gd name="T54" fmla="*/ 177 w 249"/>
                <a:gd name="T55" fmla="*/ 206 h 421"/>
                <a:gd name="T56" fmla="*/ 162 w 249"/>
                <a:gd name="T57" fmla="*/ 234 h 421"/>
                <a:gd name="T58" fmla="*/ 146 w 249"/>
                <a:gd name="T59" fmla="*/ 261 h 421"/>
                <a:gd name="T60" fmla="*/ 129 w 249"/>
                <a:gd name="T61" fmla="*/ 286 h 421"/>
                <a:gd name="T62" fmla="*/ 109 w 249"/>
                <a:gd name="T63" fmla="*/ 310 h 421"/>
                <a:gd name="T64" fmla="*/ 90 w 249"/>
                <a:gd name="T65" fmla="*/ 334 h 421"/>
                <a:gd name="T66" fmla="*/ 69 w 249"/>
                <a:gd name="T67" fmla="*/ 357 h 421"/>
                <a:gd name="T68" fmla="*/ 47 w 249"/>
                <a:gd name="T69" fmla="*/ 379 h 421"/>
                <a:gd name="T70" fmla="*/ 24 w 249"/>
                <a:gd name="T71" fmla="*/ 400 h 421"/>
                <a:gd name="T72" fmla="*/ 0 w 249"/>
                <a:gd name="T7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0" y="421"/>
                  </a:moveTo>
                  <a:lnTo>
                    <a:pt x="10" y="388"/>
                  </a:lnTo>
                  <a:lnTo>
                    <a:pt x="19" y="354"/>
                  </a:lnTo>
                  <a:lnTo>
                    <a:pt x="27" y="318"/>
                  </a:lnTo>
                  <a:lnTo>
                    <a:pt x="34" y="282"/>
                  </a:lnTo>
                  <a:lnTo>
                    <a:pt x="40" y="244"/>
                  </a:lnTo>
                  <a:lnTo>
                    <a:pt x="44" y="205"/>
                  </a:lnTo>
                  <a:lnTo>
                    <a:pt x="47" y="166"/>
                  </a:lnTo>
                  <a:lnTo>
                    <a:pt x="48" y="125"/>
                  </a:lnTo>
                  <a:lnTo>
                    <a:pt x="56" y="119"/>
                  </a:lnTo>
                  <a:lnTo>
                    <a:pt x="64" y="113"/>
                  </a:lnTo>
                  <a:lnTo>
                    <a:pt x="71" y="107"/>
                  </a:lnTo>
                  <a:lnTo>
                    <a:pt x="79" y="102"/>
                  </a:lnTo>
                  <a:lnTo>
                    <a:pt x="101" y="86"/>
                  </a:lnTo>
                  <a:lnTo>
                    <a:pt x="123" y="69"/>
                  </a:lnTo>
                  <a:lnTo>
                    <a:pt x="144" y="54"/>
                  </a:lnTo>
                  <a:lnTo>
                    <a:pt x="165" y="41"/>
                  </a:lnTo>
                  <a:lnTo>
                    <a:pt x="185" y="28"/>
                  </a:lnTo>
                  <a:lnTo>
                    <a:pt x="206" y="18"/>
                  </a:lnTo>
                  <a:lnTo>
                    <a:pt x="227" y="7"/>
                  </a:lnTo>
                  <a:lnTo>
                    <a:pt x="249" y="0"/>
                  </a:lnTo>
                  <a:lnTo>
                    <a:pt x="243" y="31"/>
                  </a:lnTo>
                  <a:lnTo>
                    <a:pt x="235" y="62"/>
                  </a:lnTo>
                  <a:lnTo>
                    <a:pt x="226" y="92"/>
                  </a:lnTo>
                  <a:lnTo>
                    <a:pt x="215" y="121"/>
                  </a:lnTo>
                  <a:lnTo>
                    <a:pt x="204" y="151"/>
                  </a:lnTo>
                  <a:lnTo>
                    <a:pt x="191" y="179"/>
                  </a:lnTo>
                  <a:lnTo>
                    <a:pt x="177" y="206"/>
                  </a:lnTo>
                  <a:lnTo>
                    <a:pt x="162" y="234"/>
                  </a:lnTo>
                  <a:lnTo>
                    <a:pt x="146" y="261"/>
                  </a:lnTo>
                  <a:lnTo>
                    <a:pt x="129" y="286"/>
                  </a:lnTo>
                  <a:lnTo>
                    <a:pt x="109" y="310"/>
                  </a:lnTo>
                  <a:lnTo>
                    <a:pt x="90" y="334"/>
                  </a:lnTo>
                  <a:lnTo>
                    <a:pt x="69" y="357"/>
                  </a:lnTo>
                  <a:lnTo>
                    <a:pt x="47" y="379"/>
                  </a:lnTo>
                  <a:lnTo>
                    <a:pt x="24" y="400"/>
                  </a:lnTo>
                  <a:lnTo>
                    <a:pt x="0" y="4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231 w 231"/>
                <a:gd name="T1" fmla="*/ 111 h 219"/>
                <a:gd name="T2" fmla="*/ 216 w 231"/>
                <a:gd name="T3" fmla="*/ 114 h 219"/>
                <a:gd name="T4" fmla="*/ 201 w 231"/>
                <a:gd name="T5" fmla="*/ 118 h 219"/>
                <a:gd name="T6" fmla="*/ 187 w 231"/>
                <a:gd name="T7" fmla="*/ 122 h 219"/>
                <a:gd name="T8" fmla="*/ 173 w 231"/>
                <a:gd name="T9" fmla="*/ 127 h 219"/>
                <a:gd name="T10" fmla="*/ 160 w 231"/>
                <a:gd name="T11" fmla="*/ 133 h 219"/>
                <a:gd name="T12" fmla="*/ 146 w 231"/>
                <a:gd name="T13" fmla="*/ 138 h 219"/>
                <a:gd name="T14" fmla="*/ 133 w 231"/>
                <a:gd name="T15" fmla="*/ 145 h 219"/>
                <a:gd name="T16" fmla="*/ 120 w 231"/>
                <a:gd name="T17" fmla="*/ 152 h 219"/>
                <a:gd name="T18" fmla="*/ 106 w 231"/>
                <a:gd name="T19" fmla="*/ 159 h 219"/>
                <a:gd name="T20" fmla="*/ 94 w 231"/>
                <a:gd name="T21" fmla="*/ 167 h 219"/>
                <a:gd name="T22" fmla="*/ 82 w 231"/>
                <a:gd name="T23" fmla="*/ 175 h 219"/>
                <a:gd name="T24" fmla="*/ 70 w 231"/>
                <a:gd name="T25" fmla="*/ 183 h 219"/>
                <a:gd name="T26" fmla="*/ 57 w 231"/>
                <a:gd name="T27" fmla="*/ 191 h 219"/>
                <a:gd name="T28" fmla="*/ 44 w 231"/>
                <a:gd name="T29" fmla="*/ 201 h 219"/>
                <a:gd name="T30" fmla="*/ 33 w 231"/>
                <a:gd name="T31" fmla="*/ 210 h 219"/>
                <a:gd name="T32" fmla="*/ 20 w 231"/>
                <a:gd name="T33" fmla="*/ 219 h 219"/>
                <a:gd name="T34" fmla="*/ 17 w 231"/>
                <a:gd name="T35" fmla="*/ 175 h 219"/>
                <a:gd name="T36" fmla="*/ 13 w 231"/>
                <a:gd name="T37" fmla="*/ 131 h 219"/>
                <a:gd name="T38" fmla="*/ 7 w 231"/>
                <a:gd name="T39" fmla="*/ 88 h 219"/>
                <a:gd name="T40" fmla="*/ 0 w 231"/>
                <a:gd name="T41" fmla="*/ 43 h 219"/>
                <a:gd name="T42" fmla="*/ 226 w 231"/>
                <a:gd name="T43" fmla="*/ 0 h 219"/>
                <a:gd name="T44" fmla="*/ 229 w 231"/>
                <a:gd name="T45" fmla="*/ 28 h 219"/>
                <a:gd name="T46" fmla="*/ 231 w 231"/>
                <a:gd name="T47" fmla="*/ 55 h 219"/>
                <a:gd name="T48" fmla="*/ 231 w 231"/>
                <a:gd name="T49" fmla="*/ 83 h 219"/>
                <a:gd name="T50" fmla="*/ 231 w 231"/>
                <a:gd name="T51" fmla="*/ 11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231" y="111"/>
                  </a:moveTo>
                  <a:lnTo>
                    <a:pt x="216" y="114"/>
                  </a:lnTo>
                  <a:lnTo>
                    <a:pt x="201" y="118"/>
                  </a:lnTo>
                  <a:lnTo>
                    <a:pt x="187" y="122"/>
                  </a:lnTo>
                  <a:lnTo>
                    <a:pt x="173" y="127"/>
                  </a:lnTo>
                  <a:lnTo>
                    <a:pt x="160" y="133"/>
                  </a:lnTo>
                  <a:lnTo>
                    <a:pt x="146" y="138"/>
                  </a:lnTo>
                  <a:lnTo>
                    <a:pt x="133" y="145"/>
                  </a:lnTo>
                  <a:lnTo>
                    <a:pt x="120" y="152"/>
                  </a:lnTo>
                  <a:lnTo>
                    <a:pt x="106" y="159"/>
                  </a:lnTo>
                  <a:lnTo>
                    <a:pt x="94" y="167"/>
                  </a:lnTo>
                  <a:lnTo>
                    <a:pt x="82" y="175"/>
                  </a:lnTo>
                  <a:lnTo>
                    <a:pt x="70" y="183"/>
                  </a:lnTo>
                  <a:lnTo>
                    <a:pt x="57" y="191"/>
                  </a:lnTo>
                  <a:lnTo>
                    <a:pt x="44" y="201"/>
                  </a:lnTo>
                  <a:lnTo>
                    <a:pt x="33" y="210"/>
                  </a:lnTo>
                  <a:lnTo>
                    <a:pt x="20" y="219"/>
                  </a:lnTo>
                  <a:lnTo>
                    <a:pt x="17" y="175"/>
                  </a:lnTo>
                  <a:lnTo>
                    <a:pt x="13" y="131"/>
                  </a:lnTo>
                  <a:lnTo>
                    <a:pt x="7" y="88"/>
                  </a:lnTo>
                  <a:lnTo>
                    <a:pt x="0" y="43"/>
                  </a:lnTo>
                  <a:lnTo>
                    <a:pt x="226" y="0"/>
                  </a:lnTo>
                  <a:lnTo>
                    <a:pt x="229" y="28"/>
                  </a:lnTo>
                  <a:lnTo>
                    <a:pt x="231" y="55"/>
                  </a:lnTo>
                  <a:lnTo>
                    <a:pt x="231" y="83"/>
                  </a:lnTo>
                  <a:lnTo>
                    <a:pt x="231" y="1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51 w 232"/>
                <a:gd name="T1" fmla="*/ 345 h 345"/>
                <a:gd name="T2" fmla="*/ 58 w 232"/>
                <a:gd name="T3" fmla="*/ 343 h 345"/>
                <a:gd name="T4" fmla="*/ 64 w 232"/>
                <a:gd name="T5" fmla="*/ 342 h 345"/>
                <a:gd name="T6" fmla="*/ 71 w 232"/>
                <a:gd name="T7" fmla="*/ 339 h 345"/>
                <a:gd name="T8" fmla="*/ 78 w 232"/>
                <a:gd name="T9" fmla="*/ 337 h 345"/>
                <a:gd name="T10" fmla="*/ 85 w 232"/>
                <a:gd name="T11" fmla="*/ 335 h 345"/>
                <a:gd name="T12" fmla="*/ 92 w 232"/>
                <a:gd name="T13" fmla="*/ 333 h 345"/>
                <a:gd name="T14" fmla="*/ 98 w 232"/>
                <a:gd name="T15" fmla="*/ 330 h 345"/>
                <a:gd name="T16" fmla="*/ 105 w 232"/>
                <a:gd name="T17" fmla="*/ 328 h 345"/>
                <a:gd name="T18" fmla="*/ 128 w 232"/>
                <a:gd name="T19" fmla="*/ 305 h 345"/>
                <a:gd name="T20" fmla="*/ 149 w 232"/>
                <a:gd name="T21" fmla="*/ 275 h 345"/>
                <a:gd name="T22" fmla="*/ 168 w 232"/>
                <a:gd name="T23" fmla="*/ 240 h 345"/>
                <a:gd name="T24" fmla="*/ 186 w 232"/>
                <a:gd name="T25" fmla="*/ 201 h 345"/>
                <a:gd name="T26" fmla="*/ 202 w 232"/>
                <a:gd name="T27" fmla="*/ 158 h 345"/>
                <a:gd name="T28" fmla="*/ 214 w 232"/>
                <a:gd name="T29" fmla="*/ 109 h 345"/>
                <a:gd name="T30" fmla="*/ 225 w 232"/>
                <a:gd name="T31" fmla="*/ 56 h 345"/>
                <a:gd name="T32" fmla="*/ 232 w 232"/>
                <a:gd name="T33" fmla="*/ 0 h 345"/>
                <a:gd name="T34" fmla="*/ 220 w 232"/>
                <a:gd name="T35" fmla="*/ 7 h 345"/>
                <a:gd name="T36" fmla="*/ 207 w 232"/>
                <a:gd name="T37" fmla="*/ 12 h 345"/>
                <a:gd name="T38" fmla="*/ 195 w 232"/>
                <a:gd name="T39" fmla="*/ 19 h 345"/>
                <a:gd name="T40" fmla="*/ 182 w 232"/>
                <a:gd name="T41" fmla="*/ 25 h 345"/>
                <a:gd name="T42" fmla="*/ 168 w 232"/>
                <a:gd name="T43" fmla="*/ 31 h 345"/>
                <a:gd name="T44" fmla="*/ 156 w 232"/>
                <a:gd name="T45" fmla="*/ 37 h 345"/>
                <a:gd name="T46" fmla="*/ 142 w 232"/>
                <a:gd name="T47" fmla="*/ 42 h 345"/>
                <a:gd name="T48" fmla="*/ 127 w 232"/>
                <a:gd name="T49" fmla="*/ 47 h 345"/>
                <a:gd name="T50" fmla="*/ 113 w 232"/>
                <a:gd name="T51" fmla="*/ 53 h 345"/>
                <a:gd name="T52" fmla="*/ 98 w 232"/>
                <a:gd name="T53" fmla="*/ 57 h 345"/>
                <a:gd name="T54" fmla="*/ 82 w 232"/>
                <a:gd name="T55" fmla="*/ 61 h 345"/>
                <a:gd name="T56" fmla="*/ 67 w 232"/>
                <a:gd name="T57" fmla="*/ 65 h 345"/>
                <a:gd name="T58" fmla="*/ 51 w 232"/>
                <a:gd name="T59" fmla="*/ 69 h 345"/>
                <a:gd name="T60" fmla="*/ 35 w 232"/>
                <a:gd name="T61" fmla="*/ 72 h 345"/>
                <a:gd name="T62" fmla="*/ 17 w 232"/>
                <a:gd name="T63" fmla="*/ 75 h 345"/>
                <a:gd name="T64" fmla="*/ 0 w 232"/>
                <a:gd name="T65" fmla="*/ 77 h 345"/>
                <a:gd name="T66" fmla="*/ 51 w 232"/>
                <a:gd name="T67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51" y="345"/>
                  </a:moveTo>
                  <a:lnTo>
                    <a:pt x="58" y="343"/>
                  </a:lnTo>
                  <a:lnTo>
                    <a:pt x="64" y="342"/>
                  </a:lnTo>
                  <a:lnTo>
                    <a:pt x="71" y="339"/>
                  </a:lnTo>
                  <a:lnTo>
                    <a:pt x="78" y="337"/>
                  </a:lnTo>
                  <a:lnTo>
                    <a:pt x="85" y="335"/>
                  </a:lnTo>
                  <a:lnTo>
                    <a:pt x="92" y="333"/>
                  </a:lnTo>
                  <a:lnTo>
                    <a:pt x="98" y="330"/>
                  </a:lnTo>
                  <a:lnTo>
                    <a:pt x="105" y="328"/>
                  </a:lnTo>
                  <a:lnTo>
                    <a:pt x="128" y="305"/>
                  </a:lnTo>
                  <a:lnTo>
                    <a:pt x="149" y="275"/>
                  </a:lnTo>
                  <a:lnTo>
                    <a:pt x="168" y="240"/>
                  </a:lnTo>
                  <a:lnTo>
                    <a:pt x="186" y="201"/>
                  </a:lnTo>
                  <a:lnTo>
                    <a:pt x="202" y="158"/>
                  </a:lnTo>
                  <a:lnTo>
                    <a:pt x="214" y="109"/>
                  </a:lnTo>
                  <a:lnTo>
                    <a:pt x="225" y="56"/>
                  </a:lnTo>
                  <a:lnTo>
                    <a:pt x="232" y="0"/>
                  </a:lnTo>
                  <a:lnTo>
                    <a:pt x="220" y="7"/>
                  </a:lnTo>
                  <a:lnTo>
                    <a:pt x="207" y="12"/>
                  </a:lnTo>
                  <a:lnTo>
                    <a:pt x="195" y="19"/>
                  </a:lnTo>
                  <a:lnTo>
                    <a:pt x="182" y="25"/>
                  </a:lnTo>
                  <a:lnTo>
                    <a:pt x="168" y="31"/>
                  </a:lnTo>
                  <a:lnTo>
                    <a:pt x="156" y="37"/>
                  </a:lnTo>
                  <a:lnTo>
                    <a:pt x="142" y="42"/>
                  </a:lnTo>
                  <a:lnTo>
                    <a:pt x="127" y="47"/>
                  </a:lnTo>
                  <a:lnTo>
                    <a:pt x="113" y="53"/>
                  </a:lnTo>
                  <a:lnTo>
                    <a:pt x="98" y="57"/>
                  </a:lnTo>
                  <a:lnTo>
                    <a:pt x="82" y="61"/>
                  </a:lnTo>
                  <a:lnTo>
                    <a:pt x="67" y="65"/>
                  </a:lnTo>
                  <a:lnTo>
                    <a:pt x="51" y="69"/>
                  </a:lnTo>
                  <a:lnTo>
                    <a:pt x="35" y="72"/>
                  </a:lnTo>
                  <a:lnTo>
                    <a:pt x="17" y="75"/>
                  </a:lnTo>
                  <a:lnTo>
                    <a:pt x="0" y="77"/>
                  </a:lnTo>
                  <a:lnTo>
                    <a:pt x="51" y="34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0 w 306"/>
                <a:gd name="T1" fmla="*/ 54 h 333"/>
                <a:gd name="T2" fmla="*/ 53 w 306"/>
                <a:gd name="T3" fmla="*/ 333 h 333"/>
                <a:gd name="T4" fmla="*/ 72 w 306"/>
                <a:gd name="T5" fmla="*/ 330 h 333"/>
                <a:gd name="T6" fmla="*/ 91 w 306"/>
                <a:gd name="T7" fmla="*/ 328 h 333"/>
                <a:gd name="T8" fmla="*/ 109 w 306"/>
                <a:gd name="T9" fmla="*/ 323 h 333"/>
                <a:gd name="T10" fmla="*/ 128 w 306"/>
                <a:gd name="T11" fmla="*/ 318 h 333"/>
                <a:gd name="T12" fmla="*/ 145 w 306"/>
                <a:gd name="T13" fmla="*/ 314 h 333"/>
                <a:gd name="T14" fmla="*/ 161 w 306"/>
                <a:gd name="T15" fmla="*/ 308 h 333"/>
                <a:gd name="T16" fmla="*/ 177 w 306"/>
                <a:gd name="T17" fmla="*/ 302 h 333"/>
                <a:gd name="T18" fmla="*/ 193 w 306"/>
                <a:gd name="T19" fmla="*/ 297 h 333"/>
                <a:gd name="T20" fmla="*/ 208 w 306"/>
                <a:gd name="T21" fmla="*/ 290 h 333"/>
                <a:gd name="T22" fmla="*/ 223 w 306"/>
                <a:gd name="T23" fmla="*/ 283 h 333"/>
                <a:gd name="T24" fmla="*/ 238 w 306"/>
                <a:gd name="T25" fmla="*/ 276 h 333"/>
                <a:gd name="T26" fmla="*/ 252 w 306"/>
                <a:gd name="T27" fmla="*/ 268 h 333"/>
                <a:gd name="T28" fmla="*/ 266 w 306"/>
                <a:gd name="T29" fmla="*/ 260 h 333"/>
                <a:gd name="T30" fmla="*/ 280 w 306"/>
                <a:gd name="T31" fmla="*/ 252 h 333"/>
                <a:gd name="T32" fmla="*/ 294 w 306"/>
                <a:gd name="T33" fmla="*/ 244 h 333"/>
                <a:gd name="T34" fmla="*/ 306 w 306"/>
                <a:gd name="T35" fmla="*/ 236 h 333"/>
                <a:gd name="T36" fmla="*/ 305 w 306"/>
                <a:gd name="T37" fmla="*/ 179 h 333"/>
                <a:gd name="T38" fmla="*/ 302 w 306"/>
                <a:gd name="T39" fmla="*/ 122 h 333"/>
                <a:gd name="T40" fmla="*/ 296 w 306"/>
                <a:gd name="T41" fmla="*/ 62 h 333"/>
                <a:gd name="T42" fmla="*/ 287 w 306"/>
                <a:gd name="T43" fmla="*/ 0 h 333"/>
                <a:gd name="T44" fmla="*/ 0 w 306"/>
                <a:gd name="T45" fmla="*/ 54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0" y="54"/>
                  </a:moveTo>
                  <a:lnTo>
                    <a:pt x="53" y="333"/>
                  </a:lnTo>
                  <a:lnTo>
                    <a:pt x="72" y="330"/>
                  </a:lnTo>
                  <a:lnTo>
                    <a:pt x="91" y="328"/>
                  </a:lnTo>
                  <a:lnTo>
                    <a:pt x="109" y="323"/>
                  </a:lnTo>
                  <a:lnTo>
                    <a:pt x="128" y="318"/>
                  </a:lnTo>
                  <a:lnTo>
                    <a:pt x="145" y="314"/>
                  </a:lnTo>
                  <a:lnTo>
                    <a:pt x="161" y="308"/>
                  </a:lnTo>
                  <a:lnTo>
                    <a:pt x="177" y="302"/>
                  </a:lnTo>
                  <a:lnTo>
                    <a:pt x="193" y="297"/>
                  </a:lnTo>
                  <a:lnTo>
                    <a:pt x="208" y="290"/>
                  </a:lnTo>
                  <a:lnTo>
                    <a:pt x="223" y="283"/>
                  </a:lnTo>
                  <a:lnTo>
                    <a:pt x="238" y="276"/>
                  </a:lnTo>
                  <a:lnTo>
                    <a:pt x="252" y="268"/>
                  </a:lnTo>
                  <a:lnTo>
                    <a:pt x="266" y="260"/>
                  </a:lnTo>
                  <a:lnTo>
                    <a:pt x="280" y="252"/>
                  </a:lnTo>
                  <a:lnTo>
                    <a:pt x="294" y="244"/>
                  </a:lnTo>
                  <a:lnTo>
                    <a:pt x="306" y="236"/>
                  </a:lnTo>
                  <a:lnTo>
                    <a:pt x="305" y="179"/>
                  </a:lnTo>
                  <a:lnTo>
                    <a:pt x="302" y="122"/>
                  </a:lnTo>
                  <a:lnTo>
                    <a:pt x="296" y="62"/>
                  </a:lnTo>
                  <a:lnTo>
                    <a:pt x="287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151 w 309"/>
                <a:gd name="T1" fmla="*/ 53 h 344"/>
                <a:gd name="T2" fmla="*/ 129 w 309"/>
                <a:gd name="T3" fmla="*/ 49 h 344"/>
                <a:gd name="T4" fmla="*/ 108 w 309"/>
                <a:gd name="T5" fmla="*/ 46 h 344"/>
                <a:gd name="T6" fmla="*/ 89 w 309"/>
                <a:gd name="T7" fmla="*/ 40 h 344"/>
                <a:gd name="T8" fmla="*/ 69 w 309"/>
                <a:gd name="T9" fmla="*/ 33 h 344"/>
                <a:gd name="T10" fmla="*/ 51 w 309"/>
                <a:gd name="T11" fmla="*/ 26 h 344"/>
                <a:gd name="T12" fmla="*/ 33 w 309"/>
                <a:gd name="T13" fmla="*/ 18 h 344"/>
                <a:gd name="T14" fmla="*/ 16 w 309"/>
                <a:gd name="T15" fmla="*/ 9 h 344"/>
                <a:gd name="T16" fmla="*/ 0 w 309"/>
                <a:gd name="T17" fmla="*/ 0 h 344"/>
                <a:gd name="T18" fmla="*/ 12 w 309"/>
                <a:gd name="T19" fmla="*/ 26 h 344"/>
                <a:gd name="T20" fmla="*/ 23 w 309"/>
                <a:gd name="T21" fmla="*/ 52 h 344"/>
                <a:gd name="T22" fmla="*/ 36 w 309"/>
                <a:gd name="T23" fmla="*/ 77 h 344"/>
                <a:gd name="T24" fmla="*/ 48 w 309"/>
                <a:gd name="T25" fmla="*/ 101 h 344"/>
                <a:gd name="T26" fmla="*/ 61 w 309"/>
                <a:gd name="T27" fmla="*/ 124 h 344"/>
                <a:gd name="T28" fmla="*/ 75 w 309"/>
                <a:gd name="T29" fmla="*/ 147 h 344"/>
                <a:gd name="T30" fmla="*/ 89 w 309"/>
                <a:gd name="T31" fmla="*/ 169 h 344"/>
                <a:gd name="T32" fmla="*/ 103 w 309"/>
                <a:gd name="T33" fmla="*/ 190 h 344"/>
                <a:gd name="T34" fmla="*/ 116 w 309"/>
                <a:gd name="T35" fmla="*/ 209 h 344"/>
                <a:gd name="T36" fmla="*/ 131 w 309"/>
                <a:gd name="T37" fmla="*/ 228 h 344"/>
                <a:gd name="T38" fmla="*/ 145 w 309"/>
                <a:gd name="T39" fmla="*/ 246 h 344"/>
                <a:gd name="T40" fmla="*/ 160 w 309"/>
                <a:gd name="T41" fmla="*/ 262 h 344"/>
                <a:gd name="T42" fmla="*/ 176 w 309"/>
                <a:gd name="T43" fmla="*/ 277 h 344"/>
                <a:gd name="T44" fmla="*/ 191 w 309"/>
                <a:gd name="T45" fmla="*/ 292 h 344"/>
                <a:gd name="T46" fmla="*/ 206 w 309"/>
                <a:gd name="T47" fmla="*/ 305 h 344"/>
                <a:gd name="T48" fmla="*/ 223 w 309"/>
                <a:gd name="T49" fmla="*/ 316 h 344"/>
                <a:gd name="T50" fmla="*/ 234 w 309"/>
                <a:gd name="T51" fmla="*/ 323 h 344"/>
                <a:gd name="T52" fmla="*/ 244 w 309"/>
                <a:gd name="T53" fmla="*/ 329 h 344"/>
                <a:gd name="T54" fmla="*/ 256 w 309"/>
                <a:gd name="T55" fmla="*/ 335 h 344"/>
                <a:gd name="T56" fmla="*/ 266 w 309"/>
                <a:gd name="T57" fmla="*/ 338 h 344"/>
                <a:gd name="T58" fmla="*/ 277 w 309"/>
                <a:gd name="T59" fmla="*/ 342 h 344"/>
                <a:gd name="T60" fmla="*/ 287 w 309"/>
                <a:gd name="T61" fmla="*/ 343 h 344"/>
                <a:gd name="T62" fmla="*/ 299 w 309"/>
                <a:gd name="T63" fmla="*/ 344 h 344"/>
                <a:gd name="T64" fmla="*/ 309 w 309"/>
                <a:gd name="T65" fmla="*/ 343 h 344"/>
                <a:gd name="T66" fmla="*/ 256 w 309"/>
                <a:gd name="T67" fmla="*/ 60 h 344"/>
                <a:gd name="T68" fmla="*/ 243 w 309"/>
                <a:gd name="T69" fmla="*/ 60 h 344"/>
                <a:gd name="T70" fmla="*/ 231 w 309"/>
                <a:gd name="T71" fmla="*/ 60 h 344"/>
                <a:gd name="T72" fmla="*/ 218 w 309"/>
                <a:gd name="T73" fmla="*/ 59 h 344"/>
                <a:gd name="T74" fmla="*/ 205 w 309"/>
                <a:gd name="T75" fmla="*/ 57 h 344"/>
                <a:gd name="T76" fmla="*/ 191 w 309"/>
                <a:gd name="T77" fmla="*/ 57 h 344"/>
                <a:gd name="T78" fmla="*/ 179 w 309"/>
                <a:gd name="T79" fmla="*/ 56 h 344"/>
                <a:gd name="T80" fmla="*/ 165 w 309"/>
                <a:gd name="T81" fmla="*/ 54 h 344"/>
                <a:gd name="T82" fmla="*/ 151 w 309"/>
                <a:gd name="T83" fmla="*/ 5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151" y="53"/>
                  </a:moveTo>
                  <a:lnTo>
                    <a:pt x="129" y="49"/>
                  </a:lnTo>
                  <a:lnTo>
                    <a:pt x="108" y="46"/>
                  </a:lnTo>
                  <a:lnTo>
                    <a:pt x="89" y="40"/>
                  </a:lnTo>
                  <a:lnTo>
                    <a:pt x="69" y="33"/>
                  </a:lnTo>
                  <a:lnTo>
                    <a:pt x="51" y="26"/>
                  </a:lnTo>
                  <a:lnTo>
                    <a:pt x="33" y="18"/>
                  </a:lnTo>
                  <a:lnTo>
                    <a:pt x="16" y="9"/>
                  </a:lnTo>
                  <a:lnTo>
                    <a:pt x="0" y="0"/>
                  </a:lnTo>
                  <a:lnTo>
                    <a:pt x="12" y="26"/>
                  </a:lnTo>
                  <a:lnTo>
                    <a:pt x="23" y="52"/>
                  </a:lnTo>
                  <a:lnTo>
                    <a:pt x="36" y="77"/>
                  </a:lnTo>
                  <a:lnTo>
                    <a:pt x="48" y="101"/>
                  </a:lnTo>
                  <a:lnTo>
                    <a:pt x="61" y="124"/>
                  </a:lnTo>
                  <a:lnTo>
                    <a:pt x="75" y="147"/>
                  </a:lnTo>
                  <a:lnTo>
                    <a:pt x="89" y="169"/>
                  </a:lnTo>
                  <a:lnTo>
                    <a:pt x="103" y="190"/>
                  </a:lnTo>
                  <a:lnTo>
                    <a:pt x="116" y="209"/>
                  </a:lnTo>
                  <a:lnTo>
                    <a:pt x="131" y="228"/>
                  </a:lnTo>
                  <a:lnTo>
                    <a:pt x="145" y="246"/>
                  </a:lnTo>
                  <a:lnTo>
                    <a:pt x="160" y="262"/>
                  </a:lnTo>
                  <a:lnTo>
                    <a:pt x="176" y="277"/>
                  </a:lnTo>
                  <a:lnTo>
                    <a:pt x="191" y="292"/>
                  </a:lnTo>
                  <a:lnTo>
                    <a:pt x="206" y="305"/>
                  </a:lnTo>
                  <a:lnTo>
                    <a:pt x="223" y="316"/>
                  </a:lnTo>
                  <a:lnTo>
                    <a:pt x="234" y="323"/>
                  </a:lnTo>
                  <a:lnTo>
                    <a:pt x="244" y="329"/>
                  </a:lnTo>
                  <a:lnTo>
                    <a:pt x="256" y="335"/>
                  </a:lnTo>
                  <a:lnTo>
                    <a:pt x="266" y="338"/>
                  </a:lnTo>
                  <a:lnTo>
                    <a:pt x="277" y="342"/>
                  </a:lnTo>
                  <a:lnTo>
                    <a:pt x="287" y="343"/>
                  </a:lnTo>
                  <a:lnTo>
                    <a:pt x="299" y="344"/>
                  </a:lnTo>
                  <a:lnTo>
                    <a:pt x="309" y="343"/>
                  </a:lnTo>
                  <a:lnTo>
                    <a:pt x="256" y="60"/>
                  </a:lnTo>
                  <a:lnTo>
                    <a:pt x="243" y="60"/>
                  </a:lnTo>
                  <a:lnTo>
                    <a:pt x="231" y="60"/>
                  </a:lnTo>
                  <a:lnTo>
                    <a:pt x="218" y="59"/>
                  </a:lnTo>
                  <a:lnTo>
                    <a:pt x="205" y="57"/>
                  </a:lnTo>
                  <a:lnTo>
                    <a:pt x="191" y="57"/>
                  </a:lnTo>
                  <a:lnTo>
                    <a:pt x="179" y="56"/>
                  </a:lnTo>
                  <a:lnTo>
                    <a:pt x="165" y="54"/>
                  </a:lnTo>
                  <a:lnTo>
                    <a:pt x="151" y="5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2546" y="2011"/>
              <a:ext cx="155" cy="131"/>
            </a:xfrm>
            <a:custGeom>
              <a:avLst/>
              <a:gdLst>
                <a:gd name="T0" fmla="*/ 262 w 312"/>
                <a:gd name="T1" fmla="*/ 0 h 263"/>
                <a:gd name="T2" fmla="*/ 82 w 312"/>
                <a:gd name="T3" fmla="*/ 35 h 263"/>
                <a:gd name="T4" fmla="*/ 0 w 312"/>
                <a:gd name="T5" fmla="*/ 50 h 263"/>
                <a:gd name="T6" fmla="*/ 0 w 312"/>
                <a:gd name="T7" fmla="*/ 50 h 263"/>
                <a:gd name="T8" fmla="*/ 0 w 312"/>
                <a:gd name="T9" fmla="*/ 50 h 263"/>
                <a:gd name="T10" fmla="*/ 0 w 312"/>
                <a:gd name="T11" fmla="*/ 51 h 263"/>
                <a:gd name="T12" fmla="*/ 0 w 312"/>
                <a:gd name="T13" fmla="*/ 51 h 263"/>
                <a:gd name="T14" fmla="*/ 6 w 312"/>
                <a:gd name="T15" fmla="*/ 65 h 263"/>
                <a:gd name="T16" fmla="*/ 12 w 312"/>
                <a:gd name="T17" fmla="*/ 79 h 263"/>
                <a:gd name="T18" fmla="*/ 18 w 312"/>
                <a:gd name="T19" fmla="*/ 91 h 263"/>
                <a:gd name="T20" fmla="*/ 25 w 312"/>
                <a:gd name="T21" fmla="*/ 105 h 263"/>
                <a:gd name="T22" fmla="*/ 32 w 312"/>
                <a:gd name="T23" fmla="*/ 118 h 263"/>
                <a:gd name="T24" fmla="*/ 40 w 312"/>
                <a:gd name="T25" fmla="*/ 130 h 263"/>
                <a:gd name="T26" fmla="*/ 48 w 312"/>
                <a:gd name="T27" fmla="*/ 143 h 263"/>
                <a:gd name="T28" fmla="*/ 57 w 312"/>
                <a:gd name="T29" fmla="*/ 155 h 263"/>
                <a:gd name="T30" fmla="*/ 73 w 312"/>
                <a:gd name="T31" fmla="*/ 174 h 263"/>
                <a:gd name="T32" fmla="*/ 90 w 312"/>
                <a:gd name="T33" fmla="*/ 192 h 263"/>
                <a:gd name="T34" fmla="*/ 110 w 312"/>
                <a:gd name="T35" fmla="*/ 208 h 263"/>
                <a:gd name="T36" fmla="*/ 131 w 312"/>
                <a:gd name="T37" fmla="*/ 221 h 263"/>
                <a:gd name="T38" fmla="*/ 154 w 312"/>
                <a:gd name="T39" fmla="*/ 234 h 263"/>
                <a:gd name="T40" fmla="*/ 179 w 312"/>
                <a:gd name="T41" fmla="*/ 244 h 263"/>
                <a:gd name="T42" fmla="*/ 207 w 312"/>
                <a:gd name="T43" fmla="*/ 251 h 263"/>
                <a:gd name="T44" fmla="*/ 236 w 312"/>
                <a:gd name="T45" fmla="*/ 257 h 263"/>
                <a:gd name="T46" fmla="*/ 246 w 312"/>
                <a:gd name="T47" fmla="*/ 258 h 263"/>
                <a:gd name="T48" fmla="*/ 255 w 312"/>
                <a:gd name="T49" fmla="*/ 259 h 263"/>
                <a:gd name="T50" fmla="*/ 264 w 312"/>
                <a:gd name="T51" fmla="*/ 261 h 263"/>
                <a:gd name="T52" fmla="*/ 275 w 312"/>
                <a:gd name="T53" fmla="*/ 261 h 263"/>
                <a:gd name="T54" fmla="*/ 284 w 312"/>
                <a:gd name="T55" fmla="*/ 262 h 263"/>
                <a:gd name="T56" fmla="*/ 293 w 312"/>
                <a:gd name="T57" fmla="*/ 262 h 263"/>
                <a:gd name="T58" fmla="*/ 302 w 312"/>
                <a:gd name="T59" fmla="*/ 263 h 263"/>
                <a:gd name="T60" fmla="*/ 312 w 312"/>
                <a:gd name="T61" fmla="*/ 263 h 263"/>
                <a:gd name="T62" fmla="*/ 262 w 312"/>
                <a:gd name="T63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2" h="263">
                  <a:moveTo>
                    <a:pt x="262" y="0"/>
                  </a:moveTo>
                  <a:lnTo>
                    <a:pt x="82" y="3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6" y="65"/>
                  </a:lnTo>
                  <a:lnTo>
                    <a:pt x="12" y="79"/>
                  </a:lnTo>
                  <a:lnTo>
                    <a:pt x="18" y="91"/>
                  </a:lnTo>
                  <a:lnTo>
                    <a:pt x="25" y="105"/>
                  </a:lnTo>
                  <a:lnTo>
                    <a:pt x="32" y="118"/>
                  </a:lnTo>
                  <a:lnTo>
                    <a:pt x="40" y="130"/>
                  </a:lnTo>
                  <a:lnTo>
                    <a:pt x="48" y="143"/>
                  </a:lnTo>
                  <a:lnTo>
                    <a:pt x="57" y="155"/>
                  </a:lnTo>
                  <a:lnTo>
                    <a:pt x="73" y="174"/>
                  </a:lnTo>
                  <a:lnTo>
                    <a:pt x="90" y="192"/>
                  </a:lnTo>
                  <a:lnTo>
                    <a:pt x="110" y="208"/>
                  </a:lnTo>
                  <a:lnTo>
                    <a:pt x="131" y="221"/>
                  </a:lnTo>
                  <a:lnTo>
                    <a:pt x="154" y="234"/>
                  </a:lnTo>
                  <a:lnTo>
                    <a:pt x="179" y="244"/>
                  </a:lnTo>
                  <a:lnTo>
                    <a:pt x="207" y="251"/>
                  </a:lnTo>
                  <a:lnTo>
                    <a:pt x="236" y="257"/>
                  </a:lnTo>
                  <a:lnTo>
                    <a:pt x="246" y="258"/>
                  </a:lnTo>
                  <a:lnTo>
                    <a:pt x="255" y="259"/>
                  </a:lnTo>
                  <a:lnTo>
                    <a:pt x="264" y="261"/>
                  </a:lnTo>
                  <a:lnTo>
                    <a:pt x="275" y="261"/>
                  </a:lnTo>
                  <a:lnTo>
                    <a:pt x="284" y="262"/>
                  </a:lnTo>
                  <a:lnTo>
                    <a:pt x="293" y="262"/>
                  </a:lnTo>
                  <a:lnTo>
                    <a:pt x="302" y="263"/>
                  </a:lnTo>
                  <a:lnTo>
                    <a:pt x="312" y="263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0 w 231"/>
                <a:gd name="T1" fmla="*/ 43 h 219"/>
                <a:gd name="T2" fmla="*/ 7 w 231"/>
                <a:gd name="T3" fmla="*/ 88 h 219"/>
                <a:gd name="T4" fmla="*/ 13 w 231"/>
                <a:gd name="T5" fmla="*/ 131 h 219"/>
                <a:gd name="T6" fmla="*/ 17 w 231"/>
                <a:gd name="T7" fmla="*/ 175 h 219"/>
                <a:gd name="T8" fmla="*/ 20 w 231"/>
                <a:gd name="T9" fmla="*/ 219 h 219"/>
                <a:gd name="T10" fmla="*/ 33 w 231"/>
                <a:gd name="T11" fmla="*/ 210 h 219"/>
                <a:gd name="T12" fmla="*/ 44 w 231"/>
                <a:gd name="T13" fmla="*/ 201 h 219"/>
                <a:gd name="T14" fmla="*/ 57 w 231"/>
                <a:gd name="T15" fmla="*/ 191 h 219"/>
                <a:gd name="T16" fmla="*/ 70 w 231"/>
                <a:gd name="T17" fmla="*/ 183 h 219"/>
                <a:gd name="T18" fmla="*/ 82 w 231"/>
                <a:gd name="T19" fmla="*/ 175 h 219"/>
                <a:gd name="T20" fmla="*/ 94 w 231"/>
                <a:gd name="T21" fmla="*/ 167 h 219"/>
                <a:gd name="T22" fmla="*/ 106 w 231"/>
                <a:gd name="T23" fmla="*/ 159 h 219"/>
                <a:gd name="T24" fmla="*/ 120 w 231"/>
                <a:gd name="T25" fmla="*/ 152 h 219"/>
                <a:gd name="T26" fmla="*/ 133 w 231"/>
                <a:gd name="T27" fmla="*/ 145 h 219"/>
                <a:gd name="T28" fmla="*/ 146 w 231"/>
                <a:gd name="T29" fmla="*/ 138 h 219"/>
                <a:gd name="T30" fmla="*/ 160 w 231"/>
                <a:gd name="T31" fmla="*/ 133 h 219"/>
                <a:gd name="T32" fmla="*/ 173 w 231"/>
                <a:gd name="T33" fmla="*/ 127 h 219"/>
                <a:gd name="T34" fmla="*/ 187 w 231"/>
                <a:gd name="T35" fmla="*/ 122 h 219"/>
                <a:gd name="T36" fmla="*/ 201 w 231"/>
                <a:gd name="T37" fmla="*/ 118 h 219"/>
                <a:gd name="T38" fmla="*/ 216 w 231"/>
                <a:gd name="T39" fmla="*/ 114 h 219"/>
                <a:gd name="T40" fmla="*/ 231 w 231"/>
                <a:gd name="T41" fmla="*/ 111 h 219"/>
                <a:gd name="T42" fmla="*/ 231 w 231"/>
                <a:gd name="T43" fmla="*/ 83 h 219"/>
                <a:gd name="T44" fmla="*/ 231 w 231"/>
                <a:gd name="T45" fmla="*/ 55 h 219"/>
                <a:gd name="T46" fmla="*/ 229 w 231"/>
                <a:gd name="T47" fmla="*/ 28 h 219"/>
                <a:gd name="T48" fmla="*/ 226 w 231"/>
                <a:gd name="T49" fmla="*/ 0 h 219"/>
                <a:gd name="T50" fmla="*/ 0 w 231"/>
                <a:gd name="T51" fmla="*/ 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0" y="43"/>
                  </a:moveTo>
                  <a:lnTo>
                    <a:pt x="7" y="88"/>
                  </a:lnTo>
                  <a:lnTo>
                    <a:pt x="13" y="131"/>
                  </a:lnTo>
                  <a:lnTo>
                    <a:pt x="17" y="175"/>
                  </a:lnTo>
                  <a:lnTo>
                    <a:pt x="20" y="219"/>
                  </a:lnTo>
                  <a:lnTo>
                    <a:pt x="33" y="210"/>
                  </a:lnTo>
                  <a:lnTo>
                    <a:pt x="44" y="201"/>
                  </a:lnTo>
                  <a:lnTo>
                    <a:pt x="57" y="191"/>
                  </a:lnTo>
                  <a:lnTo>
                    <a:pt x="70" y="183"/>
                  </a:lnTo>
                  <a:lnTo>
                    <a:pt x="82" y="175"/>
                  </a:lnTo>
                  <a:lnTo>
                    <a:pt x="94" y="167"/>
                  </a:lnTo>
                  <a:lnTo>
                    <a:pt x="106" y="159"/>
                  </a:lnTo>
                  <a:lnTo>
                    <a:pt x="120" y="152"/>
                  </a:lnTo>
                  <a:lnTo>
                    <a:pt x="133" y="145"/>
                  </a:lnTo>
                  <a:lnTo>
                    <a:pt x="146" y="138"/>
                  </a:lnTo>
                  <a:lnTo>
                    <a:pt x="160" y="133"/>
                  </a:lnTo>
                  <a:lnTo>
                    <a:pt x="173" y="127"/>
                  </a:lnTo>
                  <a:lnTo>
                    <a:pt x="187" y="122"/>
                  </a:lnTo>
                  <a:lnTo>
                    <a:pt x="201" y="118"/>
                  </a:lnTo>
                  <a:lnTo>
                    <a:pt x="216" y="114"/>
                  </a:lnTo>
                  <a:lnTo>
                    <a:pt x="231" y="111"/>
                  </a:lnTo>
                  <a:lnTo>
                    <a:pt x="231" y="83"/>
                  </a:lnTo>
                  <a:lnTo>
                    <a:pt x="231" y="55"/>
                  </a:lnTo>
                  <a:lnTo>
                    <a:pt x="229" y="28"/>
                  </a:lnTo>
                  <a:lnTo>
                    <a:pt x="226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48 w 249"/>
                <a:gd name="T1" fmla="*/ 125 h 421"/>
                <a:gd name="T2" fmla="*/ 47 w 249"/>
                <a:gd name="T3" fmla="*/ 166 h 421"/>
                <a:gd name="T4" fmla="*/ 44 w 249"/>
                <a:gd name="T5" fmla="*/ 205 h 421"/>
                <a:gd name="T6" fmla="*/ 40 w 249"/>
                <a:gd name="T7" fmla="*/ 244 h 421"/>
                <a:gd name="T8" fmla="*/ 34 w 249"/>
                <a:gd name="T9" fmla="*/ 282 h 421"/>
                <a:gd name="T10" fmla="*/ 27 w 249"/>
                <a:gd name="T11" fmla="*/ 318 h 421"/>
                <a:gd name="T12" fmla="*/ 19 w 249"/>
                <a:gd name="T13" fmla="*/ 354 h 421"/>
                <a:gd name="T14" fmla="*/ 10 w 249"/>
                <a:gd name="T15" fmla="*/ 388 h 421"/>
                <a:gd name="T16" fmla="*/ 0 w 249"/>
                <a:gd name="T17" fmla="*/ 421 h 421"/>
                <a:gd name="T18" fmla="*/ 24 w 249"/>
                <a:gd name="T19" fmla="*/ 400 h 421"/>
                <a:gd name="T20" fmla="*/ 47 w 249"/>
                <a:gd name="T21" fmla="*/ 379 h 421"/>
                <a:gd name="T22" fmla="*/ 69 w 249"/>
                <a:gd name="T23" fmla="*/ 357 h 421"/>
                <a:gd name="T24" fmla="*/ 90 w 249"/>
                <a:gd name="T25" fmla="*/ 334 h 421"/>
                <a:gd name="T26" fmla="*/ 109 w 249"/>
                <a:gd name="T27" fmla="*/ 310 h 421"/>
                <a:gd name="T28" fmla="*/ 129 w 249"/>
                <a:gd name="T29" fmla="*/ 286 h 421"/>
                <a:gd name="T30" fmla="*/ 146 w 249"/>
                <a:gd name="T31" fmla="*/ 261 h 421"/>
                <a:gd name="T32" fmla="*/ 162 w 249"/>
                <a:gd name="T33" fmla="*/ 234 h 421"/>
                <a:gd name="T34" fmla="*/ 177 w 249"/>
                <a:gd name="T35" fmla="*/ 206 h 421"/>
                <a:gd name="T36" fmla="*/ 191 w 249"/>
                <a:gd name="T37" fmla="*/ 179 h 421"/>
                <a:gd name="T38" fmla="*/ 204 w 249"/>
                <a:gd name="T39" fmla="*/ 151 h 421"/>
                <a:gd name="T40" fmla="*/ 215 w 249"/>
                <a:gd name="T41" fmla="*/ 121 h 421"/>
                <a:gd name="T42" fmla="*/ 226 w 249"/>
                <a:gd name="T43" fmla="*/ 92 h 421"/>
                <a:gd name="T44" fmla="*/ 235 w 249"/>
                <a:gd name="T45" fmla="*/ 62 h 421"/>
                <a:gd name="T46" fmla="*/ 243 w 249"/>
                <a:gd name="T47" fmla="*/ 31 h 421"/>
                <a:gd name="T48" fmla="*/ 249 w 249"/>
                <a:gd name="T49" fmla="*/ 0 h 421"/>
                <a:gd name="T50" fmla="*/ 227 w 249"/>
                <a:gd name="T51" fmla="*/ 7 h 421"/>
                <a:gd name="T52" fmla="*/ 206 w 249"/>
                <a:gd name="T53" fmla="*/ 18 h 421"/>
                <a:gd name="T54" fmla="*/ 185 w 249"/>
                <a:gd name="T55" fmla="*/ 28 h 421"/>
                <a:gd name="T56" fmla="*/ 165 w 249"/>
                <a:gd name="T57" fmla="*/ 41 h 421"/>
                <a:gd name="T58" fmla="*/ 144 w 249"/>
                <a:gd name="T59" fmla="*/ 54 h 421"/>
                <a:gd name="T60" fmla="*/ 123 w 249"/>
                <a:gd name="T61" fmla="*/ 69 h 421"/>
                <a:gd name="T62" fmla="*/ 101 w 249"/>
                <a:gd name="T63" fmla="*/ 86 h 421"/>
                <a:gd name="T64" fmla="*/ 79 w 249"/>
                <a:gd name="T65" fmla="*/ 102 h 421"/>
                <a:gd name="T66" fmla="*/ 71 w 249"/>
                <a:gd name="T67" fmla="*/ 107 h 421"/>
                <a:gd name="T68" fmla="*/ 64 w 249"/>
                <a:gd name="T69" fmla="*/ 113 h 421"/>
                <a:gd name="T70" fmla="*/ 56 w 249"/>
                <a:gd name="T71" fmla="*/ 119 h 421"/>
                <a:gd name="T72" fmla="*/ 48 w 249"/>
                <a:gd name="T73" fmla="*/ 12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48" y="125"/>
                  </a:moveTo>
                  <a:lnTo>
                    <a:pt x="47" y="166"/>
                  </a:lnTo>
                  <a:lnTo>
                    <a:pt x="44" y="205"/>
                  </a:lnTo>
                  <a:lnTo>
                    <a:pt x="40" y="244"/>
                  </a:lnTo>
                  <a:lnTo>
                    <a:pt x="34" y="282"/>
                  </a:lnTo>
                  <a:lnTo>
                    <a:pt x="27" y="318"/>
                  </a:lnTo>
                  <a:lnTo>
                    <a:pt x="19" y="354"/>
                  </a:lnTo>
                  <a:lnTo>
                    <a:pt x="10" y="388"/>
                  </a:lnTo>
                  <a:lnTo>
                    <a:pt x="0" y="421"/>
                  </a:lnTo>
                  <a:lnTo>
                    <a:pt x="24" y="400"/>
                  </a:lnTo>
                  <a:lnTo>
                    <a:pt x="47" y="379"/>
                  </a:lnTo>
                  <a:lnTo>
                    <a:pt x="69" y="357"/>
                  </a:lnTo>
                  <a:lnTo>
                    <a:pt x="90" y="334"/>
                  </a:lnTo>
                  <a:lnTo>
                    <a:pt x="109" y="310"/>
                  </a:lnTo>
                  <a:lnTo>
                    <a:pt x="129" y="286"/>
                  </a:lnTo>
                  <a:lnTo>
                    <a:pt x="146" y="261"/>
                  </a:lnTo>
                  <a:lnTo>
                    <a:pt x="162" y="234"/>
                  </a:lnTo>
                  <a:lnTo>
                    <a:pt x="177" y="206"/>
                  </a:lnTo>
                  <a:lnTo>
                    <a:pt x="191" y="179"/>
                  </a:lnTo>
                  <a:lnTo>
                    <a:pt x="204" y="151"/>
                  </a:lnTo>
                  <a:lnTo>
                    <a:pt x="215" y="121"/>
                  </a:lnTo>
                  <a:lnTo>
                    <a:pt x="226" y="92"/>
                  </a:lnTo>
                  <a:lnTo>
                    <a:pt x="235" y="62"/>
                  </a:lnTo>
                  <a:lnTo>
                    <a:pt x="243" y="31"/>
                  </a:lnTo>
                  <a:lnTo>
                    <a:pt x="249" y="0"/>
                  </a:lnTo>
                  <a:lnTo>
                    <a:pt x="227" y="7"/>
                  </a:lnTo>
                  <a:lnTo>
                    <a:pt x="206" y="18"/>
                  </a:lnTo>
                  <a:lnTo>
                    <a:pt x="185" y="28"/>
                  </a:lnTo>
                  <a:lnTo>
                    <a:pt x="165" y="41"/>
                  </a:lnTo>
                  <a:lnTo>
                    <a:pt x="144" y="54"/>
                  </a:lnTo>
                  <a:lnTo>
                    <a:pt x="123" y="69"/>
                  </a:lnTo>
                  <a:lnTo>
                    <a:pt x="101" y="86"/>
                  </a:lnTo>
                  <a:lnTo>
                    <a:pt x="79" y="102"/>
                  </a:lnTo>
                  <a:lnTo>
                    <a:pt x="71" y="107"/>
                  </a:lnTo>
                  <a:lnTo>
                    <a:pt x="64" y="113"/>
                  </a:lnTo>
                  <a:lnTo>
                    <a:pt x="56" y="119"/>
                  </a:lnTo>
                  <a:lnTo>
                    <a:pt x="48" y="12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2792" y="1651"/>
              <a:ext cx="241" cy="257"/>
            </a:xfrm>
            <a:custGeom>
              <a:avLst/>
              <a:gdLst>
                <a:gd name="T0" fmla="*/ 481 w 481"/>
                <a:gd name="T1" fmla="*/ 472 h 514"/>
                <a:gd name="T2" fmla="*/ 254 w 481"/>
                <a:gd name="T3" fmla="*/ 514 h 514"/>
                <a:gd name="T4" fmla="*/ 244 w 481"/>
                <a:gd name="T5" fmla="*/ 474 h 514"/>
                <a:gd name="T6" fmla="*/ 234 w 481"/>
                <a:gd name="T7" fmla="*/ 435 h 514"/>
                <a:gd name="T8" fmla="*/ 221 w 481"/>
                <a:gd name="T9" fmla="*/ 397 h 514"/>
                <a:gd name="T10" fmla="*/ 208 w 481"/>
                <a:gd name="T11" fmla="*/ 359 h 514"/>
                <a:gd name="T12" fmla="*/ 194 w 481"/>
                <a:gd name="T13" fmla="*/ 323 h 514"/>
                <a:gd name="T14" fmla="*/ 181 w 481"/>
                <a:gd name="T15" fmla="*/ 288 h 514"/>
                <a:gd name="T16" fmla="*/ 164 w 481"/>
                <a:gd name="T17" fmla="*/ 253 h 514"/>
                <a:gd name="T18" fmla="*/ 149 w 481"/>
                <a:gd name="T19" fmla="*/ 220 h 514"/>
                <a:gd name="T20" fmla="*/ 132 w 481"/>
                <a:gd name="T21" fmla="*/ 187 h 514"/>
                <a:gd name="T22" fmla="*/ 115 w 481"/>
                <a:gd name="T23" fmla="*/ 156 h 514"/>
                <a:gd name="T24" fmla="*/ 98 w 481"/>
                <a:gd name="T25" fmla="*/ 126 h 514"/>
                <a:gd name="T26" fmla="*/ 79 w 481"/>
                <a:gd name="T27" fmla="*/ 99 h 514"/>
                <a:gd name="T28" fmla="*/ 60 w 481"/>
                <a:gd name="T29" fmla="*/ 71 h 514"/>
                <a:gd name="T30" fmla="*/ 40 w 481"/>
                <a:gd name="T31" fmla="*/ 46 h 514"/>
                <a:gd name="T32" fmla="*/ 20 w 481"/>
                <a:gd name="T33" fmla="*/ 22 h 514"/>
                <a:gd name="T34" fmla="*/ 0 w 481"/>
                <a:gd name="T35" fmla="*/ 0 h 514"/>
                <a:gd name="T36" fmla="*/ 13 w 481"/>
                <a:gd name="T37" fmla="*/ 3 h 514"/>
                <a:gd name="T38" fmla="*/ 27 w 481"/>
                <a:gd name="T39" fmla="*/ 8 h 514"/>
                <a:gd name="T40" fmla="*/ 41 w 481"/>
                <a:gd name="T41" fmla="*/ 12 h 514"/>
                <a:gd name="T42" fmla="*/ 54 w 481"/>
                <a:gd name="T43" fmla="*/ 17 h 514"/>
                <a:gd name="T44" fmla="*/ 68 w 481"/>
                <a:gd name="T45" fmla="*/ 23 h 514"/>
                <a:gd name="T46" fmla="*/ 81 w 481"/>
                <a:gd name="T47" fmla="*/ 27 h 514"/>
                <a:gd name="T48" fmla="*/ 94 w 481"/>
                <a:gd name="T49" fmla="*/ 33 h 514"/>
                <a:gd name="T50" fmla="*/ 108 w 481"/>
                <a:gd name="T51" fmla="*/ 39 h 514"/>
                <a:gd name="T52" fmla="*/ 121 w 481"/>
                <a:gd name="T53" fmla="*/ 45 h 514"/>
                <a:gd name="T54" fmla="*/ 133 w 481"/>
                <a:gd name="T55" fmla="*/ 51 h 514"/>
                <a:gd name="T56" fmla="*/ 146 w 481"/>
                <a:gd name="T57" fmla="*/ 58 h 514"/>
                <a:gd name="T58" fmla="*/ 159 w 481"/>
                <a:gd name="T59" fmla="*/ 65 h 514"/>
                <a:gd name="T60" fmla="*/ 171 w 481"/>
                <a:gd name="T61" fmla="*/ 72 h 514"/>
                <a:gd name="T62" fmla="*/ 184 w 481"/>
                <a:gd name="T63" fmla="*/ 80 h 514"/>
                <a:gd name="T64" fmla="*/ 196 w 481"/>
                <a:gd name="T65" fmla="*/ 88 h 514"/>
                <a:gd name="T66" fmla="*/ 208 w 481"/>
                <a:gd name="T67" fmla="*/ 96 h 514"/>
                <a:gd name="T68" fmla="*/ 232 w 481"/>
                <a:gd name="T69" fmla="*/ 114 h 514"/>
                <a:gd name="T70" fmla="*/ 257 w 481"/>
                <a:gd name="T71" fmla="*/ 132 h 514"/>
                <a:gd name="T72" fmla="*/ 280 w 481"/>
                <a:gd name="T73" fmla="*/ 152 h 514"/>
                <a:gd name="T74" fmla="*/ 300 w 481"/>
                <a:gd name="T75" fmla="*/ 172 h 514"/>
                <a:gd name="T76" fmla="*/ 322 w 481"/>
                <a:gd name="T77" fmla="*/ 193 h 514"/>
                <a:gd name="T78" fmla="*/ 342 w 481"/>
                <a:gd name="T79" fmla="*/ 215 h 514"/>
                <a:gd name="T80" fmla="*/ 360 w 481"/>
                <a:gd name="T81" fmla="*/ 237 h 514"/>
                <a:gd name="T82" fmla="*/ 378 w 481"/>
                <a:gd name="T83" fmla="*/ 261 h 514"/>
                <a:gd name="T84" fmla="*/ 395 w 481"/>
                <a:gd name="T85" fmla="*/ 285 h 514"/>
                <a:gd name="T86" fmla="*/ 410 w 481"/>
                <a:gd name="T87" fmla="*/ 309 h 514"/>
                <a:gd name="T88" fmla="*/ 425 w 481"/>
                <a:gd name="T89" fmla="*/ 335 h 514"/>
                <a:gd name="T90" fmla="*/ 439 w 481"/>
                <a:gd name="T91" fmla="*/ 361 h 514"/>
                <a:gd name="T92" fmla="*/ 451 w 481"/>
                <a:gd name="T93" fmla="*/ 388 h 514"/>
                <a:gd name="T94" fmla="*/ 462 w 481"/>
                <a:gd name="T95" fmla="*/ 415 h 514"/>
                <a:gd name="T96" fmla="*/ 472 w 481"/>
                <a:gd name="T97" fmla="*/ 443 h 514"/>
                <a:gd name="T98" fmla="*/ 481 w 481"/>
                <a:gd name="T99" fmla="*/ 47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1" h="514">
                  <a:moveTo>
                    <a:pt x="481" y="472"/>
                  </a:moveTo>
                  <a:lnTo>
                    <a:pt x="254" y="514"/>
                  </a:lnTo>
                  <a:lnTo>
                    <a:pt x="244" y="474"/>
                  </a:lnTo>
                  <a:lnTo>
                    <a:pt x="234" y="435"/>
                  </a:lnTo>
                  <a:lnTo>
                    <a:pt x="221" y="397"/>
                  </a:lnTo>
                  <a:lnTo>
                    <a:pt x="208" y="359"/>
                  </a:lnTo>
                  <a:lnTo>
                    <a:pt x="194" y="323"/>
                  </a:lnTo>
                  <a:lnTo>
                    <a:pt x="181" y="288"/>
                  </a:lnTo>
                  <a:lnTo>
                    <a:pt x="164" y="253"/>
                  </a:lnTo>
                  <a:lnTo>
                    <a:pt x="149" y="220"/>
                  </a:lnTo>
                  <a:lnTo>
                    <a:pt x="132" y="187"/>
                  </a:lnTo>
                  <a:lnTo>
                    <a:pt x="115" y="156"/>
                  </a:lnTo>
                  <a:lnTo>
                    <a:pt x="98" y="126"/>
                  </a:lnTo>
                  <a:lnTo>
                    <a:pt x="79" y="99"/>
                  </a:lnTo>
                  <a:lnTo>
                    <a:pt x="60" y="71"/>
                  </a:lnTo>
                  <a:lnTo>
                    <a:pt x="40" y="46"/>
                  </a:lnTo>
                  <a:lnTo>
                    <a:pt x="20" y="22"/>
                  </a:lnTo>
                  <a:lnTo>
                    <a:pt x="0" y="0"/>
                  </a:lnTo>
                  <a:lnTo>
                    <a:pt x="13" y="3"/>
                  </a:lnTo>
                  <a:lnTo>
                    <a:pt x="27" y="8"/>
                  </a:lnTo>
                  <a:lnTo>
                    <a:pt x="41" y="12"/>
                  </a:lnTo>
                  <a:lnTo>
                    <a:pt x="54" y="17"/>
                  </a:lnTo>
                  <a:lnTo>
                    <a:pt x="68" y="23"/>
                  </a:lnTo>
                  <a:lnTo>
                    <a:pt x="81" y="27"/>
                  </a:lnTo>
                  <a:lnTo>
                    <a:pt x="94" y="33"/>
                  </a:lnTo>
                  <a:lnTo>
                    <a:pt x="108" y="39"/>
                  </a:lnTo>
                  <a:lnTo>
                    <a:pt x="121" y="45"/>
                  </a:lnTo>
                  <a:lnTo>
                    <a:pt x="133" y="51"/>
                  </a:lnTo>
                  <a:lnTo>
                    <a:pt x="146" y="58"/>
                  </a:lnTo>
                  <a:lnTo>
                    <a:pt x="159" y="65"/>
                  </a:lnTo>
                  <a:lnTo>
                    <a:pt x="171" y="72"/>
                  </a:lnTo>
                  <a:lnTo>
                    <a:pt x="184" y="80"/>
                  </a:lnTo>
                  <a:lnTo>
                    <a:pt x="196" y="88"/>
                  </a:lnTo>
                  <a:lnTo>
                    <a:pt x="208" y="96"/>
                  </a:lnTo>
                  <a:lnTo>
                    <a:pt x="232" y="114"/>
                  </a:lnTo>
                  <a:lnTo>
                    <a:pt x="257" y="132"/>
                  </a:lnTo>
                  <a:lnTo>
                    <a:pt x="280" y="152"/>
                  </a:lnTo>
                  <a:lnTo>
                    <a:pt x="300" y="172"/>
                  </a:lnTo>
                  <a:lnTo>
                    <a:pt x="322" y="193"/>
                  </a:lnTo>
                  <a:lnTo>
                    <a:pt x="342" y="215"/>
                  </a:lnTo>
                  <a:lnTo>
                    <a:pt x="360" y="237"/>
                  </a:lnTo>
                  <a:lnTo>
                    <a:pt x="378" y="261"/>
                  </a:lnTo>
                  <a:lnTo>
                    <a:pt x="395" y="285"/>
                  </a:lnTo>
                  <a:lnTo>
                    <a:pt x="410" y="309"/>
                  </a:lnTo>
                  <a:lnTo>
                    <a:pt x="425" y="335"/>
                  </a:lnTo>
                  <a:lnTo>
                    <a:pt x="439" y="361"/>
                  </a:lnTo>
                  <a:lnTo>
                    <a:pt x="451" y="388"/>
                  </a:lnTo>
                  <a:lnTo>
                    <a:pt x="462" y="415"/>
                  </a:lnTo>
                  <a:lnTo>
                    <a:pt x="472" y="443"/>
                  </a:lnTo>
                  <a:lnTo>
                    <a:pt x="481" y="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2530" y="1659"/>
              <a:ext cx="136" cy="321"/>
            </a:xfrm>
            <a:custGeom>
              <a:avLst/>
              <a:gdLst>
                <a:gd name="T0" fmla="*/ 162 w 273"/>
                <a:gd name="T1" fmla="*/ 0 h 642"/>
                <a:gd name="T2" fmla="*/ 273 w 273"/>
                <a:gd name="T3" fmla="*/ 594 h 642"/>
                <a:gd name="T4" fmla="*/ 13 w 273"/>
                <a:gd name="T5" fmla="*/ 642 h 642"/>
                <a:gd name="T6" fmla="*/ 4 w 273"/>
                <a:gd name="T7" fmla="*/ 555 h 642"/>
                <a:gd name="T8" fmla="*/ 0 w 273"/>
                <a:gd name="T9" fmla="*/ 468 h 642"/>
                <a:gd name="T10" fmla="*/ 2 w 273"/>
                <a:gd name="T11" fmla="*/ 387 h 642"/>
                <a:gd name="T12" fmla="*/ 11 w 273"/>
                <a:gd name="T13" fmla="*/ 309 h 642"/>
                <a:gd name="T14" fmla="*/ 23 w 273"/>
                <a:gd name="T15" fmla="*/ 237 h 642"/>
                <a:gd name="T16" fmla="*/ 41 w 273"/>
                <a:gd name="T17" fmla="*/ 171 h 642"/>
                <a:gd name="T18" fmla="*/ 65 w 273"/>
                <a:gd name="T19" fmla="*/ 114 h 642"/>
                <a:gd name="T20" fmla="*/ 92 w 273"/>
                <a:gd name="T21" fmla="*/ 64 h 642"/>
                <a:gd name="T22" fmla="*/ 100 w 273"/>
                <a:gd name="T23" fmla="*/ 54 h 642"/>
                <a:gd name="T24" fmla="*/ 109 w 273"/>
                <a:gd name="T25" fmla="*/ 44 h 642"/>
                <a:gd name="T26" fmla="*/ 117 w 273"/>
                <a:gd name="T27" fmla="*/ 34 h 642"/>
                <a:gd name="T28" fmla="*/ 126 w 273"/>
                <a:gd name="T29" fmla="*/ 25 h 642"/>
                <a:gd name="T30" fmla="*/ 134 w 273"/>
                <a:gd name="T31" fmla="*/ 18 h 642"/>
                <a:gd name="T32" fmla="*/ 143 w 273"/>
                <a:gd name="T33" fmla="*/ 11 h 642"/>
                <a:gd name="T34" fmla="*/ 152 w 273"/>
                <a:gd name="T35" fmla="*/ 4 h 642"/>
                <a:gd name="T36" fmla="*/ 162 w 273"/>
                <a:gd name="T37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" h="642">
                  <a:moveTo>
                    <a:pt x="162" y="0"/>
                  </a:moveTo>
                  <a:lnTo>
                    <a:pt x="273" y="594"/>
                  </a:lnTo>
                  <a:lnTo>
                    <a:pt x="13" y="642"/>
                  </a:lnTo>
                  <a:lnTo>
                    <a:pt x="4" y="555"/>
                  </a:lnTo>
                  <a:lnTo>
                    <a:pt x="0" y="468"/>
                  </a:lnTo>
                  <a:lnTo>
                    <a:pt x="2" y="387"/>
                  </a:lnTo>
                  <a:lnTo>
                    <a:pt x="11" y="309"/>
                  </a:lnTo>
                  <a:lnTo>
                    <a:pt x="23" y="237"/>
                  </a:lnTo>
                  <a:lnTo>
                    <a:pt x="41" y="171"/>
                  </a:lnTo>
                  <a:lnTo>
                    <a:pt x="65" y="114"/>
                  </a:lnTo>
                  <a:lnTo>
                    <a:pt x="92" y="64"/>
                  </a:lnTo>
                  <a:lnTo>
                    <a:pt x="100" y="54"/>
                  </a:lnTo>
                  <a:lnTo>
                    <a:pt x="109" y="44"/>
                  </a:lnTo>
                  <a:lnTo>
                    <a:pt x="117" y="34"/>
                  </a:lnTo>
                  <a:lnTo>
                    <a:pt x="126" y="25"/>
                  </a:lnTo>
                  <a:lnTo>
                    <a:pt x="134" y="18"/>
                  </a:lnTo>
                  <a:lnTo>
                    <a:pt x="143" y="11"/>
                  </a:lnTo>
                  <a:lnTo>
                    <a:pt x="152" y="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2666" y="1646"/>
              <a:ext cx="198" cy="300"/>
            </a:xfrm>
            <a:custGeom>
              <a:avLst/>
              <a:gdLst>
                <a:gd name="T0" fmla="*/ 112 w 397"/>
                <a:gd name="T1" fmla="*/ 600 h 600"/>
                <a:gd name="T2" fmla="*/ 0 w 397"/>
                <a:gd name="T3" fmla="*/ 1 h 600"/>
                <a:gd name="T4" fmla="*/ 13 w 397"/>
                <a:gd name="T5" fmla="*/ 0 h 600"/>
                <a:gd name="T6" fmla="*/ 27 w 397"/>
                <a:gd name="T7" fmla="*/ 1 h 600"/>
                <a:gd name="T8" fmla="*/ 41 w 397"/>
                <a:gd name="T9" fmla="*/ 4 h 600"/>
                <a:gd name="T10" fmla="*/ 54 w 397"/>
                <a:gd name="T11" fmla="*/ 7 h 600"/>
                <a:gd name="T12" fmla="*/ 68 w 397"/>
                <a:gd name="T13" fmla="*/ 13 h 600"/>
                <a:gd name="T14" fmla="*/ 83 w 397"/>
                <a:gd name="T15" fmla="*/ 20 h 600"/>
                <a:gd name="T16" fmla="*/ 97 w 397"/>
                <a:gd name="T17" fmla="*/ 28 h 600"/>
                <a:gd name="T18" fmla="*/ 112 w 397"/>
                <a:gd name="T19" fmla="*/ 37 h 600"/>
                <a:gd name="T20" fmla="*/ 134 w 397"/>
                <a:gd name="T21" fmla="*/ 53 h 600"/>
                <a:gd name="T22" fmla="*/ 156 w 397"/>
                <a:gd name="T23" fmla="*/ 73 h 600"/>
                <a:gd name="T24" fmla="*/ 178 w 397"/>
                <a:gd name="T25" fmla="*/ 95 h 600"/>
                <a:gd name="T26" fmla="*/ 198 w 397"/>
                <a:gd name="T27" fmla="*/ 119 h 600"/>
                <a:gd name="T28" fmla="*/ 219 w 397"/>
                <a:gd name="T29" fmla="*/ 144 h 600"/>
                <a:gd name="T30" fmla="*/ 240 w 397"/>
                <a:gd name="T31" fmla="*/ 173 h 600"/>
                <a:gd name="T32" fmla="*/ 260 w 397"/>
                <a:gd name="T33" fmla="*/ 203 h 600"/>
                <a:gd name="T34" fmla="*/ 278 w 397"/>
                <a:gd name="T35" fmla="*/ 235 h 600"/>
                <a:gd name="T36" fmla="*/ 295 w 397"/>
                <a:gd name="T37" fmla="*/ 270 h 600"/>
                <a:gd name="T38" fmla="*/ 313 w 397"/>
                <a:gd name="T39" fmla="*/ 305 h 600"/>
                <a:gd name="T40" fmla="*/ 330 w 397"/>
                <a:gd name="T41" fmla="*/ 342 h 600"/>
                <a:gd name="T42" fmla="*/ 345 w 397"/>
                <a:gd name="T43" fmla="*/ 380 h 600"/>
                <a:gd name="T44" fmla="*/ 360 w 397"/>
                <a:gd name="T45" fmla="*/ 421 h 600"/>
                <a:gd name="T46" fmla="*/ 373 w 397"/>
                <a:gd name="T47" fmla="*/ 461 h 600"/>
                <a:gd name="T48" fmla="*/ 385 w 397"/>
                <a:gd name="T49" fmla="*/ 503 h 600"/>
                <a:gd name="T50" fmla="*/ 397 w 397"/>
                <a:gd name="T51" fmla="*/ 546 h 600"/>
                <a:gd name="T52" fmla="*/ 112 w 397"/>
                <a:gd name="T5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7" h="600">
                  <a:moveTo>
                    <a:pt x="112" y="600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27" y="1"/>
                  </a:lnTo>
                  <a:lnTo>
                    <a:pt x="41" y="4"/>
                  </a:lnTo>
                  <a:lnTo>
                    <a:pt x="54" y="7"/>
                  </a:lnTo>
                  <a:lnTo>
                    <a:pt x="68" y="13"/>
                  </a:lnTo>
                  <a:lnTo>
                    <a:pt x="83" y="20"/>
                  </a:lnTo>
                  <a:lnTo>
                    <a:pt x="97" y="28"/>
                  </a:lnTo>
                  <a:lnTo>
                    <a:pt x="112" y="37"/>
                  </a:lnTo>
                  <a:lnTo>
                    <a:pt x="134" y="53"/>
                  </a:lnTo>
                  <a:lnTo>
                    <a:pt x="156" y="73"/>
                  </a:lnTo>
                  <a:lnTo>
                    <a:pt x="178" y="95"/>
                  </a:lnTo>
                  <a:lnTo>
                    <a:pt x="198" y="119"/>
                  </a:lnTo>
                  <a:lnTo>
                    <a:pt x="219" y="144"/>
                  </a:lnTo>
                  <a:lnTo>
                    <a:pt x="240" y="173"/>
                  </a:lnTo>
                  <a:lnTo>
                    <a:pt x="260" y="203"/>
                  </a:lnTo>
                  <a:lnTo>
                    <a:pt x="278" y="235"/>
                  </a:lnTo>
                  <a:lnTo>
                    <a:pt x="295" y="270"/>
                  </a:lnTo>
                  <a:lnTo>
                    <a:pt x="313" y="305"/>
                  </a:lnTo>
                  <a:lnTo>
                    <a:pt x="330" y="342"/>
                  </a:lnTo>
                  <a:lnTo>
                    <a:pt x="345" y="380"/>
                  </a:lnTo>
                  <a:lnTo>
                    <a:pt x="360" y="421"/>
                  </a:lnTo>
                  <a:lnTo>
                    <a:pt x="373" y="461"/>
                  </a:lnTo>
                  <a:lnTo>
                    <a:pt x="385" y="503"/>
                  </a:lnTo>
                  <a:lnTo>
                    <a:pt x="397" y="546"/>
                  </a:lnTo>
                  <a:lnTo>
                    <a:pt x="112" y="6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2353" y="1695"/>
              <a:ext cx="157" cy="320"/>
            </a:xfrm>
            <a:custGeom>
              <a:avLst/>
              <a:gdLst>
                <a:gd name="T0" fmla="*/ 121 w 314"/>
                <a:gd name="T1" fmla="*/ 189 h 639"/>
                <a:gd name="T2" fmla="*/ 132 w 314"/>
                <a:gd name="T3" fmla="*/ 175 h 639"/>
                <a:gd name="T4" fmla="*/ 141 w 314"/>
                <a:gd name="T5" fmla="*/ 162 h 639"/>
                <a:gd name="T6" fmla="*/ 153 w 314"/>
                <a:gd name="T7" fmla="*/ 148 h 639"/>
                <a:gd name="T8" fmla="*/ 163 w 314"/>
                <a:gd name="T9" fmla="*/ 135 h 639"/>
                <a:gd name="T10" fmla="*/ 175 w 314"/>
                <a:gd name="T11" fmla="*/ 121 h 639"/>
                <a:gd name="T12" fmla="*/ 185 w 314"/>
                <a:gd name="T13" fmla="*/ 109 h 639"/>
                <a:gd name="T14" fmla="*/ 198 w 314"/>
                <a:gd name="T15" fmla="*/ 97 h 639"/>
                <a:gd name="T16" fmla="*/ 209 w 314"/>
                <a:gd name="T17" fmla="*/ 84 h 639"/>
                <a:gd name="T18" fmla="*/ 222 w 314"/>
                <a:gd name="T19" fmla="*/ 73 h 639"/>
                <a:gd name="T20" fmla="*/ 233 w 314"/>
                <a:gd name="T21" fmla="*/ 61 h 639"/>
                <a:gd name="T22" fmla="*/ 247 w 314"/>
                <a:gd name="T23" fmla="*/ 51 h 639"/>
                <a:gd name="T24" fmla="*/ 260 w 314"/>
                <a:gd name="T25" fmla="*/ 39 h 639"/>
                <a:gd name="T26" fmla="*/ 272 w 314"/>
                <a:gd name="T27" fmla="*/ 29 h 639"/>
                <a:gd name="T28" fmla="*/ 286 w 314"/>
                <a:gd name="T29" fmla="*/ 20 h 639"/>
                <a:gd name="T30" fmla="*/ 300 w 314"/>
                <a:gd name="T31" fmla="*/ 10 h 639"/>
                <a:gd name="T32" fmla="*/ 314 w 314"/>
                <a:gd name="T33" fmla="*/ 0 h 639"/>
                <a:gd name="T34" fmla="*/ 291 w 314"/>
                <a:gd name="T35" fmla="*/ 58 h 639"/>
                <a:gd name="T36" fmla="*/ 271 w 314"/>
                <a:gd name="T37" fmla="*/ 121 h 639"/>
                <a:gd name="T38" fmla="*/ 257 w 314"/>
                <a:gd name="T39" fmla="*/ 189 h 639"/>
                <a:gd name="T40" fmla="*/ 247 w 314"/>
                <a:gd name="T41" fmla="*/ 263 h 639"/>
                <a:gd name="T42" fmla="*/ 241 w 314"/>
                <a:gd name="T43" fmla="*/ 340 h 639"/>
                <a:gd name="T44" fmla="*/ 240 w 314"/>
                <a:gd name="T45" fmla="*/ 421 h 639"/>
                <a:gd name="T46" fmla="*/ 245 w 314"/>
                <a:gd name="T47" fmla="*/ 506 h 639"/>
                <a:gd name="T48" fmla="*/ 254 w 314"/>
                <a:gd name="T49" fmla="*/ 592 h 639"/>
                <a:gd name="T50" fmla="*/ 3 w 314"/>
                <a:gd name="T51" fmla="*/ 639 h 639"/>
                <a:gd name="T52" fmla="*/ 0 w 314"/>
                <a:gd name="T53" fmla="*/ 579 h 639"/>
                <a:gd name="T54" fmla="*/ 3 w 314"/>
                <a:gd name="T55" fmla="*/ 521 h 639"/>
                <a:gd name="T56" fmla="*/ 10 w 314"/>
                <a:gd name="T57" fmla="*/ 462 h 639"/>
                <a:gd name="T58" fmla="*/ 22 w 314"/>
                <a:gd name="T59" fmla="*/ 404 h 639"/>
                <a:gd name="T60" fmla="*/ 41 w 314"/>
                <a:gd name="T61" fmla="*/ 348 h 639"/>
                <a:gd name="T62" fmla="*/ 63 w 314"/>
                <a:gd name="T63" fmla="*/ 294 h 639"/>
                <a:gd name="T64" fmla="*/ 89 w 314"/>
                <a:gd name="T65" fmla="*/ 240 h 639"/>
                <a:gd name="T66" fmla="*/ 121 w 314"/>
                <a:gd name="T67" fmla="*/ 18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4" h="639">
                  <a:moveTo>
                    <a:pt x="121" y="189"/>
                  </a:moveTo>
                  <a:lnTo>
                    <a:pt x="132" y="175"/>
                  </a:lnTo>
                  <a:lnTo>
                    <a:pt x="141" y="162"/>
                  </a:lnTo>
                  <a:lnTo>
                    <a:pt x="153" y="148"/>
                  </a:lnTo>
                  <a:lnTo>
                    <a:pt x="163" y="135"/>
                  </a:lnTo>
                  <a:lnTo>
                    <a:pt x="175" y="121"/>
                  </a:lnTo>
                  <a:lnTo>
                    <a:pt x="185" y="109"/>
                  </a:lnTo>
                  <a:lnTo>
                    <a:pt x="198" y="97"/>
                  </a:lnTo>
                  <a:lnTo>
                    <a:pt x="209" y="84"/>
                  </a:lnTo>
                  <a:lnTo>
                    <a:pt x="222" y="73"/>
                  </a:lnTo>
                  <a:lnTo>
                    <a:pt x="233" y="61"/>
                  </a:lnTo>
                  <a:lnTo>
                    <a:pt x="247" y="51"/>
                  </a:lnTo>
                  <a:lnTo>
                    <a:pt x="260" y="39"/>
                  </a:lnTo>
                  <a:lnTo>
                    <a:pt x="272" y="29"/>
                  </a:lnTo>
                  <a:lnTo>
                    <a:pt x="286" y="20"/>
                  </a:lnTo>
                  <a:lnTo>
                    <a:pt x="300" y="10"/>
                  </a:lnTo>
                  <a:lnTo>
                    <a:pt x="314" y="0"/>
                  </a:lnTo>
                  <a:lnTo>
                    <a:pt x="291" y="58"/>
                  </a:lnTo>
                  <a:lnTo>
                    <a:pt x="271" y="121"/>
                  </a:lnTo>
                  <a:lnTo>
                    <a:pt x="257" y="189"/>
                  </a:lnTo>
                  <a:lnTo>
                    <a:pt x="247" y="263"/>
                  </a:lnTo>
                  <a:lnTo>
                    <a:pt x="241" y="340"/>
                  </a:lnTo>
                  <a:lnTo>
                    <a:pt x="240" y="421"/>
                  </a:lnTo>
                  <a:lnTo>
                    <a:pt x="245" y="506"/>
                  </a:lnTo>
                  <a:lnTo>
                    <a:pt x="254" y="592"/>
                  </a:lnTo>
                  <a:lnTo>
                    <a:pt x="3" y="639"/>
                  </a:lnTo>
                  <a:lnTo>
                    <a:pt x="0" y="579"/>
                  </a:lnTo>
                  <a:lnTo>
                    <a:pt x="3" y="521"/>
                  </a:lnTo>
                  <a:lnTo>
                    <a:pt x="10" y="462"/>
                  </a:lnTo>
                  <a:lnTo>
                    <a:pt x="22" y="404"/>
                  </a:lnTo>
                  <a:lnTo>
                    <a:pt x="41" y="348"/>
                  </a:lnTo>
                  <a:lnTo>
                    <a:pt x="63" y="294"/>
                  </a:lnTo>
                  <a:lnTo>
                    <a:pt x="89" y="240"/>
                  </a:lnTo>
                  <a:lnTo>
                    <a:pt x="121" y="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2364" y="2046"/>
              <a:ext cx="252" cy="274"/>
            </a:xfrm>
            <a:custGeom>
              <a:avLst/>
              <a:gdLst>
                <a:gd name="T0" fmla="*/ 0 w 504"/>
                <a:gd name="T1" fmla="*/ 47 h 548"/>
                <a:gd name="T2" fmla="*/ 252 w 504"/>
                <a:gd name="T3" fmla="*/ 0 h 548"/>
                <a:gd name="T4" fmla="*/ 261 w 504"/>
                <a:gd name="T5" fmla="*/ 42 h 548"/>
                <a:gd name="T6" fmla="*/ 271 w 504"/>
                <a:gd name="T7" fmla="*/ 84 h 548"/>
                <a:gd name="T8" fmla="*/ 283 w 504"/>
                <a:gd name="T9" fmla="*/ 124 h 548"/>
                <a:gd name="T10" fmla="*/ 295 w 504"/>
                <a:gd name="T11" fmla="*/ 164 h 548"/>
                <a:gd name="T12" fmla="*/ 308 w 504"/>
                <a:gd name="T13" fmla="*/ 202 h 548"/>
                <a:gd name="T14" fmla="*/ 322 w 504"/>
                <a:gd name="T15" fmla="*/ 240 h 548"/>
                <a:gd name="T16" fmla="*/ 337 w 504"/>
                <a:gd name="T17" fmla="*/ 277 h 548"/>
                <a:gd name="T18" fmla="*/ 353 w 504"/>
                <a:gd name="T19" fmla="*/ 313 h 548"/>
                <a:gd name="T20" fmla="*/ 369 w 504"/>
                <a:gd name="T21" fmla="*/ 346 h 548"/>
                <a:gd name="T22" fmla="*/ 386 w 504"/>
                <a:gd name="T23" fmla="*/ 380 h 548"/>
                <a:gd name="T24" fmla="*/ 405 w 504"/>
                <a:gd name="T25" fmla="*/ 412 h 548"/>
                <a:gd name="T26" fmla="*/ 423 w 504"/>
                <a:gd name="T27" fmla="*/ 442 h 548"/>
                <a:gd name="T28" fmla="*/ 443 w 504"/>
                <a:gd name="T29" fmla="*/ 470 h 548"/>
                <a:gd name="T30" fmla="*/ 463 w 504"/>
                <a:gd name="T31" fmla="*/ 498 h 548"/>
                <a:gd name="T32" fmla="*/ 483 w 504"/>
                <a:gd name="T33" fmla="*/ 523 h 548"/>
                <a:gd name="T34" fmla="*/ 504 w 504"/>
                <a:gd name="T35" fmla="*/ 548 h 548"/>
                <a:gd name="T36" fmla="*/ 489 w 504"/>
                <a:gd name="T37" fmla="*/ 544 h 548"/>
                <a:gd name="T38" fmla="*/ 475 w 504"/>
                <a:gd name="T39" fmla="*/ 540 h 548"/>
                <a:gd name="T40" fmla="*/ 460 w 504"/>
                <a:gd name="T41" fmla="*/ 535 h 548"/>
                <a:gd name="T42" fmla="*/ 445 w 504"/>
                <a:gd name="T43" fmla="*/ 530 h 548"/>
                <a:gd name="T44" fmla="*/ 431 w 504"/>
                <a:gd name="T45" fmla="*/ 526 h 548"/>
                <a:gd name="T46" fmla="*/ 418 w 504"/>
                <a:gd name="T47" fmla="*/ 520 h 548"/>
                <a:gd name="T48" fmla="*/ 403 w 504"/>
                <a:gd name="T49" fmla="*/ 514 h 548"/>
                <a:gd name="T50" fmla="*/ 389 w 504"/>
                <a:gd name="T51" fmla="*/ 508 h 548"/>
                <a:gd name="T52" fmla="*/ 375 w 504"/>
                <a:gd name="T53" fmla="*/ 503 h 548"/>
                <a:gd name="T54" fmla="*/ 361 w 504"/>
                <a:gd name="T55" fmla="*/ 496 h 548"/>
                <a:gd name="T56" fmla="*/ 347 w 504"/>
                <a:gd name="T57" fmla="*/ 489 h 548"/>
                <a:gd name="T58" fmla="*/ 333 w 504"/>
                <a:gd name="T59" fmla="*/ 481 h 548"/>
                <a:gd name="T60" fmla="*/ 321 w 504"/>
                <a:gd name="T61" fmla="*/ 474 h 548"/>
                <a:gd name="T62" fmla="*/ 307 w 504"/>
                <a:gd name="T63" fmla="*/ 466 h 548"/>
                <a:gd name="T64" fmla="*/ 294 w 504"/>
                <a:gd name="T65" fmla="*/ 458 h 548"/>
                <a:gd name="T66" fmla="*/ 282 w 504"/>
                <a:gd name="T67" fmla="*/ 449 h 548"/>
                <a:gd name="T68" fmla="*/ 255 w 504"/>
                <a:gd name="T69" fmla="*/ 430 h 548"/>
                <a:gd name="T70" fmla="*/ 231 w 504"/>
                <a:gd name="T71" fmla="*/ 411 h 548"/>
                <a:gd name="T72" fmla="*/ 207 w 504"/>
                <a:gd name="T73" fmla="*/ 390 h 548"/>
                <a:gd name="T74" fmla="*/ 184 w 504"/>
                <a:gd name="T75" fmla="*/ 368 h 548"/>
                <a:gd name="T76" fmla="*/ 162 w 504"/>
                <a:gd name="T77" fmla="*/ 346 h 548"/>
                <a:gd name="T78" fmla="*/ 141 w 504"/>
                <a:gd name="T79" fmla="*/ 322 h 548"/>
                <a:gd name="T80" fmla="*/ 121 w 504"/>
                <a:gd name="T81" fmla="*/ 298 h 548"/>
                <a:gd name="T82" fmla="*/ 103 w 504"/>
                <a:gd name="T83" fmla="*/ 274 h 548"/>
                <a:gd name="T84" fmla="*/ 86 w 504"/>
                <a:gd name="T85" fmla="*/ 247 h 548"/>
                <a:gd name="T86" fmla="*/ 71 w 504"/>
                <a:gd name="T87" fmla="*/ 221 h 548"/>
                <a:gd name="T88" fmla="*/ 56 w 504"/>
                <a:gd name="T89" fmla="*/ 193 h 548"/>
                <a:gd name="T90" fmla="*/ 42 w 504"/>
                <a:gd name="T91" fmla="*/ 165 h 548"/>
                <a:gd name="T92" fmla="*/ 29 w 504"/>
                <a:gd name="T93" fmla="*/ 137 h 548"/>
                <a:gd name="T94" fmla="*/ 19 w 504"/>
                <a:gd name="T95" fmla="*/ 108 h 548"/>
                <a:gd name="T96" fmla="*/ 8 w 504"/>
                <a:gd name="T97" fmla="*/ 78 h 548"/>
                <a:gd name="T98" fmla="*/ 0 w 504"/>
                <a:gd name="T99" fmla="*/ 47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04" h="548">
                  <a:moveTo>
                    <a:pt x="0" y="47"/>
                  </a:moveTo>
                  <a:lnTo>
                    <a:pt x="252" y="0"/>
                  </a:lnTo>
                  <a:lnTo>
                    <a:pt x="261" y="42"/>
                  </a:lnTo>
                  <a:lnTo>
                    <a:pt x="271" y="84"/>
                  </a:lnTo>
                  <a:lnTo>
                    <a:pt x="283" y="124"/>
                  </a:lnTo>
                  <a:lnTo>
                    <a:pt x="295" y="164"/>
                  </a:lnTo>
                  <a:lnTo>
                    <a:pt x="308" y="202"/>
                  </a:lnTo>
                  <a:lnTo>
                    <a:pt x="322" y="240"/>
                  </a:lnTo>
                  <a:lnTo>
                    <a:pt x="337" y="277"/>
                  </a:lnTo>
                  <a:lnTo>
                    <a:pt x="353" y="313"/>
                  </a:lnTo>
                  <a:lnTo>
                    <a:pt x="369" y="346"/>
                  </a:lnTo>
                  <a:lnTo>
                    <a:pt x="386" y="380"/>
                  </a:lnTo>
                  <a:lnTo>
                    <a:pt x="405" y="412"/>
                  </a:lnTo>
                  <a:lnTo>
                    <a:pt x="423" y="442"/>
                  </a:lnTo>
                  <a:lnTo>
                    <a:pt x="443" y="470"/>
                  </a:lnTo>
                  <a:lnTo>
                    <a:pt x="463" y="498"/>
                  </a:lnTo>
                  <a:lnTo>
                    <a:pt x="483" y="523"/>
                  </a:lnTo>
                  <a:lnTo>
                    <a:pt x="504" y="548"/>
                  </a:lnTo>
                  <a:lnTo>
                    <a:pt x="489" y="544"/>
                  </a:lnTo>
                  <a:lnTo>
                    <a:pt x="475" y="540"/>
                  </a:lnTo>
                  <a:lnTo>
                    <a:pt x="460" y="535"/>
                  </a:lnTo>
                  <a:lnTo>
                    <a:pt x="445" y="530"/>
                  </a:lnTo>
                  <a:lnTo>
                    <a:pt x="431" y="526"/>
                  </a:lnTo>
                  <a:lnTo>
                    <a:pt x="418" y="520"/>
                  </a:lnTo>
                  <a:lnTo>
                    <a:pt x="403" y="514"/>
                  </a:lnTo>
                  <a:lnTo>
                    <a:pt x="389" y="508"/>
                  </a:lnTo>
                  <a:lnTo>
                    <a:pt x="375" y="503"/>
                  </a:lnTo>
                  <a:lnTo>
                    <a:pt x="361" y="496"/>
                  </a:lnTo>
                  <a:lnTo>
                    <a:pt x="347" y="489"/>
                  </a:lnTo>
                  <a:lnTo>
                    <a:pt x="333" y="481"/>
                  </a:lnTo>
                  <a:lnTo>
                    <a:pt x="321" y="474"/>
                  </a:lnTo>
                  <a:lnTo>
                    <a:pt x="307" y="466"/>
                  </a:lnTo>
                  <a:lnTo>
                    <a:pt x="294" y="458"/>
                  </a:lnTo>
                  <a:lnTo>
                    <a:pt x="282" y="449"/>
                  </a:lnTo>
                  <a:lnTo>
                    <a:pt x="255" y="430"/>
                  </a:lnTo>
                  <a:lnTo>
                    <a:pt x="231" y="411"/>
                  </a:lnTo>
                  <a:lnTo>
                    <a:pt x="207" y="390"/>
                  </a:lnTo>
                  <a:lnTo>
                    <a:pt x="184" y="368"/>
                  </a:lnTo>
                  <a:lnTo>
                    <a:pt x="162" y="346"/>
                  </a:lnTo>
                  <a:lnTo>
                    <a:pt x="141" y="322"/>
                  </a:lnTo>
                  <a:lnTo>
                    <a:pt x="121" y="298"/>
                  </a:lnTo>
                  <a:lnTo>
                    <a:pt x="103" y="274"/>
                  </a:lnTo>
                  <a:lnTo>
                    <a:pt x="86" y="247"/>
                  </a:lnTo>
                  <a:lnTo>
                    <a:pt x="71" y="221"/>
                  </a:lnTo>
                  <a:lnTo>
                    <a:pt x="56" y="193"/>
                  </a:lnTo>
                  <a:lnTo>
                    <a:pt x="42" y="165"/>
                  </a:lnTo>
                  <a:lnTo>
                    <a:pt x="29" y="137"/>
                  </a:lnTo>
                  <a:lnTo>
                    <a:pt x="19" y="108"/>
                  </a:lnTo>
                  <a:lnTo>
                    <a:pt x="8" y="78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3285" y="2566"/>
              <a:ext cx="146" cy="150"/>
            </a:xfrm>
            <a:custGeom>
              <a:avLst/>
              <a:gdLst>
                <a:gd name="T0" fmla="*/ 0 w 293"/>
                <a:gd name="T1" fmla="*/ 301 h 301"/>
                <a:gd name="T2" fmla="*/ 2 w 293"/>
                <a:gd name="T3" fmla="*/ 301 h 301"/>
                <a:gd name="T4" fmla="*/ 9 w 293"/>
                <a:gd name="T5" fmla="*/ 301 h 301"/>
                <a:gd name="T6" fmla="*/ 20 w 293"/>
                <a:gd name="T7" fmla="*/ 301 h 301"/>
                <a:gd name="T8" fmla="*/ 34 w 293"/>
                <a:gd name="T9" fmla="*/ 298 h 301"/>
                <a:gd name="T10" fmla="*/ 51 w 293"/>
                <a:gd name="T11" fmla="*/ 295 h 301"/>
                <a:gd name="T12" fmla="*/ 70 w 293"/>
                <a:gd name="T13" fmla="*/ 289 h 301"/>
                <a:gd name="T14" fmla="*/ 91 w 293"/>
                <a:gd name="T15" fmla="*/ 281 h 301"/>
                <a:gd name="T16" fmla="*/ 114 w 293"/>
                <a:gd name="T17" fmla="*/ 269 h 301"/>
                <a:gd name="T18" fmla="*/ 139 w 293"/>
                <a:gd name="T19" fmla="*/ 255 h 301"/>
                <a:gd name="T20" fmla="*/ 163 w 293"/>
                <a:gd name="T21" fmla="*/ 235 h 301"/>
                <a:gd name="T22" fmla="*/ 187 w 293"/>
                <a:gd name="T23" fmla="*/ 211 h 301"/>
                <a:gd name="T24" fmla="*/ 211 w 293"/>
                <a:gd name="T25" fmla="*/ 182 h 301"/>
                <a:gd name="T26" fmla="*/ 234 w 293"/>
                <a:gd name="T27" fmla="*/ 146 h 301"/>
                <a:gd name="T28" fmla="*/ 256 w 293"/>
                <a:gd name="T29" fmla="*/ 105 h 301"/>
                <a:gd name="T30" fmla="*/ 276 w 293"/>
                <a:gd name="T31" fmla="*/ 57 h 301"/>
                <a:gd name="T32" fmla="*/ 293 w 293"/>
                <a:gd name="T33" fmla="*/ 0 h 301"/>
                <a:gd name="T34" fmla="*/ 281 w 293"/>
                <a:gd name="T35" fmla="*/ 32 h 301"/>
                <a:gd name="T36" fmla="*/ 269 w 293"/>
                <a:gd name="T37" fmla="*/ 63 h 301"/>
                <a:gd name="T38" fmla="*/ 256 w 293"/>
                <a:gd name="T39" fmla="*/ 93 h 301"/>
                <a:gd name="T40" fmla="*/ 241 w 293"/>
                <a:gd name="T41" fmla="*/ 122 h 301"/>
                <a:gd name="T42" fmla="*/ 225 w 293"/>
                <a:gd name="T43" fmla="*/ 149 h 301"/>
                <a:gd name="T44" fmla="*/ 208 w 293"/>
                <a:gd name="T45" fmla="*/ 174 h 301"/>
                <a:gd name="T46" fmla="*/ 190 w 293"/>
                <a:gd name="T47" fmla="*/ 196 h 301"/>
                <a:gd name="T48" fmla="*/ 172 w 293"/>
                <a:gd name="T49" fmla="*/ 218 h 301"/>
                <a:gd name="T50" fmla="*/ 152 w 293"/>
                <a:gd name="T51" fmla="*/ 236 h 301"/>
                <a:gd name="T52" fmla="*/ 132 w 293"/>
                <a:gd name="T53" fmla="*/ 252 h 301"/>
                <a:gd name="T54" fmla="*/ 111 w 293"/>
                <a:gd name="T55" fmla="*/ 267 h 301"/>
                <a:gd name="T56" fmla="*/ 90 w 293"/>
                <a:gd name="T57" fmla="*/ 279 h 301"/>
                <a:gd name="T58" fmla="*/ 68 w 293"/>
                <a:gd name="T59" fmla="*/ 288 h 301"/>
                <a:gd name="T60" fmla="*/ 46 w 293"/>
                <a:gd name="T61" fmla="*/ 295 h 301"/>
                <a:gd name="T62" fmla="*/ 23 w 293"/>
                <a:gd name="T63" fmla="*/ 299 h 301"/>
                <a:gd name="T64" fmla="*/ 0 w 293"/>
                <a:gd name="T65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301">
                  <a:moveTo>
                    <a:pt x="0" y="301"/>
                  </a:moveTo>
                  <a:lnTo>
                    <a:pt x="2" y="301"/>
                  </a:lnTo>
                  <a:lnTo>
                    <a:pt x="9" y="301"/>
                  </a:lnTo>
                  <a:lnTo>
                    <a:pt x="20" y="301"/>
                  </a:lnTo>
                  <a:lnTo>
                    <a:pt x="34" y="298"/>
                  </a:lnTo>
                  <a:lnTo>
                    <a:pt x="51" y="295"/>
                  </a:lnTo>
                  <a:lnTo>
                    <a:pt x="70" y="289"/>
                  </a:lnTo>
                  <a:lnTo>
                    <a:pt x="91" y="281"/>
                  </a:lnTo>
                  <a:lnTo>
                    <a:pt x="114" y="269"/>
                  </a:lnTo>
                  <a:lnTo>
                    <a:pt x="139" y="255"/>
                  </a:lnTo>
                  <a:lnTo>
                    <a:pt x="163" y="235"/>
                  </a:lnTo>
                  <a:lnTo>
                    <a:pt x="187" y="211"/>
                  </a:lnTo>
                  <a:lnTo>
                    <a:pt x="211" y="182"/>
                  </a:lnTo>
                  <a:lnTo>
                    <a:pt x="234" y="146"/>
                  </a:lnTo>
                  <a:lnTo>
                    <a:pt x="256" y="105"/>
                  </a:lnTo>
                  <a:lnTo>
                    <a:pt x="276" y="57"/>
                  </a:lnTo>
                  <a:lnTo>
                    <a:pt x="293" y="0"/>
                  </a:lnTo>
                  <a:lnTo>
                    <a:pt x="281" y="32"/>
                  </a:lnTo>
                  <a:lnTo>
                    <a:pt x="269" y="63"/>
                  </a:lnTo>
                  <a:lnTo>
                    <a:pt x="256" y="93"/>
                  </a:lnTo>
                  <a:lnTo>
                    <a:pt x="241" y="122"/>
                  </a:lnTo>
                  <a:lnTo>
                    <a:pt x="225" y="149"/>
                  </a:lnTo>
                  <a:lnTo>
                    <a:pt x="208" y="174"/>
                  </a:lnTo>
                  <a:lnTo>
                    <a:pt x="190" y="196"/>
                  </a:lnTo>
                  <a:lnTo>
                    <a:pt x="172" y="218"/>
                  </a:lnTo>
                  <a:lnTo>
                    <a:pt x="152" y="236"/>
                  </a:lnTo>
                  <a:lnTo>
                    <a:pt x="132" y="252"/>
                  </a:lnTo>
                  <a:lnTo>
                    <a:pt x="111" y="267"/>
                  </a:lnTo>
                  <a:lnTo>
                    <a:pt x="90" y="279"/>
                  </a:lnTo>
                  <a:lnTo>
                    <a:pt x="68" y="288"/>
                  </a:lnTo>
                  <a:lnTo>
                    <a:pt x="46" y="295"/>
                  </a:lnTo>
                  <a:lnTo>
                    <a:pt x="23" y="299"/>
                  </a:lnTo>
                  <a:lnTo>
                    <a:pt x="0" y="30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31" name="Freeform 24"/>
            <p:cNvSpPr>
              <a:spLocks/>
            </p:cNvSpPr>
            <p:nvPr/>
          </p:nvSpPr>
          <p:spPr bwMode="auto">
            <a:xfrm>
              <a:off x="3449" y="2379"/>
              <a:ext cx="0" cy="23"/>
            </a:xfrm>
            <a:custGeom>
              <a:avLst/>
              <a:gdLst>
                <a:gd name="T0" fmla="*/ 0 h 46"/>
                <a:gd name="T1" fmla="*/ 13 h 46"/>
                <a:gd name="T2" fmla="*/ 24 h 46"/>
                <a:gd name="T3" fmla="*/ 36 h 46"/>
                <a:gd name="T4" fmla="*/ 46 h 46"/>
                <a:gd name="T5" fmla="*/ 35 h 46"/>
                <a:gd name="T6" fmla="*/ 23 h 46"/>
                <a:gd name="T7" fmla="*/ 12 h 46"/>
                <a:gd name="T8" fmla="*/ 0 h 4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</a:cxnLst>
              <a:rect l="0" t="0" r="r" b="b"/>
              <a:pathLst>
                <a:path h="46">
                  <a:moveTo>
                    <a:pt x="0" y="0"/>
                  </a:moveTo>
                  <a:lnTo>
                    <a:pt x="0" y="13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4" name="Freeform 25"/>
            <p:cNvSpPr>
              <a:spLocks/>
            </p:cNvSpPr>
            <p:nvPr/>
          </p:nvSpPr>
          <p:spPr bwMode="auto">
            <a:xfrm>
              <a:off x="3131" y="2526"/>
              <a:ext cx="76" cy="155"/>
            </a:xfrm>
            <a:custGeom>
              <a:avLst/>
              <a:gdLst>
                <a:gd name="T0" fmla="*/ 0 w 154"/>
                <a:gd name="T1" fmla="*/ 0 h 309"/>
                <a:gd name="T2" fmla="*/ 7 w 154"/>
                <a:gd name="T3" fmla="*/ 42 h 309"/>
                <a:gd name="T4" fmla="*/ 18 w 154"/>
                <a:gd name="T5" fmla="*/ 86 h 309"/>
                <a:gd name="T6" fmla="*/ 32 w 154"/>
                <a:gd name="T7" fmla="*/ 127 h 309"/>
                <a:gd name="T8" fmla="*/ 48 w 154"/>
                <a:gd name="T9" fmla="*/ 169 h 309"/>
                <a:gd name="T10" fmla="*/ 68 w 154"/>
                <a:gd name="T11" fmla="*/ 208 h 309"/>
                <a:gd name="T12" fmla="*/ 93 w 154"/>
                <a:gd name="T13" fmla="*/ 245 h 309"/>
                <a:gd name="T14" fmla="*/ 120 w 154"/>
                <a:gd name="T15" fmla="*/ 279 h 309"/>
                <a:gd name="T16" fmla="*/ 154 w 154"/>
                <a:gd name="T17" fmla="*/ 309 h 309"/>
                <a:gd name="T18" fmla="*/ 127 w 154"/>
                <a:gd name="T19" fmla="*/ 282 h 309"/>
                <a:gd name="T20" fmla="*/ 103 w 154"/>
                <a:gd name="T21" fmla="*/ 252 h 309"/>
                <a:gd name="T22" fmla="*/ 80 w 154"/>
                <a:gd name="T23" fmla="*/ 216 h 309"/>
                <a:gd name="T24" fmla="*/ 60 w 154"/>
                <a:gd name="T25" fmla="*/ 178 h 309"/>
                <a:gd name="T26" fmla="*/ 41 w 154"/>
                <a:gd name="T27" fmla="*/ 138 h 309"/>
                <a:gd name="T28" fmla="*/ 25 w 154"/>
                <a:gd name="T29" fmla="*/ 94 h 309"/>
                <a:gd name="T30" fmla="*/ 11 w 154"/>
                <a:gd name="T31" fmla="*/ 48 h 309"/>
                <a:gd name="T32" fmla="*/ 0 w 154"/>
                <a:gd name="T33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4" h="309">
                  <a:moveTo>
                    <a:pt x="0" y="0"/>
                  </a:moveTo>
                  <a:lnTo>
                    <a:pt x="7" y="42"/>
                  </a:lnTo>
                  <a:lnTo>
                    <a:pt x="18" y="86"/>
                  </a:lnTo>
                  <a:lnTo>
                    <a:pt x="32" y="127"/>
                  </a:lnTo>
                  <a:lnTo>
                    <a:pt x="48" y="169"/>
                  </a:lnTo>
                  <a:lnTo>
                    <a:pt x="68" y="208"/>
                  </a:lnTo>
                  <a:lnTo>
                    <a:pt x="93" y="245"/>
                  </a:lnTo>
                  <a:lnTo>
                    <a:pt x="120" y="279"/>
                  </a:lnTo>
                  <a:lnTo>
                    <a:pt x="154" y="309"/>
                  </a:lnTo>
                  <a:lnTo>
                    <a:pt x="127" y="282"/>
                  </a:lnTo>
                  <a:lnTo>
                    <a:pt x="103" y="252"/>
                  </a:lnTo>
                  <a:lnTo>
                    <a:pt x="80" y="216"/>
                  </a:lnTo>
                  <a:lnTo>
                    <a:pt x="60" y="178"/>
                  </a:lnTo>
                  <a:lnTo>
                    <a:pt x="41" y="138"/>
                  </a:lnTo>
                  <a:lnTo>
                    <a:pt x="25" y="94"/>
                  </a:lnTo>
                  <a:lnTo>
                    <a:pt x="11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5" name="Freeform 26"/>
            <p:cNvSpPr>
              <a:spLocks/>
            </p:cNvSpPr>
            <p:nvPr/>
          </p:nvSpPr>
          <p:spPr bwMode="auto">
            <a:xfrm>
              <a:off x="3077" y="1998"/>
              <a:ext cx="372" cy="382"/>
            </a:xfrm>
            <a:custGeom>
              <a:avLst/>
              <a:gdLst>
                <a:gd name="T0" fmla="*/ 74 w 745"/>
                <a:gd name="T1" fmla="*/ 87 h 763"/>
                <a:gd name="T2" fmla="*/ 104 w 745"/>
                <a:gd name="T3" fmla="*/ 90 h 763"/>
                <a:gd name="T4" fmla="*/ 136 w 745"/>
                <a:gd name="T5" fmla="*/ 95 h 763"/>
                <a:gd name="T6" fmla="*/ 170 w 745"/>
                <a:gd name="T7" fmla="*/ 106 h 763"/>
                <a:gd name="T8" fmla="*/ 203 w 745"/>
                <a:gd name="T9" fmla="*/ 120 h 763"/>
                <a:gd name="T10" fmla="*/ 236 w 745"/>
                <a:gd name="T11" fmla="*/ 138 h 763"/>
                <a:gd name="T12" fmla="*/ 269 w 745"/>
                <a:gd name="T13" fmla="*/ 162 h 763"/>
                <a:gd name="T14" fmla="*/ 297 w 745"/>
                <a:gd name="T15" fmla="*/ 193 h 763"/>
                <a:gd name="T16" fmla="*/ 312 w 745"/>
                <a:gd name="T17" fmla="*/ 214 h 763"/>
                <a:gd name="T18" fmla="*/ 316 w 745"/>
                <a:gd name="T19" fmla="*/ 219 h 763"/>
                <a:gd name="T20" fmla="*/ 317 w 745"/>
                <a:gd name="T21" fmla="*/ 222 h 763"/>
                <a:gd name="T22" fmla="*/ 318 w 745"/>
                <a:gd name="T23" fmla="*/ 224 h 763"/>
                <a:gd name="T24" fmla="*/ 329 w 745"/>
                <a:gd name="T25" fmla="*/ 243 h 763"/>
                <a:gd name="T26" fmla="*/ 345 w 745"/>
                <a:gd name="T27" fmla="*/ 280 h 763"/>
                <a:gd name="T28" fmla="*/ 355 w 745"/>
                <a:gd name="T29" fmla="*/ 317 h 763"/>
                <a:gd name="T30" fmla="*/ 361 w 745"/>
                <a:gd name="T31" fmla="*/ 353 h 763"/>
                <a:gd name="T32" fmla="*/ 335 w 745"/>
                <a:gd name="T33" fmla="*/ 371 h 763"/>
                <a:gd name="T34" fmla="*/ 333 w 745"/>
                <a:gd name="T35" fmla="*/ 455 h 763"/>
                <a:gd name="T36" fmla="*/ 318 w 745"/>
                <a:gd name="T37" fmla="*/ 462 h 763"/>
                <a:gd name="T38" fmla="*/ 291 w 745"/>
                <a:gd name="T39" fmla="*/ 477 h 763"/>
                <a:gd name="T40" fmla="*/ 256 w 745"/>
                <a:gd name="T41" fmla="*/ 500 h 763"/>
                <a:gd name="T42" fmla="*/ 216 w 745"/>
                <a:gd name="T43" fmla="*/ 536 h 763"/>
                <a:gd name="T44" fmla="*/ 178 w 745"/>
                <a:gd name="T45" fmla="*/ 588 h 763"/>
                <a:gd name="T46" fmla="*/ 144 w 745"/>
                <a:gd name="T47" fmla="*/ 648 h 763"/>
                <a:gd name="T48" fmla="*/ 119 w 745"/>
                <a:gd name="T49" fmla="*/ 716 h 763"/>
                <a:gd name="T50" fmla="*/ 327 w 745"/>
                <a:gd name="T51" fmla="*/ 755 h 763"/>
                <a:gd name="T52" fmla="*/ 365 w 745"/>
                <a:gd name="T53" fmla="*/ 756 h 763"/>
                <a:gd name="T54" fmla="*/ 457 w 745"/>
                <a:gd name="T55" fmla="*/ 510 h 763"/>
                <a:gd name="T56" fmla="*/ 745 w 745"/>
                <a:gd name="T57" fmla="*/ 762 h 763"/>
                <a:gd name="T58" fmla="*/ 742 w 745"/>
                <a:gd name="T59" fmla="*/ 749 h 763"/>
                <a:gd name="T60" fmla="*/ 735 w 745"/>
                <a:gd name="T61" fmla="*/ 717 h 763"/>
                <a:gd name="T62" fmla="*/ 722 w 745"/>
                <a:gd name="T63" fmla="*/ 670 h 763"/>
                <a:gd name="T64" fmla="*/ 700 w 745"/>
                <a:gd name="T65" fmla="*/ 616 h 763"/>
                <a:gd name="T66" fmla="*/ 666 w 745"/>
                <a:gd name="T67" fmla="*/ 561 h 763"/>
                <a:gd name="T68" fmla="*/ 623 w 745"/>
                <a:gd name="T69" fmla="*/ 510 h 763"/>
                <a:gd name="T70" fmla="*/ 564 w 745"/>
                <a:gd name="T71" fmla="*/ 473 h 763"/>
                <a:gd name="T72" fmla="*/ 491 w 745"/>
                <a:gd name="T73" fmla="*/ 454 h 763"/>
                <a:gd name="T74" fmla="*/ 451 w 745"/>
                <a:gd name="T75" fmla="*/ 374 h 763"/>
                <a:gd name="T76" fmla="*/ 450 w 745"/>
                <a:gd name="T77" fmla="*/ 358 h 763"/>
                <a:gd name="T78" fmla="*/ 444 w 745"/>
                <a:gd name="T79" fmla="*/ 314 h 763"/>
                <a:gd name="T80" fmla="*/ 427 w 745"/>
                <a:gd name="T81" fmla="*/ 252 h 763"/>
                <a:gd name="T82" fmla="*/ 394 w 745"/>
                <a:gd name="T83" fmla="*/ 182 h 763"/>
                <a:gd name="T84" fmla="*/ 342 w 745"/>
                <a:gd name="T85" fmla="*/ 113 h 763"/>
                <a:gd name="T86" fmla="*/ 265 w 745"/>
                <a:gd name="T87" fmla="*/ 53 h 763"/>
                <a:gd name="T88" fmla="*/ 158 w 745"/>
                <a:gd name="T89" fmla="*/ 13 h 763"/>
                <a:gd name="T90" fmla="*/ 16 w 745"/>
                <a:gd name="T91" fmla="*/ 0 h 763"/>
                <a:gd name="T92" fmla="*/ 1 w 745"/>
                <a:gd name="T93" fmla="*/ 89 h 763"/>
                <a:gd name="T94" fmla="*/ 12 w 745"/>
                <a:gd name="T95" fmla="*/ 87 h 763"/>
                <a:gd name="T96" fmla="*/ 21 w 745"/>
                <a:gd name="T97" fmla="*/ 86 h 763"/>
                <a:gd name="T98" fmla="*/ 22 w 745"/>
                <a:gd name="T99" fmla="*/ 85 h 763"/>
                <a:gd name="T100" fmla="*/ 27 w 745"/>
                <a:gd name="T101" fmla="*/ 84 h 763"/>
                <a:gd name="T102" fmla="*/ 36 w 745"/>
                <a:gd name="T103" fmla="*/ 84 h 763"/>
                <a:gd name="T104" fmla="*/ 46 w 745"/>
                <a:gd name="T105" fmla="*/ 85 h 763"/>
                <a:gd name="T106" fmla="*/ 55 w 745"/>
                <a:gd name="T107" fmla="*/ 86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5" h="763">
                  <a:moveTo>
                    <a:pt x="60" y="86"/>
                  </a:moveTo>
                  <a:lnTo>
                    <a:pt x="74" y="87"/>
                  </a:lnTo>
                  <a:lnTo>
                    <a:pt x="88" y="89"/>
                  </a:lnTo>
                  <a:lnTo>
                    <a:pt x="104" y="90"/>
                  </a:lnTo>
                  <a:lnTo>
                    <a:pt x="119" y="92"/>
                  </a:lnTo>
                  <a:lnTo>
                    <a:pt x="136" y="95"/>
                  </a:lnTo>
                  <a:lnTo>
                    <a:pt x="152" y="100"/>
                  </a:lnTo>
                  <a:lnTo>
                    <a:pt x="170" y="106"/>
                  </a:lnTo>
                  <a:lnTo>
                    <a:pt x="187" y="112"/>
                  </a:lnTo>
                  <a:lnTo>
                    <a:pt x="203" y="120"/>
                  </a:lnTo>
                  <a:lnTo>
                    <a:pt x="220" y="128"/>
                  </a:lnTo>
                  <a:lnTo>
                    <a:pt x="236" y="138"/>
                  </a:lnTo>
                  <a:lnTo>
                    <a:pt x="253" y="150"/>
                  </a:lnTo>
                  <a:lnTo>
                    <a:pt x="269" y="162"/>
                  </a:lnTo>
                  <a:lnTo>
                    <a:pt x="284" y="177"/>
                  </a:lnTo>
                  <a:lnTo>
                    <a:pt x="297" y="193"/>
                  </a:lnTo>
                  <a:lnTo>
                    <a:pt x="310" y="212"/>
                  </a:lnTo>
                  <a:lnTo>
                    <a:pt x="312" y="214"/>
                  </a:lnTo>
                  <a:lnTo>
                    <a:pt x="314" y="216"/>
                  </a:lnTo>
                  <a:lnTo>
                    <a:pt x="316" y="219"/>
                  </a:lnTo>
                  <a:lnTo>
                    <a:pt x="317" y="221"/>
                  </a:lnTo>
                  <a:lnTo>
                    <a:pt x="317" y="222"/>
                  </a:lnTo>
                  <a:lnTo>
                    <a:pt x="318" y="223"/>
                  </a:lnTo>
                  <a:lnTo>
                    <a:pt x="318" y="224"/>
                  </a:lnTo>
                  <a:lnTo>
                    <a:pt x="319" y="226"/>
                  </a:lnTo>
                  <a:lnTo>
                    <a:pt x="329" y="243"/>
                  </a:lnTo>
                  <a:lnTo>
                    <a:pt x="338" y="261"/>
                  </a:lnTo>
                  <a:lnTo>
                    <a:pt x="345" y="280"/>
                  </a:lnTo>
                  <a:lnTo>
                    <a:pt x="350" y="298"/>
                  </a:lnTo>
                  <a:lnTo>
                    <a:pt x="355" y="317"/>
                  </a:lnTo>
                  <a:lnTo>
                    <a:pt x="359" y="335"/>
                  </a:lnTo>
                  <a:lnTo>
                    <a:pt x="361" y="353"/>
                  </a:lnTo>
                  <a:lnTo>
                    <a:pt x="363" y="371"/>
                  </a:lnTo>
                  <a:lnTo>
                    <a:pt x="335" y="371"/>
                  </a:lnTo>
                  <a:lnTo>
                    <a:pt x="335" y="454"/>
                  </a:lnTo>
                  <a:lnTo>
                    <a:pt x="333" y="455"/>
                  </a:lnTo>
                  <a:lnTo>
                    <a:pt x="327" y="457"/>
                  </a:lnTo>
                  <a:lnTo>
                    <a:pt x="318" y="462"/>
                  </a:lnTo>
                  <a:lnTo>
                    <a:pt x="306" y="468"/>
                  </a:lnTo>
                  <a:lnTo>
                    <a:pt x="291" y="477"/>
                  </a:lnTo>
                  <a:lnTo>
                    <a:pt x="274" y="487"/>
                  </a:lnTo>
                  <a:lnTo>
                    <a:pt x="256" y="500"/>
                  </a:lnTo>
                  <a:lnTo>
                    <a:pt x="238" y="515"/>
                  </a:lnTo>
                  <a:lnTo>
                    <a:pt x="216" y="536"/>
                  </a:lnTo>
                  <a:lnTo>
                    <a:pt x="196" y="561"/>
                  </a:lnTo>
                  <a:lnTo>
                    <a:pt x="178" y="588"/>
                  </a:lnTo>
                  <a:lnTo>
                    <a:pt x="160" y="617"/>
                  </a:lnTo>
                  <a:lnTo>
                    <a:pt x="144" y="648"/>
                  </a:lnTo>
                  <a:lnTo>
                    <a:pt x="130" y="681"/>
                  </a:lnTo>
                  <a:lnTo>
                    <a:pt x="119" y="716"/>
                  </a:lnTo>
                  <a:lnTo>
                    <a:pt x="108" y="753"/>
                  </a:lnTo>
                  <a:lnTo>
                    <a:pt x="327" y="755"/>
                  </a:lnTo>
                  <a:lnTo>
                    <a:pt x="324" y="757"/>
                  </a:lnTo>
                  <a:lnTo>
                    <a:pt x="365" y="756"/>
                  </a:lnTo>
                  <a:lnTo>
                    <a:pt x="365" y="510"/>
                  </a:lnTo>
                  <a:lnTo>
                    <a:pt x="457" y="510"/>
                  </a:lnTo>
                  <a:lnTo>
                    <a:pt x="457" y="763"/>
                  </a:lnTo>
                  <a:lnTo>
                    <a:pt x="745" y="762"/>
                  </a:lnTo>
                  <a:lnTo>
                    <a:pt x="745" y="759"/>
                  </a:lnTo>
                  <a:lnTo>
                    <a:pt x="742" y="749"/>
                  </a:lnTo>
                  <a:lnTo>
                    <a:pt x="740" y="736"/>
                  </a:lnTo>
                  <a:lnTo>
                    <a:pt x="735" y="717"/>
                  </a:lnTo>
                  <a:lnTo>
                    <a:pt x="730" y="694"/>
                  </a:lnTo>
                  <a:lnTo>
                    <a:pt x="722" y="670"/>
                  </a:lnTo>
                  <a:lnTo>
                    <a:pt x="711" y="643"/>
                  </a:lnTo>
                  <a:lnTo>
                    <a:pt x="700" y="616"/>
                  </a:lnTo>
                  <a:lnTo>
                    <a:pt x="685" y="587"/>
                  </a:lnTo>
                  <a:lnTo>
                    <a:pt x="666" y="561"/>
                  </a:lnTo>
                  <a:lnTo>
                    <a:pt x="646" y="534"/>
                  </a:lnTo>
                  <a:lnTo>
                    <a:pt x="623" y="510"/>
                  </a:lnTo>
                  <a:lnTo>
                    <a:pt x="595" y="489"/>
                  </a:lnTo>
                  <a:lnTo>
                    <a:pt x="564" y="473"/>
                  </a:lnTo>
                  <a:lnTo>
                    <a:pt x="529" y="460"/>
                  </a:lnTo>
                  <a:lnTo>
                    <a:pt x="491" y="454"/>
                  </a:lnTo>
                  <a:lnTo>
                    <a:pt x="491" y="374"/>
                  </a:lnTo>
                  <a:lnTo>
                    <a:pt x="451" y="374"/>
                  </a:lnTo>
                  <a:lnTo>
                    <a:pt x="451" y="369"/>
                  </a:lnTo>
                  <a:lnTo>
                    <a:pt x="450" y="358"/>
                  </a:lnTo>
                  <a:lnTo>
                    <a:pt x="447" y="338"/>
                  </a:lnTo>
                  <a:lnTo>
                    <a:pt x="444" y="314"/>
                  </a:lnTo>
                  <a:lnTo>
                    <a:pt x="437" y="284"/>
                  </a:lnTo>
                  <a:lnTo>
                    <a:pt x="427" y="252"/>
                  </a:lnTo>
                  <a:lnTo>
                    <a:pt x="413" y="218"/>
                  </a:lnTo>
                  <a:lnTo>
                    <a:pt x="394" y="182"/>
                  </a:lnTo>
                  <a:lnTo>
                    <a:pt x="371" y="146"/>
                  </a:lnTo>
                  <a:lnTo>
                    <a:pt x="342" y="113"/>
                  </a:lnTo>
                  <a:lnTo>
                    <a:pt x="308" y="81"/>
                  </a:lnTo>
                  <a:lnTo>
                    <a:pt x="265" y="53"/>
                  </a:lnTo>
                  <a:lnTo>
                    <a:pt x="216" y="30"/>
                  </a:lnTo>
                  <a:lnTo>
                    <a:pt x="158" y="13"/>
                  </a:lnTo>
                  <a:lnTo>
                    <a:pt x="92" y="2"/>
                  </a:lnTo>
                  <a:lnTo>
                    <a:pt x="16" y="0"/>
                  </a:lnTo>
                  <a:lnTo>
                    <a:pt x="0" y="89"/>
                  </a:lnTo>
                  <a:lnTo>
                    <a:pt x="1" y="89"/>
                  </a:lnTo>
                  <a:lnTo>
                    <a:pt x="6" y="87"/>
                  </a:lnTo>
                  <a:lnTo>
                    <a:pt x="12" y="87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22" y="85"/>
                  </a:lnTo>
                  <a:lnTo>
                    <a:pt x="22" y="85"/>
                  </a:lnTo>
                  <a:lnTo>
                    <a:pt x="22" y="84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4"/>
                  </a:lnTo>
                  <a:lnTo>
                    <a:pt x="42" y="85"/>
                  </a:lnTo>
                  <a:lnTo>
                    <a:pt x="46" y="85"/>
                  </a:lnTo>
                  <a:lnTo>
                    <a:pt x="51" y="85"/>
                  </a:lnTo>
                  <a:lnTo>
                    <a:pt x="55" y="86"/>
                  </a:lnTo>
                  <a:lnTo>
                    <a:pt x="60" y="86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7" name="Freeform 27"/>
            <p:cNvSpPr>
              <a:spLocks/>
            </p:cNvSpPr>
            <p:nvPr/>
          </p:nvSpPr>
          <p:spPr bwMode="auto">
            <a:xfrm>
              <a:off x="3236" y="2111"/>
              <a:ext cx="22" cy="72"/>
            </a:xfrm>
            <a:custGeom>
              <a:avLst/>
              <a:gdLst>
                <a:gd name="T0" fmla="*/ 44 w 44"/>
                <a:gd name="T1" fmla="*/ 145 h 145"/>
                <a:gd name="T2" fmla="*/ 42 w 44"/>
                <a:gd name="T3" fmla="*/ 127 h 145"/>
                <a:gd name="T4" fmla="*/ 40 w 44"/>
                <a:gd name="T5" fmla="*/ 109 h 145"/>
                <a:gd name="T6" fmla="*/ 36 w 44"/>
                <a:gd name="T7" fmla="*/ 91 h 145"/>
                <a:gd name="T8" fmla="*/ 31 w 44"/>
                <a:gd name="T9" fmla="*/ 72 h 145"/>
                <a:gd name="T10" fmla="*/ 26 w 44"/>
                <a:gd name="T11" fmla="*/ 54 h 145"/>
                <a:gd name="T12" fmla="*/ 19 w 44"/>
                <a:gd name="T13" fmla="*/ 35 h 145"/>
                <a:gd name="T14" fmla="*/ 10 w 44"/>
                <a:gd name="T15" fmla="*/ 17 h 145"/>
                <a:gd name="T16" fmla="*/ 0 w 44"/>
                <a:gd name="T17" fmla="*/ 0 h 145"/>
                <a:gd name="T18" fmla="*/ 8 w 44"/>
                <a:gd name="T19" fmla="*/ 13 h 145"/>
                <a:gd name="T20" fmla="*/ 15 w 44"/>
                <a:gd name="T21" fmla="*/ 29 h 145"/>
                <a:gd name="T22" fmla="*/ 22 w 44"/>
                <a:gd name="T23" fmla="*/ 46 h 145"/>
                <a:gd name="T24" fmla="*/ 28 w 44"/>
                <a:gd name="T25" fmla="*/ 63 h 145"/>
                <a:gd name="T26" fmla="*/ 34 w 44"/>
                <a:gd name="T27" fmla="*/ 82 h 145"/>
                <a:gd name="T28" fmla="*/ 38 w 44"/>
                <a:gd name="T29" fmla="*/ 102 h 145"/>
                <a:gd name="T30" fmla="*/ 42 w 44"/>
                <a:gd name="T31" fmla="*/ 123 h 145"/>
                <a:gd name="T32" fmla="*/ 44 w 44"/>
                <a:gd name="T3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145">
                  <a:moveTo>
                    <a:pt x="44" y="145"/>
                  </a:moveTo>
                  <a:lnTo>
                    <a:pt x="42" y="127"/>
                  </a:lnTo>
                  <a:lnTo>
                    <a:pt x="40" y="109"/>
                  </a:lnTo>
                  <a:lnTo>
                    <a:pt x="36" y="91"/>
                  </a:lnTo>
                  <a:lnTo>
                    <a:pt x="31" y="72"/>
                  </a:lnTo>
                  <a:lnTo>
                    <a:pt x="26" y="54"/>
                  </a:lnTo>
                  <a:lnTo>
                    <a:pt x="19" y="35"/>
                  </a:lnTo>
                  <a:lnTo>
                    <a:pt x="10" y="17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5" y="29"/>
                  </a:lnTo>
                  <a:lnTo>
                    <a:pt x="22" y="46"/>
                  </a:lnTo>
                  <a:lnTo>
                    <a:pt x="28" y="63"/>
                  </a:lnTo>
                  <a:lnTo>
                    <a:pt x="34" y="82"/>
                  </a:lnTo>
                  <a:lnTo>
                    <a:pt x="38" y="102"/>
                  </a:lnTo>
                  <a:lnTo>
                    <a:pt x="42" y="123"/>
                  </a:lnTo>
                  <a:lnTo>
                    <a:pt x="44" y="145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8" name="Freeform 28"/>
            <p:cNvSpPr>
              <a:spLocks/>
            </p:cNvSpPr>
            <p:nvPr/>
          </p:nvSpPr>
          <p:spPr bwMode="auto">
            <a:xfrm>
              <a:off x="3232" y="2104"/>
              <a:ext cx="3" cy="4"/>
            </a:xfrm>
            <a:custGeom>
              <a:avLst/>
              <a:gdLst>
                <a:gd name="T0" fmla="*/ 7 w 7"/>
                <a:gd name="T1" fmla="*/ 9 h 9"/>
                <a:gd name="T2" fmla="*/ 6 w 7"/>
                <a:gd name="T3" fmla="*/ 7 h 9"/>
                <a:gd name="T4" fmla="*/ 4 w 7"/>
                <a:gd name="T5" fmla="*/ 4 h 9"/>
                <a:gd name="T6" fmla="*/ 2 w 7"/>
                <a:gd name="T7" fmla="*/ 2 h 9"/>
                <a:gd name="T8" fmla="*/ 0 w 7"/>
                <a:gd name="T9" fmla="*/ 0 h 9"/>
                <a:gd name="T10" fmla="*/ 2 w 7"/>
                <a:gd name="T11" fmla="*/ 2 h 9"/>
                <a:gd name="T12" fmla="*/ 4 w 7"/>
                <a:gd name="T13" fmla="*/ 4 h 9"/>
                <a:gd name="T14" fmla="*/ 6 w 7"/>
                <a:gd name="T15" fmla="*/ 7 h 9"/>
                <a:gd name="T16" fmla="*/ 7 w 7"/>
                <a:gd name="T1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9">
                  <a:moveTo>
                    <a:pt x="7" y="9"/>
                  </a:moveTo>
                  <a:lnTo>
                    <a:pt x="6" y="7"/>
                  </a:lnTo>
                  <a:lnTo>
                    <a:pt x="4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4" y="4"/>
                  </a:lnTo>
                  <a:lnTo>
                    <a:pt x="6" y="7"/>
                  </a:lnTo>
                  <a:lnTo>
                    <a:pt x="7" y="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9" name="Freeform 29"/>
            <p:cNvSpPr>
              <a:spLocks/>
            </p:cNvSpPr>
            <p:nvPr/>
          </p:nvSpPr>
          <p:spPr bwMode="auto">
            <a:xfrm>
              <a:off x="3131" y="2255"/>
              <a:ext cx="64" cy="119"/>
            </a:xfrm>
            <a:custGeom>
              <a:avLst/>
              <a:gdLst>
                <a:gd name="T0" fmla="*/ 130 w 130"/>
                <a:gd name="T1" fmla="*/ 0 h 238"/>
                <a:gd name="T2" fmla="*/ 109 w 130"/>
                <a:gd name="T3" fmla="*/ 18 h 238"/>
                <a:gd name="T4" fmla="*/ 88 w 130"/>
                <a:gd name="T5" fmla="*/ 40 h 238"/>
                <a:gd name="T6" fmla="*/ 67 w 130"/>
                <a:gd name="T7" fmla="*/ 65 h 238"/>
                <a:gd name="T8" fmla="*/ 49 w 130"/>
                <a:gd name="T9" fmla="*/ 93 h 238"/>
                <a:gd name="T10" fmla="*/ 33 w 130"/>
                <a:gd name="T11" fmla="*/ 124 h 238"/>
                <a:gd name="T12" fmla="*/ 18 w 130"/>
                <a:gd name="T13" fmla="*/ 158 h 238"/>
                <a:gd name="T14" fmla="*/ 7 w 130"/>
                <a:gd name="T15" fmla="*/ 196 h 238"/>
                <a:gd name="T16" fmla="*/ 0 w 130"/>
                <a:gd name="T17" fmla="*/ 238 h 238"/>
                <a:gd name="T18" fmla="*/ 11 w 130"/>
                <a:gd name="T19" fmla="*/ 201 h 238"/>
                <a:gd name="T20" fmla="*/ 22 w 130"/>
                <a:gd name="T21" fmla="*/ 166 h 238"/>
                <a:gd name="T22" fmla="*/ 36 w 130"/>
                <a:gd name="T23" fmla="*/ 133 h 238"/>
                <a:gd name="T24" fmla="*/ 52 w 130"/>
                <a:gd name="T25" fmla="*/ 102 h 238"/>
                <a:gd name="T26" fmla="*/ 70 w 130"/>
                <a:gd name="T27" fmla="*/ 73 h 238"/>
                <a:gd name="T28" fmla="*/ 88 w 130"/>
                <a:gd name="T29" fmla="*/ 46 h 238"/>
                <a:gd name="T30" fmla="*/ 108 w 130"/>
                <a:gd name="T31" fmla="*/ 21 h 238"/>
                <a:gd name="T32" fmla="*/ 130 w 130"/>
                <a:gd name="T33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0" h="238">
                  <a:moveTo>
                    <a:pt x="130" y="0"/>
                  </a:moveTo>
                  <a:lnTo>
                    <a:pt x="109" y="18"/>
                  </a:lnTo>
                  <a:lnTo>
                    <a:pt x="88" y="40"/>
                  </a:lnTo>
                  <a:lnTo>
                    <a:pt x="67" y="65"/>
                  </a:lnTo>
                  <a:lnTo>
                    <a:pt x="49" y="93"/>
                  </a:lnTo>
                  <a:lnTo>
                    <a:pt x="33" y="124"/>
                  </a:lnTo>
                  <a:lnTo>
                    <a:pt x="18" y="158"/>
                  </a:lnTo>
                  <a:lnTo>
                    <a:pt x="7" y="196"/>
                  </a:lnTo>
                  <a:lnTo>
                    <a:pt x="0" y="238"/>
                  </a:lnTo>
                  <a:lnTo>
                    <a:pt x="11" y="201"/>
                  </a:lnTo>
                  <a:lnTo>
                    <a:pt x="22" y="166"/>
                  </a:lnTo>
                  <a:lnTo>
                    <a:pt x="36" y="133"/>
                  </a:lnTo>
                  <a:lnTo>
                    <a:pt x="52" y="102"/>
                  </a:lnTo>
                  <a:lnTo>
                    <a:pt x="70" y="73"/>
                  </a:lnTo>
                  <a:lnTo>
                    <a:pt x="88" y="46"/>
                  </a:lnTo>
                  <a:lnTo>
                    <a:pt x="108" y="21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30" name="Freeform 30"/>
            <p:cNvSpPr>
              <a:spLocks/>
            </p:cNvSpPr>
            <p:nvPr/>
          </p:nvSpPr>
          <p:spPr bwMode="auto">
            <a:xfrm>
              <a:off x="3126" y="2253"/>
              <a:ext cx="323" cy="463"/>
            </a:xfrm>
            <a:custGeom>
              <a:avLst/>
              <a:gdLst>
                <a:gd name="T0" fmla="*/ 647 w 647"/>
                <a:gd name="T1" fmla="*/ 298 h 926"/>
                <a:gd name="T2" fmla="*/ 647 w 647"/>
                <a:gd name="T3" fmla="*/ 288 h 926"/>
                <a:gd name="T4" fmla="*/ 647 w 647"/>
                <a:gd name="T5" fmla="*/ 276 h 926"/>
                <a:gd name="T6" fmla="*/ 647 w 647"/>
                <a:gd name="T7" fmla="*/ 265 h 926"/>
                <a:gd name="T8" fmla="*/ 647 w 647"/>
                <a:gd name="T9" fmla="*/ 252 h 926"/>
                <a:gd name="T10" fmla="*/ 359 w 647"/>
                <a:gd name="T11" fmla="*/ 253 h 926"/>
                <a:gd name="T12" fmla="*/ 359 w 647"/>
                <a:gd name="T13" fmla="*/ 0 h 926"/>
                <a:gd name="T14" fmla="*/ 267 w 647"/>
                <a:gd name="T15" fmla="*/ 0 h 926"/>
                <a:gd name="T16" fmla="*/ 267 w 647"/>
                <a:gd name="T17" fmla="*/ 246 h 926"/>
                <a:gd name="T18" fmla="*/ 226 w 647"/>
                <a:gd name="T19" fmla="*/ 247 h 926"/>
                <a:gd name="T20" fmla="*/ 229 w 647"/>
                <a:gd name="T21" fmla="*/ 245 h 926"/>
                <a:gd name="T22" fmla="*/ 10 w 647"/>
                <a:gd name="T23" fmla="*/ 243 h 926"/>
                <a:gd name="T24" fmla="*/ 7 w 647"/>
                <a:gd name="T25" fmla="*/ 268 h 926"/>
                <a:gd name="T26" fmla="*/ 1 w 647"/>
                <a:gd name="T27" fmla="*/ 335 h 926"/>
                <a:gd name="T28" fmla="*/ 0 w 647"/>
                <a:gd name="T29" fmla="*/ 432 h 926"/>
                <a:gd name="T30" fmla="*/ 10 w 647"/>
                <a:gd name="T31" fmla="*/ 546 h 926"/>
                <a:gd name="T32" fmla="*/ 15 w 647"/>
                <a:gd name="T33" fmla="*/ 597 h 926"/>
                <a:gd name="T34" fmla="*/ 27 w 647"/>
                <a:gd name="T35" fmla="*/ 647 h 926"/>
                <a:gd name="T36" fmla="*/ 42 w 647"/>
                <a:gd name="T37" fmla="*/ 694 h 926"/>
                <a:gd name="T38" fmla="*/ 61 w 647"/>
                <a:gd name="T39" fmla="*/ 738 h 926"/>
                <a:gd name="T40" fmla="*/ 85 w 647"/>
                <a:gd name="T41" fmla="*/ 779 h 926"/>
                <a:gd name="T42" fmla="*/ 112 w 647"/>
                <a:gd name="T43" fmla="*/ 816 h 926"/>
                <a:gd name="T44" fmla="*/ 142 w 647"/>
                <a:gd name="T45" fmla="*/ 847 h 926"/>
                <a:gd name="T46" fmla="*/ 173 w 647"/>
                <a:gd name="T47" fmla="*/ 873 h 926"/>
                <a:gd name="T48" fmla="*/ 189 w 647"/>
                <a:gd name="T49" fmla="*/ 884 h 926"/>
                <a:gd name="T50" fmla="*/ 204 w 647"/>
                <a:gd name="T51" fmla="*/ 893 h 926"/>
                <a:gd name="T52" fmla="*/ 220 w 647"/>
                <a:gd name="T53" fmla="*/ 900 h 926"/>
                <a:gd name="T54" fmla="*/ 237 w 647"/>
                <a:gd name="T55" fmla="*/ 907 h 926"/>
                <a:gd name="T56" fmla="*/ 256 w 647"/>
                <a:gd name="T57" fmla="*/ 912 h 926"/>
                <a:gd name="T58" fmla="*/ 276 w 647"/>
                <a:gd name="T59" fmla="*/ 916 h 926"/>
                <a:gd name="T60" fmla="*/ 296 w 647"/>
                <a:gd name="T61" fmla="*/ 921 h 926"/>
                <a:gd name="T62" fmla="*/ 318 w 647"/>
                <a:gd name="T63" fmla="*/ 926 h 926"/>
                <a:gd name="T64" fmla="*/ 341 w 647"/>
                <a:gd name="T65" fmla="*/ 924 h 926"/>
                <a:gd name="T66" fmla="*/ 365 w 647"/>
                <a:gd name="T67" fmla="*/ 921 h 926"/>
                <a:gd name="T68" fmla="*/ 388 w 647"/>
                <a:gd name="T69" fmla="*/ 915 h 926"/>
                <a:gd name="T70" fmla="*/ 413 w 647"/>
                <a:gd name="T71" fmla="*/ 907 h 926"/>
                <a:gd name="T72" fmla="*/ 436 w 647"/>
                <a:gd name="T73" fmla="*/ 897 h 926"/>
                <a:gd name="T74" fmla="*/ 458 w 647"/>
                <a:gd name="T75" fmla="*/ 884 h 926"/>
                <a:gd name="T76" fmla="*/ 480 w 647"/>
                <a:gd name="T77" fmla="*/ 869 h 926"/>
                <a:gd name="T78" fmla="*/ 501 w 647"/>
                <a:gd name="T79" fmla="*/ 852 h 926"/>
                <a:gd name="T80" fmla="*/ 521 w 647"/>
                <a:gd name="T81" fmla="*/ 832 h 926"/>
                <a:gd name="T82" fmla="*/ 539 w 647"/>
                <a:gd name="T83" fmla="*/ 809 h 926"/>
                <a:gd name="T84" fmla="*/ 556 w 647"/>
                <a:gd name="T85" fmla="*/ 785 h 926"/>
                <a:gd name="T86" fmla="*/ 572 w 647"/>
                <a:gd name="T87" fmla="*/ 757 h 926"/>
                <a:gd name="T88" fmla="*/ 584 w 647"/>
                <a:gd name="T89" fmla="*/ 729 h 926"/>
                <a:gd name="T90" fmla="*/ 596 w 647"/>
                <a:gd name="T91" fmla="*/ 696 h 926"/>
                <a:gd name="T92" fmla="*/ 605 w 647"/>
                <a:gd name="T93" fmla="*/ 662 h 926"/>
                <a:gd name="T94" fmla="*/ 611 w 647"/>
                <a:gd name="T95" fmla="*/ 625 h 926"/>
                <a:gd name="T96" fmla="*/ 619 w 647"/>
                <a:gd name="T97" fmla="*/ 593 h 926"/>
                <a:gd name="T98" fmla="*/ 626 w 647"/>
                <a:gd name="T99" fmla="*/ 558 h 926"/>
                <a:gd name="T100" fmla="*/ 633 w 647"/>
                <a:gd name="T101" fmla="*/ 521 h 926"/>
                <a:gd name="T102" fmla="*/ 637 w 647"/>
                <a:gd name="T103" fmla="*/ 482 h 926"/>
                <a:gd name="T104" fmla="*/ 642 w 647"/>
                <a:gd name="T105" fmla="*/ 440 h 926"/>
                <a:gd name="T106" fmla="*/ 644 w 647"/>
                <a:gd name="T107" fmla="*/ 395 h 926"/>
                <a:gd name="T108" fmla="*/ 647 w 647"/>
                <a:gd name="T109" fmla="*/ 348 h 926"/>
                <a:gd name="T110" fmla="*/ 647 w 647"/>
                <a:gd name="T111" fmla="*/ 29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47" h="926">
                  <a:moveTo>
                    <a:pt x="647" y="298"/>
                  </a:moveTo>
                  <a:lnTo>
                    <a:pt x="647" y="288"/>
                  </a:lnTo>
                  <a:lnTo>
                    <a:pt x="647" y="276"/>
                  </a:lnTo>
                  <a:lnTo>
                    <a:pt x="647" y="265"/>
                  </a:lnTo>
                  <a:lnTo>
                    <a:pt x="647" y="252"/>
                  </a:lnTo>
                  <a:lnTo>
                    <a:pt x="359" y="253"/>
                  </a:lnTo>
                  <a:lnTo>
                    <a:pt x="359" y="0"/>
                  </a:lnTo>
                  <a:lnTo>
                    <a:pt x="267" y="0"/>
                  </a:lnTo>
                  <a:lnTo>
                    <a:pt x="267" y="246"/>
                  </a:lnTo>
                  <a:lnTo>
                    <a:pt x="226" y="247"/>
                  </a:lnTo>
                  <a:lnTo>
                    <a:pt x="229" y="245"/>
                  </a:lnTo>
                  <a:lnTo>
                    <a:pt x="10" y="243"/>
                  </a:lnTo>
                  <a:lnTo>
                    <a:pt x="7" y="268"/>
                  </a:lnTo>
                  <a:lnTo>
                    <a:pt x="1" y="335"/>
                  </a:lnTo>
                  <a:lnTo>
                    <a:pt x="0" y="432"/>
                  </a:lnTo>
                  <a:lnTo>
                    <a:pt x="10" y="546"/>
                  </a:lnTo>
                  <a:lnTo>
                    <a:pt x="15" y="597"/>
                  </a:lnTo>
                  <a:lnTo>
                    <a:pt x="27" y="647"/>
                  </a:lnTo>
                  <a:lnTo>
                    <a:pt x="42" y="694"/>
                  </a:lnTo>
                  <a:lnTo>
                    <a:pt x="61" y="738"/>
                  </a:lnTo>
                  <a:lnTo>
                    <a:pt x="85" y="779"/>
                  </a:lnTo>
                  <a:lnTo>
                    <a:pt x="112" y="816"/>
                  </a:lnTo>
                  <a:lnTo>
                    <a:pt x="142" y="847"/>
                  </a:lnTo>
                  <a:lnTo>
                    <a:pt x="173" y="873"/>
                  </a:lnTo>
                  <a:lnTo>
                    <a:pt x="189" y="884"/>
                  </a:lnTo>
                  <a:lnTo>
                    <a:pt x="204" y="893"/>
                  </a:lnTo>
                  <a:lnTo>
                    <a:pt x="220" y="900"/>
                  </a:lnTo>
                  <a:lnTo>
                    <a:pt x="237" y="907"/>
                  </a:lnTo>
                  <a:lnTo>
                    <a:pt x="256" y="912"/>
                  </a:lnTo>
                  <a:lnTo>
                    <a:pt x="276" y="916"/>
                  </a:lnTo>
                  <a:lnTo>
                    <a:pt x="296" y="921"/>
                  </a:lnTo>
                  <a:lnTo>
                    <a:pt x="318" y="926"/>
                  </a:lnTo>
                  <a:lnTo>
                    <a:pt x="341" y="924"/>
                  </a:lnTo>
                  <a:lnTo>
                    <a:pt x="365" y="921"/>
                  </a:lnTo>
                  <a:lnTo>
                    <a:pt x="388" y="915"/>
                  </a:lnTo>
                  <a:lnTo>
                    <a:pt x="413" y="907"/>
                  </a:lnTo>
                  <a:lnTo>
                    <a:pt x="436" y="897"/>
                  </a:lnTo>
                  <a:lnTo>
                    <a:pt x="458" y="884"/>
                  </a:lnTo>
                  <a:lnTo>
                    <a:pt x="480" y="869"/>
                  </a:lnTo>
                  <a:lnTo>
                    <a:pt x="501" y="852"/>
                  </a:lnTo>
                  <a:lnTo>
                    <a:pt x="521" y="832"/>
                  </a:lnTo>
                  <a:lnTo>
                    <a:pt x="539" y="809"/>
                  </a:lnTo>
                  <a:lnTo>
                    <a:pt x="556" y="785"/>
                  </a:lnTo>
                  <a:lnTo>
                    <a:pt x="572" y="757"/>
                  </a:lnTo>
                  <a:lnTo>
                    <a:pt x="584" y="729"/>
                  </a:lnTo>
                  <a:lnTo>
                    <a:pt x="596" y="696"/>
                  </a:lnTo>
                  <a:lnTo>
                    <a:pt x="605" y="662"/>
                  </a:lnTo>
                  <a:lnTo>
                    <a:pt x="611" y="625"/>
                  </a:lnTo>
                  <a:lnTo>
                    <a:pt x="619" y="593"/>
                  </a:lnTo>
                  <a:lnTo>
                    <a:pt x="626" y="558"/>
                  </a:lnTo>
                  <a:lnTo>
                    <a:pt x="633" y="521"/>
                  </a:lnTo>
                  <a:lnTo>
                    <a:pt x="637" y="482"/>
                  </a:lnTo>
                  <a:lnTo>
                    <a:pt x="642" y="440"/>
                  </a:lnTo>
                  <a:lnTo>
                    <a:pt x="644" y="395"/>
                  </a:lnTo>
                  <a:lnTo>
                    <a:pt x="647" y="348"/>
                  </a:lnTo>
                  <a:lnTo>
                    <a:pt x="647" y="29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31" name="Freeform 31"/>
            <p:cNvSpPr>
              <a:spLocks/>
            </p:cNvSpPr>
            <p:nvPr/>
          </p:nvSpPr>
          <p:spPr bwMode="auto">
            <a:xfrm>
              <a:off x="3087" y="2040"/>
              <a:ext cx="20" cy="2"/>
            </a:xfrm>
            <a:custGeom>
              <a:avLst/>
              <a:gdLst>
                <a:gd name="T0" fmla="*/ 39 w 39"/>
                <a:gd name="T1" fmla="*/ 2 h 3"/>
                <a:gd name="T2" fmla="*/ 34 w 39"/>
                <a:gd name="T3" fmla="*/ 2 h 3"/>
                <a:gd name="T4" fmla="*/ 30 w 39"/>
                <a:gd name="T5" fmla="*/ 1 h 3"/>
                <a:gd name="T6" fmla="*/ 25 w 39"/>
                <a:gd name="T7" fmla="*/ 1 h 3"/>
                <a:gd name="T8" fmla="*/ 21 w 39"/>
                <a:gd name="T9" fmla="*/ 1 h 3"/>
                <a:gd name="T10" fmla="*/ 15 w 39"/>
                <a:gd name="T11" fmla="*/ 0 h 3"/>
                <a:gd name="T12" fmla="*/ 10 w 39"/>
                <a:gd name="T13" fmla="*/ 0 h 3"/>
                <a:gd name="T14" fmla="*/ 6 w 39"/>
                <a:gd name="T15" fmla="*/ 0 h 3"/>
                <a:gd name="T16" fmla="*/ 1 w 39"/>
                <a:gd name="T17" fmla="*/ 0 h 3"/>
                <a:gd name="T18" fmla="*/ 1 w 39"/>
                <a:gd name="T19" fmla="*/ 1 h 3"/>
                <a:gd name="T20" fmla="*/ 1 w 39"/>
                <a:gd name="T21" fmla="*/ 1 h 3"/>
                <a:gd name="T22" fmla="*/ 0 w 39"/>
                <a:gd name="T23" fmla="*/ 2 h 3"/>
                <a:gd name="T24" fmla="*/ 0 w 39"/>
                <a:gd name="T25" fmla="*/ 3 h 3"/>
                <a:gd name="T26" fmla="*/ 4 w 39"/>
                <a:gd name="T27" fmla="*/ 3 h 3"/>
                <a:gd name="T28" fmla="*/ 8 w 39"/>
                <a:gd name="T29" fmla="*/ 2 h 3"/>
                <a:gd name="T30" fmla="*/ 12 w 39"/>
                <a:gd name="T31" fmla="*/ 2 h 3"/>
                <a:gd name="T32" fmla="*/ 18 w 39"/>
                <a:gd name="T33" fmla="*/ 2 h 3"/>
                <a:gd name="T34" fmla="*/ 23 w 39"/>
                <a:gd name="T35" fmla="*/ 2 h 3"/>
                <a:gd name="T36" fmla="*/ 27 w 39"/>
                <a:gd name="T37" fmla="*/ 2 h 3"/>
                <a:gd name="T38" fmla="*/ 33 w 39"/>
                <a:gd name="T39" fmla="*/ 2 h 3"/>
                <a:gd name="T40" fmla="*/ 39 w 39"/>
                <a:gd name="T4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3">
                  <a:moveTo>
                    <a:pt x="39" y="2"/>
                  </a:moveTo>
                  <a:lnTo>
                    <a:pt x="34" y="2"/>
                  </a:lnTo>
                  <a:lnTo>
                    <a:pt x="30" y="1"/>
                  </a:lnTo>
                  <a:lnTo>
                    <a:pt x="25" y="1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4" y="3"/>
                  </a:lnTo>
                  <a:lnTo>
                    <a:pt x="8" y="2"/>
                  </a:lnTo>
                  <a:lnTo>
                    <a:pt x="12" y="2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293" y="5661248"/>
            <a:ext cx="2158411" cy="99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272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de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360" y="1268761"/>
            <a:ext cx="11521280" cy="2331690"/>
          </a:xfrm>
        </p:spPr>
        <p:txBody>
          <a:bodyPr anchor="t">
            <a:normAutofit/>
          </a:bodyPr>
          <a:lstStyle>
            <a:lvl1pPr algn="l"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360" y="4005064"/>
            <a:ext cx="11521280" cy="1296144"/>
          </a:xfrm>
        </p:spPr>
        <p:txBody>
          <a:bodyPr>
            <a:normAutofit/>
          </a:bodyPr>
          <a:lstStyle>
            <a:lvl1pPr marL="0" indent="0" algn="l">
              <a:buNone/>
              <a:defRPr sz="4400">
                <a:solidFill>
                  <a:schemeClr val="bg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1349" y="5661248"/>
            <a:ext cx="2158411" cy="99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420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 Widesc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-17212" y="0"/>
            <a:ext cx="12225867" cy="53975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lIns="0" tIns="0" rIns="0" bIns="0"/>
          <a:lstStyle/>
          <a:p>
            <a:endParaRPr lang="en-GB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920" y="171648"/>
            <a:ext cx="11521280" cy="1828452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33" y="3379374"/>
            <a:ext cx="750931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063553" y="3379374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063553" y="2353065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063553" y="4492223"/>
            <a:ext cx="9696451" cy="534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576602" y="2204864"/>
            <a:ext cx="990935" cy="930274"/>
            <a:chOff x="2310" y="1595"/>
            <a:chExt cx="1140" cy="1130"/>
          </a:xfrm>
        </p:grpSpPr>
        <p:sp>
          <p:nvSpPr>
            <p:cNvPr id="4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10" y="1595"/>
              <a:ext cx="1140" cy="1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310" y="1595"/>
              <a:ext cx="778" cy="777"/>
            </a:xfrm>
            <a:custGeom>
              <a:avLst/>
              <a:gdLst>
                <a:gd name="T0" fmla="*/ 859 w 1556"/>
                <a:gd name="T1" fmla="*/ 1551 h 1554"/>
                <a:gd name="T2" fmla="*/ 974 w 1556"/>
                <a:gd name="T3" fmla="*/ 1530 h 1554"/>
                <a:gd name="T4" fmla="*/ 1082 w 1556"/>
                <a:gd name="T5" fmla="*/ 1493 h 1554"/>
                <a:gd name="T6" fmla="*/ 1183 w 1556"/>
                <a:gd name="T7" fmla="*/ 1441 h 1554"/>
                <a:gd name="T8" fmla="*/ 1274 w 1556"/>
                <a:gd name="T9" fmla="*/ 1377 h 1554"/>
                <a:gd name="T10" fmla="*/ 1354 w 1556"/>
                <a:gd name="T11" fmla="*/ 1300 h 1554"/>
                <a:gd name="T12" fmla="*/ 1424 w 1556"/>
                <a:gd name="T13" fmla="*/ 1212 h 1554"/>
                <a:gd name="T14" fmla="*/ 1480 w 1556"/>
                <a:gd name="T15" fmla="*/ 1114 h 1554"/>
                <a:gd name="T16" fmla="*/ 1522 w 1556"/>
                <a:gd name="T17" fmla="*/ 1009 h 1554"/>
                <a:gd name="T18" fmla="*/ 1547 w 1556"/>
                <a:gd name="T19" fmla="*/ 897 h 1554"/>
                <a:gd name="T20" fmla="*/ 1556 w 1556"/>
                <a:gd name="T21" fmla="*/ 778 h 1554"/>
                <a:gd name="T22" fmla="*/ 1547 w 1556"/>
                <a:gd name="T23" fmla="*/ 660 h 1554"/>
                <a:gd name="T24" fmla="*/ 1522 w 1556"/>
                <a:gd name="T25" fmla="*/ 547 h 1554"/>
                <a:gd name="T26" fmla="*/ 1480 w 1556"/>
                <a:gd name="T27" fmla="*/ 441 h 1554"/>
                <a:gd name="T28" fmla="*/ 1424 w 1556"/>
                <a:gd name="T29" fmla="*/ 343 h 1554"/>
                <a:gd name="T30" fmla="*/ 1354 w 1556"/>
                <a:gd name="T31" fmla="*/ 256 h 1554"/>
                <a:gd name="T32" fmla="*/ 1274 w 1556"/>
                <a:gd name="T33" fmla="*/ 177 h 1554"/>
                <a:gd name="T34" fmla="*/ 1183 w 1556"/>
                <a:gd name="T35" fmla="*/ 113 h 1554"/>
                <a:gd name="T36" fmla="*/ 1082 w 1556"/>
                <a:gd name="T37" fmla="*/ 61 h 1554"/>
                <a:gd name="T38" fmla="*/ 974 w 1556"/>
                <a:gd name="T39" fmla="*/ 24 h 1554"/>
                <a:gd name="T40" fmla="*/ 859 w 1556"/>
                <a:gd name="T41" fmla="*/ 3 h 1554"/>
                <a:gd name="T42" fmla="*/ 739 w 1556"/>
                <a:gd name="T43" fmla="*/ 1 h 1554"/>
                <a:gd name="T44" fmla="*/ 622 w 1556"/>
                <a:gd name="T45" fmla="*/ 16 h 1554"/>
                <a:gd name="T46" fmla="*/ 511 w 1556"/>
                <a:gd name="T47" fmla="*/ 47 h 1554"/>
                <a:gd name="T48" fmla="*/ 407 w 1556"/>
                <a:gd name="T49" fmla="*/ 94 h 1554"/>
                <a:gd name="T50" fmla="*/ 312 w 1556"/>
                <a:gd name="T51" fmla="*/ 154 h 1554"/>
                <a:gd name="T52" fmla="*/ 228 w 1556"/>
                <a:gd name="T53" fmla="*/ 228 h 1554"/>
                <a:gd name="T54" fmla="*/ 154 w 1556"/>
                <a:gd name="T55" fmla="*/ 313 h 1554"/>
                <a:gd name="T56" fmla="*/ 93 w 1556"/>
                <a:gd name="T57" fmla="*/ 408 h 1554"/>
                <a:gd name="T58" fmla="*/ 47 w 1556"/>
                <a:gd name="T59" fmla="*/ 511 h 1554"/>
                <a:gd name="T60" fmla="*/ 16 w 1556"/>
                <a:gd name="T61" fmla="*/ 622 h 1554"/>
                <a:gd name="T62" fmla="*/ 1 w 1556"/>
                <a:gd name="T63" fmla="*/ 738 h 1554"/>
                <a:gd name="T64" fmla="*/ 3 w 1556"/>
                <a:gd name="T65" fmla="*/ 858 h 1554"/>
                <a:gd name="T66" fmla="*/ 24 w 1556"/>
                <a:gd name="T67" fmla="*/ 972 h 1554"/>
                <a:gd name="T68" fmla="*/ 61 w 1556"/>
                <a:gd name="T69" fmla="*/ 1080 h 1554"/>
                <a:gd name="T70" fmla="*/ 113 w 1556"/>
                <a:gd name="T71" fmla="*/ 1180 h 1554"/>
                <a:gd name="T72" fmla="*/ 178 w 1556"/>
                <a:gd name="T73" fmla="*/ 1272 h 1554"/>
                <a:gd name="T74" fmla="*/ 255 w 1556"/>
                <a:gd name="T75" fmla="*/ 1353 h 1554"/>
                <a:gd name="T76" fmla="*/ 343 w 1556"/>
                <a:gd name="T77" fmla="*/ 1422 h 1554"/>
                <a:gd name="T78" fmla="*/ 441 w 1556"/>
                <a:gd name="T79" fmla="*/ 1477 h 1554"/>
                <a:gd name="T80" fmla="*/ 548 w 1556"/>
                <a:gd name="T81" fmla="*/ 1520 h 1554"/>
                <a:gd name="T82" fmla="*/ 660 w 1556"/>
                <a:gd name="T83" fmla="*/ 1545 h 1554"/>
                <a:gd name="T84" fmla="*/ 779 w 1556"/>
                <a:gd name="T85" fmla="*/ 1554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556" h="1554">
                  <a:moveTo>
                    <a:pt x="779" y="1554"/>
                  </a:moveTo>
                  <a:lnTo>
                    <a:pt x="820" y="1553"/>
                  </a:lnTo>
                  <a:lnTo>
                    <a:pt x="859" y="1551"/>
                  </a:lnTo>
                  <a:lnTo>
                    <a:pt x="898" y="1545"/>
                  </a:lnTo>
                  <a:lnTo>
                    <a:pt x="936" y="1538"/>
                  </a:lnTo>
                  <a:lnTo>
                    <a:pt x="974" y="1530"/>
                  </a:lnTo>
                  <a:lnTo>
                    <a:pt x="1011" y="1520"/>
                  </a:lnTo>
                  <a:lnTo>
                    <a:pt x="1047" y="1507"/>
                  </a:lnTo>
                  <a:lnTo>
                    <a:pt x="1082" y="1493"/>
                  </a:lnTo>
                  <a:lnTo>
                    <a:pt x="1117" y="1477"/>
                  </a:lnTo>
                  <a:lnTo>
                    <a:pt x="1150" y="1461"/>
                  </a:lnTo>
                  <a:lnTo>
                    <a:pt x="1183" y="1441"/>
                  </a:lnTo>
                  <a:lnTo>
                    <a:pt x="1214" y="1422"/>
                  </a:lnTo>
                  <a:lnTo>
                    <a:pt x="1245" y="1400"/>
                  </a:lnTo>
                  <a:lnTo>
                    <a:pt x="1274" y="1377"/>
                  </a:lnTo>
                  <a:lnTo>
                    <a:pt x="1301" y="1353"/>
                  </a:lnTo>
                  <a:lnTo>
                    <a:pt x="1329" y="1326"/>
                  </a:lnTo>
                  <a:lnTo>
                    <a:pt x="1354" y="1300"/>
                  </a:lnTo>
                  <a:lnTo>
                    <a:pt x="1379" y="1272"/>
                  </a:lnTo>
                  <a:lnTo>
                    <a:pt x="1402" y="1242"/>
                  </a:lnTo>
                  <a:lnTo>
                    <a:pt x="1424" y="1212"/>
                  </a:lnTo>
                  <a:lnTo>
                    <a:pt x="1444" y="1180"/>
                  </a:lnTo>
                  <a:lnTo>
                    <a:pt x="1463" y="1148"/>
                  </a:lnTo>
                  <a:lnTo>
                    <a:pt x="1480" y="1114"/>
                  </a:lnTo>
                  <a:lnTo>
                    <a:pt x="1495" y="1080"/>
                  </a:lnTo>
                  <a:lnTo>
                    <a:pt x="1509" y="1045"/>
                  </a:lnTo>
                  <a:lnTo>
                    <a:pt x="1522" y="1009"/>
                  </a:lnTo>
                  <a:lnTo>
                    <a:pt x="1532" y="972"/>
                  </a:lnTo>
                  <a:lnTo>
                    <a:pt x="1540" y="935"/>
                  </a:lnTo>
                  <a:lnTo>
                    <a:pt x="1547" y="897"/>
                  </a:lnTo>
                  <a:lnTo>
                    <a:pt x="1553" y="858"/>
                  </a:lnTo>
                  <a:lnTo>
                    <a:pt x="1555" y="819"/>
                  </a:lnTo>
                  <a:lnTo>
                    <a:pt x="1556" y="778"/>
                  </a:lnTo>
                  <a:lnTo>
                    <a:pt x="1555" y="738"/>
                  </a:lnTo>
                  <a:lnTo>
                    <a:pt x="1553" y="699"/>
                  </a:lnTo>
                  <a:lnTo>
                    <a:pt x="1547" y="660"/>
                  </a:lnTo>
                  <a:lnTo>
                    <a:pt x="1540" y="622"/>
                  </a:lnTo>
                  <a:lnTo>
                    <a:pt x="1532" y="584"/>
                  </a:lnTo>
                  <a:lnTo>
                    <a:pt x="1522" y="547"/>
                  </a:lnTo>
                  <a:lnTo>
                    <a:pt x="1509" y="511"/>
                  </a:lnTo>
                  <a:lnTo>
                    <a:pt x="1495" y="475"/>
                  </a:lnTo>
                  <a:lnTo>
                    <a:pt x="1480" y="441"/>
                  </a:lnTo>
                  <a:lnTo>
                    <a:pt x="1463" y="408"/>
                  </a:lnTo>
                  <a:lnTo>
                    <a:pt x="1444" y="375"/>
                  </a:lnTo>
                  <a:lnTo>
                    <a:pt x="1424" y="343"/>
                  </a:lnTo>
                  <a:lnTo>
                    <a:pt x="1402" y="313"/>
                  </a:lnTo>
                  <a:lnTo>
                    <a:pt x="1379" y="283"/>
                  </a:lnTo>
                  <a:lnTo>
                    <a:pt x="1354" y="256"/>
                  </a:lnTo>
                  <a:lnTo>
                    <a:pt x="1329" y="228"/>
                  </a:lnTo>
                  <a:lnTo>
                    <a:pt x="1301" y="203"/>
                  </a:lnTo>
                  <a:lnTo>
                    <a:pt x="1274" y="177"/>
                  </a:lnTo>
                  <a:lnTo>
                    <a:pt x="1245" y="154"/>
                  </a:lnTo>
                  <a:lnTo>
                    <a:pt x="1214" y="134"/>
                  </a:lnTo>
                  <a:lnTo>
                    <a:pt x="1183" y="113"/>
                  </a:lnTo>
                  <a:lnTo>
                    <a:pt x="1150" y="94"/>
                  </a:lnTo>
                  <a:lnTo>
                    <a:pt x="1117" y="77"/>
                  </a:lnTo>
                  <a:lnTo>
                    <a:pt x="1082" y="61"/>
                  </a:lnTo>
                  <a:lnTo>
                    <a:pt x="1047" y="47"/>
                  </a:lnTo>
                  <a:lnTo>
                    <a:pt x="1011" y="35"/>
                  </a:lnTo>
                  <a:lnTo>
                    <a:pt x="974" y="24"/>
                  </a:lnTo>
                  <a:lnTo>
                    <a:pt x="936" y="16"/>
                  </a:lnTo>
                  <a:lnTo>
                    <a:pt x="898" y="9"/>
                  </a:lnTo>
                  <a:lnTo>
                    <a:pt x="859" y="3"/>
                  </a:lnTo>
                  <a:lnTo>
                    <a:pt x="820" y="1"/>
                  </a:lnTo>
                  <a:lnTo>
                    <a:pt x="779" y="0"/>
                  </a:lnTo>
                  <a:lnTo>
                    <a:pt x="739" y="1"/>
                  </a:lnTo>
                  <a:lnTo>
                    <a:pt x="700" y="3"/>
                  </a:lnTo>
                  <a:lnTo>
                    <a:pt x="660" y="9"/>
                  </a:lnTo>
                  <a:lnTo>
                    <a:pt x="622" y="16"/>
                  </a:lnTo>
                  <a:lnTo>
                    <a:pt x="584" y="24"/>
                  </a:lnTo>
                  <a:lnTo>
                    <a:pt x="548" y="35"/>
                  </a:lnTo>
                  <a:lnTo>
                    <a:pt x="511" y="47"/>
                  </a:lnTo>
                  <a:lnTo>
                    <a:pt x="476" y="61"/>
                  </a:lnTo>
                  <a:lnTo>
                    <a:pt x="441" y="77"/>
                  </a:lnTo>
                  <a:lnTo>
                    <a:pt x="407" y="94"/>
                  </a:lnTo>
                  <a:lnTo>
                    <a:pt x="375" y="113"/>
                  </a:lnTo>
                  <a:lnTo>
                    <a:pt x="343" y="134"/>
                  </a:lnTo>
                  <a:lnTo>
                    <a:pt x="312" y="154"/>
                  </a:lnTo>
                  <a:lnTo>
                    <a:pt x="284" y="177"/>
                  </a:lnTo>
                  <a:lnTo>
                    <a:pt x="255" y="203"/>
                  </a:lnTo>
                  <a:lnTo>
                    <a:pt x="228" y="228"/>
                  </a:lnTo>
                  <a:lnTo>
                    <a:pt x="202" y="256"/>
                  </a:lnTo>
                  <a:lnTo>
                    <a:pt x="178" y="283"/>
                  </a:lnTo>
                  <a:lnTo>
                    <a:pt x="154" y="313"/>
                  </a:lnTo>
                  <a:lnTo>
                    <a:pt x="133" y="343"/>
                  </a:lnTo>
                  <a:lnTo>
                    <a:pt x="113" y="375"/>
                  </a:lnTo>
                  <a:lnTo>
                    <a:pt x="93" y="408"/>
                  </a:lnTo>
                  <a:lnTo>
                    <a:pt x="77" y="441"/>
                  </a:lnTo>
                  <a:lnTo>
                    <a:pt x="61" y="475"/>
                  </a:lnTo>
                  <a:lnTo>
                    <a:pt x="47" y="511"/>
                  </a:lnTo>
                  <a:lnTo>
                    <a:pt x="35" y="547"/>
                  </a:lnTo>
                  <a:lnTo>
                    <a:pt x="24" y="584"/>
                  </a:lnTo>
                  <a:lnTo>
                    <a:pt x="16" y="622"/>
                  </a:lnTo>
                  <a:lnTo>
                    <a:pt x="9" y="660"/>
                  </a:lnTo>
                  <a:lnTo>
                    <a:pt x="3" y="699"/>
                  </a:lnTo>
                  <a:lnTo>
                    <a:pt x="1" y="738"/>
                  </a:lnTo>
                  <a:lnTo>
                    <a:pt x="0" y="778"/>
                  </a:lnTo>
                  <a:lnTo>
                    <a:pt x="1" y="819"/>
                  </a:lnTo>
                  <a:lnTo>
                    <a:pt x="3" y="858"/>
                  </a:lnTo>
                  <a:lnTo>
                    <a:pt x="9" y="897"/>
                  </a:lnTo>
                  <a:lnTo>
                    <a:pt x="16" y="935"/>
                  </a:lnTo>
                  <a:lnTo>
                    <a:pt x="24" y="972"/>
                  </a:lnTo>
                  <a:lnTo>
                    <a:pt x="35" y="1009"/>
                  </a:lnTo>
                  <a:lnTo>
                    <a:pt x="47" y="1045"/>
                  </a:lnTo>
                  <a:lnTo>
                    <a:pt x="61" y="1080"/>
                  </a:lnTo>
                  <a:lnTo>
                    <a:pt x="77" y="1114"/>
                  </a:lnTo>
                  <a:lnTo>
                    <a:pt x="93" y="1148"/>
                  </a:lnTo>
                  <a:lnTo>
                    <a:pt x="113" y="1180"/>
                  </a:lnTo>
                  <a:lnTo>
                    <a:pt x="133" y="1212"/>
                  </a:lnTo>
                  <a:lnTo>
                    <a:pt x="154" y="1242"/>
                  </a:lnTo>
                  <a:lnTo>
                    <a:pt x="178" y="1272"/>
                  </a:lnTo>
                  <a:lnTo>
                    <a:pt x="202" y="1300"/>
                  </a:lnTo>
                  <a:lnTo>
                    <a:pt x="228" y="1326"/>
                  </a:lnTo>
                  <a:lnTo>
                    <a:pt x="255" y="1353"/>
                  </a:lnTo>
                  <a:lnTo>
                    <a:pt x="284" y="1377"/>
                  </a:lnTo>
                  <a:lnTo>
                    <a:pt x="312" y="1400"/>
                  </a:lnTo>
                  <a:lnTo>
                    <a:pt x="343" y="1422"/>
                  </a:lnTo>
                  <a:lnTo>
                    <a:pt x="375" y="1441"/>
                  </a:lnTo>
                  <a:lnTo>
                    <a:pt x="407" y="1461"/>
                  </a:lnTo>
                  <a:lnTo>
                    <a:pt x="441" y="1477"/>
                  </a:lnTo>
                  <a:lnTo>
                    <a:pt x="476" y="1493"/>
                  </a:lnTo>
                  <a:lnTo>
                    <a:pt x="511" y="1507"/>
                  </a:lnTo>
                  <a:lnTo>
                    <a:pt x="548" y="1520"/>
                  </a:lnTo>
                  <a:lnTo>
                    <a:pt x="584" y="1530"/>
                  </a:lnTo>
                  <a:lnTo>
                    <a:pt x="622" y="1538"/>
                  </a:lnTo>
                  <a:lnTo>
                    <a:pt x="660" y="1545"/>
                  </a:lnTo>
                  <a:lnTo>
                    <a:pt x="700" y="1551"/>
                  </a:lnTo>
                  <a:lnTo>
                    <a:pt x="739" y="1553"/>
                  </a:lnTo>
                  <a:lnTo>
                    <a:pt x="779" y="15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223 w 309"/>
                <a:gd name="T1" fmla="*/ 316 h 344"/>
                <a:gd name="T2" fmla="*/ 206 w 309"/>
                <a:gd name="T3" fmla="*/ 305 h 344"/>
                <a:gd name="T4" fmla="*/ 191 w 309"/>
                <a:gd name="T5" fmla="*/ 292 h 344"/>
                <a:gd name="T6" fmla="*/ 176 w 309"/>
                <a:gd name="T7" fmla="*/ 277 h 344"/>
                <a:gd name="T8" fmla="*/ 160 w 309"/>
                <a:gd name="T9" fmla="*/ 262 h 344"/>
                <a:gd name="T10" fmla="*/ 145 w 309"/>
                <a:gd name="T11" fmla="*/ 246 h 344"/>
                <a:gd name="T12" fmla="*/ 131 w 309"/>
                <a:gd name="T13" fmla="*/ 228 h 344"/>
                <a:gd name="T14" fmla="*/ 116 w 309"/>
                <a:gd name="T15" fmla="*/ 209 h 344"/>
                <a:gd name="T16" fmla="*/ 103 w 309"/>
                <a:gd name="T17" fmla="*/ 190 h 344"/>
                <a:gd name="T18" fmla="*/ 89 w 309"/>
                <a:gd name="T19" fmla="*/ 169 h 344"/>
                <a:gd name="T20" fmla="*/ 75 w 309"/>
                <a:gd name="T21" fmla="*/ 147 h 344"/>
                <a:gd name="T22" fmla="*/ 61 w 309"/>
                <a:gd name="T23" fmla="*/ 124 h 344"/>
                <a:gd name="T24" fmla="*/ 48 w 309"/>
                <a:gd name="T25" fmla="*/ 101 h 344"/>
                <a:gd name="T26" fmla="*/ 36 w 309"/>
                <a:gd name="T27" fmla="*/ 77 h 344"/>
                <a:gd name="T28" fmla="*/ 23 w 309"/>
                <a:gd name="T29" fmla="*/ 52 h 344"/>
                <a:gd name="T30" fmla="*/ 12 w 309"/>
                <a:gd name="T31" fmla="*/ 26 h 344"/>
                <a:gd name="T32" fmla="*/ 0 w 309"/>
                <a:gd name="T33" fmla="*/ 0 h 344"/>
                <a:gd name="T34" fmla="*/ 16 w 309"/>
                <a:gd name="T35" fmla="*/ 9 h 344"/>
                <a:gd name="T36" fmla="*/ 33 w 309"/>
                <a:gd name="T37" fmla="*/ 18 h 344"/>
                <a:gd name="T38" fmla="*/ 51 w 309"/>
                <a:gd name="T39" fmla="*/ 26 h 344"/>
                <a:gd name="T40" fmla="*/ 69 w 309"/>
                <a:gd name="T41" fmla="*/ 33 h 344"/>
                <a:gd name="T42" fmla="*/ 89 w 309"/>
                <a:gd name="T43" fmla="*/ 40 h 344"/>
                <a:gd name="T44" fmla="*/ 108 w 309"/>
                <a:gd name="T45" fmla="*/ 46 h 344"/>
                <a:gd name="T46" fmla="*/ 129 w 309"/>
                <a:gd name="T47" fmla="*/ 49 h 344"/>
                <a:gd name="T48" fmla="*/ 151 w 309"/>
                <a:gd name="T49" fmla="*/ 53 h 344"/>
                <a:gd name="T50" fmla="*/ 165 w 309"/>
                <a:gd name="T51" fmla="*/ 54 h 344"/>
                <a:gd name="T52" fmla="*/ 179 w 309"/>
                <a:gd name="T53" fmla="*/ 56 h 344"/>
                <a:gd name="T54" fmla="*/ 191 w 309"/>
                <a:gd name="T55" fmla="*/ 57 h 344"/>
                <a:gd name="T56" fmla="*/ 205 w 309"/>
                <a:gd name="T57" fmla="*/ 57 h 344"/>
                <a:gd name="T58" fmla="*/ 218 w 309"/>
                <a:gd name="T59" fmla="*/ 59 h 344"/>
                <a:gd name="T60" fmla="*/ 231 w 309"/>
                <a:gd name="T61" fmla="*/ 60 h 344"/>
                <a:gd name="T62" fmla="*/ 243 w 309"/>
                <a:gd name="T63" fmla="*/ 60 h 344"/>
                <a:gd name="T64" fmla="*/ 256 w 309"/>
                <a:gd name="T65" fmla="*/ 60 h 344"/>
                <a:gd name="T66" fmla="*/ 309 w 309"/>
                <a:gd name="T67" fmla="*/ 343 h 344"/>
                <a:gd name="T68" fmla="*/ 299 w 309"/>
                <a:gd name="T69" fmla="*/ 344 h 344"/>
                <a:gd name="T70" fmla="*/ 287 w 309"/>
                <a:gd name="T71" fmla="*/ 343 h 344"/>
                <a:gd name="T72" fmla="*/ 277 w 309"/>
                <a:gd name="T73" fmla="*/ 342 h 344"/>
                <a:gd name="T74" fmla="*/ 266 w 309"/>
                <a:gd name="T75" fmla="*/ 338 h 344"/>
                <a:gd name="T76" fmla="*/ 256 w 309"/>
                <a:gd name="T77" fmla="*/ 335 h 344"/>
                <a:gd name="T78" fmla="*/ 244 w 309"/>
                <a:gd name="T79" fmla="*/ 329 h 344"/>
                <a:gd name="T80" fmla="*/ 234 w 309"/>
                <a:gd name="T81" fmla="*/ 323 h 344"/>
                <a:gd name="T82" fmla="*/ 223 w 309"/>
                <a:gd name="T83" fmla="*/ 316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223" y="316"/>
                  </a:moveTo>
                  <a:lnTo>
                    <a:pt x="206" y="305"/>
                  </a:lnTo>
                  <a:lnTo>
                    <a:pt x="191" y="292"/>
                  </a:lnTo>
                  <a:lnTo>
                    <a:pt x="176" y="277"/>
                  </a:lnTo>
                  <a:lnTo>
                    <a:pt x="160" y="262"/>
                  </a:lnTo>
                  <a:lnTo>
                    <a:pt x="145" y="246"/>
                  </a:lnTo>
                  <a:lnTo>
                    <a:pt x="131" y="228"/>
                  </a:lnTo>
                  <a:lnTo>
                    <a:pt x="116" y="209"/>
                  </a:lnTo>
                  <a:lnTo>
                    <a:pt x="103" y="190"/>
                  </a:lnTo>
                  <a:lnTo>
                    <a:pt x="89" y="169"/>
                  </a:lnTo>
                  <a:lnTo>
                    <a:pt x="75" y="147"/>
                  </a:lnTo>
                  <a:lnTo>
                    <a:pt x="61" y="124"/>
                  </a:lnTo>
                  <a:lnTo>
                    <a:pt x="48" y="101"/>
                  </a:lnTo>
                  <a:lnTo>
                    <a:pt x="36" y="77"/>
                  </a:lnTo>
                  <a:lnTo>
                    <a:pt x="23" y="52"/>
                  </a:lnTo>
                  <a:lnTo>
                    <a:pt x="12" y="26"/>
                  </a:lnTo>
                  <a:lnTo>
                    <a:pt x="0" y="0"/>
                  </a:lnTo>
                  <a:lnTo>
                    <a:pt x="16" y="9"/>
                  </a:lnTo>
                  <a:lnTo>
                    <a:pt x="33" y="18"/>
                  </a:lnTo>
                  <a:lnTo>
                    <a:pt x="51" y="26"/>
                  </a:lnTo>
                  <a:lnTo>
                    <a:pt x="69" y="33"/>
                  </a:lnTo>
                  <a:lnTo>
                    <a:pt x="89" y="40"/>
                  </a:lnTo>
                  <a:lnTo>
                    <a:pt x="108" y="46"/>
                  </a:lnTo>
                  <a:lnTo>
                    <a:pt x="129" y="49"/>
                  </a:lnTo>
                  <a:lnTo>
                    <a:pt x="151" y="53"/>
                  </a:lnTo>
                  <a:lnTo>
                    <a:pt x="165" y="54"/>
                  </a:lnTo>
                  <a:lnTo>
                    <a:pt x="179" y="56"/>
                  </a:lnTo>
                  <a:lnTo>
                    <a:pt x="191" y="57"/>
                  </a:lnTo>
                  <a:lnTo>
                    <a:pt x="205" y="57"/>
                  </a:lnTo>
                  <a:lnTo>
                    <a:pt x="218" y="59"/>
                  </a:lnTo>
                  <a:lnTo>
                    <a:pt x="231" y="60"/>
                  </a:lnTo>
                  <a:lnTo>
                    <a:pt x="243" y="60"/>
                  </a:lnTo>
                  <a:lnTo>
                    <a:pt x="256" y="60"/>
                  </a:lnTo>
                  <a:lnTo>
                    <a:pt x="309" y="343"/>
                  </a:lnTo>
                  <a:lnTo>
                    <a:pt x="299" y="344"/>
                  </a:lnTo>
                  <a:lnTo>
                    <a:pt x="287" y="343"/>
                  </a:lnTo>
                  <a:lnTo>
                    <a:pt x="277" y="342"/>
                  </a:lnTo>
                  <a:lnTo>
                    <a:pt x="266" y="338"/>
                  </a:lnTo>
                  <a:lnTo>
                    <a:pt x="256" y="335"/>
                  </a:lnTo>
                  <a:lnTo>
                    <a:pt x="244" y="329"/>
                  </a:lnTo>
                  <a:lnTo>
                    <a:pt x="234" y="323"/>
                  </a:lnTo>
                  <a:lnTo>
                    <a:pt x="223" y="3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105 w 232"/>
                <a:gd name="T1" fmla="*/ 328 h 345"/>
                <a:gd name="T2" fmla="*/ 98 w 232"/>
                <a:gd name="T3" fmla="*/ 330 h 345"/>
                <a:gd name="T4" fmla="*/ 92 w 232"/>
                <a:gd name="T5" fmla="*/ 333 h 345"/>
                <a:gd name="T6" fmla="*/ 85 w 232"/>
                <a:gd name="T7" fmla="*/ 335 h 345"/>
                <a:gd name="T8" fmla="*/ 78 w 232"/>
                <a:gd name="T9" fmla="*/ 337 h 345"/>
                <a:gd name="T10" fmla="*/ 71 w 232"/>
                <a:gd name="T11" fmla="*/ 339 h 345"/>
                <a:gd name="T12" fmla="*/ 64 w 232"/>
                <a:gd name="T13" fmla="*/ 342 h 345"/>
                <a:gd name="T14" fmla="*/ 58 w 232"/>
                <a:gd name="T15" fmla="*/ 343 h 345"/>
                <a:gd name="T16" fmla="*/ 51 w 232"/>
                <a:gd name="T17" fmla="*/ 345 h 345"/>
                <a:gd name="T18" fmla="*/ 0 w 232"/>
                <a:gd name="T19" fmla="*/ 77 h 345"/>
                <a:gd name="T20" fmla="*/ 17 w 232"/>
                <a:gd name="T21" fmla="*/ 75 h 345"/>
                <a:gd name="T22" fmla="*/ 35 w 232"/>
                <a:gd name="T23" fmla="*/ 72 h 345"/>
                <a:gd name="T24" fmla="*/ 51 w 232"/>
                <a:gd name="T25" fmla="*/ 69 h 345"/>
                <a:gd name="T26" fmla="*/ 67 w 232"/>
                <a:gd name="T27" fmla="*/ 65 h 345"/>
                <a:gd name="T28" fmla="*/ 82 w 232"/>
                <a:gd name="T29" fmla="*/ 61 h 345"/>
                <a:gd name="T30" fmla="*/ 98 w 232"/>
                <a:gd name="T31" fmla="*/ 57 h 345"/>
                <a:gd name="T32" fmla="*/ 113 w 232"/>
                <a:gd name="T33" fmla="*/ 53 h 345"/>
                <a:gd name="T34" fmla="*/ 127 w 232"/>
                <a:gd name="T35" fmla="*/ 47 h 345"/>
                <a:gd name="T36" fmla="*/ 142 w 232"/>
                <a:gd name="T37" fmla="*/ 42 h 345"/>
                <a:gd name="T38" fmla="*/ 156 w 232"/>
                <a:gd name="T39" fmla="*/ 37 h 345"/>
                <a:gd name="T40" fmla="*/ 168 w 232"/>
                <a:gd name="T41" fmla="*/ 31 h 345"/>
                <a:gd name="T42" fmla="*/ 182 w 232"/>
                <a:gd name="T43" fmla="*/ 25 h 345"/>
                <a:gd name="T44" fmla="*/ 195 w 232"/>
                <a:gd name="T45" fmla="*/ 19 h 345"/>
                <a:gd name="T46" fmla="*/ 207 w 232"/>
                <a:gd name="T47" fmla="*/ 12 h 345"/>
                <a:gd name="T48" fmla="*/ 220 w 232"/>
                <a:gd name="T49" fmla="*/ 7 h 345"/>
                <a:gd name="T50" fmla="*/ 232 w 232"/>
                <a:gd name="T51" fmla="*/ 0 h 345"/>
                <a:gd name="T52" fmla="*/ 225 w 232"/>
                <a:gd name="T53" fmla="*/ 56 h 345"/>
                <a:gd name="T54" fmla="*/ 214 w 232"/>
                <a:gd name="T55" fmla="*/ 109 h 345"/>
                <a:gd name="T56" fmla="*/ 202 w 232"/>
                <a:gd name="T57" fmla="*/ 158 h 345"/>
                <a:gd name="T58" fmla="*/ 186 w 232"/>
                <a:gd name="T59" fmla="*/ 201 h 345"/>
                <a:gd name="T60" fmla="*/ 168 w 232"/>
                <a:gd name="T61" fmla="*/ 240 h 345"/>
                <a:gd name="T62" fmla="*/ 149 w 232"/>
                <a:gd name="T63" fmla="*/ 275 h 345"/>
                <a:gd name="T64" fmla="*/ 128 w 232"/>
                <a:gd name="T65" fmla="*/ 305 h 345"/>
                <a:gd name="T66" fmla="*/ 105 w 232"/>
                <a:gd name="T67" fmla="*/ 328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105" y="328"/>
                  </a:moveTo>
                  <a:lnTo>
                    <a:pt x="98" y="330"/>
                  </a:lnTo>
                  <a:lnTo>
                    <a:pt x="92" y="333"/>
                  </a:lnTo>
                  <a:lnTo>
                    <a:pt x="85" y="335"/>
                  </a:lnTo>
                  <a:lnTo>
                    <a:pt x="78" y="337"/>
                  </a:lnTo>
                  <a:lnTo>
                    <a:pt x="71" y="339"/>
                  </a:lnTo>
                  <a:lnTo>
                    <a:pt x="64" y="342"/>
                  </a:lnTo>
                  <a:lnTo>
                    <a:pt x="58" y="343"/>
                  </a:lnTo>
                  <a:lnTo>
                    <a:pt x="51" y="345"/>
                  </a:lnTo>
                  <a:lnTo>
                    <a:pt x="0" y="77"/>
                  </a:lnTo>
                  <a:lnTo>
                    <a:pt x="17" y="75"/>
                  </a:lnTo>
                  <a:lnTo>
                    <a:pt x="35" y="72"/>
                  </a:lnTo>
                  <a:lnTo>
                    <a:pt x="51" y="69"/>
                  </a:lnTo>
                  <a:lnTo>
                    <a:pt x="67" y="65"/>
                  </a:lnTo>
                  <a:lnTo>
                    <a:pt x="82" y="61"/>
                  </a:lnTo>
                  <a:lnTo>
                    <a:pt x="98" y="57"/>
                  </a:lnTo>
                  <a:lnTo>
                    <a:pt x="113" y="53"/>
                  </a:lnTo>
                  <a:lnTo>
                    <a:pt x="127" y="47"/>
                  </a:lnTo>
                  <a:lnTo>
                    <a:pt x="142" y="42"/>
                  </a:lnTo>
                  <a:lnTo>
                    <a:pt x="156" y="37"/>
                  </a:lnTo>
                  <a:lnTo>
                    <a:pt x="168" y="31"/>
                  </a:lnTo>
                  <a:lnTo>
                    <a:pt x="182" y="25"/>
                  </a:lnTo>
                  <a:lnTo>
                    <a:pt x="195" y="19"/>
                  </a:lnTo>
                  <a:lnTo>
                    <a:pt x="207" y="12"/>
                  </a:lnTo>
                  <a:lnTo>
                    <a:pt x="220" y="7"/>
                  </a:lnTo>
                  <a:lnTo>
                    <a:pt x="232" y="0"/>
                  </a:lnTo>
                  <a:lnTo>
                    <a:pt x="225" y="56"/>
                  </a:lnTo>
                  <a:lnTo>
                    <a:pt x="214" y="109"/>
                  </a:lnTo>
                  <a:lnTo>
                    <a:pt x="202" y="158"/>
                  </a:lnTo>
                  <a:lnTo>
                    <a:pt x="186" y="201"/>
                  </a:lnTo>
                  <a:lnTo>
                    <a:pt x="168" y="240"/>
                  </a:lnTo>
                  <a:lnTo>
                    <a:pt x="149" y="275"/>
                  </a:lnTo>
                  <a:lnTo>
                    <a:pt x="128" y="305"/>
                  </a:lnTo>
                  <a:lnTo>
                    <a:pt x="105" y="3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53 w 306"/>
                <a:gd name="T1" fmla="*/ 333 h 333"/>
                <a:gd name="T2" fmla="*/ 0 w 306"/>
                <a:gd name="T3" fmla="*/ 54 h 333"/>
                <a:gd name="T4" fmla="*/ 287 w 306"/>
                <a:gd name="T5" fmla="*/ 0 h 333"/>
                <a:gd name="T6" fmla="*/ 296 w 306"/>
                <a:gd name="T7" fmla="*/ 62 h 333"/>
                <a:gd name="T8" fmla="*/ 302 w 306"/>
                <a:gd name="T9" fmla="*/ 122 h 333"/>
                <a:gd name="T10" fmla="*/ 305 w 306"/>
                <a:gd name="T11" fmla="*/ 179 h 333"/>
                <a:gd name="T12" fmla="*/ 306 w 306"/>
                <a:gd name="T13" fmla="*/ 236 h 333"/>
                <a:gd name="T14" fmla="*/ 294 w 306"/>
                <a:gd name="T15" fmla="*/ 244 h 333"/>
                <a:gd name="T16" fmla="*/ 280 w 306"/>
                <a:gd name="T17" fmla="*/ 252 h 333"/>
                <a:gd name="T18" fmla="*/ 266 w 306"/>
                <a:gd name="T19" fmla="*/ 260 h 333"/>
                <a:gd name="T20" fmla="*/ 252 w 306"/>
                <a:gd name="T21" fmla="*/ 268 h 333"/>
                <a:gd name="T22" fmla="*/ 238 w 306"/>
                <a:gd name="T23" fmla="*/ 276 h 333"/>
                <a:gd name="T24" fmla="*/ 223 w 306"/>
                <a:gd name="T25" fmla="*/ 283 h 333"/>
                <a:gd name="T26" fmla="*/ 208 w 306"/>
                <a:gd name="T27" fmla="*/ 290 h 333"/>
                <a:gd name="T28" fmla="*/ 193 w 306"/>
                <a:gd name="T29" fmla="*/ 297 h 333"/>
                <a:gd name="T30" fmla="*/ 177 w 306"/>
                <a:gd name="T31" fmla="*/ 302 h 333"/>
                <a:gd name="T32" fmla="*/ 161 w 306"/>
                <a:gd name="T33" fmla="*/ 308 h 333"/>
                <a:gd name="T34" fmla="*/ 145 w 306"/>
                <a:gd name="T35" fmla="*/ 314 h 333"/>
                <a:gd name="T36" fmla="*/ 128 w 306"/>
                <a:gd name="T37" fmla="*/ 318 h 333"/>
                <a:gd name="T38" fmla="*/ 109 w 306"/>
                <a:gd name="T39" fmla="*/ 323 h 333"/>
                <a:gd name="T40" fmla="*/ 91 w 306"/>
                <a:gd name="T41" fmla="*/ 328 h 333"/>
                <a:gd name="T42" fmla="*/ 72 w 306"/>
                <a:gd name="T43" fmla="*/ 330 h 333"/>
                <a:gd name="T44" fmla="*/ 53 w 306"/>
                <a:gd name="T45" fmla="*/ 333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53" y="333"/>
                  </a:moveTo>
                  <a:lnTo>
                    <a:pt x="0" y="54"/>
                  </a:lnTo>
                  <a:lnTo>
                    <a:pt x="287" y="0"/>
                  </a:lnTo>
                  <a:lnTo>
                    <a:pt x="296" y="62"/>
                  </a:lnTo>
                  <a:lnTo>
                    <a:pt x="302" y="122"/>
                  </a:lnTo>
                  <a:lnTo>
                    <a:pt x="305" y="179"/>
                  </a:lnTo>
                  <a:lnTo>
                    <a:pt x="306" y="236"/>
                  </a:lnTo>
                  <a:lnTo>
                    <a:pt x="294" y="244"/>
                  </a:lnTo>
                  <a:lnTo>
                    <a:pt x="280" y="252"/>
                  </a:lnTo>
                  <a:lnTo>
                    <a:pt x="266" y="260"/>
                  </a:lnTo>
                  <a:lnTo>
                    <a:pt x="252" y="268"/>
                  </a:lnTo>
                  <a:lnTo>
                    <a:pt x="238" y="276"/>
                  </a:lnTo>
                  <a:lnTo>
                    <a:pt x="223" y="283"/>
                  </a:lnTo>
                  <a:lnTo>
                    <a:pt x="208" y="290"/>
                  </a:lnTo>
                  <a:lnTo>
                    <a:pt x="193" y="297"/>
                  </a:lnTo>
                  <a:lnTo>
                    <a:pt x="177" y="302"/>
                  </a:lnTo>
                  <a:lnTo>
                    <a:pt x="161" y="308"/>
                  </a:lnTo>
                  <a:lnTo>
                    <a:pt x="145" y="314"/>
                  </a:lnTo>
                  <a:lnTo>
                    <a:pt x="128" y="318"/>
                  </a:lnTo>
                  <a:lnTo>
                    <a:pt x="109" y="323"/>
                  </a:lnTo>
                  <a:lnTo>
                    <a:pt x="91" y="328"/>
                  </a:lnTo>
                  <a:lnTo>
                    <a:pt x="72" y="330"/>
                  </a:lnTo>
                  <a:lnTo>
                    <a:pt x="53" y="3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0 w 249"/>
                <a:gd name="T1" fmla="*/ 421 h 421"/>
                <a:gd name="T2" fmla="*/ 10 w 249"/>
                <a:gd name="T3" fmla="*/ 388 h 421"/>
                <a:gd name="T4" fmla="*/ 19 w 249"/>
                <a:gd name="T5" fmla="*/ 354 h 421"/>
                <a:gd name="T6" fmla="*/ 27 w 249"/>
                <a:gd name="T7" fmla="*/ 318 h 421"/>
                <a:gd name="T8" fmla="*/ 34 w 249"/>
                <a:gd name="T9" fmla="*/ 282 h 421"/>
                <a:gd name="T10" fmla="*/ 40 w 249"/>
                <a:gd name="T11" fmla="*/ 244 h 421"/>
                <a:gd name="T12" fmla="*/ 44 w 249"/>
                <a:gd name="T13" fmla="*/ 205 h 421"/>
                <a:gd name="T14" fmla="*/ 47 w 249"/>
                <a:gd name="T15" fmla="*/ 166 h 421"/>
                <a:gd name="T16" fmla="*/ 48 w 249"/>
                <a:gd name="T17" fmla="*/ 125 h 421"/>
                <a:gd name="T18" fmla="*/ 56 w 249"/>
                <a:gd name="T19" fmla="*/ 119 h 421"/>
                <a:gd name="T20" fmla="*/ 64 w 249"/>
                <a:gd name="T21" fmla="*/ 113 h 421"/>
                <a:gd name="T22" fmla="*/ 71 w 249"/>
                <a:gd name="T23" fmla="*/ 107 h 421"/>
                <a:gd name="T24" fmla="*/ 79 w 249"/>
                <a:gd name="T25" fmla="*/ 102 h 421"/>
                <a:gd name="T26" fmla="*/ 101 w 249"/>
                <a:gd name="T27" fmla="*/ 86 h 421"/>
                <a:gd name="T28" fmla="*/ 123 w 249"/>
                <a:gd name="T29" fmla="*/ 69 h 421"/>
                <a:gd name="T30" fmla="*/ 144 w 249"/>
                <a:gd name="T31" fmla="*/ 54 h 421"/>
                <a:gd name="T32" fmla="*/ 165 w 249"/>
                <a:gd name="T33" fmla="*/ 41 h 421"/>
                <a:gd name="T34" fmla="*/ 185 w 249"/>
                <a:gd name="T35" fmla="*/ 28 h 421"/>
                <a:gd name="T36" fmla="*/ 206 w 249"/>
                <a:gd name="T37" fmla="*/ 18 h 421"/>
                <a:gd name="T38" fmla="*/ 227 w 249"/>
                <a:gd name="T39" fmla="*/ 7 h 421"/>
                <a:gd name="T40" fmla="*/ 249 w 249"/>
                <a:gd name="T41" fmla="*/ 0 h 421"/>
                <a:gd name="T42" fmla="*/ 243 w 249"/>
                <a:gd name="T43" fmla="*/ 31 h 421"/>
                <a:gd name="T44" fmla="*/ 235 w 249"/>
                <a:gd name="T45" fmla="*/ 62 h 421"/>
                <a:gd name="T46" fmla="*/ 226 w 249"/>
                <a:gd name="T47" fmla="*/ 92 h 421"/>
                <a:gd name="T48" fmla="*/ 215 w 249"/>
                <a:gd name="T49" fmla="*/ 121 h 421"/>
                <a:gd name="T50" fmla="*/ 204 w 249"/>
                <a:gd name="T51" fmla="*/ 151 h 421"/>
                <a:gd name="T52" fmla="*/ 191 w 249"/>
                <a:gd name="T53" fmla="*/ 179 h 421"/>
                <a:gd name="T54" fmla="*/ 177 w 249"/>
                <a:gd name="T55" fmla="*/ 206 h 421"/>
                <a:gd name="T56" fmla="*/ 162 w 249"/>
                <a:gd name="T57" fmla="*/ 234 h 421"/>
                <a:gd name="T58" fmla="*/ 146 w 249"/>
                <a:gd name="T59" fmla="*/ 261 h 421"/>
                <a:gd name="T60" fmla="*/ 129 w 249"/>
                <a:gd name="T61" fmla="*/ 286 h 421"/>
                <a:gd name="T62" fmla="*/ 109 w 249"/>
                <a:gd name="T63" fmla="*/ 310 h 421"/>
                <a:gd name="T64" fmla="*/ 90 w 249"/>
                <a:gd name="T65" fmla="*/ 334 h 421"/>
                <a:gd name="T66" fmla="*/ 69 w 249"/>
                <a:gd name="T67" fmla="*/ 357 h 421"/>
                <a:gd name="T68" fmla="*/ 47 w 249"/>
                <a:gd name="T69" fmla="*/ 379 h 421"/>
                <a:gd name="T70" fmla="*/ 24 w 249"/>
                <a:gd name="T71" fmla="*/ 400 h 421"/>
                <a:gd name="T72" fmla="*/ 0 w 249"/>
                <a:gd name="T7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0" y="421"/>
                  </a:moveTo>
                  <a:lnTo>
                    <a:pt x="10" y="388"/>
                  </a:lnTo>
                  <a:lnTo>
                    <a:pt x="19" y="354"/>
                  </a:lnTo>
                  <a:lnTo>
                    <a:pt x="27" y="318"/>
                  </a:lnTo>
                  <a:lnTo>
                    <a:pt x="34" y="282"/>
                  </a:lnTo>
                  <a:lnTo>
                    <a:pt x="40" y="244"/>
                  </a:lnTo>
                  <a:lnTo>
                    <a:pt x="44" y="205"/>
                  </a:lnTo>
                  <a:lnTo>
                    <a:pt x="47" y="166"/>
                  </a:lnTo>
                  <a:lnTo>
                    <a:pt x="48" y="125"/>
                  </a:lnTo>
                  <a:lnTo>
                    <a:pt x="56" y="119"/>
                  </a:lnTo>
                  <a:lnTo>
                    <a:pt x="64" y="113"/>
                  </a:lnTo>
                  <a:lnTo>
                    <a:pt x="71" y="107"/>
                  </a:lnTo>
                  <a:lnTo>
                    <a:pt x="79" y="102"/>
                  </a:lnTo>
                  <a:lnTo>
                    <a:pt x="101" y="86"/>
                  </a:lnTo>
                  <a:lnTo>
                    <a:pt x="123" y="69"/>
                  </a:lnTo>
                  <a:lnTo>
                    <a:pt x="144" y="54"/>
                  </a:lnTo>
                  <a:lnTo>
                    <a:pt x="165" y="41"/>
                  </a:lnTo>
                  <a:lnTo>
                    <a:pt x="185" y="28"/>
                  </a:lnTo>
                  <a:lnTo>
                    <a:pt x="206" y="18"/>
                  </a:lnTo>
                  <a:lnTo>
                    <a:pt x="227" y="7"/>
                  </a:lnTo>
                  <a:lnTo>
                    <a:pt x="249" y="0"/>
                  </a:lnTo>
                  <a:lnTo>
                    <a:pt x="243" y="31"/>
                  </a:lnTo>
                  <a:lnTo>
                    <a:pt x="235" y="62"/>
                  </a:lnTo>
                  <a:lnTo>
                    <a:pt x="226" y="92"/>
                  </a:lnTo>
                  <a:lnTo>
                    <a:pt x="215" y="121"/>
                  </a:lnTo>
                  <a:lnTo>
                    <a:pt x="204" y="151"/>
                  </a:lnTo>
                  <a:lnTo>
                    <a:pt x="191" y="179"/>
                  </a:lnTo>
                  <a:lnTo>
                    <a:pt x="177" y="206"/>
                  </a:lnTo>
                  <a:lnTo>
                    <a:pt x="162" y="234"/>
                  </a:lnTo>
                  <a:lnTo>
                    <a:pt x="146" y="261"/>
                  </a:lnTo>
                  <a:lnTo>
                    <a:pt x="129" y="286"/>
                  </a:lnTo>
                  <a:lnTo>
                    <a:pt x="109" y="310"/>
                  </a:lnTo>
                  <a:lnTo>
                    <a:pt x="90" y="334"/>
                  </a:lnTo>
                  <a:lnTo>
                    <a:pt x="69" y="357"/>
                  </a:lnTo>
                  <a:lnTo>
                    <a:pt x="47" y="379"/>
                  </a:lnTo>
                  <a:lnTo>
                    <a:pt x="24" y="400"/>
                  </a:lnTo>
                  <a:lnTo>
                    <a:pt x="0" y="4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231 w 231"/>
                <a:gd name="T1" fmla="*/ 111 h 219"/>
                <a:gd name="T2" fmla="*/ 216 w 231"/>
                <a:gd name="T3" fmla="*/ 114 h 219"/>
                <a:gd name="T4" fmla="*/ 201 w 231"/>
                <a:gd name="T5" fmla="*/ 118 h 219"/>
                <a:gd name="T6" fmla="*/ 187 w 231"/>
                <a:gd name="T7" fmla="*/ 122 h 219"/>
                <a:gd name="T8" fmla="*/ 173 w 231"/>
                <a:gd name="T9" fmla="*/ 127 h 219"/>
                <a:gd name="T10" fmla="*/ 160 w 231"/>
                <a:gd name="T11" fmla="*/ 133 h 219"/>
                <a:gd name="T12" fmla="*/ 146 w 231"/>
                <a:gd name="T13" fmla="*/ 138 h 219"/>
                <a:gd name="T14" fmla="*/ 133 w 231"/>
                <a:gd name="T15" fmla="*/ 145 h 219"/>
                <a:gd name="T16" fmla="*/ 120 w 231"/>
                <a:gd name="T17" fmla="*/ 152 h 219"/>
                <a:gd name="T18" fmla="*/ 106 w 231"/>
                <a:gd name="T19" fmla="*/ 159 h 219"/>
                <a:gd name="T20" fmla="*/ 94 w 231"/>
                <a:gd name="T21" fmla="*/ 167 h 219"/>
                <a:gd name="T22" fmla="*/ 82 w 231"/>
                <a:gd name="T23" fmla="*/ 175 h 219"/>
                <a:gd name="T24" fmla="*/ 70 w 231"/>
                <a:gd name="T25" fmla="*/ 183 h 219"/>
                <a:gd name="T26" fmla="*/ 57 w 231"/>
                <a:gd name="T27" fmla="*/ 191 h 219"/>
                <a:gd name="T28" fmla="*/ 44 w 231"/>
                <a:gd name="T29" fmla="*/ 201 h 219"/>
                <a:gd name="T30" fmla="*/ 33 w 231"/>
                <a:gd name="T31" fmla="*/ 210 h 219"/>
                <a:gd name="T32" fmla="*/ 20 w 231"/>
                <a:gd name="T33" fmla="*/ 219 h 219"/>
                <a:gd name="T34" fmla="*/ 17 w 231"/>
                <a:gd name="T35" fmla="*/ 175 h 219"/>
                <a:gd name="T36" fmla="*/ 13 w 231"/>
                <a:gd name="T37" fmla="*/ 131 h 219"/>
                <a:gd name="T38" fmla="*/ 7 w 231"/>
                <a:gd name="T39" fmla="*/ 88 h 219"/>
                <a:gd name="T40" fmla="*/ 0 w 231"/>
                <a:gd name="T41" fmla="*/ 43 h 219"/>
                <a:gd name="T42" fmla="*/ 226 w 231"/>
                <a:gd name="T43" fmla="*/ 0 h 219"/>
                <a:gd name="T44" fmla="*/ 229 w 231"/>
                <a:gd name="T45" fmla="*/ 28 h 219"/>
                <a:gd name="T46" fmla="*/ 231 w 231"/>
                <a:gd name="T47" fmla="*/ 55 h 219"/>
                <a:gd name="T48" fmla="*/ 231 w 231"/>
                <a:gd name="T49" fmla="*/ 83 h 219"/>
                <a:gd name="T50" fmla="*/ 231 w 231"/>
                <a:gd name="T51" fmla="*/ 11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231" y="111"/>
                  </a:moveTo>
                  <a:lnTo>
                    <a:pt x="216" y="114"/>
                  </a:lnTo>
                  <a:lnTo>
                    <a:pt x="201" y="118"/>
                  </a:lnTo>
                  <a:lnTo>
                    <a:pt x="187" y="122"/>
                  </a:lnTo>
                  <a:lnTo>
                    <a:pt x="173" y="127"/>
                  </a:lnTo>
                  <a:lnTo>
                    <a:pt x="160" y="133"/>
                  </a:lnTo>
                  <a:lnTo>
                    <a:pt x="146" y="138"/>
                  </a:lnTo>
                  <a:lnTo>
                    <a:pt x="133" y="145"/>
                  </a:lnTo>
                  <a:lnTo>
                    <a:pt x="120" y="152"/>
                  </a:lnTo>
                  <a:lnTo>
                    <a:pt x="106" y="159"/>
                  </a:lnTo>
                  <a:lnTo>
                    <a:pt x="94" y="167"/>
                  </a:lnTo>
                  <a:lnTo>
                    <a:pt x="82" y="175"/>
                  </a:lnTo>
                  <a:lnTo>
                    <a:pt x="70" y="183"/>
                  </a:lnTo>
                  <a:lnTo>
                    <a:pt x="57" y="191"/>
                  </a:lnTo>
                  <a:lnTo>
                    <a:pt x="44" y="201"/>
                  </a:lnTo>
                  <a:lnTo>
                    <a:pt x="33" y="210"/>
                  </a:lnTo>
                  <a:lnTo>
                    <a:pt x="20" y="219"/>
                  </a:lnTo>
                  <a:lnTo>
                    <a:pt x="17" y="175"/>
                  </a:lnTo>
                  <a:lnTo>
                    <a:pt x="13" y="131"/>
                  </a:lnTo>
                  <a:lnTo>
                    <a:pt x="7" y="88"/>
                  </a:lnTo>
                  <a:lnTo>
                    <a:pt x="0" y="43"/>
                  </a:lnTo>
                  <a:lnTo>
                    <a:pt x="226" y="0"/>
                  </a:lnTo>
                  <a:lnTo>
                    <a:pt x="229" y="28"/>
                  </a:lnTo>
                  <a:lnTo>
                    <a:pt x="231" y="55"/>
                  </a:lnTo>
                  <a:lnTo>
                    <a:pt x="231" y="83"/>
                  </a:lnTo>
                  <a:lnTo>
                    <a:pt x="231" y="1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2766" y="2146"/>
              <a:ext cx="116" cy="173"/>
            </a:xfrm>
            <a:custGeom>
              <a:avLst/>
              <a:gdLst>
                <a:gd name="T0" fmla="*/ 51 w 232"/>
                <a:gd name="T1" fmla="*/ 345 h 345"/>
                <a:gd name="T2" fmla="*/ 58 w 232"/>
                <a:gd name="T3" fmla="*/ 343 h 345"/>
                <a:gd name="T4" fmla="*/ 64 w 232"/>
                <a:gd name="T5" fmla="*/ 342 h 345"/>
                <a:gd name="T6" fmla="*/ 71 w 232"/>
                <a:gd name="T7" fmla="*/ 339 h 345"/>
                <a:gd name="T8" fmla="*/ 78 w 232"/>
                <a:gd name="T9" fmla="*/ 337 h 345"/>
                <a:gd name="T10" fmla="*/ 85 w 232"/>
                <a:gd name="T11" fmla="*/ 335 h 345"/>
                <a:gd name="T12" fmla="*/ 92 w 232"/>
                <a:gd name="T13" fmla="*/ 333 h 345"/>
                <a:gd name="T14" fmla="*/ 98 w 232"/>
                <a:gd name="T15" fmla="*/ 330 h 345"/>
                <a:gd name="T16" fmla="*/ 105 w 232"/>
                <a:gd name="T17" fmla="*/ 328 h 345"/>
                <a:gd name="T18" fmla="*/ 128 w 232"/>
                <a:gd name="T19" fmla="*/ 305 h 345"/>
                <a:gd name="T20" fmla="*/ 149 w 232"/>
                <a:gd name="T21" fmla="*/ 275 h 345"/>
                <a:gd name="T22" fmla="*/ 168 w 232"/>
                <a:gd name="T23" fmla="*/ 240 h 345"/>
                <a:gd name="T24" fmla="*/ 186 w 232"/>
                <a:gd name="T25" fmla="*/ 201 h 345"/>
                <a:gd name="T26" fmla="*/ 202 w 232"/>
                <a:gd name="T27" fmla="*/ 158 h 345"/>
                <a:gd name="T28" fmla="*/ 214 w 232"/>
                <a:gd name="T29" fmla="*/ 109 h 345"/>
                <a:gd name="T30" fmla="*/ 225 w 232"/>
                <a:gd name="T31" fmla="*/ 56 h 345"/>
                <a:gd name="T32" fmla="*/ 232 w 232"/>
                <a:gd name="T33" fmla="*/ 0 h 345"/>
                <a:gd name="T34" fmla="*/ 220 w 232"/>
                <a:gd name="T35" fmla="*/ 7 h 345"/>
                <a:gd name="T36" fmla="*/ 207 w 232"/>
                <a:gd name="T37" fmla="*/ 12 h 345"/>
                <a:gd name="T38" fmla="*/ 195 w 232"/>
                <a:gd name="T39" fmla="*/ 19 h 345"/>
                <a:gd name="T40" fmla="*/ 182 w 232"/>
                <a:gd name="T41" fmla="*/ 25 h 345"/>
                <a:gd name="T42" fmla="*/ 168 w 232"/>
                <a:gd name="T43" fmla="*/ 31 h 345"/>
                <a:gd name="T44" fmla="*/ 156 w 232"/>
                <a:gd name="T45" fmla="*/ 37 h 345"/>
                <a:gd name="T46" fmla="*/ 142 w 232"/>
                <a:gd name="T47" fmla="*/ 42 h 345"/>
                <a:gd name="T48" fmla="*/ 127 w 232"/>
                <a:gd name="T49" fmla="*/ 47 h 345"/>
                <a:gd name="T50" fmla="*/ 113 w 232"/>
                <a:gd name="T51" fmla="*/ 53 h 345"/>
                <a:gd name="T52" fmla="*/ 98 w 232"/>
                <a:gd name="T53" fmla="*/ 57 h 345"/>
                <a:gd name="T54" fmla="*/ 82 w 232"/>
                <a:gd name="T55" fmla="*/ 61 h 345"/>
                <a:gd name="T56" fmla="*/ 67 w 232"/>
                <a:gd name="T57" fmla="*/ 65 h 345"/>
                <a:gd name="T58" fmla="*/ 51 w 232"/>
                <a:gd name="T59" fmla="*/ 69 h 345"/>
                <a:gd name="T60" fmla="*/ 35 w 232"/>
                <a:gd name="T61" fmla="*/ 72 h 345"/>
                <a:gd name="T62" fmla="*/ 17 w 232"/>
                <a:gd name="T63" fmla="*/ 75 h 345"/>
                <a:gd name="T64" fmla="*/ 0 w 232"/>
                <a:gd name="T65" fmla="*/ 77 h 345"/>
                <a:gd name="T66" fmla="*/ 51 w 232"/>
                <a:gd name="T67" fmla="*/ 345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2" h="345">
                  <a:moveTo>
                    <a:pt x="51" y="345"/>
                  </a:moveTo>
                  <a:lnTo>
                    <a:pt x="58" y="343"/>
                  </a:lnTo>
                  <a:lnTo>
                    <a:pt x="64" y="342"/>
                  </a:lnTo>
                  <a:lnTo>
                    <a:pt x="71" y="339"/>
                  </a:lnTo>
                  <a:lnTo>
                    <a:pt x="78" y="337"/>
                  </a:lnTo>
                  <a:lnTo>
                    <a:pt x="85" y="335"/>
                  </a:lnTo>
                  <a:lnTo>
                    <a:pt x="92" y="333"/>
                  </a:lnTo>
                  <a:lnTo>
                    <a:pt x="98" y="330"/>
                  </a:lnTo>
                  <a:lnTo>
                    <a:pt x="105" y="328"/>
                  </a:lnTo>
                  <a:lnTo>
                    <a:pt x="128" y="305"/>
                  </a:lnTo>
                  <a:lnTo>
                    <a:pt x="149" y="275"/>
                  </a:lnTo>
                  <a:lnTo>
                    <a:pt x="168" y="240"/>
                  </a:lnTo>
                  <a:lnTo>
                    <a:pt x="186" y="201"/>
                  </a:lnTo>
                  <a:lnTo>
                    <a:pt x="202" y="158"/>
                  </a:lnTo>
                  <a:lnTo>
                    <a:pt x="214" y="109"/>
                  </a:lnTo>
                  <a:lnTo>
                    <a:pt x="225" y="56"/>
                  </a:lnTo>
                  <a:lnTo>
                    <a:pt x="232" y="0"/>
                  </a:lnTo>
                  <a:lnTo>
                    <a:pt x="220" y="7"/>
                  </a:lnTo>
                  <a:lnTo>
                    <a:pt x="207" y="12"/>
                  </a:lnTo>
                  <a:lnTo>
                    <a:pt x="195" y="19"/>
                  </a:lnTo>
                  <a:lnTo>
                    <a:pt x="182" y="25"/>
                  </a:lnTo>
                  <a:lnTo>
                    <a:pt x="168" y="31"/>
                  </a:lnTo>
                  <a:lnTo>
                    <a:pt x="156" y="37"/>
                  </a:lnTo>
                  <a:lnTo>
                    <a:pt x="142" y="42"/>
                  </a:lnTo>
                  <a:lnTo>
                    <a:pt x="127" y="47"/>
                  </a:lnTo>
                  <a:lnTo>
                    <a:pt x="113" y="53"/>
                  </a:lnTo>
                  <a:lnTo>
                    <a:pt x="98" y="57"/>
                  </a:lnTo>
                  <a:lnTo>
                    <a:pt x="82" y="61"/>
                  </a:lnTo>
                  <a:lnTo>
                    <a:pt x="67" y="65"/>
                  </a:lnTo>
                  <a:lnTo>
                    <a:pt x="51" y="69"/>
                  </a:lnTo>
                  <a:lnTo>
                    <a:pt x="35" y="72"/>
                  </a:lnTo>
                  <a:lnTo>
                    <a:pt x="17" y="75"/>
                  </a:lnTo>
                  <a:lnTo>
                    <a:pt x="0" y="77"/>
                  </a:lnTo>
                  <a:lnTo>
                    <a:pt x="51" y="34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2732" y="1974"/>
              <a:ext cx="153" cy="167"/>
            </a:xfrm>
            <a:custGeom>
              <a:avLst/>
              <a:gdLst>
                <a:gd name="T0" fmla="*/ 0 w 306"/>
                <a:gd name="T1" fmla="*/ 54 h 333"/>
                <a:gd name="T2" fmla="*/ 53 w 306"/>
                <a:gd name="T3" fmla="*/ 333 h 333"/>
                <a:gd name="T4" fmla="*/ 72 w 306"/>
                <a:gd name="T5" fmla="*/ 330 h 333"/>
                <a:gd name="T6" fmla="*/ 91 w 306"/>
                <a:gd name="T7" fmla="*/ 328 h 333"/>
                <a:gd name="T8" fmla="*/ 109 w 306"/>
                <a:gd name="T9" fmla="*/ 323 h 333"/>
                <a:gd name="T10" fmla="*/ 128 w 306"/>
                <a:gd name="T11" fmla="*/ 318 h 333"/>
                <a:gd name="T12" fmla="*/ 145 w 306"/>
                <a:gd name="T13" fmla="*/ 314 h 333"/>
                <a:gd name="T14" fmla="*/ 161 w 306"/>
                <a:gd name="T15" fmla="*/ 308 h 333"/>
                <a:gd name="T16" fmla="*/ 177 w 306"/>
                <a:gd name="T17" fmla="*/ 302 h 333"/>
                <a:gd name="T18" fmla="*/ 193 w 306"/>
                <a:gd name="T19" fmla="*/ 297 h 333"/>
                <a:gd name="T20" fmla="*/ 208 w 306"/>
                <a:gd name="T21" fmla="*/ 290 h 333"/>
                <a:gd name="T22" fmla="*/ 223 w 306"/>
                <a:gd name="T23" fmla="*/ 283 h 333"/>
                <a:gd name="T24" fmla="*/ 238 w 306"/>
                <a:gd name="T25" fmla="*/ 276 h 333"/>
                <a:gd name="T26" fmla="*/ 252 w 306"/>
                <a:gd name="T27" fmla="*/ 268 h 333"/>
                <a:gd name="T28" fmla="*/ 266 w 306"/>
                <a:gd name="T29" fmla="*/ 260 h 333"/>
                <a:gd name="T30" fmla="*/ 280 w 306"/>
                <a:gd name="T31" fmla="*/ 252 h 333"/>
                <a:gd name="T32" fmla="*/ 294 w 306"/>
                <a:gd name="T33" fmla="*/ 244 h 333"/>
                <a:gd name="T34" fmla="*/ 306 w 306"/>
                <a:gd name="T35" fmla="*/ 236 h 333"/>
                <a:gd name="T36" fmla="*/ 305 w 306"/>
                <a:gd name="T37" fmla="*/ 179 h 333"/>
                <a:gd name="T38" fmla="*/ 302 w 306"/>
                <a:gd name="T39" fmla="*/ 122 h 333"/>
                <a:gd name="T40" fmla="*/ 296 w 306"/>
                <a:gd name="T41" fmla="*/ 62 h 333"/>
                <a:gd name="T42" fmla="*/ 287 w 306"/>
                <a:gd name="T43" fmla="*/ 0 h 333"/>
                <a:gd name="T44" fmla="*/ 0 w 306"/>
                <a:gd name="T45" fmla="*/ 54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6" h="333">
                  <a:moveTo>
                    <a:pt x="0" y="54"/>
                  </a:moveTo>
                  <a:lnTo>
                    <a:pt x="53" y="333"/>
                  </a:lnTo>
                  <a:lnTo>
                    <a:pt x="72" y="330"/>
                  </a:lnTo>
                  <a:lnTo>
                    <a:pt x="91" y="328"/>
                  </a:lnTo>
                  <a:lnTo>
                    <a:pt x="109" y="323"/>
                  </a:lnTo>
                  <a:lnTo>
                    <a:pt x="128" y="318"/>
                  </a:lnTo>
                  <a:lnTo>
                    <a:pt x="145" y="314"/>
                  </a:lnTo>
                  <a:lnTo>
                    <a:pt x="161" y="308"/>
                  </a:lnTo>
                  <a:lnTo>
                    <a:pt x="177" y="302"/>
                  </a:lnTo>
                  <a:lnTo>
                    <a:pt x="193" y="297"/>
                  </a:lnTo>
                  <a:lnTo>
                    <a:pt x="208" y="290"/>
                  </a:lnTo>
                  <a:lnTo>
                    <a:pt x="223" y="283"/>
                  </a:lnTo>
                  <a:lnTo>
                    <a:pt x="238" y="276"/>
                  </a:lnTo>
                  <a:lnTo>
                    <a:pt x="252" y="268"/>
                  </a:lnTo>
                  <a:lnTo>
                    <a:pt x="266" y="260"/>
                  </a:lnTo>
                  <a:lnTo>
                    <a:pt x="280" y="252"/>
                  </a:lnTo>
                  <a:lnTo>
                    <a:pt x="294" y="244"/>
                  </a:lnTo>
                  <a:lnTo>
                    <a:pt x="306" y="236"/>
                  </a:lnTo>
                  <a:lnTo>
                    <a:pt x="305" y="179"/>
                  </a:lnTo>
                  <a:lnTo>
                    <a:pt x="302" y="122"/>
                  </a:lnTo>
                  <a:lnTo>
                    <a:pt x="296" y="62"/>
                  </a:lnTo>
                  <a:lnTo>
                    <a:pt x="287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2582" y="2157"/>
              <a:ext cx="154" cy="173"/>
            </a:xfrm>
            <a:custGeom>
              <a:avLst/>
              <a:gdLst>
                <a:gd name="T0" fmla="*/ 151 w 309"/>
                <a:gd name="T1" fmla="*/ 53 h 344"/>
                <a:gd name="T2" fmla="*/ 129 w 309"/>
                <a:gd name="T3" fmla="*/ 49 h 344"/>
                <a:gd name="T4" fmla="*/ 108 w 309"/>
                <a:gd name="T5" fmla="*/ 46 h 344"/>
                <a:gd name="T6" fmla="*/ 89 w 309"/>
                <a:gd name="T7" fmla="*/ 40 h 344"/>
                <a:gd name="T8" fmla="*/ 69 w 309"/>
                <a:gd name="T9" fmla="*/ 33 h 344"/>
                <a:gd name="T10" fmla="*/ 51 w 309"/>
                <a:gd name="T11" fmla="*/ 26 h 344"/>
                <a:gd name="T12" fmla="*/ 33 w 309"/>
                <a:gd name="T13" fmla="*/ 18 h 344"/>
                <a:gd name="T14" fmla="*/ 16 w 309"/>
                <a:gd name="T15" fmla="*/ 9 h 344"/>
                <a:gd name="T16" fmla="*/ 0 w 309"/>
                <a:gd name="T17" fmla="*/ 0 h 344"/>
                <a:gd name="T18" fmla="*/ 12 w 309"/>
                <a:gd name="T19" fmla="*/ 26 h 344"/>
                <a:gd name="T20" fmla="*/ 23 w 309"/>
                <a:gd name="T21" fmla="*/ 52 h 344"/>
                <a:gd name="T22" fmla="*/ 36 w 309"/>
                <a:gd name="T23" fmla="*/ 77 h 344"/>
                <a:gd name="T24" fmla="*/ 48 w 309"/>
                <a:gd name="T25" fmla="*/ 101 h 344"/>
                <a:gd name="T26" fmla="*/ 61 w 309"/>
                <a:gd name="T27" fmla="*/ 124 h 344"/>
                <a:gd name="T28" fmla="*/ 75 w 309"/>
                <a:gd name="T29" fmla="*/ 147 h 344"/>
                <a:gd name="T30" fmla="*/ 89 w 309"/>
                <a:gd name="T31" fmla="*/ 169 h 344"/>
                <a:gd name="T32" fmla="*/ 103 w 309"/>
                <a:gd name="T33" fmla="*/ 190 h 344"/>
                <a:gd name="T34" fmla="*/ 116 w 309"/>
                <a:gd name="T35" fmla="*/ 209 h 344"/>
                <a:gd name="T36" fmla="*/ 131 w 309"/>
                <a:gd name="T37" fmla="*/ 228 h 344"/>
                <a:gd name="T38" fmla="*/ 145 w 309"/>
                <a:gd name="T39" fmla="*/ 246 h 344"/>
                <a:gd name="T40" fmla="*/ 160 w 309"/>
                <a:gd name="T41" fmla="*/ 262 h 344"/>
                <a:gd name="T42" fmla="*/ 176 w 309"/>
                <a:gd name="T43" fmla="*/ 277 h 344"/>
                <a:gd name="T44" fmla="*/ 191 w 309"/>
                <a:gd name="T45" fmla="*/ 292 h 344"/>
                <a:gd name="T46" fmla="*/ 206 w 309"/>
                <a:gd name="T47" fmla="*/ 305 h 344"/>
                <a:gd name="T48" fmla="*/ 223 w 309"/>
                <a:gd name="T49" fmla="*/ 316 h 344"/>
                <a:gd name="T50" fmla="*/ 234 w 309"/>
                <a:gd name="T51" fmla="*/ 323 h 344"/>
                <a:gd name="T52" fmla="*/ 244 w 309"/>
                <a:gd name="T53" fmla="*/ 329 h 344"/>
                <a:gd name="T54" fmla="*/ 256 w 309"/>
                <a:gd name="T55" fmla="*/ 335 h 344"/>
                <a:gd name="T56" fmla="*/ 266 w 309"/>
                <a:gd name="T57" fmla="*/ 338 h 344"/>
                <a:gd name="T58" fmla="*/ 277 w 309"/>
                <a:gd name="T59" fmla="*/ 342 h 344"/>
                <a:gd name="T60" fmla="*/ 287 w 309"/>
                <a:gd name="T61" fmla="*/ 343 h 344"/>
                <a:gd name="T62" fmla="*/ 299 w 309"/>
                <a:gd name="T63" fmla="*/ 344 h 344"/>
                <a:gd name="T64" fmla="*/ 309 w 309"/>
                <a:gd name="T65" fmla="*/ 343 h 344"/>
                <a:gd name="T66" fmla="*/ 256 w 309"/>
                <a:gd name="T67" fmla="*/ 60 h 344"/>
                <a:gd name="T68" fmla="*/ 243 w 309"/>
                <a:gd name="T69" fmla="*/ 60 h 344"/>
                <a:gd name="T70" fmla="*/ 231 w 309"/>
                <a:gd name="T71" fmla="*/ 60 h 344"/>
                <a:gd name="T72" fmla="*/ 218 w 309"/>
                <a:gd name="T73" fmla="*/ 59 h 344"/>
                <a:gd name="T74" fmla="*/ 205 w 309"/>
                <a:gd name="T75" fmla="*/ 57 h 344"/>
                <a:gd name="T76" fmla="*/ 191 w 309"/>
                <a:gd name="T77" fmla="*/ 57 h 344"/>
                <a:gd name="T78" fmla="*/ 179 w 309"/>
                <a:gd name="T79" fmla="*/ 56 h 344"/>
                <a:gd name="T80" fmla="*/ 165 w 309"/>
                <a:gd name="T81" fmla="*/ 54 h 344"/>
                <a:gd name="T82" fmla="*/ 151 w 309"/>
                <a:gd name="T83" fmla="*/ 53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344">
                  <a:moveTo>
                    <a:pt x="151" y="53"/>
                  </a:moveTo>
                  <a:lnTo>
                    <a:pt x="129" y="49"/>
                  </a:lnTo>
                  <a:lnTo>
                    <a:pt x="108" y="46"/>
                  </a:lnTo>
                  <a:lnTo>
                    <a:pt x="89" y="40"/>
                  </a:lnTo>
                  <a:lnTo>
                    <a:pt x="69" y="33"/>
                  </a:lnTo>
                  <a:lnTo>
                    <a:pt x="51" y="26"/>
                  </a:lnTo>
                  <a:lnTo>
                    <a:pt x="33" y="18"/>
                  </a:lnTo>
                  <a:lnTo>
                    <a:pt x="16" y="9"/>
                  </a:lnTo>
                  <a:lnTo>
                    <a:pt x="0" y="0"/>
                  </a:lnTo>
                  <a:lnTo>
                    <a:pt x="12" y="26"/>
                  </a:lnTo>
                  <a:lnTo>
                    <a:pt x="23" y="52"/>
                  </a:lnTo>
                  <a:lnTo>
                    <a:pt x="36" y="77"/>
                  </a:lnTo>
                  <a:lnTo>
                    <a:pt x="48" y="101"/>
                  </a:lnTo>
                  <a:lnTo>
                    <a:pt x="61" y="124"/>
                  </a:lnTo>
                  <a:lnTo>
                    <a:pt x="75" y="147"/>
                  </a:lnTo>
                  <a:lnTo>
                    <a:pt x="89" y="169"/>
                  </a:lnTo>
                  <a:lnTo>
                    <a:pt x="103" y="190"/>
                  </a:lnTo>
                  <a:lnTo>
                    <a:pt x="116" y="209"/>
                  </a:lnTo>
                  <a:lnTo>
                    <a:pt x="131" y="228"/>
                  </a:lnTo>
                  <a:lnTo>
                    <a:pt x="145" y="246"/>
                  </a:lnTo>
                  <a:lnTo>
                    <a:pt x="160" y="262"/>
                  </a:lnTo>
                  <a:lnTo>
                    <a:pt x="176" y="277"/>
                  </a:lnTo>
                  <a:lnTo>
                    <a:pt x="191" y="292"/>
                  </a:lnTo>
                  <a:lnTo>
                    <a:pt x="206" y="305"/>
                  </a:lnTo>
                  <a:lnTo>
                    <a:pt x="223" y="316"/>
                  </a:lnTo>
                  <a:lnTo>
                    <a:pt x="234" y="323"/>
                  </a:lnTo>
                  <a:lnTo>
                    <a:pt x="244" y="329"/>
                  </a:lnTo>
                  <a:lnTo>
                    <a:pt x="256" y="335"/>
                  </a:lnTo>
                  <a:lnTo>
                    <a:pt x="266" y="338"/>
                  </a:lnTo>
                  <a:lnTo>
                    <a:pt x="277" y="342"/>
                  </a:lnTo>
                  <a:lnTo>
                    <a:pt x="287" y="343"/>
                  </a:lnTo>
                  <a:lnTo>
                    <a:pt x="299" y="344"/>
                  </a:lnTo>
                  <a:lnTo>
                    <a:pt x="309" y="343"/>
                  </a:lnTo>
                  <a:lnTo>
                    <a:pt x="256" y="60"/>
                  </a:lnTo>
                  <a:lnTo>
                    <a:pt x="243" y="60"/>
                  </a:lnTo>
                  <a:lnTo>
                    <a:pt x="231" y="60"/>
                  </a:lnTo>
                  <a:lnTo>
                    <a:pt x="218" y="59"/>
                  </a:lnTo>
                  <a:lnTo>
                    <a:pt x="205" y="57"/>
                  </a:lnTo>
                  <a:lnTo>
                    <a:pt x="191" y="57"/>
                  </a:lnTo>
                  <a:lnTo>
                    <a:pt x="179" y="56"/>
                  </a:lnTo>
                  <a:lnTo>
                    <a:pt x="165" y="54"/>
                  </a:lnTo>
                  <a:lnTo>
                    <a:pt x="151" y="5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2546" y="2011"/>
              <a:ext cx="155" cy="131"/>
            </a:xfrm>
            <a:custGeom>
              <a:avLst/>
              <a:gdLst>
                <a:gd name="T0" fmla="*/ 262 w 312"/>
                <a:gd name="T1" fmla="*/ 0 h 263"/>
                <a:gd name="T2" fmla="*/ 82 w 312"/>
                <a:gd name="T3" fmla="*/ 35 h 263"/>
                <a:gd name="T4" fmla="*/ 0 w 312"/>
                <a:gd name="T5" fmla="*/ 50 h 263"/>
                <a:gd name="T6" fmla="*/ 0 w 312"/>
                <a:gd name="T7" fmla="*/ 50 h 263"/>
                <a:gd name="T8" fmla="*/ 0 w 312"/>
                <a:gd name="T9" fmla="*/ 50 h 263"/>
                <a:gd name="T10" fmla="*/ 0 w 312"/>
                <a:gd name="T11" fmla="*/ 51 h 263"/>
                <a:gd name="T12" fmla="*/ 0 w 312"/>
                <a:gd name="T13" fmla="*/ 51 h 263"/>
                <a:gd name="T14" fmla="*/ 6 w 312"/>
                <a:gd name="T15" fmla="*/ 65 h 263"/>
                <a:gd name="T16" fmla="*/ 12 w 312"/>
                <a:gd name="T17" fmla="*/ 79 h 263"/>
                <a:gd name="T18" fmla="*/ 18 w 312"/>
                <a:gd name="T19" fmla="*/ 91 h 263"/>
                <a:gd name="T20" fmla="*/ 25 w 312"/>
                <a:gd name="T21" fmla="*/ 105 h 263"/>
                <a:gd name="T22" fmla="*/ 32 w 312"/>
                <a:gd name="T23" fmla="*/ 118 h 263"/>
                <a:gd name="T24" fmla="*/ 40 w 312"/>
                <a:gd name="T25" fmla="*/ 130 h 263"/>
                <a:gd name="T26" fmla="*/ 48 w 312"/>
                <a:gd name="T27" fmla="*/ 143 h 263"/>
                <a:gd name="T28" fmla="*/ 57 w 312"/>
                <a:gd name="T29" fmla="*/ 155 h 263"/>
                <a:gd name="T30" fmla="*/ 73 w 312"/>
                <a:gd name="T31" fmla="*/ 174 h 263"/>
                <a:gd name="T32" fmla="*/ 90 w 312"/>
                <a:gd name="T33" fmla="*/ 192 h 263"/>
                <a:gd name="T34" fmla="*/ 110 w 312"/>
                <a:gd name="T35" fmla="*/ 208 h 263"/>
                <a:gd name="T36" fmla="*/ 131 w 312"/>
                <a:gd name="T37" fmla="*/ 221 h 263"/>
                <a:gd name="T38" fmla="*/ 154 w 312"/>
                <a:gd name="T39" fmla="*/ 234 h 263"/>
                <a:gd name="T40" fmla="*/ 179 w 312"/>
                <a:gd name="T41" fmla="*/ 244 h 263"/>
                <a:gd name="T42" fmla="*/ 207 w 312"/>
                <a:gd name="T43" fmla="*/ 251 h 263"/>
                <a:gd name="T44" fmla="*/ 236 w 312"/>
                <a:gd name="T45" fmla="*/ 257 h 263"/>
                <a:gd name="T46" fmla="*/ 246 w 312"/>
                <a:gd name="T47" fmla="*/ 258 h 263"/>
                <a:gd name="T48" fmla="*/ 255 w 312"/>
                <a:gd name="T49" fmla="*/ 259 h 263"/>
                <a:gd name="T50" fmla="*/ 264 w 312"/>
                <a:gd name="T51" fmla="*/ 261 h 263"/>
                <a:gd name="T52" fmla="*/ 275 w 312"/>
                <a:gd name="T53" fmla="*/ 261 h 263"/>
                <a:gd name="T54" fmla="*/ 284 w 312"/>
                <a:gd name="T55" fmla="*/ 262 h 263"/>
                <a:gd name="T56" fmla="*/ 293 w 312"/>
                <a:gd name="T57" fmla="*/ 262 h 263"/>
                <a:gd name="T58" fmla="*/ 302 w 312"/>
                <a:gd name="T59" fmla="*/ 263 h 263"/>
                <a:gd name="T60" fmla="*/ 312 w 312"/>
                <a:gd name="T61" fmla="*/ 263 h 263"/>
                <a:gd name="T62" fmla="*/ 262 w 312"/>
                <a:gd name="T63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2" h="263">
                  <a:moveTo>
                    <a:pt x="262" y="0"/>
                  </a:moveTo>
                  <a:lnTo>
                    <a:pt x="82" y="35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6" y="65"/>
                  </a:lnTo>
                  <a:lnTo>
                    <a:pt x="12" y="79"/>
                  </a:lnTo>
                  <a:lnTo>
                    <a:pt x="18" y="91"/>
                  </a:lnTo>
                  <a:lnTo>
                    <a:pt x="25" y="105"/>
                  </a:lnTo>
                  <a:lnTo>
                    <a:pt x="32" y="118"/>
                  </a:lnTo>
                  <a:lnTo>
                    <a:pt x="40" y="130"/>
                  </a:lnTo>
                  <a:lnTo>
                    <a:pt x="48" y="143"/>
                  </a:lnTo>
                  <a:lnTo>
                    <a:pt x="57" y="155"/>
                  </a:lnTo>
                  <a:lnTo>
                    <a:pt x="73" y="174"/>
                  </a:lnTo>
                  <a:lnTo>
                    <a:pt x="90" y="192"/>
                  </a:lnTo>
                  <a:lnTo>
                    <a:pt x="110" y="208"/>
                  </a:lnTo>
                  <a:lnTo>
                    <a:pt x="131" y="221"/>
                  </a:lnTo>
                  <a:lnTo>
                    <a:pt x="154" y="234"/>
                  </a:lnTo>
                  <a:lnTo>
                    <a:pt x="179" y="244"/>
                  </a:lnTo>
                  <a:lnTo>
                    <a:pt x="207" y="251"/>
                  </a:lnTo>
                  <a:lnTo>
                    <a:pt x="236" y="257"/>
                  </a:lnTo>
                  <a:lnTo>
                    <a:pt x="246" y="258"/>
                  </a:lnTo>
                  <a:lnTo>
                    <a:pt x="255" y="259"/>
                  </a:lnTo>
                  <a:lnTo>
                    <a:pt x="264" y="261"/>
                  </a:lnTo>
                  <a:lnTo>
                    <a:pt x="275" y="261"/>
                  </a:lnTo>
                  <a:lnTo>
                    <a:pt x="284" y="262"/>
                  </a:lnTo>
                  <a:lnTo>
                    <a:pt x="293" y="262"/>
                  </a:lnTo>
                  <a:lnTo>
                    <a:pt x="302" y="263"/>
                  </a:lnTo>
                  <a:lnTo>
                    <a:pt x="312" y="263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2931" y="1942"/>
              <a:ext cx="115" cy="109"/>
            </a:xfrm>
            <a:custGeom>
              <a:avLst/>
              <a:gdLst>
                <a:gd name="T0" fmla="*/ 0 w 231"/>
                <a:gd name="T1" fmla="*/ 43 h 219"/>
                <a:gd name="T2" fmla="*/ 7 w 231"/>
                <a:gd name="T3" fmla="*/ 88 h 219"/>
                <a:gd name="T4" fmla="*/ 13 w 231"/>
                <a:gd name="T5" fmla="*/ 131 h 219"/>
                <a:gd name="T6" fmla="*/ 17 w 231"/>
                <a:gd name="T7" fmla="*/ 175 h 219"/>
                <a:gd name="T8" fmla="*/ 20 w 231"/>
                <a:gd name="T9" fmla="*/ 219 h 219"/>
                <a:gd name="T10" fmla="*/ 33 w 231"/>
                <a:gd name="T11" fmla="*/ 210 h 219"/>
                <a:gd name="T12" fmla="*/ 44 w 231"/>
                <a:gd name="T13" fmla="*/ 201 h 219"/>
                <a:gd name="T14" fmla="*/ 57 w 231"/>
                <a:gd name="T15" fmla="*/ 191 h 219"/>
                <a:gd name="T16" fmla="*/ 70 w 231"/>
                <a:gd name="T17" fmla="*/ 183 h 219"/>
                <a:gd name="T18" fmla="*/ 82 w 231"/>
                <a:gd name="T19" fmla="*/ 175 h 219"/>
                <a:gd name="T20" fmla="*/ 94 w 231"/>
                <a:gd name="T21" fmla="*/ 167 h 219"/>
                <a:gd name="T22" fmla="*/ 106 w 231"/>
                <a:gd name="T23" fmla="*/ 159 h 219"/>
                <a:gd name="T24" fmla="*/ 120 w 231"/>
                <a:gd name="T25" fmla="*/ 152 h 219"/>
                <a:gd name="T26" fmla="*/ 133 w 231"/>
                <a:gd name="T27" fmla="*/ 145 h 219"/>
                <a:gd name="T28" fmla="*/ 146 w 231"/>
                <a:gd name="T29" fmla="*/ 138 h 219"/>
                <a:gd name="T30" fmla="*/ 160 w 231"/>
                <a:gd name="T31" fmla="*/ 133 h 219"/>
                <a:gd name="T32" fmla="*/ 173 w 231"/>
                <a:gd name="T33" fmla="*/ 127 h 219"/>
                <a:gd name="T34" fmla="*/ 187 w 231"/>
                <a:gd name="T35" fmla="*/ 122 h 219"/>
                <a:gd name="T36" fmla="*/ 201 w 231"/>
                <a:gd name="T37" fmla="*/ 118 h 219"/>
                <a:gd name="T38" fmla="*/ 216 w 231"/>
                <a:gd name="T39" fmla="*/ 114 h 219"/>
                <a:gd name="T40" fmla="*/ 231 w 231"/>
                <a:gd name="T41" fmla="*/ 111 h 219"/>
                <a:gd name="T42" fmla="*/ 231 w 231"/>
                <a:gd name="T43" fmla="*/ 83 h 219"/>
                <a:gd name="T44" fmla="*/ 231 w 231"/>
                <a:gd name="T45" fmla="*/ 55 h 219"/>
                <a:gd name="T46" fmla="*/ 229 w 231"/>
                <a:gd name="T47" fmla="*/ 28 h 219"/>
                <a:gd name="T48" fmla="*/ 226 w 231"/>
                <a:gd name="T49" fmla="*/ 0 h 219"/>
                <a:gd name="T50" fmla="*/ 0 w 231"/>
                <a:gd name="T51" fmla="*/ 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1" h="219">
                  <a:moveTo>
                    <a:pt x="0" y="43"/>
                  </a:moveTo>
                  <a:lnTo>
                    <a:pt x="7" y="88"/>
                  </a:lnTo>
                  <a:lnTo>
                    <a:pt x="13" y="131"/>
                  </a:lnTo>
                  <a:lnTo>
                    <a:pt x="17" y="175"/>
                  </a:lnTo>
                  <a:lnTo>
                    <a:pt x="20" y="219"/>
                  </a:lnTo>
                  <a:lnTo>
                    <a:pt x="33" y="210"/>
                  </a:lnTo>
                  <a:lnTo>
                    <a:pt x="44" y="201"/>
                  </a:lnTo>
                  <a:lnTo>
                    <a:pt x="57" y="191"/>
                  </a:lnTo>
                  <a:lnTo>
                    <a:pt x="70" y="183"/>
                  </a:lnTo>
                  <a:lnTo>
                    <a:pt x="82" y="175"/>
                  </a:lnTo>
                  <a:lnTo>
                    <a:pt x="94" y="167"/>
                  </a:lnTo>
                  <a:lnTo>
                    <a:pt x="106" y="159"/>
                  </a:lnTo>
                  <a:lnTo>
                    <a:pt x="120" y="152"/>
                  </a:lnTo>
                  <a:lnTo>
                    <a:pt x="133" y="145"/>
                  </a:lnTo>
                  <a:lnTo>
                    <a:pt x="146" y="138"/>
                  </a:lnTo>
                  <a:lnTo>
                    <a:pt x="160" y="133"/>
                  </a:lnTo>
                  <a:lnTo>
                    <a:pt x="173" y="127"/>
                  </a:lnTo>
                  <a:lnTo>
                    <a:pt x="187" y="122"/>
                  </a:lnTo>
                  <a:lnTo>
                    <a:pt x="201" y="118"/>
                  </a:lnTo>
                  <a:lnTo>
                    <a:pt x="216" y="114"/>
                  </a:lnTo>
                  <a:lnTo>
                    <a:pt x="231" y="111"/>
                  </a:lnTo>
                  <a:lnTo>
                    <a:pt x="231" y="83"/>
                  </a:lnTo>
                  <a:lnTo>
                    <a:pt x="231" y="55"/>
                  </a:lnTo>
                  <a:lnTo>
                    <a:pt x="229" y="28"/>
                  </a:lnTo>
                  <a:lnTo>
                    <a:pt x="226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2917" y="2045"/>
              <a:ext cx="124" cy="210"/>
            </a:xfrm>
            <a:custGeom>
              <a:avLst/>
              <a:gdLst>
                <a:gd name="T0" fmla="*/ 48 w 249"/>
                <a:gd name="T1" fmla="*/ 125 h 421"/>
                <a:gd name="T2" fmla="*/ 47 w 249"/>
                <a:gd name="T3" fmla="*/ 166 h 421"/>
                <a:gd name="T4" fmla="*/ 44 w 249"/>
                <a:gd name="T5" fmla="*/ 205 h 421"/>
                <a:gd name="T6" fmla="*/ 40 w 249"/>
                <a:gd name="T7" fmla="*/ 244 h 421"/>
                <a:gd name="T8" fmla="*/ 34 w 249"/>
                <a:gd name="T9" fmla="*/ 282 h 421"/>
                <a:gd name="T10" fmla="*/ 27 w 249"/>
                <a:gd name="T11" fmla="*/ 318 h 421"/>
                <a:gd name="T12" fmla="*/ 19 w 249"/>
                <a:gd name="T13" fmla="*/ 354 h 421"/>
                <a:gd name="T14" fmla="*/ 10 w 249"/>
                <a:gd name="T15" fmla="*/ 388 h 421"/>
                <a:gd name="T16" fmla="*/ 0 w 249"/>
                <a:gd name="T17" fmla="*/ 421 h 421"/>
                <a:gd name="T18" fmla="*/ 24 w 249"/>
                <a:gd name="T19" fmla="*/ 400 h 421"/>
                <a:gd name="T20" fmla="*/ 47 w 249"/>
                <a:gd name="T21" fmla="*/ 379 h 421"/>
                <a:gd name="T22" fmla="*/ 69 w 249"/>
                <a:gd name="T23" fmla="*/ 357 h 421"/>
                <a:gd name="T24" fmla="*/ 90 w 249"/>
                <a:gd name="T25" fmla="*/ 334 h 421"/>
                <a:gd name="T26" fmla="*/ 109 w 249"/>
                <a:gd name="T27" fmla="*/ 310 h 421"/>
                <a:gd name="T28" fmla="*/ 129 w 249"/>
                <a:gd name="T29" fmla="*/ 286 h 421"/>
                <a:gd name="T30" fmla="*/ 146 w 249"/>
                <a:gd name="T31" fmla="*/ 261 h 421"/>
                <a:gd name="T32" fmla="*/ 162 w 249"/>
                <a:gd name="T33" fmla="*/ 234 h 421"/>
                <a:gd name="T34" fmla="*/ 177 w 249"/>
                <a:gd name="T35" fmla="*/ 206 h 421"/>
                <a:gd name="T36" fmla="*/ 191 w 249"/>
                <a:gd name="T37" fmla="*/ 179 h 421"/>
                <a:gd name="T38" fmla="*/ 204 w 249"/>
                <a:gd name="T39" fmla="*/ 151 h 421"/>
                <a:gd name="T40" fmla="*/ 215 w 249"/>
                <a:gd name="T41" fmla="*/ 121 h 421"/>
                <a:gd name="T42" fmla="*/ 226 w 249"/>
                <a:gd name="T43" fmla="*/ 92 h 421"/>
                <a:gd name="T44" fmla="*/ 235 w 249"/>
                <a:gd name="T45" fmla="*/ 62 h 421"/>
                <a:gd name="T46" fmla="*/ 243 w 249"/>
                <a:gd name="T47" fmla="*/ 31 h 421"/>
                <a:gd name="T48" fmla="*/ 249 w 249"/>
                <a:gd name="T49" fmla="*/ 0 h 421"/>
                <a:gd name="T50" fmla="*/ 227 w 249"/>
                <a:gd name="T51" fmla="*/ 7 h 421"/>
                <a:gd name="T52" fmla="*/ 206 w 249"/>
                <a:gd name="T53" fmla="*/ 18 h 421"/>
                <a:gd name="T54" fmla="*/ 185 w 249"/>
                <a:gd name="T55" fmla="*/ 28 h 421"/>
                <a:gd name="T56" fmla="*/ 165 w 249"/>
                <a:gd name="T57" fmla="*/ 41 h 421"/>
                <a:gd name="T58" fmla="*/ 144 w 249"/>
                <a:gd name="T59" fmla="*/ 54 h 421"/>
                <a:gd name="T60" fmla="*/ 123 w 249"/>
                <a:gd name="T61" fmla="*/ 69 h 421"/>
                <a:gd name="T62" fmla="*/ 101 w 249"/>
                <a:gd name="T63" fmla="*/ 86 h 421"/>
                <a:gd name="T64" fmla="*/ 79 w 249"/>
                <a:gd name="T65" fmla="*/ 102 h 421"/>
                <a:gd name="T66" fmla="*/ 71 w 249"/>
                <a:gd name="T67" fmla="*/ 107 h 421"/>
                <a:gd name="T68" fmla="*/ 64 w 249"/>
                <a:gd name="T69" fmla="*/ 113 h 421"/>
                <a:gd name="T70" fmla="*/ 56 w 249"/>
                <a:gd name="T71" fmla="*/ 119 h 421"/>
                <a:gd name="T72" fmla="*/ 48 w 249"/>
                <a:gd name="T73" fmla="*/ 125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9" h="421">
                  <a:moveTo>
                    <a:pt x="48" y="125"/>
                  </a:moveTo>
                  <a:lnTo>
                    <a:pt x="47" y="166"/>
                  </a:lnTo>
                  <a:lnTo>
                    <a:pt x="44" y="205"/>
                  </a:lnTo>
                  <a:lnTo>
                    <a:pt x="40" y="244"/>
                  </a:lnTo>
                  <a:lnTo>
                    <a:pt x="34" y="282"/>
                  </a:lnTo>
                  <a:lnTo>
                    <a:pt x="27" y="318"/>
                  </a:lnTo>
                  <a:lnTo>
                    <a:pt x="19" y="354"/>
                  </a:lnTo>
                  <a:lnTo>
                    <a:pt x="10" y="388"/>
                  </a:lnTo>
                  <a:lnTo>
                    <a:pt x="0" y="421"/>
                  </a:lnTo>
                  <a:lnTo>
                    <a:pt x="24" y="400"/>
                  </a:lnTo>
                  <a:lnTo>
                    <a:pt x="47" y="379"/>
                  </a:lnTo>
                  <a:lnTo>
                    <a:pt x="69" y="357"/>
                  </a:lnTo>
                  <a:lnTo>
                    <a:pt x="90" y="334"/>
                  </a:lnTo>
                  <a:lnTo>
                    <a:pt x="109" y="310"/>
                  </a:lnTo>
                  <a:lnTo>
                    <a:pt x="129" y="286"/>
                  </a:lnTo>
                  <a:lnTo>
                    <a:pt x="146" y="261"/>
                  </a:lnTo>
                  <a:lnTo>
                    <a:pt x="162" y="234"/>
                  </a:lnTo>
                  <a:lnTo>
                    <a:pt x="177" y="206"/>
                  </a:lnTo>
                  <a:lnTo>
                    <a:pt x="191" y="179"/>
                  </a:lnTo>
                  <a:lnTo>
                    <a:pt x="204" y="151"/>
                  </a:lnTo>
                  <a:lnTo>
                    <a:pt x="215" y="121"/>
                  </a:lnTo>
                  <a:lnTo>
                    <a:pt x="226" y="92"/>
                  </a:lnTo>
                  <a:lnTo>
                    <a:pt x="235" y="62"/>
                  </a:lnTo>
                  <a:lnTo>
                    <a:pt x="243" y="31"/>
                  </a:lnTo>
                  <a:lnTo>
                    <a:pt x="249" y="0"/>
                  </a:lnTo>
                  <a:lnTo>
                    <a:pt x="227" y="7"/>
                  </a:lnTo>
                  <a:lnTo>
                    <a:pt x="206" y="18"/>
                  </a:lnTo>
                  <a:lnTo>
                    <a:pt x="185" y="28"/>
                  </a:lnTo>
                  <a:lnTo>
                    <a:pt x="165" y="41"/>
                  </a:lnTo>
                  <a:lnTo>
                    <a:pt x="144" y="54"/>
                  </a:lnTo>
                  <a:lnTo>
                    <a:pt x="123" y="69"/>
                  </a:lnTo>
                  <a:lnTo>
                    <a:pt x="101" y="86"/>
                  </a:lnTo>
                  <a:lnTo>
                    <a:pt x="79" y="102"/>
                  </a:lnTo>
                  <a:lnTo>
                    <a:pt x="71" y="107"/>
                  </a:lnTo>
                  <a:lnTo>
                    <a:pt x="64" y="113"/>
                  </a:lnTo>
                  <a:lnTo>
                    <a:pt x="56" y="119"/>
                  </a:lnTo>
                  <a:lnTo>
                    <a:pt x="48" y="12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2792" y="1651"/>
              <a:ext cx="241" cy="257"/>
            </a:xfrm>
            <a:custGeom>
              <a:avLst/>
              <a:gdLst>
                <a:gd name="T0" fmla="*/ 481 w 481"/>
                <a:gd name="T1" fmla="*/ 472 h 514"/>
                <a:gd name="T2" fmla="*/ 254 w 481"/>
                <a:gd name="T3" fmla="*/ 514 h 514"/>
                <a:gd name="T4" fmla="*/ 244 w 481"/>
                <a:gd name="T5" fmla="*/ 474 h 514"/>
                <a:gd name="T6" fmla="*/ 234 w 481"/>
                <a:gd name="T7" fmla="*/ 435 h 514"/>
                <a:gd name="T8" fmla="*/ 221 w 481"/>
                <a:gd name="T9" fmla="*/ 397 h 514"/>
                <a:gd name="T10" fmla="*/ 208 w 481"/>
                <a:gd name="T11" fmla="*/ 359 h 514"/>
                <a:gd name="T12" fmla="*/ 194 w 481"/>
                <a:gd name="T13" fmla="*/ 323 h 514"/>
                <a:gd name="T14" fmla="*/ 181 w 481"/>
                <a:gd name="T15" fmla="*/ 288 h 514"/>
                <a:gd name="T16" fmla="*/ 164 w 481"/>
                <a:gd name="T17" fmla="*/ 253 h 514"/>
                <a:gd name="T18" fmla="*/ 149 w 481"/>
                <a:gd name="T19" fmla="*/ 220 h 514"/>
                <a:gd name="T20" fmla="*/ 132 w 481"/>
                <a:gd name="T21" fmla="*/ 187 h 514"/>
                <a:gd name="T22" fmla="*/ 115 w 481"/>
                <a:gd name="T23" fmla="*/ 156 h 514"/>
                <a:gd name="T24" fmla="*/ 98 w 481"/>
                <a:gd name="T25" fmla="*/ 126 h 514"/>
                <a:gd name="T26" fmla="*/ 79 w 481"/>
                <a:gd name="T27" fmla="*/ 99 h 514"/>
                <a:gd name="T28" fmla="*/ 60 w 481"/>
                <a:gd name="T29" fmla="*/ 71 h 514"/>
                <a:gd name="T30" fmla="*/ 40 w 481"/>
                <a:gd name="T31" fmla="*/ 46 h 514"/>
                <a:gd name="T32" fmla="*/ 20 w 481"/>
                <a:gd name="T33" fmla="*/ 22 h 514"/>
                <a:gd name="T34" fmla="*/ 0 w 481"/>
                <a:gd name="T35" fmla="*/ 0 h 514"/>
                <a:gd name="T36" fmla="*/ 13 w 481"/>
                <a:gd name="T37" fmla="*/ 3 h 514"/>
                <a:gd name="T38" fmla="*/ 27 w 481"/>
                <a:gd name="T39" fmla="*/ 8 h 514"/>
                <a:gd name="T40" fmla="*/ 41 w 481"/>
                <a:gd name="T41" fmla="*/ 12 h 514"/>
                <a:gd name="T42" fmla="*/ 54 w 481"/>
                <a:gd name="T43" fmla="*/ 17 h 514"/>
                <a:gd name="T44" fmla="*/ 68 w 481"/>
                <a:gd name="T45" fmla="*/ 23 h 514"/>
                <a:gd name="T46" fmla="*/ 81 w 481"/>
                <a:gd name="T47" fmla="*/ 27 h 514"/>
                <a:gd name="T48" fmla="*/ 94 w 481"/>
                <a:gd name="T49" fmla="*/ 33 h 514"/>
                <a:gd name="T50" fmla="*/ 108 w 481"/>
                <a:gd name="T51" fmla="*/ 39 h 514"/>
                <a:gd name="T52" fmla="*/ 121 w 481"/>
                <a:gd name="T53" fmla="*/ 45 h 514"/>
                <a:gd name="T54" fmla="*/ 133 w 481"/>
                <a:gd name="T55" fmla="*/ 51 h 514"/>
                <a:gd name="T56" fmla="*/ 146 w 481"/>
                <a:gd name="T57" fmla="*/ 58 h 514"/>
                <a:gd name="T58" fmla="*/ 159 w 481"/>
                <a:gd name="T59" fmla="*/ 65 h 514"/>
                <a:gd name="T60" fmla="*/ 171 w 481"/>
                <a:gd name="T61" fmla="*/ 72 h 514"/>
                <a:gd name="T62" fmla="*/ 184 w 481"/>
                <a:gd name="T63" fmla="*/ 80 h 514"/>
                <a:gd name="T64" fmla="*/ 196 w 481"/>
                <a:gd name="T65" fmla="*/ 88 h 514"/>
                <a:gd name="T66" fmla="*/ 208 w 481"/>
                <a:gd name="T67" fmla="*/ 96 h 514"/>
                <a:gd name="T68" fmla="*/ 232 w 481"/>
                <a:gd name="T69" fmla="*/ 114 h 514"/>
                <a:gd name="T70" fmla="*/ 257 w 481"/>
                <a:gd name="T71" fmla="*/ 132 h 514"/>
                <a:gd name="T72" fmla="*/ 280 w 481"/>
                <a:gd name="T73" fmla="*/ 152 h 514"/>
                <a:gd name="T74" fmla="*/ 300 w 481"/>
                <a:gd name="T75" fmla="*/ 172 h 514"/>
                <a:gd name="T76" fmla="*/ 322 w 481"/>
                <a:gd name="T77" fmla="*/ 193 h 514"/>
                <a:gd name="T78" fmla="*/ 342 w 481"/>
                <a:gd name="T79" fmla="*/ 215 h 514"/>
                <a:gd name="T80" fmla="*/ 360 w 481"/>
                <a:gd name="T81" fmla="*/ 237 h 514"/>
                <a:gd name="T82" fmla="*/ 378 w 481"/>
                <a:gd name="T83" fmla="*/ 261 h 514"/>
                <a:gd name="T84" fmla="*/ 395 w 481"/>
                <a:gd name="T85" fmla="*/ 285 h 514"/>
                <a:gd name="T86" fmla="*/ 410 w 481"/>
                <a:gd name="T87" fmla="*/ 309 h 514"/>
                <a:gd name="T88" fmla="*/ 425 w 481"/>
                <a:gd name="T89" fmla="*/ 335 h 514"/>
                <a:gd name="T90" fmla="*/ 439 w 481"/>
                <a:gd name="T91" fmla="*/ 361 h 514"/>
                <a:gd name="T92" fmla="*/ 451 w 481"/>
                <a:gd name="T93" fmla="*/ 388 h 514"/>
                <a:gd name="T94" fmla="*/ 462 w 481"/>
                <a:gd name="T95" fmla="*/ 415 h 514"/>
                <a:gd name="T96" fmla="*/ 472 w 481"/>
                <a:gd name="T97" fmla="*/ 443 h 514"/>
                <a:gd name="T98" fmla="*/ 481 w 481"/>
                <a:gd name="T99" fmla="*/ 47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81" h="514">
                  <a:moveTo>
                    <a:pt x="481" y="472"/>
                  </a:moveTo>
                  <a:lnTo>
                    <a:pt x="254" y="514"/>
                  </a:lnTo>
                  <a:lnTo>
                    <a:pt x="244" y="474"/>
                  </a:lnTo>
                  <a:lnTo>
                    <a:pt x="234" y="435"/>
                  </a:lnTo>
                  <a:lnTo>
                    <a:pt x="221" y="397"/>
                  </a:lnTo>
                  <a:lnTo>
                    <a:pt x="208" y="359"/>
                  </a:lnTo>
                  <a:lnTo>
                    <a:pt x="194" y="323"/>
                  </a:lnTo>
                  <a:lnTo>
                    <a:pt x="181" y="288"/>
                  </a:lnTo>
                  <a:lnTo>
                    <a:pt x="164" y="253"/>
                  </a:lnTo>
                  <a:lnTo>
                    <a:pt x="149" y="220"/>
                  </a:lnTo>
                  <a:lnTo>
                    <a:pt x="132" y="187"/>
                  </a:lnTo>
                  <a:lnTo>
                    <a:pt x="115" y="156"/>
                  </a:lnTo>
                  <a:lnTo>
                    <a:pt x="98" y="126"/>
                  </a:lnTo>
                  <a:lnTo>
                    <a:pt x="79" y="99"/>
                  </a:lnTo>
                  <a:lnTo>
                    <a:pt x="60" y="71"/>
                  </a:lnTo>
                  <a:lnTo>
                    <a:pt x="40" y="46"/>
                  </a:lnTo>
                  <a:lnTo>
                    <a:pt x="20" y="22"/>
                  </a:lnTo>
                  <a:lnTo>
                    <a:pt x="0" y="0"/>
                  </a:lnTo>
                  <a:lnTo>
                    <a:pt x="13" y="3"/>
                  </a:lnTo>
                  <a:lnTo>
                    <a:pt x="27" y="8"/>
                  </a:lnTo>
                  <a:lnTo>
                    <a:pt x="41" y="12"/>
                  </a:lnTo>
                  <a:lnTo>
                    <a:pt x="54" y="17"/>
                  </a:lnTo>
                  <a:lnTo>
                    <a:pt x="68" y="23"/>
                  </a:lnTo>
                  <a:lnTo>
                    <a:pt x="81" y="27"/>
                  </a:lnTo>
                  <a:lnTo>
                    <a:pt x="94" y="33"/>
                  </a:lnTo>
                  <a:lnTo>
                    <a:pt x="108" y="39"/>
                  </a:lnTo>
                  <a:lnTo>
                    <a:pt x="121" y="45"/>
                  </a:lnTo>
                  <a:lnTo>
                    <a:pt x="133" y="51"/>
                  </a:lnTo>
                  <a:lnTo>
                    <a:pt x="146" y="58"/>
                  </a:lnTo>
                  <a:lnTo>
                    <a:pt x="159" y="65"/>
                  </a:lnTo>
                  <a:lnTo>
                    <a:pt x="171" y="72"/>
                  </a:lnTo>
                  <a:lnTo>
                    <a:pt x="184" y="80"/>
                  </a:lnTo>
                  <a:lnTo>
                    <a:pt x="196" y="88"/>
                  </a:lnTo>
                  <a:lnTo>
                    <a:pt x="208" y="96"/>
                  </a:lnTo>
                  <a:lnTo>
                    <a:pt x="232" y="114"/>
                  </a:lnTo>
                  <a:lnTo>
                    <a:pt x="257" y="132"/>
                  </a:lnTo>
                  <a:lnTo>
                    <a:pt x="280" y="152"/>
                  </a:lnTo>
                  <a:lnTo>
                    <a:pt x="300" y="172"/>
                  </a:lnTo>
                  <a:lnTo>
                    <a:pt x="322" y="193"/>
                  </a:lnTo>
                  <a:lnTo>
                    <a:pt x="342" y="215"/>
                  </a:lnTo>
                  <a:lnTo>
                    <a:pt x="360" y="237"/>
                  </a:lnTo>
                  <a:lnTo>
                    <a:pt x="378" y="261"/>
                  </a:lnTo>
                  <a:lnTo>
                    <a:pt x="395" y="285"/>
                  </a:lnTo>
                  <a:lnTo>
                    <a:pt x="410" y="309"/>
                  </a:lnTo>
                  <a:lnTo>
                    <a:pt x="425" y="335"/>
                  </a:lnTo>
                  <a:lnTo>
                    <a:pt x="439" y="361"/>
                  </a:lnTo>
                  <a:lnTo>
                    <a:pt x="451" y="388"/>
                  </a:lnTo>
                  <a:lnTo>
                    <a:pt x="462" y="415"/>
                  </a:lnTo>
                  <a:lnTo>
                    <a:pt x="472" y="443"/>
                  </a:lnTo>
                  <a:lnTo>
                    <a:pt x="481" y="47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2530" y="1659"/>
              <a:ext cx="136" cy="321"/>
            </a:xfrm>
            <a:custGeom>
              <a:avLst/>
              <a:gdLst>
                <a:gd name="T0" fmla="*/ 162 w 273"/>
                <a:gd name="T1" fmla="*/ 0 h 642"/>
                <a:gd name="T2" fmla="*/ 273 w 273"/>
                <a:gd name="T3" fmla="*/ 594 h 642"/>
                <a:gd name="T4" fmla="*/ 13 w 273"/>
                <a:gd name="T5" fmla="*/ 642 h 642"/>
                <a:gd name="T6" fmla="*/ 4 w 273"/>
                <a:gd name="T7" fmla="*/ 555 h 642"/>
                <a:gd name="T8" fmla="*/ 0 w 273"/>
                <a:gd name="T9" fmla="*/ 468 h 642"/>
                <a:gd name="T10" fmla="*/ 2 w 273"/>
                <a:gd name="T11" fmla="*/ 387 h 642"/>
                <a:gd name="T12" fmla="*/ 11 w 273"/>
                <a:gd name="T13" fmla="*/ 309 h 642"/>
                <a:gd name="T14" fmla="*/ 23 w 273"/>
                <a:gd name="T15" fmla="*/ 237 h 642"/>
                <a:gd name="T16" fmla="*/ 41 w 273"/>
                <a:gd name="T17" fmla="*/ 171 h 642"/>
                <a:gd name="T18" fmla="*/ 65 w 273"/>
                <a:gd name="T19" fmla="*/ 114 h 642"/>
                <a:gd name="T20" fmla="*/ 92 w 273"/>
                <a:gd name="T21" fmla="*/ 64 h 642"/>
                <a:gd name="T22" fmla="*/ 100 w 273"/>
                <a:gd name="T23" fmla="*/ 54 h 642"/>
                <a:gd name="T24" fmla="*/ 109 w 273"/>
                <a:gd name="T25" fmla="*/ 44 h 642"/>
                <a:gd name="T26" fmla="*/ 117 w 273"/>
                <a:gd name="T27" fmla="*/ 34 h 642"/>
                <a:gd name="T28" fmla="*/ 126 w 273"/>
                <a:gd name="T29" fmla="*/ 25 h 642"/>
                <a:gd name="T30" fmla="*/ 134 w 273"/>
                <a:gd name="T31" fmla="*/ 18 h 642"/>
                <a:gd name="T32" fmla="*/ 143 w 273"/>
                <a:gd name="T33" fmla="*/ 11 h 642"/>
                <a:gd name="T34" fmla="*/ 152 w 273"/>
                <a:gd name="T35" fmla="*/ 4 h 642"/>
                <a:gd name="T36" fmla="*/ 162 w 273"/>
                <a:gd name="T37" fmla="*/ 0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" h="642">
                  <a:moveTo>
                    <a:pt x="162" y="0"/>
                  </a:moveTo>
                  <a:lnTo>
                    <a:pt x="273" y="594"/>
                  </a:lnTo>
                  <a:lnTo>
                    <a:pt x="13" y="642"/>
                  </a:lnTo>
                  <a:lnTo>
                    <a:pt x="4" y="555"/>
                  </a:lnTo>
                  <a:lnTo>
                    <a:pt x="0" y="468"/>
                  </a:lnTo>
                  <a:lnTo>
                    <a:pt x="2" y="387"/>
                  </a:lnTo>
                  <a:lnTo>
                    <a:pt x="11" y="309"/>
                  </a:lnTo>
                  <a:lnTo>
                    <a:pt x="23" y="237"/>
                  </a:lnTo>
                  <a:lnTo>
                    <a:pt x="41" y="171"/>
                  </a:lnTo>
                  <a:lnTo>
                    <a:pt x="65" y="114"/>
                  </a:lnTo>
                  <a:lnTo>
                    <a:pt x="92" y="64"/>
                  </a:lnTo>
                  <a:lnTo>
                    <a:pt x="100" y="54"/>
                  </a:lnTo>
                  <a:lnTo>
                    <a:pt x="109" y="44"/>
                  </a:lnTo>
                  <a:lnTo>
                    <a:pt x="117" y="34"/>
                  </a:lnTo>
                  <a:lnTo>
                    <a:pt x="126" y="25"/>
                  </a:lnTo>
                  <a:lnTo>
                    <a:pt x="134" y="18"/>
                  </a:lnTo>
                  <a:lnTo>
                    <a:pt x="143" y="11"/>
                  </a:lnTo>
                  <a:lnTo>
                    <a:pt x="152" y="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2666" y="1646"/>
              <a:ext cx="198" cy="300"/>
            </a:xfrm>
            <a:custGeom>
              <a:avLst/>
              <a:gdLst>
                <a:gd name="T0" fmla="*/ 112 w 397"/>
                <a:gd name="T1" fmla="*/ 600 h 600"/>
                <a:gd name="T2" fmla="*/ 0 w 397"/>
                <a:gd name="T3" fmla="*/ 1 h 600"/>
                <a:gd name="T4" fmla="*/ 13 w 397"/>
                <a:gd name="T5" fmla="*/ 0 h 600"/>
                <a:gd name="T6" fmla="*/ 27 w 397"/>
                <a:gd name="T7" fmla="*/ 1 h 600"/>
                <a:gd name="T8" fmla="*/ 41 w 397"/>
                <a:gd name="T9" fmla="*/ 4 h 600"/>
                <a:gd name="T10" fmla="*/ 54 w 397"/>
                <a:gd name="T11" fmla="*/ 7 h 600"/>
                <a:gd name="T12" fmla="*/ 68 w 397"/>
                <a:gd name="T13" fmla="*/ 13 h 600"/>
                <a:gd name="T14" fmla="*/ 83 w 397"/>
                <a:gd name="T15" fmla="*/ 20 h 600"/>
                <a:gd name="T16" fmla="*/ 97 w 397"/>
                <a:gd name="T17" fmla="*/ 28 h 600"/>
                <a:gd name="T18" fmla="*/ 112 w 397"/>
                <a:gd name="T19" fmla="*/ 37 h 600"/>
                <a:gd name="T20" fmla="*/ 134 w 397"/>
                <a:gd name="T21" fmla="*/ 53 h 600"/>
                <a:gd name="T22" fmla="*/ 156 w 397"/>
                <a:gd name="T23" fmla="*/ 73 h 600"/>
                <a:gd name="T24" fmla="*/ 178 w 397"/>
                <a:gd name="T25" fmla="*/ 95 h 600"/>
                <a:gd name="T26" fmla="*/ 198 w 397"/>
                <a:gd name="T27" fmla="*/ 119 h 600"/>
                <a:gd name="T28" fmla="*/ 219 w 397"/>
                <a:gd name="T29" fmla="*/ 144 h 600"/>
                <a:gd name="T30" fmla="*/ 240 w 397"/>
                <a:gd name="T31" fmla="*/ 173 h 600"/>
                <a:gd name="T32" fmla="*/ 260 w 397"/>
                <a:gd name="T33" fmla="*/ 203 h 600"/>
                <a:gd name="T34" fmla="*/ 278 w 397"/>
                <a:gd name="T35" fmla="*/ 235 h 600"/>
                <a:gd name="T36" fmla="*/ 295 w 397"/>
                <a:gd name="T37" fmla="*/ 270 h 600"/>
                <a:gd name="T38" fmla="*/ 313 w 397"/>
                <a:gd name="T39" fmla="*/ 305 h 600"/>
                <a:gd name="T40" fmla="*/ 330 w 397"/>
                <a:gd name="T41" fmla="*/ 342 h 600"/>
                <a:gd name="T42" fmla="*/ 345 w 397"/>
                <a:gd name="T43" fmla="*/ 380 h 600"/>
                <a:gd name="T44" fmla="*/ 360 w 397"/>
                <a:gd name="T45" fmla="*/ 421 h 600"/>
                <a:gd name="T46" fmla="*/ 373 w 397"/>
                <a:gd name="T47" fmla="*/ 461 h 600"/>
                <a:gd name="T48" fmla="*/ 385 w 397"/>
                <a:gd name="T49" fmla="*/ 503 h 600"/>
                <a:gd name="T50" fmla="*/ 397 w 397"/>
                <a:gd name="T51" fmla="*/ 546 h 600"/>
                <a:gd name="T52" fmla="*/ 112 w 397"/>
                <a:gd name="T53" fmla="*/ 600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97" h="600">
                  <a:moveTo>
                    <a:pt x="112" y="600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27" y="1"/>
                  </a:lnTo>
                  <a:lnTo>
                    <a:pt x="41" y="4"/>
                  </a:lnTo>
                  <a:lnTo>
                    <a:pt x="54" y="7"/>
                  </a:lnTo>
                  <a:lnTo>
                    <a:pt x="68" y="13"/>
                  </a:lnTo>
                  <a:lnTo>
                    <a:pt x="83" y="20"/>
                  </a:lnTo>
                  <a:lnTo>
                    <a:pt x="97" y="28"/>
                  </a:lnTo>
                  <a:lnTo>
                    <a:pt x="112" y="37"/>
                  </a:lnTo>
                  <a:lnTo>
                    <a:pt x="134" y="53"/>
                  </a:lnTo>
                  <a:lnTo>
                    <a:pt x="156" y="73"/>
                  </a:lnTo>
                  <a:lnTo>
                    <a:pt x="178" y="95"/>
                  </a:lnTo>
                  <a:lnTo>
                    <a:pt x="198" y="119"/>
                  </a:lnTo>
                  <a:lnTo>
                    <a:pt x="219" y="144"/>
                  </a:lnTo>
                  <a:lnTo>
                    <a:pt x="240" y="173"/>
                  </a:lnTo>
                  <a:lnTo>
                    <a:pt x="260" y="203"/>
                  </a:lnTo>
                  <a:lnTo>
                    <a:pt x="278" y="235"/>
                  </a:lnTo>
                  <a:lnTo>
                    <a:pt x="295" y="270"/>
                  </a:lnTo>
                  <a:lnTo>
                    <a:pt x="313" y="305"/>
                  </a:lnTo>
                  <a:lnTo>
                    <a:pt x="330" y="342"/>
                  </a:lnTo>
                  <a:lnTo>
                    <a:pt x="345" y="380"/>
                  </a:lnTo>
                  <a:lnTo>
                    <a:pt x="360" y="421"/>
                  </a:lnTo>
                  <a:lnTo>
                    <a:pt x="373" y="461"/>
                  </a:lnTo>
                  <a:lnTo>
                    <a:pt x="385" y="503"/>
                  </a:lnTo>
                  <a:lnTo>
                    <a:pt x="397" y="546"/>
                  </a:lnTo>
                  <a:lnTo>
                    <a:pt x="112" y="6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2353" y="1695"/>
              <a:ext cx="157" cy="320"/>
            </a:xfrm>
            <a:custGeom>
              <a:avLst/>
              <a:gdLst>
                <a:gd name="T0" fmla="*/ 121 w 314"/>
                <a:gd name="T1" fmla="*/ 189 h 639"/>
                <a:gd name="T2" fmla="*/ 132 w 314"/>
                <a:gd name="T3" fmla="*/ 175 h 639"/>
                <a:gd name="T4" fmla="*/ 141 w 314"/>
                <a:gd name="T5" fmla="*/ 162 h 639"/>
                <a:gd name="T6" fmla="*/ 153 w 314"/>
                <a:gd name="T7" fmla="*/ 148 h 639"/>
                <a:gd name="T8" fmla="*/ 163 w 314"/>
                <a:gd name="T9" fmla="*/ 135 h 639"/>
                <a:gd name="T10" fmla="*/ 175 w 314"/>
                <a:gd name="T11" fmla="*/ 121 h 639"/>
                <a:gd name="T12" fmla="*/ 185 w 314"/>
                <a:gd name="T13" fmla="*/ 109 h 639"/>
                <a:gd name="T14" fmla="*/ 198 w 314"/>
                <a:gd name="T15" fmla="*/ 97 h 639"/>
                <a:gd name="T16" fmla="*/ 209 w 314"/>
                <a:gd name="T17" fmla="*/ 84 h 639"/>
                <a:gd name="T18" fmla="*/ 222 w 314"/>
                <a:gd name="T19" fmla="*/ 73 h 639"/>
                <a:gd name="T20" fmla="*/ 233 w 314"/>
                <a:gd name="T21" fmla="*/ 61 h 639"/>
                <a:gd name="T22" fmla="*/ 247 w 314"/>
                <a:gd name="T23" fmla="*/ 51 h 639"/>
                <a:gd name="T24" fmla="*/ 260 w 314"/>
                <a:gd name="T25" fmla="*/ 39 h 639"/>
                <a:gd name="T26" fmla="*/ 272 w 314"/>
                <a:gd name="T27" fmla="*/ 29 h 639"/>
                <a:gd name="T28" fmla="*/ 286 w 314"/>
                <a:gd name="T29" fmla="*/ 20 h 639"/>
                <a:gd name="T30" fmla="*/ 300 w 314"/>
                <a:gd name="T31" fmla="*/ 10 h 639"/>
                <a:gd name="T32" fmla="*/ 314 w 314"/>
                <a:gd name="T33" fmla="*/ 0 h 639"/>
                <a:gd name="T34" fmla="*/ 291 w 314"/>
                <a:gd name="T35" fmla="*/ 58 h 639"/>
                <a:gd name="T36" fmla="*/ 271 w 314"/>
                <a:gd name="T37" fmla="*/ 121 h 639"/>
                <a:gd name="T38" fmla="*/ 257 w 314"/>
                <a:gd name="T39" fmla="*/ 189 h 639"/>
                <a:gd name="T40" fmla="*/ 247 w 314"/>
                <a:gd name="T41" fmla="*/ 263 h 639"/>
                <a:gd name="T42" fmla="*/ 241 w 314"/>
                <a:gd name="T43" fmla="*/ 340 h 639"/>
                <a:gd name="T44" fmla="*/ 240 w 314"/>
                <a:gd name="T45" fmla="*/ 421 h 639"/>
                <a:gd name="T46" fmla="*/ 245 w 314"/>
                <a:gd name="T47" fmla="*/ 506 h 639"/>
                <a:gd name="T48" fmla="*/ 254 w 314"/>
                <a:gd name="T49" fmla="*/ 592 h 639"/>
                <a:gd name="T50" fmla="*/ 3 w 314"/>
                <a:gd name="T51" fmla="*/ 639 h 639"/>
                <a:gd name="T52" fmla="*/ 0 w 314"/>
                <a:gd name="T53" fmla="*/ 579 h 639"/>
                <a:gd name="T54" fmla="*/ 3 w 314"/>
                <a:gd name="T55" fmla="*/ 521 h 639"/>
                <a:gd name="T56" fmla="*/ 10 w 314"/>
                <a:gd name="T57" fmla="*/ 462 h 639"/>
                <a:gd name="T58" fmla="*/ 22 w 314"/>
                <a:gd name="T59" fmla="*/ 404 h 639"/>
                <a:gd name="T60" fmla="*/ 41 w 314"/>
                <a:gd name="T61" fmla="*/ 348 h 639"/>
                <a:gd name="T62" fmla="*/ 63 w 314"/>
                <a:gd name="T63" fmla="*/ 294 h 639"/>
                <a:gd name="T64" fmla="*/ 89 w 314"/>
                <a:gd name="T65" fmla="*/ 240 h 639"/>
                <a:gd name="T66" fmla="*/ 121 w 314"/>
                <a:gd name="T67" fmla="*/ 189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4" h="639">
                  <a:moveTo>
                    <a:pt x="121" y="189"/>
                  </a:moveTo>
                  <a:lnTo>
                    <a:pt x="132" y="175"/>
                  </a:lnTo>
                  <a:lnTo>
                    <a:pt x="141" y="162"/>
                  </a:lnTo>
                  <a:lnTo>
                    <a:pt x="153" y="148"/>
                  </a:lnTo>
                  <a:lnTo>
                    <a:pt x="163" y="135"/>
                  </a:lnTo>
                  <a:lnTo>
                    <a:pt x="175" y="121"/>
                  </a:lnTo>
                  <a:lnTo>
                    <a:pt x="185" y="109"/>
                  </a:lnTo>
                  <a:lnTo>
                    <a:pt x="198" y="97"/>
                  </a:lnTo>
                  <a:lnTo>
                    <a:pt x="209" y="84"/>
                  </a:lnTo>
                  <a:lnTo>
                    <a:pt x="222" y="73"/>
                  </a:lnTo>
                  <a:lnTo>
                    <a:pt x="233" y="61"/>
                  </a:lnTo>
                  <a:lnTo>
                    <a:pt x="247" y="51"/>
                  </a:lnTo>
                  <a:lnTo>
                    <a:pt x="260" y="39"/>
                  </a:lnTo>
                  <a:lnTo>
                    <a:pt x="272" y="29"/>
                  </a:lnTo>
                  <a:lnTo>
                    <a:pt x="286" y="20"/>
                  </a:lnTo>
                  <a:lnTo>
                    <a:pt x="300" y="10"/>
                  </a:lnTo>
                  <a:lnTo>
                    <a:pt x="314" y="0"/>
                  </a:lnTo>
                  <a:lnTo>
                    <a:pt x="291" y="58"/>
                  </a:lnTo>
                  <a:lnTo>
                    <a:pt x="271" y="121"/>
                  </a:lnTo>
                  <a:lnTo>
                    <a:pt x="257" y="189"/>
                  </a:lnTo>
                  <a:lnTo>
                    <a:pt x="247" y="263"/>
                  </a:lnTo>
                  <a:lnTo>
                    <a:pt x="241" y="340"/>
                  </a:lnTo>
                  <a:lnTo>
                    <a:pt x="240" y="421"/>
                  </a:lnTo>
                  <a:lnTo>
                    <a:pt x="245" y="506"/>
                  </a:lnTo>
                  <a:lnTo>
                    <a:pt x="254" y="592"/>
                  </a:lnTo>
                  <a:lnTo>
                    <a:pt x="3" y="639"/>
                  </a:lnTo>
                  <a:lnTo>
                    <a:pt x="0" y="579"/>
                  </a:lnTo>
                  <a:lnTo>
                    <a:pt x="3" y="521"/>
                  </a:lnTo>
                  <a:lnTo>
                    <a:pt x="10" y="462"/>
                  </a:lnTo>
                  <a:lnTo>
                    <a:pt x="22" y="404"/>
                  </a:lnTo>
                  <a:lnTo>
                    <a:pt x="41" y="348"/>
                  </a:lnTo>
                  <a:lnTo>
                    <a:pt x="63" y="294"/>
                  </a:lnTo>
                  <a:lnTo>
                    <a:pt x="89" y="240"/>
                  </a:lnTo>
                  <a:lnTo>
                    <a:pt x="121" y="18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2364" y="2046"/>
              <a:ext cx="252" cy="274"/>
            </a:xfrm>
            <a:custGeom>
              <a:avLst/>
              <a:gdLst>
                <a:gd name="T0" fmla="*/ 0 w 504"/>
                <a:gd name="T1" fmla="*/ 47 h 548"/>
                <a:gd name="T2" fmla="*/ 252 w 504"/>
                <a:gd name="T3" fmla="*/ 0 h 548"/>
                <a:gd name="T4" fmla="*/ 261 w 504"/>
                <a:gd name="T5" fmla="*/ 42 h 548"/>
                <a:gd name="T6" fmla="*/ 271 w 504"/>
                <a:gd name="T7" fmla="*/ 84 h 548"/>
                <a:gd name="T8" fmla="*/ 283 w 504"/>
                <a:gd name="T9" fmla="*/ 124 h 548"/>
                <a:gd name="T10" fmla="*/ 295 w 504"/>
                <a:gd name="T11" fmla="*/ 164 h 548"/>
                <a:gd name="T12" fmla="*/ 308 w 504"/>
                <a:gd name="T13" fmla="*/ 202 h 548"/>
                <a:gd name="T14" fmla="*/ 322 w 504"/>
                <a:gd name="T15" fmla="*/ 240 h 548"/>
                <a:gd name="T16" fmla="*/ 337 w 504"/>
                <a:gd name="T17" fmla="*/ 277 h 548"/>
                <a:gd name="T18" fmla="*/ 353 w 504"/>
                <a:gd name="T19" fmla="*/ 313 h 548"/>
                <a:gd name="T20" fmla="*/ 369 w 504"/>
                <a:gd name="T21" fmla="*/ 346 h 548"/>
                <a:gd name="T22" fmla="*/ 386 w 504"/>
                <a:gd name="T23" fmla="*/ 380 h 548"/>
                <a:gd name="T24" fmla="*/ 405 w 504"/>
                <a:gd name="T25" fmla="*/ 412 h 548"/>
                <a:gd name="T26" fmla="*/ 423 w 504"/>
                <a:gd name="T27" fmla="*/ 442 h 548"/>
                <a:gd name="T28" fmla="*/ 443 w 504"/>
                <a:gd name="T29" fmla="*/ 470 h 548"/>
                <a:gd name="T30" fmla="*/ 463 w 504"/>
                <a:gd name="T31" fmla="*/ 498 h 548"/>
                <a:gd name="T32" fmla="*/ 483 w 504"/>
                <a:gd name="T33" fmla="*/ 523 h 548"/>
                <a:gd name="T34" fmla="*/ 504 w 504"/>
                <a:gd name="T35" fmla="*/ 548 h 548"/>
                <a:gd name="T36" fmla="*/ 489 w 504"/>
                <a:gd name="T37" fmla="*/ 544 h 548"/>
                <a:gd name="T38" fmla="*/ 475 w 504"/>
                <a:gd name="T39" fmla="*/ 540 h 548"/>
                <a:gd name="T40" fmla="*/ 460 w 504"/>
                <a:gd name="T41" fmla="*/ 535 h 548"/>
                <a:gd name="T42" fmla="*/ 445 w 504"/>
                <a:gd name="T43" fmla="*/ 530 h 548"/>
                <a:gd name="T44" fmla="*/ 431 w 504"/>
                <a:gd name="T45" fmla="*/ 526 h 548"/>
                <a:gd name="T46" fmla="*/ 418 w 504"/>
                <a:gd name="T47" fmla="*/ 520 h 548"/>
                <a:gd name="T48" fmla="*/ 403 w 504"/>
                <a:gd name="T49" fmla="*/ 514 h 548"/>
                <a:gd name="T50" fmla="*/ 389 w 504"/>
                <a:gd name="T51" fmla="*/ 508 h 548"/>
                <a:gd name="T52" fmla="*/ 375 w 504"/>
                <a:gd name="T53" fmla="*/ 503 h 548"/>
                <a:gd name="T54" fmla="*/ 361 w 504"/>
                <a:gd name="T55" fmla="*/ 496 h 548"/>
                <a:gd name="T56" fmla="*/ 347 w 504"/>
                <a:gd name="T57" fmla="*/ 489 h 548"/>
                <a:gd name="T58" fmla="*/ 333 w 504"/>
                <a:gd name="T59" fmla="*/ 481 h 548"/>
                <a:gd name="T60" fmla="*/ 321 w 504"/>
                <a:gd name="T61" fmla="*/ 474 h 548"/>
                <a:gd name="T62" fmla="*/ 307 w 504"/>
                <a:gd name="T63" fmla="*/ 466 h 548"/>
                <a:gd name="T64" fmla="*/ 294 w 504"/>
                <a:gd name="T65" fmla="*/ 458 h 548"/>
                <a:gd name="T66" fmla="*/ 282 w 504"/>
                <a:gd name="T67" fmla="*/ 449 h 548"/>
                <a:gd name="T68" fmla="*/ 255 w 504"/>
                <a:gd name="T69" fmla="*/ 430 h 548"/>
                <a:gd name="T70" fmla="*/ 231 w 504"/>
                <a:gd name="T71" fmla="*/ 411 h 548"/>
                <a:gd name="T72" fmla="*/ 207 w 504"/>
                <a:gd name="T73" fmla="*/ 390 h 548"/>
                <a:gd name="T74" fmla="*/ 184 w 504"/>
                <a:gd name="T75" fmla="*/ 368 h 548"/>
                <a:gd name="T76" fmla="*/ 162 w 504"/>
                <a:gd name="T77" fmla="*/ 346 h 548"/>
                <a:gd name="T78" fmla="*/ 141 w 504"/>
                <a:gd name="T79" fmla="*/ 322 h 548"/>
                <a:gd name="T80" fmla="*/ 121 w 504"/>
                <a:gd name="T81" fmla="*/ 298 h 548"/>
                <a:gd name="T82" fmla="*/ 103 w 504"/>
                <a:gd name="T83" fmla="*/ 274 h 548"/>
                <a:gd name="T84" fmla="*/ 86 w 504"/>
                <a:gd name="T85" fmla="*/ 247 h 548"/>
                <a:gd name="T86" fmla="*/ 71 w 504"/>
                <a:gd name="T87" fmla="*/ 221 h 548"/>
                <a:gd name="T88" fmla="*/ 56 w 504"/>
                <a:gd name="T89" fmla="*/ 193 h 548"/>
                <a:gd name="T90" fmla="*/ 42 w 504"/>
                <a:gd name="T91" fmla="*/ 165 h 548"/>
                <a:gd name="T92" fmla="*/ 29 w 504"/>
                <a:gd name="T93" fmla="*/ 137 h 548"/>
                <a:gd name="T94" fmla="*/ 19 w 504"/>
                <a:gd name="T95" fmla="*/ 108 h 548"/>
                <a:gd name="T96" fmla="*/ 8 w 504"/>
                <a:gd name="T97" fmla="*/ 78 h 548"/>
                <a:gd name="T98" fmla="*/ 0 w 504"/>
                <a:gd name="T99" fmla="*/ 47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04" h="548">
                  <a:moveTo>
                    <a:pt x="0" y="47"/>
                  </a:moveTo>
                  <a:lnTo>
                    <a:pt x="252" y="0"/>
                  </a:lnTo>
                  <a:lnTo>
                    <a:pt x="261" y="42"/>
                  </a:lnTo>
                  <a:lnTo>
                    <a:pt x="271" y="84"/>
                  </a:lnTo>
                  <a:lnTo>
                    <a:pt x="283" y="124"/>
                  </a:lnTo>
                  <a:lnTo>
                    <a:pt x="295" y="164"/>
                  </a:lnTo>
                  <a:lnTo>
                    <a:pt x="308" y="202"/>
                  </a:lnTo>
                  <a:lnTo>
                    <a:pt x="322" y="240"/>
                  </a:lnTo>
                  <a:lnTo>
                    <a:pt x="337" y="277"/>
                  </a:lnTo>
                  <a:lnTo>
                    <a:pt x="353" y="313"/>
                  </a:lnTo>
                  <a:lnTo>
                    <a:pt x="369" y="346"/>
                  </a:lnTo>
                  <a:lnTo>
                    <a:pt x="386" y="380"/>
                  </a:lnTo>
                  <a:lnTo>
                    <a:pt x="405" y="412"/>
                  </a:lnTo>
                  <a:lnTo>
                    <a:pt x="423" y="442"/>
                  </a:lnTo>
                  <a:lnTo>
                    <a:pt x="443" y="470"/>
                  </a:lnTo>
                  <a:lnTo>
                    <a:pt x="463" y="498"/>
                  </a:lnTo>
                  <a:lnTo>
                    <a:pt x="483" y="523"/>
                  </a:lnTo>
                  <a:lnTo>
                    <a:pt x="504" y="548"/>
                  </a:lnTo>
                  <a:lnTo>
                    <a:pt x="489" y="544"/>
                  </a:lnTo>
                  <a:lnTo>
                    <a:pt x="475" y="540"/>
                  </a:lnTo>
                  <a:lnTo>
                    <a:pt x="460" y="535"/>
                  </a:lnTo>
                  <a:lnTo>
                    <a:pt x="445" y="530"/>
                  </a:lnTo>
                  <a:lnTo>
                    <a:pt x="431" y="526"/>
                  </a:lnTo>
                  <a:lnTo>
                    <a:pt x="418" y="520"/>
                  </a:lnTo>
                  <a:lnTo>
                    <a:pt x="403" y="514"/>
                  </a:lnTo>
                  <a:lnTo>
                    <a:pt x="389" y="508"/>
                  </a:lnTo>
                  <a:lnTo>
                    <a:pt x="375" y="503"/>
                  </a:lnTo>
                  <a:lnTo>
                    <a:pt x="361" y="496"/>
                  </a:lnTo>
                  <a:lnTo>
                    <a:pt x="347" y="489"/>
                  </a:lnTo>
                  <a:lnTo>
                    <a:pt x="333" y="481"/>
                  </a:lnTo>
                  <a:lnTo>
                    <a:pt x="321" y="474"/>
                  </a:lnTo>
                  <a:lnTo>
                    <a:pt x="307" y="466"/>
                  </a:lnTo>
                  <a:lnTo>
                    <a:pt x="294" y="458"/>
                  </a:lnTo>
                  <a:lnTo>
                    <a:pt x="282" y="449"/>
                  </a:lnTo>
                  <a:lnTo>
                    <a:pt x="255" y="430"/>
                  </a:lnTo>
                  <a:lnTo>
                    <a:pt x="231" y="411"/>
                  </a:lnTo>
                  <a:lnTo>
                    <a:pt x="207" y="390"/>
                  </a:lnTo>
                  <a:lnTo>
                    <a:pt x="184" y="368"/>
                  </a:lnTo>
                  <a:lnTo>
                    <a:pt x="162" y="346"/>
                  </a:lnTo>
                  <a:lnTo>
                    <a:pt x="141" y="322"/>
                  </a:lnTo>
                  <a:lnTo>
                    <a:pt x="121" y="298"/>
                  </a:lnTo>
                  <a:lnTo>
                    <a:pt x="103" y="274"/>
                  </a:lnTo>
                  <a:lnTo>
                    <a:pt x="86" y="247"/>
                  </a:lnTo>
                  <a:lnTo>
                    <a:pt x="71" y="221"/>
                  </a:lnTo>
                  <a:lnTo>
                    <a:pt x="56" y="193"/>
                  </a:lnTo>
                  <a:lnTo>
                    <a:pt x="42" y="165"/>
                  </a:lnTo>
                  <a:lnTo>
                    <a:pt x="29" y="137"/>
                  </a:lnTo>
                  <a:lnTo>
                    <a:pt x="19" y="108"/>
                  </a:lnTo>
                  <a:lnTo>
                    <a:pt x="8" y="78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3285" y="2566"/>
              <a:ext cx="146" cy="150"/>
            </a:xfrm>
            <a:custGeom>
              <a:avLst/>
              <a:gdLst>
                <a:gd name="T0" fmla="*/ 0 w 293"/>
                <a:gd name="T1" fmla="*/ 301 h 301"/>
                <a:gd name="T2" fmla="*/ 2 w 293"/>
                <a:gd name="T3" fmla="*/ 301 h 301"/>
                <a:gd name="T4" fmla="*/ 9 w 293"/>
                <a:gd name="T5" fmla="*/ 301 h 301"/>
                <a:gd name="T6" fmla="*/ 20 w 293"/>
                <a:gd name="T7" fmla="*/ 301 h 301"/>
                <a:gd name="T8" fmla="*/ 34 w 293"/>
                <a:gd name="T9" fmla="*/ 298 h 301"/>
                <a:gd name="T10" fmla="*/ 51 w 293"/>
                <a:gd name="T11" fmla="*/ 295 h 301"/>
                <a:gd name="T12" fmla="*/ 70 w 293"/>
                <a:gd name="T13" fmla="*/ 289 h 301"/>
                <a:gd name="T14" fmla="*/ 91 w 293"/>
                <a:gd name="T15" fmla="*/ 281 h 301"/>
                <a:gd name="T16" fmla="*/ 114 w 293"/>
                <a:gd name="T17" fmla="*/ 269 h 301"/>
                <a:gd name="T18" fmla="*/ 139 w 293"/>
                <a:gd name="T19" fmla="*/ 255 h 301"/>
                <a:gd name="T20" fmla="*/ 163 w 293"/>
                <a:gd name="T21" fmla="*/ 235 h 301"/>
                <a:gd name="T22" fmla="*/ 187 w 293"/>
                <a:gd name="T23" fmla="*/ 211 h 301"/>
                <a:gd name="T24" fmla="*/ 211 w 293"/>
                <a:gd name="T25" fmla="*/ 182 h 301"/>
                <a:gd name="T26" fmla="*/ 234 w 293"/>
                <a:gd name="T27" fmla="*/ 146 h 301"/>
                <a:gd name="T28" fmla="*/ 256 w 293"/>
                <a:gd name="T29" fmla="*/ 105 h 301"/>
                <a:gd name="T30" fmla="*/ 276 w 293"/>
                <a:gd name="T31" fmla="*/ 57 h 301"/>
                <a:gd name="T32" fmla="*/ 293 w 293"/>
                <a:gd name="T33" fmla="*/ 0 h 301"/>
                <a:gd name="T34" fmla="*/ 281 w 293"/>
                <a:gd name="T35" fmla="*/ 32 h 301"/>
                <a:gd name="T36" fmla="*/ 269 w 293"/>
                <a:gd name="T37" fmla="*/ 63 h 301"/>
                <a:gd name="T38" fmla="*/ 256 w 293"/>
                <a:gd name="T39" fmla="*/ 93 h 301"/>
                <a:gd name="T40" fmla="*/ 241 w 293"/>
                <a:gd name="T41" fmla="*/ 122 h 301"/>
                <a:gd name="T42" fmla="*/ 225 w 293"/>
                <a:gd name="T43" fmla="*/ 149 h 301"/>
                <a:gd name="T44" fmla="*/ 208 w 293"/>
                <a:gd name="T45" fmla="*/ 174 h 301"/>
                <a:gd name="T46" fmla="*/ 190 w 293"/>
                <a:gd name="T47" fmla="*/ 196 h 301"/>
                <a:gd name="T48" fmla="*/ 172 w 293"/>
                <a:gd name="T49" fmla="*/ 218 h 301"/>
                <a:gd name="T50" fmla="*/ 152 w 293"/>
                <a:gd name="T51" fmla="*/ 236 h 301"/>
                <a:gd name="T52" fmla="*/ 132 w 293"/>
                <a:gd name="T53" fmla="*/ 252 h 301"/>
                <a:gd name="T54" fmla="*/ 111 w 293"/>
                <a:gd name="T55" fmla="*/ 267 h 301"/>
                <a:gd name="T56" fmla="*/ 90 w 293"/>
                <a:gd name="T57" fmla="*/ 279 h 301"/>
                <a:gd name="T58" fmla="*/ 68 w 293"/>
                <a:gd name="T59" fmla="*/ 288 h 301"/>
                <a:gd name="T60" fmla="*/ 46 w 293"/>
                <a:gd name="T61" fmla="*/ 295 h 301"/>
                <a:gd name="T62" fmla="*/ 23 w 293"/>
                <a:gd name="T63" fmla="*/ 299 h 301"/>
                <a:gd name="T64" fmla="*/ 0 w 293"/>
                <a:gd name="T65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301">
                  <a:moveTo>
                    <a:pt x="0" y="301"/>
                  </a:moveTo>
                  <a:lnTo>
                    <a:pt x="2" y="301"/>
                  </a:lnTo>
                  <a:lnTo>
                    <a:pt x="9" y="301"/>
                  </a:lnTo>
                  <a:lnTo>
                    <a:pt x="20" y="301"/>
                  </a:lnTo>
                  <a:lnTo>
                    <a:pt x="34" y="298"/>
                  </a:lnTo>
                  <a:lnTo>
                    <a:pt x="51" y="295"/>
                  </a:lnTo>
                  <a:lnTo>
                    <a:pt x="70" y="289"/>
                  </a:lnTo>
                  <a:lnTo>
                    <a:pt x="91" y="281"/>
                  </a:lnTo>
                  <a:lnTo>
                    <a:pt x="114" y="269"/>
                  </a:lnTo>
                  <a:lnTo>
                    <a:pt x="139" y="255"/>
                  </a:lnTo>
                  <a:lnTo>
                    <a:pt x="163" y="235"/>
                  </a:lnTo>
                  <a:lnTo>
                    <a:pt x="187" y="211"/>
                  </a:lnTo>
                  <a:lnTo>
                    <a:pt x="211" y="182"/>
                  </a:lnTo>
                  <a:lnTo>
                    <a:pt x="234" y="146"/>
                  </a:lnTo>
                  <a:lnTo>
                    <a:pt x="256" y="105"/>
                  </a:lnTo>
                  <a:lnTo>
                    <a:pt x="276" y="57"/>
                  </a:lnTo>
                  <a:lnTo>
                    <a:pt x="293" y="0"/>
                  </a:lnTo>
                  <a:lnTo>
                    <a:pt x="281" y="32"/>
                  </a:lnTo>
                  <a:lnTo>
                    <a:pt x="269" y="63"/>
                  </a:lnTo>
                  <a:lnTo>
                    <a:pt x="256" y="93"/>
                  </a:lnTo>
                  <a:lnTo>
                    <a:pt x="241" y="122"/>
                  </a:lnTo>
                  <a:lnTo>
                    <a:pt x="225" y="149"/>
                  </a:lnTo>
                  <a:lnTo>
                    <a:pt x="208" y="174"/>
                  </a:lnTo>
                  <a:lnTo>
                    <a:pt x="190" y="196"/>
                  </a:lnTo>
                  <a:lnTo>
                    <a:pt x="172" y="218"/>
                  </a:lnTo>
                  <a:lnTo>
                    <a:pt x="152" y="236"/>
                  </a:lnTo>
                  <a:lnTo>
                    <a:pt x="132" y="252"/>
                  </a:lnTo>
                  <a:lnTo>
                    <a:pt x="111" y="267"/>
                  </a:lnTo>
                  <a:lnTo>
                    <a:pt x="90" y="279"/>
                  </a:lnTo>
                  <a:lnTo>
                    <a:pt x="68" y="288"/>
                  </a:lnTo>
                  <a:lnTo>
                    <a:pt x="46" y="295"/>
                  </a:lnTo>
                  <a:lnTo>
                    <a:pt x="23" y="299"/>
                  </a:lnTo>
                  <a:lnTo>
                    <a:pt x="0" y="30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31" name="Freeform 24"/>
            <p:cNvSpPr>
              <a:spLocks/>
            </p:cNvSpPr>
            <p:nvPr/>
          </p:nvSpPr>
          <p:spPr bwMode="auto">
            <a:xfrm>
              <a:off x="3449" y="2379"/>
              <a:ext cx="0" cy="23"/>
            </a:xfrm>
            <a:custGeom>
              <a:avLst/>
              <a:gdLst>
                <a:gd name="T0" fmla="*/ 0 h 46"/>
                <a:gd name="T1" fmla="*/ 13 h 46"/>
                <a:gd name="T2" fmla="*/ 24 h 46"/>
                <a:gd name="T3" fmla="*/ 36 h 46"/>
                <a:gd name="T4" fmla="*/ 46 h 46"/>
                <a:gd name="T5" fmla="*/ 35 h 46"/>
                <a:gd name="T6" fmla="*/ 23 h 46"/>
                <a:gd name="T7" fmla="*/ 12 h 46"/>
                <a:gd name="T8" fmla="*/ 0 h 4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</a:cxnLst>
              <a:rect l="0" t="0" r="r" b="b"/>
              <a:pathLst>
                <a:path h="46">
                  <a:moveTo>
                    <a:pt x="0" y="0"/>
                  </a:moveTo>
                  <a:lnTo>
                    <a:pt x="0" y="13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0" y="35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4" name="Freeform 25"/>
            <p:cNvSpPr>
              <a:spLocks/>
            </p:cNvSpPr>
            <p:nvPr/>
          </p:nvSpPr>
          <p:spPr bwMode="auto">
            <a:xfrm>
              <a:off x="3131" y="2526"/>
              <a:ext cx="76" cy="155"/>
            </a:xfrm>
            <a:custGeom>
              <a:avLst/>
              <a:gdLst>
                <a:gd name="T0" fmla="*/ 0 w 154"/>
                <a:gd name="T1" fmla="*/ 0 h 309"/>
                <a:gd name="T2" fmla="*/ 7 w 154"/>
                <a:gd name="T3" fmla="*/ 42 h 309"/>
                <a:gd name="T4" fmla="*/ 18 w 154"/>
                <a:gd name="T5" fmla="*/ 86 h 309"/>
                <a:gd name="T6" fmla="*/ 32 w 154"/>
                <a:gd name="T7" fmla="*/ 127 h 309"/>
                <a:gd name="T8" fmla="*/ 48 w 154"/>
                <a:gd name="T9" fmla="*/ 169 h 309"/>
                <a:gd name="T10" fmla="*/ 68 w 154"/>
                <a:gd name="T11" fmla="*/ 208 h 309"/>
                <a:gd name="T12" fmla="*/ 93 w 154"/>
                <a:gd name="T13" fmla="*/ 245 h 309"/>
                <a:gd name="T14" fmla="*/ 120 w 154"/>
                <a:gd name="T15" fmla="*/ 279 h 309"/>
                <a:gd name="T16" fmla="*/ 154 w 154"/>
                <a:gd name="T17" fmla="*/ 309 h 309"/>
                <a:gd name="T18" fmla="*/ 127 w 154"/>
                <a:gd name="T19" fmla="*/ 282 h 309"/>
                <a:gd name="T20" fmla="*/ 103 w 154"/>
                <a:gd name="T21" fmla="*/ 252 h 309"/>
                <a:gd name="T22" fmla="*/ 80 w 154"/>
                <a:gd name="T23" fmla="*/ 216 h 309"/>
                <a:gd name="T24" fmla="*/ 60 w 154"/>
                <a:gd name="T25" fmla="*/ 178 h 309"/>
                <a:gd name="T26" fmla="*/ 41 w 154"/>
                <a:gd name="T27" fmla="*/ 138 h 309"/>
                <a:gd name="T28" fmla="*/ 25 w 154"/>
                <a:gd name="T29" fmla="*/ 94 h 309"/>
                <a:gd name="T30" fmla="*/ 11 w 154"/>
                <a:gd name="T31" fmla="*/ 48 h 309"/>
                <a:gd name="T32" fmla="*/ 0 w 154"/>
                <a:gd name="T33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4" h="309">
                  <a:moveTo>
                    <a:pt x="0" y="0"/>
                  </a:moveTo>
                  <a:lnTo>
                    <a:pt x="7" y="42"/>
                  </a:lnTo>
                  <a:lnTo>
                    <a:pt x="18" y="86"/>
                  </a:lnTo>
                  <a:lnTo>
                    <a:pt x="32" y="127"/>
                  </a:lnTo>
                  <a:lnTo>
                    <a:pt x="48" y="169"/>
                  </a:lnTo>
                  <a:lnTo>
                    <a:pt x="68" y="208"/>
                  </a:lnTo>
                  <a:lnTo>
                    <a:pt x="93" y="245"/>
                  </a:lnTo>
                  <a:lnTo>
                    <a:pt x="120" y="279"/>
                  </a:lnTo>
                  <a:lnTo>
                    <a:pt x="154" y="309"/>
                  </a:lnTo>
                  <a:lnTo>
                    <a:pt x="127" y="282"/>
                  </a:lnTo>
                  <a:lnTo>
                    <a:pt x="103" y="252"/>
                  </a:lnTo>
                  <a:lnTo>
                    <a:pt x="80" y="216"/>
                  </a:lnTo>
                  <a:lnTo>
                    <a:pt x="60" y="178"/>
                  </a:lnTo>
                  <a:lnTo>
                    <a:pt x="41" y="138"/>
                  </a:lnTo>
                  <a:lnTo>
                    <a:pt x="25" y="94"/>
                  </a:lnTo>
                  <a:lnTo>
                    <a:pt x="11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5" name="Freeform 26"/>
            <p:cNvSpPr>
              <a:spLocks/>
            </p:cNvSpPr>
            <p:nvPr/>
          </p:nvSpPr>
          <p:spPr bwMode="auto">
            <a:xfrm>
              <a:off x="3077" y="1998"/>
              <a:ext cx="372" cy="382"/>
            </a:xfrm>
            <a:custGeom>
              <a:avLst/>
              <a:gdLst>
                <a:gd name="T0" fmla="*/ 74 w 745"/>
                <a:gd name="T1" fmla="*/ 87 h 763"/>
                <a:gd name="T2" fmla="*/ 104 w 745"/>
                <a:gd name="T3" fmla="*/ 90 h 763"/>
                <a:gd name="T4" fmla="*/ 136 w 745"/>
                <a:gd name="T5" fmla="*/ 95 h 763"/>
                <a:gd name="T6" fmla="*/ 170 w 745"/>
                <a:gd name="T7" fmla="*/ 106 h 763"/>
                <a:gd name="T8" fmla="*/ 203 w 745"/>
                <a:gd name="T9" fmla="*/ 120 h 763"/>
                <a:gd name="T10" fmla="*/ 236 w 745"/>
                <a:gd name="T11" fmla="*/ 138 h 763"/>
                <a:gd name="T12" fmla="*/ 269 w 745"/>
                <a:gd name="T13" fmla="*/ 162 h 763"/>
                <a:gd name="T14" fmla="*/ 297 w 745"/>
                <a:gd name="T15" fmla="*/ 193 h 763"/>
                <a:gd name="T16" fmla="*/ 312 w 745"/>
                <a:gd name="T17" fmla="*/ 214 h 763"/>
                <a:gd name="T18" fmla="*/ 316 w 745"/>
                <a:gd name="T19" fmla="*/ 219 h 763"/>
                <a:gd name="T20" fmla="*/ 317 w 745"/>
                <a:gd name="T21" fmla="*/ 222 h 763"/>
                <a:gd name="T22" fmla="*/ 318 w 745"/>
                <a:gd name="T23" fmla="*/ 224 h 763"/>
                <a:gd name="T24" fmla="*/ 329 w 745"/>
                <a:gd name="T25" fmla="*/ 243 h 763"/>
                <a:gd name="T26" fmla="*/ 345 w 745"/>
                <a:gd name="T27" fmla="*/ 280 h 763"/>
                <a:gd name="T28" fmla="*/ 355 w 745"/>
                <a:gd name="T29" fmla="*/ 317 h 763"/>
                <a:gd name="T30" fmla="*/ 361 w 745"/>
                <a:gd name="T31" fmla="*/ 353 h 763"/>
                <a:gd name="T32" fmla="*/ 335 w 745"/>
                <a:gd name="T33" fmla="*/ 371 h 763"/>
                <a:gd name="T34" fmla="*/ 333 w 745"/>
                <a:gd name="T35" fmla="*/ 455 h 763"/>
                <a:gd name="T36" fmla="*/ 318 w 745"/>
                <a:gd name="T37" fmla="*/ 462 h 763"/>
                <a:gd name="T38" fmla="*/ 291 w 745"/>
                <a:gd name="T39" fmla="*/ 477 h 763"/>
                <a:gd name="T40" fmla="*/ 256 w 745"/>
                <a:gd name="T41" fmla="*/ 500 h 763"/>
                <a:gd name="T42" fmla="*/ 216 w 745"/>
                <a:gd name="T43" fmla="*/ 536 h 763"/>
                <a:gd name="T44" fmla="*/ 178 w 745"/>
                <a:gd name="T45" fmla="*/ 588 h 763"/>
                <a:gd name="T46" fmla="*/ 144 w 745"/>
                <a:gd name="T47" fmla="*/ 648 h 763"/>
                <a:gd name="T48" fmla="*/ 119 w 745"/>
                <a:gd name="T49" fmla="*/ 716 h 763"/>
                <a:gd name="T50" fmla="*/ 327 w 745"/>
                <a:gd name="T51" fmla="*/ 755 h 763"/>
                <a:gd name="T52" fmla="*/ 365 w 745"/>
                <a:gd name="T53" fmla="*/ 756 h 763"/>
                <a:gd name="T54" fmla="*/ 457 w 745"/>
                <a:gd name="T55" fmla="*/ 510 h 763"/>
                <a:gd name="T56" fmla="*/ 745 w 745"/>
                <a:gd name="T57" fmla="*/ 762 h 763"/>
                <a:gd name="T58" fmla="*/ 742 w 745"/>
                <a:gd name="T59" fmla="*/ 749 h 763"/>
                <a:gd name="T60" fmla="*/ 735 w 745"/>
                <a:gd name="T61" fmla="*/ 717 h 763"/>
                <a:gd name="T62" fmla="*/ 722 w 745"/>
                <a:gd name="T63" fmla="*/ 670 h 763"/>
                <a:gd name="T64" fmla="*/ 700 w 745"/>
                <a:gd name="T65" fmla="*/ 616 h 763"/>
                <a:gd name="T66" fmla="*/ 666 w 745"/>
                <a:gd name="T67" fmla="*/ 561 h 763"/>
                <a:gd name="T68" fmla="*/ 623 w 745"/>
                <a:gd name="T69" fmla="*/ 510 h 763"/>
                <a:gd name="T70" fmla="*/ 564 w 745"/>
                <a:gd name="T71" fmla="*/ 473 h 763"/>
                <a:gd name="T72" fmla="*/ 491 w 745"/>
                <a:gd name="T73" fmla="*/ 454 h 763"/>
                <a:gd name="T74" fmla="*/ 451 w 745"/>
                <a:gd name="T75" fmla="*/ 374 h 763"/>
                <a:gd name="T76" fmla="*/ 450 w 745"/>
                <a:gd name="T77" fmla="*/ 358 h 763"/>
                <a:gd name="T78" fmla="*/ 444 w 745"/>
                <a:gd name="T79" fmla="*/ 314 h 763"/>
                <a:gd name="T80" fmla="*/ 427 w 745"/>
                <a:gd name="T81" fmla="*/ 252 h 763"/>
                <a:gd name="T82" fmla="*/ 394 w 745"/>
                <a:gd name="T83" fmla="*/ 182 h 763"/>
                <a:gd name="T84" fmla="*/ 342 w 745"/>
                <a:gd name="T85" fmla="*/ 113 h 763"/>
                <a:gd name="T86" fmla="*/ 265 w 745"/>
                <a:gd name="T87" fmla="*/ 53 h 763"/>
                <a:gd name="T88" fmla="*/ 158 w 745"/>
                <a:gd name="T89" fmla="*/ 13 h 763"/>
                <a:gd name="T90" fmla="*/ 16 w 745"/>
                <a:gd name="T91" fmla="*/ 0 h 763"/>
                <a:gd name="T92" fmla="*/ 1 w 745"/>
                <a:gd name="T93" fmla="*/ 89 h 763"/>
                <a:gd name="T94" fmla="*/ 12 w 745"/>
                <a:gd name="T95" fmla="*/ 87 h 763"/>
                <a:gd name="T96" fmla="*/ 21 w 745"/>
                <a:gd name="T97" fmla="*/ 86 h 763"/>
                <a:gd name="T98" fmla="*/ 22 w 745"/>
                <a:gd name="T99" fmla="*/ 85 h 763"/>
                <a:gd name="T100" fmla="*/ 27 w 745"/>
                <a:gd name="T101" fmla="*/ 84 h 763"/>
                <a:gd name="T102" fmla="*/ 36 w 745"/>
                <a:gd name="T103" fmla="*/ 84 h 763"/>
                <a:gd name="T104" fmla="*/ 46 w 745"/>
                <a:gd name="T105" fmla="*/ 85 h 763"/>
                <a:gd name="T106" fmla="*/ 55 w 745"/>
                <a:gd name="T107" fmla="*/ 86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45" h="763">
                  <a:moveTo>
                    <a:pt x="60" y="86"/>
                  </a:moveTo>
                  <a:lnTo>
                    <a:pt x="74" y="87"/>
                  </a:lnTo>
                  <a:lnTo>
                    <a:pt x="88" y="89"/>
                  </a:lnTo>
                  <a:lnTo>
                    <a:pt x="104" y="90"/>
                  </a:lnTo>
                  <a:lnTo>
                    <a:pt x="119" y="92"/>
                  </a:lnTo>
                  <a:lnTo>
                    <a:pt x="136" y="95"/>
                  </a:lnTo>
                  <a:lnTo>
                    <a:pt x="152" y="100"/>
                  </a:lnTo>
                  <a:lnTo>
                    <a:pt x="170" y="106"/>
                  </a:lnTo>
                  <a:lnTo>
                    <a:pt x="187" y="112"/>
                  </a:lnTo>
                  <a:lnTo>
                    <a:pt x="203" y="120"/>
                  </a:lnTo>
                  <a:lnTo>
                    <a:pt x="220" y="128"/>
                  </a:lnTo>
                  <a:lnTo>
                    <a:pt x="236" y="138"/>
                  </a:lnTo>
                  <a:lnTo>
                    <a:pt x="253" y="150"/>
                  </a:lnTo>
                  <a:lnTo>
                    <a:pt x="269" y="162"/>
                  </a:lnTo>
                  <a:lnTo>
                    <a:pt x="284" y="177"/>
                  </a:lnTo>
                  <a:lnTo>
                    <a:pt x="297" y="193"/>
                  </a:lnTo>
                  <a:lnTo>
                    <a:pt x="310" y="212"/>
                  </a:lnTo>
                  <a:lnTo>
                    <a:pt x="312" y="214"/>
                  </a:lnTo>
                  <a:lnTo>
                    <a:pt x="314" y="216"/>
                  </a:lnTo>
                  <a:lnTo>
                    <a:pt x="316" y="219"/>
                  </a:lnTo>
                  <a:lnTo>
                    <a:pt x="317" y="221"/>
                  </a:lnTo>
                  <a:lnTo>
                    <a:pt x="317" y="222"/>
                  </a:lnTo>
                  <a:lnTo>
                    <a:pt x="318" y="223"/>
                  </a:lnTo>
                  <a:lnTo>
                    <a:pt x="318" y="224"/>
                  </a:lnTo>
                  <a:lnTo>
                    <a:pt x="319" y="226"/>
                  </a:lnTo>
                  <a:lnTo>
                    <a:pt x="329" y="243"/>
                  </a:lnTo>
                  <a:lnTo>
                    <a:pt x="338" y="261"/>
                  </a:lnTo>
                  <a:lnTo>
                    <a:pt x="345" y="280"/>
                  </a:lnTo>
                  <a:lnTo>
                    <a:pt x="350" y="298"/>
                  </a:lnTo>
                  <a:lnTo>
                    <a:pt x="355" y="317"/>
                  </a:lnTo>
                  <a:lnTo>
                    <a:pt x="359" y="335"/>
                  </a:lnTo>
                  <a:lnTo>
                    <a:pt x="361" y="353"/>
                  </a:lnTo>
                  <a:lnTo>
                    <a:pt x="363" y="371"/>
                  </a:lnTo>
                  <a:lnTo>
                    <a:pt x="335" y="371"/>
                  </a:lnTo>
                  <a:lnTo>
                    <a:pt x="335" y="454"/>
                  </a:lnTo>
                  <a:lnTo>
                    <a:pt x="333" y="455"/>
                  </a:lnTo>
                  <a:lnTo>
                    <a:pt x="327" y="457"/>
                  </a:lnTo>
                  <a:lnTo>
                    <a:pt x="318" y="462"/>
                  </a:lnTo>
                  <a:lnTo>
                    <a:pt x="306" y="468"/>
                  </a:lnTo>
                  <a:lnTo>
                    <a:pt x="291" y="477"/>
                  </a:lnTo>
                  <a:lnTo>
                    <a:pt x="274" y="487"/>
                  </a:lnTo>
                  <a:lnTo>
                    <a:pt x="256" y="500"/>
                  </a:lnTo>
                  <a:lnTo>
                    <a:pt x="238" y="515"/>
                  </a:lnTo>
                  <a:lnTo>
                    <a:pt x="216" y="536"/>
                  </a:lnTo>
                  <a:lnTo>
                    <a:pt x="196" y="561"/>
                  </a:lnTo>
                  <a:lnTo>
                    <a:pt x="178" y="588"/>
                  </a:lnTo>
                  <a:lnTo>
                    <a:pt x="160" y="617"/>
                  </a:lnTo>
                  <a:lnTo>
                    <a:pt x="144" y="648"/>
                  </a:lnTo>
                  <a:lnTo>
                    <a:pt x="130" y="681"/>
                  </a:lnTo>
                  <a:lnTo>
                    <a:pt x="119" y="716"/>
                  </a:lnTo>
                  <a:lnTo>
                    <a:pt x="108" y="753"/>
                  </a:lnTo>
                  <a:lnTo>
                    <a:pt x="327" y="755"/>
                  </a:lnTo>
                  <a:lnTo>
                    <a:pt x="324" y="757"/>
                  </a:lnTo>
                  <a:lnTo>
                    <a:pt x="365" y="756"/>
                  </a:lnTo>
                  <a:lnTo>
                    <a:pt x="365" y="510"/>
                  </a:lnTo>
                  <a:lnTo>
                    <a:pt x="457" y="510"/>
                  </a:lnTo>
                  <a:lnTo>
                    <a:pt x="457" y="763"/>
                  </a:lnTo>
                  <a:lnTo>
                    <a:pt x="745" y="762"/>
                  </a:lnTo>
                  <a:lnTo>
                    <a:pt x="745" y="759"/>
                  </a:lnTo>
                  <a:lnTo>
                    <a:pt x="742" y="749"/>
                  </a:lnTo>
                  <a:lnTo>
                    <a:pt x="740" y="736"/>
                  </a:lnTo>
                  <a:lnTo>
                    <a:pt x="735" y="717"/>
                  </a:lnTo>
                  <a:lnTo>
                    <a:pt x="730" y="694"/>
                  </a:lnTo>
                  <a:lnTo>
                    <a:pt x="722" y="670"/>
                  </a:lnTo>
                  <a:lnTo>
                    <a:pt x="711" y="643"/>
                  </a:lnTo>
                  <a:lnTo>
                    <a:pt x="700" y="616"/>
                  </a:lnTo>
                  <a:lnTo>
                    <a:pt x="685" y="587"/>
                  </a:lnTo>
                  <a:lnTo>
                    <a:pt x="666" y="561"/>
                  </a:lnTo>
                  <a:lnTo>
                    <a:pt x="646" y="534"/>
                  </a:lnTo>
                  <a:lnTo>
                    <a:pt x="623" y="510"/>
                  </a:lnTo>
                  <a:lnTo>
                    <a:pt x="595" y="489"/>
                  </a:lnTo>
                  <a:lnTo>
                    <a:pt x="564" y="473"/>
                  </a:lnTo>
                  <a:lnTo>
                    <a:pt x="529" y="460"/>
                  </a:lnTo>
                  <a:lnTo>
                    <a:pt x="491" y="454"/>
                  </a:lnTo>
                  <a:lnTo>
                    <a:pt x="491" y="374"/>
                  </a:lnTo>
                  <a:lnTo>
                    <a:pt x="451" y="374"/>
                  </a:lnTo>
                  <a:lnTo>
                    <a:pt x="451" y="369"/>
                  </a:lnTo>
                  <a:lnTo>
                    <a:pt x="450" y="358"/>
                  </a:lnTo>
                  <a:lnTo>
                    <a:pt x="447" y="338"/>
                  </a:lnTo>
                  <a:lnTo>
                    <a:pt x="444" y="314"/>
                  </a:lnTo>
                  <a:lnTo>
                    <a:pt x="437" y="284"/>
                  </a:lnTo>
                  <a:lnTo>
                    <a:pt x="427" y="252"/>
                  </a:lnTo>
                  <a:lnTo>
                    <a:pt x="413" y="218"/>
                  </a:lnTo>
                  <a:lnTo>
                    <a:pt x="394" y="182"/>
                  </a:lnTo>
                  <a:lnTo>
                    <a:pt x="371" y="146"/>
                  </a:lnTo>
                  <a:lnTo>
                    <a:pt x="342" y="113"/>
                  </a:lnTo>
                  <a:lnTo>
                    <a:pt x="308" y="81"/>
                  </a:lnTo>
                  <a:lnTo>
                    <a:pt x="265" y="53"/>
                  </a:lnTo>
                  <a:lnTo>
                    <a:pt x="216" y="30"/>
                  </a:lnTo>
                  <a:lnTo>
                    <a:pt x="158" y="13"/>
                  </a:lnTo>
                  <a:lnTo>
                    <a:pt x="92" y="2"/>
                  </a:lnTo>
                  <a:lnTo>
                    <a:pt x="16" y="0"/>
                  </a:lnTo>
                  <a:lnTo>
                    <a:pt x="0" y="89"/>
                  </a:lnTo>
                  <a:lnTo>
                    <a:pt x="1" y="89"/>
                  </a:lnTo>
                  <a:lnTo>
                    <a:pt x="6" y="87"/>
                  </a:lnTo>
                  <a:lnTo>
                    <a:pt x="12" y="87"/>
                  </a:lnTo>
                  <a:lnTo>
                    <a:pt x="21" y="87"/>
                  </a:lnTo>
                  <a:lnTo>
                    <a:pt x="21" y="86"/>
                  </a:lnTo>
                  <a:lnTo>
                    <a:pt x="22" y="85"/>
                  </a:lnTo>
                  <a:lnTo>
                    <a:pt x="22" y="85"/>
                  </a:lnTo>
                  <a:lnTo>
                    <a:pt x="22" y="84"/>
                  </a:lnTo>
                  <a:lnTo>
                    <a:pt x="27" y="84"/>
                  </a:lnTo>
                  <a:lnTo>
                    <a:pt x="31" y="84"/>
                  </a:lnTo>
                  <a:lnTo>
                    <a:pt x="36" y="84"/>
                  </a:lnTo>
                  <a:lnTo>
                    <a:pt x="42" y="85"/>
                  </a:lnTo>
                  <a:lnTo>
                    <a:pt x="46" y="85"/>
                  </a:lnTo>
                  <a:lnTo>
                    <a:pt x="51" y="85"/>
                  </a:lnTo>
                  <a:lnTo>
                    <a:pt x="55" y="86"/>
                  </a:lnTo>
                  <a:lnTo>
                    <a:pt x="60" y="86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7" name="Freeform 27"/>
            <p:cNvSpPr>
              <a:spLocks/>
            </p:cNvSpPr>
            <p:nvPr/>
          </p:nvSpPr>
          <p:spPr bwMode="auto">
            <a:xfrm>
              <a:off x="3236" y="2111"/>
              <a:ext cx="22" cy="72"/>
            </a:xfrm>
            <a:custGeom>
              <a:avLst/>
              <a:gdLst>
                <a:gd name="T0" fmla="*/ 44 w 44"/>
                <a:gd name="T1" fmla="*/ 145 h 145"/>
                <a:gd name="T2" fmla="*/ 42 w 44"/>
                <a:gd name="T3" fmla="*/ 127 h 145"/>
                <a:gd name="T4" fmla="*/ 40 w 44"/>
                <a:gd name="T5" fmla="*/ 109 h 145"/>
                <a:gd name="T6" fmla="*/ 36 w 44"/>
                <a:gd name="T7" fmla="*/ 91 h 145"/>
                <a:gd name="T8" fmla="*/ 31 w 44"/>
                <a:gd name="T9" fmla="*/ 72 h 145"/>
                <a:gd name="T10" fmla="*/ 26 w 44"/>
                <a:gd name="T11" fmla="*/ 54 h 145"/>
                <a:gd name="T12" fmla="*/ 19 w 44"/>
                <a:gd name="T13" fmla="*/ 35 h 145"/>
                <a:gd name="T14" fmla="*/ 10 w 44"/>
                <a:gd name="T15" fmla="*/ 17 h 145"/>
                <a:gd name="T16" fmla="*/ 0 w 44"/>
                <a:gd name="T17" fmla="*/ 0 h 145"/>
                <a:gd name="T18" fmla="*/ 8 w 44"/>
                <a:gd name="T19" fmla="*/ 13 h 145"/>
                <a:gd name="T20" fmla="*/ 15 w 44"/>
                <a:gd name="T21" fmla="*/ 29 h 145"/>
                <a:gd name="T22" fmla="*/ 22 w 44"/>
                <a:gd name="T23" fmla="*/ 46 h 145"/>
                <a:gd name="T24" fmla="*/ 28 w 44"/>
                <a:gd name="T25" fmla="*/ 63 h 145"/>
                <a:gd name="T26" fmla="*/ 34 w 44"/>
                <a:gd name="T27" fmla="*/ 82 h 145"/>
                <a:gd name="T28" fmla="*/ 38 w 44"/>
                <a:gd name="T29" fmla="*/ 102 h 145"/>
                <a:gd name="T30" fmla="*/ 42 w 44"/>
                <a:gd name="T31" fmla="*/ 123 h 145"/>
                <a:gd name="T32" fmla="*/ 44 w 44"/>
                <a:gd name="T3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145">
                  <a:moveTo>
                    <a:pt x="44" y="145"/>
                  </a:moveTo>
                  <a:lnTo>
                    <a:pt x="42" y="127"/>
                  </a:lnTo>
                  <a:lnTo>
                    <a:pt x="40" y="109"/>
                  </a:lnTo>
                  <a:lnTo>
                    <a:pt x="36" y="91"/>
                  </a:lnTo>
                  <a:lnTo>
                    <a:pt x="31" y="72"/>
                  </a:lnTo>
                  <a:lnTo>
                    <a:pt x="26" y="54"/>
                  </a:lnTo>
                  <a:lnTo>
                    <a:pt x="19" y="35"/>
                  </a:lnTo>
                  <a:lnTo>
                    <a:pt x="10" y="17"/>
                  </a:lnTo>
                  <a:lnTo>
                    <a:pt x="0" y="0"/>
                  </a:lnTo>
                  <a:lnTo>
                    <a:pt x="8" y="13"/>
                  </a:lnTo>
                  <a:lnTo>
                    <a:pt x="15" y="29"/>
                  </a:lnTo>
                  <a:lnTo>
                    <a:pt x="22" y="46"/>
                  </a:lnTo>
                  <a:lnTo>
                    <a:pt x="28" y="63"/>
                  </a:lnTo>
                  <a:lnTo>
                    <a:pt x="34" y="82"/>
                  </a:lnTo>
                  <a:lnTo>
                    <a:pt x="38" y="102"/>
                  </a:lnTo>
                  <a:lnTo>
                    <a:pt x="42" y="123"/>
                  </a:lnTo>
                  <a:lnTo>
                    <a:pt x="44" y="145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8" name="Freeform 28"/>
            <p:cNvSpPr>
              <a:spLocks/>
            </p:cNvSpPr>
            <p:nvPr/>
          </p:nvSpPr>
          <p:spPr bwMode="auto">
            <a:xfrm>
              <a:off x="3232" y="2104"/>
              <a:ext cx="3" cy="4"/>
            </a:xfrm>
            <a:custGeom>
              <a:avLst/>
              <a:gdLst>
                <a:gd name="T0" fmla="*/ 7 w 7"/>
                <a:gd name="T1" fmla="*/ 9 h 9"/>
                <a:gd name="T2" fmla="*/ 6 w 7"/>
                <a:gd name="T3" fmla="*/ 7 h 9"/>
                <a:gd name="T4" fmla="*/ 4 w 7"/>
                <a:gd name="T5" fmla="*/ 4 h 9"/>
                <a:gd name="T6" fmla="*/ 2 w 7"/>
                <a:gd name="T7" fmla="*/ 2 h 9"/>
                <a:gd name="T8" fmla="*/ 0 w 7"/>
                <a:gd name="T9" fmla="*/ 0 h 9"/>
                <a:gd name="T10" fmla="*/ 2 w 7"/>
                <a:gd name="T11" fmla="*/ 2 h 9"/>
                <a:gd name="T12" fmla="*/ 4 w 7"/>
                <a:gd name="T13" fmla="*/ 4 h 9"/>
                <a:gd name="T14" fmla="*/ 6 w 7"/>
                <a:gd name="T15" fmla="*/ 7 h 9"/>
                <a:gd name="T16" fmla="*/ 7 w 7"/>
                <a:gd name="T1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9">
                  <a:moveTo>
                    <a:pt x="7" y="9"/>
                  </a:moveTo>
                  <a:lnTo>
                    <a:pt x="6" y="7"/>
                  </a:lnTo>
                  <a:lnTo>
                    <a:pt x="4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4" y="4"/>
                  </a:lnTo>
                  <a:lnTo>
                    <a:pt x="6" y="7"/>
                  </a:lnTo>
                  <a:lnTo>
                    <a:pt x="7" y="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29" name="Freeform 29"/>
            <p:cNvSpPr>
              <a:spLocks/>
            </p:cNvSpPr>
            <p:nvPr/>
          </p:nvSpPr>
          <p:spPr bwMode="auto">
            <a:xfrm>
              <a:off x="3131" y="2255"/>
              <a:ext cx="64" cy="119"/>
            </a:xfrm>
            <a:custGeom>
              <a:avLst/>
              <a:gdLst>
                <a:gd name="T0" fmla="*/ 130 w 130"/>
                <a:gd name="T1" fmla="*/ 0 h 238"/>
                <a:gd name="T2" fmla="*/ 109 w 130"/>
                <a:gd name="T3" fmla="*/ 18 h 238"/>
                <a:gd name="T4" fmla="*/ 88 w 130"/>
                <a:gd name="T5" fmla="*/ 40 h 238"/>
                <a:gd name="T6" fmla="*/ 67 w 130"/>
                <a:gd name="T7" fmla="*/ 65 h 238"/>
                <a:gd name="T8" fmla="*/ 49 w 130"/>
                <a:gd name="T9" fmla="*/ 93 h 238"/>
                <a:gd name="T10" fmla="*/ 33 w 130"/>
                <a:gd name="T11" fmla="*/ 124 h 238"/>
                <a:gd name="T12" fmla="*/ 18 w 130"/>
                <a:gd name="T13" fmla="*/ 158 h 238"/>
                <a:gd name="T14" fmla="*/ 7 w 130"/>
                <a:gd name="T15" fmla="*/ 196 h 238"/>
                <a:gd name="T16" fmla="*/ 0 w 130"/>
                <a:gd name="T17" fmla="*/ 238 h 238"/>
                <a:gd name="T18" fmla="*/ 11 w 130"/>
                <a:gd name="T19" fmla="*/ 201 h 238"/>
                <a:gd name="T20" fmla="*/ 22 w 130"/>
                <a:gd name="T21" fmla="*/ 166 h 238"/>
                <a:gd name="T22" fmla="*/ 36 w 130"/>
                <a:gd name="T23" fmla="*/ 133 h 238"/>
                <a:gd name="T24" fmla="*/ 52 w 130"/>
                <a:gd name="T25" fmla="*/ 102 h 238"/>
                <a:gd name="T26" fmla="*/ 70 w 130"/>
                <a:gd name="T27" fmla="*/ 73 h 238"/>
                <a:gd name="T28" fmla="*/ 88 w 130"/>
                <a:gd name="T29" fmla="*/ 46 h 238"/>
                <a:gd name="T30" fmla="*/ 108 w 130"/>
                <a:gd name="T31" fmla="*/ 21 h 238"/>
                <a:gd name="T32" fmla="*/ 130 w 130"/>
                <a:gd name="T33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0" h="238">
                  <a:moveTo>
                    <a:pt x="130" y="0"/>
                  </a:moveTo>
                  <a:lnTo>
                    <a:pt x="109" y="18"/>
                  </a:lnTo>
                  <a:lnTo>
                    <a:pt x="88" y="40"/>
                  </a:lnTo>
                  <a:lnTo>
                    <a:pt x="67" y="65"/>
                  </a:lnTo>
                  <a:lnTo>
                    <a:pt x="49" y="93"/>
                  </a:lnTo>
                  <a:lnTo>
                    <a:pt x="33" y="124"/>
                  </a:lnTo>
                  <a:lnTo>
                    <a:pt x="18" y="158"/>
                  </a:lnTo>
                  <a:lnTo>
                    <a:pt x="7" y="196"/>
                  </a:lnTo>
                  <a:lnTo>
                    <a:pt x="0" y="238"/>
                  </a:lnTo>
                  <a:lnTo>
                    <a:pt x="11" y="201"/>
                  </a:lnTo>
                  <a:lnTo>
                    <a:pt x="22" y="166"/>
                  </a:lnTo>
                  <a:lnTo>
                    <a:pt x="36" y="133"/>
                  </a:lnTo>
                  <a:lnTo>
                    <a:pt x="52" y="102"/>
                  </a:lnTo>
                  <a:lnTo>
                    <a:pt x="70" y="73"/>
                  </a:lnTo>
                  <a:lnTo>
                    <a:pt x="88" y="46"/>
                  </a:lnTo>
                  <a:lnTo>
                    <a:pt x="108" y="21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30" name="Freeform 30"/>
            <p:cNvSpPr>
              <a:spLocks/>
            </p:cNvSpPr>
            <p:nvPr/>
          </p:nvSpPr>
          <p:spPr bwMode="auto">
            <a:xfrm>
              <a:off x="3126" y="2253"/>
              <a:ext cx="323" cy="463"/>
            </a:xfrm>
            <a:custGeom>
              <a:avLst/>
              <a:gdLst>
                <a:gd name="T0" fmla="*/ 647 w 647"/>
                <a:gd name="T1" fmla="*/ 298 h 926"/>
                <a:gd name="T2" fmla="*/ 647 w 647"/>
                <a:gd name="T3" fmla="*/ 288 h 926"/>
                <a:gd name="T4" fmla="*/ 647 w 647"/>
                <a:gd name="T5" fmla="*/ 276 h 926"/>
                <a:gd name="T6" fmla="*/ 647 w 647"/>
                <a:gd name="T7" fmla="*/ 265 h 926"/>
                <a:gd name="T8" fmla="*/ 647 w 647"/>
                <a:gd name="T9" fmla="*/ 252 h 926"/>
                <a:gd name="T10" fmla="*/ 359 w 647"/>
                <a:gd name="T11" fmla="*/ 253 h 926"/>
                <a:gd name="T12" fmla="*/ 359 w 647"/>
                <a:gd name="T13" fmla="*/ 0 h 926"/>
                <a:gd name="T14" fmla="*/ 267 w 647"/>
                <a:gd name="T15" fmla="*/ 0 h 926"/>
                <a:gd name="T16" fmla="*/ 267 w 647"/>
                <a:gd name="T17" fmla="*/ 246 h 926"/>
                <a:gd name="T18" fmla="*/ 226 w 647"/>
                <a:gd name="T19" fmla="*/ 247 h 926"/>
                <a:gd name="T20" fmla="*/ 229 w 647"/>
                <a:gd name="T21" fmla="*/ 245 h 926"/>
                <a:gd name="T22" fmla="*/ 10 w 647"/>
                <a:gd name="T23" fmla="*/ 243 h 926"/>
                <a:gd name="T24" fmla="*/ 7 w 647"/>
                <a:gd name="T25" fmla="*/ 268 h 926"/>
                <a:gd name="T26" fmla="*/ 1 w 647"/>
                <a:gd name="T27" fmla="*/ 335 h 926"/>
                <a:gd name="T28" fmla="*/ 0 w 647"/>
                <a:gd name="T29" fmla="*/ 432 h 926"/>
                <a:gd name="T30" fmla="*/ 10 w 647"/>
                <a:gd name="T31" fmla="*/ 546 h 926"/>
                <a:gd name="T32" fmla="*/ 15 w 647"/>
                <a:gd name="T33" fmla="*/ 597 h 926"/>
                <a:gd name="T34" fmla="*/ 27 w 647"/>
                <a:gd name="T35" fmla="*/ 647 h 926"/>
                <a:gd name="T36" fmla="*/ 42 w 647"/>
                <a:gd name="T37" fmla="*/ 694 h 926"/>
                <a:gd name="T38" fmla="*/ 61 w 647"/>
                <a:gd name="T39" fmla="*/ 738 h 926"/>
                <a:gd name="T40" fmla="*/ 85 w 647"/>
                <a:gd name="T41" fmla="*/ 779 h 926"/>
                <a:gd name="T42" fmla="*/ 112 w 647"/>
                <a:gd name="T43" fmla="*/ 816 h 926"/>
                <a:gd name="T44" fmla="*/ 142 w 647"/>
                <a:gd name="T45" fmla="*/ 847 h 926"/>
                <a:gd name="T46" fmla="*/ 173 w 647"/>
                <a:gd name="T47" fmla="*/ 873 h 926"/>
                <a:gd name="T48" fmla="*/ 189 w 647"/>
                <a:gd name="T49" fmla="*/ 884 h 926"/>
                <a:gd name="T50" fmla="*/ 204 w 647"/>
                <a:gd name="T51" fmla="*/ 893 h 926"/>
                <a:gd name="T52" fmla="*/ 220 w 647"/>
                <a:gd name="T53" fmla="*/ 900 h 926"/>
                <a:gd name="T54" fmla="*/ 237 w 647"/>
                <a:gd name="T55" fmla="*/ 907 h 926"/>
                <a:gd name="T56" fmla="*/ 256 w 647"/>
                <a:gd name="T57" fmla="*/ 912 h 926"/>
                <a:gd name="T58" fmla="*/ 276 w 647"/>
                <a:gd name="T59" fmla="*/ 916 h 926"/>
                <a:gd name="T60" fmla="*/ 296 w 647"/>
                <a:gd name="T61" fmla="*/ 921 h 926"/>
                <a:gd name="T62" fmla="*/ 318 w 647"/>
                <a:gd name="T63" fmla="*/ 926 h 926"/>
                <a:gd name="T64" fmla="*/ 341 w 647"/>
                <a:gd name="T65" fmla="*/ 924 h 926"/>
                <a:gd name="T66" fmla="*/ 365 w 647"/>
                <a:gd name="T67" fmla="*/ 921 h 926"/>
                <a:gd name="T68" fmla="*/ 388 w 647"/>
                <a:gd name="T69" fmla="*/ 915 h 926"/>
                <a:gd name="T70" fmla="*/ 413 w 647"/>
                <a:gd name="T71" fmla="*/ 907 h 926"/>
                <a:gd name="T72" fmla="*/ 436 w 647"/>
                <a:gd name="T73" fmla="*/ 897 h 926"/>
                <a:gd name="T74" fmla="*/ 458 w 647"/>
                <a:gd name="T75" fmla="*/ 884 h 926"/>
                <a:gd name="T76" fmla="*/ 480 w 647"/>
                <a:gd name="T77" fmla="*/ 869 h 926"/>
                <a:gd name="T78" fmla="*/ 501 w 647"/>
                <a:gd name="T79" fmla="*/ 852 h 926"/>
                <a:gd name="T80" fmla="*/ 521 w 647"/>
                <a:gd name="T81" fmla="*/ 832 h 926"/>
                <a:gd name="T82" fmla="*/ 539 w 647"/>
                <a:gd name="T83" fmla="*/ 809 h 926"/>
                <a:gd name="T84" fmla="*/ 556 w 647"/>
                <a:gd name="T85" fmla="*/ 785 h 926"/>
                <a:gd name="T86" fmla="*/ 572 w 647"/>
                <a:gd name="T87" fmla="*/ 757 h 926"/>
                <a:gd name="T88" fmla="*/ 584 w 647"/>
                <a:gd name="T89" fmla="*/ 729 h 926"/>
                <a:gd name="T90" fmla="*/ 596 w 647"/>
                <a:gd name="T91" fmla="*/ 696 h 926"/>
                <a:gd name="T92" fmla="*/ 605 w 647"/>
                <a:gd name="T93" fmla="*/ 662 h 926"/>
                <a:gd name="T94" fmla="*/ 611 w 647"/>
                <a:gd name="T95" fmla="*/ 625 h 926"/>
                <a:gd name="T96" fmla="*/ 619 w 647"/>
                <a:gd name="T97" fmla="*/ 593 h 926"/>
                <a:gd name="T98" fmla="*/ 626 w 647"/>
                <a:gd name="T99" fmla="*/ 558 h 926"/>
                <a:gd name="T100" fmla="*/ 633 w 647"/>
                <a:gd name="T101" fmla="*/ 521 h 926"/>
                <a:gd name="T102" fmla="*/ 637 w 647"/>
                <a:gd name="T103" fmla="*/ 482 h 926"/>
                <a:gd name="T104" fmla="*/ 642 w 647"/>
                <a:gd name="T105" fmla="*/ 440 h 926"/>
                <a:gd name="T106" fmla="*/ 644 w 647"/>
                <a:gd name="T107" fmla="*/ 395 h 926"/>
                <a:gd name="T108" fmla="*/ 647 w 647"/>
                <a:gd name="T109" fmla="*/ 348 h 926"/>
                <a:gd name="T110" fmla="*/ 647 w 647"/>
                <a:gd name="T111" fmla="*/ 29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47" h="926">
                  <a:moveTo>
                    <a:pt x="647" y="298"/>
                  </a:moveTo>
                  <a:lnTo>
                    <a:pt x="647" y="288"/>
                  </a:lnTo>
                  <a:lnTo>
                    <a:pt x="647" y="276"/>
                  </a:lnTo>
                  <a:lnTo>
                    <a:pt x="647" y="265"/>
                  </a:lnTo>
                  <a:lnTo>
                    <a:pt x="647" y="252"/>
                  </a:lnTo>
                  <a:lnTo>
                    <a:pt x="359" y="253"/>
                  </a:lnTo>
                  <a:lnTo>
                    <a:pt x="359" y="0"/>
                  </a:lnTo>
                  <a:lnTo>
                    <a:pt x="267" y="0"/>
                  </a:lnTo>
                  <a:lnTo>
                    <a:pt x="267" y="246"/>
                  </a:lnTo>
                  <a:lnTo>
                    <a:pt x="226" y="247"/>
                  </a:lnTo>
                  <a:lnTo>
                    <a:pt x="229" y="245"/>
                  </a:lnTo>
                  <a:lnTo>
                    <a:pt x="10" y="243"/>
                  </a:lnTo>
                  <a:lnTo>
                    <a:pt x="7" y="268"/>
                  </a:lnTo>
                  <a:lnTo>
                    <a:pt x="1" y="335"/>
                  </a:lnTo>
                  <a:lnTo>
                    <a:pt x="0" y="432"/>
                  </a:lnTo>
                  <a:lnTo>
                    <a:pt x="10" y="546"/>
                  </a:lnTo>
                  <a:lnTo>
                    <a:pt x="15" y="597"/>
                  </a:lnTo>
                  <a:lnTo>
                    <a:pt x="27" y="647"/>
                  </a:lnTo>
                  <a:lnTo>
                    <a:pt x="42" y="694"/>
                  </a:lnTo>
                  <a:lnTo>
                    <a:pt x="61" y="738"/>
                  </a:lnTo>
                  <a:lnTo>
                    <a:pt x="85" y="779"/>
                  </a:lnTo>
                  <a:lnTo>
                    <a:pt x="112" y="816"/>
                  </a:lnTo>
                  <a:lnTo>
                    <a:pt x="142" y="847"/>
                  </a:lnTo>
                  <a:lnTo>
                    <a:pt x="173" y="873"/>
                  </a:lnTo>
                  <a:lnTo>
                    <a:pt x="189" y="884"/>
                  </a:lnTo>
                  <a:lnTo>
                    <a:pt x="204" y="893"/>
                  </a:lnTo>
                  <a:lnTo>
                    <a:pt x="220" y="900"/>
                  </a:lnTo>
                  <a:lnTo>
                    <a:pt x="237" y="907"/>
                  </a:lnTo>
                  <a:lnTo>
                    <a:pt x="256" y="912"/>
                  </a:lnTo>
                  <a:lnTo>
                    <a:pt x="276" y="916"/>
                  </a:lnTo>
                  <a:lnTo>
                    <a:pt x="296" y="921"/>
                  </a:lnTo>
                  <a:lnTo>
                    <a:pt x="318" y="926"/>
                  </a:lnTo>
                  <a:lnTo>
                    <a:pt x="341" y="924"/>
                  </a:lnTo>
                  <a:lnTo>
                    <a:pt x="365" y="921"/>
                  </a:lnTo>
                  <a:lnTo>
                    <a:pt x="388" y="915"/>
                  </a:lnTo>
                  <a:lnTo>
                    <a:pt x="413" y="907"/>
                  </a:lnTo>
                  <a:lnTo>
                    <a:pt x="436" y="897"/>
                  </a:lnTo>
                  <a:lnTo>
                    <a:pt x="458" y="884"/>
                  </a:lnTo>
                  <a:lnTo>
                    <a:pt x="480" y="869"/>
                  </a:lnTo>
                  <a:lnTo>
                    <a:pt x="501" y="852"/>
                  </a:lnTo>
                  <a:lnTo>
                    <a:pt x="521" y="832"/>
                  </a:lnTo>
                  <a:lnTo>
                    <a:pt x="539" y="809"/>
                  </a:lnTo>
                  <a:lnTo>
                    <a:pt x="556" y="785"/>
                  </a:lnTo>
                  <a:lnTo>
                    <a:pt x="572" y="757"/>
                  </a:lnTo>
                  <a:lnTo>
                    <a:pt x="584" y="729"/>
                  </a:lnTo>
                  <a:lnTo>
                    <a:pt x="596" y="696"/>
                  </a:lnTo>
                  <a:lnTo>
                    <a:pt x="605" y="662"/>
                  </a:lnTo>
                  <a:lnTo>
                    <a:pt x="611" y="625"/>
                  </a:lnTo>
                  <a:lnTo>
                    <a:pt x="619" y="593"/>
                  </a:lnTo>
                  <a:lnTo>
                    <a:pt x="626" y="558"/>
                  </a:lnTo>
                  <a:lnTo>
                    <a:pt x="633" y="521"/>
                  </a:lnTo>
                  <a:lnTo>
                    <a:pt x="637" y="482"/>
                  </a:lnTo>
                  <a:lnTo>
                    <a:pt x="642" y="440"/>
                  </a:lnTo>
                  <a:lnTo>
                    <a:pt x="644" y="395"/>
                  </a:lnTo>
                  <a:lnTo>
                    <a:pt x="647" y="348"/>
                  </a:lnTo>
                  <a:lnTo>
                    <a:pt x="647" y="29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  <p:sp>
          <p:nvSpPr>
            <p:cNvPr id="1031" name="Freeform 31"/>
            <p:cNvSpPr>
              <a:spLocks/>
            </p:cNvSpPr>
            <p:nvPr/>
          </p:nvSpPr>
          <p:spPr bwMode="auto">
            <a:xfrm>
              <a:off x="3087" y="2040"/>
              <a:ext cx="20" cy="2"/>
            </a:xfrm>
            <a:custGeom>
              <a:avLst/>
              <a:gdLst>
                <a:gd name="T0" fmla="*/ 39 w 39"/>
                <a:gd name="T1" fmla="*/ 2 h 3"/>
                <a:gd name="T2" fmla="*/ 34 w 39"/>
                <a:gd name="T3" fmla="*/ 2 h 3"/>
                <a:gd name="T4" fmla="*/ 30 w 39"/>
                <a:gd name="T5" fmla="*/ 1 h 3"/>
                <a:gd name="T6" fmla="*/ 25 w 39"/>
                <a:gd name="T7" fmla="*/ 1 h 3"/>
                <a:gd name="T8" fmla="*/ 21 w 39"/>
                <a:gd name="T9" fmla="*/ 1 h 3"/>
                <a:gd name="T10" fmla="*/ 15 w 39"/>
                <a:gd name="T11" fmla="*/ 0 h 3"/>
                <a:gd name="T12" fmla="*/ 10 w 39"/>
                <a:gd name="T13" fmla="*/ 0 h 3"/>
                <a:gd name="T14" fmla="*/ 6 w 39"/>
                <a:gd name="T15" fmla="*/ 0 h 3"/>
                <a:gd name="T16" fmla="*/ 1 w 39"/>
                <a:gd name="T17" fmla="*/ 0 h 3"/>
                <a:gd name="T18" fmla="*/ 1 w 39"/>
                <a:gd name="T19" fmla="*/ 1 h 3"/>
                <a:gd name="T20" fmla="*/ 1 w 39"/>
                <a:gd name="T21" fmla="*/ 1 h 3"/>
                <a:gd name="T22" fmla="*/ 0 w 39"/>
                <a:gd name="T23" fmla="*/ 2 h 3"/>
                <a:gd name="T24" fmla="*/ 0 w 39"/>
                <a:gd name="T25" fmla="*/ 3 h 3"/>
                <a:gd name="T26" fmla="*/ 4 w 39"/>
                <a:gd name="T27" fmla="*/ 3 h 3"/>
                <a:gd name="T28" fmla="*/ 8 w 39"/>
                <a:gd name="T29" fmla="*/ 2 h 3"/>
                <a:gd name="T30" fmla="*/ 12 w 39"/>
                <a:gd name="T31" fmla="*/ 2 h 3"/>
                <a:gd name="T32" fmla="*/ 18 w 39"/>
                <a:gd name="T33" fmla="*/ 2 h 3"/>
                <a:gd name="T34" fmla="*/ 23 w 39"/>
                <a:gd name="T35" fmla="*/ 2 h 3"/>
                <a:gd name="T36" fmla="*/ 27 w 39"/>
                <a:gd name="T37" fmla="*/ 2 h 3"/>
                <a:gd name="T38" fmla="*/ 33 w 39"/>
                <a:gd name="T39" fmla="*/ 2 h 3"/>
                <a:gd name="T40" fmla="*/ 39 w 39"/>
                <a:gd name="T4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3">
                  <a:moveTo>
                    <a:pt x="39" y="2"/>
                  </a:moveTo>
                  <a:lnTo>
                    <a:pt x="34" y="2"/>
                  </a:lnTo>
                  <a:lnTo>
                    <a:pt x="30" y="1"/>
                  </a:lnTo>
                  <a:lnTo>
                    <a:pt x="25" y="1"/>
                  </a:lnTo>
                  <a:lnTo>
                    <a:pt x="21" y="1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4" y="3"/>
                  </a:lnTo>
                  <a:lnTo>
                    <a:pt x="8" y="2"/>
                  </a:lnTo>
                  <a:lnTo>
                    <a:pt x="12" y="2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3" y="2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50"/>
            </a:p>
          </p:txBody>
        </p:sp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293" y="5661248"/>
            <a:ext cx="2158411" cy="99694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29" y="4188857"/>
            <a:ext cx="414380" cy="9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76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37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152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2" y="273050"/>
            <a:ext cx="4285324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7089907" cy="639631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362" y="1435102"/>
            <a:ext cx="4285324" cy="52074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325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ue Ba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052736"/>
          </a:xfrm>
          <a:solidFill>
            <a:schemeClr val="tx2"/>
          </a:solidFill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124744"/>
            <a:ext cx="11521280" cy="554461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178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Bar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52736"/>
          </a:xfrm>
          <a:solidFill>
            <a:schemeClr val="tx2"/>
          </a:solidFill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2060848"/>
            <a:ext cx="11521280" cy="460851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5360" y="1124747"/>
            <a:ext cx="11521280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529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Bar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52736"/>
          </a:xfrm>
          <a:solidFill>
            <a:schemeClr val="tx2"/>
          </a:solidFill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3712" y="1124744"/>
            <a:ext cx="8352928" cy="554461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34433" y="1124744"/>
            <a:ext cx="3073400" cy="4248944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34433" y="5445128"/>
            <a:ext cx="3073400" cy="1223963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Picture details go here</a:t>
            </a:r>
          </a:p>
        </p:txBody>
      </p:sp>
    </p:spTree>
    <p:extLst>
      <p:ext uri="{BB962C8B-B14F-4D97-AF65-F5344CB8AC3E}">
        <p14:creationId xmlns:p14="http://schemas.microsoft.com/office/powerpoint/2010/main" val="206892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79"/>
            <a:ext cx="12192000" cy="1080120"/>
          </a:xfrm>
          <a:solidFill>
            <a:schemeClr val="tx2"/>
          </a:solidFill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124744"/>
            <a:ext cx="5659040" cy="554461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24744"/>
            <a:ext cx="5659040" cy="554461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828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ue Bar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0120"/>
          </a:xfrm>
          <a:solidFill>
            <a:schemeClr val="tx2"/>
          </a:solidFill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57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89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2204864"/>
            <a:ext cx="11521280" cy="446449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5360" y="1340771"/>
            <a:ext cx="11521280" cy="834107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tx2"/>
                </a:solidFill>
                <a:latin typeface="Open Sans Semibold" pitchFamily="34" charset="0"/>
                <a:ea typeface="Open Sans Semibold" pitchFamily="34" charset="0"/>
                <a:cs typeface="Open Sans Semibold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432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11521280" cy="10801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Title goes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340768"/>
            <a:ext cx="1152128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Content goes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55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4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  <p:sldLayoutId id="2147483743" r:id="rId18"/>
    <p:sldLayoutId id="2147483742" r:id="rId19"/>
    <p:sldLayoutId id="2147483744" r:id="rId20"/>
    <p:sldLayoutId id="2147483737" r:id="rId21"/>
    <p:sldLayoutId id="2147483738" r:id="rId22"/>
    <p:sldLayoutId id="2147483739" r:id="rId2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q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q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2816896" y="5986406"/>
            <a:ext cx="6899811" cy="659086"/>
          </a:xfrm>
          <a:prstGeom prst="rect">
            <a:avLst/>
          </a:prstGeom>
          <a:solidFill>
            <a:schemeClr val="bg1">
              <a:lumMod val="85000"/>
              <a:alpha val="3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0" name="Group 79"/>
          <p:cNvGrpSpPr/>
          <p:nvPr/>
        </p:nvGrpSpPr>
        <p:grpSpPr>
          <a:xfrm>
            <a:off x="3170682" y="1990343"/>
            <a:ext cx="555172" cy="1697393"/>
            <a:chOff x="5391766" y="1975178"/>
            <a:chExt cx="555172" cy="1697393"/>
          </a:xfrm>
        </p:grpSpPr>
        <p:sp>
          <p:nvSpPr>
            <p:cNvPr id="81" name="Rectangle 80"/>
            <p:cNvSpPr/>
            <p:nvPr/>
          </p:nvSpPr>
          <p:spPr>
            <a:xfrm>
              <a:off x="5391767" y="3410206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391767" y="30507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391767" y="268568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391766" y="1975178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391767" y="23249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/>
          <p:cNvSpPr/>
          <p:nvPr/>
        </p:nvSpPr>
        <p:spPr>
          <a:xfrm>
            <a:off x="2846832" y="480949"/>
            <a:ext cx="8018817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Competitions 1-6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31289" y="527542"/>
            <a:ext cx="202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Programme Evaluation</a:t>
            </a:r>
            <a:endParaRPr lang="en-GB" sz="1600" dirty="0"/>
          </a:p>
        </p:txBody>
      </p:sp>
      <p:sp>
        <p:nvSpPr>
          <p:cNvPr id="7" name="Rectangle 6"/>
          <p:cNvSpPr/>
          <p:nvPr/>
        </p:nvSpPr>
        <p:spPr>
          <a:xfrm>
            <a:off x="9585589" y="3722624"/>
            <a:ext cx="1280061" cy="65314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31289" y="3820303"/>
            <a:ext cx="201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Competition Evaluations</a:t>
            </a:r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2825061" y="3746657"/>
            <a:ext cx="1246412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161035" y="3746658"/>
            <a:ext cx="1262743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5513340" y="3746659"/>
            <a:ext cx="1262743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59211" y="3746659"/>
            <a:ext cx="1262743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8222400" y="3746660"/>
            <a:ext cx="1262743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31289" y="4737204"/>
            <a:ext cx="1985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Additional Research Activities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2816896" y="4680478"/>
            <a:ext cx="6668247" cy="65314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Competitions 1-5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170680" y="2363179"/>
            <a:ext cx="555171" cy="2037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eft Brace 28"/>
          <p:cNvSpPr/>
          <p:nvPr/>
        </p:nvSpPr>
        <p:spPr>
          <a:xfrm>
            <a:off x="2324318" y="1392995"/>
            <a:ext cx="517071" cy="21097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1663010" y="2365546"/>
            <a:ext cx="794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No. of projects</a:t>
            </a:r>
            <a:endParaRPr lang="en-GB" sz="1200" dirty="0"/>
          </a:p>
        </p:txBody>
      </p:sp>
      <p:sp>
        <p:nvSpPr>
          <p:cNvPr id="31" name="Rectangle 30"/>
          <p:cNvSpPr/>
          <p:nvPr/>
        </p:nvSpPr>
        <p:spPr>
          <a:xfrm>
            <a:off x="3633552" y="6163826"/>
            <a:ext cx="1453244" cy="27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SQW</a:t>
            </a:r>
            <a:endParaRPr lang="en-GB" sz="16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963815" y="609403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Key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5230241" y="6180993"/>
            <a:ext cx="4215638" cy="27825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New contractor feeding to SQW</a:t>
            </a:r>
            <a:endParaRPr lang="en-GB" sz="16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337645" y="1281970"/>
            <a:ext cx="400110" cy="2399639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GB" sz="1400" b="1" dirty="0" smtClean="0"/>
              <a:t>To be confirmed</a:t>
            </a:r>
            <a:endParaRPr lang="en-GB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0012438" y="1269320"/>
            <a:ext cx="400110" cy="2403250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GB" sz="1400" b="1" dirty="0" smtClean="0"/>
              <a:t>To be confirmed</a:t>
            </a:r>
            <a:endParaRPr lang="en-GB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653716" y="1278359"/>
            <a:ext cx="400110" cy="2403250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GB" sz="1400" b="1" dirty="0" smtClean="0"/>
              <a:t>To be confirmed</a:t>
            </a:r>
            <a:endParaRPr lang="en-GB" sz="1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5845476" y="1269320"/>
            <a:ext cx="555174" cy="2403250"/>
            <a:chOff x="5391764" y="1269321"/>
            <a:chExt cx="555174" cy="2403250"/>
          </a:xfrm>
        </p:grpSpPr>
        <p:sp>
          <p:nvSpPr>
            <p:cNvPr id="59" name="Rectangle 58"/>
            <p:cNvSpPr/>
            <p:nvPr/>
          </p:nvSpPr>
          <p:spPr>
            <a:xfrm>
              <a:off x="5391767" y="3410206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391767" y="30507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391767" y="268568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91766" y="1975178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91767" y="23249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91764" y="1269321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391765" y="1618236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539281" y="1278359"/>
            <a:ext cx="555174" cy="2403250"/>
            <a:chOff x="5391764" y="1269321"/>
            <a:chExt cx="555174" cy="2403250"/>
          </a:xfrm>
        </p:grpSpPr>
        <p:sp>
          <p:nvSpPr>
            <p:cNvPr id="58" name="Rectangle 57"/>
            <p:cNvSpPr/>
            <p:nvPr/>
          </p:nvSpPr>
          <p:spPr>
            <a:xfrm>
              <a:off x="5391767" y="3410206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391767" y="30507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91767" y="268568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391766" y="1975178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391767" y="2324975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91764" y="1269321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391765" y="1618236"/>
              <a:ext cx="555171" cy="262365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0"/>
            <a:ext cx="1962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Annex 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65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KCES 2014">
  <a:themeElements>
    <a:clrScheme name="Custom 2">
      <a:dk1>
        <a:sysClr val="windowText" lastClr="000000"/>
      </a:dk1>
      <a:lt1>
        <a:sysClr val="window" lastClr="FFFFFF"/>
      </a:lt1>
      <a:dk2>
        <a:srgbClr val="233A75"/>
      </a:dk2>
      <a:lt2>
        <a:srgbClr val="CFC4C3"/>
      </a:lt2>
      <a:accent1>
        <a:srgbClr val="233A75"/>
      </a:accent1>
      <a:accent2>
        <a:srgbClr val="836DB0"/>
      </a:accent2>
      <a:accent3>
        <a:srgbClr val="E8503E"/>
      </a:accent3>
      <a:accent4>
        <a:srgbClr val="E31A52"/>
      </a:accent4>
      <a:accent5>
        <a:srgbClr val="12BFD6"/>
      </a:accent5>
      <a:accent6>
        <a:srgbClr val="2B79BD"/>
      </a:accent6>
      <a:hlink>
        <a:srgbClr val="0080FF"/>
      </a:hlink>
      <a:folHlink>
        <a:srgbClr val="5EAEFF"/>
      </a:folHlink>
    </a:clrScheme>
    <a:fontScheme name="Custom 1">
      <a:majorFont>
        <a:latin typeface="Open Sans Extrabold"/>
        <a:ea typeface="ヒラギノ角ゴ ProN W3"/>
        <a:cs typeface="ヒラギノ角ゴ ProN W3"/>
      </a:majorFont>
      <a:minorFont>
        <a:latin typeface="Open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40C175E2-8868-49B8-8B25-51F74955746D}" vid="{83DEDEA8-9866-4D5D-8516-C85A411B1E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75</TotalTime>
  <Words>39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Open Sans</vt:lpstr>
      <vt:lpstr>Open Sans Extrabold</vt:lpstr>
      <vt:lpstr>Open Sans Semibold</vt:lpstr>
      <vt:lpstr>Wingdings</vt:lpstr>
      <vt:lpstr>ヒラギノ角ゴ ProN W3</vt:lpstr>
      <vt:lpstr>UKCES 2014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Rowan Foster</dc:creator>
  <cp:lastModifiedBy>Rowan Foster</cp:lastModifiedBy>
  <cp:revision>15</cp:revision>
  <dcterms:created xsi:type="dcterms:W3CDTF">2015-07-07T13:23:37Z</dcterms:created>
  <dcterms:modified xsi:type="dcterms:W3CDTF">2015-07-22T15:04:16Z</dcterms:modified>
</cp:coreProperties>
</file>