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2C1AE0-BC85-4A99-8906-6BCF9B45D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FF689DF-FA36-4883-B5EB-6FA2882CE6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DDEDE2-203B-4744-8EE7-63C09EE14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429E3D-AA76-4AB1-A8FB-C6CCF9900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3A9EC5-5AC8-4971-85BB-E54689947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1151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E8094A-A231-4918-BAD7-078044B92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232E4FF-BFD5-4E78-AEDF-782FC2BC0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FA57A1-3753-41E5-93E1-E1F718B7E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130D8E-49CB-4736-9389-8D2DE3610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68BE59-C1A5-459B-89A7-3163F6EA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030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73AE56A-5CDA-43D3-B818-7744B88FE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65FF5A7-9DB7-4108-A534-ECDACFF22F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6689AAE-A5B1-417A-88A6-9C311624C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481970-8AD0-4FB5-82BF-EF3E9F4B4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4EB9E4-C92F-472C-9FB1-47038291F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5884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DB2CF-FEC2-4C07-AE96-D3AD9BC42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142B62-7D36-4762-B9AA-3E1BA8144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EFC6F4-3E8E-45AC-98CA-BAD1FD7B3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0B029A-F7DC-4321-BE68-850AD70A0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361B73-69EE-4F8B-A9BE-229ED9280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26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191CDB-5F9D-4F96-9B20-2CEEDF80D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89B3BEF-FB07-4B57-89C0-CDB84FF8A8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E5B198F-384C-4E03-A7AF-7D1E14C8A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8A9B306-D7BF-4D08-90C3-0CA77FFDF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696235-FEF4-4189-932D-751A4E055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990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2D2CCB-78C0-4B6B-B9BE-333B33F18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3F75C4-ED99-4D18-9D04-67C5137FE5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08DFE6-A7D7-4E8B-929F-3EF8B71E20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B54D67-5B23-46AA-9DD2-85A3B0E99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BC5D10-159B-4D0F-975C-35A62499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AF32F5E-C839-4F64-B3A6-787A5F5EB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989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7C0156-E640-4458-92EA-5B42C8938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40D0EC-F0B1-4A78-A45F-7454B4CAB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0A50C07-3B00-4BF0-96FD-49C66DB6A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DBABEFF-9943-4C9D-985D-597EE299F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3C3A50-FD45-4731-A38E-A2EB71B69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A29DE79-66D1-4DC9-B5B4-7BEB48B3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4F157D4-DBEE-421A-9085-13B240B97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A6ADE39-CEC4-4D39-AF2D-E882739C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012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889B6C-13AC-4E85-AE8E-47C83ACA2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0DEDC19-ED59-417F-8A72-CF0D9B272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3FA9663-8C66-4069-AE9D-A54EE5B45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63E7EB1-A086-4522-B8E2-BA5C1E9D2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600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45DEAF-69C9-4500-B48D-8E18B1DD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0C0DCBF-2182-4C90-84EA-432F370BA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E487F58-8816-420C-90FD-2B235B877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518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5386F5-F05C-4CC7-A1D3-28EE65C8B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8C2F8A-FC50-4844-B8E9-7D6112284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466342-3A41-4914-BF36-A49595C7E0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E72F0A-EF7B-4520-A67F-24C6D2418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691282-B7BE-4AA8-AF3D-7DF27E40C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0896E2A-9370-487B-B833-35F7922B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783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FAE53A-991B-4591-BBAA-DB74518CE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0D0DA9A-C2EE-4CD0-BE70-0E699D3BAA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4DD792-52F2-4A79-A168-4116CA399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5E8731-54E4-423F-BFDB-E19949891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29BF64-43C6-41ED-9CA0-81CBBB04F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69C625-FD55-4D7F-9A1A-D9F3531D6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4707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74AD379-4474-465C-9977-4D25E51AD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A530CA-FE43-427F-8121-0E83F4C39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88263C-ABC5-4F68-B236-78E3C4F6BD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309DF-17E3-499A-A9D1-E9442EA67F33}" type="datetimeFigureOut">
              <a:rPr lang="fr-FR" smtClean="0"/>
              <a:t>15/04/2019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49BB36-3BBD-4661-9B98-89FEF2BFE4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5FBBE20-D7A9-461D-9608-1D187C6E7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627C1-9BDF-4344-AF85-20A56DA2EC3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752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-01_1338.jpg">
            <a:extLst>
              <a:ext uri="{FF2B5EF4-FFF2-40B4-BE49-F238E27FC236}">
                <a16:creationId xmlns:a16="http://schemas.microsoft.com/office/drawing/2014/main" id="{3B142C93-3C5C-4C60-849E-DA09976272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8"/>
          <a:stretch/>
        </p:blipFill>
        <p:spPr bwMode="auto">
          <a:xfrm>
            <a:off x="1287379" y="104930"/>
            <a:ext cx="1061303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0A7DC2DF-0FE2-4514-B6BA-F92CB3DD3CD2}"/>
              </a:ext>
            </a:extLst>
          </p:cNvPr>
          <p:cNvSpPr/>
          <p:nvPr/>
        </p:nvSpPr>
        <p:spPr>
          <a:xfrm>
            <a:off x="8034728" y="5771214"/>
            <a:ext cx="269823" cy="389744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3BB46-18DA-41C4-AB96-EA6FFAEFA8E4}"/>
              </a:ext>
            </a:extLst>
          </p:cNvPr>
          <p:cNvSpPr/>
          <p:nvPr/>
        </p:nvSpPr>
        <p:spPr>
          <a:xfrm>
            <a:off x="9863528" y="6505732"/>
            <a:ext cx="314793" cy="24733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986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B262-1424-468A-9E9E-CA264622F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6727"/>
            <a:ext cx="9144000" cy="385010"/>
          </a:xfrm>
        </p:spPr>
        <p:txBody>
          <a:bodyPr>
            <a:normAutofit/>
          </a:bodyPr>
          <a:lstStyle/>
          <a:p>
            <a:r>
              <a:rPr lang="en-GB" sz="2000" b="1" dirty="0"/>
              <a:t>Mobile Clinic - Content List</a:t>
            </a:r>
            <a:endParaRPr lang="en-US" sz="2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876CB-6C18-44BD-B8BC-D63ACFD32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842211"/>
            <a:ext cx="9144000" cy="5835315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GB" sz="1800" dirty="0"/>
              <a:t>1. storage unit and counter with integrated sink:</a:t>
            </a:r>
          </a:p>
          <a:p>
            <a:pPr algn="l"/>
            <a:r>
              <a:rPr lang="en-GB" sz="1800" dirty="0"/>
              <a:t>- fresh and grey water tank- under-counter refrigerator</a:t>
            </a:r>
          </a:p>
          <a:p>
            <a:pPr marL="285750" indent="-285750" algn="l">
              <a:buFontTx/>
              <a:buChar char="-"/>
            </a:pPr>
            <a:r>
              <a:rPr lang="en-GB" sz="1800" dirty="0"/>
              <a:t>electric generator and converter </a:t>
            </a:r>
          </a:p>
          <a:p>
            <a:pPr marL="285750" indent="-285750" algn="l">
              <a:buFontTx/>
              <a:buChar char="-"/>
            </a:pPr>
            <a:r>
              <a:rPr lang="en-GB" sz="1800" dirty="0"/>
              <a:t>electrical panel</a:t>
            </a:r>
          </a:p>
          <a:p>
            <a:pPr marL="285750" indent="-285750" algn="l">
              <a:buFontTx/>
              <a:buChar char="-"/>
            </a:pPr>
            <a:r>
              <a:rPr lang="en-GB" sz="1800" dirty="0"/>
              <a:t>storage with lock for medical equipment and instruments </a:t>
            </a:r>
          </a:p>
          <a:p>
            <a:pPr marL="285750" indent="-285750" algn="l">
              <a:buFontTx/>
              <a:buChar char="-"/>
            </a:pPr>
            <a:r>
              <a:rPr lang="en-GB" sz="1800" dirty="0"/>
              <a:t>gloves, biohazard containers and disinfectant wipes</a:t>
            </a:r>
          </a:p>
          <a:p>
            <a:pPr marL="285750" indent="-285750" algn="l">
              <a:buFontTx/>
              <a:buChar char="-"/>
            </a:pPr>
            <a:r>
              <a:rPr lang="en-GB" sz="1800" dirty="0"/>
              <a:t>heating and air conditioning </a:t>
            </a:r>
          </a:p>
          <a:p>
            <a:pPr algn="l"/>
            <a:r>
              <a:rPr lang="en-GB" sz="1800" dirty="0"/>
              <a:t>2. medical examination table </a:t>
            </a:r>
          </a:p>
          <a:p>
            <a:pPr algn="l"/>
            <a:r>
              <a:rPr lang="en-GB" sz="1800" dirty="0"/>
              <a:t>3. information display</a:t>
            </a:r>
          </a:p>
          <a:p>
            <a:pPr algn="l"/>
            <a:r>
              <a:rPr lang="en-GB" sz="1800" dirty="0"/>
              <a:t>4. bench for 3 passengers with safety belts </a:t>
            </a:r>
          </a:p>
          <a:p>
            <a:pPr algn="l"/>
            <a:r>
              <a:rPr lang="en-GB" sz="1800" dirty="0"/>
              <a:t>5. nursing bench</a:t>
            </a:r>
          </a:p>
          <a:p>
            <a:pPr algn="l"/>
            <a:r>
              <a:rPr lang="en-GB" sz="1800" dirty="0"/>
              <a:t>6. folding table against the wall</a:t>
            </a:r>
          </a:p>
          <a:p>
            <a:pPr algn="l"/>
            <a:r>
              <a:rPr lang="en-GB" sz="1800" dirty="0"/>
              <a:t>7. seat for 2 passengers</a:t>
            </a:r>
          </a:p>
          <a:p>
            <a:pPr algn="l"/>
            <a:r>
              <a:rPr lang="en-GB" sz="1800" dirty="0"/>
              <a:t>8. curtain to isolate the examination table</a:t>
            </a:r>
          </a:p>
          <a:p>
            <a:pPr algn="l"/>
            <a:r>
              <a:rPr lang="en-GB" sz="1800" dirty="0"/>
              <a:t>9. space for students/trainees</a:t>
            </a:r>
          </a:p>
          <a:p>
            <a:pPr algn="l"/>
            <a:r>
              <a:rPr lang="en-GB" sz="1800" dirty="0"/>
              <a:t>10. minimum workstation</a:t>
            </a:r>
          </a:p>
          <a:p>
            <a:pPr algn="l"/>
            <a:r>
              <a:rPr lang="en-GB" sz="1800" dirty="0"/>
              <a:t>11. batteries under the bench seat</a:t>
            </a:r>
          </a:p>
          <a:p>
            <a:pPr algn="l"/>
            <a:r>
              <a:rPr lang="en-GB" sz="1800" dirty="0"/>
              <a:t>12. storage under the examination table:</a:t>
            </a:r>
          </a:p>
          <a:p>
            <a:pPr algn="l"/>
            <a:r>
              <a:rPr lang="en-GB" sz="1800" dirty="0"/>
              <a:t>- plastic bag bin for patients' clothing - waste bin</a:t>
            </a:r>
          </a:p>
          <a:p>
            <a:pPr algn="l"/>
            <a:r>
              <a:rPr lang="en-GB" sz="1800" dirty="0"/>
              <a:t>13. removable file die under the seat</a:t>
            </a:r>
          </a:p>
          <a:p>
            <a:pPr algn="l"/>
            <a:r>
              <a:rPr lang="en-GB" sz="1800" dirty="0"/>
              <a:t>14. pharmacy with adjustable shelves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8287663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C0A811CCB67A4EB5C653E62DF4C7D8" ma:contentTypeVersion="10" ma:contentTypeDescription="Create a new document." ma:contentTypeScope="" ma:versionID="6543a1f838fb3e64818dd5bf012c56c6">
  <xsd:schema xmlns:xsd="http://www.w3.org/2001/XMLSchema" xmlns:xs="http://www.w3.org/2001/XMLSchema" xmlns:p="http://schemas.microsoft.com/office/2006/metadata/properties" xmlns:ns1="http://schemas.microsoft.com/sharepoint/v3" xmlns:ns2="12446aad-6d67-4406-9160-e9a298c7f360" xmlns:ns3="184c6296-04f2-4b59-a884-7fa598fd8790" targetNamespace="http://schemas.microsoft.com/office/2006/metadata/properties" ma:root="true" ma:fieldsID="0349235525b3766eaad5d1cc5a136447" ns1:_="" ns2:_="" ns3:_="">
    <xsd:import namespace="http://schemas.microsoft.com/sharepoint/v3"/>
    <xsd:import namespace="12446aad-6d67-4406-9160-e9a298c7f360"/>
    <xsd:import namespace="184c6296-04f2-4b59-a884-7fa598fd8790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MediaServiceMetadata" minOccurs="0"/>
                <xsd:element ref="ns2:MediaServiceFastMetadata" minOccurs="0"/>
                <xsd:element ref="ns2:Reviewed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446aad-6d67-4406-9160-e9a298c7f3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Reviewed" ma:index="12" nillable="true" ma:displayName="Reviewed" ma:default="1" ma:internalName="Reviewed">
      <xsd:simpleType>
        <xsd:restriction base="dms:Boolea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4c6296-04f2-4b59-a884-7fa598fd879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viewed xmlns="12446aad-6d67-4406-9160-e9a298c7f360">true</Reviewed>
  </documentManagement>
</p:properties>
</file>

<file path=customXml/itemProps1.xml><?xml version="1.0" encoding="utf-8"?>
<ds:datastoreItem xmlns:ds="http://schemas.openxmlformats.org/officeDocument/2006/customXml" ds:itemID="{4C773AA2-C448-4AF4-94AB-C8F3B6D5C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2446aad-6d67-4406-9160-e9a298c7f360"/>
    <ds:schemaRef ds:uri="184c6296-04f2-4b59-a884-7fa598fd87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0D57AA-727E-40DB-9273-7A3ED140D6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492322-1734-444E-A1F4-BA73E200190F}">
  <ds:schemaRefs>
    <ds:schemaRef ds:uri="http://schemas.microsoft.com/sharepoint/v3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12446aad-6d67-4406-9160-e9a298c7f360"/>
    <ds:schemaRef ds:uri="http://schemas.microsoft.com/office/infopath/2007/PartnerControls"/>
    <ds:schemaRef ds:uri="http://schemas.openxmlformats.org/package/2006/metadata/core-properties"/>
    <ds:schemaRef ds:uri="184c6296-04f2-4b59-a884-7fa598fd879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142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PowerPoint Presentation</vt:lpstr>
      <vt:lpstr>Mobile Clinic - Content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Sody J. Ezekiel-Hart</cp:lastModifiedBy>
  <cp:revision>6</cp:revision>
  <dcterms:created xsi:type="dcterms:W3CDTF">2019-01-18T12:29:07Z</dcterms:created>
  <dcterms:modified xsi:type="dcterms:W3CDTF">2019-04-15T11:44:28Z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0x010100FBC0A811CCB67A4EB5C653E62DF4C7D8</vt:lpwstr>
  </property>
</Properties>
</file>