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38_0.xml" ContentType="application/vnd.ms-powerpoint.comments+xml"/>
  <Override PartName="/ppt/comments/modernComment_13F_0.xml" ContentType="application/vnd.ms-powerpoint.comments+xml"/>
  <Override PartName="/ppt/comments/modernComment_55B_22021456.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4"/>
    <p:sldMasterId id="2147484026" r:id="rId5"/>
  </p:sldMasterIdLst>
  <p:notesMasterIdLst>
    <p:notesMasterId r:id="rId12"/>
  </p:notesMasterIdLst>
  <p:sldIdLst>
    <p:sldId id="312" r:id="rId6"/>
    <p:sldId id="319" r:id="rId7"/>
    <p:sldId id="2145705775" r:id="rId8"/>
    <p:sldId id="1371" r:id="rId9"/>
    <p:sldId id="2145705776" r:id="rId10"/>
    <p:sldId id="2145705774" r:id="rId11"/>
  </p:sldIdLst>
  <p:sldSz cx="9906000" cy="6858000" type="A4"/>
  <p:notesSz cx="6810375" cy="9942513"/>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023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80464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20697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60929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011623" algn="l" defTabSz="804649" rtl="0" eaLnBrk="1" latinLnBrk="0" hangingPunct="1">
      <a:defRPr kern="1200">
        <a:solidFill>
          <a:schemeClr val="tx1"/>
        </a:solidFill>
        <a:latin typeface="Arial" panose="020B0604020202020204" pitchFamily="34" charset="0"/>
        <a:ea typeface="+mn-ea"/>
        <a:cs typeface="+mn-cs"/>
      </a:defRPr>
    </a:lvl6pPr>
    <a:lvl7pPr marL="2413947" algn="l" defTabSz="804649" rtl="0" eaLnBrk="1" latinLnBrk="0" hangingPunct="1">
      <a:defRPr kern="1200">
        <a:solidFill>
          <a:schemeClr val="tx1"/>
        </a:solidFill>
        <a:latin typeface="Arial" panose="020B0604020202020204" pitchFamily="34" charset="0"/>
        <a:ea typeface="+mn-ea"/>
        <a:cs typeface="+mn-cs"/>
      </a:defRPr>
    </a:lvl7pPr>
    <a:lvl8pPr marL="2816272" algn="l" defTabSz="804649" rtl="0" eaLnBrk="1" latinLnBrk="0" hangingPunct="1">
      <a:defRPr kern="1200">
        <a:solidFill>
          <a:schemeClr val="tx1"/>
        </a:solidFill>
        <a:latin typeface="Arial" panose="020B0604020202020204" pitchFamily="34" charset="0"/>
        <a:ea typeface="+mn-ea"/>
        <a:cs typeface="+mn-cs"/>
      </a:defRPr>
    </a:lvl8pPr>
    <a:lvl9pPr marL="3218597" algn="l" defTabSz="804649"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BB66BABD-D874-4282-9C3C-5EB66DEB4790}">
          <p14:sldIdLst>
            <p14:sldId id="312"/>
            <p14:sldId id="319"/>
            <p14:sldId id="2145705775"/>
            <p14:sldId id="1371"/>
            <p14:sldId id="2145705776"/>
            <p14:sldId id="2145705774"/>
          </p14:sldIdLst>
        </p14:section>
      </p14:sectionLst>
    </p:ext>
    <p:ext uri="{EFAFB233-063F-42B5-8137-9DF3F51BA10A}">
      <p15:sldGuideLst xmlns:p15="http://schemas.microsoft.com/office/powerpoint/2012/main">
        <p15:guide id="1" orient="horz" pos="4065" userDrawn="1">
          <p15:clr>
            <a:srgbClr val="A4A3A4"/>
          </p15:clr>
        </p15:guide>
        <p15:guide id="2" orient="horz" pos="2137" userDrawn="1">
          <p15:clr>
            <a:srgbClr val="A4A3A4"/>
          </p15:clr>
        </p15:guide>
        <p15:guide id="3" orient="horz" pos="323" userDrawn="1">
          <p15:clr>
            <a:srgbClr val="A4A3A4"/>
          </p15:clr>
        </p15:guide>
        <p15:guide id="4" orient="horz" pos="1094" userDrawn="1">
          <p15:clr>
            <a:srgbClr val="A4A3A4"/>
          </p15:clr>
        </p15:guide>
        <p15:guide id="5" orient="horz" pos="2818">
          <p15:clr>
            <a:srgbClr val="A4A3A4"/>
          </p15:clr>
        </p15:guide>
        <p15:guide id="6" orient="horz" pos="1502">
          <p15:clr>
            <a:srgbClr val="A4A3A4"/>
          </p15:clr>
        </p15:guide>
        <p15:guide id="7" pos="3840">
          <p15:clr>
            <a:srgbClr val="A4A3A4"/>
          </p15:clr>
        </p15:guide>
        <p15:guide id="8" pos="302">
          <p15:clr>
            <a:srgbClr val="A4A3A4"/>
          </p15:clr>
        </p15:guide>
        <p15:guide id="9" pos="7378">
          <p15:clr>
            <a:srgbClr val="A4A3A4"/>
          </p15:clr>
        </p15:guide>
        <p15:guide id="10" orient="horz" pos="2819">
          <p15:clr>
            <a:srgbClr val="A4A3A4"/>
          </p15:clr>
        </p15:guide>
        <p15:guide id="11" orient="horz" pos="1684" userDrawn="1">
          <p15:clr>
            <a:srgbClr val="A4A3A4"/>
          </p15:clr>
        </p15:guide>
        <p15:guide id="12" pos="535" userDrawn="1">
          <p15:clr>
            <a:srgbClr val="A4A3A4"/>
          </p15:clr>
        </p15:guide>
        <p15:guide id="13" pos="246">
          <p15:clr>
            <a:srgbClr val="A4A3A4"/>
          </p15:clr>
        </p15:guide>
        <p15:guide id="14" pos="599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0C531F-4BD4-690D-5DE7-B30DA339E6AA}" name="Mackman, Gary" initials="MG" userId="S::gary.mackman@justice.gov.uk::c4a8a762-2e33-46e1-8d94-880a6e7e1b57" providerId="AD"/>
  <p188:author id="{B870F55F-A940-6529-0CA3-9F0D8F5337B4}" name="Henderson, Joe" initials="HJ" userId="S::joe.henderson@justice.gov.uk::8c8a1ea3-2a35-436a-961b-8173f72ea4d2" providerId="AD"/>
  <p188:author id="{8FA825DF-79E1-3DC1-B368-E1C31C45E596}" name="Palmer, Darren" initials="PD" userId="S::darren.palmer@justice.gov.uk::c44336e3-2dcb-48bd-94bf-419e974c1b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59"/>
    <a:srgbClr val="822433"/>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10" autoAdjust="0"/>
  </p:normalViewPr>
  <p:slideViewPr>
    <p:cSldViewPr snapToGrid="0">
      <p:cViewPr varScale="1">
        <p:scale>
          <a:sx n="60" d="100"/>
          <a:sy n="60" d="100"/>
        </p:scale>
        <p:origin x="1316" y="40"/>
      </p:cViewPr>
      <p:guideLst>
        <p:guide orient="horz" pos="4065"/>
        <p:guide orient="horz" pos="2137"/>
        <p:guide orient="horz" pos="323"/>
        <p:guide orient="horz" pos="1094"/>
        <p:guide orient="horz" pos="2818"/>
        <p:guide orient="horz" pos="1502"/>
        <p:guide pos="3840"/>
        <p:guide pos="302"/>
        <p:guide pos="7378"/>
        <p:guide orient="horz" pos="2819"/>
        <p:guide orient="horz" pos="1684"/>
        <p:guide pos="535"/>
        <p:guide pos="246"/>
        <p:guide pos="599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omments/modernComment_138_0.xml><?xml version="1.0" encoding="utf-8"?>
<p188:cmLst xmlns:a="http://schemas.openxmlformats.org/drawingml/2006/main" xmlns:r="http://schemas.openxmlformats.org/officeDocument/2006/relationships" xmlns:p188="http://schemas.microsoft.com/office/powerpoint/2018/8/main">
  <p188:cm id="{DE0F1722-9F1C-4337-8517-7686482F1D60}" authorId="{330C531F-4BD4-690D-5DE7-B30DA339E6AA}" created="2022-02-03T09:04:34.743">
    <ac:txMkLst xmlns:ac="http://schemas.microsoft.com/office/drawing/2013/main/command">
      <pc:docMk xmlns:pc="http://schemas.microsoft.com/office/powerpoint/2013/main/command"/>
      <pc:sldMk xmlns:pc="http://schemas.microsoft.com/office/powerpoint/2013/main/command" cId="0" sldId="312"/>
      <ac:spMk id="2" creationId="{00000000-0000-0000-0000-000000000000}"/>
      <ac:txMk cp="45">
        <ac:context len="65" hash="2871960514"/>
      </ac:txMk>
    </ac:txMkLst>
    <p188:pos x="8835648" y="293614"/>
    <p188:txBody>
      <a:bodyPr/>
      <a:lstStyle/>
      <a:p>
        <a:r>
          <a:rPr lang="en-GB"/>
          <a:t>When you look at the 7 step process, i don't think that there is PoV, either way, i think that all acronyms should be spelt out. Personally, I think that this is a Proof of Concept that covers both operational and technical aspects. Part of the analysis should be on value. At the moment there are questions on if it would work, let alone what value it would add.</a:t>
        </a:r>
      </a:p>
    </p188:txBody>
  </p188:cm>
</p188:cmLst>
</file>

<file path=ppt/comments/modernComment_13F_0.xml><?xml version="1.0" encoding="utf-8"?>
<p188:cmLst xmlns:a="http://schemas.openxmlformats.org/drawingml/2006/main" xmlns:r="http://schemas.openxmlformats.org/officeDocument/2006/relationships" xmlns:p188="http://schemas.microsoft.com/office/powerpoint/2018/8/main">
  <p188:cm id="{D7324D35-202F-499E-A20F-CF4681A69407}" authorId="{330C531F-4BD4-690D-5DE7-B30DA339E6AA}" created="2022-02-03T09:05:30.387">
    <ac:txMkLst xmlns:ac="http://schemas.microsoft.com/office/drawing/2013/main/command">
      <pc:docMk xmlns:pc="http://schemas.microsoft.com/office/powerpoint/2013/main/command"/>
      <pc:sldMk xmlns:pc="http://schemas.microsoft.com/office/powerpoint/2013/main/command" cId="0" sldId="319"/>
      <ac:spMk id="71" creationId="{00000000-0000-0000-0000-000000000000}"/>
      <ac:txMk cp="55" len="207">
        <ac:context len="699" hash="2039570204"/>
      </ac:txMk>
    </ac:txMkLst>
    <p188:pos x="6243718" y="2506211"/>
    <p188:replyLst>
      <p188:reply id="{E56D4F60-7288-4E02-B58A-A035598DC006}" authorId="{B870F55F-A940-6529-0CA3-9F0D8F5337B4}" created="2022-02-03T09:26:34.430">
        <p188:txBody>
          <a:bodyPr/>
          <a:lstStyle/>
          <a:p>
            <a:r>
              <a:rPr lang="en-GB"/>
              <a:t>I have put them in to show that we are proposing a route to a single solution for the group, I do think that I would only use the first two decisions though.</a:t>
            </a:r>
          </a:p>
        </p188:txBody>
      </p188:reply>
    </p188:replyLst>
    <p188:txBody>
      <a:bodyPr/>
      <a:lstStyle/>
      <a:p>
        <a:r>
          <a:rPr lang="en-GB"/>
          <a:t>So there are decisions, plural?
If there are then I've changed them to numbered lists, it is a big bug bear of mine!</a:t>
        </a:r>
      </a:p>
    </p188:txBody>
  </p188:cm>
  <p188:cm id="{D6EFE530-4D2D-4C3B-9A37-CDDDE60773A0}" authorId="{330C531F-4BD4-690D-5DE7-B30DA339E6AA}" created="2022-02-03T09:06:46.190">
    <ac:txMkLst xmlns:ac="http://schemas.microsoft.com/office/drawing/2013/main/command">
      <pc:docMk xmlns:pc="http://schemas.microsoft.com/office/powerpoint/2013/main/command"/>
      <pc:sldMk xmlns:pc="http://schemas.microsoft.com/office/powerpoint/2013/main/command" cId="0" sldId="319"/>
      <ac:spMk id="71" creationId="{00000000-0000-0000-0000-000000000000}"/>
      <ac:txMk cp="295" len="180">
        <ac:context len="699" hash="2039570204"/>
      </ac:txMk>
    </ac:txMkLst>
    <p188:pos x="5677061" y="3491917"/>
    <p188:replyLst>
      <p188:reply id="{D822CB09-E3DC-4354-89D1-7887CA383B43}" authorId="{B870F55F-A940-6529-0CA3-9F0D8F5337B4}" created="2022-02-03T09:27:39.637">
        <p188:txBody>
          <a:bodyPr/>
          <a:lstStyle/>
          <a:p>
            <a:r>
              <a:rPr lang="en-GB"/>
              <a:t>That is a good point and I will speak with Mahbubul on this as being new to the account I dont actually know who would be responsible for the implementation or to be honest the support for the POC</a:t>
            </a:r>
          </a:p>
        </p188:txBody>
      </p188:reply>
    </p188:replyLst>
    <p188:txBody>
      <a:bodyPr/>
      <a:lstStyle/>
      <a:p>
        <a:r>
          <a:rPr lang="en-GB"/>
          <a:t>Which project, programme or area does this belong to, who is responsible to deliver it, this should state "Cyber security are leading this because Privilege...."</a:t>
        </a:r>
      </a:p>
    </p188:txBody>
  </p188:cm>
  <p188:cm id="{4445E33E-309F-48E3-B0CA-6205A9D787C0}" authorId="{330C531F-4BD4-690D-5DE7-B30DA339E6AA}" created="2022-02-03T09:07:25.380">
    <ac:txMkLst xmlns:ac="http://schemas.microsoft.com/office/drawing/2013/main/command">
      <pc:docMk xmlns:pc="http://schemas.microsoft.com/office/powerpoint/2013/main/command"/>
      <pc:sldMk xmlns:pc="http://schemas.microsoft.com/office/powerpoint/2013/main/command" cId="0" sldId="319"/>
      <ac:spMk id="71" creationId="{00000000-0000-0000-0000-000000000000}"/>
      <ac:txMk cp="537" len="80">
        <ac:context len="699" hash="2039570204"/>
      </ac:txMk>
    </ac:txMkLst>
    <p188:pos x="6117794" y="4194495"/>
    <p188:replyLst>
      <p188:reply id="{BA1BB010-5FFA-4344-BB5C-AB61DA0914C1}" authorId="{B870F55F-A940-6529-0CA3-9F0D8F5337B4}" created="2022-02-03T09:27:53.263">
        <p188:txBody>
          <a:bodyPr/>
          <a:lstStyle/>
          <a:p>
            <a:r>
              <a:rPr lang="en-GB"/>
              <a:t>(y)</a:t>
            </a:r>
          </a:p>
        </p188:txBody>
      </p188:reply>
    </p188:replyLst>
    <p188:txBody>
      <a:bodyPr/>
      <a:lstStyle/>
      <a:p>
        <a:r>
          <a:rPr lang="en-GB"/>
          <a:t>It has to be consistent, don't throw in Pilot when the title will be PoC, i know it says PoV but to me this is a PoC.</a:t>
        </a:r>
      </a:p>
    </p188:txBody>
  </p188:cm>
  <p188:cm id="{35860A56-3936-43AE-85B5-97A3EDF8150A}" authorId="{330C531F-4BD4-690D-5DE7-B30DA339E6AA}" created="2022-02-03T09:07:39.115">
    <ac:txMkLst xmlns:ac="http://schemas.microsoft.com/office/drawing/2013/main/command">
      <pc:docMk xmlns:pc="http://schemas.microsoft.com/office/powerpoint/2013/main/command"/>
      <pc:sldMk xmlns:pc="http://schemas.microsoft.com/office/powerpoint/2013/main/command" cId="0" sldId="319"/>
      <ac:spMk id="71" creationId="{00000000-0000-0000-0000-000000000000}"/>
      <ac:txMk cp="619" len="78">
        <ac:context len="699" hash="2039570204"/>
      </ac:txMk>
    </ac:txMkLst>
    <p188:pos x="2539461" y="5043880"/>
    <p188:txBody>
      <a:bodyPr/>
      <a:lstStyle/>
      <a:p>
        <a:r>
          <a:rPr lang="en-GB"/>
          <a:t>Expected deployment?</a:t>
        </a:r>
      </a:p>
    </p188:txBody>
  </p188:cm>
</p188:cmLst>
</file>

<file path=ppt/comments/modernComment_55B_22021456.xml><?xml version="1.0" encoding="utf-8"?>
<p188:cmLst xmlns:a="http://schemas.openxmlformats.org/drawingml/2006/main" xmlns:r="http://schemas.openxmlformats.org/officeDocument/2006/relationships" xmlns:p188="http://schemas.microsoft.com/office/powerpoint/2018/8/main">
  <p188:cm id="{6792EF49-BAC4-4207-9622-05251A069B5D}" authorId="{330C531F-4BD4-690D-5DE7-B30DA339E6AA}" created="2022-02-03T09:22:28.506">
    <ac:txMkLst xmlns:ac="http://schemas.microsoft.com/office/drawing/2013/main/command">
      <pc:docMk xmlns:pc="http://schemas.microsoft.com/office/powerpoint/2013/main/command"/>
      <pc:sldMk xmlns:pc="http://schemas.microsoft.com/office/powerpoint/2013/main/command" cId="570561622" sldId="1371"/>
      <ac:spMk id="2" creationId="{9B0CAA84-0E47-4523-8FCE-9617C12CC141}"/>
      <ac:txMk cp="61" len="9">
        <ac:context len="71" hash="792343298"/>
      </ac:txMk>
    </ac:txMkLst>
    <p188:pos x="1562100" y="628650"/>
    <p188:txBody>
      <a:bodyPr/>
      <a:lstStyle/>
      <a:p>
        <a:r>
          <a:rPr lang="en-GB"/>
          <a:t>produced and ratified?</a:t>
        </a:r>
      </a:p>
    </p188:txBody>
  </p188:cm>
</p188: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57625" y="0"/>
            <a:ext cx="2951163"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C572490-3BC7-40E6-9A47-1E93CA634930}" type="datetimeFigureOut">
              <a:rPr lang="en-GB"/>
              <a:pPr>
                <a:defRPr/>
              </a:pPr>
              <a:t>13/04/2022</a:t>
            </a:fld>
            <a:endParaRPr lang="en-GB"/>
          </a:p>
        </p:txBody>
      </p:sp>
      <p:sp>
        <p:nvSpPr>
          <p:cNvPr id="4" name="Slide Image Placeholder 3"/>
          <p:cNvSpPr>
            <a:spLocks noGrp="1" noRot="1" noChangeAspect="1"/>
          </p:cNvSpPr>
          <p:nvPr>
            <p:ph type="sldImg" idx="2"/>
          </p:nvPr>
        </p:nvSpPr>
        <p:spPr>
          <a:xfrm>
            <a:off x="981075" y="1243013"/>
            <a:ext cx="4848225" cy="33559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1038" y="4784725"/>
            <a:ext cx="5448300" cy="3914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57625" y="9444038"/>
            <a:ext cx="2951163"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5ED158C-6FA9-481C-A5AC-A33471E98C8D}" type="slidenum">
              <a:rPr lang="en-GB"/>
              <a:pPr>
                <a:defRPr/>
              </a:pPr>
              <a:t>‹#›</a:t>
            </a:fld>
            <a:endParaRPr lang="en-GB"/>
          </a:p>
        </p:txBody>
      </p:sp>
    </p:spTree>
    <p:extLst>
      <p:ext uri="{BB962C8B-B14F-4D97-AF65-F5344CB8AC3E}">
        <p14:creationId xmlns:p14="http://schemas.microsoft.com/office/powerpoint/2010/main" val="3906828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02325" algn="l" rtl="0" eaLnBrk="0" fontAlgn="base" hangingPunct="0">
      <a:spcBef>
        <a:spcPct val="30000"/>
      </a:spcBef>
      <a:spcAft>
        <a:spcPct val="0"/>
      </a:spcAft>
      <a:defRPr sz="1100" kern="1200">
        <a:solidFill>
          <a:schemeClr val="tx1"/>
        </a:solidFill>
        <a:latin typeface="+mn-lt"/>
        <a:ea typeface="+mn-ea"/>
        <a:cs typeface="+mn-cs"/>
      </a:defRPr>
    </a:lvl2pPr>
    <a:lvl3pPr marL="804649" algn="l" rtl="0" eaLnBrk="0" fontAlgn="base" hangingPunct="0">
      <a:spcBef>
        <a:spcPct val="30000"/>
      </a:spcBef>
      <a:spcAft>
        <a:spcPct val="0"/>
      </a:spcAft>
      <a:defRPr sz="1100" kern="1200">
        <a:solidFill>
          <a:schemeClr val="tx1"/>
        </a:solidFill>
        <a:latin typeface="+mn-lt"/>
        <a:ea typeface="+mn-ea"/>
        <a:cs typeface="+mn-cs"/>
      </a:defRPr>
    </a:lvl3pPr>
    <a:lvl4pPr marL="1206974" algn="l" rtl="0" eaLnBrk="0" fontAlgn="base" hangingPunct="0">
      <a:spcBef>
        <a:spcPct val="30000"/>
      </a:spcBef>
      <a:spcAft>
        <a:spcPct val="0"/>
      </a:spcAft>
      <a:defRPr sz="1100" kern="1200">
        <a:solidFill>
          <a:schemeClr val="tx1"/>
        </a:solidFill>
        <a:latin typeface="+mn-lt"/>
        <a:ea typeface="+mn-ea"/>
        <a:cs typeface="+mn-cs"/>
      </a:defRPr>
    </a:lvl4pPr>
    <a:lvl5pPr marL="1609298" algn="l" rtl="0" eaLnBrk="0" fontAlgn="base" hangingPunct="0">
      <a:spcBef>
        <a:spcPct val="30000"/>
      </a:spcBef>
      <a:spcAft>
        <a:spcPct val="0"/>
      </a:spcAft>
      <a:defRPr sz="1100" kern="1200">
        <a:solidFill>
          <a:schemeClr val="tx1"/>
        </a:solidFill>
        <a:latin typeface="+mn-lt"/>
        <a:ea typeface="+mn-ea"/>
        <a:cs typeface="+mn-cs"/>
      </a:defRPr>
    </a:lvl5pPr>
    <a:lvl6pPr marL="2011623" algn="l" defTabSz="804649" rtl="0" eaLnBrk="1" latinLnBrk="0" hangingPunct="1">
      <a:defRPr sz="1100" kern="1200">
        <a:solidFill>
          <a:schemeClr val="tx1"/>
        </a:solidFill>
        <a:latin typeface="+mn-lt"/>
        <a:ea typeface="+mn-ea"/>
        <a:cs typeface="+mn-cs"/>
      </a:defRPr>
    </a:lvl6pPr>
    <a:lvl7pPr marL="2413947" algn="l" defTabSz="804649" rtl="0" eaLnBrk="1" latinLnBrk="0" hangingPunct="1">
      <a:defRPr sz="1100" kern="1200">
        <a:solidFill>
          <a:schemeClr val="tx1"/>
        </a:solidFill>
        <a:latin typeface="+mn-lt"/>
        <a:ea typeface="+mn-ea"/>
        <a:cs typeface="+mn-cs"/>
      </a:defRPr>
    </a:lvl7pPr>
    <a:lvl8pPr marL="2816272" algn="l" defTabSz="804649" rtl="0" eaLnBrk="1" latinLnBrk="0" hangingPunct="1">
      <a:defRPr sz="1100" kern="1200">
        <a:solidFill>
          <a:schemeClr val="tx1"/>
        </a:solidFill>
        <a:latin typeface="+mn-lt"/>
        <a:ea typeface="+mn-ea"/>
        <a:cs typeface="+mn-cs"/>
      </a:defRPr>
    </a:lvl8pPr>
    <a:lvl9pPr marL="3218597" algn="l" defTabSz="80464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5ED158C-6FA9-481C-A5AC-A33471E98C8D}" type="slidenum">
              <a:rPr lang="en-GB" smtClean="0"/>
              <a:pPr>
                <a:defRPr/>
              </a:pPr>
              <a:t>4</a:t>
            </a:fld>
            <a:endParaRPr lang="en-GB"/>
          </a:p>
        </p:txBody>
      </p:sp>
    </p:spTree>
    <p:extLst>
      <p:ext uri="{BB962C8B-B14F-4D97-AF65-F5344CB8AC3E}">
        <p14:creationId xmlns:p14="http://schemas.microsoft.com/office/powerpoint/2010/main" val="3470820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60205" y="2000072"/>
            <a:ext cx="8915400" cy="1143000"/>
          </a:xfrm>
          <a:prstGeom prst="rect">
            <a:avLst/>
          </a:prstGeom>
        </p:spPr>
        <p:txBody>
          <a:bodyPr lIns="80465" tIns="40232" rIns="80465" bIns="40232"/>
          <a:lstStyle>
            <a:lvl1pPr algn="l">
              <a:defRPr/>
            </a:lvl1pPr>
          </a:lstStyle>
          <a:p>
            <a:r>
              <a:rPr lang="en-US"/>
              <a:t>Click to edit Master title style</a:t>
            </a:r>
            <a:endParaRPr lang="en-GB"/>
          </a:p>
        </p:txBody>
      </p:sp>
      <p:sp>
        <p:nvSpPr>
          <p:cNvPr id="4" name="Rectangle 4"/>
          <p:cNvSpPr>
            <a:spLocks noGrp="1" noChangeArrowheads="1"/>
          </p:cNvSpPr>
          <p:nvPr>
            <p:ph type="subTitle" idx="1"/>
          </p:nvPr>
        </p:nvSpPr>
        <p:spPr>
          <a:xfrm>
            <a:off x="360205" y="3369159"/>
            <a:ext cx="6798766" cy="1295400"/>
          </a:xfrm>
          <a:prstGeom prst="rect">
            <a:avLst/>
          </a:prstGeom>
        </p:spPr>
        <p:txBody>
          <a:bodyPr lIns="80465" tIns="40232" rIns="80465" bIns="40232"/>
          <a:lstStyle>
            <a:lvl1pPr marL="0" indent="0">
              <a:buNone/>
              <a:defRPr sz="2500"/>
            </a:lvl1pPr>
          </a:lstStyle>
          <a:p>
            <a:pPr lvl="0"/>
            <a:r>
              <a:rPr lang="en-US" altLang="en-US" noProof="0"/>
              <a:t>Click to edit Master subtitle style</a:t>
            </a:r>
          </a:p>
        </p:txBody>
      </p:sp>
      <p:pic>
        <p:nvPicPr>
          <p:cNvPr id="6" name="Picture 81" descr="HM Courts &amp; Tribunals Servic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303" y="361114"/>
            <a:ext cx="1955097" cy="90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08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99281" y="1520827"/>
            <a:ext cx="8709819" cy="4645025"/>
          </a:xfrm>
        </p:spPr>
        <p:txBody>
          <a:bodyPr numCol="3"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599280" y="586864"/>
            <a:ext cx="8708400" cy="718063"/>
          </a:xfrm>
        </p:spPr>
        <p:txBody>
          <a:bodyPr tIns="0" rIns="0" bIns="0" anchor="t">
            <a:noAutofit/>
          </a:bodyPr>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21383209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599280" y="586864"/>
            <a:ext cx="8708400" cy="718063"/>
          </a:xfrm>
        </p:spPr>
        <p:txBody>
          <a:bodyPr tIns="0" rIns="0" bIns="0" anchor="t">
            <a:noAutofit/>
          </a:bodyPr>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599281" y="1520827"/>
            <a:ext cx="8709819" cy="4645025"/>
          </a:xfrm>
        </p:spPr>
        <p:txBody>
          <a:bodyPr>
            <a:noAutofit/>
          </a:bodyPr>
          <a:lstStyle>
            <a:lvl4pPr marL="146250" indent="-149175">
              <a:buFont typeface="+mj-lt"/>
              <a:buAutoNum type="arabicPeriod"/>
              <a:defRPr/>
            </a:lvl4pPr>
            <a:lvl5pPr marL="292500" indent="-149175">
              <a:buFont typeface="+mj-lt"/>
              <a:buAutoNum type="alphaLcPeriod"/>
              <a:defRPr/>
            </a:lvl5pPr>
            <a:lvl6pPr marL="438750" indent="-149175">
              <a:buFont typeface="+mj-lt"/>
              <a:buAutoNum type="romanLcPeriod"/>
              <a:defRPr baseline="0"/>
            </a:lvl6pPr>
            <a:lvl7pPr marL="585000" indent="-149175">
              <a:buFont typeface="+mj-lt"/>
              <a:buAutoNum type="arabicPeriod"/>
              <a:defRPr/>
            </a:lvl7pPr>
            <a:lvl8pPr marL="731250" indent="-149175">
              <a:buFont typeface="+mj-lt"/>
              <a:buAutoNum type="alphaLcPeriod"/>
              <a:defRPr/>
            </a:lvl8pPr>
            <a:lvl9pPr marL="145752" indent="0">
              <a:buFont typeface="+mj-lt"/>
              <a:buNone/>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Tree>
    <p:extLst>
      <p:ext uri="{BB962C8B-B14F-4D97-AF65-F5344CB8AC3E}">
        <p14:creationId xmlns:p14="http://schemas.microsoft.com/office/powerpoint/2010/main" val="2362528672"/>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599280" y="1520827"/>
            <a:ext cx="4194000"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9" name="Content Placeholder 2"/>
          <p:cNvSpPr>
            <a:spLocks noGrp="1"/>
          </p:cNvSpPr>
          <p:nvPr>
            <p:ph idx="19"/>
          </p:nvPr>
        </p:nvSpPr>
        <p:spPr>
          <a:xfrm>
            <a:off x="5113680" y="1520827"/>
            <a:ext cx="4194000"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599280" y="586864"/>
            <a:ext cx="8708400" cy="718063"/>
          </a:xfrm>
        </p:spPr>
        <p:txBody>
          <a:bodyPr tIns="0" rIns="0" bIns="0" anchor="t">
            <a:noAutofit/>
          </a:bodyPr>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677702339"/>
      </p:ext>
    </p:extLst>
  </p:cSld>
  <p:clrMapOvr>
    <a:masterClrMapping/>
  </p:clrMapOvr>
  <p:transition>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p:cNvSpPr>
            <a:spLocks noGrp="1"/>
          </p:cNvSpPr>
          <p:nvPr>
            <p:ph idx="19"/>
          </p:nvPr>
        </p:nvSpPr>
        <p:spPr>
          <a:xfrm>
            <a:off x="599280" y="1520827"/>
            <a:ext cx="5328000"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Content Placeholder 2"/>
          <p:cNvSpPr>
            <a:spLocks noGrp="1"/>
          </p:cNvSpPr>
          <p:nvPr>
            <p:ph idx="18"/>
          </p:nvPr>
        </p:nvSpPr>
        <p:spPr>
          <a:xfrm>
            <a:off x="6226080" y="1520827"/>
            <a:ext cx="3081600"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599280" y="586864"/>
            <a:ext cx="8708400" cy="718063"/>
          </a:xfrm>
        </p:spPr>
        <p:txBody>
          <a:bodyPr tIns="0" rIns="0" bIns="0" anchor="t">
            <a:noAutofit/>
          </a:bodyPr>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476142487"/>
      </p:ext>
    </p:extLst>
  </p:cSld>
  <p:clrMapOvr>
    <a:masterClrMapping/>
  </p:clrMapOvr>
  <p:transition>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599280" y="1520827"/>
            <a:ext cx="2696400"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8" name="Content Placeholder 2"/>
          <p:cNvSpPr>
            <a:spLocks noGrp="1"/>
          </p:cNvSpPr>
          <p:nvPr>
            <p:ph idx="20"/>
          </p:nvPr>
        </p:nvSpPr>
        <p:spPr>
          <a:xfrm>
            <a:off x="6611280" y="1520827"/>
            <a:ext cx="2696400"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0" name="Content Placeholder 2"/>
          <p:cNvSpPr>
            <a:spLocks noGrp="1"/>
          </p:cNvSpPr>
          <p:nvPr>
            <p:ph idx="21"/>
          </p:nvPr>
        </p:nvSpPr>
        <p:spPr>
          <a:xfrm>
            <a:off x="3605280" y="1520827"/>
            <a:ext cx="2696400"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599280" y="586864"/>
            <a:ext cx="8708400" cy="718063"/>
          </a:xfrm>
        </p:spPr>
        <p:txBody>
          <a:bodyPr tIns="0" rIns="0" bIns="0" anchor="t">
            <a:noAutofit/>
          </a:bodyPr>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723401914"/>
      </p:ext>
    </p:extLst>
  </p:cSld>
  <p:clrMapOvr>
    <a:masterClrMapping/>
  </p:clrMapOvr>
  <p:transition>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097780" y="296863"/>
            <a:ext cx="4498658"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Content Placeholder 2"/>
          <p:cNvSpPr>
            <a:spLocks noGrp="1"/>
          </p:cNvSpPr>
          <p:nvPr>
            <p:ph idx="18"/>
          </p:nvPr>
        </p:nvSpPr>
        <p:spPr>
          <a:xfrm>
            <a:off x="599280" y="1520827"/>
            <a:ext cx="4197600"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599280" y="586864"/>
            <a:ext cx="4197600" cy="718063"/>
          </a:xfrm>
        </p:spPr>
        <p:txBody>
          <a:bodyPr tIns="0" rIns="0" bIns="0" anchor="t">
            <a:noAutofit/>
          </a:bodyPr>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084028956"/>
      </p:ext>
    </p:extLst>
  </p:cSld>
  <p:clrMapOvr>
    <a:masterClrMapping/>
  </p:clrMapOvr>
  <p:transition>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5108325" y="1520827"/>
            <a:ext cx="4197600" cy="4645025"/>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9" name="Picture Placeholder 3"/>
          <p:cNvSpPr>
            <a:spLocks noGrp="1"/>
          </p:cNvSpPr>
          <p:nvPr>
            <p:ph type="pic" sz="quarter" idx="15"/>
          </p:nvPr>
        </p:nvSpPr>
        <p:spPr>
          <a:xfrm>
            <a:off x="307976" y="296863"/>
            <a:ext cx="4500244"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5108325" y="586864"/>
            <a:ext cx="4199355" cy="718063"/>
          </a:xfrm>
        </p:spPr>
        <p:txBody>
          <a:bodyPr tIns="0" rIns="0" bIns="0" anchor="t">
            <a:noAutofit/>
          </a:bodyPr>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639135977"/>
      </p:ext>
    </p:extLst>
  </p:cSld>
  <p:clrMapOvr>
    <a:masterClrMapping/>
  </p:clrMapOvr>
  <p:transition>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596900" y="1521144"/>
            <a:ext cx="4206506" cy="1058863"/>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9" name="Picture Placeholder 3"/>
          <p:cNvSpPr>
            <a:spLocks noGrp="1"/>
          </p:cNvSpPr>
          <p:nvPr>
            <p:ph type="pic" sz="quarter" idx="18"/>
          </p:nvPr>
        </p:nvSpPr>
        <p:spPr>
          <a:xfrm>
            <a:off x="5102594" y="1521144"/>
            <a:ext cx="4206506" cy="1058863"/>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12" name="Content Placeholder 2"/>
          <p:cNvSpPr>
            <a:spLocks noGrp="1"/>
          </p:cNvSpPr>
          <p:nvPr>
            <p:ph idx="24"/>
          </p:nvPr>
        </p:nvSpPr>
        <p:spPr>
          <a:xfrm>
            <a:off x="599282" y="2716212"/>
            <a:ext cx="4208400"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3" name="Content Placeholder 2"/>
          <p:cNvSpPr>
            <a:spLocks noGrp="1"/>
          </p:cNvSpPr>
          <p:nvPr>
            <p:ph idx="25"/>
          </p:nvPr>
        </p:nvSpPr>
        <p:spPr>
          <a:xfrm>
            <a:off x="5100701" y="2716212"/>
            <a:ext cx="4208400"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599280" y="586864"/>
            <a:ext cx="8708400" cy="718063"/>
          </a:xfrm>
        </p:spPr>
        <p:txBody>
          <a:bodyPr tIns="0" rIns="0" bIns="0" anchor="t">
            <a:noAutofit/>
          </a:bodyPr>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056478882"/>
      </p:ext>
    </p:extLst>
  </p:cSld>
  <p:clrMapOvr>
    <a:masterClrMapping/>
  </p:clrMapOvr>
  <p:transition>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1" name="Content Placeholder 2"/>
          <p:cNvSpPr>
            <a:spLocks noGrp="1"/>
          </p:cNvSpPr>
          <p:nvPr>
            <p:ph idx="24"/>
          </p:nvPr>
        </p:nvSpPr>
        <p:spPr>
          <a:xfrm>
            <a:off x="599282" y="2716212"/>
            <a:ext cx="2739600"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7" name="Picture Placeholder 3"/>
          <p:cNvSpPr>
            <a:spLocks noGrp="1"/>
          </p:cNvSpPr>
          <p:nvPr>
            <p:ph type="pic" sz="quarter" idx="15"/>
          </p:nvPr>
        </p:nvSpPr>
        <p:spPr>
          <a:xfrm>
            <a:off x="596901" y="1521144"/>
            <a:ext cx="2737653" cy="1058863"/>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19" name="Picture Placeholder 3"/>
          <p:cNvSpPr>
            <a:spLocks noGrp="1"/>
          </p:cNvSpPr>
          <p:nvPr>
            <p:ph type="pic" sz="quarter" idx="20"/>
          </p:nvPr>
        </p:nvSpPr>
        <p:spPr>
          <a:xfrm>
            <a:off x="6571448" y="1521144"/>
            <a:ext cx="2737653" cy="1058863"/>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20" name="Picture Placeholder 3"/>
          <p:cNvSpPr>
            <a:spLocks noGrp="1"/>
          </p:cNvSpPr>
          <p:nvPr>
            <p:ph type="pic" sz="quarter" idx="21"/>
          </p:nvPr>
        </p:nvSpPr>
        <p:spPr>
          <a:xfrm>
            <a:off x="3584175" y="1521144"/>
            <a:ext cx="2737653" cy="1058863"/>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14" name="Content Placeholder 2"/>
          <p:cNvSpPr>
            <a:spLocks noGrp="1"/>
          </p:cNvSpPr>
          <p:nvPr>
            <p:ph idx="25"/>
          </p:nvPr>
        </p:nvSpPr>
        <p:spPr>
          <a:xfrm>
            <a:off x="6569501" y="2716212"/>
            <a:ext cx="2739600"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5" name="Content Placeholder 2"/>
          <p:cNvSpPr>
            <a:spLocks noGrp="1"/>
          </p:cNvSpPr>
          <p:nvPr>
            <p:ph idx="26"/>
          </p:nvPr>
        </p:nvSpPr>
        <p:spPr>
          <a:xfrm>
            <a:off x="3582227" y="2716212"/>
            <a:ext cx="2739600" cy="34496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599280" y="586864"/>
            <a:ext cx="8708400" cy="718063"/>
          </a:xfrm>
        </p:spPr>
        <p:txBody>
          <a:bodyPr tIns="0" rIns="0" bIns="0" anchor="t">
            <a:noAutofit/>
          </a:bodyPr>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563342732"/>
      </p:ext>
    </p:extLst>
  </p:cSld>
  <p:clrMapOvr>
    <a:masterClrMapping/>
  </p:clrMapOvr>
  <p:transition>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596900" y="1520979"/>
            <a:ext cx="702000" cy="4644873"/>
          </a:xfrm>
          <a:solidFill>
            <a:schemeClr val="bg2"/>
          </a:solidFill>
        </p:spPr>
        <p:txBody>
          <a:bodyPr lIns="36000" tIns="0" rIns="36000" bIns="0" anchor="b">
            <a:normAutofit/>
          </a:bodyPr>
          <a:lstStyle>
            <a:lvl1pPr algn="ctr">
              <a:defRPr sz="2925" b="1">
                <a:solidFill>
                  <a:srgbClr val="FFFFFF"/>
                </a:solidFill>
              </a:defRPr>
            </a:lvl1pPr>
          </a:lstStyle>
          <a:p>
            <a:pPr lvl="0"/>
            <a:r>
              <a:rPr lang="en-GB"/>
              <a:t>##</a:t>
            </a:r>
          </a:p>
        </p:txBody>
      </p:sp>
      <p:sp>
        <p:nvSpPr>
          <p:cNvPr id="13" name="Text Placeholder 3"/>
          <p:cNvSpPr>
            <a:spLocks noGrp="1"/>
          </p:cNvSpPr>
          <p:nvPr>
            <p:ph type="body" sz="quarter" idx="21" hasCustomPrompt="1"/>
          </p:nvPr>
        </p:nvSpPr>
        <p:spPr>
          <a:xfrm>
            <a:off x="5100554" y="1520979"/>
            <a:ext cx="702000" cy="4644873"/>
          </a:xfrm>
          <a:solidFill>
            <a:schemeClr val="accent4"/>
          </a:solidFill>
        </p:spPr>
        <p:txBody>
          <a:bodyPr lIns="36000" tIns="0" rIns="36000" bIns="0" anchor="b">
            <a:normAutofit/>
          </a:bodyPr>
          <a:lstStyle>
            <a:lvl1pPr algn="ctr">
              <a:defRPr sz="2925" b="1">
                <a:solidFill>
                  <a:schemeClr val="bg1"/>
                </a:solidFill>
              </a:defRPr>
            </a:lvl1pPr>
          </a:lstStyle>
          <a:p>
            <a:pPr lvl="0"/>
            <a:r>
              <a:rPr lang="en-GB"/>
              <a:t>##</a:t>
            </a:r>
          </a:p>
        </p:txBody>
      </p:sp>
      <p:sp>
        <p:nvSpPr>
          <p:cNvPr id="8" name="Content Placeholder 2"/>
          <p:cNvSpPr>
            <a:spLocks noGrp="1"/>
          </p:cNvSpPr>
          <p:nvPr>
            <p:ph idx="24"/>
          </p:nvPr>
        </p:nvSpPr>
        <p:spPr>
          <a:xfrm>
            <a:off x="1485901" y="1520825"/>
            <a:ext cx="3279600" cy="46464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10" name="Content Placeholder 2"/>
          <p:cNvSpPr>
            <a:spLocks noGrp="1"/>
          </p:cNvSpPr>
          <p:nvPr>
            <p:ph idx="25"/>
          </p:nvPr>
        </p:nvSpPr>
        <p:spPr>
          <a:xfrm>
            <a:off x="6028080" y="1520825"/>
            <a:ext cx="3279600" cy="4646438"/>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599280" y="586864"/>
            <a:ext cx="8708400" cy="718063"/>
          </a:xfrm>
        </p:spPr>
        <p:txBody>
          <a:bodyPr tIns="0" rIns="0" bIns="0" anchor="t">
            <a:noAutofit/>
          </a:bodyPr>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748731180"/>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9592980"/>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spid="_x0000_s207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291" y="1589"/>
                        <a:ext cx="1289" cy="1587"/>
                      </a:xfrm>
                      <a:prstGeom prst="rect">
                        <a:avLst/>
                      </a:prstGeom>
                    </p:spPr>
                  </p:pic>
                </p:oleObj>
              </mc:Fallback>
            </mc:AlternateContent>
          </a:graphicData>
        </a:graphic>
      </p:graphicFrame>
      <p:sp>
        <p:nvSpPr>
          <p:cNvPr id="8" name="TextBox 7"/>
          <p:cNvSpPr txBox="1"/>
          <p:nvPr userDrawn="1"/>
        </p:nvSpPr>
        <p:spPr>
          <a:xfrm>
            <a:off x="9296780" y="268331"/>
            <a:ext cx="385761" cy="276999"/>
          </a:xfrm>
          <a:prstGeom prst="rect">
            <a:avLst/>
          </a:prstGeom>
        </p:spPr>
        <p:txBody>
          <a:bodyPr vert="horz" lIns="80465" tIns="40232" rIns="80465" bIns="40232" rtlCol="0" anchor="ctr"/>
          <a:lstStyle>
            <a:defPPr>
              <a:defRPr lang="en-US"/>
            </a:defPPr>
            <a:lvl1pPr>
              <a:defRPr sz="1200">
                <a:solidFill>
                  <a:schemeClr val="tx1">
                    <a:tint val="75000"/>
                  </a:schemeClr>
                </a:solidFill>
              </a:defRPr>
            </a:lvl1pPr>
          </a:lstStyle>
          <a:p>
            <a:pPr lvl="0" algn="r"/>
            <a:r>
              <a:rPr lang="en-GB"/>
              <a:t> </a:t>
            </a:r>
            <a:fld id="{E1D0B542-AE7F-4C82-A287-B4B8D7BA89C8}" type="slidenum">
              <a:rPr lang="en-GB" smtClean="0"/>
              <a:pPr lvl="0" algn="r"/>
              <a:t>‹#›</a:t>
            </a:fld>
            <a:r>
              <a:rPr lang="en-GB"/>
              <a:t> </a:t>
            </a:r>
          </a:p>
        </p:txBody>
      </p:sp>
      <p:sp>
        <p:nvSpPr>
          <p:cNvPr id="3" name="Title 2"/>
          <p:cNvSpPr>
            <a:spLocks noGrp="1"/>
          </p:cNvSpPr>
          <p:nvPr>
            <p:ph type="title"/>
          </p:nvPr>
        </p:nvSpPr>
        <p:spPr>
          <a:xfrm>
            <a:off x="1989666" y="280943"/>
            <a:ext cx="7272945" cy="800444"/>
          </a:xfrm>
          <a:prstGeom prst="rect">
            <a:avLst/>
          </a:prstGeom>
        </p:spPr>
        <p:txBody>
          <a:bodyPr lIns="80465" tIns="40232" rIns="80465" bIns="40232" anchor="b"/>
          <a:lstStyle>
            <a:lvl1pPr algn="l">
              <a:defRPr sz="2100">
                <a:solidFill>
                  <a:schemeClr val="tx1"/>
                </a:solidFill>
                <a:latin typeface="Arial" panose="020B0604020202020204" pitchFamily="34" charset="0"/>
                <a:cs typeface="Arial" panose="020B0604020202020204" pitchFamily="34" charset="0"/>
              </a:defRPr>
            </a:lvl1pPr>
          </a:lstStyle>
          <a:p>
            <a:endParaRPr lang="en-GB"/>
          </a:p>
        </p:txBody>
      </p:sp>
      <p:pic>
        <p:nvPicPr>
          <p:cNvPr id="6" name="Picture 81" descr="HM Courts &amp; Tribunals Service"/>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68998" y="285394"/>
            <a:ext cx="1534402" cy="710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79701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596900" y="1520978"/>
            <a:ext cx="702000" cy="2254733"/>
          </a:xfrm>
          <a:solidFill>
            <a:schemeClr val="bg2"/>
          </a:solidFill>
        </p:spPr>
        <p:txBody>
          <a:bodyPr lIns="36000" tIns="0" rIns="36000" bIns="0" anchor="b">
            <a:normAutofit/>
          </a:bodyPr>
          <a:lstStyle>
            <a:lvl1pPr algn="ctr">
              <a:defRPr sz="2925" b="1">
                <a:solidFill>
                  <a:srgbClr val="FFFFFF"/>
                </a:solidFill>
              </a:defRPr>
            </a:lvl1pPr>
          </a:lstStyle>
          <a:p>
            <a:pPr lvl="0"/>
            <a:r>
              <a:rPr lang="en-GB"/>
              <a:t>##</a:t>
            </a:r>
          </a:p>
        </p:txBody>
      </p:sp>
      <p:sp>
        <p:nvSpPr>
          <p:cNvPr id="22" name="Text Placeholder 3"/>
          <p:cNvSpPr>
            <a:spLocks noGrp="1"/>
          </p:cNvSpPr>
          <p:nvPr>
            <p:ph type="body" sz="quarter" idx="26" hasCustomPrompt="1"/>
          </p:nvPr>
        </p:nvSpPr>
        <p:spPr>
          <a:xfrm>
            <a:off x="5100554" y="1520978"/>
            <a:ext cx="702000" cy="2254733"/>
          </a:xfrm>
          <a:solidFill>
            <a:schemeClr val="accent4"/>
          </a:solidFill>
        </p:spPr>
        <p:txBody>
          <a:bodyPr lIns="36000" tIns="0" rIns="36000" bIns="0" anchor="b">
            <a:normAutofit/>
          </a:bodyPr>
          <a:lstStyle>
            <a:lvl1pPr algn="ctr">
              <a:defRPr sz="2925" b="1">
                <a:solidFill>
                  <a:schemeClr val="bg1"/>
                </a:solidFill>
              </a:defRPr>
            </a:lvl1pPr>
          </a:lstStyle>
          <a:p>
            <a:pPr lvl="0"/>
            <a:r>
              <a:rPr lang="en-GB"/>
              <a:t>##</a:t>
            </a:r>
          </a:p>
        </p:txBody>
      </p:sp>
      <p:sp>
        <p:nvSpPr>
          <p:cNvPr id="25" name="Text Placeholder 3"/>
          <p:cNvSpPr>
            <a:spLocks noGrp="1"/>
          </p:cNvSpPr>
          <p:nvPr>
            <p:ph type="body" sz="quarter" idx="27" hasCustomPrompt="1"/>
          </p:nvPr>
        </p:nvSpPr>
        <p:spPr>
          <a:xfrm>
            <a:off x="596900" y="3911116"/>
            <a:ext cx="702000" cy="2254734"/>
          </a:xfrm>
          <a:solidFill>
            <a:schemeClr val="accent4"/>
          </a:solidFill>
        </p:spPr>
        <p:txBody>
          <a:bodyPr lIns="36000" tIns="0" rIns="36000" bIns="0" anchor="b">
            <a:normAutofit/>
          </a:bodyPr>
          <a:lstStyle>
            <a:lvl1pPr algn="ctr">
              <a:defRPr sz="2925" b="1">
                <a:solidFill>
                  <a:schemeClr val="bg1"/>
                </a:solidFill>
              </a:defRPr>
            </a:lvl1pPr>
          </a:lstStyle>
          <a:p>
            <a:pPr lvl="0"/>
            <a:r>
              <a:rPr lang="en-GB"/>
              <a:t>##</a:t>
            </a:r>
          </a:p>
        </p:txBody>
      </p:sp>
      <p:sp>
        <p:nvSpPr>
          <p:cNvPr id="26" name="Text Placeholder 3"/>
          <p:cNvSpPr>
            <a:spLocks noGrp="1"/>
          </p:cNvSpPr>
          <p:nvPr>
            <p:ph type="body" sz="quarter" idx="28" hasCustomPrompt="1"/>
          </p:nvPr>
        </p:nvSpPr>
        <p:spPr>
          <a:xfrm>
            <a:off x="5100554" y="3913168"/>
            <a:ext cx="702000" cy="2254734"/>
          </a:xfrm>
          <a:solidFill>
            <a:schemeClr val="bg2"/>
          </a:solidFill>
        </p:spPr>
        <p:txBody>
          <a:bodyPr lIns="36000" tIns="0" rIns="36000" bIns="0" anchor="b">
            <a:normAutofit/>
          </a:bodyPr>
          <a:lstStyle>
            <a:lvl1pPr algn="ctr">
              <a:defRPr sz="2925" b="1">
                <a:solidFill>
                  <a:srgbClr val="FFFFFF"/>
                </a:solidFill>
              </a:defRPr>
            </a:lvl1pPr>
          </a:lstStyle>
          <a:p>
            <a:pPr lvl="0"/>
            <a:r>
              <a:rPr lang="en-GB"/>
              <a:t>##</a:t>
            </a:r>
          </a:p>
        </p:txBody>
      </p:sp>
      <p:sp>
        <p:nvSpPr>
          <p:cNvPr id="17" name="Content Placeholder 2"/>
          <p:cNvSpPr>
            <a:spLocks noGrp="1"/>
          </p:cNvSpPr>
          <p:nvPr>
            <p:ph idx="24"/>
          </p:nvPr>
        </p:nvSpPr>
        <p:spPr>
          <a:xfrm>
            <a:off x="1485901" y="1520978"/>
            <a:ext cx="3279600" cy="2254733"/>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8" name="Content Placeholder 2"/>
          <p:cNvSpPr>
            <a:spLocks noGrp="1"/>
          </p:cNvSpPr>
          <p:nvPr>
            <p:ph idx="30"/>
          </p:nvPr>
        </p:nvSpPr>
        <p:spPr>
          <a:xfrm>
            <a:off x="1485901" y="3911116"/>
            <a:ext cx="3279600" cy="2254734"/>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9" name="Content Placeholder 2"/>
          <p:cNvSpPr>
            <a:spLocks noGrp="1"/>
          </p:cNvSpPr>
          <p:nvPr>
            <p:ph idx="31"/>
          </p:nvPr>
        </p:nvSpPr>
        <p:spPr>
          <a:xfrm>
            <a:off x="6028080" y="1520978"/>
            <a:ext cx="3279600" cy="2254733"/>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20" name="Content Placeholder 2"/>
          <p:cNvSpPr>
            <a:spLocks noGrp="1"/>
          </p:cNvSpPr>
          <p:nvPr>
            <p:ph idx="32"/>
          </p:nvPr>
        </p:nvSpPr>
        <p:spPr>
          <a:xfrm>
            <a:off x="6028080" y="3911116"/>
            <a:ext cx="3279600" cy="2254734"/>
          </a:xfrm>
        </p:spPr>
        <p:txBody>
          <a:bodyPr numCol="1" spcCol="180000">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599280" y="586864"/>
            <a:ext cx="8708400" cy="718063"/>
          </a:xfrm>
        </p:spPr>
        <p:txBody>
          <a:bodyPr tIns="0" rIns="0" bIns="0" anchor="t">
            <a:noAutofit/>
          </a:bodyPr>
          <a:lstStyle>
            <a:lvl1pPr>
              <a:lnSpc>
                <a:spcPct val="100000"/>
              </a:lnSpc>
              <a:spcBef>
                <a:spcPts val="0"/>
              </a:spcBef>
              <a:spcAft>
                <a:spcPts val="0"/>
              </a:spcAft>
              <a:defRPr lang="en-US" sz="1788" b="1" kern="1200" cap="none" spc="0" baseline="0" dirty="0">
                <a:solidFill>
                  <a:schemeClr val="bg2"/>
                </a:solidFill>
                <a:latin typeface="+mn-lt"/>
                <a:ea typeface="+mn-ea"/>
                <a:cs typeface="+mn-cs"/>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marL="0" lvl="0" indent="0" algn="l" defTabSz="14575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402268315"/>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Tiles A">
    <p:spTree>
      <p:nvGrpSpPr>
        <p:cNvPr id="1" name=""/>
        <p:cNvGrpSpPr/>
        <p:nvPr/>
      </p:nvGrpSpPr>
      <p:grpSpPr>
        <a:xfrm>
          <a:off x="0" y="0"/>
          <a:ext cx="0" cy="0"/>
          <a:chOff x="0" y="0"/>
          <a:chExt cx="0" cy="0"/>
        </a:xfrm>
      </p:grpSpPr>
      <p:sp>
        <p:nvSpPr>
          <p:cNvPr id="20" name="Rectangle 19"/>
          <p:cNvSpPr>
            <a:spLocks/>
          </p:cNvSpPr>
          <p:nvPr userDrawn="1"/>
        </p:nvSpPr>
        <p:spPr>
          <a:xfrm>
            <a:off x="6503726" y="296862"/>
            <a:ext cx="3096000"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1" name="Picture Placeholder 3"/>
          <p:cNvSpPr>
            <a:spLocks noGrp="1"/>
          </p:cNvSpPr>
          <p:nvPr>
            <p:ph type="pic" sz="quarter" idx="21"/>
          </p:nvPr>
        </p:nvSpPr>
        <p:spPr>
          <a:xfrm>
            <a:off x="6503726" y="3374700"/>
            <a:ext cx="3096000" cy="3078326"/>
          </a:xfrm>
          <a:solidFill>
            <a:schemeClr val="accent5"/>
          </a:solidFill>
        </p:spPr>
        <p:txBody>
          <a:bodyPr lIns="36000" tIns="36000" rIns="36000" bIns="36000" anchor="ctr">
            <a:normAutofit/>
          </a:bodyPr>
          <a:lstStyle>
            <a:lvl1pPr algn="ctr">
              <a:lnSpc>
                <a:spcPct val="100000"/>
              </a:lnSpc>
              <a:spcAft>
                <a:spcPts val="0"/>
              </a:spcAft>
              <a:defRPr sz="1300">
                <a:solidFill>
                  <a:schemeClr val="bg1"/>
                </a:solidFill>
              </a:defRPr>
            </a:lvl1pPr>
          </a:lstStyle>
          <a:p>
            <a:endParaRPr lang="en-GB"/>
          </a:p>
        </p:txBody>
      </p:sp>
      <p:sp>
        <p:nvSpPr>
          <p:cNvPr id="49" name="Rectangle 48"/>
          <p:cNvSpPr>
            <a:spLocks/>
          </p:cNvSpPr>
          <p:nvPr userDrawn="1"/>
        </p:nvSpPr>
        <p:spPr>
          <a:xfrm>
            <a:off x="3405001" y="3374862"/>
            <a:ext cx="3096000"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3" name="Picture Placeholder 3"/>
          <p:cNvSpPr>
            <a:spLocks noGrp="1"/>
          </p:cNvSpPr>
          <p:nvPr>
            <p:ph type="pic" sz="quarter" idx="20"/>
          </p:nvPr>
        </p:nvSpPr>
        <p:spPr>
          <a:xfrm>
            <a:off x="3405001" y="296862"/>
            <a:ext cx="3096000" cy="3078000"/>
          </a:xfrm>
          <a:solidFill>
            <a:schemeClr val="accent5"/>
          </a:solidFill>
        </p:spPr>
        <p:txBody>
          <a:bodyPr lIns="36000" tIns="36000" rIns="36000" bIns="36000" anchor="ctr">
            <a:normAutofit/>
          </a:bodyPr>
          <a:lstStyle>
            <a:lvl1pPr algn="ctr">
              <a:lnSpc>
                <a:spcPct val="100000"/>
              </a:lnSpc>
              <a:spcAft>
                <a:spcPts val="0"/>
              </a:spcAft>
              <a:defRPr sz="1300">
                <a:solidFill>
                  <a:schemeClr val="bg1"/>
                </a:solidFill>
              </a:defRPr>
            </a:lvl1pPr>
          </a:lstStyle>
          <a:p>
            <a:endParaRPr lang="en-GB"/>
          </a:p>
        </p:txBody>
      </p:sp>
      <p:sp>
        <p:nvSpPr>
          <p:cNvPr id="17" name="Picture Placeholder 3"/>
          <p:cNvSpPr>
            <a:spLocks noGrp="1"/>
          </p:cNvSpPr>
          <p:nvPr>
            <p:ph type="pic" sz="quarter" idx="22"/>
          </p:nvPr>
        </p:nvSpPr>
        <p:spPr>
          <a:xfrm>
            <a:off x="307976" y="3374700"/>
            <a:ext cx="3096000" cy="3078326"/>
          </a:xfrm>
          <a:solidFill>
            <a:schemeClr val="accent5"/>
          </a:solidFill>
        </p:spPr>
        <p:txBody>
          <a:bodyPr lIns="36000" tIns="36000" rIns="36000" bIns="36000" anchor="ctr">
            <a:normAutofit/>
          </a:bodyPr>
          <a:lstStyle>
            <a:lvl1pPr algn="ctr">
              <a:lnSpc>
                <a:spcPct val="100000"/>
              </a:lnSpc>
              <a:spcAft>
                <a:spcPts val="0"/>
              </a:spcAft>
              <a:defRPr sz="1300">
                <a:solidFill>
                  <a:schemeClr val="bg1"/>
                </a:solidFill>
              </a:defRPr>
            </a:lvl1pPr>
          </a:lstStyle>
          <a:p>
            <a:endParaRPr lang="en-GB"/>
          </a:p>
        </p:txBody>
      </p:sp>
      <p:sp>
        <p:nvSpPr>
          <p:cNvPr id="11" name="Content Placeholder 2">
            <a:extLst>
              <a:ext uri="{FF2B5EF4-FFF2-40B4-BE49-F238E27FC236}">
                <a16:creationId xmlns:a16="http://schemas.microsoft.com/office/drawing/2014/main" id="{4BD812DD-A811-4067-A639-C64DB2503729}"/>
              </a:ext>
            </a:extLst>
          </p:cNvPr>
          <p:cNvSpPr>
            <a:spLocks noGrp="1"/>
          </p:cNvSpPr>
          <p:nvPr>
            <p:ph idx="1" hasCustomPrompt="1"/>
          </p:nvPr>
        </p:nvSpPr>
        <p:spPr>
          <a:xfrm>
            <a:off x="6760456" y="586862"/>
            <a:ext cx="258254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2" name="Text Placeholder 7">
            <a:extLst>
              <a:ext uri="{FF2B5EF4-FFF2-40B4-BE49-F238E27FC236}">
                <a16:creationId xmlns:a16="http://schemas.microsoft.com/office/drawing/2014/main" id="{633A53F3-BBD2-4702-B85E-F831DDBB7101}"/>
              </a:ext>
            </a:extLst>
          </p:cNvPr>
          <p:cNvSpPr>
            <a:spLocks noGrp="1"/>
          </p:cNvSpPr>
          <p:nvPr>
            <p:ph type="body" sz="quarter" idx="13" hasCustomPrompt="1"/>
          </p:nvPr>
        </p:nvSpPr>
        <p:spPr>
          <a:xfrm>
            <a:off x="599280" y="586862"/>
            <a:ext cx="2523896" cy="2527200"/>
          </a:xfrm>
        </p:spPr>
        <p:txBody>
          <a:bodyPr tIns="0" rIns="0" bIns="0" anchor="t">
            <a:noAutofit/>
          </a:bodyPr>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
        <p:nvSpPr>
          <p:cNvPr id="23" name="Content Placeholder 2">
            <a:extLst>
              <a:ext uri="{FF2B5EF4-FFF2-40B4-BE49-F238E27FC236}">
                <a16:creationId xmlns:a16="http://schemas.microsoft.com/office/drawing/2014/main" id="{5ACB64B3-597C-4E06-A540-2BA6886A0AB6}"/>
              </a:ext>
            </a:extLst>
          </p:cNvPr>
          <p:cNvSpPr>
            <a:spLocks noGrp="1"/>
          </p:cNvSpPr>
          <p:nvPr>
            <p:ph idx="23" hasCustomPrompt="1"/>
          </p:nvPr>
        </p:nvSpPr>
        <p:spPr>
          <a:xfrm>
            <a:off x="3661730" y="3659478"/>
            <a:ext cx="258254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567014194"/>
      </p:ext>
    </p:extLst>
  </p:cSld>
  <p:clrMapOvr>
    <a:masterClrMapping/>
  </p:clrMapOvr>
  <p:transition>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x Tiles B">
    <p:spTree>
      <p:nvGrpSpPr>
        <p:cNvPr id="1" name=""/>
        <p:cNvGrpSpPr/>
        <p:nvPr/>
      </p:nvGrpSpPr>
      <p:grpSpPr>
        <a:xfrm>
          <a:off x="0" y="0"/>
          <a:ext cx="0" cy="0"/>
          <a:chOff x="0" y="0"/>
          <a:chExt cx="0" cy="0"/>
        </a:xfrm>
      </p:grpSpPr>
      <p:sp>
        <p:nvSpPr>
          <p:cNvPr id="24" name="Picture Placeholder 3"/>
          <p:cNvSpPr>
            <a:spLocks noGrp="1"/>
          </p:cNvSpPr>
          <p:nvPr>
            <p:ph type="pic" sz="quarter" idx="25"/>
          </p:nvPr>
        </p:nvSpPr>
        <p:spPr>
          <a:xfrm>
            <a:off x="3405001" y="3374862"/>
            <a:ext cx="3096000" cy="3078326"/>
          </a:xfrm>
          <a:solidFill>
            <a:schemeClr val="accent5"/>
          </a:solidFill>
        </p:spPr>
        <p:txBody>
          <a:bodyPr lIns="36000" tIns="36000" rIns="36000" bIns="36000" anchor="ctr">
            <a:normAutofit/>
          </a:bodyPr>
          <a:lstStyle>
            <a:lvl1pPr algn="ctr">
              <a:lnSpc>
                <a:spcPct val="100000"/>
              </a:lnSpc>
              <a:spcAft>
                <a:spcPts val="0"/>
              </a:spcAft>
              <a:defRPr sz="1300">
                <a:solidFill>
                  <a:schemeClr val="bg1"/>
                </a:solidFill>
              </a:defRPr>
            </a:lvl1pPr>
          </a:lstStyle>
          <a:p>
            <a:endParaRPr lang="en-GB"/>
          </a:p>
        </p:txBody>
      </p:sp>
      <p:sp>
        <p:nvSpPr>
          <p:cNvPr id="14" name="Rectangle 13"/>
          <p:cNvSpPr>
            <a:spLocks/>
          </p:cNvSpPr>
          <p:nvPr userDrawn="1"/>
        </p:nvSpPr>
        <p:spPr>
          <a:xfrm>
            <a:off x="307977" y="3374862"/>
            <a:ext cx="3099593"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9" name="Rectangle 48"/>
          <p:cNvSpPr>
            <a:spLocks/>
          </p:cNvSpPr>
          <p:nvPr userDrawn="1"/>
        </p:nvSpPr>
        <p:spPr>
          <a:xfrm>
            <a:off x="3403976" y="296862"/>
            <a:ext cx="3099218"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2" name="Picture Placeholder 3"/>
          <p:cNvSpPr>
            <a:spLocks noGrp="1"/>
          </p:cNvSpPr>
          <p:nvPr>
            <p:ph type="pic" sz="quarter" idx="22"/>
          </p:nvPr>
        </p:nvSpPr>
        <p:spPr>
          <a:xfrm>
            <a:off x="307976" y="296862"/>
            <a:ext cx="3096000" cy="3078000"/>
          </a:xfrm>
          <a:solidFill>
            <a:schemeClr val="accent5"/>
          </a:solidFill>
        </p:spPr>
        <p:txBody>
          <a:bodyPr lIns="36000" tIns="36000" rIns="36000" bIns="36000" anchor="ctr">
            <a:normAutofit/>
          </a:bodyPr>
          <a:lstStyle>
            <a:lvl1pPr algn="ctr">
              <a:lnSpc>
                <a:spcPct val="100000"/>
              </a:lnSpc>
              <a:spcAft>
                <a:spcPts val="0"/>
              </a:spcAft>
              <a:defRPr sz="1300">
                <a:solidFill>
                  <a:schemeClr val="bg1"/>
                </a:solidFill>
              </a:defRPr>
            </a:lvl1pPr>
          </a:lstStyle>
          <a:p>
            <a:endParaRPr lang="en-GB"/>
          </a:p>
        </p:txBody>
      </p:sp>
      <p:sp>
        <p:nvSpPr>
          <p:cNvPr id="16" name="Picture Placeholder 3"/>
          <p:cNvSpPr>
            <a:spLocks noGrp="1"/>
          </p:cNvSpPr>
          <p:nvPr>
            <p:ph type="pic" sz="quarter" idx="26"/>
          </p:nvPr>
        </p:nvSpPr>
        <p:spPr>
          <a:xfrm>
            <a:off x="6500921" y="296862"/>
            <a:ext cx="3096000" cy="3078000"/>
          </a:xfrm>
          <a:solidFill>
            <a:schemeClr val="accent5"/>
          </a:solidFill>
        </p:spPr>
        <p:txBody>
          <a:bodyPr lIns="36000" tIns="36000" rIns="36000" bIns="36000" anchor="ctr">
            <a:normAutofit/>
          </a:bodyPr>
          <a:lstStyle>
            <a:lvl1pPr algn="ctr">
              <a:lnSpc>
                <a:spcPct val="100000"/>
              </a:lnSpc>
              <a:spcAft>
                <a:spcPts val="0"/>
              </a:spcAft>
              <a:defRPr sz="1300">
                <a:solidFill>
                  <a:schemeClr val="bg1"/>
                </a:solidFill>
              </a:defRPr>
            </a:lvl1pPr>
          </a:lstStyle>
          <a:p>
            <a:endParaRPr lang="en-GB"/>
          </a:p>
        </p:txBody>
      </p:sp>
      <p:sp>
        <p:nvSpPr>
          <p:cNvPr id="15" name="Text Placeholder 7">
            <a:extLst>
              <a:ext uri="{FF2B5EF4-FFF2-40B4-BE49-F238E27FC236}">
                <a16:creationId xmlns:a16="http://schemas.microsoft.com/office/drawing/2014/main" id="{30466996-CC2F-4A12-8205-BCB0B21F25C5}"/>
              </a:ext>
            </a:extLst>
          </p:cNvPr>
          <p:cNvSpPr>
            <a:spLocks noGrp="1"/>
          </p:cNvSpPr>
          <p:nvPr>
            <p:ph type="body" sz="quarter" idx="28" hasCustomPrompt="1"/>
          </p:nvPr>
        </p:nvSpPr>
        <p:spPr>
          <a:xfrm>
            <a:off x="6781721" y="3659425"/>
            <a:ext cx="2534400" cy="2527200"/>
          </a:xfrm>
        </p:spPr>
        <p:txBody>
          <a:bodyPr tIns="0" rIns="0" bIns="0" anchor="t">
            <a:noAutofit/>
          </a:bodyPr>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
        <p:nvSpPr>
          <p:cNvPr id="18" name="Content Placeholder 2">
            <a:extLst>
              <a:ext uri="{FF2B5EF4-FFF2-40B4-BE49-F238E27FC236}">
                <a16:creationId xmlns:a16="http://schemas.microsoft.com/office/drawing/2014/main" id="{3C57B8B9-76D5-4A6C-A107-1FC9F087DADE}"/>
              </a:ext>
            </a:extLst>
          </p:cNvPr>
          <p:cNvSpPr>
            <a:spLocks noGrp="1"/>
          </p:cNvSpPr>
          <p:nvPr>
            <p:ph idx="1" hasCustomPrompt="1"/>
          </p:nvPr>
        </p:nvSpPr>
        <p:spPr>
          <a:xfrm>
            <a:off x="3662314" y="586862"/>
            <a:ext cx="258254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
        <p:nvSpPr>
          <p:cNvPr id="20" name="Content Placeholder 2">
            <a:extLst>
              <a:ext uri="{FF2B5EF4-FFF2-40B4-BE49-F238E27FC236}">
                <a16:creationId xmlns:a16="http://schemas.microsoft.com/office/drawing/2014/main" id="{A8C51FB3-9E83-43CC-9590-4C507000147C}"/>
              </a:ext>
            </a:extLst>
          </p:cNvPr>
          <p:cNvSpPr>
            <a:spLocks noGrp="1"/>
          </p:cNvSpPr>
          <p:nvPr>
            <p:ph idx="23" hasCustomPrompt="1"/>
          </p:nvPr>
        </p:nvSpPr>
        <p:spPr>
          <a:xfrm>
            <a:off x="599280" y="3659478"/>
            <a:ext cx="252389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1845365950"/>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9906000" cy="6858000"/>
          </a:xfrm>
          <a:solidFill>
            <a:schemeClr val="accent5"/>
          </a:solidFill>
        </p:spPr>
        <p:txBody>
          <a:bodyPr lIns="36000" tIns="36000" rIns="36000" bIns="36000" anchor="ctr">
            <a:normAutofit/>
          </a:bodyPr>
          <a:lstStyle>
            <a:lvl1pPr algn="ctr">
              <a:lnSpc>
                <a:spcPct val="100000"/>
              </a:lnSpc>
              <a:spcAft>
                <a:spcPts val="0"/>
              </a:spcAft>
              <a:defRPr sz="1300">
                <a:solidFill>
                  <a:schemeClr val="bg1"/>
                </a:solidFill>
              </a:defRPr>
            </a:lvl1pPr>
          </a:lstStyle>
          <a:p>
            <a:endParaRPr lang="en-GB"/>
          </a:p>
        </p:txBody>
      </p:sp>
    </p:spTree>
    <p:extLst>
      <p:ext uri="{BB962C8B-B14F-4D97-AF65-F5344CB8AC3E}">
        <p14:creationId xmlns:p14="http://schemas.microsoft.com/office/powerpoint/2010/main" val="186756858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iles A">
    <p:spTree>
      <p:nvGrpSpPr>
        <p:cNvPr id="1" name=""/>
        <p:cNvGrpSpPr/>
        <p:nvPr/>
      </p:nvGrpSpPr>
      <p:grpSpPr>
        <a:xfrm>
          <a:off x="0" y="0"/>
          <a:ext cx="0" cy="0"/>
          <a:chOff x="0" y="0"/>
          <a:chExt cx="0" cy="0"/>
        </a:xfrm>
      </p:grpSpPr>
      <p:sp>
        <p:nvSpPr>
          <p:cNvPr id="13" name="Rectangle 12"/>
          <p:cNvSpPr>
            <a:spLocks/>
          </p:cNvSpPr>
          <p:nvPr userDrawn="1"/>
        </p:nvSpPr>
        <p:spPr>
          <a:xfrm>
            <a:off x="307977" y="3374862"/>
            <a:ext cx="9288945"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0" name="Picture Placeholder 3"/>
          <p:cNvSpPr>
            <a:spLocks noGrp="1"/>
          </p:cNvSpPr>
          <p:nvPr>
            <p:ph type="pic" sz="quarter" idx="22"/>
          </p:nvPr>
        </p:nvSpPr>
        <p:spPr>
          <a:xfrm>
            <a:off x="3407807" y="296862"/>
            <a:ext cx="6191920" cy="3078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EFB81473-A922-4732-8B81-6E91D3D2D495}"/>
              </a:ext>
            </a:extLst>
          </p:cNvPr>
          <p:cNvSpPr>
            <a:spLocks noGrp="1"/>
          </p:cNvSpPr>
          <p:nvPr>
            <p:ph type="body" sz="quarter" idx="13" hasCustomPrompt="1"/>
          </p:nvPr>
        </p:nvSpPr>
        <p:spPr>
          <a:xfrm>
            <a:off x="599280" y="586862"/>
            <a:ext cx="2523896" cy="2527200"/>
          </a:xfrm>
        </p:spPr>
        <p:txBody>
          <a:bodyPr tIns="0" rIns="0" bIns="0" anchor="t">
            <a:noAutofit/>
          </a:bodyPr>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
        <p:nvSpPr>
          <p:cNvPr id="12" name="Content Placeholder 2">
            <a:extLst>
              <a:ext uri="{FF2B5EF4-FFF2-40B4-BE49-F238E27FC236}">
                <a16:creationId xmlns:a16="http://schemas.microsoft.com/office/drawing/2014/main" id="{875FA68E-E720-42BA-98E1-0BAF4E2020EC}"/>
              </a:ext>
            </a:extLst>
          </p:cNvPr>
          <p:cNvSpPr>
            <a:spLocks noGrp="1"/>
          </p:cNvSpPr>
          <p:nvPr>
            <p:ph idx="24" hasCustomPrompt="1"/>
          </p:nvPr>
        </p:nvSpPr>
        <p:spPr>
          <a:xfrm>
            <a:off x="599280" y="3659478"/>
            <a:ext cx="870840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785813208"/>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iles B">
    <p:spTree>
      <p:nvGrpSpPr>
        <p:cNvPr id="1" name=""/>
        <p:cNvGrpSpPr/>
        <p:nvPr/>
      </p:nvGrpSpPr>
      <p:grpSpPr>
        <a:xfrm>
          <a:off x="0" y="0"/>
          <a:ext cx="0" cy="0"/>
          <a:chOff x="0" y="0"/>
          <a:chExt cx="0" cy="0"/>
        </a:xfrm>
      </p:grpSpPr>
      <p:sp>
        <p:nvSpPr>
          <p:cNvPr id="13" name="Rectangle 12"/>
          <p:cNvSpPr>
            <a:spLocks/>
          </p:cNvSpPr>
          <p:nvPr userDrawn="1"/>
        </p:nvSpPr>
        <p:spPr>
          <a:xfrm>
            <a:off x="6503670" y="3374862"/>
            <a:ext cx="3096109"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icture Placeholder 3"/>
          <p:cNvSpPr>
            <a:spLocks noGrp="1"/>
          </p:cNvSpPr>
          <p:nvPr>
            <p:ph type="pic" sz="quarter" idx="22"/>
          </p:nvPr>
        </p:nvSpPr>
        <p:spPr>
          <a:xfrm>
            <a:off x="307975" y="296862"/>
            <a:ext cx="6191922"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9" name="Text Placeholder 7">
            <a:extLst>
              <a:ext uri="{FF2B5EF4-FFF2-40B4-BE49-F238E27FC236}">
                <a16:creationId xmlns:a16="http://schemas.microsoft.com/office/drawing/2014/main" id="{B816A4BE-D775-4B00-97A8-AC1A0BB06E56}"/>
              </a:ext>
            </a:extLst>
          </p:cNvPr>
          <p:cNvSpPr>
            <a:spLocks noGrp="1"/>
          </p:cNvSpPr>
          <p:nvPr>
            <p:ph type="body" sz="quarter" idx="28" hasCustomPrompt="1"/>
          </p:nvPr>
        </p:nvSpPr>
        <p:spPr>
          <a:xfrm>
            <a:off x="6767004" y="586862"/>
            <a:ext cx="2534400" cy="2527200"/>
          </a:xfrm>
        </p:spPr>
        <p:txBody>
          <a:bodyPr tIns="0" rIns="0" bIns="0" anchor="t">
            <a:noAutofit/>
          </a:bodyPr>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
        <p:nvSpPr>
          <p:cNvPr id="8" name="Content Placeholder 2">
            <a:extLst>
              <a:ext uri="{FF2B5EF4-FFF2-40B4-BE49-F238E27FC236}">
                <a16:creationId xmlns:a16="http://schemas.microsoft.com/office/drawing/2014/main" id="{620B69DC-91E8-48CC-88AD-89C363440D89}"/>
              </a:ext>
            </a:extLst>
          </p:cNvPr>
          <p:cNvSpPr>
            <a:spLocks noGrp="1"/>
          </p:cNvSpPr>
          <p:nvPr>
            <p:ph idx="1" hasCustomPrompt="1"/>
          </p:nvPr>
        </p:nvSpPr>
        <p:spPr>
          <a:xfrm>
            <a:off x="6760456" y="3659478"/>
            <a:ext cx="258254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323963531"/>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Tiles C">
    <p:spTree>
      <p:nvGrpSpPr>
        <p:cNvPr id="1" name=""/>
        <p:cNvGrpSpPr/>
        <p:nvPr/>
      </p:nvGrpSpPr>
      <p:grpSpPr>
        <a:xfrm>
          <a:off x="0" y="0"/>
          <a:ext cx="0" cy="0"/>
          <a:chOff x="0" y="0"/>
          <a:chExt cx="0" cy="0"/>
        </a:xfrm>
      </p:grpSpPr>
      <p:sp>
        <p:nvSpPr>
          <p:cNvPr id="13" name="Rectangle 12"/>
          <p:cNvSpPr>
            <a:spLocks/>
          </p:cNvSpPr>
          <p:nvPr userDrawn="1"/>
        </p:nvSpPr>
        <p:spPr>
          <a:xfrm>
            <a:off x="307976" y="3375188"/>
            <a:ext cx="3096109"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icture Placeholder 3"/>
          <p:cNvSpPr>
            <a:spLocks noGrp="1"/>
          </p:cNvSpPr>
          <p:nvPr>
            <p:ph type="pic" sz="quarter" idx="22"/>
          </p:nvPr>
        </p:nvSpPr>
        <p:spPr>
          <a:xfrm>
            <a:off x="3404999" y="296862"/>
            <a:ext cx="6191922"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6" name="Text Placeholder 7">
            <a:extLst>
              <a:ext uri="{FF2B5EF4-FFF2-40B4-BE49-F238E27FC236}">
                <a16:creationId xmlns:a16="http://schemas.microsoft.com/office/drawing/2014/main" id="{B1D9AFA0-0C5D-4905-91FA-A4BF77D34CA0}"/>
              </a:ext>
            </a:extLst>
          </p:cNvPr>
          <p:cNvSpPr>
            <a:spLocks noGrp="1"/>
          </p:cNvSpPr>
          <p:nvPr>
            <p:ph type="body" sz="quarter" idx="13" hasCustomPrompt="1"/>
          </p:nvPr>
        </p:nvSpPr>
        <p:spPr>
          <a:xfrm>
            <a:off x="599280" y="586862"/>
            <a:ext cx="2523896" cy="2527200"/>
          </a:xfrm>
        </p:spPr>
        <p:txBody>
          <a:bodyPr tIns="0" rIns="0" bIns="0" anchor="t">
            <a:noAutofit/>
          </a:bodyPr>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
        <p:nvSpPr>
          <p:cNvPr id="9" name="Content Placeholder 2">
            <a:extLst>
              <a:ext uri="{FF2B5EF4-FFF2-40B4-BE49-F238E27FC236}">
                <a16:creationId xmlns:a16="http://schemas.microsoft.com/office/drawing/2014/main" id="{4DB5B5EC-FFAD-46AB-90FF-1D0DA87AF1EF}"/>
              </a:ext>
            </a:extLst>
          </p:cNvPr>
          <p:cNvSpPr>
            <a:spLocks noGrp="1"/>
          </p:cNvSpPr>
          <p:nvPr>
            <p:ph idx="23" hasCustomPrompt="1"/>
          </p:nvPr>
        </p:nvSpPr>
        <p:spPr>
          <a:xfrm>
            <a:off x="599280" y="3659478"/>
            <a:ext cx="252389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endParaRPr lang="en-GB"/>
          </a:p>
        </p:txBody>
      </p:sp>
    </p:spTree>
    <p:extLst>
      <p:ext uri="{BB962C8B-B14F-4D97-AF65-F5344CB8AC3E}">
        <p14:creationId xmlns:p14="http://schemas.microsoft.com/office/powerpoint/2010/main" val="272463936"/>
      </p:ext>
    </p:extLst>
  </p:cSld>
  <p:clrMapOvr>
    <a:masterClrMapping/>
  </p:clrMapOvr>
  <p:transition>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307976" y="296863"/>
            <a:ext cx="4644000"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8" name="Text Placeholder 2"/>
          <p:cNvSpPr>
            <a:spLocks noGrp="1"/>
          </p:cNvSpPr>
          <p:nvPr>
            <p:ph type="body" sz="quarter" idx="20" hasCustomPrompt="1"/>
          </p:nvPr>
        </p:nvSpPr>
        <p:spPr>
          <a:xfrm>
            <a:off x="5505451" y="1408153"/>
            <a:ext cx="3794691" cy="3281441"/>
          </a:xfrm>
        </p:spPr>
        <p:txBody>
          <a:bodyPr tIns="0" rIns="0" bIns="0" anchor="ctr"/>
          <a:lstStyle>
            <a:lvl1pPr algn="r">
              <a:defRPr b="0" cap="none" baseline="0"/>
            </a:lvl1pPr>
            <a:lvl2pPr algn="r">
              <a:defRPr/>
            </a:lvl2pPr>
            <a:lvl3pPr algn="r">
              <a:defRPr sz="1138"/>
            </a:lvl3pPr>
            <a:lvl4pPr marL="0" indent="0" algn="r">
              <a:buNone/>
              <a:defRPr sz="1138"/>
            </a:lvl4pPr>
            <a:lvl5pPr marL="0" indent="0" algn="r">
              <a:buNone/>
              <a:tabLst/>
              <a:defRPr sz="1138"/>
            </a:lvl5pPr>
            <a:lvl6pPr marL="0" indent="0" algn="r">
              <a:buNone/>
              <a:defRPr sz="1138"/>
            </a:lvl6pPr>
            <a:lvl7pPr marL="0" indent="0" algn="r">
              <a:buNone/>
              <a:defRPr sz="1138"/>
            </a:lvl7pPr>
            <a:lvl8pPr marL="0" indent="0" algn="r">
              <a:buNone/>
              <a:tabLst/>
              <a:defRPr sz="1138"/>
            </a:lvl8pPr>
            <a:lvl9pPr marL="0" indent="0" algn="r">
              <a:buNone/>
              <a:defRPr sz="1138"/>
            </a:lvl9pPr>
          </a:lstStyle>
          <a:p>
            <a:pPr lvl="0"/>
            <a:r>
              <a:rPr lang="en-GB"/>
              <a:t>Click to edit Master text styles</a:t>
            </a:r>
          </a:p>
        </p:txBody>
      </p:sp>
      <p:sp>
        <p:nvSpPr>
          <p:cNvPr id="7" name="Text Placeholder 55">
            <a:extLst>
              <a:ext uri="{FF2B5EF4-FFF2-40B4-BE49-F238E27FC236}">
                <a16:creationId xmlns:a16="http://schemas.microsoft.com/office/drawing/2014/main" id="{484F0682-3036-48D1-A7CB-637440A1308A}"/>
              </a:ext>
            </a:extLst>
          </p:cNvPr>
          <p:cNvSpPr>
            <a:spLocks noGrp="1"/>
          </p:cNvSpPr>
          <p:nvPr>
            <p:ph type="body" sz="quarter" idx="21" hasCustomPrompt="1"/>
          </p:nvPr>
        </p:nvSpPr>
        <p:spPr>
          <a:xfrm>
            <a:off x="5505451" y="4689593"/>
            <a:ext cx="3794691" cy="633978"/>
          </a:xfrm>
        </p:spPr>
        <p:txBody>
          <a:bodyPr lIns="90000" rIns="0" anchor="ctr">
            <a:normAutofit/>
          </a:bodyPr>
          <a:lstStyle>
            <a:lvl1pPr algn="r">
              <a:lnSpc>
                <a:spcPct val="100000"/>
              </a:lnSpc>
              <a:spcAft>
                <a:spcPts val="0"/>
              </a:spcAft>
              <a:defRPr sz="1138" b="1" cap="none" baseline="0">
                <a:solidFill>
                  <a:schemeClr val="bg2"/>
                </a:solidFill>
              </a:defRPr>
            </a:lvl1pPr>
            <a:lvl2pPr algn="l">
              <a:lnSpc>
                <a:spcPct val="100000"/>
              </a:lnSpc>
              <a:spcAft>
                <a:spcPts val="0"/>
              </a:spcAft>
              <a:defRPr sz="1138">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138">
                <a:solidFill>
                  <a:schemeClr val="tx1"/>
                </a:solidFill>
              </a:defRPr>
            </a:lvl5pPr>
            <a:lvl6pPr marL="0" indent="0">
              <a:lnSpc>
                <a:spcPct val="100000"/>
              </a:lnSpc>
              <a:spcBef>
                <a:spcPts val="0"/>
              </a:spcBef>
              <a:buNone/>
              <a:defRPr sz="1138"/>
            </a:lvl6pPr>
            <a:lvl7pPr marL="0" indent="0">
              <a:lnSpc>
                <a:spcPct val="100000"/>
              </a:lnSpc>
              <a:spcBef>
                <a:spcPts val="0"/>
              </a:spcBef>
              <a:buNone/>
              <a:defRPr sz="1138"/>
            </a:lvl7pPr>
            <a:lvl8pPr marL="0" indent="0">
              <a:lnSpc>
                <a:spcPct val="100000"/>
              </a:lnSpc>
              <a:spcBef>
                <a:spcPts val="0"/>
              </a:spcBef>
              <a:buNone/>
              <a:defRPr sz="1138"/>
            </a:lvl8pPr>
            <a:lvl9pPr marL="0" indent="0">
              <a:lnSpc>
                <a:spcPct val="100000"/>
              </a:lnSpc>
              <a:spcBef>
                <a:spcPts val="0"/>
              </a:spcBef>
              <a:buNone/>
              <a:defRPr sz="1138"/>
            </a:lvl9pPr>
          </a:lstStyle>
          <a:p>
            <a:pPr lvl="0"/>
            <a:r>
              <a:rPr lang="en-GB"/>
              <a:t>Click to edit text</a:t>
            </a:r>
          </a:p>
        </p:txBody>
      </p:sp>
    </p:spTree>
    <p:extLst>
      <p:ext uri="{BB962C8B-B14F-4D97-AF65-F5344CB8AC3E}">
        <p14:creationId xmlns:p14="http://schemas.microsoft.com/office/powerpoint/2010/main" val="515347152"/>
      </p:ext>
    </p:extLst>
  </p:cSld>
  <p:clrMapOvr>
    <a:masterClrMapping/>
  </p:clrMapOvr>
  <p:transition>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952438" y="296863"/>
            <a:ext cx="4644000"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endParaRPr lang="en-GB"/>
          </a:p>
        </p:txBody>
      </p:sp>
      <p:sp>
        <p:nvSpPr>
          <p:cNvPr id="12" name="Text Placeholder 2">
            <a:extLst>
              <a:ext uri="{FF2B5EF4-FFF2-40B4-BE49-F238E27FC236}">
                <a16:creationId xmlns:a16="http://schemas.microsoft.com/office/drawing/2014/main" id="{649BEEF9-D970-419D-AA2E-DD608512B9F3}"/>
              </a:ext>
            </a:extLst>
          </p:cNvPr>
          <p:cNvSpPr>
            <a:spLocks noGrp="1"/>
          </p:cNvSpPr>
          <p:nvPr>
            <p:ph type="body" sz="quarter" idx="20" hasCustomPrompt="1"/>
          </p:nvPr>
        </p:nvSpPr>
        <p:spPr>
          <a:xfrm>
            <a:off x="598171" y="1408153"/>
            <a:ext cx="3794691" cy="3281441"/>
          </a:xfrm>
        </p:spPr>
        <p:txBody>
          <a:bodyPr tIns="0" rIns="0" bIns="0" anchor="ctr"/>
          <a:lstStyle>
            <a:lvl1pPr algn="l">
              <a:defRPr b="0" cap="none" baseline="0"/>
            </a:lvl1pPr>
            <a:lvl2pPr algn="l">
              <a:defRPr/>
            </a:lvl2pPr>
            <a:lvl3pPr algn="l">
              <a:defRPr sz="1138"/>
            </a:lvl3pPr>
            <a:lvl4pPr marL="0" indent="0" algn="l">
              <a:buNone/>
              <a:defRPr sz="1138"/>
            </a:lvl4pPr>
            <a:lvl5pPr marL="0" indent="0" algn="l">
              <a:buNone/>
              <a:tabLst/>
              <a:defRPr sz="1138"/>
            </a:lvl5pPr>
            <a:lvl6pPr marL="0" indent="0" algn="l">
              <a:buNone/>
              <a:defRPr sz="1138"/>
            </a:lvl6pPr>
            <a:lvl7pPr marL="0" indent="0" algn="l">
              <a:buNone/>
              <a:defRPr sz="1138"/>
            </a:lvl7pPr>
            <a:lvl8pPr marL="0" indent="0" algn="l">
              <a:buNone/>
              <a:tabLst/>
              <a:defRPr sz="1138"/>
            </a:lvl8pPr>
            <a:lvl9pPr marL="0" indent="0" algn="l">
              <a:buNone/>
              <a:defRPr sz="1138"/>
            </a:lvl9pPr>
          </a:lstStyle>
          <a:p>
            <a:pPr lvl="0"/>
            <a:r>
              <a:rPr lang="en-GB"/>
              <a:t>Click to edit Master text styles</a:t>
            </a:r>
          </a:p>
        </p:txBody>
      </p:sp>
      <p:sp>
        <p:nvSpPr>
          <p:cNvPr id="6" name="Text Placeholder 55">
            <a:extLst>
              <a:ext uri="{FF2B5EF4-FFF2-40B4-BE49-F238E27FC236}">
                <a16:creationId xmlns:a16="http://schemas.microsoft.com/office/drawing/2014/main" id="{97FCAA84-D1A3-46AE-B10B-F200FB179494}"/>
              </a:ext>
            </a:extLst>
          </p:cNvPr>
          <p:cNvSpPr>
            <a:spLocks noGrp="1"/>
          </p:cNvSpPr>
          <p:nvPr>
            <p:ph type="body" sz="quarter" idx="21" hasCustomPrompt="1"/>
          </p:nvPr>
        </p:nvSpPr>
        <p:spPr>
          <a:xfrm>
            <a:off x="598171" y="4689593"/>
            <a:ext cx="3794691" cy="633978"/>
          </a:xfrm>
        </p:spPr>
        <p:txBody>
          <a:bodyPr lIns="0" rIns="0" anchor="ctr">
            <a:normAutofit/>
          </a:bodyPr>
          <a:lstStyle>
            <a:lvl1pPr algn="l">
              <a:lnSpc>
                <a:spcPct val="100000"/>
              </a:lnSpc>
              <a:spcAft>
                <a:spcPts val="0"/>
              </a:spcAft>
              <a:defRPr sz="1138" b="1" cap="none" baseline="0">
                <a:solidFill>
                  <a:schemeClr val="bg2"/>
                </a:solidFill>
              </a:defRPr>
            </a:lvl1pPr>
            <a:lvl2pPr algn="l">
              <a:lnSpc>
                <a:spcPct val="100000"/>
              </a:lnSpc>
              <a:spcAft>
                <a:spcPts val="0"/>
              </a:spcAft>
              <a:defRPr sz="1138">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138">
                <a:solidFill>
                  <a:schemeClr val="tx1"/>
                </a:solidFill>
              </a:defRPr>
            </a:lvl5pPr>
            <a:lvl6pPr marL="0" indent="0">
              <a:lnSpc>
                <a:spcPct val="100000"/>
              </a:lnSpc>
              <a:spcBef>
                <a:spcPts val="0"/>
              </a:spcBef>
              <a:buNone/>
              <a:defRPr sz="1138"/>
            </a:lvl6pPr>
            <a:lvl7pPr marL="0" indent="0">
              <a:lnSpc>
                <a:spcPct val="100000"/>
              </a:lnSpc>
              <a:spcBef>
                <a:spcPts val="0"/>
              </a:spcBef>
              <a:buNone/>
              <a:defRPr sz="1138"/>
            </a:lvl7pPr>
            <a:lvl8pPr marL="0" indent="0">
              <a:lnSpc>
                <a:spcPct val="100000"/>
              </a:lnSpc>
              <a:spcBef>
                <a:spcPts val="0"/>
              </a:spcBef>
              <a:buNone/>
              <a:defRPr sz="1138"/>
            </a:lvl8pPr>
            <a:lvl9pPr marL="0" indent="0">
              <a:lnSpc>
                <a:spcPct val="100000"/>
              </a:lnSpc>
              <a:spcBef>
                <a:spcPts val="0"/>
              </a:spcBef>
              <a:buNone/>
              <a:defRPr sz="1138"/>
            </a:lvl9pPr>
          </a:lstStyle>
          <a:p>
            <a:pPr lvl="0"/>
            <a:r>
              <a:rPr lang="en-GB"/>
              <a:t>Click to edit text</a:t>
            </a:r>
          </a:p>
        </p:txBody>
      </p:sp>
    </p:spTree>
    <p:extLst>
      <p:ext uri="{BB962C8B-B14F-4D97-AF65-F5344CB8AC3E}">
        <p14:creationId xmlns:p14="http://schemas.microsoft.com/office/powerpoint/2010/main" val="2973036202"/>
      </p:ext>
    </p:extLst>
  </p:cSld>
  <p:clrMapOvr>
    <a:masterClrMapping/>
  </p:clrMapOvr>
  <p:transition>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599280" y="586864"/>
            <a:ext cx="8708400" cy="718063"/>
          </a:xfrm>
        </p:spPr>
        <p:txBody>
          <a:bodyPr tIns="0" rIns="0" bIns="0" anchor="t">
            <a:noAutofit/>
          </a:bodyPr>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179196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 (Dark Log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2AC3D-0365-463B-919D-6B44F0079605}"/>
              </a:ext>
            </a:extLst>
          </p:cNvPr>
          <p:cNvGrpSpPr/>
          <p:nvPr userDrawn="1"/>
        </p:nvGrpSpPr>
        <p:grpSpPr>
          <a:xfrm>
            <a:off x="8523683" y="319090"/>
            <a:ext cx="917135" cy="837683"/>
            <a:chOff x="8523682" y="319088"/>
            <a:chExt cx="917135" cy="837683"/>
          </a:xfrm>
        </p:grpSpPr>
        <p:sp>
          <p:nvSpPr>
            <p:cNvPr id="14" name="Freeform 13"/>
            <p:cNvSpPr>
              <a:spLocks/>
            </p:cNvSpPr>
            <p:nvPr userDrawn="1"/>
          </p:nvSpPr>
          <p:spPr bwMode="auto">
            <a:xfrm>
              <a:off x="8523682" y="336360"/>
              <a:ext cx="820413" cy="820411"/>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sp>
          <p:nvSpPr>
            <p:cNvPr id="16" name="Freeform 15"/>
            <p:cNvSpPr>
              <a:spLocks/>
            </p:cNvSpPr>
            <p:nvPr userDrawn="1"/>
          </p:nvSpPr>
          <p:spPr bwMode="auto">
            <a:xfrm>
              <a:off x="9361367" y="479716"/>
              <a:ext cx="79450" cy="7945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sp>
          <p:nvSpPr>
            <p:cNvPr id="17" name="Freeform 16"/>
            <p:cNvSpPr>
              <a:spLocks/>
            </p:cNvSpPr>
            <p:nvPr userDrawn="1"/>
          </p:nvSpPr>
          <p:spPr bwMode="auto">
            <a:xfrm>
              <a:off x="9164467" y="319088"/>
              <a:ext cx="196899" cy="196899"/>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sp>
          <p:nvSpPr>
            <p:cNvPr id="18" name="Freeform 17"/>
            <p:cNvSpPr>
              <a:spLocks/>
            </p:cNvSpPr>
            <p:nvPr userDrawn="1"/>
          </p:nvSpPr>
          <p:spPr bwMode="auto">
            <a:xfrm>
              <a:off x="9268099" y="571256"/>
              <a:ext cx="120903" cy="119176"/>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sp>
          <p:nvSpPr>
            <p:cNvPr id="19" name="Freeform 18"/>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sp>
          <p:nvSpPr>
            <p:cNvPr id="20" name="Freeform 19"/>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grpSp>
      <p:sp>
        <p:nvSpPr>
          <p:cNvPr id="13" name="Picture Placeholder 34"/>
          <p:cNvSpPr>
            <a:spLocks noGrp="1"/>
          </p:cNvSpPr>
          <p:nvPr>
            <p:ph type="pic" sz="quarter" idx="10"/>
          </p:nvPr>
        </p:nvSpPr>
        <p:spPr>
          <a:xfrm>
            <a:off x="0" y="-1"/>
            <a:ext cx="9906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463">
                <a:solidFill>
                  <a:schemeClr val="bg1"/>
                </a:solidFill>
              </a:defRPr>
            </a:lvl1pPr>
          </a:lstStyle>
          <a:p>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906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599280" y="3454400"/>
            <a:ext cx="8708400" cy="1950518"/>
          </a:xfrm>
        </p:spPr>
        <p:txBody>
          <a:bodyPr anchor="t" anchorCtr="0">
            <a:normAutofit/>
          </a:bodyPr>
          <a:lstStyle>
            <a:lvl1pPr>
              <a:lnSpc>
                <a:spcPct val="90000"/>
              </a:lnSpc>
              <a:spcBef>
                <a:spcPts val="0"/>
              </a:spcBef>
              <a:spcAft>
                <a:spcPts val="0"/>
              </a:spcAft>
              <a:defRPr sz="2925" b="1" cap="none" spc="0" baseline="0">
                <a:solidFill>
                  <a:schemeClr val="bg2"/>
                </a:solidFill>
              </a:defRPr>
            </a:lvl1pPr>
            <a:lvl2pPr>
              <a:lnSpc>
                <a:spcPct val="90000"/>
              </a:lnSpc>
              <a:spcBef>
                <a:spcPts val="163"/>
              </a:spcBef>
              <a:spcAft>
                <a:spcPts val="0"/>
              </a:spcAft>
              <a:defRPr sz="2275"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2" name="txtSecureMarker1" hidden="1"/>
          <p:cNvSpPr txBox="1"/>
          <p:nvPr userDrawn="1"/>
        </p:nvSpPr>
        <p:spPr>
          <a:xfrm>
            <a:off x="3056021" y="57479"/>
            <a:ext cx="3793959" cy="229935"/>
          </a:xfrm>
          <a:prstGeom prst="rect">
            <a:avLst/>
          </a:prstGeom>
          <a:noFill/>
        </p:spPr>
        <p:txBody>
          <a:bodyPr wrap="square" rtlCol="0">
            <a:spAutoFit/>
          </a:bodyPr>
          <a:lstStyle/>
          <a:p>
            <a:pPr algn="ctr"/>
            <a:r>
              <a:rPr lang="en-GB" sz="894">
                <a:solidFill>
                  <a:srgbClr val="000000"/>
                </a:solidFill>
              </a:rPr>
              <a:t>SC</a:t>
            </a:r>
            <a:r>
              <a:rPr lang="en-GB" sz="894" baseline="0">
                <a:solidFill>
                  <a:srgbClr val="000000"/>
                </a:solidFill>
              </a:rPr>
              <a:t> TEXT GOES HERE</a:t>
            </a:r>
            <a:endParaRPr lang="en-GB" sz="894">
              <a:solidFill>
                <a:srgbClr val="000000"/>
              </a:solidFill>
            </a:endParaRPr>
          </a:p>
        </p:txBody>
      </p:sp>
      <p:sp>
        <p:nvSpPr>
          <p:cNvPr id="15" name="txtSecureMarker2" hidden="1"/>
          <p:cNvSpPr txBox="1"/>
          <p:nvPr userDrawn="1"/>
        </p:nvSpPr>
        <p:spPr>
          <a:xfrm>
            <a:off x="3056021" y="6508377"/>
            <a:ext cx="3793959" cy="229935"/>
          </a:xfrm>
          <a:prstGeom prst="rect">
            <a:avLst/>
          </a:prstGeom>
          <a:noFill/>
        </p:spPr>
        <p:txBody>
          <a:bodyPr wrap="square" rtlCol="0">
            <a:spAutoFit/>
          </a:bodyPr>
          <a:lstStyle/>
          <a:p>
            <a:pPr algn="ctr"/>
            <a:r>
              <a:rPr lang="en-GB" sz="894">
                <a:solidFill>
                  <a:srgbClr val="000000"/>
                </a:solidFill>
              </a:rPr>
              <a:t>SC</a:t>
            </a:r>
            <a:r>
              <a:rPr lang="en-GB" sz="894" baseline="0">
                <a:solidFill>
                  <a:srgbClr val="000000"/>
                </a:solidFill>
              </a:rPr>
              <a:t> TEXT GOES HERE</a:t>
            </a:r>
            <a:endParaRPr lang="en-GB" sz="894">
              <a:solidFill>
                <a:srgbClr val="000000"/>
              </a:solidFill>
            </a:endParaRPr>
          </a:p>
        </p:txBody>
      </p:sp>
      <p:sp>
        <p:nvSpPr>
          <p:cNvPr id="21" name="txtWMTD"/>
          <p:cNvSpPr txBox="1">
            <a:spLocks/>
          </p:cNvSpPr>
          <p:nvPr userDrawn="1"/>
        </p:nvSpPr>
        <p:spPr>
          <a:xfrm>
            <a:off x="7379761" y="5827770"/>
            <a:ext cx="2025574" cy="421005"/>
          </a:xfrm>
          <a:prstGeom prst="rect">
            <a:avLst/>
          </a:prstGeom>
        </p:spPr>
        <p:txBody>
          <a:bodyPr vert="horz" wrap="square" lIns="0" tIns="37148" rIns="74295" bIns="37148" rtlCol="0">
            <a:noAutofit/>
          </a:bodyPr>
          <a:lstStyle/>
          <a:p>
            <a:pPr algn="r">
              <a:spcAft>
                <a:spcPts val="0"/>
              </a:spcAft>
            </a:pPr>
            <a:r>
              <a:rPr lang="en-GB" sz="975"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81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4" name="Text Placeholder 4">
            <a:extLst>
              <a:ext uri="{FF2B5EF4-FFF2-40B4-BE49-F238E27FC236}">
                <a16:creationId xmlns:a16="http://schemas.microsoft.com/office/drawing/2014/main" id="{FFC08BDF-D812-475F-BF4F-50C5284CF49E}"/>
              </a:ext>
            </a:extLst>
          </p:cNvPr>
          <p:cNvSpPr>
            <a:spLocks noGrp="1"/>
          </p:cNvSpPr>
          <p:nvPr>
            <p:ph type="body" sz="quarter" idx="17"/>
          </p:nvPr>
        </p:nvSpPr>
        <p:spPr>
          <a:xfrm>
            <a:off x="605633" y="5531669"/>
            <a:ext cx="8701087" cy="312737"/>
          </a:xfrm>
        </p:spPr>
        <p:txBody>
          <a:bodyPr anchor="ctr"/>
          <a:lstStyle>
            <a:lvl1pPr>
              <a:defRPr b="0">
                <a:solidFill>
                  <a:schemeClr val="tx1"/>
                </a:solidFill>
              </a:defRPr>
            </a:lvl1pPr>
          </a:lstStyle>
          <a:p>
            <a:pPr lvl="0"/>
            <a:r>
              <a:rPr lang="en-GB"/>
              <a:t>Edit Master text styles</a:t>
            </a:r>
          </a:p>
        </p:txBody>
      </p:sp>
    </p:spTree>
    <p:extLst>
      <p:ext uri="{BB962C8B-B14F-4D97-AF65-F5344CB8AC3E}">
        <p14:creationId xmlns:p14="http://schemas.microsoft.com/office/powerpoint/2010/main" val="179368501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23297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6" name="shpShading"/>
          <p:cNvSpPr/>
          <p:nvPr userDrawn="1"/>
        </p:nvSpPr>
        <p:spPr>
          <a:xfrm>
            <a:off x="6753225" y="296862"/>
            <a:ext cx="2844801" cy="6156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6" name="txtDetails">
            <a:extLst>
              <a:ext uri="{FF2B5EF4-FFF2-40B4-BE49-F238E27FC236}">
                <a16:creationId xmlns:a16="http://schemas.microsoft.com/office/drawing/2014/main" id="{1B3CE762-3D80-44DE-BB4E-A90D339A39CB}"/>
              </a:ext>
            </a:extLst>
          </p:cNvPr>
          <p:cNvSpPr txBox="1">
            <a:spLocks noChangeArrowheads="1"/>
          </p:cNvSpPr>
          <p:nvPr userDrawn="1"/>
        </p:nvSpPr>
        <p:spPr bwMode="auto">
          <a:xfrm>
            <a:off x="7047183" y="2013092"/>
            <a:ext cx="2261918" cy="4222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pPr>
            <a:r>
              <a:rPr lang="en-GB" sz="813" b="1" i="0" u="none" strike="noStrike" kern="1200" baseline="30000">
                <a:solidFill>
                  <a:srgbClr val="FFFFFF"/>
                </a:solidFill>
                <a:latin typeface="Arial" charset="0"/>
                <a:ea typeface="+mn-ea"/>
                <a:cs typeface="+mn-cs"/>
              </a:rPr>
              <a:t>Corporate Headquarters</a:t>
            </a:r>
          </a:p>
          <a:p>
            <a:pPr algn="l" rtl="0">
              <a:spcBef>
                <a:spcPts val="0"/>
              </a:spcBef>
            </a:pPr>
            <a:r>
              <a:rPr lang="en-GB" sz="813" b="0" i="0" u="none" strike="noStrike" kern="1200" baseline="30000">
                <a:solidFill>
                  <a:srgbClr val="FFFFFF"/>
                </a:solidFill>
                <a:latin typeface="Arial" charset="0"/>
                <a:ea typeface="+mn-ea"/>
                <a:cs typeface="+mn-cs"/>
              </a:rPr>
              <a:t>10 Bressenden Place</a:t>
            </a:r>
            <a:br>
              <a:rPr lang="en-GB" sz="813" b="0" i="0" u="none" strike="noStrike" kern="1200" baseline="30000">
                <a:solidFill>
                  <a:srgbClr val="FFFFFF"/>
                </a:solidFill>
                <a:latin typeface="Arial" charset="0"/>
                <a:ea typeface="+mn-ea"/>
                <a:cs typeface="+mn-cs"/>
              </a:rPr>
            </a:br>
            <a:r>
              <a:rPr lang="en-GB" sz="813" b="0" i="0" u="none" strike="noStrike" kern="1200" baseline="30000">
                <a:solidFill>
                  <a:srgbClr val="FFFFFF"/>
                </a:solidFill>
                <a:latin typeface="Arial" charset="0"/>
                <a:ea typeface="+mn-ea"/>
                <a:cs typeface="+mn-cs"/>
              </a:rPr>
              <a:t>London</a:t>
            </a:r>
            <a:br>
              <a:rPr lang="en-GB" sz="813" b="0" i="0" u="none" strike="noStrike" kern="1200" baseline="30000">
                <a:solidFill>
                  <a:srgbClr val="FFFFFF"/>
                </a:solidFill>
                <a:latin typeface="Arial" charset="0"/>
                <a:ea typeface="+mn-ea"/>
                <a:cs typeface="+mn-cs"/>
              </a:rPr>
            </a:br>
            <a:r>
              <a:rPr lang="en-GB" sz="813" b="0" i="0" u="none" strike="noStrike" kern="1200" baseline="30000">
                <a:solidFill>
                  <a:srgbClr val="FFFFFF"/>
                </a:solidFill>
                <a:latin typeface="Arial" charset="0"/>
                <a:ea typeface="+mn-ea"/>
                <a:cs typeface="+mn-cs"/>
              </a:rPr>
              <a:t>SW1E 5DN</a:t>
            </a:r>
            <a:br>
              <a:rPr lang="en-GB" sz="813" b="0" i="0" u="none" strike="noStrike" kern="1200" baseline="30000">
                <a:solidFill>
                  <a:srgbClr val="FFFFFF"/>
                </a:solidFill>
                <a:latin typeface="Arial" charset="0"/>
                <a:ea typeface="+mn-ea"/>
                <a:cs typeface="+mn-cs"/>
              </a:rPr>
            </a:br>
            <a:r>
              <a:rPr lang="en-GB" sz="813" b="0" i="0" u="none" strike="noStrike" kern="1200" baseline="30000">
                <a:solidFill>
                  <a:srgbClr val="FFFFFF"/>
                </a:solidFill>
                <a:latin typeface="Arial" charset="0"/>
                <a:ea typeface="+mn-ea"/>
                <a:cs typeface="+mn-cs"/>
              </a:rPr>
              <a:t>+44 20 7730 9000</a:t>
            </a:r>
          </a:p>
          <a:p>
            <a:pPr algn="l" rtl="0">
              <a:spcBef>
                <a:spcPts val="0"/>
              </a:spcBef>
            </a:pPr>
            <a:endParaRPr lang="en-GB" sz="813" b="0" i="0" u="none" strike="noStrike" kern="1200" baseline="30000">
              <a:solidFill>
                <a:srgbClr val="FFFFFF"/>
              </a:solidFill>
              <a:latin typeface="Arial" charset="0"/>
              <a:ea typeface="+mn-ea"/>
              <a:cs typeface="+mn-cs"/>
            </a:endParaRPr>
          </a:p>
          <a:p>
            <a:pPr algn="l" rtl="0">
              <a:spcBef>
                <a:spcPts val="0"/>
              </a:spcBef>
            </a:pPr>
            <a:r>
              <a:rPr lang="en-GB" sz="813" b="1" i="0" u="none" strike="noStrike" kern="1200" baseline="30000">
                <a:solidFill>
                  <a:srgbClr val="FFFFFF"/>
                </a:solidFill>
                <a:latin typeface="Arial" charset="0"/>
                <a:ea typeface="+mn-ea"/>
                <a:cs typeface="+mn-cs"/>
              </a:rPr>
              <a:t>paconsulting.com</a:t>
            </a:r>
          </a:p>
          <a:p>
            <a:pPr algn="l" rtl="0">
              <a:spcBef>
                <a:spcPts val="0"/>
              </a:spcBef>
            </a:pPr>
            <a:endParaRPr lang="en-GB" sz="813" b="0" i="0" u="none" strike="noStrike" kern="1200" baseline="30000">
              <a:solidFill>
                <a:srgbClr val="FFFFFF"/>
              </a:solidFill>
              <a:latin typeface="Arial" charset="0"/>
              <a:ea typeface="+mn-ea"/>
              <a:cs typeface="+mn-cs"/>
            </a:endParaRPr>
          </a:p>
          <a:p>
            <a:pPr algn="l" rtl="0">
              <a:spcBef>
                <a:spcPts val="0"/>
              </a:spcBef>
            </a:pPr>
            <a:r>
              <a:rPr lang="en-GB" sz="813" b="0" i="0" u="none" strike="noStrike" kern="1200" baseline="30000">
                <a:solidFill>
                  <a:srgbClr val="FFFFFF"/>
                </a:solidFill>
                <a:latin typeface="Arial" charset="0"/>
                <a:ea typeface="+mn-ea"/>
                <a:cs typeface="+mn-cs"/>
              </a:rPr>
              <a:t>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a:t>
            </a:r>
          </a:p>
          <a:p>
            <a:pPr algn="l" rtl="0">
              <a:spcBef>
                <a:spcPts val="0"/>
              </a:spcBef>
            </a:pPr>
            <a:endParaRPr lang="en-GB" sz="813" b="0" i="0" u="none" strike="noStrike" kern="1200" baseline="30000">
              <a:solidFill>
                <a:srgbClr val="FFFFFF"/>
              </a:solidFill>
              <a:latin typeface="Arial" charset="0"/>
              <a:ea typeface="+mn-ea"/>
              <a:cs typeface="+mn-cs"/>
            </a:endParaRPr>
          </a:p>
          <a:p>
            <a:pPr algn="l" rtl="0">
              <a:spcBef>
                <a:spcPts val="0"/>
              </a:spcBef>
            </a:pPr>
            <a:r>
              <a:rPr lang="en-GB" sz="813" b="1" i="0" u="none" strike="noStrike" kern="1200" baseline="30000">
                <a:solidFill>
                  <a:srgbClr val="FFFFFF"/>
                </a:solidFill>
                <a:latin typeface="Arial" charset="0"/>
                <a:ea typeface="+mn-ea"/>
                <a:cs typeface="+mn-cs"/>
              </a:rPr>
              <a:t>All rights reserved</a:t>
            </a:r>
          </a:p>
          <a:p>
            <a:pPr algn="l" rtl="0">
              <a:spcBef>
                <a:spcPts val="0"/>
              </a:spcBef>
            </a:pPr>
            <a:r>
              <a:rPr lang="en-GB" sz="813" b="1" i="0" u="none" strike="noStrike" kern="1200" baseline="30000">
                <a:solidFill>
                  <a:srgbClr val="FFFFFF"/>
                </a:solidFill>
                <a:latin typeface="Arial" charset="0"/>
                <a:ea typeface="+mn-ea"/>
                <a:cs typeface="+mn-cs"/>
              </a:rPr>
              <a:t>© PA Knowledge Limited 2019</a:t>
            </a:r>
          </a:p>
          <a:p>
            <a:pPr algn="l" rtl="0">
              <a:spcBef>
                <a:spcPts val="0"/>
              </a:spcBef>
            </a:pPr>
            <a:endParaRPr lang="en-GB" sz="813" b="0" i="0" u="none" strike="noStrike" kern="1200" baseline="30000">
              <a:solidFill>
                <a:srgbClr val="FFFFFF"/>
              </a:solidFill>
              <a:latin typeface="Arial" charset="0"/>
              <a:ea typeface="+mn-ea"/>
              <a:cs typeface="+mn-cs"/>
            </a:endParaRPr>
          </a:p>
          <a:p>
            <a:pPr algn="l" rtl="0">
              <a:spcBef>
                <a:spcPts val="0"/>
              </a:spcBef>
            </a:pPr>
            <a:r>
              <a:rPr lang="en-GB" sz="813" b="0" i="0" u="none" strike="noStrike" kern="1200" baseline="30000">
                <a:solidFill>
                  <a:srgbClr val="FFFFFF"/>
                </a:solidFill>
                <a:latin typeface="Arial" charset="0"/>
                <a:ea typeface="+mn-ea"/>
                <a:cs typeface="+mn-cs"/>
              </a:rPr>
              <a:t>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Bressenden Place, London, SW1E 5DN. PA Consulting Group accepts no liability whatsoever should an unauthorised recipient of this report act on its contents.</a:t>
            </a:r>
          </a:p>
        </p:txBody>
      </p:sp>
      <p:pic>
        <p:nvPicPr>
          <p:cNvPr id="57" name="picLogoLight">
            <a:extLst>
              <a:ext uri="{FF2B5EF4-FFF2-40B4-BE49-F238E27FC236}">
                <a16:creationId xmlns:a16="http://schemas.microsoft.com/office/drawing/2014/main" id="{B2942888-CD23-457D-9EA4-62C68C207438}"/>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707644" y="584640"/>
            <a:ext cx="619200" cy="564890"/>
          </a:xfrm>
          <a:prstGeom prst="rect">
            <a:avLst/>
          </a:prstGeom>
        </p:spPr>
      </p:pic>
      <p:pic>
        <p:nvPicPr>
          <p:cNvPr id="49" name="picLogoDark" hidden="1">
            <a:extLst>
              <a:ext uri="{FF2B5EF4-FFF2-40B4-BE49-F238E27FC236}">
                <a16:creationId xmlns:a16="http://schemas.microsoft.com/office/drawing/2014/main" id="{649A6BE8-C64B-4CE3-AA10-E89488B7B6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08494" y="584640"/>
            <a:ext cx="618351" cy="564890"/>
          </a:xfrm>
          <a:prstGeom prst="rect">
            <a:avLst/>
          </a:prstGeom>
        </p:spPr>
      </p:pic>
      <p:sp>
        <p:nvSpPr>
          <p:cNvPr id="8" name="txtMTD">
            <a:extLst>
              <a:ext uri="{FF2B5EF4-FFF2-40B4-BE49-F238E27FC236}">
                <a16:creationId xmlns:a16="http://schemas.microsoft.com/office/drawing/2014/main" id="{613C0DEB-0382-4B9A-99EE-98570037AD3C}"/>
              </a:ext>
            </a:extLst>
          </p:cNvPr>
          <p:cNvSpPr/>
          <p:nvPr userDrawn="1"/>
        </p:nvSpPr>
        <p:spPr>
          <a:xfrm>
            <a:off x="503679" y="3847679"/>
            <a:ext cx="4920199" cy="1901161"/>
          </a:xfrm>
          <a:prstGeom prst="rect">
            <a:avLst/>
          </a:prstGeom>
        </p:spPr>
        <p:txBody>
          <a:bodyPr wrap="square">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endParaRPr lang="en-GB" sz="1138" b="0" i="0" u="none" strike="noStrike" kern="1200" baseline="30000">
              <a:solidFill>
                <a:schemeClr val="tx1"/>
              </a:solidFill>
              <a:latin typeface="Arial" charset="0"/>
              <a:ea typeface="+mn-ea"/>
              <a:cs typeface="+mn-cs"/>
            </a:endParaRPr>
          </a:p>
          <a:p>
            <a:pPr algn="l" rtl="0"/>
            <a:r>
              <a:rPr lang="en-GB" sz="1138" b="1" i="0" u="none" strike="noStrike" kern="1200" baseline="30000">
                <a:solidFill>
                  <a:schemeClr val="tx1"/>
                </a:solidFill>
                <a:latin typeface="Arial" charset="0"/>
                <a:ea typeface="+mn-ea"/>
                <a:cs typeface="+mn-cs"/>
              </a:rPr>
              <a:t>About PA.</a:t>
            </a:r>
          </a:p>
          <a:p>
            <a:pPr algn="l" rtl="0"/>
            <a:r>
              <a:rPr lang="en-GB" sz="1138" b="0" i="0" u="none" strike="noStrike" kern="1200" baseline="30000">
                <a:solidFill>
                  <a:schemeClr val="tx1"/>
                </a:solidFill>
                <a:latin typeface="Arial" charset="0"/>
                <a:ea typeface="+mn-ea"/>
                <a:cs typeface="+mn-cs"/>
              </a:rPr>
              <a:t>We believe in the power of ingenuity to build a positive human future </a:t>
            </a:r>
            <a:br>
              <a:rPr lang="en-GB" sz="1138" b="0" i="0" u="none" strike="noStrike" kern="1200" baseline="30000">
                <a:solidFill>
                  <a:schemeClr val="tx1"/>
                </a:solidFill>
                <a:latin typeface="Arial" charset="0"/>
                <a:ea typeface="+mn-ea"/>
                <a:cs typeface="+mn-cs"/>
              </a:rPr>
            </a:br>
            <a:r>
              <a:rPr lang="en-GB" sz="1138" b="0" i="0" u="none" strike="noStrike" kern="1200" baseline="30000">
                <a:solidFill>
                  <a:schemeClr val="tx1"/>
                </a:solidFill>
                <a:latin typeface="Arial" charset="0"/>
                <a:ea typeface="+mn-ea"/>
                <a:cs typeface="+mn-cs"/>
              </a:rPr>
              <a:t>in a technology-driven world.  </a:t>
            </a:r>
          </a:p>
          <a:p>
            <a:pPr algn="l" rtl="0"/>
            <a:r>
              <a:rPr lang="en-GB" sz="1138" b="0" i="0" u="none" strike="noStrike" kern="1200" baseline="30000">
                <a:solidFill>
                  <a:schemeClr val="tx1"/>
                </a:solidFill>
                <a:latin typeface="Arial" charset="0"/>
                <a:ea typeface="+mn-ea"/>
                <a:cs typeface="+mn-cs"/>
              </a:rPr>
              <a:t>As strategies, technologies and innovation collide, </a:t>
            </a:r>
            <a:r>
              <a:rPr lang="en-GB" sz="1138" b="0" i="0" kern="1200" baseline="30000">
                <a:solidFill>
                  <a:schemeClr val="tx1"/>
                </a:solidFill>
                <a:effectLst/>
                <a:latin typeface="Arial" charset="0"/>
                <a:ea typeface="+mn-ea"/>
                <a:cs typeface="+mn-cs"/>
              </a:rPr>
              <a:t>we create opportunity from complexity</a:t>
            </a:r>
            <a:r>
              <a:rPr lang="en-GB" sz="1138" b="0" i="0" u="none" strike="noStrike" kern="1200" baseline="30000">
                <a:solidFill>
                  <a:schemeClr val="tx1"/>
                </a:solidFill>
                <a:latin typeface="Arial" charset="0"/>
                <a:ea typeface="+mn-ea"/>
                <a:cs typeface="+mn-cs"/>
              </a:rPr>
              <a:t>.  </a:t>
            </a:r>
          </a:p>
          <a:p>
            <a:pPr algn="l" rtl="0"/>
            <a:r>
              <a:rPr lang="en-GB" sz="1138" b="0" i="0" u="none" strike="noStrike" kern="1200" baseline="30000">
                <a:solidFill>
                  <a:schemeClr val="tx1"/>
                </a:solidFill>
                <a:latin typeface="Arial" charset="0"/>
                <a:ea typeface="+mn-ea"/>
                <a:cs typeface="+mn-cs"/>
              </a:rPr>
              <a:t>Our diverse teams of experts combine innovative thinking and breakthrough technologies to progress further, faster. Our clients adapt and transform, and together we achieve enduring results. </a:t>
            </a:r>
          </a:p>
          <a:p>
            <a:pPr algn="l" rtl="0"/>
            <a:r>
              <a:rPr lang="en-GB" sz="1138" b="0" i="0" u="none" strike="noStrike" kern="1200" baseline="30000">
                <a:solidFill>
                  <a:schemeClr val="tx1"/>
                </a:solidFill>
                <a:latin typeface="Arial" charset="0"/>
                <a:ea typeface="+mn-ea"/>
                <a:cs typeface="+mn-cs"/>
              </a:rPr>
              <a:t>An innovation and transformation consultancy, we are over 2,800 specialists in consumer, defence and security, energy and utilities, financial services, government, healthcare, life sciences, manufacturing, and transport, travel and logistics. </a:t>
            </a:r>
          </a:p>
          <a:p>
            <a:pPr algn="l" rtl="0"/>
            <a:r>
              <a:rPr lang="en-GB" sz="1138" b="0" i="0" u="none" strike="noStrike" kern="1200" baseline="30000">
                <a:solidFill>
                  <a:schemeClr val="tx1"/>
                </a:solidFill>
                <a:latin typeface="Arial" charset="0"/>
                <a:ea typeface="+mn-ea"/>
                <a:cs typeface="+mn-cs"/>
              </a:rPr>
              <a:t>We operate globally from offices across the Americas, Europe, the Nordics and the Gulf.  </a:t>
            </a:r>
            <a:endParaRPr kumimoji="0" lang="en-GB" sz="1138" b="0" i="0" u="none" strike="noStrike" kern="1200" cap="none" spc="0" normalizeH="0" baseline="30000">
              <a:ln>
                <a:noFill/>
              </a:ln>
              <a:solidFill>
                <a:schemeClr val="tx1"/>
              </a:solidFill>
              <a:effectLst/>
              <a:uLnTx/>
              <a:uFillTx/>
              <a:latin typeface="Arial" charset="0"/>
              <a:ea typeface="+mn-ea"/>
              <a:cs typeface="+mn-cs"/>
            </a:endParaRPr>
          </a:p>
          <a:p>
            <a:pPr algn="l" rtl="0"/>
            <a:r>
              <a:rPr kumimoji="0" lang="en-GB" sz="1138" b="1" i="0" u="none" strike="noStrike" kern="1200" cap="none" spc="0" normalizeH="0" baseline="30000" noProof="0">
                <a:ln>
                  <a:noFill/>
                </a:ln>
                <a:solidFill>
                  <a:srgbClr val="293947"/>
                </a:solidFill>
                <a:effectLst/>
                <a:uLnTx/>
                <a:uFillTx/>
                <a:latin typeface="Arial" charset="0"/>
                <a:ea typeface="+mn-ea"/>
                <a:cs typeface="+mn-cs"/>
              </a:rPr>
              <a:t>PA. Bringing Ingenuity to Life.</a:t>
            </a:r>
          </a:p>
        </p:txBody>
      </p:sp>
    </p:spTree>
    <p:extLst>
      <p:ext uri="{BB962C8B-B14F-4D97-AF65-F5344CB8AC3E}">
        <p14:creationId xmlns:p14="http://schemas.microsoft.com/office/powerpoint/2010/main" val="2205956812"/>
      </p:ext>
    </p:extLst>
  </p:cSld>
  <p:clrMapOvr>
    <a:masterClrMapping/>
  </p:clrMapOvr>
  <p:transition>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7" name="tblTOC"/>
          <p:cNvGraphicFramePr>
            <a:graphicFrameLocks noGrp="1"/>
          </p:cNvGraphicFramePr>
          <p:nvPr userDrawn="1">
            <p:extLst>
              <p:ext uri="{D42A27DB-BD31-4B8C-83A1-F6EECF244321}">
                <p14:modId xmlns:p14="http://schemas.microsoft.com/office/powerpoint/2010/main" val="2590937084"/>
              </p:ext>
            </p:extLst>
          </p:nvPr>
        </p:nvGraphicFramePr>
        <p:xfrm>
          <a:off x="598488" y="2260097"/>
          <a:ext cx="8704855" cy="1119194"/>
        </p:xfrm>
        <a:graphic>
          <a:graphicData uri="http://schemas.openxmlformats.org/drawingml/2006/table">
            <a:tbl>
              <a:tblPr firstRow="1" bandRow="1"/>
              <a:tblGrid>
                <a:gridCol w="534988">
                  <a:extLst>
                    <a:ext uri="{9D8B030D-6E8A-4147-A177-3AD203B41FA5}">
                      <a16:colId xmlns:a16="http://schemas.microsoft.com/office/drawing/2014/main" val="20000"/>
                    </a:ext>
                  </a:extLst>
                </a:gridCol>
                <a:gridCol w="7479670">
                  <a:extLst>
                    <a:ext uri="{9D8B030D-6E8A-4147-A177-3AD203B41FA5}">
                      <a16:colId xmlns:a16="http://schemas.microsoft.com/office/drawing/2014/main" val="20001"/>
                    </a:ext>
                  </a:extLst>
                </a:gridCol>
                <a:gridCol w="690197">
                  <a:extLst>
                    <a:ext uri="{9D8B030D-6E8A-4147-A177-3AD203B41FA5}">
                      <a16:colId xmlns:a16="http://schemas.microsoft.com/office/drawing/2014/main" val="20002"/>
                    </a:ext>
                  </a:extLst>
                </a:gridCol>
              </a:tblGrid>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mn-lt"/>
                          <a:ea typeface="+mn-ea"/>
                          <a:cs typeface="+mn-cs"/>
                        </a:rPr>
                        <a:t>&lt;title&gt;</a:t>
                      </a:r>
                    </a:p>
                  </a:txBody>
                  <a:tcPr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400" b="0" i="0" u="none" strike="noStrike" kern="1200" cap="none" spc="0" normalizeH="0" baseline="0">
                          <a:ln>
                            <a:noFill/>
                          </a:ln>
                          <a:solidFill>
                            <a:schemeClr val="tx1"/>
                          </a:solidFill>
                          <a:effectLst/>
                          <a:uLnTx/>
                          <a:uFillTx/>
                          <a:latin typeface="+mn-lt"/>
                          <a:ea typeface="+mn-ea"/>
                          <a:cs typeface="+mn-cs"/>
                        </a:rPr>
                        <a:t>&lt;no&gt;</a:t>
                      </a:r>
                    </a:p>
                  </a:txBody>
                  <a:tcPr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9597">
                <a:tc>
                  <a:txBody>
                    <a:bodyPr/>
                    <a:lstStyle/>
                    <a:p>
                      <a:pPr marL="0" algn="l" defTabSz="914400" rtl="0" eaLnBrk="1" latinLnBrk="0" hangingPunct="1"/>
                      <a:r>
                        <a:rPr lang="en-GB" sz="1500" b="1" kern="120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tx1"/>
                        </a:solidFill>
                        <a:effectLst/>
                        <a:uLnTx/>
                        <a:uFillTx/>
                        <a:latin typeface="+mn-lt"/>
                        <a:ea typeface="+mn-ea"/>
                        <a:cs typeface="+mn-cs"/>
                      </a:endParaRPr>
                    </a:p>
                  </a:txBody>
                  <a:tcPr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400" b="0" i="0" u="none" strike="noStrike" kern="1200" cap="none" spc="0" normalizeH="0" baseline="0">
                        <a:ln>
                          <a:noFill/>
                        </a:ln>
                        <a:solidFill>
                          <a:schemeClr val="tx1"/>
                        </a:solidFill>
                        <a:effectLst/>
                        <a:uLnTx/>
                        <a:uFillTx/>
                        <a:latin typeface="+mn-lt"/>
                        <a:ea typeface="+mn-ea"/>
                        <a:cs typeface="+mn-cs"/>
                      </a:endParaRPr>
                    </a:p>
                  </a:txBody>
                  <a:tcPr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Info"/>
          <p:cNvSpPr txBox="1"/>
          <p:nvPr userDrawn="1"/>
        </p:nvSpPr>
        <p:spPr>
          <a:xfrm>
            <a:off x="598487" y="610625"/>
            <a:ext cx="8438256" cy="909223"/>
          </a:xfrm>
          <a:prstGeom prst="rect">
            <a:avLst/>
          </a:prstGeom>
          <a:noFill/>
        </p:spPr>
        <p:txBody>
          <a:bodyPr wrap="square" rtlCol="0">
            <a:spAutoFit/>
          </a:bodyPr>
          <a:lstStyle/>
          <a:p>
            <a:r>
              <a:rPr lang="en-GB" sz="1327"/>
              <a:t>TOC Design Slide – do </a:t>
            </a:r>
            <a:r>
              <a:rPr lang="en-GB" sz="1327">
                <a:solidFill>
                  <a:srgbClr val="FF0000"/>
                </a:solidFill>
              </a:rPr>
              <a:t>NOT</a:t>
            </a:r>
            <a:r>
              <a:rPr lang="en-GB" sz="1327"/>
              <a:t> use this layout.</a:t>
            </a:r>
          </a:p>
          <a:p>
            <a:r>
              <a:rPr lang="en-GB" sz="1327"/>
              <a:t>The</a:t>
            </a:r>
            <a:r>
              <a:rPr lang="en-GB" sz="1327" baseline="0"/>
              <a:t> TOC “Object(s)” shown below will be repeated on as many TOC Slides as needed</a:t>
            </a:r>
          </a:p>
          <a:p>
            <a:r>
              <a:rPr lang="en-GB" sz="1327"/>
              <a:t>The initial position of any</a:t>
            </a:r>
            <a:r>
              <a:rPr lang="en-GB" sz="1327" baseline="0"/>
              <a:t> “</a:t>
            </a:r>
            <a:r>
              <a:rPr lang="en-GB" sz="1327" baseline="0" err="1"/>
              <a:t>xxx</a:t>
            </a:r>
            <a:r>
              <a:rPr lang="en-GB" sz="1327" err="1"/>
              <a:t>TOC</a:t>
            </a:r>
            <a:r>
              <a:rPr lang="en-GB" sz="1327"/>
              <a:t>” named Object(s) will be repeated on the actual slide</a:t>
            </a:r>
          </a:p>
          <a:p>
            <a:r>
              <a:rPr lang="en-GB" sz="1327"/>
              <a:t>The “tags” govern how</a:t>
            </a:r>
            <a:r>
              <a:rPr lang="en-GB" sz="1327" baseline="0"/>
              <a:t> the TOC slide is built.</a:t>
            </a:r>
          </a:p>
        </p:txBody>
      </p:sp>
      <p:sp>
        <p:nvSpPr>
          <p:cNvPr id="9" name="txtTags"/>
          <p:cNvSpPr txBox="1"/>
          <p:nvPr userDrawn="1"/>
        </p:nvSpPr>
        <p:spPr>
          <a:xfrm>
            <a:off x="598486" y="3577433"/>
            <a:ext cx="8438256" cy="2338782"/>
          </a:xfrm>
          <a:prstGeom prst="rect">
            <a:avLst/>
          </a:prstGeom>
          <a:noFill/>
        </p:spPr>
        <p:txBody>
          <a:bodyPr wrap="square" rtlCol="0">
            <a:spAutoFit/>
          </a:bodyPr>
          <a:lstStyle/>
          <a:p>
            <a:r>
              <a:rPr lang="en-GB" sz="1327"/>
              <a:t>&lt;tags&gt;</a:t>
            </a:r>
          </a:p>
          <a:p>
            <a:r>
              <a:rPr lang="en-GB" sz="1327"/>
              <a:t>Title=Contents</a:t>
            </a:r>
          </a:p>
          <a:p>
            <a:r>
              <a:rPr lang="en-GB" sz="1327"/>
              <a:t>Layout=TOC Slide</a:t>
            </a:r>
          </a:p>
          <a:p>
            <a:r>
              <a:rPr lang="en-GB" sz="1327" err="1"/>
              <a:t>SlideNumber</a:t>
            </a:r>
            <a:r>
              <a:rPr lang="en-GB" sz="1327"/>
              <a:t>=2</a:t>
            </a:r>
          </a:p>
          <a:p>
            <a:r>
              <a:rPr lang="en-GB" sz="1327"/>
              <a:t>Type=Table</a:t>
            </a:r>
          </a:p>
          <a:p>
            <a:r>
              <a:rPr lang="en-GB" sz="1327"/>
              <a:t>Table=</a:t>
            </a:r>
            <a:r>
              <a:rPr lang="en-GB" sz="1327" err="1"/>
              <a:t>tblTOC</a:t>
            </a:r>
            <a:endParaRPr lang="en-GB" sz="1327"/>
          </a:p>
          <a:p>
            <a:r>
              <a:rPr lang="en-GB" sz="1327"/>
              <a:t>Limit=7</a:t>
            </a:r>
          </a:p>
          <a:p>
            <a:r>
              <a:rPr lang="en-GB" sz="1327"/>
              <a:t>Entry1=&lt;S#&gt; | </a:t>
            </a:r>
            <a:r>
              <a:rPr lang="en-GB" sz="1327" err="1"/>
              <a:t>plcSectionNumber</a:t>
            </a:r>
            <a:r>
              <a:rPr lang="en-GB" sz="1327"/>
              <a:t> | ”00”</a:t>
            </a:r>
          </a:p>
          <a:p>
            <a:r>
              <a:rPr lang="en-GB" sz="1327"/>
              <a:t>Entry2=&lt;title&gt; | </a:t>
            </a:r>
            <a:r>
              <a:rPr lang="en-GB" sz="1327" err="1"/>
              <a:t>plcSectionTitle</a:t>
            </a:r>
            <a:endParaRPr lang="en-GB" sz="1327"/>
          </a:p>
          <a:p>
            <a:r>
              <a:rPr lang="en-GB" sz="1327"/>
              <a:t>Entry3=&lt;no&gt; | {</a:t>
            </a:r>
            <a:r>
              <a:rPr lang="en-GB" sz="1327" err="1"/>
              <a:t>slidenumber</a:t>
            </a:r>
            <a:r>
              <a:rPr lang="en-GB" sz="1327"/>
              <a:t>}</a:t>
            </a:r>
          </a:p>
          <a:p>
            <a:r>
              <a:rPr lang="en-GB" sz="1327"/>
              <a:t>&lt;/tags&gt;</a:t>
            </a:r>
          </a:p>
        </p:txBody>
      </p:sp>
    </p:spTree>
    <p:extLst>
      <p:ext uri="{BB962C8B-B14F-4D97-AF65-F5344CB8AC3E}">
        <p14:creationId xmlns:p14="http://schemas.microsoft.com/office/powerpoint/2010/main" val="313684945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599280" y="586862"/>
            <a:ext cx="8708400" cy="1148400"/>
          </a:xfrm>
        </p:spPr>
        <p:txBody>
          <a:bodyPr tIns="0" rIns="0" bIns="0" anchor="t">
            <a:noAutofit/>
          </a:bodyPr>
          <a:lstStyle>
            <a:lvl1pPr algn="l">
              <a:lnSpc>
                <a:spcPct val="100000"/>
              </a:lnSpc>
              <a:spcBef>
                <a:spcPts val="0"/>
              </a:spcBef>
              <a:spcAft>
                <a:spcPts val="0"/>
              </a:spcAft>
              <a:defRPr sz="2275" b="1" cap="none" spc="0" baseline="0">
                <a:solidFill>
                  <a:schemeClr val="bg2"/>
                </a:solidFill>
              </a:defRPr>
            </a:lvl1pPr>
            <a:lvl2pPr>
              <a:lnSpc>
                <a:spcPct val="100000"/>
              </a:lnSpc>
              <a:spcBef>
                <a:spcPts val="0"/>
              </a:spcBef>
              <a:spcAft>
                <a:spcPts val="0"/>
              </a:spcAft>
              <a:defRPr sz="1381" b="0" cap="none" spc="0">
                <a:solidFill>
                  <a:srgbClr val="7A91A6"/>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algn="l"/>
            <a:r>
              <a:rPr lang="en-GB" sz="2275"/>
              <a:t>Contents</a:t>
            </a:r>
          </a:p>
        </p:txBody>
      </p:sp>
    </p:spTree>
    <p:extLst>
      <p:ext uri="{BB962C8B-B14F-4D97-AF65-F5344CB8AC3E}">
        <p14:creationId xmlns:p14="http://schemas.microsoft.com/office/powerpoint/2010/main" val="122800783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se Study (Dark Logo)">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A4C8961-E7A5-4B5E-B95D-DAB15D55AFAC}"/>
              </a:ext>
            </a:extLst>
          </p:cNvPr>
          <p:cNvGrpSpPr/>
          <p:nvPr userDrawn="1"/>
        </p:nvGrpSpPr>
        <p:grpSpPr>
          <a:xfrm>
            <a:off x="8873242" y="297455"/>
            <a:ext cx="713738" cy="650756"/>
            <a:chOff x="8524580" y="315778"/>
            <a:chExt cx="914343" cy="833659"/>
          </a:xfrm>
        </p:grpSpPr>
        <p:sp>
          <p:nvSpPr>
            <p:cNvPr id="21" name="Freeform 13">
              <a:extLst>
                <a:ext uri="{FF2B5EF4-FFF2-40B4-BE49-F238E27FC236}">
                  <a16:creationId xmlns:a16="http://schemas.microsoft.com/office/drawing/2014/main" id="{17C64D5C-61A1-49FC-AE5D-4AB905210BF3}"/>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sp>
          <p:nvSpPr>
            <p:cNvPr id="23" name="Freeform 15">
              <a:extLst>
                <a:ext uri="{FF2B5EF4-FFF2-40B4-BE49-F238E27FC236}">
                  <a16:creationId xmlns:a16="http://schemas.microsoft.com/office/drawing/2014/main" id="{D81C23A8-8270-4050-8A96-57765816D9B1}"/>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sp>
          <p:nvSpPr>
            <p:cNvPr id="24" name="Freeform 16">
              <a:extLst>
                <a:ext uri="{FF2B5EF4-FFF2-40B4-BE49-F238E27FC236}">
                  <a16:creationId xmlns:a16="http://schemas.microsoft.com/office/drawing/2014/main" id="{2B2BFC05-20DC-41AF-A390-58127BF96450}"/>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sp>
          <p:nvSpPr>
            <p:cNvPr id="25" name="Freeform 17">
              <a:extLst>
                <a:ext uri="{FF2B5EF4-FFF2-40B4-BE49-F238E27FC236}">
                  <a16:creationId xmlns:a16="http://schemas.microsoft.com/office/drawing/2014/main" id="{955B1A15-9C75-4BCD-B79C-9C14DCD32541}"/>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sp>
          <p:nvSpPr>
            <p:cNvPr id="26" name="Freeform 18">
              <a:extLst>
                <a:ext uri="{FF2B5EF4-FFF2-40B4-BE49-F238E27FC236}">
                  <a16:creationId xmlns:a16="http://schemas.microsoft.com/office/drawing/2014/main" id="{41A300B5-8FE3-4EF1-8E94-B80B3BEE0436}"/>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sp>
          <p:nvSpPr>
            <p:cNvPr id="27" name="Freeform 19">
              <a:extLst>
                <a:ext uri="{FF2B5EF4-FFF2-40B4-BE49-F238E27FC236}">
                  <a16:creationId xmlns:a16="http://schemas.microsoft.com/office/drawing/2014/main" id="{BEA44AB2-0134-468F-BEEA-AC6F2E16EBD3}"/>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grpSp>
      <p:sp>
        <p:nvSpPr>
          <p:cNvPr id="50" name="Picture Placeholder 49"/>
          <p:cNvSpPr>
            <a:spLocks noGrp="1"/>
          </p:cNvSpPr>
          <p:nvPr>
            <p:ph type="pic" sz="quarter" idx="21"/>
          </p:nvPr>
        </p:nvSpPr>
        <p:spPr>
          <a:xfrm>
            <a:off x="1" y="-1"/>
            <a:ext cx="9906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endParaRPr lang="en-GB"/>
          </a:p>
        </p:txBody>
      </p:sp>
      <p:sp>
        <p:nvSpPr>
          <p:cNvPr id="33" name="Text Placeholder 7"/>
          <p:cNvSpPr>
            <a:spLocks noGrp="1"/>
          </p:cNvSpPr>
          <p:nvPr>
            <p:ph type="body" sz="quarter" idx="16" hasCustomPrompt="1"/>
          </p:nvPr>
        </p:nvSpPr>
        <p:spPr>
          <a:xfrm>
            <a:off x="596901" y="2507813"/>
            <a:ext cx="8712199" cy="368795"/>
          </a:xfrm>
          <a:prstGeom prst="rect">
            <a:avLst/>
          </a:prstGeom>
        </p:spPr>
        <p:txBody>
          <a:bodyPr rIns="0" anchor="b">
            <a:noAutofit/>
          </a:bodyPr>
          <a:lstStyle>
            <a:lvl1pPr>
              <a:lnSpc>
                <a:spcPct val="100000"/>
              </a:lnSpc>
              <a:spcBef>
                <a:spcPts val="0"/>
              </a:spcBef>
              <a:spcAft>
                <a:spcPts val="0"/>
              </a:spcAft>
              <a:defRPr sz="1788" b="1" cap="none" spc="-41" baseline="0">
                <a:solidFill>
                  <a:schemeClr val="bg2"/>
                </a:solidFill>
              </a:defRPr>
            </a:lvl1pPr>
            <a:lvl2pPr>
              <a:lnSpc>
                <a:spcPct val="80000"/>
              </a:lnSpc>
              <a:spcBef>
                <a:spcPts val="0"/>
              </a:spcBef>
              <a:defRPr sz="4063" spc="-122">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596901" y="2887950"/>
            <a:ext cx="8712200" cy="294771"/>
          </a:xfrm>
          <a:prstGeom prst="rect">
            <a:avLst/>
          </a:prstGeom>
        </p:spPr>
        <p:txBody>
          <a:bodyPr lIns="0" tIns="0" rIns="0" bIns="0" anchor="ctr"/>
          <a:lstStyle>
            <a:lvl1pPr>
              <a:lnSpc>
                <a:spcPct val="100000"/>
              </a:lnSpc>
              <a:spcBef>
                <a:spcPts val="0"/>
              </a:spcBef>
              <a:spcAft>
                <a:spcPts val="0"/>
              </a:spcAft>
              <a:defRPr sz="1381" b="0">
                <a:solidFill>
                  <a:schemeClr val="tx1"/>
                </a:solidFill>
              </a:defRPr>
            </a:lvl1pPr>
          </a:lstStyle>
          <a:p>
            <a:pPr lvl="0"/>
            <a:r>
              <a:rPr lang="en-GB"/>
              <a:t>Click to edit subtitle</a:t>
            </a:r>
          </a:p>
        </p:txBody>
      </p:sp>
      <p:sp>
        <p:nvSpPr>
          <p:cNvPr id="11" name="Text Placeholder 10"/>
          <p:cNvSpPr>
            <a:spLocks noGrp="1"/>
          </p:cNvSpPr>
          <p:nvPr>
            <p:ph type="body" sz="quarter" idx="20" hasCustomPrompt="1"/>
          </p:nvPr>
        </p:nvSpPr>
        <p:spPr>
          <a:xfrm>
            <a:off x="596901" y="3359741"/>
            <a:ext cx="8712199" cy="2408237"/>
          </a:xfrm>
          <a:prstGeom prst="rect">
            <a:avLst/>
          </a:prstGeom>
        </p:spPr>
        <p:txBody>
          <a:bodyPr tIns="0" rIns="0" bIns="0" numCol="3" spcCol="180000">
            <a:normAutofit/>
          </a:bodyPr>
          <a:lstStyle>
            <a:lvl1pPr>
              <a:lnSpc>
                <a:spcPct val="100000"/>
              </a:lnSpc>
              <a:spcAft>
                <a:spcPts val="650"/>
              </a:spcAft>
              <a:defRPr sz="894" b="0">
                <a:solidFill>
                  <a:schemeClr val="tx1"/>
                </a:solidFill>
              </a:defRPr>
            </a:lvl1pPr>
            <a:lvl2pPr marL="139303" indent="-139303">
              <a:lnSpc>
                <a:spcPct val="100000"/>
              </a:lnSpc>
              <a:buClr>
                <a:schemeClr val="bg2"/>
              </a:buClr>
              <a:buFont typeface="Arial" panose="020B0604020202020204" pitchFamily="34" charset="0"/>
              <a:buChar char="•"/>
              <a:defRPr sz="894" cap="none" baseline="0"/>
            </a:lvl2pPr>
            <a:lvl3pPr>
              <a:lnSpc>
                <a:spcPct val="100000"/>
              </a:lnSpc>
              <a:defRPr sz="894"/>
            </a:lvl3pPr>
            <a:lvl4pPr marL="0" indent="0">
              <a:spcBef>
                <a:spcPts val="0"/>
              </a:spcBef>
              <a:spcAft>
                <a:spcPts val="650"/>
              </a:spcAft>
              <a:buNone/>
              <a:defRPr sz="894"/>
            </a:lvl4pPr>
            <a:lvl5pPr marL="0" indent="0">
              <a:spcBef>
                <a:spcPts val="0"/>
              </a:spcBef>
              <a:spcAft>
                <a:spcPts val="650"/>
              </a:spcAft>
              <a:buFont typeface="Arial" panose="020B0604020202020204" pitchFamily="34" charset="0"/>
              <a:buNone/>
              <a:defRPr sz="894"/>
            </a:lvl5pPr>
            <a:lvl6pPr marL="0" indent="0">
              <a:lnSpc>
                <a:spcPct val="100000"/>
              </a:lnSpc>
              <a:spcBef>
                <a:spcPts val="0"/>
              </a:spcBef>
              <a:spcAft>
                <a:spcPts val="650"/>
              </a:spcAft>
              <a:buNone/>
              <a:defRPr/>
            </a:lvl6pPr>
            <a:lvl7pPr marL="0" indent="0">
              <a:lnSpc>
                <a:spcPct val="100000"/>
              </a:lnSpc>
              <a:spcBef>
                <a:spcPts val="0"/>
              </a:spcBef>
              <a:spcAft>
                <a:spcPts val="650"/>
              </a:spcAft>
              <a:buNone/>
              <a:defRPr sz="894"/>
            </a:lvl7pPr>
            <a:lvl8pPr marL="0" indent="0">
              <a:lnSpc>
                <a:spcPct val="100000"/>
              </a:lnSpc>
              <a:spcBef>
                <a:spcPts val="0"/>
              </a:spcBef>
              <a:spcAft>
                <a:spcPts val="650"/>
              </a:spcAft>
              <a:buNone/>
              <a:defRPr sz="894"/>
            </a:lvl8pPr>
            <a:lvl9pPr marL="0" indent="0">
              <a:lnSpc>
                <a:spcPct val="100000"/>
              </a:lnSpc>
              <a:spcBef>
                <a:spcPts val="0"/>
              </a:spcBef>
              <a:spcAft>
                <a:spcPts val="650"/>
              </a:spcAft>
              <a:buNone/>
              <a:defRPr sz="894"/>
            </a:lvl9pPr>
          </a:lstStyle>
          <a:p>
            <a:pPr lvl="0"/>
            <a:r>
              <a:rPr lang="en-GB"/>
              <a:t>Click to edit Master text styles</a:t>
            </a:r>
          </a:p>
        </p:txBody>
      </p:sp>
      <p:sp>
        <p:nvSpPr>
          <p:cNvPr id="22" name="txtWMTD"/>
          <p:cNvSpPr txBox="1">
            <a:spLocks/>
          </p:cNvSpPr>
          <p:nvPr userDrawn="1"/>
        </p:nvSpPr>
        <p:spPr>
          <a:xfrm>
            <a:off x="596901" y="5926384"/>
            <a:ext cx="2789056" cy="421005"/>
          </a:xfrm>
          <a:prstGeom prst="rect">
            <a:avLst/>
          </a:prstGeom>
        </p:spPr>
        <p:txBody>
          <a:bodyPr vert="horz" wrap="square" lIns="0" tIns="37148" rIns="74295" bIns="37148" rtlCol="0">
            <a:noAutofit/>
          </a:bodyPr>
          <a:lstStyle/>
          <a:p>
            <a:pPr>
              <a:spcAft>
                <a:spcPts val="0"/>
              </a:spcAft>
            </a:pPr>
            <a:r>
              <a:rPr lang="en-GB" sz="975"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81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170189018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se Study (Light Logo)">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9CF75D2-E0A3-4A9A-9BBA-852294BE8D92}"/>
              </a:ext>
            </a:extLst>
          </p:cNvPr>
          <p:cNvGrpSpPr/>
          <p:nvPr userDrawn="1"/>
        </p:nvGrpSpPr>
        <p:grpSpPr>
          <a:xfrm>
            <a:off x="8873242" y="297455"/>
            <a:ext cx="713738" cy="650756"/>
            <a:chOff x="8524580" y="315778"/>
            <a:chExt cx="914343" cy="833659"/>
          </a:xfrm>
        </p:grpSpPr>
        <p:sp>
          <p:nvSpPr>
            <p:cNvPr id="16" name="Freeform 13">
              <a:extLst>
                <a:ext uri="{FF2B5EF4-FFF2-40B4-BE49-F238E27FC236}">
                  <a16:creationId xmlns:a16="http://schemas.microsoft.com/office/drawing/2014/main" id="{01F5DB70-2E27-47F0-92E8-60E86F7FA9EC}"/>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sp>
          <p:nvSpPr>
            <p:cNvPr id="17" name="Freeform 15">
              <a:extLst>
                <a:ext uri="{FF2B5EF4-FFF2-40B4-BE49-F238E27FC236}">
                  <a16:creationId xmlns:a16="http://schemas.microsoft.com/office/drawing/2014/main" id="{EB07F390-D1FC-416F-9568-1F601CD6DE70}"/>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chemeClr val="bg1"/>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sp>
          <p:nvSpPr>
            <p:cNvPr id="18" name="Freeform 16">
              <a:extLst>
                <a:ext uri="{FF2B5EF4-FFF2-40B4-BE49-F238E27FC236}">
                  <a16:creationId xmlns:a16="http://schemas.microsoft.com/office/drawing/2014/main" id="{C2D7ED5D-CC5A-46C2-B76C-09A2B0714405}"/>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9BAAB4"/>
            </a:solidFill>
            <a:ln w="12700">
              <a:solidFill>
                <a:srgbClr val="9BAAB4"/>
              </a:solid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sp>
          <p:nvSpPr>
            <p:cNvPr id="19" name="Freeform 17">
              <a:extLst>
                <a:ext uri="{FF2B5EF4-FFF2-40B4-BE49-F238E27FC236}">
                  <a16:creationId xmlns:a16="http://schemas.microsoft.com/office/drawing/2014/main" id="{F4A3CF03-B1E0-49A5-BB4A-C8C9CCE44A6F}"/>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DEE3E6"/>
            </a:solidFill>
            <a:ln w="12700">
              <a:solidFill>
                <a:srgbClr val="DEE3E6"/>
              </a:solid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sp>
          <p:nvSpPr>
            <p:cNvPr id="20" name="Freeform 18">
              <a:extLst>
                <a:ext uri="{FF2B5EF4-FFF2-40B4-BE49-F238E27FC236}">
                  <a16:creationId xmlns:a16="http://schemas.microsoft.com/office/drawing/2014/main" id="{5E38550D-5EB3-4337-8EA5-A0393C3F7704}"/>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sp>
          <p:nvSpPr>
            <p:cNvPr id="28" name="Freeform 19">
              <a:extLst>
                <a:ext uri="{FF2B5EF4-FFF2-40B4-BE49-F238E27FC236}">
                  <a16:creationId xmlns:a16="http://schemas.microsoft.com/office/drawing/2014/main" id="{0E99F2B7-B3CB-4250-968E-F47025BA927A}"/>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grpSp>
      <p:sp>
        <p:nvSpPr>
          <p:cNvPr id="50" name="Picture Placeholder 49"/>
          <p:cNvSpPr>
            <a:spLocks noGrp="1"/>
          </p:cNvSpPr>
          <p:nvPr>
            <p:ph type="pic" sz="quarter" idx="21"/>
          </p:nvPr>
        </p:nvSpPr>
        <p:spPr>
          <a:xfrm>
            <a:off x="1" y="-1"/>
            <a:ext cx="9906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endParaRPr lang="en-GB"/>
          </a:p>
        </p:txBody>
      </p:sp>
      <p:sp>
        <p:nvSpPr>
          <p:cNvPr id="33" name="Text Placeholder 7"/>
          <p:cNvSpPr>
            <a:spLocks noGrp="1"/>
          </p:cNvSpPr>
          <p:nvPr>
            <p:ph type="body" sz="quarter" idx="16" hasCustomPrompt="1"/>
          </p:nvPr>
        </p:nvSpPr>
        <p:spPr>
          <a:xfrm>
            <a:off x="596901" y="2507811"/>
            <a:ext cx="8712199" cy="367200"/>
          </a:xfrm>
          <a:prstGeom prst="rect">
            <a:avLst/>
          </a:prstGeom>
        </p:spPr>
        <p:txBody>
          <a:bodyPr rIns="0" anchor="b">
            <a:noAutofit/>
          </a:bodyPr>
          <a:lstStyle>
            <a:lvl1pPr>
              <a:lnSpc>
                <a:spcPct val="100000"/>
              </a:lnSpc>
              <a:spcBef>
                <a:spcPts val="0"/>
              </a:spcBef>
              <a:spcAft>
                <a:spcPts val="0"/>
              </a:spcAft>
              <a:defRPr sz="1788" b="1" cap="none" spc="-41" baseline="0">
                <a:solidFill>
                  <a:schemeClr val="bg2"/>
                </a:solidFill>
              </a:defRPr>
            </a:lvl1pPr>
            <a:lvl2pPr>
              <a:lnSpc>
                <a:spcPct val="80000"/>
              </a:lnSpc>
              <a:spcBef>
                <a:spcPts val="0"/>
              </a:spcBef>
              <a:defRPr sz="4063" spc="-122">
                <a:solidFill>
                  <a:schemeClr val="accent4"/>
                </a:solidFill>
              </a:defRPr>
            </a:lvl2pPr>
          </a:lstStyle>
          <a:p>
            <a:pPr lvl="0"/>
            <a:r>
              <a:rPr lang="en-GB"/>
              <a:t>Click to edit title</a:t>
            </a:r>
          </a:p>
        </p:txBody>
      </p:sp>
      <p:sp>
        <p:nvSpPr>
          <p:cNvPr id="35" name="Text Placeholder 22"/>
          <p:cNvSpPr>
            <a:spLocks noGrp="1"/>
          </p:cNvSpPr>
          <p:nvPr>
            <p:ph type="body" sz="quarter" idx="18" hasCustomPrompt="1"/>
          </p:nvPr>
        </p:nvSpPr>
        <p:spPr>
          <a:xfrm>
            <a:off x="596901" y="2887950"/>
            <a:ext cx="8712200" cy="294771"/>
          </a:xfrm>
          <a:prstGeom prst="rect">
            <a:avLst/>
          </a:prstGeom>
        </p:spPr>
        <p:txBody>
          <a:bodyPr lIns="0" tIns="0" rIns="0" bIns="0" anchor="ctr"/>
          <a:lstStyle>
            <a:lvl1pPr>
              <a:lnSpc>
                <a:spcPct val="100000"/>
              </a:lnSpc>
              <a:spcBef>
                <a:spcPts val="0"/>
              </a:spcBef>
              <a:spcAft>
                <a:spcPts val="0"/>
              </a:spcAft>
              <a:defRPr sz="1381" b="0">
                <a:solidFill>
                  <a:schemeClr val="tx1"/>
                </a:solidFill>
              </a:defRPr>
            </a:lvl1pPr>
          </a:lstStyle>
          <a:p>
            <a:pPr lvl="0"/>
            <a:r>
              <a:rPr lang="en-GB"/>
              <a:t>Click to edit subtitle</a:t>
            </a:r>
          </a:p>
        </p:txBody>
      </p:sp>
      <p:sp>
        <p:nvSpPr>
          <p:cNvPr id="22" name="txtWMTD"/>
          <p:cNvSpPr txBox="1">
            <a:spLocks/>
          </p:cNvSpPr>
          <p:nvPr userDrawn="1"/>
        </p:nvSpPr>
        <p:spPr>
          <a:xfrm>
            <a:off x="596901" y="5926384"/>
            <a:ext cx="2789056" cy="421005"/>
          </a:xfrm>
          <a:prstGeom prst="rect">
            <a:avLst/>
          </a:prstGeom>
        </p:spPr>
        <p:txBody>
          <a:bodyPr vert="horz" wrap="square" lIns="0" tIns="37148" rIns="74295" bIns="37148" rtlCol="0">
            <a:noAutofit/>
          </a:bodyPr>
          <a:lstStyle/>
          <a:p>
            <a:pPr>
              <a:spcAft>
                <a:spcPts val="0"/>
              </a:spcAft>
            </a:pPr>
            <a:r>
              <a:rPr lang="en-GB" sz="975"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81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15" name="Text Placeholder 10">
            <a:extLst>
              <a:ext uri="{FF2B5EF4-FFF2-40B4-BE49-F238E27FC236}">
                <a16:creationId xmlns:a16="http://schemas.microsoft.com/office/drawing/2014/main" id="{55A04D3E-86A1-4958-83CA-0776AC13BAD2}"/>
              </a:ext>
            </a:extLst>
          </p:cNvPr>
          <p:cNvSpPr>
            <a:spLocks noGrp="1"/>
          </p:cNvSpPr>
          <p:nvPr>
            <p:ph type="body" sz="quarter" idx="20" hasCustomPrompt="1"/>
          </p:nvPr>
        </p:nvSpPr>
        <p:spPr>
          <a:xfrm>
            <a:off x="596901" y="3359741"/>
            <a:ext cx="8712199" cy="2408237"/>
          </a:xfrm>
          <a:prstGeom prst="rect">
            <a:avLst/>
          </a:prstGeom>
        </p:spPr>
        <p:txBody>
          <a:bodyPr tIns="0" rIns="0" bIns="0" numCol="3" spcCol="180000">
            <a:normAutofit/>
          </a:bodyPr>
          <a:lstStyle>
            <a:lvl1pPr>
              <a:lnSpc>
                <a:spcPct val="100000"/>
              </a:lnSpc>
              <a:spcAft>
                <a:spcPts val="650"/>
              </a:spcAft>
              <a:defRPr sz="894" b="0"/>
            </a:lvl1pPr>
            <a:lvl2pPr marL="139303" indent="-139303">
              <a:lnSpc>
                <a:spcPct val="100000"/>
              </a:lnSpc>
              <a:buClr>
                <a:schemeClr val="bg2"/>
              </a:buClr>
              <a:buFont typeface="Arial" panose="020B0604020202020204" pitchFamily="34" charset="0"/>
              <a:buChar char="•"/>
              <a:defRPr sz="894" cap="none" baseline="0"/>
            </a:lvl2pPr>
            <a:lvl3pPr>
              <a:lnSpc>
                <a:spcPct val="100000"/>
              </a:lnSpc>
              <a:defRPr sz="894"/>
            </a:lvl3pPr>
            <a:lvl4pPr marL="0" indent="0">
              <a:spcBef>
                <a:spcPts val="0"/>
              </a:spcBef>
              <a:spcAft>
                <a:spcPts val="650"/>
              </a:spcAft>
              <a:buNone/>
              <a:defRPr sz="894"/>
            </a:lvl4pPr>
            <a:lvl5pPr marL="0" indent="0">
              <a:spcBef>
                <a:spcPts val="0"/>
              </a:spcBef>
              <a:spcAft>
                <a:spcPts val="650"/>
              </a:spcAft>
              <a:buFont typeface="Arial" panose="020B0604020202020204" pitchFamily="34" charset="0"/>
              <a:buNone/>
              <a:defRPr sz="894"/>
            </a:lvl5pPr>
            <a:lvl6pPr marL="0" indent="0">
              <a:lnSpc>
                <a:spcPct val="100000"/>
              </a:lnSpc>
              <a:spcBef>
                <a:spcPts val="0"/>
              </a:spcBef>
              <a:spcAft>
                <a:spcPts val="650"/>
              </a:spcAft>
              <a:buNone/>
              <a:defRPr/>
            </a:lvl6pPr>
            <a:lvl7pPr marL="0" indent="0">
              <a:lnSpc>
                <a:spcPct val="100000"/>
              </a:lnSpc>
              <a:spcBef>
                <a:spcPts val="0"/>
              </a:spcBef>
              <a:spcAft>
                <a:spcPts val="650"/>
              </a:spcAft>
              <a:buNone/>
              <a:defRPr sz="894"/>
            </a:lvl7pPr>
            <a:lvl8pPr marL="0" indent="0">
              <a:lnSpc>
                <a:spcPct val="100000"/>
              </a:lnSpc>
              <a:spcBef>
                <a:spcPts val="0"/>
              </a:spcBef>
              <a:spcAft>
                <a:spcPts val="650"/>
              </a:spcAft>
              <a:buNone/>
              <a:defRPr sz="894"/>
            </a:lvl8pPr>
            <a:lvl9pPr marL="0" indent="0">
              <a:lnSpc>
                <a:spcPct val="100000"/>
              </a:lnSpc>
              <a:spcBef>
                <a:spcPts val="0"/>
              </a:spcBef>
              <a:spcAft>
                <a:spcPts val="650"/>
              </a:spcAft>
              <a:buNone/>
              <a:defRPr sz="894"/>
            </a:lvl9pPr>
          </a:lstStyle>
          <a:p>
            <a:pPr lvl="0"/>
            <a:r>
              <a:rPr lang="en-GB"/>
              <a:t>Click to edit Master text styles</a:t>
            </a:r>
          </a:p>
        </p:txBody>
      </p:sp>
    </p:spTree>
    <p:extLst>
      <p:ext uri="{BB962C8B-B14F-4D97-AF65-F5344CB8AC3E}">
        <p14:creationId xmlns:p14="http://schemas.microsoft.com/office/powerpoint/2010/main" val="392149797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Large Image 1">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CFACF9AA-BD9F-4C5C-A833-29BCA9A1F3EB}"/>
              </a:ext>
            </a:extLst>
          </p:cNvPr>
          <p:cNvPicPr>
            <a:picLocks noChangeAspect="1"/>
          </p:cNvPicPr>
          <p:nvPr userDrawn="1"/>
        </p:nvPicPr>
        <p:blipFill rotWithShape="1">
          <a:blip r:embed="rId2"/>
          <a:srcRect r="180" b="180"/>
          <a:stretch/>
        </p:blipFill>
        <p:spPr>
          <a:xfrm>
            <a:off x="307975" y="298782"/>
            <a:ext cx="9290050" cy="6153298"/>
          </a:xfrm>
          <a:prstGeom prst="rect">
            <a:avLst/>
          </a:prstGeom>
        </p:spPr>
      </p:pic>
      <p:pic>
        <p:nvPicPr>
          <p:cNvPr id="37" name="Picture 36">
            <a:extLst>
              <a:ext uri="{FF2B5EF4-FFF2-40B4-BE49-F238E27FC236}">
                <a16:creationId xmlns:a16="http://schemas.microsoft.com/office/drawing/2014/main" id="{3085BAB1-F5A6-4140-98D5-4CAE0F34C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5389" y="584640"/>
            <a:ext cx="618351" cy="564890"/>
          </a:xfrm>
          <a:prstGeom prst="rect">
            <a:avLst/>
          </a:prstGeom>
        </p:spPr>
      </p:pic>
      <p:sp>
        <p:nvSpPr>
          <p:cNvPr id="48" name="Text Placeholder 55">
            <a:extLst>
              <a:ext uri="{FF2B5EF4-FFF2-40B4-BE49-F238E27FC236}">
                <a16:creationId xmlns:a16="http://schemas.microsoft.com/office/drawing/2014/main" id="{14A2283F-FA96-43F6-AD99-62D051655E17}"/>
              </a:ext>
            </a:extLst>
          </p:cNvPr>
          <p:cNvSpPr>
            <a:spLocks noGrp="1"/>
          </p:cNvSpPr>
          <p:nvPr>
            <p:ph type="body" sz="quarter" idx="19" hasCustomPrompt="1"/>
          </p:nvPr>
        </p:nvSpPr>
        <p:spPr>
          <a:xfrm>
            <a:off x="637614" y="5731785"/>
            <a:ext cx="7547161" cy="382147"/>
          </a:xfrm>
        </p:spPr>
        <p:txBody>
          <a:bodyPr lIns="0" rIns="0" anchor="ctr">
            <a:normAutofit/>
          </a:bodyPr>
          <a:lstStyle>
            <a:lvl1pPr algn="l">
              <a:lnSpc>
                <a:spcPct val="100000"/>
              </a:lnSpc>
              <a:spcAft>
                <a:spcPts val="0"/>
              </a:spcAft>
              <a:defRPr sz="1138" b="1" cap="none" baseline="0">
                <a:solidFill>
                  <a:schemeClr val="bg2"/>
                </a:solidFill>
              </a:defRPr>
            </a:lvl1pPr>
            <a:lvl2pPr algn="l">
              <a:lnSpc>
                <a:spcPct val="100000"/>
              </a:lnSpc>
              <a:spcAft>
                <a:spcPts val="0"/>
              </a:spcAft>
              <a:defRPr sz="1138">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138">
                <a:solidFill>
                  <a:schemeClr val="tx1"/>
                </a:solidFill>
              </a:defRPr>
            </a:lvl5pPr>
            <a:lvl6pPr marL="0" indent="0">
              <a:lnSpc>
                <a:spcPct val="100000"/>
              </a:lnSpc>
              <a:spcBef>
                <a:spcPts val="0"/>
              </a:spcBef>
              <a:buNone/>
              <a:defRPr sz="1138"/>
            </a:lvl6pPr>
            <a:lvl7pPr marL="0" indent="0">
              <a:lnSpc>
                <a:spcPct val="100000"/>
              </a:lnSpc>
              <a:spcBef>
                <a:spcPts val="0"/>
              </a:spcBef>
              <a:buNone/>
              <a:defRPr sz="1138"/>
            </a:lvl7pPr>
            <a:lvl8pPr marL="0" indent="0">
              <a:lnSpc>
                <a:spcPct val="100000"/>
              </a:lnSpc>
              <a:spcBef>
                <a:spcPts val="0"/>
              </a:spcBef>
              <a:buNone/>
              <a:defRPr sz="1138"/>
            </a:lvl8pPr>
            <a:lvl9pPr marL="0" indent="0">
              <a:lnSpc>
                <a:spcPct val="100000"/>
              </a:lnSpc>
              <a:spcBef>
                <a:spcPts val="0"/>
              </a:spcBef>
              <a:buNone/>
              <a:defRPr sz="1138"/>
            </a:lvl9pPr>
          </a:lstStyle>
          <a:p>
            <a:pPr lvl="0"/>
            <a:r>
              <a:rPr lang="en-GB"/>
              <a:t>Click to edit text</a:t>
            </a:r>
          </a:p>
        </p:txBody>
      </p:sp>
      <p:sp>
        <p:nvSpPr>
          <p:cNvPr id="6" name="Text Placeholder 2">
            <a:extLst>
              <a:ext uri="{FF2B5EF4-FFF2-40B4-BE49-F238E27FC236}">
                <a16:creationId xmlns:a16="http://schemas.microsoft.com/office/drawing/2014/main" id="{0571FD07-D092-4EA5-AE32-BDB589C56F81}"/>
              </a:ext>
            </a:extLst>
          </p:cNvPr>
          <p:cNvSpPr>
            <a:spLocks noGrp="1"/>
          </p:cNvSpPr>
          <p:nvPr>
            <p:ph type="body" sz="quarter" idx="21" hasCustomPrompt="1"/>
          </p:nvPr>
        </p:nvSpPr>
        <p:spPr>
          <a:xfrm>
            <a:off x="637615" y="2664454"/>
            <a:ext cx="7547162" cy="2815201"/>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72204602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 Large Im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9C2306-0F20-4BCD-898C-1317A4F7A414}"/>
              </a:ext>
            </a:extLst>
          </p:cNvPr>
          <p:cNvPicPr>
            <a:picLocks noChangeAspect="1"/>
          </p:cNvPicPr>
          <p:nvPr userDrawn="1"/>
        </p:nvPicPr>
        <p:blipFill rotWithShape="1">
          <a:blip r:embed="rId2"/>
          <a:srcRect r="277" b="277"/>
          <a:stretch/>
        </p:blipFill>
        <p:spPr>
          <a:xfrm>
            <a:off x="307975" y="296862"/>
            <a:ext cx="9290050" cy="6151772"/>
          </a:xfrm>
          <a:prstGeom prst="rect">
            <a:avLst/>
          </a:prstGeom>
        </p:spPr>
      </p:pic>
      <p:pic>
        <p:nvPicPr>
          <p:cNvPr id="56" name="Picture 55">
            <a:extLst>
              <a:ext uri="{FF2B5EF4-FFF2-40B4-BE49-F238E27FC236}">
                <a16:creationId xmlns:a16="http://schemas.microsoft.com/office/drawing/2014/main" id="{F149B20B-78F1-4CA2-8CE0-A66925C46A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5389" y="584640"/>
            <a:ext cx="618351" cy="564890"/>
          </a:xfrm>
          <a:prstGeom prst="rect">
            <a:avLst/>
          </a:prstGeom>
        </p:spPr>
      </p:pic>
      <p:sp>
        <p:nvSpPr>
          <p:cNvPr id="12" name="Text Placeholder 55">
            <a:extLst>
              <a:ext uri="{FF2B5EF4-FFF2-40B4-BE49-F238E27FC236}">
                <a16:creationId xmlns:a16="http://schemas.microsoft.com/office/drawing/2014/main" id="{7B14CA4A-E3BF-48E7-9120-FD32B14DAD61}"/>
              </a:ext>
            </a:extLst>
          </p:cNvPr>
          <p:cNvSpPr>
            <a:spLocks noGrp="1"/>
          </p:cNvSpPr>
          <p:nvPr>
            <p:ph type="body" sz="quarter" idx="19" hasCustomPrompt="1"/>
          </p:nvPr>
        </p:nvSpPr>
        <p:spPr>
          <a:xfrm>
            <a:off x="637614" y="3221668"/>
            <a:ext cx="7547161" cy="382147"/>
          </a:xfrm>
        </p:spPr>
        <p:txBody>
          <a:bodyPr lIns="0" rIns="0" anchor="ctr">
            <a:normAutofit/>
          </a:bodyPr>
          <a:lstStyle>
            <a:lvl1pPr algn="l">
              <a:lnSpc>
                <a:spcPct val="100000"/>
              </a:lnSpc>
              <a:spcAft>
                <a:spcPts val="0"/>
              </a:spcAft>
              <a:defRPr sz="1138" b="1" cap="none" baseline="0">
                <a:solidFill>
                  <a:schemeClr val="bg2"/>
                </a:solidFill>
              </a:defRPr>
            </a:lvl1pPr>
            <a:lvl2pPr algn="l">
              <a:lnSpc>
                <a:spcPct val="100000"/>
              </a:lnSpc>
              <a:spcAft>
                <a:spcPts val="0"/>
              </a:spcAft>
              <a:defRPr sz="1138">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138">
                <a:solidFill>
                  <a:schemeClr val="tx1"/>
                </a:solidFill>
              </a:defRPr>
            </a:lvl5pPr>
            <a:lvl6pPr marL="0" indent="0">
              <a:lnSpc>
                <a:spcPct val="100000"/>
              </a:lnSpc>
              <a:spcBef>
                <a:spcPts val="0"/>
              </a:spcBef>
              <a:buNone/>
              <a:defRPr sz="1138"/>
            </a:lvl6pPr>
            <a:lvl7pPr marL="0" indent="0">
              <a:lnSpc>
                <a:spcPct val="100000"/>
              </a:lnSpc>
              <a:spcBef>
                <a:spcPts val="0"/>
              </a:spcBef>
              <a:buNone/>
              <a:defRPr sz="1138"/>
            </a:lvl7pPr>
            <a:lvl8pPr marL="0" indent="0">
              <a:lnSpc>
                <a:spcPct val="100000"/>
              </a:lnSpc>
              <a:spcBef>
                <a:spcPts val="0"/>
              </a:spcBef>
              <a:buNone/>
              <a:defRPr sz="1138"/>
            </a:lvl8pPr>
            <a:lvl9pPr marL="0" indent="0">
              <a:lnSpc>
                <a:spcPct val="100000"/>
              </a:lnSpc>
              <a:spcBef>
                <a:spcPts val="0"/>
              </a:spcBef>
              <a:buNone/>
              <a:defRPr sz="1138"/>
            </a:lvl9pPr>
          </a:lstStyle>
          <a:p>
            <a:pPr lvl="0"/>
            <a:r>
              <a:rPr lang="en-GB"/>
              <a:t>Click to edit text</a:t>
            </a:r>
          </a:p>
        </p:txBody>
      </p:sp>
      <p:sp>
        <p:nvSpPr>
          <p:cNvPr id="13" name="Text Placeholder 2">
            <a:extLst>
              <a:ext uri="{FF2B5EF4-FFF2-40B4-BE49-F238E27FC236}">
                <a16:creationId xmlns:a16="http://schemas.microsoft.com/office/drawing/2014/main" id="{857418A8-5F34-45DE-A4EE-D23EB6BA03BC}"/>
              </a:ext>
            </a:extLst>
          </p:cNvPr>
          <p:cNvSpPr>
            <a:spLocks noGrp="1"/>
          </p:cNvSpPr>
          <p:nvPr>
            <p:ph type="body" sz="quarter" idx="21" hasCustomPrompt="1"/>
          </p:nvPr>
        </p:nvSpPr>
        <p:spPr>
          <a:xfrm>
            <a:off x="637615" y="584641"/>
            <a:ext cx="7547162" cy="2384897"/>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4942194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 Large Image 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C09A4D-F4DE-4C54-A963-B1340C42B361}"/>
              </a:ext>
            </a:extLst>
          </p:cNvPr>
          <p:cNvPicPr>
            <a:picLocks noChangeAspect="1"/>
          </p:cNvPicPr>
          <p:nvPr userDrawn="1"/>
        </p:nvPicPr>
        <p:blipFill rotWithShape="1">
          <a:blip r:embed="rId2"/>
          <a:srcRect r="180" b="474"/>
          <a:stretch/>
        </p:blipFill>
        <p:spPr>
          <a:xfrm>
            <a:off x="307976" y="296862"/>
            <a:ext cx="9290049" cy="6147084"/>
          </a:xfrm>
          <a:prstGeom prst="rect">
            <a:avLst/>
          </a:prstGeom>
        </p:spPr>
      </p:pic>
      <p:pic>
        <p:nvPicPr>
          <p:cNvPr id="9" name="Picture 8">
            <a:extLst>
              <a:ext uri="{FF2B5EF4-FFF2-40B4-BE49-F238E27FC236}">
                <a16:creationId xmlns:a16="http://schemas.microsoft.com/office/drawing/2014/main" id="{3CE3A4A6-A878-4B12-A85C-D78985AEA5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5389" y="584640"/>
            <a:ext cx="618351" cy="564890"/>
          </a:xfrm>
          <a:prstGeom prst="rect">
            <a:avLst/>
          </a:prstGeom>
        </p:spPr>
      </p:pic>
      <p:sp>
        <p:nvSpPr>
          <p:cNvPr id="8" name="Text Placeholder 55">
            <a:extLst>
              <a:ext uri="{FF2B5EF4-FFF2-40B4-BE49-F238E27FC236}">
                <a16:creationId xmlns:a16="http://schemas.microsoft.com/office/drawing/2014/main" id="{DF49107A-DD4D-4135-BDBA-AC8D2AC1D829}"/>
              </a:ext>
            </a:extLst>
          </p:cNvPr>
          <p:cNvSpPr>
            <a:spLocks noGrp="1"/>
          </p:cNvSpPr>
          <p:nvPr>
            <p:ph type="body" sz="quarter" idx="22" hasCustomPrompt="1"/>
          </p:nvPr>
        </p:nvSpPr>
        <p:spPr>
          <a:xfrm>
            <a:off x="1740274" y="5731785"/>
            <a:ext cx="7547161" cy="382147"/>
          </a:xfrm>
        </p:spPr>
        <p:txBody>
          <a:bodyPr lIns="90000" rIns="0" anchor="ctr">
            <a:normAutofit/>
          </a:bodyPr>
          <a:lstStyle>
            <a:lvl1pPr algn="r">
              <a:lnSpc>
                <a:spcPct val="100000"/>
              </a:lnSpc>
              <a:spcAft>
                <a:spcPts val="0"/>
              </a:spcAft>
              <a:defRPr sz="1138" b="1" cap="none" baseline="0">
                <a:solidFill>
                  <a:schemeClr val="accent5"/>
                </a:solidFill>
              </a:defRPr>
            </a:lvl1pPr>
            <a:lvl2pPr algn="l">
              <a:lnSpc>
                <a:spcPct val="100000"/>
              </a:lnSpc>
              <a:spcAft>
                <a:spcPts val="0"/>
              </a:spcAft>
              <a:defRPr sz="1138">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138">
                <a:solidFill>
                  <a:schemeClr val="tx1"/>
                </a:solidFill>
              </a:defRPr>
            </a:lvl5pPr>
            <a:lvl6pPr marL="0" indent="0">
              <a:lnSpc>
                <a:spcPct val="100000"/>
              </a:lnSpc>
              <a:spcBef>
                <a:spcPts val="0"/>
              </a:spcBef>
              <a:buNone/>
              <a:defRPr sz="1138"/>
            </a:lvl6pPr>
            <a:lvl7pPr marL="0" indent="0">
              <a:lnSpc>
                <a:spcPct val="100000"/>
              </a:lnSpc>
              <a:spcBef>
                <a:spcPts val="0"/>
              </a:spcBef>
              <a:buNone/>
              <a:defRPr sz="1138"/>
            </a:lvl7pPr>
            <a:lvl8pPr marL="0" indent="0">
              <a:lnSpc>
                <a:spcPct val="100000"/>
              </a:lnSpc>
              <a:spcBef>
                <a:spcPts val="0"/>
              </a:spcBef>
              <a:buNone/>
              <a:defRPr sz="1138"/>
            </a:lvl8pPr>
            <a:lvl9pPr marL="0" indent="0">
              <a:lnSpc>
                <a:spcPct val="100000"/>
              </a:lnSpc>
              <a:spcBef>
                <a:spcPts val="0"/>
              </a:spcBef>
              <a:buNone/>
              <a:defRPr sz="1138"/>
            </a:lvl9pPr>
          </a:lstStyle>
          <a:p>
            <a:pPr lvl="0"/>
            <a:r>
              <a:rPr lang="en-GB"/>
              <a:t>Click to edit text</a:t>
            </a:r>
          </a:p>
        </p:txBody>
      </p:sp>
      <p:sp>
        <p:nvSpPr>
          <p:cNvPr id="12" name="Text Placeholder 2">
            <a:extLst>
              <a:ext uri="{FF2B5EF4-FFF2-40B4-BE49-F238E27FC236}">
                <a16:creationId xmlns:a16="http://schemas.microsoft.com/office/drawing/2014/main" id="{FA305791-B6A7-479F-B622-7AAFB50E345D}"/>
              </a:ext>
            </a:extLst>
          </p:cNvPr>
          <p:cNvSpPr>
            <a:spLocks noGrp="1"/>
          </p:cNvSpPr>
          <p:nvPr>
            <p:ph type="body" sz="quarter" idx="23" hasCustomPrompt="1"/>
          </p:nvPr>
        </p:nvSpPr>
        <p:spPr>
          <a:xfrm>
            <a:off x="1740273" y="3049935"/>
            <a:ext cx="7547162" cy="2429718"/>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59521851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 Large Image 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473702C-E97C-4736-9EA5-B7136F09C631}"/>
              </a:ext>
            </a:extLst>
          </p:cNvPr>
          <p:cNvPicPr>
            <a:picLocks noChangeAspect="1"/>
          </p:cNvPicPr>
          <p:nvPr userDrawn="1"/>
        </p:nvPicPr>
        <p:blipFill rotWithShape="1">
          <a:blip r:embed="rId2"/>
          <a:srcRect r="180" b="180"/>
          <a:stretch/>
        </p:blipFill>
        <p:spPr>
          <a:xfrm>
            <a:off x="307975" y="296862"/>
            <a:ext cx="9290050" cy="6147084"/>
          </a:xfrm>
          <a:prstGeom prst="rect">
            <a:avLst/>
          </a:prstGeom>
        </p:spPr>
      </p:pic>
      <p:pic>
        <p:nvPicPr>
          <p:cNvPr id="7" name="Picture 6">
            <a:extLst>
              <a:ext uri="{FF2B5EF4-FFF2-40B4-BE49-F238E27FC236}">
                <a16:creationId xmlns:a16="http://schemas.microsoft.com/office/drawing/2014/main" id="{891F3143-8652-4602-8C63-48C7A156AB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5389" y="584640"/>
            <a:ext cx="618351" cy="564890"/>
          </a:xfrm>
          <a:prstGeom prst="rect">
            <a:avLst/>
          </a:prstGeom>
        </p:spPr>
      </p:pic>
      <p:sp>
        <p:nvSpPr>
          <p:cNvPr id="8" name="Text Placeholder 55">
            <a:extLst>
              <a:ext uri="{FF2B5EF4-FFF2-40B4-BE49-F238E27FC236}">
                <a16:creationId xmlns:a16="http://schemas.microsoft.com/office/drawing/2014/main" id="{AB49D1D3-2A42-4553-A50A-260B215EF13F}"/>
              </a:ext>
            </a:extLst>
          </p:cNvPr>
          <p:cNvSpPr>
            <a:spLocks noGrp="1"/>
          </p:cNvSpPr>
          <p:nvPr>
            <p:ph type="body" sz="quarter" idx="19" hasCustomPrompt="1"/>
          </p:nvPr>
        </p:nvSpPr>
        <p:spPr>
          <a:xfrm>
            <a:off x="637614" y="5731785"/>
            <a:ext cx="7547161" cy="382147"/>
          </a:xfrm>
        </p:spPr>
        <p:txBody>
          <a:bodyPr lIns="0" rIns="0" anchor="ctr">
            <a:normAutofit/>
          </a:bodyPr>
          <a:lstStyle>
            <a:lvl1pPr algn="l">
              <a:lnSpc>
                <a:spcPct val="100000"/>
              </a:lnSpc>
              <a:spcAft>
                <a:spcPts val="0"/>
              </a:spcAft>
              <a:defRPr sz="1138" b="1" cap="none" baseline="0">
                <a:solidFill>
                  <a:schemeClr val="bg2"/>
                </a:solidFill>
              </a:defRPr>
            </a:lvl1pPr>
            <a:lvl2pPr algn="l">
              <a:lnSpc>
                <a:spcPct val="100000"/>
              </a:lnSpc>
              <a:spcAft>
                <a:spcPts val="0"/>
              </a:spcAft>
              <a:defRPr sz="1138">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138">
                <a:solidFill>
                  <a:schemeClr val="tx1"/>
                </a:solidFill>
              </a:defRPr>
            </a:lvl5pPr>
            <a:lvl6pPr marL="0" indent="0">
              <a:lnSpc>
                <a:spcPct val="100000"/>
              </a:lnSpc>
              <a:spcBef>
                <a:spcPts val="0"/>
              </a:spcBef>
              <a:buNone/>
              <a:defRPr sz="1138"/>
            </a:lvl6pPr>
            <a:lvl7pPr marL="0" indent="0">
              <a:lnSpc>
                <a:spcPct val="100000"/>
              </a:lnSpc>
              <a:spcBef>
                <a:spcPts val="0"/>
              </a:spcBef>
              <a:buNone/>
              <a:defRPr sz="1138"/>
            </a:lvl7pPr>
            <a:lvl8pPr marL="0" indent="0">
              <a:lnSpc>
                <a:spcPct val="100000"/>
              </a:lnSpc>
              <a:spcBef>
                <a:spcPts val="0"/>
              </a:spcBef>
              <a:buNone/>
              <a:defRPr sz="1138"/>
            </a:lvl8pPr>
            <a:lvl9pPr marL="0" indent="0">
              <a:lnSpc>
                <a:spcPct val="100000"/>
              </a:lnSpc>
              <a:spcBef>
                <a:spcPts val="0"/>
              </a:spcBef>
              <a:buNone/>
              <a:defRPr sz="1138"/>
            </a:lvl9pPr>
          </a:lstStyle>
          <a:p>
            <a:pPr lvl="0"/>
            <a:r>
              <a:rPr lang="en-GB"/>
              <a:t>Click to edit text</a:t>
            </a:r>
          </a:p>
        </p:txBody>
      </p:sp>
      <p:sp>
        <p:nvSpPr>
          <p:cNvPr id="9" name="Text Placeholder 2">
            <a:extLst>
              <a:ext uri="{FF2B5EF4-FFF2-40B4-BE49-F238E27FC236}">
                <a16:creationId xmlns:a16="http://schemas.microsoft.com/office/drawing/2014/main" id="{C290C163-81C4-4EA7-B41B-360EB03FDE64}"/>
              </a:ext>
            </a:extLst>
          </p:cNvPr>
          <p:cNvSpPr>
            <a:spLocks noGrp="1"/>
          </p:cNvSpPr>
          <p:nvPr>
            <p:ph type="body" sz="quarter" idx="21" hasCustomPrompt="1"/>
          </p:nvPr>
        </p:nvSpPr>
        <p:spPr>
          <a:xfrm>
            <a:off x="637615" y="2664454"/>
            <a:ext cx="7547162" cy="2815201"/>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401700069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6937DE-E7F1-4F73-906B-83A772088978}"/>
              </a:ext>
            </a:extLst>
          </p:cNvPr>
          <p:cNvGrpSpPr/>
          <p:nvPr userDrawn="1"/>
        </p:nvGrpSpPr>
        <p:grpSpPr>
          <a:xfrm>
            <a:off x="8515910" y="312873"/>
            <a:ext cx="930736" cy="853013"/>
            <a:chOff x="8515909" y="312871"/>
            <a:chExt cx="930736" cy="853013"/>
          </a:xfrm>
        </p:grpSpPr>
        <p:sp>
          <p:nvSpPr>
            <p:cNvPr id="35" name="Freeform 13">
              <a:extLst>
                <a:ext uri="{FF2B5EF4-FFF2-40B4-BE49-F238E27FC236}">
                  <a16:creationId xmlns:a16="http://schemas.microsoft.com/office/drawing/2014/main" id="{5793CDAB-A082-4DA4-9893-0EE0826BBFAA}"/>
                </a:ext>
              </a:extLst>
            </p:cNvPr>
            <p:cNvSpPr>
              <a:spLocks/>
            </p:cNvSpPr>
            <p:nvPr/>
          </p:nvSpPr>
          <p:spPr bwMode="auto">
            <a:xfrm>
              <a:off x="8515909" y="328804"/>
              <a:ext cx="835914" cy="837080"/>
            </a:xfrm>
            <a:custGeom>
              <a:avLst/>
              <a:gdLst>
                <a:gd name="T0" fmla="*/ 988 w 1008"/>
                <a:gd name="T1" fmla="*/ 457 h 1008"/>
                <a:gd name="T2" fmla="*/ 894 w 1008"/>
                <a:gd name="T3" fmla="*/ 363 h 1008"/>
                <a:gd name="T4" fmla="*/ 953 w 1008"/>
                <a:gd name="T5" fmla="*/ 275 h 1008"/>
                <a:gd name="T6" fmla="*/ 933 w 1008"/>
                <a:gd name="T7" fmla="*/ 239 h 1008"/>
                <a:gd name="T8" fmla="*/ 909 w 1008"/>
                <a:gd name="T9" fmla="*/ 241 h 1008"/>
                <a:gd name="T10" fmla="*/ 767 w 1008"/>
                <a:gd name="T11" fmla="*/ 100 h 1008"/>
                <a:gd name="T12" fmla="*/ 769 w 1008"/>
                <a:gd name="T13" fmla="*/ 75 h 1008"/>
                <a:gd name="T14" fmla="*/ 504 w 1008"/>
                <a:gd name="T15" fmla="*/ 0 h 1008"/>
                <a:gd name="T16" fmla="*/ 0 w 1008"/>
                <a:gd name="T17" fmla="*/ 504 h 1008"/>
                <a:gd name="T18" fmla="*/ 504 w 1008"/>
                <a:gd name="T19" fmla="*/ 1008 h 1008"/>
                <a:gd name="T20" fmla="*/ 1008 w 1008"/>
                <a:gd name="T21" fmla="*/ 504 h 1008"/>
                <a:gd name="T22" fmla="*/ 1006 w 1008"/>
                <a:gd name="T23" fmla="*/ 455 h 1008"/>
                <a:gd name="T24" fmla="*/ 988 w 1008"/>
                <a:gd name="T25" fmla="*/ 45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988" y="457"/>
                  </a:moveTo>
                  <a:cubicBezTo>
                    <a:pt x="936" y="457"/>
                    <a:pt x="894" y="415"/>
                    <a:pt x="894" y="363"/>
                  </a:cubicBezTo>
                  <a:cubicBezTo>
                    <a:pt x="894" y="323"/>
                    <a:pt x="918" y="289"/>
                    <a:pt x="953" y="275"/>
                  </a:cubicBezTo>
                  <a:cubicBezTo>
                    <a:pt x="947" y="263"/>
                    <a:pt x="940" y="251"/>
                    <a:pt x="933" y="239"/>
                  </a:cubicBezTo>
                  <a:cubicBezTo>
                    <a:pt x="925" y="240"/>
                    <a:pt x="917" y="241"/>
                    <a:pt x="909" y="241"/>
                  </a:cubicBezTo>
                  <a:cubicBezTo>
                    <a:pt x="830" y="241"/>
                    <a:pt x="767" y="178"/>
                    <a:pt x="767" y="100"/>
                  </a:cubicBezTo>
                  <a:cubicBezTo>
                    <a:pt x="767" y="91"/>
                    <a:pt x="768" y="83"/>
                    <a:pt x="769" y="75"/>
                  </a:cubicBezTo>
                  <a:cubicBezTo>
                    <a:pt x="692" y="28"/>
                    <a:pt x="602" y="0"/>
                    <a:pt x="504" y="0"/>
                  </a:cubicBezTo>
                  <a:cubicBezTo>
                    <a:pt x="226" y="0"/>
                    <a:pt x="0" y="226"/>
                    <a:pt x="0" y="504"/>
                  </a:cubicBezTo>
                  <a:cubicBezTo>
                    <a:pt x="0" y="782"/>
                    <a:pt x="226" y="1008"/>
                    <a:pt x="504" y="1008"/>
                  </a:cubicBezTo>
                  <a:cubicBezTo>
                    <a:pt x="783" y="1008"/>
                    <a:pt x="1008" y="782"/>
                    <a:pt x="1008" y="504"/>
                  </a:cubicBezTo>
                  <a:cubicBezTo>
                    <a:pt x="1008" y="488"/>
                    <a:pt x="1007" y="471"/>
                    <a:pt x="1006" y="455"/>
                  </a:cubicBezTo>
                  <a:cubicBezTo>
                    <a:pt x="1000" y="457"/>
                    <a:pt x="994" y="457"/>
                    <a:pt x="988" y="457"/>
                  </a:cubicBezTo>
                </a:path>
              </a:pathLst>
            </a:custGeom>
            <a:solidFill>
              <a:srgbClr val="D13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p>
          </p:txBody>
        </p:sp>
        <p:sp>
          <p:nvSpPr>
            <p:cNvPr id="36" name="Oval 6">
              <a:extLst>
                <a:ext uri="{FF2B5EF4-FFF2-40B4-BE49-F238E27FC236}">
                  <a16:creationId xmlns:a16="http://schemas.microsoft.com/office/drawing/2014/main" id="{20174FFB-9DE1-43EA-894B-99E75F40BF90}"/>
                </a:ext>
              </a:extLst>
            </p:cNvPr>
            <p:cNvSpPr>
              <a:spLocks noChangeArrowheads="1"/>
            </p:cNvSpPr>
            <p:nvPr/>
          </p:nvSpPr>
          <p:spPr bwMode="auto">
            <a:xfrm>
              <a:off x="9356486" y="475313"/>
              <a:ext cx="90159" cy="901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p>
          </p:txBody>
        </p:sp>
        <p:sp>
          <p:nvSpPr>
            <p:cNvPr id="37" name="Oval 7">
              <a:extLst>
                <a:ext uri="{FF2B5EF4-FFF2-40B4-BE49-F238E27FC236}">
                  <a16:creationId xmlns:a16="http://schemas.microsoft.com/office/drawing/2014/main" id="{D789D349-E626-4B49-BFF2-6BC6EBB4EA79}"/>
                </a:ext>
              </a:extLst>
            </p:cNvPr>
            <p:cNvSpPr>
              <a:spLocks noChangeArrowheads="1"/>
            </p:cNvSpPr>
            <p:nvPr/>
          </p:nvSpPr>
          <p:spPr bwMode="auto">
            <a:xfrm>
              <a:off x="9159069" y="312871"/>
              <a:ext cx="209853" cy="209853"/>
            </a:xfrm>
            <a:prstGeom prst="ellipse">
              <a:avLst/>
            </a:prstGeom>
            <a:solidFill>
              <a:srgbClr val="8FA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p>
          </p:txBody>
        </p:sp>
        <p:sp>
          <p:nvSpPr>
            <p:cNvPr id="38" name="Oval 8">
              <a:extLst>
                <a:ext uri="{FF2B5EF4-FFF2-40B4-BE49-F238E27FC236}">
                  <a16:creationId xmlns:a16="http://schemas.microsoft.com/office/drawing/2014/main" id="{36847CE1-8993-4E01-B826-D512F6DFBB32}"/>
                </a:ext>
              </a:extLst>
            </p:cNvPr>
            <p:cNvSpPr>
              <a:spLocks noChangeArrowheads="1"/>
            </p:cNvSpPr>
            <p:nvPr/>
          </p:nvSpPr>
          <p:spPr bwMode="auto">
            <a:xfrm>
              <a:off x="9265550" y="568581"/>
              <a:ext cx="127078" cy="127078"/>
            </a:xfrm>
            <a:prstGeom prst="ellipse">
              <a:avLst/>
            </a:prstGeom>
            <a:solidFill>
              <a:srgbClr val="D4D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63"/>
            </a:p>
          </p:txBody>
        </p:sp>
        <p:sp>
          <p:nvSpPr>
            <p:cNvPr id="17" name="Freeform 18">
              <a:extLst>
                <a:ext uri="{FF2B5EF4-FFF2-40B4-BE49-F238E27FC236}">
                  <a16:creationId xmlns:a16="http://schemas.microsoft.com/office/drawing/2014/main" id="{3A5FB47C-B857-4FEE-A9EB-DDD7E93A985A}"/>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sp>
          <p:nvSpPr>
            <p:cNvPr id="19" name="Freeform 19">
              <a:extLst>
                <a:ext uri="{FF2B5EF4-FFF2-40B4-BE49-F238E27FC236}">
                  <a16:creationId xmlns:a16="http://schemas.microsoft.com/office/drawing/2014/main" id="{954C67E4-406E-44FF-B840-A8F81936597C}"/>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463"/>
            </a:p>
          </p:txBody>
        </p:sp>
      </p:grpSp>
      <p:sp>
        <p:nvSpPr>
          <p:cNvPr id="13" name="Picture Placeholder 34"/>
          <p:cNvSpPr>
            <a:spLocks noGrp="1"/>
          </p:cNvSpPr>
          <p:nvPr userDrawn="1">
            <p:ph type="pic" sz="quarter" idx="10"/>
          </p:nvPr>
        </p:nvSpPr>
        <p:spPr>
          <a:xfrm>
            <a:off x="0" y="-1"/>
            <a:ext cx="9906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463">
                <a:solidFill>
                  <a:schemeClr val="bg1"/>
                </a:solidFill>
              </a:defRPr>
            </a:lvl1pPr>
          </a:lstStyle>
          <a:p>
            <a:endParaRPr lang="en-GB"/>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906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4" name="txtSecureMarker1" hidden="1"/>
          <p:cNvSpPr txBox="1"/>
          <p:nvPr userDrawn="1"/>
        </p:nvSpPr>
        <p:spPr>
          <a:xfrm>
            <a:off x="3056021" y="57479"/>
            <a:ext cx="3793959" cy="229935"/>
          </a:xfrm>
          <a:prstGeom prst="rect">
            <a:avLst/>
          </a:prstGeom>
          <a:noFill/>
        </p:spPr>
        <p:txBody>
          <a:bodyPr wrap="square" rtlCol="0">
            <a:spAutoFit/>
          </a:bodyPr>
          <a:lstStyle/>
          <a:p>
            <a:pPr algn="ctr"/>
            <a:r>
              <a:rPr lang="en-GB" sz="894">
                <a:solidFill>
                  <a:srgbClr val="000000"/>
                </a:solidFill>
              </a:rPr>
              <a:t>SC</a:t>
            </a:r>
            <a:r>
              <a:rPr lang="en-GB" sz="894" baseline="0">
                <a:solidFill>
                  <a:srgbClr val="000000"/>
                </a:solidFill>
              </a:rPr>
              <a:t> TEXT GOES HERE</a:t>
            </a:r>
            <a:endParaRPr lang="en-GB" sz="894">
              <a:solidFill>
                <a:srgbClr val="000000"/>
              </a:solidFill>
            </a:endParaRPr>
          </a:p>
        </p:txBody>
      </p:sp>
      <p:sp>
        <p:nvSpPr>
          <p:cNvPr id="15" name="txtSecureMarker2" hidden="1"/>
          <p:cNvSpPr txBox="1"/>
          <p:nvPr userDrawn="1"/>
        </p:nvSpPr>
        <p:spPr>
          <a:xfrm>
            <a:off x="3056021" y="6508377"/>
            <a:ext cx="3793959" cy="229935"/>
          </a:xfrm>
          <a:prstGeom prst="rect">
            <a:avLst/>
          </a:prstGeom>
          <a:noFill/>
        </p:spPr>
        <p:txBody>
          <a:bodyPr wrap="square" rtlCol="0">
            <a:spAutoFit/>
          </a:bodyPr>
          <a:lstStyle/>
          <a:p>
            <a:pPr algn="ctr"/>
            <a:r>
              <a:rPr lang="en-GB" sz="894">
                <a:solidFill>
                  <a:srgbClr val="000000"/>
                </a:solidFill>
              </a:rPr>
              <a:t>SC</a:t>
            </a:r>
            <a:r>
              <a:rPr lang="en-GB" sz="894" baseline="0">
                <a:solidFill>
                  <a:srgbClr val="000000"/>
                </a:solidFill>
              </a:rPr>
              <a:t> TEXT GOES HERE</a:t>
            </a:r>
            <a:endParaRPr lang="en-GB" sz="894">
              <a:solidFill>
                <a:srgbClr val="000000"/>
              </a:solidFill>
            </a:endParaRPr>
          </a:p>
        </p:txBody>
      </p:sp>
      <p:sp>
        <p:nvSpPr>
          <p:cNvPr id="16" name="Text Placeholder 7">
            <a:extLst>
              <a:ext uri="{FF2B5EF4-FFF2-40B4-BE49-F238E27FC236}">
                <a16:creationId xmlns:a16="http://schemas.microsoft.com/office/drawing/2014/main" id="{035B167D-096D-4F38-B4D0-063FD3C58BA1}"/>
              </a:ext>
            </a:extLst>
          </p:cNvPr>
          <p:cNvSpPr>
            <a:spLocks noGrp="1"/>
          </p:cNvSpPr>
          <p:nvPr>
            <p:ph type="body" sz="quarter" idx="15" hasCustomPrompt="1"/>
          </p:nvPr>
        </p:nvSpPr>
        <p:spPr>
          <a:xfrm>
            <a:off x="599280" y="3454400"/>
            <a:ext cx="8708400" cy="1950518"/>
          </a:xfrm>
        </p:spPr>
        <p:txBody>
          <a:bodyPr anchor="t" anchorCtr="0">
            <a:normAutofit/>
          </a:bodyPr>
          <a:lstStyle>
            <a:lvl1pPr>
              <a:lnSpc>
                <a:spcPct val="90000"/>
              </a:lnSpc>
              <a:spcBef>
                <a:spcPts val="0"/>
              </a:spcBef>
              <a:spcAft>
                <a:spcPts val="0"/>
              </a:spcAft>
              <a:defRPr sz="2925" b="1" cap="none" spc="0" baseline="0">
                <a:solidFill>
                  <a:schemeClr val="bg2"/>
                </a:solidFill>
              </a:defRPr>
            </a:lvl1pPr>
            <a:lvl2pPr>
              <a:lnSpc>
                <a:spcPct val="90000"/>
              </a:lnSpc>
              <a:spcBef>
                <a:spcPts val="163"/>
              </a:spcBef>
              <a:spcAft>
                <a:spcPts val="0"/>
              </a:spcAft>
              <a:defRPr sz="2275" spc="0">
                <a:solidFill>
                  <a:schemeClr val="tx1"/>
                </a:solidFill>
              </a:defRPr>
            </a:lvl2pPr>
          </a:lstStyle>
          <a:p>
            <a:pPr lvl="0"/>
            <a:r>
              <a:rPr lang="en-GB"/>
              <a:t>Insert document heading </a:t>
            </a:r>
            <a:br>
              <a:rPr lang="en-GB"/>
            </a:br>
            <a:r>
              <a:rPr lang="en-GB"/>
              <a:t>this can span up to two lines</a:t>
            </a:r>
          </a:p>
          <a:p>
            <a:pPr lvl="1"/>
            <a:r>
              <a:rPr lang="en-GB"/>
              <a:t>Insert subtitle this can </a:t>
            </a:r>
            <a:br>
              <a:rPr lang="en-GB"/>
            </a:br>
            <a:r>
              <a:rPr lang="en-GB"/>
              <a:t>span up to two lines</a:t>
            </a:r>
          </a:p>
        </p:txBody>
      </p:sp>
      <p:sp>
        <p:nvSpPr>
          <p:cNvPr id="18" name="txtWMTD">
            <a:extLst>
              <a:ext uri="{FF2B5EF4-FFF2-40B4-BE49-F238E27FC236}">
                <a16:creationId xmlns:a16="http://schemas.microsoft.com/office/drawing/2014/main" id="{8A3F1173-B34E-4EE2-B1BE-846E47795D37}"/>
              </a:ext>
            </a:extLst>
          </p:cNvPr>
          <p:cNvSpPr txBox="1">
            <a:spLocks/>
          </p:cNvSpPr>
          <p:nvPr userDrawn="1"/>
        </p:nvSpPr>
        <p:spPr>
          <a:xfrm>
            <a:off x="7379761" y="5827770"/>
            <a:ext cx="2025574" cy="421005"/>
          </a:xfrm>
          <a:prstGeom prst="rect">
            <a:avLst/>
          </a:prstGeom>
        </p:spPr>
        <p:txBody>
          <a:bodyPr vert="horz" wrap="square" lIns="0" tIns="37148" rIns="74295" bIns="37148" rtlCol="0">
            <a:noAutofit/>
          </a:bodyPr>
          <a:lstStyle/>
          <a:p>
            <a:pPr algn="r">
              <a:spcAft>
                <a:spcPts val="0"/>
              </a:spcAft>
            </a:pPr>
            <a:r>
              <a:rPr lang="en-GB" sz="975"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81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1" name="Text Placeholder 4">
            <a:extLst>
              <a:ext uri="{FF2B5EF4-FFF2-40B4-BE49-F238E27FC236}">
                <a16:creationId xmlns:a16="http://schemas.microsoft.com/office/drawing/2014/main" id="{F6398B1A-4C2A-42D0-A26E-9E7BD144F7E3}"/>
              </a:ext>
            </a:extLst>
          </p:cNvPr>
          <p:cNvSpPr>
            <a:spLocks noGrp="1"/>
          </p:cNvSpPr>
          <p:nvPr>
            <p:ph type="body" sz="quarter" idx="17"/>
          </p:nvPr>
        </p:nvSpPr>
        <p:spPr>
          <a:xfrm>
            <a:off x="605633" y="5531669"/>
            <a:ext cx="8701087" cy="312737"/>
          </a:xfrm>
        </p:spPr>
        <p:txBody>
          <a:bodyPr anchor="ctr"/>
          <a:lstStyle>
            <a:lvl1pPr>
              <a:defRPr b="0">
                <a:solidFill>
                  <a:schemeClr val="tx1"/>
                </a:solidFill>
              </a:defRPr>
            </a:lvl1pPr>
          </a:lstStyle>
          <a:p>
            <a:pPr lvl="0"/>
            <a:r>
              <a:rPr lang="en-GB"/>
              <a:t>Edit Master text styles</a:t>
            </a:r>
          </a:p>
        </p:txBody>
      </p:sp>
    </p:spTree>
    <p:extLst>
      <p:ext uri="{BB962C8B-B14F-4D97-AF65-F5344CB8AC3E}">
        <p14:creationId xmlns:p14="http://schemas.microsoft.com/office/powerpoint/2010/main" val="402130435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 Large Image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A271FC-D921-4F09-A37A-F605EBD436E6}"/>
              </a:ext>
            </a:extLst>
          </p:cNvPr>
          <p:cNvPicPr>
            <a:picLocks noChangeAspect="1"/>
          </p:cNvPicPr>
          <p:nvPr userDrawn="1"/>
        </p:nvPicPr>
        <p:blipFill rotWithShape="1">
          <a:blip r:embed="rId2"/>
          <a:srcRect r="160" b="160"/>
          <a:stretch/>
        </p:blipFill>
        <p:spPr>
          <a:xfrm>
            <a:off x="307975" y="296862"/>
            <a:ext cx="9290050" cy="6148422"/>
          </a:xfrm>
          <a:prstGeom prst="rect">
            <a:avLst/>
          </a:prstGeom>
        </p:spPr>
      </p:pic>
      <p:pic>
        <p:nvPicPr>
          <p:cNvPr id="55" name="Picture 54">
            <a:extLst>
              <a:ext uri="{FF2B5EF4-FFF2-40B4-BE49-F238E27FC236}">
                <a16:creationId xmlns:a16="http://schemas.microsoft.com/office/drawing/2014/main" id="{B2942888-CD23-457D-9EA4-62C68C2074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5389" y="584640"/>
            <a:ext cx="618351" cy="564890"/>
          </a:xfrm>
          <a:prstGeom prst="rect">
            <a:avLst/>
          </a:prstGeom>
        </p:spPr>
      </p:pic>
      <p:sp>
        <p:nvSpPr>
          <p:cNvPr id="11" name="Text Placeholder 55">
            <a:extLst>
              <a:ext uri="{FF2B5EF4-FFF2-40B4-BE49-F238E27FC236}">
                <a16:creationId xmlns:a16="http://schemas.microsoft.com/office/drawing/2014/main" id="{401C0764-E048-4360-88BF-30510DC31947}"/>
              </a:ext>
            </a:extLst>
          </p:cNvPr>
          <p:cNvSpPr>
            <a:spLocks noGrp="1"/>
          </p:cNvSpPr>
          <p:nvPr>
            <p:ph type="body" sz="quarter" idx="22" hasCustomPrompt="1"/>
          </p:nvPr>
        </p:nvSpPr>
        <p:spPr>
          <a:xfrm>
            <a:off x="4572003" y="5731785"/>
            <a:ext cx="4715433" cy="382147"/>
          </a:xfrm>
        </p:spPr>
        <p:txBody>
          <a:bodyPr lIns="90000" rIns="0" anchor="ctr">
            <a:normAutofit/>
          </a:bodyPr>
          <a:lstStyle>
            <a:lvl1pPr algn="r">
              <a:lnSpc>
                <a:spcPct val="100000"/>
              </a:lnSpc>
              <a:spcAft>
                <a:spcPts val="0"/>
              </a:spcAft>
              <a:defRPr sz="1138" b="1" cap="none" baseline="0">
                <a:solidFill>
                  <a:schemeClr val="bg2"/>
                </a:solidFill>
              </a:defRPr>
            </a:lvl1pPr>
            <a:lvl2pPr algn="l">
              <a:lnSpc>
                <a:spcPct val="100000"/>
              </a:lnSpc>
              <a:spcAft>
                <a:spcPts val="0"/>
              </a:spcAft>
              <a:defRPr sz="1138">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138">
                <a:solidFill>
                  <a:schemeClr val="tx1"/>
                </a:solidFill>
              </a:defRPr>
            </a:lvl5pPr>
            <a:lvl6pPr marL="0" indent="0">
              <a:lnSpc>
                <a:spcPct val="100000"/>
              </a:lnSpc>
              <a:spcBef>
                <a:spcPts val="0"/>
              </a:spcBef>
              <a:buNone/>
              <a:defRPr sz="1138"/>
            </a:lvl6pPr>
            <a:lvl7pPr marL="0" indent="0">
              <a:lnSpc>
                <a:spcPct val="100000"/>
              </a:lnSpc>
              <a:spcBef>
                <a:spcPts val="0"/>
              </a:spcBef>
              <a:buNone/>
              <a:defRPr sz="1138"/>
            </a:lvl7pPr>
            <a:lvl8pPr marL="0" indent="0">
              <a:lnSpc>
                <a:spcPct val="100000"/>
              </a:lnSpc>
              <a:spcBef>
                <a:spcPts val="0"/>
              </a:spcBef>
              <a:buNone/>
              <a:defRPr sz="1138"/>
            </a:lvl8pPr>
            <a:lvl9pPr marL="0" indent="0">
              <a:lnSpc>
                <a:spcPct val="100000"/>
              </a:lnSpc>
              <a:spcBef>
                <a:spcPts val="0"/>
              </a:spcBef>
              <a:buNone/>
              <a:defRPr sz="1138"/>
            </a:lvl9pPr>
          </a:lstStyle>
          <a:p>
            <a:pPr lvl="0"/>
            <a:r>
              <a:rPr lang="en-GB"/>
              <a:t>Click to edit text</a:t>
            </a:r>
          </a:p>
        </p:txBody>
      </p:sp>
      <p:sp>
        <p:nvSpPr>
          <p:cNvPr id="12" name="Text Placeholder 2">
            <a:extLst>
              <a:ext uri="{FF2B5EF4-FFF2-40B4-BE49-F238E27FC236}">
                <a16:creationId xmlns:a16="http://schemas.microsoft.com/office/drawing/2014/main" id="{EFD21AB2-5226-40A8-B4A7-8F7973C639A3}"/>
              </a:ext>
            </a:extLst>
          </p:cNvPr>
          <p:cNvSpPr>
            <a:spLocks noGrp="1"/>
          </p:cNvSpPr>
          <p:nvPr>
            <p:ph type="body" sz="quarter" idx="23" hasCustomPrompt="1"/>
          </p:nvPr>
        </p:nvSpPr>
        <p:spPr>
          <a:xfrm>
            <a:off x="4572001" y="2498758"/>
            <a:ext cx="4715434" cy="2980897"/>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69482596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sp>
        <p:nvSpPr>
          <p:cNvPr id="7" name="Rectangle 6"/>
          <p:cNvSpPr/>
          <p:nvPr userDrawn="1"/>
        </p:nvSpPr>
        <p:spPr>
          <a:xfrm>
            <a:off x="307976" y="2924176"/>
            <a:ext cx="9290050"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Content Placeholder 2"/>
          <p:cNvSpPr>
            <a:spLocks noGrp="1"/>
          </p:cNvSpPr>
          <p:nvPr>
            <p:ph idx="1" hasCustomPrompt="1"/>
          </p:nvPr>
        </p:nvSpPr>
        <p:spPr>
          <a:xfrm>
            <a:off x="599281" y="3219453"/>
            <a:ext cx="5137621"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6032516" y="584200"/>
            <a:ext cx="3269896" cy="560324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lIns="204750" rIns="204750" rtlCol="0" anchor="ctr"/>
          <a:lstStyle/>
          <a:p>
            <a:pPr>
              <a:lnSpc>
                <a:spcPct val="110000"/>
              </a:lnSpc>
              <a:spcAft>
                <a:spcPts val="81"/>
              </a:spcAft>
            </a:pPr>
            <a:endParaRPr lang="en-GB" sz="894">
              <a:solidFill>
                <a:srgbClr val="F5F8FA"/>
              </a:solidFill>
            </a:endParaRPr>
          </a:p>
        </p:txBody>
      </p:sp>
      <p:sp>
        <p:nvSpPr>
          <p:cNvPr id="16" name="Picture Placeholder 14"/>
          <p:cNvSpPr>
            <a:spLocks noGrp="1"/>
          </p:cNvSpPr>
          <p:nvPr>
            <p:ph type="pic" sz="quarter" idx="15"/>
          </p:nvPr>
        </p:nvSpPr>
        <p:spPr>
          <a:xfrm>
            <a:off x="307977" y="296863"/>
            <a:ext cx="1722303" cy="2635250"/>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17" name="Content Placeholder 2"/>
          <p:cNvSpPr>
            <a:spLocks noGrp="1"/>
          </p:cNvSpPr>
          <p:nvPr>
            <p:ph idx="16" hasCustomPrompt="1"/>
          </p:nvPr>
        </p:nvSpPr>
        <p:spPr>
          <a:xfrm>
            <a:off x="6185931" y="737870"/>
            <a:ext cx="2963069" cy="5295900"/>
          </a:xfrm>
        </p:spPr>
        <p:txBody>
          <a:bodyPr rIns="0"/>
          <a:lstStyle>
            <a:lvl1pPr>
              <a:defRPr>
                <a:solidFill>
                  <a:schemeClr val="bg1"/>
                </a:solidFill>
              </a:defRPr>
            </a:lvl1pPr>
            <a:lvl2pPr>
              <a:spcBef>
                <a:spcPts val="0"/>
              </a:spcBef>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p:cNvSpPr>
            <a:spLocks noGrp="1"/>
          </p:cNvSpPr>
          <p:nvPr>
            <p:ph type="body" sz="quarter" idx="13" hasCustomPrompt="1"/>
          </p:nvPr>
        </p:nvSpPr>
        <p:spPr>
          <a:xfrm>
            <a:off x="2151064" y="1158844"/>
            <a:ext cx="3585839" cy="1477994"/>
          </a:xfrm>
          <a:prstGeom prst="rect">
            <a:avLst/>
          </a:prstGeom>
        </p:spPr>
        <p:txBody>
          <a:bodyPr tIns="0" bIns="0" anchor="t"/>
          <a:lstStyle>
            <a:lvl1pPr>
              <a:lnSpc>
                <a:spcPct val="9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3149792929"/>
      </p:ext>
    </p:extLst>
  </p:cSld>
  <p:clrMapOvr>
    <a:masterClrMapping/>
  </p:clrMapOvr>
  <p:transition>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sp>
        <p:nvSpPr>
          <p:cNvPr id="8" name="Rectangle 7"/>
          <p:cNvSpPr/>
          <p:nvPr userDrawn="1"/>
        </p:nvSpPr>
        <p:spPr>
          <a:xfrm>
            <a:off x="307977" y="2924176"/>
            <a:ext cx="4521199"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4" name="Rectangle 13"/>
          <p:cNvSpPr/>
          <p:nvPr userDrawn="1"/>
        </p:nvSpPr>
        <p:spPr>
          <a:xfrm>
            <a:off x="5080002" y="2924176"/>
            <a:ext cx="4521199"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0" name="Content Placeholder 2">
            <a:extLst>
              <a:ext uri="{FF2B5EF4-FFF2-40B4-BE49-F238E27FC236}">
                <a16:creationId xmlns:a16="http://schemas.microsoft.com/office/drawing/2014/main" id="{3197EFDE-5030-40AB-B68A-7FF39C53A03B}"/>
              </a:ext>
            </a:extLst>
          </p:cNvPr>
          <p:cNvSpPr>
            <a:spLocks noGrp="1"/>
          </p:cNvSpPr>
          <p:nvPr>
            <p:ph idx="20" hasCustomPrompt="1"/>
          </p:nvPr>
        </p:nvSpPr>
        <p:spPr>
          <a:xfrm>
            <a:off x="599281" y="3219453"/>
            <a:ext cx="3953669"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Content Placeholder 2">
            <a:extLst>
              <a:ext uri="{FF2B5EF4-FFF2-40B4-BE49-F238E27FC236}">
                <a16:creationId xmlns:a16="http://schemas.microsoft.com/office/drawing/2014/main" id="{141A8456-2A6B-446E-914C-7CD5D760CFE8}"/>
              </a:ext>
            </a:extLst>
          </p:cNvPr>
          <p:cNvSpPr>
            <a:spLocks noGrp="1"/>
          </p:cNvSpPr>
          <p:nvPr>
            <p:ph idx="21" hasCustomPrompt="1"/>
          </p:nvPr>
        </p:nvSpPr>
        <p:spPr>
          <a:xfrm>
            <a:off x="5371307" y="3219453"/>
            <a:ext cx="3953669" cy="2946399"/>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Picture Placeholder 14">
            <a:extLst>
              <a:ext uri="{FF2B5EF4-FFF2-40B4-BE49-F238E27FC236}">
                <a16:creationId xmlns:a16="http://schemas.microsoft.com/office/drawing/2014/main" id="{EF8F5881-D139-4CD9-A5A1-F4364690640D}"/>
              </a:ext>
            </a:extLst>
          </p:cNvPr>
          <p:cNvSpPr>
            <a:spLocks noGrp="1"/>
          </p:cNvSpPr>
          <p:nvPr>
            <p:ph type="pic" sz="quarter" idx="15"/>
          </p:nvPr>
        </p:nvSpPr>
        <p:spPr>
          <a:xfrm>
            <a:off x="307977" y="296863"/>
            <a:ext cx="1722303" cy="2635250"/>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25" name="Picture Placeholder 14">
            <a:extLst>
              <a:ext uri="{FF2B5EF4-FFF2-40B4-BE49-F238E27FC236}">
                <a16:creationId xmlns:a16="http://schemas.microsoft.com/office/drawing/2014/main" id="{BB44EAF5-4EF4-4B6B-AEEA-353AA13F89A7}"/>
              </a:ext>
            </a:extLst>
          </p:cNvPr>
          <p:cNvSpPr>
            <a:spLocks noGrp="1"/>
          </p:cNvSpPr>
          <p:nvPr>
            <p:ph type="pic" sz="quarter" idx="22"/>
          </p:nvPr>
        </p:nvSpPr>
        <p:spPr>
          <a:xfrm>
            <a:off x="5080001" y="296863"/>
            <a:ext cx="1722303" cy="2635250"/>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13" name="Text Placeholder 7"/>
          <p:cNvSpPr>
            <a:spLocks noGrp="1"/>
          </p:cNvSpPr>
          <p:nvPr>
            <p:ph type="body" sz="quarter" idx="13" hasCustomPrompt="1"/>
          </p:nvPr>
        </p:nvSpPr>
        <p:spPr>
          <a:xfrm>
            <a:off x="2151064" y="1158844"/>
            <a:ext cx="2401887" cy="1477994"/>
          </a:xfrm>
          <a:prstGeom prst="rect">
            <a:avLst/>
          </a:prstGeom>
        </p:spPr>
        <p:txBody>
          <a:bodyPr tIns="0" bIns="0" anchor="t"/>
          <a:lstStyle>
            <a:lvl1pPr>
              <a:lnSpc>
                <a:spcPct val="9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baseline="0">
                <a:solidFill>
                  <a:schemeClr val="tx1"/>
                </a:solidFill>
              </a:defRPr>
            </a:lvl2pPr>
          </a:lstStyle>
          <a:p>
            <a:pPr lvl="0"/>
            <a:r>
              <a:rPr lang="en-GB"/>
              <a:t>Click to edit title </a:t>
            </a:r>
          </a:p>
          <a:p>
            <a:pPr lvl="1"/>
            <a:r>
              <a:rPr lang="en-GB"/>
              <a:t>Second level</a:t>
            </a:r>
          </a:p>
        </p:txBody>
      </p:sp>
      <p:sp>
        <p:nvSpPr>
          <p:cNvPr id="15" name="Text Placeholder 7"/>
          <p:cNvSpPr>
            <a:spLocks noGrp="1"/>
          </p:cNvSpPr>
          <p:nvPr>
            <p:ph type="body" sz="quarter" idx="23" hasCustomPrompt="1"/>
          </p:nvPr>
        </p:nvSpPr>
        <p:spPr>
          <a:xfrm>
            <a:off x="6923089" y="1158844"/>
            <a:ext cx="2401887" cy="1477994"/>
          </a:xfrm>
          <a:prstGeom prst="rect">
            <a:avLst/>
          </a:prstGeom>
        </p:spPr>
        <p:txBody>
          <a:bodyPr tIns="0" bIns="0" anchor="t"/>
          <a:lstStyle>
            <a:lvl1pPr>
              <a:lnSpc>
                <a:spcPct val="9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1596482002"/>
      </p:ext>
    </p:extLst>
  </p:cSld>
  <p:clrMapOvr>
    <a:masterClrMapping/>
  </p:clrMapOvr>
  <p:transition>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sp>
        <p:nvSpPr>
          <p:cNvPr id="8" name="Rectangle 7"/>
          <p:cNvSpPr/>
          <p:nvPr userDrawn="1"/>
        </p:nvSpPr>
        <p:spPr>
          <a:xfrm>
            <a:off x="307977" y="1600201"/>
            <a:ext cx="4521199"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icture Placeholder 14"/>
          <p:cNvSpPr>
            <a:spLocks noGrp="1"/>
          </p:cNvSpPr>
          <p:nvPr>
            <p:ph type="pic" sz="quarter" idx="15"/>
          </p:nvPr>
        </p:nvSpPr>
        <p:spPr>
          <a:xfrm>
            <a:off x="307978" y="296863"/>
            <a:ext cx="121602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19" name="Rectangle 18"/>
          <p:cNvSpPr/>
          <p:nvPr userDrawn="1"/>
        </p:nvSpPr>
        <p:spPr>
          <a:xfrm>
            <a:off x="307977" y="4803776"/>
            <a:ext cx="4521199"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2" name="Picture Placeholder 14"/>
          <p:cNvSpPr>
            <a:spLocks noGrp="1"/>
          </p:cNvSpPr>
          <p:nvPr>
            <p:ph type="pic" sz="quarter" idx="18"/>
          </p:nvPr>
        </p:nvSpPr>
        <p:spPr>
          <a:xfrm>
            <a:off x="307978" y="3500438"/>
            <a:ext cx="121602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24" name="Rectangle 23"/>
          <p:cNvSpPr/>
          <p:nvPr userDrawn="1"/>
        </p:nvSpPr>
        <p:spPr>
          <a:xfrm>
            <a:off x="5080002" y="1600201"/>
            <a:ext cx="4521199"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7" name="Picture Placeholder 14"/>
          <p:cNvSpPr>
            <a:spLocks noGrp="1"/>
          </p:cNvSpPr>
          <p:nvPr>
            <p:ph type="pic" sz="quarter" idx="22"/>
          </p:nvPr>
        </p:nvSpPr>
        <p:spPr>
          <a:xfrm>
            <a:off x="5080002" y="296863"/>
            <a:ext cx="121602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29" name="Rectangle 28"/>
          <p:cNvSpPr/>
          <p:nvPr userDrawn="1"/>
        </p:nvSpPr>
        <p:spPr>
          <a:xfrm>
            <a:off x="5080002" y="4803776"/>
            <a:ext cx="4521199"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2" name="Picture Placeholder 14"/>
          <p:cNvSpPr>
            <a:spLocks noGrp="1"/>
          </p:cNvSpPr>
          <p:nvPr>
            <p:ph type="pic" sz="quarter" idx="26"/>
          </p:nvPr>
        </p:nvSpPr>
        <p:spPr>
          <a:xfrm>
            <a:off x="5080002" y="3500438"/>
            <a:ext cx="1216024" cy="1312862"/>
          </a:xfrm>
          <a:solidFill>
            <a:schemeClr val="accent5"/>
          </a:solidFill>
        </p:spPr>
        <p:txBody>
          <a:bodyPr lIns="36000" tIns="36000" rIns="36000" bIns="36000" anchor="ctr"/>
          <a:lstStyle>
            <a:lvl1pPr algn="ctr">
              <a:defRPr>
                <a:solidFill>
                  <a:schemeClr val="bg1"/>
                </a:solidFill>
              </a:defRPr>
            </a:lvl1pPr>
          </a:lstStyle>
          <a:p>
            <a:endParaRPr lang="en-GB"/>
          </a:p>
        </p:txBody>
      </p:sp>
      <p:sp>
        <p:nvSpPr>
          <p:cNvPr id="50" name="Content Placeholder 2">
            <a:extLst>
              <a:ext uri="{FF2B5EF4-FFF2-40B4-BE49-F238E27FC236}">
                <a16:creationId xmlns:a16="http://schemas.microsoft.com/office/drawing/2014/main" id="{DB6D7F55-14BD-47CF-82C5-8CC078392FE4}"/>
              </a:ext>
            </a:extLst>
          </p:cNvPr>
          <p:cNvSpPr>
            <a:spLocks noGrp="1"/>
          </p:cNvSpPr>
          <p:nvPr>
            <p:ph idx="20" hasCustomPrompt="1"/>
          </p:nvPr>
        </p:nvSpPr>
        <p:spPr>
          <a:xfrm>
            <a:off x="599281" y="1774481"/>
            <a:ext cx="3953669"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1" name="Content Placeholder 2">
            <a:extLst>
              <a:ext uri="{FF2B5EF4-FFF2-40B4-BE49-F238E27FC236}">
                <a16:creationId xmlns:a16="http://schemas.microsoft.com/office/drawing/2014/main" id="{4795332A-57BA-4C48-872E-D0A8FE43C133}"/>
              </a:ext>
            </a:extLst>
          </p:cNvPr>
          <p:cNvSpPr>
            <a:spLocks noGrp="1"/>
          </p:cNvSpPr>
          <p:nvPr>
            <p:ph idx="21" hasCustomPrompt="1"/>
          </p:nvPr>
        </p:nvSpPr>
        <p:spPr>
          <a:xfrm>
            <a:off x="5371307" y="1774481"/>
            <a:ext cx="3953669"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4" name="Content Placeholder 2">
            <a:extLst>
              <a:ext uri="{FF2B5EF4-FFF2-40B4-BE49-F238E27FC236}">
                <a16:creationId xmlns:a16="http://schemas.microsoft.com/office/drawing/2014/main" id="{D65B2C79-113B-4178-8CC5-1BA2048EC5E3}"/>
              </a:ext>
            </a:extLst>
          </p:cNvPr>
          <p:cNvSpPr>
            <a:spLocks noGrp="1"/>
          </p:cNvSpPr>
          <p:nvPr>
            <p:ph idx="34" hasCustomPrompt="1"/>
          </p:nvPr>
        </p:nvSpPr>
        <p:spPr>
          <a:xfrm>
            <a:off x="599281" y="4974991"/>
            <a:ext cx="3953669"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5" name="Content Placeholder 2">
            <a:extLst>
              <a:ext uri="{FF2B5EF4-FFF2-40B4-BE49-F238E27FC236}">
                <a16:creationId xmlns:a16="http://schemas.microsoft.com/office/drawing/2014/main" id="{67E87B58-C439-4D68-A3E7-3B62587F29A2}"/>
              </a:ext>
            </a:extLst>
          </p:cNvPr>
          <p:cNvSpPr>
            <a:spLocks noGrp="1"/>
          </p:cNvSpPr>
          <p:nvPr>
            <p:ph idx="35" hasCustomPrompt="1"/>
          </p:nvPr>
        </p:nvSpPr>
        <p:spPr>
          <a:xfrm>
            <a:off x="5371307" y="4974991"/>
            <a:ext cx="3953669" cy="1262647"/>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Text Placeholder 7"/>
          <p:cNvSpPr>
            <a:spLocks noGrp="1"/>
          </p:cNvSpPr>
          <p:nvPr>
            <p:ph type="body" sz="quarter" idx="13" hasCustomPrompt="1"/>
          </p:nvPr>
        </p:nvSpPr>
        <p:spPr>
          <a:xfrm>
            <a:off x="1668033" y="537882"/>
            <a:ext cx="2928973" cy="1053846"/>
          </a:xfrm>
          <a:prstGeom prst="rect">
            <a:avLst/>
          </a:prstGeom>
        </p:spPr>
        <p:txBody>
          <a:bodyPr tIns="0" bIns="0" anchor="t"/>
          <a:lstStyle>
            <a:lvl1pPr>
              <a:lnSpc>
                <a:spcPct val="9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baseline="0">
                <a:solidFill>
                  <a:schemeClr val="tx1"/>
                </a:solidFill>
              </a:defRPr>
            </a:lvl2pPr>
          </a:lstStyle>
          <a:p>
            <a:pPr lvl="0"/>
            <a:r>
              <a:rPr lang="en-GB"/>
              <a:t>Click to edit title </a:t>
            </a:r>
          </a:p>
          <a:p>
            <a:pPr lvl="1"/>
            <a:r>
              <a:rPr lang="en-GB"/>
              <a:t>Second level</a:t>
            </a:r>
          </a:p>
        </p:txBody>
      </p:sp>
      <p:sp>
        <p:nvSpPr>
          <p:cNvPr id="30" name="Text Placeholder 7"/>
          <p:cNvSpPr>
            <a:spLocks noGrp="1"/>
          </p:cNvSpPr>
          <p:nvPr>
            <p:ph type="body" sz="quarter" idx="36" hasCustomPrompt="1"/>
          </p:nvPr>
        </p:nvSpPr>
        <p:spPr>
          <a:xfrm>
            <a:off x="6396003" y="537882"/>
            <a:ext cx="2928973" cy="1053846"/>
          </a:xfrm>
          <a:prstGeom prst="rect">
            <a:avLst/>
          </a:prstGeom>
        </p:spPr>
        <p:txBody>
          <a:bodyPr tIns="0" bIns="0" anchor="t"/>
          <a:lstStyle>
            <a:lvl1pPr>
              <a:lnSpc>
                <a:spcPct val="9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baseline="0">
                <a:solidFill>
                  <a:schemeClr val="tx1"/>
                </a:solidFill>
              </a:defRPr>
            </a:lvl2pPr>
          </a:lstStyle>
          <a:p>
            <a:pPr lvl="0"/>
            <a:r>
              <a:rPr lang="en-GB"/>
              <a:t>Click to edit title </a:t>
            </a:r>
          </a:p>
          <a:p>
            <a:pPr lvl="1"/>
            <a:r>
              <a:rPr lang="en-GB"/>
              <a:t>Second level</a:t>
            </a:r>
          </a:p>
        </p:txBody>
      </p:sp>
      <p:sp>
        <p:nvSpPr>
          <p:cNvPr id="31" name="Text Placeholder 7"/>
          <p:cNvSpPr>
            <a:spLocks noGrp="1"/>
          </p:cNvSpPr>
          <p:nvPr>
            <p:ph type="body" sz="quarter" idx="37" hasCustomPrompt="1"/>
          </p:nvPr>
        </p:nvSpPr>
        <p:spPr>
          <a:xfrm>
            <a:off x="1668033" y="3759454"/>
            <a:ext cx="2928973" cy="1053846"/>
          </a:xfrm>
          <a:prstGeom prst="rect">
            <a:avLst/>
          </a:prstGeom>
        </p:spPr>
        <p:txBody>
          <a:bodyPr tIns="0" bIns="0" anchor="t"/>
          <a:lstStyle>
            <a:lvl1pPr>
              <a:lnSpc>
                <a:spcPct val="9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baseline="0">
                <a:solidFill>
                  <a:schemeClr val="tx1"/>
                </a:solidFill>
              </a:defRPr>
            </a:lvl2pPr>
          </a:lstStyle>
          <a:p>
            <a:pPr lvl="0"/>
            <a:r>
              <a:rPr lang="en-GB"/>
              <a:t>Click to edit title </a:t>
            </a:r>
          </a:p>
          <a:p>
            <a:pPr lvl="1"/>
            <a:r>
              <a:rPr lang="en-GB"/>
              <a:t>Second level</a:t>
            </a:r>
          </a:p>
        </p:txBody>
      </p:sp>
      <p:sp>
        <p:nvSpPr>
          <p:cNvPr id="33" name="Text Placeholder 7"/>
          <p:cNvSpPr>
            <a:spLocks noGrp="1"/>
          </p:cNvSpPr>
          <p:nvPr>
            <p:ph type="body" sz="quarter" idx="38" hasCustomPrompt="1"/>
          </p:nvPr>
        </p:nvSpPr>
        <p:spPr>
          <a:xfrm>
            <a:off x="6396003" y="3759454"/>
            <a:ext cx="2928973" cy="1053846"/>
          </a:xfrm>
          <a:prstGeom prst="rect">
            <a:avLst/>
          </a:prstGeom>
        </p:spPr>
        <p:txBody>
          <a:bodyPr tIns="0" bIns="0" anchor="t"/>
          <a:lstStyle>
            <a:lvl1pPr>
              <a:lnSpc>
                <a:spcPct val="9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baseline="0">
                <a:solidFill>
                  <a:schemeClr val="tx1"/>
                </a:solidFill>
              </a:defRPr>
            </a:lvl2pPr>
          </a:lstStyle>
          <a:p>
            <a:pPr lvl="0"/>
            <a:r>
              <a:rPr lang="en-GB"/>
              <a:t>Click to edit title </a:t>
            </a:r>
          </a:p>
          <a:p>
            <a:pPr lvl="1"/>
            <a:r>
              <a:rPr lang="en-GB"/>
              <a:t>Second level</a:t>
            </a:r>
          </a:p>
        </p:txBody>
      </p:sp>
    </p:spTree>
    <p:extLst>
      <p:ext uri="{BB962C8B-B14F-4D97-AF65-F5344CB8AC3E}">
        <p14:creationId xmlns:p14="http://schemas.microsoft.com/office/powerpoint/2010/main" val="4042388415"/>
      </p:ext>
    </p:extLst>
  </p:cSld>
  <p:clrMapOvr>
    <a:masterClrMapping/>
  </p:clrMapOvr>
  <p:transition>
    <p:fade/>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sp>
        <p:nvSpPr>
          <p:cNvPr id="20" name="Text Placeholder 7"/>
          <p:cNvSpPr>
            <a:spLocks noGrp="1"/>
          </p:cNvSpPr>
          <p:nvPr>
            <p:ph type="body" sz="quarter" idx="13" hasCustomPrompt="1"/>
          </p:nvPr>
        </p:nvSpPr>
        <p:spPr>
          <a:xfrm>
            <a:off x="596900" y="584202"/>
            <a:ext cx="8712200" cy="936625"/>
          </a:xfrm>
          <a:prstGeom prst="rect">
            <a:avLst/>
          </a:prstGeom>
        </p:spPr>
        <p:txBody>
          <a:bodyPr tIns="0" bIns="0" anchor="t"/>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baseline="0">
                <a:solidFill>
                  <a:schemeClr val="tx1"/>
                </a:solidFill>
              </a:defRPr>
            </a:lvl2pPr>
          </a:lstStyle>
          <a:p>
            <a:pPr lvl="0"/>
            <a:r>
              <a:rPr lang="en-GB"/>
              <a:t>Click to edit title </a:t>
            </a:r>
          </a:p>
          <a:p>
            <a:pPr lvl="1"/>
            <a:r>
              <a:rPr lang="en-GB"/>
              <a:t>Second level</a:t>
            </a:r>
          </a:p>
        </p:txBody>
      </p:sp>
      <p:sp>
        <p:nvSpPr>
          <p:cNvPr id="49" name="Picture Placeholder 3"/>
          <p:cNvSpPr>
            <a:spLocks noGrp="1"/>
          </p:cNvSpPr>
          <p:nvPr>
            <p:ph type="pic" sz="quarter" idx="15"/>
          </p:nvPr>
        </p:nvSpPr>
        <p:spPr>
          <a:xfrm>
            <a:off x="596901" y="2249171"/>
            <a:ext cx="1130400" cy="1131261"/>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62" name="Picture Placeholder 3"/>
          <p:cNvSpPr>
            <a:spLocks noGrp="1"/>
          </p:cNvSpPr>
          <p:nvPr>
            <p:ph type="pic" sz="quarter" idx="18"/>
          </p:nvPr>
        </p:nvSpPr>
        <p:spPr>
          <a:xfrm>
            <a:off x="5076500" y="2249171"/>
            <a:ext cx="1130400" cy="1131261"/>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3" name="Text Placeholder 2"/>
          <p:cNvSpPr>
            <a:spLocks noGrp="1"/>
          </p:cNvSpPr>
          <p:nvPr>
            <p:ph type="body" sz="quarter" idx="21" hasCustomPrompt="1"/>
          </p:nvPr>
        </p:nvSpPr>
        <p:spPr>
          <a:xfrm>
            <a:off x="1989138" y="2325058"/>
            <a:ext cx="2818461" cy="631502"/>
          </a:xfrm>
        </p:spPr>
        <p:txBody>
          <a:bodyPr anchor="b"/>
          <a:lstStyle>
            <a:lvl1pPr>
              <a:lnSpc>
                <a:spcPct val="90000"/>
              </a:lnSpc>
              <a:spcAft>
                <a:spcPts val="0"/>
              </a:spcAft>
              <a:defRPr sz="1625" cap="none" baseline="0">
                <a:solidFill>
                  <a:schemeClr val="bg2"/>
                </a:solidFill>
              </a:defRPr>
            </a:lvl1pPr>
          </a:lstStyle>
          <a:p>
            <a:pPr lvl="0"/>
            <a:r>
              <a:rPr lang="en-GB"/>
              <a:t>First name</a:t>
            </a:r>
          </a:p>
          <a:p>
            <a:pPr lvl="0"/>
            <a:r>
              <a:rPr lang="en-GB"/>
              <a:t>Surname</a:t>
            </a:r>
          </a:p>
        </p:txBody>
      </p:sp>
      <p:sp>
        <p:nvSpPr>
          <p:cNvPr id="5" name="Text Placeholder 4"/>
          <p:cNvSpPr>
            <a:spLocks noGrp="1"/>
          </p:cNvSpPr>
          <p:nvPr>
            <p:ph type="body" sz="quarter" idx="22" hasCustomPrompt="1"/>
          </p:nvPr>
        </p:nvSpPr>
        <p:spPr>
          <a:xfrm>
            <a:off x="1989138" y="2956569"/>
            <a:ext cx="2817812" cy="347663"/>
          </a:xfrm>
        </p:spPr>
        <p:txBody>
          <a:bodyPr anchor="ctr"/>
          <a:lstStyle>
            <a:lvl1pPr>
              <a:defRPr sz="975" b="0" baseline="0"/>
            </a:lvl1pPr>
          </a:lstStyle>
          <a:p>
            <a:pPr lvl="0"/>
            <a:r>
              <a:rPr lang="en-GB"/>
              <a:t>Job title</a:t>
            </a:r>
          </a:p>
        </p:txBody>
      </p:sp>
      <p:sp>
        <p:nvSpPr>
          <p:cNvPr id="81" name="Text Placeholder 2"/>
          <p:cNvSpPr>
            <a:spLocks noGrp="1"/>
          </p:cNvSpPr>
          <p:nvPr>
            <p:ph type="body" sz="quarter" idx="33" hasCustomPrompt="1"/>
          </p:nvPr>
        </p:nvSpPr>
        <p:spPr>
          <a:xfrm>
            <a:off x="6490640" y="2325058"/>
            <a:ext cx="2818461" cy="631502"/>
          </a:xfrm>
        </p:spPr>
        <p:txBody>
          <a:bodyPr anchor="b"/>
          <a:lstStyle>
            <a:lvl1pPr>
              <a:lnSpc>
                <a:spcPct val="90000"/>
              </a:lnSpc>
              <a:spcAft>
                <a:spcPts val="0"/>
              </a:spcAft>
              <a:defRPr sz="1625" cap="none" baseline="0">
                <a:solidFill>
                  <a:schemeClr val="bg2"/>
                </a:solidFill>
              </a:defRPr>
            </a:lvl1pPr>
          </a:lstStyle>
          <a:p>
            <a:pPr lvl="0"/>
            <a:r>
              <a:rPr lang="en-GB"/>
              <a:t>First name</a:t>
            </a:r>
          </a:p>
          <a:p>
            <a:pPr lvl="0"/>
            <a:r>
              <a:rPr lang="en-GB"/>
              <a:t>Surname</a:t>
            </a:r>
          </a:p>
        </p:txBody>
      </p:sp>
      <p:sp>
        <p:nvSpPr>
          <p:cNvPr id="82" name="Text Placeholder 4"/>
          <p:cNvSpPr>
            <a:spLocks noGrp="1"/>
          </p:cNvSpPr>
          <p:nvPr>
            <p:ph type="body" sz="quarter" idx="34" hasCustomPrompt="1"/>
          </p:nvPr>
        </p:nvSpPr>
        <p:spPr>
          <a:xfrm>
            <a:off x="6491288" y="2956569"/>
            <a:ext cx="2817812" cy="347663"/>
          </a:xfrm>
        </p:spPr>
        <p:txBody>
          <a:bodyPr anchor="ctr"/>
          <a:lstStyle>
            <a:lvl1pPr>
              <a:defRPr sz="975" b="0" baseline="0"/>
            </a:lvl1pPr>
          </a:lstStyle>
          <a:p>
            <a:pPr lvl="0"/>
            <a:r>
              <a:rPr lang="en-GB"/>
              <a:t>Job title</a:t>
            </a:r>
          </a:p>
        </p:txBody>
      </p:sp>
      <p:sp>
        <p:nvSpPr>
          <p:cNvPr id="89" name="Picture Placeholder 3"/>
          <p:cNvSpPr>
            <a:spLocks noGrp="1"/>
          </p:cNvSpPr>
          <p:nvPr>
            <p:ph type="pic" sz="quarter" idx="35"/>
          </p:nvPr>
        </p:nvSpPr>
        <p:spPr>
          <a:xfrm>
            <a:off x="596901" y="3639821"/>
            <a:ext cx="1130400" cy="1131261"/>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90" name="Picture Placeholder 3"/>
          <p:cNvSpPr>
            <a:spLocks noGrp="1"/>
          </p:cNvSpPr>
          <p:nvPr>
            <p:ph type="pic" sz="quarter" idx="36"/>
          </p:nvPr>
        </p:nvSpPr>
        <p:spPr>
          <a:xfrm>
            <a:off x="5076500" y="3639821"/>
            <a:ext cx="1130400" cy="1131261"/>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91" name="Text Placeholder 2"/>
          <p:cNvSpPr>
            <a:spLocks noGrp="1"/>
          </p:cNvSpPr>
          <p:nvPr>
            <p:ph type="body" sz="quarter" idx="37" hasCustomPrompt="1"/>
          </p:nvPr>
        </p:nvSpPr>
        <p:spPr>
          <a:xfrm>
            <a:off x="1989138" y="3715708"/>
            <a:ext cx="2818461" cy="631502"/>
          </a:xfrm>
        </p:spPr>
        <p:txBody>
          <a:bodyPr anchor="b"/>
          <a:lstStyle>
            <a:lvl1pPr>
              <a:lnSpc>
                <a:spcPct val="90000"/>
              </a:lnSpc>
              <a:spcAft>
                <a:spcPts val="0"/>
              </a:spcAft>
              <a:defRPr sz="1625" cap="none" baseline="0">
                <a:solidFill>
                  <a:schemeClr val="bg2"/>
                </a:solidFill>
              </a:defRPr>
            </a:lvl1pPr>
          </a:lstStyle>
          <a:p>
            <a:pPr lvl="0"/>
            <a:r>
              <a:rPr lang="en-GB"/>
              <a:t>First name</a:t>
            </a:r>
          </a:p>
          <a:p>
            <a:pPr lvl="0"/>
            <a:r>
              <a:rPr lang="en-GB"/>
              <a:t>Surname</a:t>
            </a:r>
          </a:p>
        </p:txBody>
      </p:sp>
      <p:sp>
        <p:nvSpPr>
          <p:cNvPr id="92" name="Text Placeholder 4"/>
          <p:cNvSpPr>
            <a:spLocks noGrp="1"/>
          </p:cNvSpPr>
          <p:nvPr>
            <p:ph type="body" sz="quarter" idx="38" hasCustomPrompt="1"/>
          </p:nvPr>
        </p:nvSpPr>
        <p:spPr>
          <a:xfrm>
            <a:off x="1989138" y="4347219"/>
            <a:ext cx="2817812" cy="347663"/>
          </a:xfrm>
        </p:spPr>
        <p:txBody>
          <a:bodyPr anchor="ctr"/>
          <a:lstStyle>
            <a:lvl1pPr>
              <a:defRPr sz="975" b="0" baseline="0"/>
            </a:lvl1pPr>
          </a:lstStyle>
          <a:p>
            <a:pPr lvl="0"/>
            <a:r>
              <a:rPr lang="en-GB"/>
              <a:t>Job title</a:t>
            </a:r>
          </a:p>
        </p:txBody>
      </p:sp>
      <p:sp>
        <p:nvSpPr>
          <p:cNvPr id="93" name="Text Placeholder 2"/>
          <p:cNvSpPr>
            <a:spLocks noGrp="1"/>
          </p:cNvSpPr>
          <p:nvPr>
            <p:ph type="body" sz="quarter" idx="39" hasCustomPrompt="1"/>
          </p:nvPr>
        </p:nvSpPr>
        <p:spPr>
          <a:xfrm>
            <a:off x="6490640" y="3715708"/>
            <a:ext cx="2818461" cy="631502"/>
          </a:xfrm>
        </p:spPr>
        <p:txBody>
          <a:bodyPr anchor="b"/>
          <a:lstStyle>
            <a:lvl1pPr>
              <a:lnSpc>
                <a:spcPct val="90000"/>
              </a:lnSpc>
              <a:spcAft>
                <a:spcPts val="0"/>
              </a:spcAft>
              <a:defRPr sz="1625" cap="none" baseline="0">
                <a:solidFill>
                  <a:schemeClr val="bg2"/>
                </a:solidFill>
              </a:defRPr>
            </a:lvl1pPr>
          </a:lstStyle>
          <a:p>
            <a:pPr lvl="0"/>
            <a:r>
              <a:rPr lang="en-GB"/>
              <a:t>First name</a:t>
            </a:r>
          </a:p>
          <a:p>
            <a:pPr lvl="0"/>
            <a:r>
              <a:rPr lang="en-GB"/>
              <a:t>Surname</a:t>
            </a:r>
          </a:p>
        </p:txBody>
      </p:sp>
      <p:sp>
        <p:nvSpPr>
          <p:cNvPr id="94" name="Text Placeholder 4"/>
          <p:cNvSpPr>
            <a:spLocks noGrp="1"/>
          </p:cNvSpPr>
          <p:nvPr>
            <p:ph type="body" sz="quarter" idx="40" hasCustomPrompt="1"/>
          </p:nvPr>
        </p:nvSpPr>
        <p:spPr>
          <a:xfrm>
            <a:off x="6491288" y="4347219"/>
            <a:ext cx="2817812" cy="347663"/>
          </a:xfrm>
        </p:spPr>
        <p:txBody>
          <a:bodyPr anchor="ctr"/>
          <a:lstStyle>
            <a:lvl1pPr>
              <a:defRPr sz="975" b="0" baseline="0"/>
            </a:lvl1pPr>
          </a:lstStyle>
          <a:p>
            <a:pPr lvl="0"/>
            <a:r>
              <a:rPr lang="en-GB"/>
              <a:t>Job title</a:t>
            </a:r>
          </a:p>
        </p:txBody>
      </p:sp>
      <p:sp>
        <p:nvSpPr>
          <p:cNvPr id="107" name="Picture Placeholder 3"/>
          <p:cNvSpPr>
            <a:spLocks noGrp="1"/>
          </p:cNvSpPr>
          <p:nvPr>
            <p:ph type="pic" sz="quarter" idx="41"/>
          </p:nvPr>
        </p:nvSpPr>
        <p:spPr>
          <a:xfrm>
            <a:off x="596901" y="5030471"/>
            <a:ext cx="1130400" cy="1131261"/>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108" name="Picture Placeholder 3"/>
          <p:cNvSpPr>
            <a:spLocks noGrp="1"/>
          </p:cNvSpPr>
          <p:nvPr>
            <p:ph type="pic" sz="quarter" idx="42"/>
          </p:nvPr>
        </p:nvSpPr>
        <p:spPr>
          <a:xfrm>
            <a:off x="5076500" y="5030471"/>
            <a:ext cx="1130400" cy="1131261"/>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109" name="Text Placeholder 2"/>
          <p:cNvSpPr>
            <a:spLocks noGrp="1"/>
          </p:cNvSpPr>
          <p:nvPr>
            <p:ph type="body" sz="quarter" idx="43" hasCustomPrompt="1"/>
          </p:nvPr>
        </p:nvSpPr>
        <p:spPr>
          <a:xfrm>
            <a:off x="1989138" y="5106358"/>
            <a:ext cx="2818461" cy="631502"/>
          </a:xfrm>
        </p:spPr>
        <p:txBody>
          <a:bodyPr anchor="b"/>
          <a:lstStyle>
            <a:lvl1pPr>
              <a:lnSpc>
                <a:spcPct val="90000"/>
              </a:lnSpc>
              <a:spcAft>
                <a:spcPts val="0"/>
              </a:spcAft>
              <a:defRPr sz="1625" cap="none" baseline="0">
                <a:solidFill>
                  <a:schemeClr val="bg2"/>
                </a:solidFill>
              </a:defRPr>
            </a:lvl1pPr>
          </a:lstStyle>
          <a:p>
            <a:pPr lvl="0"/>
            <a:r>
              <a:rPr lang="en-GB"/>
              <a:t>First name</a:t>
            </a:r>
          </a:p>
          <a:p>
            <a:pPr lvl="0"/>
            <a:r>
              <a:rPr lang="en-GB"/>
              <a:t>Surname</a:t>
            </a:r>
          </a:p>
        </p:txBody>
      </p:sp>
      <p:sp>
        <p:nvSpPr>
          <p:cNvPr id="110" name="Text Placeholder 4"/>
          <p:cNvSpPr>
            <a:spLocks noGrp="1"/>
          </p:cNvSpPr>
          <p:nvPr>
            <p:ph type="body" sz="quarter" idx="44" hasCustomPrompt="1"/>
          </p:nvPr>
        </p:nvSpPr>
        <p:spPr>
          <a:xfrm>
            <a:off x="1989138" y="5737869"/>
            <a:ext cx="2817812" cy="347663"/>
          </a:xfrm>
        </p:spPr>
        <p:txBody>
          <a:bodyPr anchor="ctr"/>
          <a:lstStyle>
            <a:lvl1pPr>
              <a:defRPr sz="975" b="0" baseline="0"/>
            </a:lvl1pPr>
          </a:lstStyle>
          <a:p>
            <a:pPr lvl="0"/>
            <a:r>
              <a:rPr lang="en-GB"/>
              <a:t>Job title</a:t>
            </a:r>
          </a:p>
        </p:txBody>
      </p:sp>
      <p:sp>
        <p:nvSpPr>
          <p:cNvPr id="111" name="Text Placeholder 2"/>
          <p:cNvSpPr>
            <a:spLocks noGrp="1"/>
          </p:cNvSpPr>
          <p:nvPr>
            <p:ph type="body" sz="quarter" idx="45" hasCustomPrompt="1"/>
          </p:nvPr>
        </p:nvSpPr>
        <p:spPr>
          <a:xfrm>
            <a:off x="6490640" y="5106358"/>
            <a:ext cx="2818461" cy="631502"/>
          </a:xfrm>
        </p:spPr>
        <p:txBody>
          <a:bodyPr anchor="b"/>
          <a:lstStyle>
            <a:lvl1pPr>
              <a:lnSpc>
                <a:spcPct val="90000"/>
              </a:lnSpc>
              <a:spcAft>
                <a:spcPts val="0"/>
              </a:spcAft>
              <a:defRPr sz="1625" cap="none" baseline="0">
                <a:solidFill>
                  <a:schemeClr val="bg2"/>
                </a:solidFill>
              </a:defRPr>
            </a:lvl1pPr>
          </a:lstStyle>
          <a:p>
            <a:pPr lvl="0"/>
            <a:r>
              <a:rPr lang="en-GB"/>
              <a:t>First name</a:t>
            </a:r>
          </a:p>
          <a:p>
            <a:pPr lvl="0"/>
            <a:r>
              <a:rPr lang="en-GB"/>
              <a:t>Surname</a:t>
            </a:r>
          </a:p>
        </p:txBody>
      </p:sp>
      <p:sp>
        <p:nvSpPr>
          <p:cNvPr id="112" name="Text Placeholder 4"/>
          <p:cNvSpPr>
            <a:spLocks noGrp="1"/>
          </p:cNvSpPr>
          <p:nvPr>
            <p:ph type="body" sz="quarter" idx="46" hasCustomPrompt="1"/>
          </p:nvPr>
        </p:nvSpPr>
        <p:spPr>
          <a:xfrm>
            <a:off x="6491288" y="5737869"/>
            <a:ext cx="2817812" cy="347663"/>
          </a:xfrm>
        </p:spPr>
        <p:txBody>
          <a:bodyPr anchor="ctr"/>
          <a:lstStyle>
            <a:lvl1pPr>
              <a:defRPr sz="975" b="0" baseline="0"/>
            </a:lvl1pPr>
          </a:lstStyle>
          <a:p>
            <a:pPr lvl="0"/>
            <a:r>
              <a:rPr lang="en-GB"/>
              <a:t>Job title</a:t>
            </a:r>
          </a:p>
        </p:txBody>
      </p:sp>
    </p:spTree>
    <p:extLst>
      <p:ext uri="{BB962C8B-B14F-4D97-AF65-F5344CB8AC3E}">
        <p14:creationId xmlns:p14="http://schemas.microsoft.com/office/powerpoint/2010/main" val="3003620161"/>
      </p:ext>
    </p:extLst>
  </p:cSld>
  <p:clrMapOvr>
    <a:masterClrMapping/>
  </p:clrMapOvr>
  <p:transition>
    <p:fade/>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sp>
        <p:nvSpPr>
          <p:cNvPr id="30" name="Picture Placeholder 3"/>
          <p:cNvSpPr>
            <a:spLocks noGrp="1"/>
          </p:cNvSpPr>
          <p:nvPr>
            <p:ph type="pic" sz="quarter" idx="15"/>
          </p:nvPr>
        </p:nvSpPr>
        <p:spPr>
          <a:xfrm>
            <a:off x="596901" y="2249171"/>
            <a:ext cx="1130400" cy="1131261"/>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31" name="Picture Placeholder 3"/>
          <p:cNvSpPr>
            <a:spLocks noGrp="1"/>
          </p:cNvSpPr>
          <p:nvPr>
            <p:ph type="pic" sz="quarter" idx="18"/>
          </p:nvPr>
        </p:nvSpPr>
        <p:spPr>
          <a:xfrm>
            <a:off x="5076500" y="2249171"/>
            <a:ext cx="1130400" cy="1131261"/>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32" name="Text Placeholder 2"/>
          <p:cNvSpPr>
            <a:spLocks noGrp="1"/>
          </p:cNvSpPr>
          <p:nvPr>
            <p:ph type="body" sz="quarter" idx="21" hasCustomPrompt="1"/>
          </p:nvPr>
        </p:nvSpPr>
        <p:spPr>
          <a:xfrm>
            <a:off x="1989138" y="2325058"/>
            <a:ext cx="2818461" cy="631502"/>
          </a:xfrm>
        </p:spPr>
        <p:txBody>
          <a:bodyPr anchor="b"/>
          <a:lstStyle>
            <a:lvl1pPr>
              <a:lnSpc>
                <a:spcPct val="90000"/>
              </a:lnSpc>
              <a:spcAft>
                <a:spcPts val="0"/>
              </a:spcAft>
              <a:defRPr sz="1625" cap="none" baseline="0">
                <a:solidFill>
                  <a:schemeClr val="bg2"/>
                </a:solidFill>
              </a:defRPr>
            </a:lvl1pPr>
          </a:lstStyle>
          <a:p>
            <a:pPr lvl="0"/>
            <a:r>
              <a:rPr lang="en-GB"/>
              <a:t>First name</a:t>
            </a:r>
          </a:p>
          <a:p>
            <a:pPr lvl="0"/>
            <a:r>
              <a:rPr lang="en-GB"/>
              <a:t>Surname</a:t>
            </a:r>
          </a:p>
        </p:txBody>
      </p:sp>
      <p:sp>
        <p:nvSpPr>
          <p:cNvPr id="33" name="Text Placeholder 4"/>
          <p:cNvSpPr>
            <a:spLocks noGrp="1"/>
          </p:cNvSpPr>
          <p:nvPr>
            <p:ph type="body" sz="quarter" idx="22" hasCustomPrompt="1"/>
          </p:nvPr>
        </p:nvSpPr>
        <p:spPr>
          <a:xfrm>
            <a:off x="1989138" y="2956569"/>
            <a:ext cx="2817812" cy="347663"/>
          </a:xfrm>
        </p:spPr>
        <p:txBody>
          <a:bodyPr anchor="ctr"/>
          <a:lstStyle>
            <a:lvl1pPr>
              <a:defRPr sz="975" b="0" baseline="0"/>
            </a:lvl1pPr>
          </a:lstStyle>
          <a:p>
            <a:pPr lvl="0"/>
            <a:r>
              <a:rPr lang="en-GB"/>
              <a:t>Job title</a:t>
            </a:r>
          </a:p>
        </p:txBody>
      </p:sp>
      <p:sp>
        <p:nvSpPr>
          <p:cNvPr id="34" name="Text Placeholder 2"/>
          <p:cNvSpPr>
            <a:spLocks noGrp="1"/>
          </p:cNvSpPr>
          <p:nvPr>
            <p:ph type="body" sz="quarter" idx="39" hasCustomPrompt="1"/>
          </p:nvPr>
        </p:nvSpPr>
        <p:spPr>
          <a:xfrm>
            <a:off x="6490640" y="2325058"/>
            <a:ext cx="2818461" cy="631502"/>
          </a:xfrm>
        </p:spPr>
        <p:txBody>
          <a:bodyPr anchor="b"/>
          <a:lstStyle>
            <a:lvl1pPr>
              <a:lnSpc>
                <a:spcPct val="90000"/>
              </a:lnSpc>
              <a:spcAft>
                <a:spcPts val="0"/>
              </a:spcAft>
              <a:defRPr sz="1625" cap="none" baseline="0">
                <a:solidFill>
                  <a:schemeClr val="bg2"/>
                </a:solidFill>
              </a:defRPr>
            </a:lvl1pPr>
          </a:lstStyle>
          <a:p>
            <a:pPr lvl="0"/>
            <a:r>
              <a:rPr lang="en-GB"/>
              <a:t>First name</a:t>
            </a:r>
          </a:p>
          <a:p>
            <a:pPr lvl="0"/>
            <a:r>
              <a:rPr lang="en-GB"/>
              <a:t>Surname</a:t>
            </a:r>
          </a:p>
        </p:txBody>
      </p:sp>
      <p:sp>
        <p:nvSpPr>
          <p:cNvPr id="35" name="Text Placeholder 4"/>
          <p:cNvSpPr>
            <a:spLocks noGrp="1"/>
          </p:cNvSpPr>
          <p:nvPr>
            <p:ph type="body" sz="quarter" idx="40" hasCustomPrompt="1"/>
          </p:nvPr>
        </p:nvSpPr>
        <p:spPr>
          <a:xfrm>
            <a:off x="6491288" y="2956569"/>
            <a:ext cx="2817812" cy="347663"/>
          </a:xfrm>
        </p:spPr>
        <p:txBody>
          <a:bodyPr anchor="ctr"/>
          <a:lstStyle>
            <a:lvl1pPr>
              <a:defRPr sz="975" b="0" baseline="0"/>
            </a:lvl1pPr>
          </a:lstStyle>
          <a:p>
            <a:pPr lvl="0"/>
            <a:r>
              <a:rPr lang="en-GB"/>
              <a:t>Job title</a:t>
            </a:r>
          </a:p>
        </p:txBody>
      </p:sp>
      <p:sp>
        <p:nvSpPr>
          <p:cNvPr id="36" name="Picture Placeholder 3"/>
          <p:cNvSpPr>
            <a:spLocks noGrp="1"/>
          </p:cNvSpPr>
          <p:nvPr>
            <p:ph type="pic" sz="quarter" idx="41"/>
          </p:nvPr>
        </p:nvSpPr>
        <p:spPr>
          <a:xfrm>
            <a:off x="596901" y="3639821"/>
            <a:ext cx="1130400" cy="1131261"/>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37" name="Picture Placeholder 3"/>
          <p:cNvSpPr>
            <a:spLocks noGrp="1"/>
          </p:cNvSpPr>
          <p:nvPr>
            <p:ph type="pic" sz="quarter" idx="42"/>
          </p:nvPr>
        </p:nvSpPr>
        <p:spPr>
          <a:xfrm>
            <a:off x="5076500" y="3639821"/>
            <a:ext cx="1130400" cy="1131261"/>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38" name="Text Placeholder 2"/>
          <p:cNvSpPr>
            <a:spLocks noGrp="1"/>
          </p:cNvSpPr>
          <p:nvPr>
            <p:ph type="body" sz="quarter" idx="43" hasCustomPrompt="1"/>
          </p:nvPr>
        </p:nvSpPr>
        <p:spPr>
          <a:xfrm>
            <a:off x="1989138" y="3715708"/>
            <a:ext cx="2818461" cy="631502"/>
          </a:xfrm>
        </p:spPr>
        <p:txBody>
          <a:bodyPr anchor="b"/>
          <a:lstStyle>
            <a:lvl1pPr>
              <a:lnSpc>
                <a:spcPct val="90000"/>
              </a:lnSpc>
              <a:spcAft>
                <a:spcPts val="0"/>
              </a:spcAft>
              <a:defRPr sz="1625" cap="none" baseline="0">
                <a:solidFill>
                  <a:schemeClr val="bg2"/>
                </a:solidFill>
              </a:defRPr>
            </a:lvl1pPr>
          </a:lstStyle>
          <a:p>
            <a:pPr lvl="0"/>
            <a:r>
              <a:rPr lang="en-GB"/>
              <a:t>First name</a:t>
            </a:r>
          </a:p>
          <a:p>
            <a:pPr lvl="0"/>
            <a:r>
              <a:rPr lang="en-GB"/>
              <a:t>Surname</a:t>
            </a:r>
          </a:p>
        </p:txBody>
      </p:sp>
      <p:sp>
        <p:nvSpPr>
          <p:cNvPr id="39" name="Text Placeholder 4"/>
          <p:cNvSpPr>
            <a:spLocks noGrp="1"/>
          </p:cNvSpPr>
          <p:nvPr>
            <p:ph type="body" sz="quarter" idx="44" hasCustomPrompt="1"/>
          </p:nvPr>
        </p:nvSpPr>
        <p:spPr>
          <a:xfrm>
            <a:off x="1989138" y="4347219"/>
            <a:ext cx="2817812" cy="347663"/>
          </a:xfrm>
        </p:spPr>
        <p:txBody>
          <a:bodyPr anchor="ctr"/>
          <a:lstStyle>
            <a:lvl1pPr>
              <a:defRPr sz="975" b="0" baseline="0"/>
            </a:lvl1pPr>
          </a:lstStyle>
          <a:p>
            <a:pPr lvl="0"/>
            <a:r>
              <a:rPr lang="en-GB"/>
              <a:t>Job title</a:t>
            </a:r>
          </a:p>
        </p:txBody>
      </p:sp>
      <p:sp>
        <p:nvSpPr>
          <p:cNvPr id="40" name="Text Placeholder 2"/>
          <p:cNvSpPr>
            <a:spLocks noGrp="1"/>
          </p:cNvSpPr>
          <p:nvPr>
            <p:ph type="body" sz="quarter" idx="45" hasCustomPrompt="1"/>
          </p:nvPr>
        </p:nvSpPr>
        <p:spPr>
          <a:xfrm>
            <a:off x="6490640" y="3715708"/>
            <a:ext cx="2818461" cy="631502"/>
          </a:xfrm>
        </p:spPr>
        <p:txBody>
          <a:bodyPr anchor="b"/>
          <a:lstStyle>
            <a:lvl1pPr>
              <a:lnSpc>
                <a:spcPct val="90000"/>
              </a:lnSpc>
              <a:spcAft>
                <a:spcPts val="0"/>
              </a:spcAft>
              <a:defRPr sz="1625" cap="none" baseline="0">
                <a:solidFill>
                  <a:schemeClr val="bg2"/>
                </a:solidFill>
              </a:defRPr>
            </a:lvl1pPr>
          </a:lstStyle>
          <a:p>
            <a:pPr lvl="0"/>
            <a:r>
              <a:rPr lang="en-GB"/>
              <a:t>First name</a:t>
            </a:r>
          </a:p>
          <a:p>
            <a:pPr lvl="0"/>
            <a:r>
              <a:rPr lang="en-GB"/>
              <a:t>Surname</a:t>
            </a:r>
          </a:p>
        </p:txBody>
      </p:sp>
      <p:sp>
        <p:nvSpPr>
          <p:cNvPr id="41" name="Text Placeholder 4"/>
          <p:cNvSpPr>
            <a:spLocks noGrp="1"/>
          </p:cNvSpPr>
          <p:nvPr>
            <p:ph type="body" sz="quarter" idx="46" hasCustomPrompt="1"/>
          </p:nvPr>
        </p:nvSpPr>
        <p:spPr>
          <a:xfrm>
            <a:off x="6491288" y="4347219"/>
            <a:ext cx="2817812" cy="347663"/>
          </a:xfrm>
        </p:spPr>
        <p:txBody>
          <a:bodyPr anchor="ctr"/>
          <a:lstStyle>
            <a:lvl1pPr>
              <a:defRPr sz="975" b="0" baseline="0"/>
            </a:lvl1pPr>
          </a:lstStyle>
          <a:p>
            <a:pPr lvl="0"/>
            <a:r>
              <a:rPr lang="en-GB"/>
              <a:t>Job title</a:t>
            </a:r>
          </a:p>
        </p:txBody>
      </p:sp>
      <p:sp>
        <p:nvSpPr>
          <p:cNvPr id="42" name="Picture Placeholder 3"/>
          <p:cNvSpPr>
            <a:spLocks noGrp="1"/>
          </p:cNvSpPr>
          <p:nvPr>
            <p:ph type="pic" sz="quarter" idx="47"/>
          </p:nvPr>
        </p:nvSpPr>
        <p:spPr>
          <a:xfrm>
            <a:off x="596901" y="5030471"/>
            <a:ext cx="1130400" cy="1131261"/>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43" name="Picture Placeholder 3"/>
          <p:cNvSpPr>
            <a:spLocks noGrp="1"/>
          </p:cNvSpPr>
          <p:nvPr>
            <p:ph type="pic" sz="quarter" idx="48"/>
          </p:nvPr>
        </p:nvSpPr>
        <p:spPr>
          <a:xfrm>
            <a:off x="5076500" y="5030471"/>
            <a:ext cx="1130400" cy="1131261"/>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44" name="Text Placeholder 2"/>
          <p:cNvSpPr>
            <a:spLocks noGrp="1"/>
          </p:cNvSpPr>
          <p:nvPr>
            <p:ph type="body" sz="quarter" idx="49" hasCustomPrompt="1"/>
          </p:nvPr>
        </p:nvSpPr>
        <p:spPr>
          <a:xfrm>
            <a:off x="1989138" y="5106358"/>
            <a:ext cx="2818461" cy="631502"/>
          </a:xfrm>
        </p:spPr>
        <p:txBody>
          <a:bodyPr anchor="b"/>
          <a:lstStyle>
            <a:lvl1pPr>
              <a:lnSpc>
                <a:spcPct val="90000"/>
              </a:lnSpc>
              <a:spcAft>
                <a:spcPts val="0"/>
              </a:spcAft>
              <a:defRPr sz="1625" cap="none" baseline="0">
                <a:solidFill>
                  <a:schemeClr val="bg2"/>
                </a:solidFill>
              </a:defRPr>
            </a:lvl1pPr>
          </a:lstStyle>
          <a:p>
            <a:pPr lvl="0"/>
            <a:r>
              <a:rPr lang="en-GB"/>
              <a:t>First name</a:t>
            </a:r>
          </a:p>
          <a:p>
            <a:pPr lvl="0"/>
            <a:r>
              <a:rPr lang="en-GB"/>
              <a:t>Surname</a:t>
            </a:r>
          </a:p>
        </p:txBody>
      </p:sp>
      <p:sp>
        <p:nvSpPr>
          <p:cNvPr id="45" name="Text Placeholder 4"/>
          <p:cNvSpPr>
            <a:spLocks noGrp="1"/>
          </p:cNvSpPr>
          <p:nvPr>
            <p:ph type="body" sz="quarter" idx="50" hasCustomPrompt="1"/>
          </p:nvPr>
        </p:nvSpPr>
        <p:spPr>
          <a:xfrm>
            <a:off x="1989138" y="5737869"/>
            <a:ext cx="2817812" cy="347663"/>
          </a:xfrm>
        </p:spPr>
        <p:txBody>
          <a:bodyPr anchor="ctr"/>
          <a:lstStyle>
            <a:lvl1pPr>
              <a:defRPr sz="975" b="0" baseline="0"/>
            </a:lvl1pPr>
          </a:lstStyle>
          <a:p>
            <a:pPr lvl="0"/>
            <a:r>
              <a:rPr lang="en-GB"/>
              <a:t>Job title</a:t>
            </a:r>
          </a:p>
        </p:txBody>
      </p:sp>
      <p:sp>
        <p:nvSpPr>
          <p:cNvPr id="46" name="Text Placeholder 2"/>
          <p:cNvSpPr>
            <a:spLocks noGrp="1"/>
          </p:cNvSpPr>
          <p:nvPr>
            <p:ph type="body" sz="quarter" idx="51" hasCustomPrompt="1"/>
          </p:nvPr>
        </p:nvSpPr>
        <p:spPr>
          <a:xfrm>
            <a:off x="6490640" y="5106358"/>
            <a:ext cx="2818461" cy="631502"/>
          </a:xfrm>
        </p:spPr>
        <p:txBody>
          <a:bodyPr anchor="b"/>
          <a:lstStyle>
            <a:lvl1pPr>
              <a:lnSpc>
                <a:spcPct val="90000"/>
              </a:lnSpc>
              <a:spcAft>
                <a:spcPts val="0"/>
              </a:spcAft>
              <a:defRPr sz="1625" cap="none" baseline="0">
                <a:solidFill>
                  <a:schemeClr val="bg2"/>
                </a:solidFill>
              </a:defRPr>
            </a:lvl1pPr>
          </a:lstStyle>
          <a:p>
            <a:pPr lvl="0"/>
            <a:r>
              <a:rPr lang="en-GB"/>
              <a:t>First name</a:t>
            </a:r>
          </a:p>
          <a:p>
            <a:pPr lvl="0"/>
            <a:r>
              <a:rPr lang="en-GB"/>
              <a:t>Surname</a:t>
            </a:r>
          </a:p>
        </p:txBody>
      </p:sp>
      <p:sp>
        <p:nvSpPr>
          <p:cNvPr id="47" name="Text Placeholder 4"/>
          <p:cNvSpPr>
            <a:spLocks noGrp="1"/>
          </p:cNvSpPr>
          <p:nvPr>
            <p:ph type="body" sz="quarter" idx="52" hasCustomPrompt="1"/>
          </p:nvPr>
        </p:nvSpPr>
        <p:spPr>
          <a:xfrm>
            <a:off x="6491288" y="5737869"/>
            <a:ext cx="2817812" cy="347663"/>
          </a:xfrm>
        </p:spPr>
        <p:txBody>
          <a:bodyPr anchor="ctr"/>
          <a:lstStyle>
            <a:lvl1pPr>
              <a:defRPr sz="975" b="0" baseline="0"/>
            </a:lvl1pPr>
          </a:lstStyle>
          <a:p>
            <a:pPr lvl="0"/>
            <a:r>
              <a:rPr lang="en-GB"/>
              <a:t>Job title</a:t>
            </a:r>
          </a:p>
        </p:txBody>
      </p:sp>
      <p:sp>
        <p:nvSpPr>
          <p:cNvPr id="56" name="Picture Placeholder 3"/>
          <p:cNvSpPr>
            <a:spLocks noGrp="1"/>
          </p:cNvSpPr>
          <p:nvPr>
            <p:ph type="pic" sz="quarter" idx="53"/>
          </p:nvPr>
        </p:nvSpPr>
        <p:spPr>
          <a:xfrm>
            <a:off x="596901" y="858521"/>
            <a:ext cx="1130400" cy="1131261"/>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57" name="Picture Placeholder 3"/>
          <p:cNvSpPr>
            <a:spLocks noGrp="1"/>
          </p:cNvSpPr>
          <p:nvPr>
            <p:ph type="pic" sz="quarter" idx="54"/>
          </p:nvPr>
        </p:nvSpPr>
        <p:spPr>
          <a:xfrm>
            <a:off x="5076500" y="858521"/>
            <a:ext cx="1130400" cy="1131261"/>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58" name="Text Placeholder 2"/>
          <p:cNvSpPr>
            <a:spLocks noGrp="1"/>
          </p:cNvSpPr>
          <p:nvPr>
            <p:ph type="body" sz="quarter" idx="55" hasCustomPrompt="1"/>
          </p:nvPr>
        </p:nvSpPr>
        <p:spPr>
          <a:xfrm>
            <a:off x="1989138" y="934408"/>
            <a:ext cx="2818461" cy="631502"/>
          </a:xfrm>
        </p:spPr>
        <p:txBody>
          <a:bodyPr anchor="b"/>
          <a:lstStyle>
            <a:lvl1pPr>
              <a:lnSpc>
                <a:spcPct val="90000"/>
              </a:lnSpc>
              <a:spcAft>
                <a:spcPts val="0"/>
              </a:spcAft>
              <a:defRPr sz="1625" cap="none" baseline="0">
                <a:solidFill>
                  <a:schemeClr val="bg2"/>
                </a:solidFill>
              </a:defRPr>
            </a:lvl1pPr>
          </a:lstStyle>
          <a:p>
            <a:pPr lvl="0"/>
            <a:r>
              <a:rPr lang="en-GB"/>
              <a:t>First name</a:t>
            </a:r>
          </a:p>
          <a:p>
            <a:pPr lvl="0"/>
            <a:r>
              <a:rPr lang="en-GB"/>
              <a:t>Surname</a:t>
            </a:r>
          </a:p>
        </p:txBody>
      </p:sp>
      <p:sp>
        <p:nvSpPr>
          <p:cNvPr id="59" name="Text Placeholder 4"/>
          <p:cNvSpPr>
            <a:spLocks noGrp="1"/>
          </p:cNvSpPr>
          <p:nvPr>
            <p:ph type="body" sz="quarter" idx="56" hasCustomPrompt="1"/>
          </p:nvPr>
        </p:nvSpPr>
        <p:spPr>
          <a:xfrm>
            <a:off x="1989138" y="1565918"/>
            <a:ext cx="2817812" cy="347663"/>
          </a:xfrm>
        </p:spPr>
        <p:txBody>
          <a:bodyPr anchor="ctr"/>
          <a:lstStyle>
            <a:lvl1pPr>
              <a:defRPr sz="975" b="0" baseline="0"/>
            </a:lvl1pPr>
          </a:lstStyle>
          <a:p>
            <a:pPr lvl="0"/>
            <a:r>
              <a:rPr lang="en-GB"/>
              <a:t>Job title</a:t>
            </a:r>
          </a:p>
        </p:txBody>
      </p:sp>
      <p:sp>
        <p:nvSpPr>
          <p:cNvPr id="65" name="Text Placeholder 2"/>
          <p:cNvSpPr>
            <a:spLocks noGrp="1"/>
          </p:cNvSpPr>
          <p:nvPr>
            <p:ph type="body" sz="quarter" idx="57" hasCustomPrompt="1"/>
          </p:nvPr>
        </p:nvSpPr>
        <p:spPr>
          <a:xfrm>
            <a:off x="6490640" y="934408"/>
            <a:ext cx="2818461" cy="631502"/>
          </a:xfrm>
        </p:spPr>
        <p:txBody>
          <a:bodyPr anchor="b"/>
          <a:lstStyle>
            <a:lvl1pPr>
              <a:lnSpc>
                <a:spcPct val="90000"/>
              </a:lnSpc>
              <a:spcAft>
                <a:spcPts val="0"/>
              </a:spcAft>
              <a:defRPr sz="1625" cap="none" baseline="0">
                <a:solidFill>
                  <a:schemeClr val="bg2"/>
                </a:solidFill>
              </a:defRPr>
            </a:lvl1pPr>
          </a:lstStyle>
          <a:p>
            <a:pPr lvl="0"/>
            <a:r>
              <a:rPr lang="en-GB"/>
              <a:t>First name</a:t>
            </a:r>
          </a:p>
          <a:p>
            <a:pPr lvl="0"/>
            <a:r>
              <a:rPr lang="en-GB"/>
              <a:t>Surname</a:t>
            </a:r>
          </a:p>
        </p:txBody>
      </p:sp>
      <p:sp>
        <p:nvSpPr>
          <p:cNvPr id="67" name="Text Placeholder 4"/>
          <p:cNvSpPr>
            <a:spLocks noGrp="1"/>
          </p:cNvSpPr>
          <p:nvPr>
            <p:ph type="body" sz="quarter" idx="58" hasCustomPrompt="1"/>
          </p:nvPr>
        </p:nvSpPr>
        <p:spPr>
          <a:xfrm>
            <a:off x="6491288" y="1565918"/>
            <a:ext cx="2817812" cy="347663"/>
          </a:xfrm>
        </p:spPr>
        <p:txBody>
          <a:bodyPr anchor="ctr"/>
          <a:lstStyle>
            <a:lvl1pPr>
              <a:defRPr sz="975" b="0" baseline="0"/>
            </a:lvl1pPr>
          </a:lstStyle>
          <a:p>
            <a:pPr lvl="0"/>
            <a:r>
              <a:rPr lang="en-GB"/>
              <a:t>Job title</a:t>
            </a:r>
          </a:p>
        </p:txBody>
      </p:sp>
    </p:spTree>
    <p:extLst>
      <p:ext uri="{BB962C8B-B14F-4D97-AF65-F5344CB8AC3E}">
        <p14:creationId xmlns:p14="http://schemas.microsoft.com/office/powerpoint/2010/main" val="3346960671"/>
      </p:ext>
    </p:extLst>
  </p:cSld>
  <p:clrMapOvr>
    <a:masterClrMapping/>
  </p:clrMapOvr>
  <p:transition>
    <p:fade/>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96901" y="1736725"/>
            <a:ext cx="2737653" cy="2300400"/>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11" name="Picture Placeholder 3"/>
          <p:cNvSpPr>
            <a:spLocks noGrp="1"/>
          </p:cNvSpPr>
          <p:nvPr>
            <p:ph type="pic" sz="quarter" idx="20"/>
          </p:nvPr>
        </p:nvSpPr>
        <p:spPr>
          <a:xfrm>
            <a:off x="6571448" y="1736725"/>
            <a:ext cx="2737653" cy="2300400"/>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12" name="Picture Placeholder 3"/>
          <p:cNvSpPr>
            <a:spLocks noGrp="1"/>
          </p:cNvSpPr>
          <p:nvPr>
            <p:ph type="pic" sz="quarter" idx="21"/>
          </p:nvPr>
        </p:nvSpPr>
        <p:spPr>
          <a:xfrm>
            <a:off x="3584175" y="1736725"/>
            <a:ext cx="2737653" cy="2300400"/>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19" name="Text Placeholder 4"/>
          <p:cNvSpPr>
            <a:spLocks noGrp="1"/>
          </p:cNvSpPr>
          <p:nvPr>
            <p:ph type="body" sz="quarter" idx="33"/>
          </p:nvPr>
        </p:nvSpPr>
        <p:spPr>
          <a:xfrm>
            <a:off x="596901" y="4288156"/>
            <a:ext cx="2737653"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4"/>
          <p:cNvSpPr>
            <a:spLocks noGrp="1"/>
          </p:cNvSpPr>
          <p:nvPr>
            <p:ph type="body" sz="quarter" idx="34"/>
          </p:nvPr>
        </p:nvSpPr>
        <p:spPr>
          <a:xfrm>
            <a:off x="6571448" y="4288156"/>
            <a:ext cx="2737653"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4"/>
          <p:cNvSpPr>
            <a:spLocks noGrp="1"/>
          </p:cNvSpPr>
          <p:nvPr>
            <p:ph type="body" sz="quarter" idx="35"/>
          </p:nvPr>
        </p:nvSpPr>
        <p:spPr>
          <a:xfrm>
            <a:off x="3584175" y="4288156"/>
            <a:ext cx="2737653"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7">
            <a:extLst>
              <a:ext uri="{FF2B5EF4-FFF2-40B4-BE49-F238E27FC236}">
                <a16:creationId xmlns:a16="http://schemas.microsoft.com/office/drawing/2014/main" id="{D52FA79D-2E98-4693-BC1F-AC2E58CE25E8}"/>
              </a:ext>
            </a:extLst>
          </p:cNvPr>
          <p:cNvSpPr>
            <a:spLocks noGrp="1"/>
          </p:cNvSpPr>
          <p:nvPr>
            <p:ph type="body" sz="quarter" idx="13" hasCustomPrompt="1"/>
          </p:nvPr>
        </p:nvSpPr>
        <p:spPr>
          <a:xfrm>
            <a:off x="596900" y="584202"/>
            <a:ext cx="8712200" cy="936625"/>
          </a:xfrm>
          <a:prstGeom prst="rect">
            <a:avLst/>
          </a:prstGeom>
        </p:spPr>
        <p:txBody>
          <a:bodyPr tIns="0" bIns="0" anchor="t"/>
          <a:lstStyle>
            <a:lvl1pPr>
              <a:lnSpc>
                <a:spcPct val="90000"/>
              </a:lnSpc>
              <a:spcBef>
                <a:spcPts val="0"/>
              </a:spcBef>
              <a:spcAft>
                <a:spcPts val="0"/>
              </a:spcAft>
              <a:defRPr lang="en-US" sz="1788" b="1" kern="1200" cap="none" spc="0" baseline="0" dirty="0">
                <a:solidFill>
                  <a:schemeClr val="bg2"/>
                </a:solidFill>
                <a:latin typeface="+mn-lt"/>
                <a:ea typeface="+mn-ea"/>
                <a:cs typeface="+mn-cs"/>
              </a:defRPr>
            </a:lvl1pPr>
            <a:lvl2pPr>
              <a:lnSpc>
                <a:spcPct val="100000"/>
              </a:lnSpc>
              <a:spcBef>
                <a:spcPts val="0"/>
              </a:spcBef>
              <a:spcAft>
                <a:spcPts val="0"/>
              </a:spcAft>
              <a:defRPr sz="1381" b="0" cap="none" spc="0" baseline="0">
                <a:solidFill>
                  <a:schemeClr val="tx1"/>
                </a:solidFill>
              </a:defRPr>
            </a:lvl2pPr>
          </a:lstStyle>
          <a:p>
            <a:pPr marL="0" lvl="0" indent="0" algn="l" defTabSz="14575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291675272"/>
      </p:ext>
    </p:extLst>
  </p:cSld>
  <p:clrMapOvr>
    <a:masterClrMapping/>
  </p:clrMapOvr>
  <p:transition>
    <p:fade/>
  </p:transition>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96901" y="1736725"/>
            <a:ext cx="1992799" cy="2300400"/>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18" name="Picture Placeholder 3"/>
          <p:cNvSpPr>
            <a:spLocks noGrp="1"/>
          </p:cNvSpPr>
          <p:nvPr>
            <p:ph type="pic" sz="quarter" idx="27"/>
          </p:nvPr>
        </p:nvSpPr>
        <p:spPr>
          <a:xfrm>
            <a:off x="2836701" y="1736725"/>
            <a:ext cx="1992799" cy="2300400"/>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19" name="Picture Placeholder 3"/>
          <p:cNvSpPr>
            <a:spLocks noGrp="1"/>
          </p:cNvSpPr>
          <p:nvPr>
            <p:ph type="pic" sz="quarter" idx="28"/>
          </p:nvPr>
        </p:nvSpPr>
        <p:spPr>
          <a:xfrm>
            <a:off x="5076500" y="1736725"/>
            <a:ext cx="1992799" cy="2300400"/>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20" name="Picture Placeholder 3"/>
          <p:cNvSpPr>
            <a:spLocks noGrp="1"/>
          </p:cNvSpPr>
          <p:nvPr>
            <p:ph type="pic" sz="quarter" idx="29"/>
          </p:nvPr>
        </p:nvSpPr>
        <p:spPr>
          <a:xfrm>
            <a:off x="7316302" y="1736725"/>
            <a:ext cx="1992799" cy="2300400"/>
          </a:xfrm>
          <a:solidFill>
            <a:schemeClr val="accent5"/>
          </a:solidFill>
        </p:spPr>
        <p:txBody>
          <a:bodyPr lIns="36000" tIns="36000" rIns="36000" bIns="36000" anchor="ctr">
            <a:normAutofit/>
          </a:bodyPr>
          <a:lstStyle>
            <a:lvl1pPr algn="ctr">
              <a:lnSpc>
                <a:spcPct val="100000"/>
              </a:lnSpc>
              <a:spcAft>
                <a:spcPts val="0"/>
              </a:spcAft>
              <a:defRPr sz="1138">
                <a:solidFill>
                  <a:schemeClr val="bg1"/>
                </a:solidFill>
              </a:defRPr>
            </a:lvl1pPr>
          </a:lstStyle>
          <a:p>
            <a:endParaRPr lang="en-GB"/>
          </a:p>
        </p:txBody>
      </p:sp>
      <p:sp>
        <p:nvSpPr>
          <p:cNvPr id="25" name="Text Placeholder 4"/>
          <p:cNvSpPr>
            <a:spLocks noGrp="1"/>
          </p:cNvSpPr>
          <p:nvPr>
            <p:ph type="body" sz="quarter" idx="33"/>
          </p:nvPr>
        </p:nvSpPr>
        <p:spPr>
          <a:xfrm>
            <a:off x="596901" y="4288156"/>
            <a:ext cx="1992313"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Text Placeholder 4"/>
          <p:cNvSpPr>
            <a:spLocks noGrp="1"/>
          </p:cNvSpPr>
          <p:nvPr>
            <p:ph type="body" sz="quarter" idx="34"/>
          </p:nvPr>
        </p:nvSpPr>
        <p:spPr>
          <a:xfrm>
            <a:off x="2836863" y="4288156"/>
            <a:ext cx="1992313"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7" name="Text Placeholder 4"/>
          <p:cNvSpPr>
            <a:spLocks noGrp="1"/>
          </p:cNvSpPr>
          <p:nvPr>
            <p:ph type="body" sz="quarter" idx="35"/>
          </p:nvPr>
        </p:nvSpPr>
        <p:spPr>
          <a:xfrm>
            <a:off x="7316788" y="4288156"/>
            <a:ext cx="1992313"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Text Placeholder 4"/>
          <p:cNvSpPr>
            <a:spLocks noGrp="1"/>
          </p:cNvSpPr>
          <p:nvPr>
            <p:ph type="body" sz="quarter" idx="36"/>
          </p:nvPr>
        </p:nvSpPr>
        <p:spPr>
          <a:xfrm>
            <a:off x="5076824" y="4288156"/>
            <a:ext cx="1992313" cy="18776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45C6AFBE-36C7-44BB-B26D-9D1AE1A73133}"/>
              </a:ext>
            </a:extLst>
          </p:cNvPr>
          <p:cNvSpPr>
            <a:spLocks noGrp="1"/>
          </p:cNvSpPr>
          <p:nvPr>
            <p:ph type="body" sz="quarter" idx="13" hasCustomPrompt="1"/>
          </p:nvPr>
        </p:nvSpPr>
        <p:spPr>
          <a:xfrm>
            <a:off x="596900" y="584202"/>
            <a:ext cx="8712200" cy="936625"/>
          </a:xfrm>
          <a:prstGeom prst="rect">
            <a:avLst/>
          </a:prstGeom>
        </p:spPr>
        <p:txBody>
          <a:bodyPr tIns="0" bIns="0" anchor="t"/>
          <a:lstStyle>
            <a:lvl1pPr>
              <a:lnSpc>
                <a:spcPct val="90000"/>
              </a:lnSpc>
              <a:spcBef>
                <a:spcPts val="0"/>
              </a:spcBef>
              <a:spcAft>
                <a:spcPts val="0"/>
              </a:spcAft>
              <a:defRPr lang="en-US" sz="1788" b="1" kern="1200" cap="none" spc="0" baseline="0" dirty="0">
                <a:solidFill>
                  <a:schemeClr val="bg2"/>
                </a:solidFill>
                <a:latin typeface="+mn-lt"/>
                <a:ea typeface="+mn-ea"/>
                <a:cs typeface="+mn-cs"/>
              </a:defRPr>
            </a:lvl1pPr>
            <a:lvl2pPr>
              <a:lnSpc>
                <a:spcPct val="100000"/>
              </a:lnSpc>
              <a:spcBef>
                <a:spcPts val="0"/>
              </a:spcBef>
              <a:spcAft>
                <a:spcPts val="0"/>
              </a:spcAft>
              <a:defRPr sz="1381" b="0" cap="none" spc="0" baseline="0">
                <a:solidFill>
                  <a:schemeClr val="tx1"/>
                </a:solidFill>
              </a:defRPr>
            </a:lvl2pPr>
          </a:lstStyle>
          <a:p>
            <a:pPr marL="0" lvl="0" indent="0" algn="l" defTabSz="14575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920476055"/>
      </p:ext>
    </p:extLst>
  </p:cSld>
  <p:clrMapOvr>
    <a:masterClrMapping/>
  </p:clrMapOvr>
  <p:transition>
    <p:fade/>
  </p:transition>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files - Two Column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99281" y="1736725"/>
            <a:ext cx="4446000" cy="4429126"/>
          </a:xfrm>
        </p:spPr>
        <p:txBody>
          <a:bodyPr rIns="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p:cNvSpPr>
            <a:spLocks noGrp="1"/>
          </p:cNvSpPr>
          <p:nvPr>
            <p:ph idx="14" hasCustomPrompt="1"/>
          </p:nvPr>
        </p:nvSpPr>
        <p:spPr>
          <a:xfrm>
            <a:off x="5320820" y="1736725"/>
            <a:ext cx="3988280" cy="4429126"/>
          </a:xfrm>
          <a:solidFill>
            <a:schemeClr val="bg1"/>
          </a:solidFill>
        </p:spPr>
        <p:txBody>
          <a:bodyPr lIns="288000" tIns="288000" rIns="288000"/>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7">
            <a:extLst>
              <a:ext uri="{FF2B5EF4-FFF2-40B4-BE49-F238E27FC236}">
                <a16:creationId xmlns:a16="http://schemas.microsoft.com/office/drawing/2014/main" id="{19D90431-D6C0-410D-83DE-7315B850FD37}"/>
              </a:ext>
            </a:extLst>
          </p:cNvPr>
          <p:cNvSpPr>
            <a:spLocks noGrp="1"/>
          </p:cNvSpPr>
          <p:nvPr>
            <p:ph type="body" sz="quarter" idx="13" hasCustomPrompt="1"/>
          </p:nvPr>
        </p:nvSpPr>
        <p:spPr>
          <a:xfrm>
            <a:off x="596900" y="584202"/>
            <a:ext cx="8712200" cy="936625"/>
          </a:xfrm>
          <a:prstGeom prst="rect">
            <a:avLst/>
          </a:prstGeom>
        </p:spPr>
        <p:txBody>
          <a:bodyPr tIns="0" bIns="0" anchor="t"/>
          <a:lstStyle>
            <a:lvl1pPr>
              <a:lnSpc>
                <a:spcPct val="90000"/>
              </a:lnSpc>
              <a:spcBef>
                <a:spcPts val="0"/>
              </a:spcBef>
              <a:spcAft>
                <a:spcPts val="0"/>
              </a:spcAft>
              <a:defRPr lang="en-US" sz="1788" b="1" kern="1200" cap="none" spc="0" baseline="0" dirty="0">
                <a:solidFill>
                  <a:schemeClr val="bg2"/>
                </a:solidFill>
                <a:latin typeface="+mn-lt"/>
                <a:ea typeface="+mn-ea"/>
                <a:cs typeface="+mn-cs"/>
              </a:defRPr>
            </a:lvl1pPr>
            <a:lvl2pPr>
              <a:lnSpc>
                <a:spcPct val="100000"/>
              </a:lnSpc>
              <a:spcBef>
                <a:spcPts val="0"/>
              </a:spcBef>
              <a:spcAft>
                <a:spcPts val="0"/>
              </a:spcAft>
              <a:defRPr sz="1381" b="0" cap="none" spc="0" baseline="0">
                <a:solidFill>
                  <a:schemeClr val="tx1"/>
                </a:solidFill>
              </a:defRPr>
            </a:lvl2pPr>
          </a:lstStyle>
          <a:p>
            <a:pPr marL="0" lvl="0" indent="0" algn="l" defTabSz="14575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622842049"/>
      </p:ext>
    </p:extLst>
  </p:cSld>
  <p:clrMapOvr>
    <a:masterClrMapping/>
  </p:clrMapOvr>
  <p:transition>
    <p:fade/>
  </p:transition>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files - Extended Profile Part 1 Two Column">
    <p:spTree>
      <p:nvGrpSpPr>
        <p:cNvPr id="1" name=""/>
        <p:cNvGrpSpPr/>
        <p:nvPr/>
      </p:nvGrpSpPr>
      <p:grpSpPr>
        <a:xfrm>
          <a:off x="0" y="0"/>
          <a:ext cx="0" cy="0"/>
          <a:chOff x="0" y="0"/>
          <a:chExt cx="0" cy="0"/>
        </a:xfrm>
      </p:grpSpPr>
      <p:sp>
        <p:nvSpPr>
          <p:cNvPr id="10" name="Picture Placeholder 14"/>
          <p:cNvSpPr>
            <a:spLocks noGrp="1"/>
          </p:cNvSpPr>
          <p:nvPr>
            <p:ph type="pic" sz="quarter" idx="18"/>
          </p:nvPr>
        </p:nvSpPr>
        <p:spPr>
          <a:xfrm>
            <a:off x="7739099" y="296862"/>
            <a:ext cx="1858928" cy="1944688"/>
          </a:xfrm>
          <a:solidFill>
            <a:schemeClr val="accent5"/>
          </a:solidFill>
        </p:spPr>
        <p:txBody>
          <a:bodyPr lIns="36000" tIns="36000" rIns="36000" bIns="36000" anchor="ctr">
            <a:normAutofit/>
          </a:bodyPr>
          <a:lstStyle>
            <a:lvl1pPr algn="ctr">
              <a:defRPr sz="1138">
                <a:solidFill>
                  <a:schemeClr val="bg1"/>
                </a:solidFill>
              </a:defRPr>
            </a:lvl1pPr>
          </a:lstStyle>
          <a:p>
            <a:endParaRPr lang="en-GB"/>
          </a:p>
        </p:txBody>
      </p:sp>
      <p:sp>
        <p:nvSpPr>
          <p:cNvPr id="17" name="Content Placeholder 2">
            <a:extLst>
              <a:ext uri="{FF2B5EF4-FFF2-40B4-BE49-F238E27FC236}">
                <a16:creationId xmlns:a16="http://schemas.microsoft.com/office/drawing/2014/main" id="{C99FFD0B-601C-4A9F-B59A-E2DCD0CDF397}"/>
              </a:ext>
            </a:extLst>
          </p:cNvPr>
          <p:cNvSpPr>
            <a:spLocks noGrp="1"/>
          </p:cNvSpPr>
          <p:nvPr>
            <p:ph idx="21" hasCustomPrompt="1"/>
          </p:nvPr>
        </p:nvSpPr>
        <p:spPr>
          <a:xfrm>
            <a:off x="599281" y="2457452"/>
            <a:ext cx="8708630" cy="3708401"/>
          </a:xfrm>
        </p:spPr>
        <p:txBody>
          <a:bodyPr rIns="0" numCol="3"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7">
            <a:extLst>
              <a:ext uri="{FF2B5EF4-FFF2-40B4-BE49-F238E27FC236}">
                <a16:creationId xmlns:a16="http://schemas.microsoft.com/office/drawing/2014/main" id="{981E50BB-4A4B-44A3-9077-949AB91329DE}"/>
              </a:ext>
            </a:extLst>
          </p:cNvPr>
          <p:cNvSpPr>
            <a:spLocks noGrp="1"/>
          </p:cNvSpPr>
          <p:nvPr>
            <p:ph type="body" sz="quarter" idx="22" hasCustomPrompt="1"/>
          </p:nvPr>
        </p:nvSpPr>
        <p:spPr>
          <a:xfrm>
            <a:off x="596900" y="584202"/>
            <a:ext cx="6764400" cy="936625"/>
          </a:xfrm>
          <a:prstGeom prst="rect">
            <a:avLst/>
          </a:prstGeom>
        </p:spPr>
        <p:txBody>
          <a:bodyPr tIns="0" bIns="0" anchor="t"/>
          <a:lstStyle>
            <a:lvl1pPr>
              <a:lnSpc>
                <a:spcPct val="90000"/>
              </a:lnSpc>
              <a:spcBef>
                <a:spcPts val="0"/>
              </a:spcBef>
              <a:spcAft>
                <a:spcPts val="0"/>
              </a:spcAft>
              <a:defRPr lang="en-US" sz="1788" b="1" kern="1200" cap="none" spc="0" baseline="0" dirty="0">
                <a:solidFill>
                  <a:schemeClr val="bg2"/>
                </a:solidFill>
                <a:latin typeface="+mn-lt"/>
                <a:ea typeface="+mn-ea"/>
                <a:cs typeface="+mn-cs"/>
              </a:defRPr>
            </a:lvl1pPr>
            <a:lvl2pPr>
              <a:lnSpc>
                <a:spcPct val="100000"/>
              </a:lnSpc>
              <a:spcBef>
                <a:spcPts val="0"/>
              </a:spcBef>
              <a:spcAft>
                <a:spcPts val="0"/>
              </a:spcAft>
              <a:defRPr sz="1381" b="0" cap="none" spc="0" baseline="0">
                <a:solidFill>
                  <a:schemeClr val="tx1"/>
                </a:solidFill>
              </a:defRPr>
            </a:lvl2pPr>
          </a:lstStyle>
          <a:p>
            <a:pPr marL="0" lvl="0" indent="0" algn="l" defTabSz="14575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220121966"/>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5" name="Picture Placeholder 14"/>
          <p:cNvSpPr>
            <a:spLocks noGrp="1"/>
          </p:cNvSpPr>
          <p:nvPr>
            <p:ph type="pic" sz="quarter" idx="19"/>
          </p:nvPr>
        </p:nvSpPr>
        <p:spPr>
          <a:xfrm>
            <a:off x="0" y="0"/>
            <a:ext cx="5616575" cy="6858000"/>
          </a:xfrm>
          <a:custGeom>
            <a:avLst/>
            <a:gdLst>
              <a:gd name="connsiteX0" fmla="*/ 0 w 5616575"/>
              <a:gd name="connsiteY0" fmla="*/ 0 h 6858000"/>
              <a:gd name="connsiteX1" fmla="*/ 5616575 w 5616575"/>
              <a:gd name="connsiteY1" fmla="*/ 0 h 6858000"/>
              <a:gd name="connsiteX2" fmla="*/ 5616575 w 5616575"/>
              <a:gd name="connsiteY2" fmla="*/ 296862 h 6858000"/>
              <a:gd name="connsiteX3" fmla="*/ 5336669 w 5616575"/>
              <a:gd name="connsiteY3" fmla="*/ 296862 h 6858000"/>
              <a:gd name="connsiteX4" fmla="*/ 5336669 w 5616575"/>
              <a:gd name="connsiteY4" fmla="*/ 6453188 h 6858000"/>
              <a:gd name="connsiteX5" fmla="*/ 5616575 w 5616575"/>
              <a:gd name="connsiteY5" fmla="*/ 6453188 h 6858000"/>
              <a:gd name="connsiteX6" fmla="*/ 5616575 w 5616575"/>
              <a:gd name="connsiteY6" fmla="*/ 6858000 h 6858000"/>
              <a:gd name="connsiteX7" fmla="*/ 0 w 56165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575" h="6858000">
                <a:moveTo>
                  <a:pt x="0" y="0"/>
                </a:moveTo>
                <a:lnTo>
                  <a:pt x="5616575" y="0"/>
                </a:lnTo>
                <a:lnTo>
                  <a:pt x="5616575" y="296862"/>
                </a:lnTo>
                <a:lnTo>
                  <a:pt x="5336669" y="296862"/>
                </a:lnTo>
                <a:lnTo>
                  <a:pt x="5336669" y="6453188"/>
                </a:lnTo>
                <a:lnTo>
                  <a:pt x="5616575" y="6453188"/>
                </a:lnTo>
                <a:lnTo>
                  <a:pt x="5616575" y="6858000"/>
                </a:lnTo>
                <a:lnTo>
                  <a:pt x="0" y="6858000"/>
                </a:lnTo>
                <a:close/>
              </a:path>
            </a:pathLst>
          </a:custGeom>
          <a:solidFill>
            <a:schemeClr val="accent5"/>
          </a:solidFill>
        </p:spPr>
        <p:txBody>
          <a:bodyPr wrap="square" lIns="36000" tIns="36000" rIns="36000" bIns="36000" anchor="ctr">
            <a:noAutofit/>
          </a:bodyPr>
          <a:lstStyle>
            <a:lvl1pPr algn="ctr">
              <a:defRPr>
                <a:solidFill>
                  <a:schemeClr val="bg1"/>
                </a:solidFill>
              </a:defRPr>
            </a:lvl1pPr>
          </a:lstStyle>
          <a:p>
            <a:endParaRPr lang="en-GB"/>
          </a:p>
        </p:txBody>
      </p:sp>
      <p:sp>
        <p:nvSpPr>
          <p:cNvPr id="21" name="Rectangle 20"/>
          <p:cNvSpPr/>
          <p:nvPr userDrawn="1"/>
        </p:nvSpPr>
        <p:spPr>
          <a:xfrm>
            <a:off x="5336670" y="296862"/>
            <a:ext cx="4261357"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9" name="Rectangle 8"/>
          <p:cNvSpPr/>
          <p:nvPr userDrawn="1"/>
        </p:nvSpPr>
        <p:spPr>
          <a:xfrm>
            <a:off x="5336670" y="296862"/>
            <a:ext cx="4261357"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31" name="Text Placeholder 22"/>
          <p:cNvSpPr>
            <a:spLocks noGrp="1"/>
          </p:cNvSpPr>
          <p:nvPr>
            <p:ph type="body" sz="quarter" idx="17" hasCustomPrompt="1"/>
          </p:nvPr>
        </p:nvSpPr>
        <p:spPr>
          <a:xfrm>
            <a:off x="5712300" y="4700576"/>
            <a:ext cx="3598144" cy="795999"/>
          </a:xfrm>
        </p:spPr>
        <p:txBody>
          <a:bodyPr lIns="0" tIns="46800" rIns="0">
            <a:normAutofit/>
          </a:bodyPr>
          <a:lstStyle>
            <a:lvl1pPr>
              <a:lnSpc>
                <a:spcPct val="110000"/>
              </a:lnSpc>
              <a:spcBef>
                <a:spcPts val="0"/>
              </a:spcBef>
              <a:spcAft>
                <a:spcPts val="650"/>
              </a:spcAft>
              <a:defRPr sz="1138" b="0" cap="none" baseline="0"/>
            </a:lvl1pPr>
            <a:lvl3pPr>
              <a:defRPr sz="1138"/>
            </a:lvl3pPr>
            <a:lvl4pPr marL="0" indent="0">
              <a:buNone/>
              <a:defRPr sz="1138"/>
            </a:lvl4pPr>
            <a:lvl5pPr marL="0" indent="0">
              <a:buNone/>
              <a:defRPr sz="1138"/>
            </a:lvl5pPr>
            <a:lvl6pPr marL="0" indent="0">
              <a:buNone/>
              <a:defRPr sz="1138"/>
            </a:lvl6pPr>
            <a:lvl7pPr marL="0" indent="0">
              <a:buNone/>
              <a:defRPr sz="1138"/>
            </a:lvl7pPr>
            <a:lvl8pPr marL="0" indent="0">
              <a:buNone/>
              <a:defRPr sz="1138"/>
            </a:lvl8pPr>
            <a:lvl9pPr marL="0" indent="0">
              <a:buNone/>
              <a:defRPr sz="1138"/>
            </a:lvl9pPr>
          </a:lstStyle>
          <a:p>
            <a:pPr lvl="0"/>
            <a:r>
              <a:rPr lang="en-GB"/>
              <a:t>Large text – Arial regular size 14</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9202" y="587636"/>
            <a:ext cx="916962" cy="837683"/>
          </a:xfrm>
          <a:prstGeom prst="rect">
            <a:avLst/>
          </a:prstGeom>
        </p:spPr>
      </p:pic>
      <p:sp>
        <p:nvSpPr>
          <p:cNvPr id="10" name="txtSecureMarker1" hidden="1"/>
          <p:cNvSpPr txBox="1"/>
          <p:nvPr userDrawn="1"/>
        </p:nvSpPr>
        <p:spPr>
          <a:xfrm>
            <a:off x="5802964" y="26528"/>
            <a:ext cx="3793959" cy="229935"/>
          </a:xfrm>
          <a:prstGeom prst="rect">
            <a:avLst/>
          </a:prstGeom>
          <a:noFill/>
        </p:spPr>
        <p:txBody>
          <a:bodyPr wrap="square" rtlCol="0">
            <a:spAutoFit/>
          </a:bodyPr>
          <a:lstStyle/>
          <a:p>
            <a:pPr algn="ctr"/>
            <a:r>
              <a:rPr lang="en-GB" sz="894">
                <a:solidFill>
                  <a:srgbClr val="000000"/>
                </a:solidFill>
              </a:rPr>
              <a:t>SC</a:t>
            </a:r>
            <a:r>
              <a:rPr lang="en-GB" sz="894" baseline="0">
                <a:solidFill>
                  <a:srgbClr val="000000"/>
                </a:solidFill>
              </a:rPr>
              <a:t> TEXT GOES HERE</a:t>
            </a:r>
            <a:endParaRPr lang="en-GB" sz="894">
              <a:solidFill>
                <a:srgbClr val="000000"/>
              </a:solidFill>
            </a:endParaRPr>
          </a:p>
        </p:txBody>
      </p:sp>
      <p:sp>
        <p:nvSpPr>
          <p:cNvPr id="11" name="txtSecureMarker2" hidden="1"/>
          <p:cNvSpPr txBox="1"/>
          <p:nvPr userDrawn="1"/>
        </p:nvSpPr>
        <p:spPr>
          <a:xfrm>
            <a:off x="5616575" y="6324602"/>
            <a:ext cx="3277334" cy="466889"/>
          </a:xfrm>
          <a:prstGeom prst="rect">
            <a:avLst/>
          </a:prstGeom>
          <a:noFill/>
        </p:spPr>
        <p:txBody>
          <a:bodyPr wrap="square" rtlCol="0" anchor="b" anchorCtr="0">
            <a:noAutofit/>
          </a:bodyPr>
          <a:lstStyle/>
          <a:p>
            <a:pPr algn="ctr"/>
            <a:r>
              <a:rPr lang="en-GB" sz="894">
                <a:solidFill>
                  <a:srgbClr val="000000"/>
                </a:solidFill>
              </a:rPr>
              <a:t>SC</a:t>
            </a:r>
            <a:r>
              <a:rPr lang="en-GB" sz="894" baseline="0">
                <a:solidFill>
                  <a:srgbClr val="000000"/>
                </a:solidFill>
              </a:rPr>
              <a:t> TEXT GOES HERE</a:t>
            </a:r>
            <a:endParaRPr lang="en-GB" sz="894">
              <a:solidFill>
                <a:srgbClr val="000000"/>
              </a:solidFill>
            </a:endParaRPr>
          </a:p>
        </p:txBody>
      </p:sp>
      <p:sp>
        <p:nvSpPr>
          <p:cNvPr id="14" name="Text Placeholder 7">
            <a:extLst>
              <a:ext uri="{FF2B5EF4-FFF2-40B4-BE49-F238E27FC236}">
                <a16:creationId xmlns:a16="http://schemas.microsoft.com/office/drawing/2014/main" id="{FF3AC676-64AD-463E-8369-FDD63F3632CF}"/>
              </a:ext>
            </a:extLst>
          </p:cNvPr>
          <p:cNvSpPr>
            <a:spLocks noGrp="1"/>
          </p:cNvSpPr>
          <p:nvPr>
            <p:ph type="body" sz="quarter" idx="15" hasCustomPrompt="1"/>
          </p:nvPr>
        </p:nvSpPr>
        <p:spPr>
          <a:xfrm>
            <a:off x="5709534" y="1716088"/>
            <a:ext cx="3598145" cy="2916000"/>
          </a:xfrm>
        </p:spPr>
        <p:txBody>
          <a:bodyPr anchor="t" anchorCtr="0">
            <a:normAutofit/>
          </a:bodyPr>
          <a:lstStyle>
            <a:lvl1pPr>
              <a:lnSpc>
                <a:spcPct val="90000"/>
              </a:lnSpc>
              <a:spcBef>
                <a:spcPts val="0"/>
              </a:spcBef>
              <a:spcAft>
                <a:spcPts val="0"/>
              </a:spcAft>
              <a:defRPr sz="2925" b="1" cap="none" spc="0" baseline="0">
                <a:solidFill>
                  <a:schemeClr val="bg2"/>
                </a:solidFill>
              </a:defRPr>
            </a:lvl1pPr>
            <a:lvl2pPr>
              <a:lnSpc>
                <a:spcPct val="90000"/>
              </a:lnSpc>
              <a:spcBef>
                <a:spcPts val="163"/>
              </a:spcBef>
              <a:spcAft>
                <a:spcPts val="0"/>
              </a:spcAft>
              <a:defRPr sz="2275" spc="0">
                <a:solidFill>
                  <a:schemeClr val="tx1"/>
                </a:solidFill>
              </a:defRPr>
            </a:lvl2pPr>
          </a:lstStyle>
          <a:p>
            <a:pPr lvl="0"/>
            <a:r>
              <a:rPr lang="en-GB"/>
              <a:t>Click to edit title</a:t>
            </a:r>
          </a:p>
          <a:p>
            <a:pPr lvl="1"/>
            <a:r>
              <a:rPr lang="en-GB"/>
              <a:t>Second level</a:t>
            </a:r>
          </a:p>
        </p:txBody>
      </p:sp>
      <p:sp>
        <p:nvSpPr>
          <p:cNvPr id="12" name="txtWMTD">
            <a:extLst>
              <a:ext uri="{FF2B5EF4-FFF2-40B4-BE49-F238E27FC236}">
                <a16:creationId xmlns:a16="http://schemas.microsoft.com/office/drawing/2014/main" id="{93AA808C-F382-41DF-9668-4F43BA4628F5}"/>
              </a:ext>
            </a:extLst>
          </p:cNvPr>
          <p:cNvSpPr txBox="1">
            <a:spLocks/>
          </p:cNvSpPr>
          <p:nvPr userDrawn="1"/>
        </p:nvSpPr>
        <p:spPr>
          <a:xfrm>
            <a:off x="7379761" y="5827770"/>
            <a:ext cx="2025574" cy="421005"/>
          </a:xfrm>
          <a:prstGeom prst="rect">
            <a:avLst/>
          </a:prstGeom>
        </p:spPr>
        <p:txBody>
          <a:bodyPr vert="horz" wrap="square" lIns="0" tIns="37148" rIns="74295" bIns="37148" rtlCol="0">
            <a:noAutofit/>
          </a:bodyPr>
          <a:lstStyle/>
          <a:p>
            <a:pPr algn="r">
              <a:spcAft>
                <a:spcPts val="0"/>
              </a:spcAft>
            </a:pPr>
            <a:r>
              <a:rPr lang="en-GB" sz="975"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813">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264154989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files - Extended Profile Part 2 Two Columns">
    <p:spTree>
      <p:nvGrpSpPr>
        <p:cNvPr id="1" name=""/>
        <p:cNvGrpSpPr/>
        <p:nvPr/>
      </p:nvGrpSpPr>
      <p:grpSpPr>
        <a:xfrm>
          <a:off x="0" y="0"/>
          <a:ext cx="0" cy="0"/>
          <a:chOff x="0" y="0"/>
          <a:chExt cx="0" cy="0"/>
        </a:xfrm>
      </p:grpSpPr>
      <p:sp>
        <p:nvSpPr>
          <p:cNvPr id="14" name="Rectangle 13"/>
          <p:cNvSpPr/>
          <p:nvPr userDrawn="1"/>
        </p:nvSpPr>
        <p:spPr>
          <a:xfrm>
            <a:off x="8115300" y="0"/>
            <a:ext cx="1790700" cy="685800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7" name="Rectangle 6"/>
          <p:cNvSpPr/>
          <p:nvPr userDrawn="1"/>
        </p:nvSpPr>
        <p:spPr>
          <a:xfrm>
            <a:off x="307977" y="296865"/>
            <a:ext cx="8102599" cy="615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8" name="plcSlideNumber">
            <a:extLst>
              <a:ext uri="{FF2B5EF4-FFF2-40B4-BE49-F238E27FC236}">
                <a16:creationId xmlns:a16="http://schemas.microsoft.com/office/drawing/2014/main" id="{F035E6EA-5DB7-4418-8391-F24B8BBF436F}"/>
              </a:ext>
            </a:extLst>
          </p:cNvPr>
          <p:cNvSpPr>
            <a:spLocks noGrp="1"/>
          </p:cNvSpPr>
          <p:nvPr userDrawn="1"/>
        </p:nvSpPr>
        <p:spPr>
          <a:xfrm>
            <a:off x="8901263" y="6548183"/>
            <a:ext cx="696763" cy="211454"/>
          </a:xfrm>
          <a:prstGeom prst="rect">
            <a:avLst/>
          </a:prstGeom>
        </p:spPr>
        <p:txBody>
          <a:bodyPr vert="horz" lIns="74295" tIns="37148" rIns="0" bIns="37148"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894" smtClean="0">
                <a:solidFill>
                  <a:srgbClr val="9AB1C5"/>
                </a:solidFill>
              </a:rPr>
              <a:pPr algn="r"/>
              <a:t>‹#›</a:t>
            </a:fld>
            <a:endParaRPr lang="en-GB" sz="894">
              <a:solidFill>
                <a:srgbClr val="9AB1C5"/>
              </a:solidFill>
            </a:endParaRPr>
          </a:p>
        </p:txBody>
      </p:sp>
      <p:sp>
        <p:nvSpPr>
          <p:cNvPr id="12" name="Content Placeholder 2">
            <a:extLst>
              <a:ext uri="{FF2B5EF4-FFF2-40B4-BE49-F238E27FC236}">
                <a16:creationId xmlns:a16="http://schemas.microsoft.com/office/drawing/2014/main" id="{0BD102D4-4C47-42C8-825F-3E7BDF798039}"/>
              </a:ext>
            </a:extLst>
          </p:cNvPr>
          <p:cNvSpPr>
            <a:spLocks noGrp="1"/>
          </p:cNvSpPr>
          <p:nvPr>
            <p:ph idx="21" hasCustomPrompt="1"/>
          </p:nvPr>
        </p:nvSpPr>
        <p:spPr>
          <a:xfrm>
            <a:off x="599282" y="1736725"/>
            <a:ext cx="7516019" cy="4429126"/>
          </a:xfrm>
        </p:spPr>
        <p:txBody>
          <a:bodyPr rIns="0" numCol="2" spcCol="180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7">
            <a:extLst>
              <a:ext uri="{FF2B5EF4-FFF2-40B4-BE49-F238E27FC236}">
                <a16:creationId xmlns:a16="http://schemas.microsoft.com/office/drawing/2014/main" id="{68A3AA93-AE9B-4CE5-A1F9-548E340360A5}"/>
              </a:ext>
            </a:extLst>
          </p:cNvPr>
          <p:cNvSpPr>
            <a:spLocks noGrp="1"/>
          </p:cNvSpPr>
          <p:nvPr>
            <p:ph type="body" sz="quarter" idx="22" hasCustomPrompt="1"/>
          </p:nvPr>
        </p:nvSpPr>
        <p:spPr>
          <a:xfrm>
            <a:off x="596900" y="584202"/>
            <a:ext cx="7518400" cy="936625"/>
          </a:xfrm>
          <a:prstGeom prst="rect">
            <a:avLst/>
          </a:prstGeom>
        </p:spPr>
        <p:txBody>
          <a:bodyPr tIns="0" bIns="0" anchor="t"/>
          <a:lstStyle>
            <a:lvl1pPr>
              <a:lnSpc>
                <a:spcPct val="90000"/>
              </a:lnSpc>
              <a:spcBef>
                <a:spcPts val="0"/>
              </a:spcBef>
              <a:spcAft>
                <a:spcPts val="0"/>
              </a:spcAft>
              <a:defRPr lang="en-US" sz="1788" b="1" kern="1200" cap="none" spc="0" baseline="0" dirty="0">
                <a:solidFill>
                  <a:schemeClr val="bg2"/>
                </a:solidFill>
                <a:latin typeface="+mn-lt"/>
                <a:ea typeface="+mn-ea"/>
                <a:cs typeface="+mn-cs"/>
              </a:defRPr>
            </a:lvl1pPr>
            <a:lvl2pPr>
              <a:lnSpc>
                <a:spcPct val="100000"/>
              </a:lnSpc>
              <a:spcBef>
                <a:spcPts val="0"/>
              </a:spcBef>
              <a:spcAft>
                <a:spcPts val="0"/>
              </a:spcAft>
              <a:defRPr sz="1381" b="0" cap="none" spc="0" baseline="0">
                <a:solidFill>
                  <a:schemeClr val="tx1"/>
                </a:solidFill>
              </a:defRPr>
            </a:lvl2pPr>
          </a:lstStyle>
          <a:p>
            <a:pPr marL="0" lvl="0" indent="0" algn="l" defTabSz="14575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3286423750"/>
      </p:ext>
    </p:extLst>
  </p:cSld>
  <p:clrMapOvr>
    <a:masterClrMapping/>
  </p:clrMapOvr>
  <p:transition>
    <p:fade/>
  </p:transition>
  <p:extLst>
    <p:ext uri="{DCECCB84-F9BA-43D5-87BE-67443E8EF086}">
      <p15:sldGuideLst xmlns:p15="http://schemas.microsoft.com/office/powerpoint/2012/main">
        <p15:guide id="1" pos="378">
          <p15:clr>
            <a:srgbClr val="FBAE40"/>
          </p15:clr>
        </p15:guide>
        <p15:guide id="2" pos="5298">
          <p15:clr>
            <a:srgbClr val="FBAE40"/>
          </p15:clr>
        </p15:guide>
        <p15:guide id="3" pos="511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ofiles - Extended Profile Part 3 Two Column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75390B-AE45-43D7-A78E-6D522F658F75}"/>
              </a:ext>
            </a:extLst>
          </p:cNvPr>
          <p:cNvSpPr>
            <a:spLocks noGrp="1"/>
          </p:cNvSpPr>
          <p:nvPr>
            <p:ph idx="21" hasCustomPrompt="1"/>
          </p:nvPr>
        </p:nvSpPr>
        <p:spPr>
          <a:xfrm>
            <a:off x="599281" y="1736725"/>
            <a:ext cx="8709820" cy="4429126"/>
          </a:xfrm>
        </p:spPr>
        <p:txBody>
          <a:bodyPr rIns="0" numCol="3"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7">
            <a:extLst>
              <a:ext uri="{FF2B5EF4-FFF2-40B4-BE49-F238E27FC236}">
                <a16:creationId xmlns:a16="http://schemas.microsoft.com/office/drawing/2014/main" id="{CF7C2A42-62BA-474D-86BC-ABCF5227218C}"/>
              </a:ext>
            </a:extLst>
          </p:cNvPr>
          <p:cNvSpPr>
            <a:spLocks noGrp="1"/>
          </p:cNvSpPr>
          <p:nvPr>
            <p:ph type="body" sz="quarter" idx="22" hasCustomPrompt="1"/>
          </p:nvPr>
        </p:nvSpPr>
        <p:spPr>
          <a:xfrm>
            <a:off x="596900" y="584202"/>
            <a:ext cx="8712200" cy="936625"/>
          </a:xfrm>
          <a:prstGeom prst="rect">
            <a:avLst/>
          </a:prstGeom>
        </p:spPr>
        <p:txBody>
          <a:bodyPr tIns="0" bIns="0" anchor="t"/>
          <a:lstStyle>
            <a:lvl1pPr>
              <a:lnSpc>
                <a:spcPct val="90000"/>
              </a:lnSpc>
              <a:spcBef>
                <a:spcPts val="0"/>
              </a:spcBef>
              <a:spcAft>
                <a:spcPts val="0"/>
              </a:spcAft>
              <a:defRPr lang="en-US" sz="1788" b="1" kern="1200" cap="none" spc="0" baseline="0" dirty="0">
                <a:solidFill>
                  <a:schemeClr val="bg2"/>
                </a:solidFill>
                <a:latin typeface="+mn-lt"/>
                <a:ea typeface="+mn-ea"/>
                <a:cs typeface="+mn-cs"/>
              </a:defRPr>
            </a:lvl1pPr>
            <a:lvl2pPr>
              <a:lnSpc>
                <a:spcPct val="100000"/>
              </a:lnSpc>
              <a:spcBef>
                <a:spcPts val="0"/>
              </a:spcBef>
              <a:spcAft>
                <a:spcPts val="0"/>
              </a:spcAft>
              <a:defRPr sz="1381" b="0" cap="none" spc="0" baseline="0">
                <a:solidFill>
                  <a:schemeClr val="tx1"/>
                </a:solidFill>
              </a:defRPr>
            </a:lvl2pPr>
          </a:lstStyle>
          <a:p>
            <a:pPr marL="0" lvl="0" indent="0" algn="l" defTabSz="14575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981043638"/>
      </p:ext>
    </p:extLst>
  </p:cSld>
  <p:clrMapOvr>
    <a:masterClrMapping/>
  </p:clrMapOvr>
  <p:transition>
    <p:fade/>
  </p:transition>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ofiles - Extended Profile Part 4 Two Columns">
    <p:spTree>
      <p:nvGrpSpPr>
        <p:cNvPr id="1" name=""/>
        <p:cNvGrpSpPr/>
        <p:nvPr/>
      </p:nvGrpSpPr>
      <p:grpSpPr>
        <a:xfrm>
          <a:off x="0" y="0"/>
          <a:ext cx="0" cy="0"/>
          <a:chOff x="0" y="0"/>
          <a:chExt cx="0" cy="0"/>
        </a:xfrm>
      </p:grpSpPr>
      <p:cxnSp>
        <p:nvCxnSpPr>
          <p:cNvPr id="4" name="Straight Connector 3"/>
          <p:cNvCxnSpPr/>
          <p:nvPr userDrawn="1"/>
        </p:nvCxnSpPr>
        <p:spPr>
          <a:xfrm>
            <a:off x="608014" y="1736724"/>
            <a:ext cx="8701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4F648AA-F9C2-4F86-9191-10919A9BB5D1}"/>
              </a:ext>
            </a:extLst>
          </p:cNvPr>
          <p:cNvSpPr>
            <a:spLocks noGrp="1"/>
          </p:cNvSpPr>
          <p:nvPr>
            <p:ph idx="21" hasCustomPrompt="1"/>
          </p:nvPr>
        </p:nvSpPr>
        <p:spPr>
          <a:xfrm>
            <a:off x="599281" y="1883611"/>
            <a:ext cx="8709820" cy="4282240"/>
          </a:xfrm>
        </p:spPr>
        <p:txBody>
          <a:bodyPr rIns="0" numCol="2" spcCol="144000"/>
          <a:lstStyle>
            <a:lvl1pPr>
              <a:defRPr/>
            </a:lvl1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7">
            <a:extLst>
              <a:ext uri="{FF2B5EF4-FFF2-40B4-BE49-F238E27FC236}">
                <a16:creationId xmlns:a16="http://schemas.microsoft.com/office/drawing/2014/main" id="{9381273D-5747-445B-B269-0710B9914749}"/>
              </a:ext>
            </a:extLst>
          </p:cNvPr>
          <p:cNvSpPr>
            <a:spLocks noGrp="1"/>
          </p:cNvSpPr>
          <p:nvPr>
            <p:ph type="body" sz="quarter" idx="22" hasCustomPrompt="1"/>
          </p:nvPr>
        </p:nvSpPr>
        <p:spPr>
          <a:xfrm>
            <a:off x="596900" y="584202"/>
            <a:ext cx="8712200" cy="936625"/>
          </a:xfrm>
          <a:prstGeom prst="rect">
            <a:avLst/>
          </a:prstGeom>
        </p:spPr>
        <p:txBody>
          <a:bodyPr tIns="0" bIns="0" anchor="t"/>
          <a:lstStyle>
            <a:lvl1pPr>
              <a:lnSpc>
                <a:spcPct val="90000"/>
              </a:lnSpc>
              <a:spcBef>
                <a:spcPts val="0"/>
              </a:spcBef>
              <a:spcAft>
                <a:spcPts val="0"/>
              </a:spcAft>
              <a:defRPr lang="en-US" sz="1788" b="1" kern="1200" cap="none" spc="0" baseline="0" dirty="0">
                <a:solidFill>
                  <a:schemeClr val="bg2"/>
                </a:solidFill>
                <a:latin typeface="+mn-lt"/>
                <a:ea typeface="+mn-ea"/>
                <a:cs typeface="+mn-cs"/>
              </a:defRPr>
            </a:lvl1pPr>
            <a:lvl2pPr>
              <a:lnSpc>
                <a:spcPct val="100000"/>
              </a:lnSpc>
              <a:spcBef>
                <a:spcPts val="0"/>
              </a:spcBef>
              <a:spcAft>
                <a:spcPts val="0"/>
              </a:spcAft>
              <a:defRPr sz="1381" b="0" cap="none" spc="0" baseline="0">
                <a:solidFill>
                  <a:schemeClr val="tx1"/>
                </a:solidFill>
              </a:defRPr>
            </a:lvl2pPr>
          </a:lstStyle>
          <a:p>
            <a:pPr marL="0" lvl="0" indent="0" algn="l" defTabSz="145753" rtl="0" eaLnBrk="1" latinLnBrk="0" hangingPunct="1">
              <a:lnSpc>
                <a:spcPct val="100000"/>
              </a:lnSpc>
              <a:spcBef>
                <a:spcPts val="0"/>
              </a:spcBef>
              <a:spcAft>
                <a:spcPts val="0"/>
              </a:spcAft>
              <a:buFont typeface="Arial" panose="020B0604020202020204" pitchFamily="34" charset="0"/>
              <a:buNone/>
            </a:pPr>
            <a:r>
              <a:rPr lang="en-GB"/>
              <a:t>Click to edit title </a:t>
            </a:r>
          </a:p>
          <a:p>
            <a:pPr lvl="1"/>
            <a:r>
              <a:rPr lang="en-GB"/>
              <a:t>Second level</a:t>
            </a:r>
          </a:p>
        </p:txBody>
      </p:sp>
    </p:spTree>
    <p:extLst>
      <p:ext uri="{BB962C8B-B14F-4D97-AF65-F5344CB8AC3E}">
        <p14:creationId xmlns:p14="http://schemas.microsoft.com/office/powerpoint/2010/main" val="2762942954"/>
      </p:ext>
    </p:extLst>
  </p:cSld>
  <p:clrMapOvr>
    <a:masterClrMapping/>
  </p:clrMapOvr>
  <p:transition>
    <p:fade/>
  </p:transition>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FB7094A-AE23-4F9E-8B6E-2F909D3C7FCC}"/>
              </a:ext>
            </a:extLst>
          </p:cNvPr>
          <p:cNvSpPr>
            <a:spLocks noGrp="1"/>
          </p:cNvSpPr>
          <p:nvPr>
            <p:ph type="body" sz="quarter" idx="10"/>
          </p:nvPr>
        </p:nvSpPr>
        <p:spPr>
          <a:xfrm>
            <a:off x="344488" y="260352"/>
            <a:ext cx="9288462" cy="6264275"/>
          </a:xfrm>
          <a:prstGeom prst="rect">
            <a:avLst/>
          </a:prstGeom>
        </p:spPr>
        <p:txBody>
          <a:bodyPr anchor="ctr">
            <a:normAutofit/>
          </a:bodyPr>
          <a:lstStyle>
            <a:lvl1pPr marL="0" indent="0" algn="ctr">
              <a:buNone/>
              <a:defRPr sz="7800">
                <a:solidFill>
                  <a:schemeClr val="bg1"/>
                </a:solidFill>
                <a:latin typeface="Arial" panose="020B0604020202020204" pitchFamily="34" charset="0"/>
                <a:cs typeface="Arial" panose="020B0604020202020204" pitchFamily="34" charset="0"/>
              </a:defRPr>
            </a:lvl1pPr>
            <a:lvl2pPr algn="ctr">
              <a:defRPr sz="2925">
                <a:solidFill>
                  <a:schemeClr val="bg1"/>
                </a:solidFill>
                <a:latin typeface="Arial" panose="020B0604020202020204" pitchFamily="34" charset="0"/>
                <a:cs typeface="Arial" panose="020B0604020202020204" pitchFamily="34" charset="0"/>
              </a:defRPr>
            </a:lvl2pPr>
            <a:lvl3pPr algn="ctr">
              <a:defRPr sz="2925">
                <a:solidFill>
                  <a:schemeClr val="bg1"/>
                </a:solidFill>
                <a:latin typeface="Arial" panose="020B0604020202020204" pitchFamily="34" charset="0"/>
                <a:cs typeface="Arial" panose="020B0604020202020204" pitchFamily="34" charset="0"/>
              </a:defRPr>
            </a:lvl3pPr>
            <a:lvl4pPr algn="ctr">
              <a:defRPr sz="2925">
                <a:solidFill>
                  <a:schemeClr val="bg1"/>
                </a:solidFill>
                <a:latin typeface="Arial" panose="020B0604020202020204" pitchFamily="34" charset="0"/>
                <a:cs typeface="Arial" panose="020B0604020202020204" pitchFamily="34" charset="0"/>
              </a:defRPr>
            </a:lvl4pPr>
            <a:lvl5pPr algn="ctr">
              <a:defRPr sz="2925">
                <a:solidFill>
                  <a:schemeClr val="bg1"/>
                </a:solidFill>
                <a:latin typeface="Arial" panose="020B0604020202020204" pitchFamily="34" charset="0"/>
                <a:cs typeface="Arial" panose="020B0604020202020204" pitchFamily="34" charset="0"/>
              </a:defRPr>
            </a:lvl5pPr>
          </a:lstStyle>
          <a:p>
            <a:pPr lvl="0"/>
            <a:r>
              <a:rPr lang="en-US"/>
              <a:t>Edit Master text styles</a:t>
            </a:r>
            <a:endParaRPr lang="en-GB"/>
          </a:p>
        </p:txBody>
      </p:sp>
    </p:spTree>
    <p:extLst>
      <p:ext uri="{BB962C8B-B14F-4D97-AF65-F5344CB8AC3E}">
        <p14:creationId xmlns:p14="http://schemas.microsoft.com/office/powerpoint/2010/main" val="194969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13" name="Rectangle 12"/>
          <p:cNvSpPr/>
          <p:nvPr userDrawn="1"/>
        </p:nvSpPr>
        <p:spPr bwMode="auto">
          <a:xfrm>
            <a:off x="0" y="285750"/>
            <a:ext cx="9906000" cy="6050250"/>
          </a:xfrm>
          <a:prstGeom prst="rect">
            <a:avLst/>
          </a:prstGeom>
          <a:solidFill>
            <a:schemeClr val="bg1"/>
          </a:solidFill>
          <a:ln w="19050" cap="flat" cmpd="sng" algn="ctr">
            <a:noFill/>
            <a:prstDash val="solid"/>
            <a:round/>
            <a:headEnd type="none" w="med" len="med"/>
            <a:tailEnd type="none" w="med" len="med"/>
          </a:ln>
          <a:effectLst/>
        </p:spPr>
        <p:txBody>
          <a:bodyPr vert="horz" wrap="none" lIns="73125" tIns="38025" rIns="73125" bIns="38025" numCol="1" rtlCol="0" anchor="ctr" anchorCtr="0" compatLnSpc="1">
            <a:prstTxWarp prst="textNoShape">
              <a:avLst/>
            </a:prstTxWarp>
          </a:bodyPr>
          <a:lstStyle/>
          <a:p>
            <a:pPr marL="0" marR="0" indent="0" algn="ctr" defTabSz="74295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US" sz="1138" b="0" i="0" u="none" strike="noStrike" cap="none" normalizeH="0" baseline="0">
              <a:ln>
                <a:noFill/>
              </a:ln>
              <a:solidFill>
                <a:srgbClr val="737377"/>
              </a:solidFill>
              <a:effectLst/>
              <a:latin typeface="Arial" charset="0"/>
            </a:endParaRPr>
          </a:p>
        </p:txBody>
      </p:sp>
      <p:sp>
        <p:nvSpPr>
          <p:cNvPr id="12" name="Rectangle 3"/>
          <p:cNvSpPr/>
          <p:nvPr userDrawn="1"/>
        </p:nvSpPr>
        <p:spPr bwMode="auto">
          <a:xfrm rot="10800000">
            <a:off x="287337" y="285749"/>
            <a:ext cx="9382126" cy="6022977"/>
          </a:xfrm>
          <a:prstGeom prst="rect">
            <a:avLst/>
          </a:prstGeom>
          <a:solidFill>
            <a:schemeClr val="bg2">
              <a:lumMod val="60000"/>
              <a:lumOff val="40000"/>
            </a:schemeClr>
          </a:solidFill>
          <a:ln w="19050" cap="flat" cmpd="sng" algn="ctr">
            <a:noFill/>
            <a:prstDash val="solid"/>
            <a:round/>
            <a:headEnd type="none" w="med" len="med"/>
            <a:tailEnd type="none" w="med" len="med"/>
          </a:ln>
          <a:effectLst/>
        </p:spPr>
        <p:txBody>
          <a:bodyPr vert="horz" wrap="none" lIns="67151" tIns="34918" rIns="67151" bIns="34918" numCol="1" rtlCol="0" anchor="ctr" anchorCtr="0" compatLnSpc="1">
            <a:prstTxWarp prst="textNoShape">
              <a:avLst/>
            </a:prstTxWarp>
          </a:bodyPr>
          <a:lstStyle/>
          <a:p>
            <a:pPr marL="0" marR="0" indent="0" algn="ctr" defTabSz="682251"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US" sz="1056" b="0" i="0" u="none" strike="noStrike" cap="none" normalizeH="0" baseline="0">
              <a:ln>
                <a:noFill/>
              </a:ln>
              <a:solidFill>
                <a:srgbClr val="737377"/>
              </a:solidFill>
              <a:effectLst/>
              <a:latin typeface="Arial" charset="0"/>
            </a:endParaRPr>
          </a:p>
        </p:txBody>
      </p:sp>
      <p:sp>
        <p:nvSpPr>
          <p:cNvPr id="9" name="Content Placeholder 2"/>
          <p:cNvSpPr>
            <a:spLocks noGrp="1"/>
          </p:cNvSpPr>
          <p:nvPr>
            <p:ph idx="1" hasCustomPrompt="1"/>
          </p:nvPr>
        </p:nvSpPr>
        <p:spPr>
          <a:xfrm>
            <a:off x="1430339" y="5398132"/>
            <a:ext cx="7045325" cy="484778"/>
          </a:xfrm>
          <a:ln>
            <a:noFill/>
          </a:ln>
        </p:spPr>
        <p:txBody>
          <a:bodyPr numCol="1" spcCol="165294" anchor="ctr"/>
          <a:lstStyle>
            <a:lvl1pPr marL="0" marR="0" indent="0" algn="l" defTabSz="682251" rtl="0" eaLnBrk="1" fontAlgn="base" latinLnBrk="0" hangingPunct="1">
              <a:lnSpc>
                <a:spcPct val="100000"/>
              </a:lnSpc>
              <a:spcBef>
                <a:spcPct val="0"/>
              </a:spcBef>
              <a:spcAft>
                <a:spcPct val="50000"/>
              </a:spcAft>
              <a:buClr>
                <a:schemeClr val="bg2"/>
              </a:buClr>
              <a:buSzTx/>
              <a:buFont typeface="Symbol" pitchFamily="18" charset="2"/>
              <a:buNone/>
              <a:tabLst/>
              <a:defRPr sz="1138" baseline="0">
                <a:solidFill>
                  <a:schemeClr val="bg1"/>
                </a:solidFill>
              </a:defRPr>
            </a:lvl1pPr>
            <a:lvl2pPr>
              <a:buClr>
                <a:schemeClr val="bg2"/>
              </a:buClr>
              <a:defRPr>
                <a:solidFill>
                  <a:schemeClr val="tx1"/>
                </a:solidFill>
              </a:defRPr>
            </a:lvl2pPr>
            <a:lvl3pPr>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marL="0" marR="0" lvl="0" indent="0" algn="r" defTabSz="682251" rtl="0" eaLnBrk="1" fontAlgn="base" latinLnBrk="0" hangingPunct="1">
              <a:lnSpc>
                <a:spcPct val="100000"/>
              </a:lnSpc>
              <a:spcBef>
                <a:spcPct val="0"/>
              </a:spcBef>
              <a:spcAft>
                <a:spcPct val="50000"/>
              </a:spcAft>
              <a:buClr>
                <a:schemeClr val="bg2"/>
              </a:buClr>
              <a:buSzTx/>
              <a:buFont typeface="Symbol" pitchFamily="18" charset="2"/>
              <a:buNone/>
              <a:tabLst/>
              <a:defRPr/>
            </a:pPr>
            <a:r>
              <a:rPr lang="en-US"/>
              <a:t>name, title, company</a:t>
            </a:r>
          </a:p>
        </p:txBody>
      </p:sp>
      <p:sp>
        <p:nvSpPr>
          <p:cNvPr id="2" name="Title 1"/>
          <p:cNvSpPr>
            <a:spLocks noGrp="1"/>
          </p:cNvSpPr>
          <p:nvPr>
            <p:ph type="title" hasCustomPrompt="1"/>
          </p:nvPr>
        </p:nvSpPr>
        <p:spPr>
          <a:xfrm>
            <a:off x="1430339" y="1254125"/>
            <a:ext cx="7045325" cy="4054250"/>
          </a:xfrm>
        </p:spPr>
        <p:txBody>
          <a:bodyPr anchor="ctr"/>
          <a:lstStyle>
            <a:lvl1pPr algn="l">
              <a:defRPr sz="1950" cap="none" baseline="0">
                <a:solidFill>
                  <a:schemeClr val="bg1"/>
                </a:solidFill>
              </a:defRPr>
            </a:lvl1pPr>
          </a:lstStyle>
          <a:p>
            <a:r>
              <a:rPr lang="en-US"/>
              <a:t>Quote here</a:t>
            </a:r>
          </a:p>
        </p:txBody>
      </p:sp>
      <p:sp>
        <p:nvSpPr>
          <p:cNvPr id="3" name="Footer Placeholder 2"/>
          <p:cNvSpPr>
            <a:spLocks noGrp="1"/>
          </p:cNvSpPr>
          <p:nvPr>
            <p:ph type="ftr" sz="quarter" idx="12"/>
          </p:nvPr>
        </p:nvSpPr>
        <p:spPr/>
        <p:txBody>
          <a:bodyPr/>
          <a:lstStyle/>
          <a:p>
            <a:r>
              <a:rPr lang="en-US">
                <a:solidFill>
                  <a:schemeClr val="bg2"/>
                </a:solidFill>
              </a:rPr>
              <a:t> </a:t>
            </a:r>
          </a:p>
        </p:txBody>
      </p:sp>
      <p:grpSp>
        <p:nvGrpSpPr>
          <p:cNvPr id="14" name="Group 13"/>
          <p:cNvGrpSpPr>
            <a:grpSpLocks noChangeAspect="1"/>
          </p:cNvGrpSpPr>
          <p:nvPr userDrawn="1"/>
        </p:nvGrpSpPr>
        <p:grpSpPr>
          <a:xfrm>
            <a:off x="355184" y="856630"/>
            <a:ext cx="1017986" cy="794993"/>
            <a:chOff x="3968017" y="1883295"/>
            <a:chExt cx="4181068" cy="3265189"/>
          </a:xfrm>
          <a:solidFill>
            <a:schemeClr val="bg2">
              <a:lumMod val="20000"/>
              <a:lumOff val="80000"/>
            </a:schemeClr>
          </a:solidFill>
        </p:grpSpPr>
        <p:sp>
          <p:nvSpPr>
            <p:cNvPr id="15" name="Rectangle 5"/>
            <p:cNvSpPr/>
            <p:nvPr/>
          </p:nvSpPr>
          <p:spPr bwMode="auto">
            <a:xfrm>
              <a:off x="3968017" y="1883295"/>
              <a:ext cx="1951293" cy="3265189"/>
            </a:xfrm>
            <a:custGeom>
              <a:avLst/>
              <a:gdLst>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90873 w 1951293"/>
                <a:gd name="connsiteY2" fmla="*/ 1500065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293" h="3265189">
                  <a:moveTo>
                    <a:pt x="1818018" y="0"/>
                  </a:moveTo>
                  <a:cubicBezTo>
                    <a:pt x="1859539" y="211758"/>
                    <a:pt x="1901062" y="449646"/>
                    <a:pt x="1951293" y="661404"/>
                  </a:cubicBezTo>
                  <a:cubicBezTo>
                    <a:pt x="1346334" y="670853"/>
                    <a:pt x="1062737" y="1078607"/>
                    <a:pt x="1090873" y="1500065"/>
                  </a:cubicBezTo>
                  <a:lnTo>
                    <a:pt x="1759133" y="1504338"/>
                  </a:lnTo>
                  <a:cubicBezTo>
                    <a:pt x="1759133" y="2091288"/>
                    <a:pt x="1759132" y="2678239"/>
                    <a:pt x="1759132" y="3265189"/>
                  </a:cubicBezTo>
                  <a:lnTo>
                    <a:pt x="0" y="3265189"/>
                  </a:lnTo>
                  <a:lnTo>
                    <a:pt x="22762" y="1537982"/>
                  </a:lnTo>
                  <a:cubicBezTo>
                    <a:pt x="112256" y="842619"/>
                    <a:pt x="342356" y="61301"/>
                    <a:pt x="1818018" y="0"/>
                  </a:cubicBezTo>
                  <a:close/>
                </a:path>
              </a:pathLst>
            </a:custGeom>
            <a:grp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74295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US" sz="1138" b="0" i="0" u="none" strike="noStrike" cap="none" normalizeH="0" baseline="0">
                <a:ln>
                  <a:noFill/>
                </a:ln>
                <a:solidFill>
                  <a:srgbClr val="737377"/>
                </a:solidFill>
                <a:effectLst/>
                <a:latin typeface="Arial" charset="0"/>
              </a:endParaRPr>
            </a:p>
          </p:txBody>
        </p:sp>
        <p:sp>
          <p:nvSpPr>
            <p:cNvPr id="16" name="Rectangle 5"/>
            <p:cNvSpPr/>
            <p:nvPr/>
          </p:nvSpPr>
          <p:spPr bwMode="auto">
            <a:xfrm>
              <a:off x="6197792" y="1883295"/>
              <a:ext cx="1951293" cy="3265189"/>
            </a:xfrm>
            <a:custGeom>
              <a:avLst/>
              <a:gdLst>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90873 w 1951293"/>
                <a:gd name="connsiteY2" fmla="*/ 1500065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293" h="3265189">
                  <a:moveTo>
                    <a:pt x="1818018" y="0"/>
                  </a:moveTo>
                  <a:cubicBezTo>
                    <a:pt x="1859539" y="211758"/>
                    <a:pt x="1901062" y="449646"/>
                    <a:pt x="1951293" y="661404"/>
                  </a:cubicBezTo>
                  <a:cubicBezTo>
                    <a:pt x="1346334" y="670853"/>
                    <a:pt x="1062737" y="1078607"/>
                    <a:pt x="1090873" y="1500065"/>
                  </a:cubicBezTo>
                  <a:lnTo>
                    <a:pt x="1759133" y="1504338"/>
                  </a:lnTo>
                  <a:cubicBezTo>
                    <a:pt x="1759133" y="2091288"/>
                    <a:pt x="1759132" y="2678239"/>
                    <a:pt x="1759132" y="3265189"/>
                  </a:cubicBezTo>
                  <a:lnTo>
                    <a:pt x="0" y="3265189"/>
                  </a:lnTo>
                  <a:lnTo>
                    <a:pt x="22762" y="1537982"/>
                  </a:lnTo>
                  <a:cubicBezTo>
                    <a:pt x="112256" y="842619"/>
                    <a:pt x="342356" y="61301"/>
                    <a:pt x="1818018" y="0"/>
                  </a:cubicBezTo>
                  <a:close/>
                </a:path>
              </a:pathLst>
            </a:custGeom>
            <a:grp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74295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US" sz="1138" b="0" i="0" u="none" strike="noStrike" cap="none" normalizeH="0" baseline="0">
                <a:ln>
                  <a:noFill/>
                </a:ln>
                <a:solidFill>
                  <a:srgbClr val="737377"/>
                </a:solidFill>
                <a:effectLst/>
                <a:latin typeface="Arial" charset="0"/>
              </a:endParaRPr>
            </a:p>
          </p:txBody>
        </p:sp>
      </p:grpSp>
      <p:grpSp>
        <p:nvGrpSpPr>
          <p:cNvPr id="17" name="Group 16"/>
          <p:cNvGrpSpPr/>
          <p:nvPr userDrawn="1"/>
        </p:nvGrpSpPr>
        <p:grpSpPr>
          <a:xfrm rot="10800000">
            <a:off x="8528749" y="4891637"/>
            <a:ext cx="1025818" cy="801109"/>
            <a:chOff x="3968017" y="1883295"/>
            <a:chExt cx="4181068" cy="3265189"/>
          </a:xfrm>
          <a:solidFill>
            <a:schemeClr val="bg2">
              <a:lumMod val="20000"/>
              <a:lumOff val="80000"/>
            </a:schemeClr>
          </a:solidFill>
        </p:grpSpPr>
        <p:sp>
          <p:nvSpPr>
            <p:cNvPr id="18" name="Rectangle 5"/>
            <p:cNvSpPr/>
            <p:nvPr/>
          </p:nvSpPr>
          <p:spPr bwMode="auto">
            <a:xfrm>
              <a:off x="3968017" y="1883295"/>
              <a:ext cx="1951293" cy="3265189"/>
            </a:xfrm>
            <a:custGeom>
              <a:avLst/>
              <a:gdLst>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90873 w 1951293"/>
                <a:gd name="connsiteY2" fmla="*/ 1500065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293" h="3265189">
                  <a:moveTo>
                    <a:pt x="1818018" y="0"/>
                  </a:moveTo>
                  <a:cubicBezTo>
                    <a:pt x="1859539" y="211758"/>
                    <a:pt x="1901062" y="449646"/>
                    <a:pt x="1951293" y="661404"/>
                  </a:cubicBezTo>
                  <a:cubicBezTo>
                    <a:pt x="1346334" y="670853"/>
                    <a:pt x="1062737" y="1078607"/>
                    <a:pt x="1090873" y="1500065"/>
                  </a:cubicBezTo>
                  <a:lnTo>
                    <a:pt x="1759133" y="1504338"/>
                  </a:lnTo>
                  <a:cubicBezTo>
                    <a:pt x="1759133" y="2091288"/>
                    <a:pt x="1759132" y="2678239"/>
                    <a:pt x="1759132" y="3265189"/>
                  </a:cubicBezTo>
                  <a:lnTo>
                    <a:pt x="0" y="3265189"/>
                  </a:lnTo>
                  <a:lnTo>
                    <a:pt x="22762" y="1537982"/>
                  </a:lnTo>
                  <a:cubicBezTo>
                    <a:pt x="112256" y="842619"/>
                    <a:pt x="342356" y="61301"/>
                    <a:pt x="1818018" y="0"/>
                  </a:cubicBezTo>
                  <a:close/>
                </a:path>
              </a:pathLst>
            </a:custGeom>
            <a:grp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74295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US" sz="1138" b="0" i="0" u="none" strike="noStrike" cap="none" normalizeH="0" baseline="0">
                <a:ln>
                  <a:noFill/>
                </a:ln>
                <a:solidFill>
                  <a:srgbClr val="737377"/>
                </a:solidFill>
                <a:effectLst/>
                <a:latin typeface="Arial" charset="0"/>
              </a:endParaRPr>
            </a:p>
          </p:txBody>
        </p:sp>
        <p:sp>
          <p:nvSpPr>
            <p:cNvPr id="19" name="Rectangle 5"/>
            <p:cNvSpPr/>
            <p:nvPr/>
          </p:nvSpPr>
          <p:spPr bwMode="auto">
            <a:xfrm>
              <a:off x="6197792" y="1883295"/>
              <a:ext cx="1951293" cy="3265189"/>
            </a:xfrm>
            <a:custGeom>
              <a:avLst/>
              <a:gdLst>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90873 w 1951293"/>
                <a:gd name="connsiteY2" fmla="*/ 1500065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293" h="3265189">
                  <a:moveTo>
                    <a:pt x="1818018" y="0"/>
                  </a:moveTo>
                  <a:cubicBezTo>
                    <a:pt x="1859539" y="211758"/>
                    <a:pt x="1901062" y="449646"/>
                    <a:pt x="1951293" y="661404"/>
                  </a:cubicBezTo>
                  <a:cubicBezTo>
                    <a:pt x="1346334" y="670853"/>
                    <a:pt x="1062737" y="1078607"/>
                    <a:pt x="1090873" y="1500065"/>
                  </a:cubicBezTo>
                  <a:lnTo>
                    <a:pt x="1759133" y="1504338"/>
                  </a:lnTo>
                  <a:cubicBezTo>
                    <a:pt x="1759133" y="2091288"/>
                    <a:pt x="1759132" y="2678239"/>
                    <a:pt x="1759132" y="3265189"/>
                  </a:cubicBezTo>
                  <a:lnTo>
                    <a:pt x="0" y="3265189"/>
                  </a:lnTo>
                  <a:lnTo>
                    <a:pt x="22762" y="1537982"/>
                  </a:lnTo>
                  <a:cubicBezTo>
                    <a:pt x="112256" y="842619"/>
                    <a:pt x="342356" y="61301"/>
                    <a:pt x="1818018" y="0"/>
                  </a:cubicBezTo>
                  <a:close/>
                </a:path>
              </a:pathLst>
            </a:custGeom>
            <a:grp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74295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US" sz="1138" b="0" i="0" u="none" strike="noStrike" cap="none" normalizeH="0" baseline="0">
                <a:ln>
                  <a:noFill/>
                </a:ln>
                <a:solidFill>
                  <a:srgbClr val="737377"/>
                </a:solidFill>
                <a:effectLst/>
                <a:latin typeface="Arial" charset="0"/>
              </a:endParaRPr>
            </a:p>
          </p:txBody>
        </p:sp>
      </p:grpSp>
      <p:sp>
        <p:nvSpPr>
          <p:cNvPr id="4" name="TextBox 3">
            <a:extLst>
              <a:ext uri="{FF2B5EF4-FFF2-40B4-BE49-F238E27FC236}">
                <a16:creationId xmlns:a16="http://schemas.microsoft.com/office/drawing/2014/main" id="{7E16357C-FF8E-2C44-9073-ED99F00375C0}"/>
              </a:ext>
            </a:extLst>
          </p:cNvPr>
          <p:cNvSpPr txBox="1"/>
          <p:nvPr userDrawn="1"/>
        </p:nvSpPr>
        <p:spPr>
          <a:xfrm>
            <a:off x="9519920" y="6654800"/>
            <a:ext cx="0" cy="0"/>
          </a:xfrm>
          <a:prstGeom prst="rect">
            <a:avLst/>
          </a:prstGeom>
          <a:noFill/>
        </p:spPr>
        <p:txBody>
          <a:bodyPr wrap="none" lIns="0" tIns="0" rIns="0" bIns="0" rtlCol="0">
            <a:noAutofit/>
          </a:bodyPr>
          <a:lstStyle/>
          <a:p>
            <a:pPr algn="l"/>
            <a:endParaRPr lang="en-GB" sz="1463">
              <a:solidFill>
                <a:schemeClr val="tx1"/>
              </a:solidFill>
            </a:endParaRPr>
          </a:p>
        </p:txBody>
      </p:sp>
    </p:spTree>
    <p:extLst>
      <p:ext uri="{BB962C8B-B14F-4D97-AF65-F5344CB8AC3E}">
        <p14:creationId xmlns:p14="http://schemas.microsoft.com/office/powerpoint/2010/main" val="4054510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bg2"/>
              </a:buClr>
              <a:defRPr>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4982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513031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7340" y="1254126"/>
            <a:ext cx="4496325" cy="4935538"/>
          </a:xfrm>
          <a:ln>
            <a:noFill/>
          </a:ln>
        </p:spPr>
        <p:txBody>
          <a:bodyPr/>
          <a:lstStyle>
            <a:lvl1pPr marL="0" marR="0" indent="0" algn="l" defTabSz="742950" rtl="0" eaLnBrk="0" fontAlgn="base" latinLnBrk="0" hangingPunct="0">
              <a:lnSpc>
                <a:spcPct val="100000"/>
              </a:lnSpc>
              <a:spcBef>
                <a:spcPct val="0"/>
              </a:spcBef>
              <a:spcAft>
                <a:spcPct val="50000"/>
              </a:spcAft>
              <a:buClr>
                <a:srgbClr val="666666"/>
              </a:buClr>
              <a:buSzTx/>
              <a:buFont typeface="Symbol" pitchFamily="18" charset="2"/>
              <a:buNone/>
              <a:tabLst/>
              <a:defRPr sz="1463">
                <a:solidFill>
                  <a:schemeClr val="tx1"/>
                </a:solidFill>
              </a:defRPr>
            </a:lvl1pPr>
            <a:lvl2pPr marL="219273" marR="0" indent="-217984" algn="l" defTabSz="742950" rtl="0" eaLnBrk="0" fontAlgn="base" latinLnBrk="0" hangingPunct="0">
              <a:lnSpc>
                <a:spcPct val="100000"/>
              </a:lnSpc>
              <a:spcBef>
                <a:spcPct val="0"/>
              </a:spcBef>
              <a:spcAft>
                <a:spcPct val="50000"/>
              </a:spcAft>
              <a:buClr>
                <a:schemeClr val="accent1"/>
              </a:buClr>
              <a:buSzTx/>
              <a:buFont typeface="Symbol" pitchFamily="18" charset="2"/>
              <a:buChar char="·"/>
              <a:tabLst/>
              <a:defRPr sz="1463">
                <a:solidFill>
                  <a:schemeClr val="tx1"/>
                </a:solidFill>
              </a:defRPr>
            </a:lvl2pPr>
            <a:lvl3pPr marL="438547" marR="0" indent="-217984" algn="l" defTabSz="742950" rtl="0" eaLnBrk="0" fontAlgn="base" latinLnBrk="0" hangingPunct="0">
              <a:lnSpc>
                <a:spcPct val="100000"/>
              </a:lnSpc>
              <a:spcBef>
                <a:spcPct val="0"/>
              </a:spcBef>
              <a:spcAft>
                <a:spcPct val="50000"/>
              </a:spcAft>
              <a:buClr>
                <a:schemeClr val="accent1"/>
              </a:buClr>
              <a:buSzTx/>
              <a:buFont typeface="Arial" charset="0"/>
              <a:buChar char="–"/>
              <a:tabLst/>
              <a:defRPr sz="1463">
                <a:solidFill>
                  <a:schemeClr val="tx1"/>
                </a:solidFill>
              </a:defRPr>
            </a:lvl3pPr>
            <a:lvl4pPr marL="656531" marR="0" indent="-216694" algn="l" defTabSz="742950" rtl="0" eaLnBrk="0" fontAlgn="base" latinLnBrk="0" hangingPunct="0">
              <a:lnSpc>
                <a:spcPct val="100000"/>
              </a:lnSpc>
              <a:spcBef>
                <a:spcPct val="0"/>
              </a:spcBef>
              <a:spcAft>
                <a:spcPct val="50000"/>
              </a:spcAft>
              <a:buClr>
                <a:schemeClr val="accent1"/>
              </a:buClr>
              <a:buSzTx/>
              <a:buFont typeface="Arial" charset="0"/>
              <a:buChar char="•"/>
              <a:tabLst/>
              <a:defRPr sz="1463">
                <a:solidFill>
                  <a:schemeClr val="tx1"/>
                </a:solidFill>
              </a:defRPr>
            </a:lvl4pPr>
            <a:lvl5pPr marL="875804" marR="0" indent="-217984" algn="l" defTabSz="742950" rtl="0" eaLnBrk="0" fontAlgn="base" latinLnBrk="0" hangingPunct="0">
              <a:lnSpc>
                <a:spcPct val="100000"/>
              </a:lnSpc>
              <a:spcBef>
                <a:spcPct val="0"/>
              </a:spcBef>
              <a:spcAft>
                <a:spcPct val="50000"/>
              </a:spcAft>
              <a:buClr>
                <a:schemeClr val="accent1"/>
              </a:buClr>
              <a:buSzTx/>
              <a:buFont typeface="Arial" charset="0"/>
              <a:buChar char="–"/>
              <a:tabLst/>
              <a:defRPr sz="1463">
                <a:solidFill>
                  <a:schemeClr val="tx1"/>
                </a:solidFill>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666" y="1254125"/>
            <a:ext cx="4525798" cy="4935539"/>
          </a:xfrm>
          <a:ln>
            <a:noFill/>
          </a:ln>
        </p:spPr>
        <p:txBody>
          <a:bodyPr/>
          <a:lstStyle>
            <a:lvl1pPr marL="0" marR="0" indent="0" algn="l" defTabSz="742950" rtl="0" eaLnBrk="0" fontAlgn="base" latinLnBrk="0" hangingPunct="0">
              <a:lnSpc>
                <a:spcPct val="100000"/>
              </a:lnSpc>
              <a:spcBef>
                <a:spcPct val="0"/>
              </a:spcBef>
              <a:spcAft>
                <a:spcPct val="50000"/>
              </a:spcAft>
              <a:buClr>
                <a:srgbClr val="666666"/>
              </a:buClr>
              <a:buSzTx/>
              <a:buFont typeface="Symbol" pitchFamily="18" charset="2"/>
              <a:buNone/>
              <a:tabLst/>
              <a:defRPr sz="1463">
                <a:solidFill>
                  <a:schemeClr val="tx1"/>
                </a:solidFill>
              </a:defRPr>
            </a:lvl1pPr>
            <a:lvl2pPr marL="219273" marR="0" indent="-217984" algn="l" defTabSz="742950" rtl="0" eaLnBrk="0" fontAlgn="base" latinLnBrk="0" hangingPunct="0">
              <a:lnSpc>
                <a:spcPct val="100000"/>
              </a:lnSpc>
              <a:spcBef>
                <a:spcPct val="0"/>
              </a:spcBef>
              <a:spcAft>
                <a:spcPct val="50000"/>
              </a:spcAft>
              <a:buClr>
                <a:schemeClr val="accent1"/>
              </a:buClr>
              <a:buSzTx/>
              <a:buFont typeface="Symbol" pitchFamily="18" charset="2"/>
              <a:buChar char="·"/>
              <a:tabLst/>
              <a:defRPr sz="1463">
                <a:solidFill>
                  <a:schemeClr val="tx1"/>
                </a:solidFill>
              </a:defRPr>
            </a:lvl2pPr>
            <a:lvl3pPr marL="438547" marR="0" indent="-217984" algn="l" defTabSz="742950" rtl="0" eaLnBrk="0" fontAlgn="base" latinLnBrk="0" hangingPunct="0">
              <a:lnSpc>
                <a:spcPct val="100000"/>
              </a:lnSpc>
              <a:spcBef>
                <a:spcPct val="0"/>
              </a:spcBef>
              <a:spcAft>
                <a:spcPct val="50000"/>
              </a:spcAft>
              <a:buClr>
                <a:schemeClr val="accent1"/>
              </a:buClr>
              <a:buSzTx/>
              <a:buFont typeface="Arial" charset="0"/>
              <a:buChar char="–"/>
              <a:tabLst/>
              <a:defRPr sz="1463">
                <a:solidFill>
                  <a:schemeClr val="tx1"/>
                </a:solidFill>
              </a:defRPr>
            </a:lvl3pPr>
            <a:lvl4pPr marL="656531" marR="0" indent="-216694" algn="l" defTabSz="742950" rtl="0" eaLnBrk="0" fontAlgn="base" latinLnBrk="0" hangingPunct="0">
              <a:lnSpc>
                <a:spcPct val="100000"/>
              </a:lnSpc>
              <a:spcBef>
                <a:spcPct val="0"/>
              </a:spcBef>
              <a:spcAft>
                <a:spcPct val="50000"/>
              </a:spcAft>
              <a:buClr>
                <a:schemeClr val="accent1"/>
              </a:buClr>
              <a:buSzTx/>
              <a:buFont typeface="Arial" charset="0"/>
              <a:buChar char="•"/>
              <a:tabLst/>
              <a:defRPr sz="1463">
                <a:solidFill>
                  <a:schemeClr val="tx1"/>
                </a:solidFill>
              </a:defRPr>
            </a:lvl4pPr>
            <a:lvl5pPr marL="875804" marR="0" indent="-217984" algn="l" defTabSz="742950" rtl="0" eaLnBrk="0" fontAlgn="base" latinLnBrk="0" hangingPunct="0">
              <a:lnSpc>
                <a:spcPct val="100000"/>
              </a:lnSpc>
              <a:spcBef>
                <a:spcPct val="0"/>
              </a:spcBef>
              <a:spcAft>
                <a:spcPct val="50000"/>
              </a:spcAft>
              <a:buClr>
                <a:schemeClr val="accent1"/>
              </a:buClr>
              <a:buSzTx/>
              <a:buFont typeface="Arial" charset="0"/>
              <a:buChar char="–"/>
              <a:tabLst/>
              <a:defRPr sz="1463">
                <a:solidFill>
                  <a:schemeClr val="tx1"/>
                </a:solidFill>
              </a:defRPr>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p:cNvSpPr>
            <a:spLocks noGrp="1"/>
          </p:cNvSpPr>
          <p:nvPr>
            <p:ph type="ftr" sz="quarter" idx="3"/>
          </p:nvPr>
        </p:nvSpPr>
        <p:spPr>
          <a:xfrm>
            <a:off x="1430338" y="6623219"/>
            <a:ext cx="3136900" cy="115195"/>
          </a:xfrm>
          <a:prstGeom prst="rect">
            <a:avLst/>
          </a:prstGeom>
        </p:spPr>
        <p:txBody>
          <a:bodyPr vert="horz" lIns="0" tIns="72000" rIns="36000" bIns="72000" rtlCol="0" anchor="ctr"/>
          <a:lstStyle>
            <a:lvl1pPr algn="l">
              <a:defRPr sz="488">
                <a:solidFill>
                  <a:schemeClr val="bg2"/>
                </a:solidFill>
              </a:defRPr>
            </a:lvl1pPr>
          </a:lstStyle>
          <a:p>
            <a:r>
              <a:rPr lang="en-US">
                <a:solidFill>
                  <a:schemeClr val="bg2"/>
                </a:solidFill>
              </a:rPr>
              <a:t> </a:t>
            </a:r>
          </a:p>
        </p:txBody>
      </p:sp>
      <p:sp>
        <p:nvSpPr>
          <p:cNvPr id="31" name="Title 5"/>
          <p:cNvSpPr>
            <a:spLocks noGrp="1"/>
          </p:cNvSpPr>
          <p:nvPr>
            <p:ph type="title"/>
          </p:nvPr>
        </p:nvSpPr>
        <p:spPr>
          <a:xfrm>
            <a:off x="287339" y="285750"/>
            <a:ext cx="9382125" cy="711200"/>
          </a:xfrm>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78747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5" name="Footer Placeholder 1"/>
          <p:cNvSpPr>
            <a:spLocks noGrp="1"/>
          </p:cNvSpPr>
          <p:nvPr>
            <p:ph type="ftr" sz="quarter" idx="3"/>
          </p:nvPr>
        </p:nvSpPr>
        <p:spPr>
          <a:xfrm>
            <a:off x="1430338" y="6623219"/>
            <a:ext cx="3136900" cy="115195"/>
          </a:xfrm>
          <a:prstGeom prst="rect">
            <a:avLst/>
          </a:prstGeom>
        </p:spPr>
        <p:txBody>
          <a:bodyPr vert="horz" lIns="0" tIns="72000" rIns="36000" bIns="72000" rtlCol="0" anchor="ctr"/>
          <a:lstStyle>
            <a:lvl1pPr algn="l">
              <a:defRPr sz="488">
                <a:solidFill>
                  <a:schemeClr val="bg2"/>
                </a:solidFill>
              </a:defRPr>
            </a:lvl1pPr>
          </a:lstStyle>
          <a:p>
            <a:r>
              <a:rPr lang="en-US">
                <a:solidFill>
                  <a:schemeClr val="bg2"/>
                </a:solidFill>
              </a:rPr>
              <a:t> </a:t>
            </a:r>
          </a:p>
        </p:txBody>
      </p:sp>
    </p:spTree>
    <p:extLst>
      <p:ext uri="{BB962C8B-B14F-4D97-AF65-F5344CB8AC3E}">
        <p14:creationId xmlns:p14="http://schemas.microsoft.com/office/powerpoint/2010/main" val="3389442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1825" y="341313"/>
            <a:ext cx="9001125" cy="6477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31825" y="1268413"/>
            <a:ext cx="442436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08589" y="1268413"/>
            <a:ext cx="4424362"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a:xfrm>
            <a:off x="1277939" y="6567488"/>
            <a:ext cx="3330575" cy="184150"/>
          </a:xfrm>
          <a:prstGeom prst="rect">
            <a:avLst/>
          </a:prstGeom>
        </p:spPr>
        <p:txBody>
          <a:bodyPr/>
          <a:lstStyle>
            <a:lvl1pPr>
              <a:defRPr/>
            </a:lvl1pPr>
          </a:lstStyle>
          <a:p>
            <a:r>
              <a:rPr lang="en-GB"/>
              <a:t>TDT Slides.ppt</a:t>
            </a:r>
          </a:p>
        </p:txBody>
      </p:sp>
    </p:spTree>
    <p:extLst>
      <p:ext uri="{BB962C8B-B14F-4D97-AF65-F5344CB8AC3E}">
        <p14:creationId xmlns:p14="http://schemas.microsoft.com/office/powerpoint/2010/main" val="1686493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8" name="plcPicture">
            <a:extLst>
              <a:ext uri="{FF2B5EF4-FFF2-40B4-BE49-F238E27FC236}">
                <a16:creationId xmlns:a16="http://schemas.microsoft.com/office/drawing/2014/main" id="{FDBD7B76-FE59-43F2-BE4F-F36133B2C122}"/>
              </a:ext>
            </a:extLst>
          </p:cNvPr>
          <p:cNvSpPr>
            <a:spLocks noGrp="1"/>
          </p:cNvSpPr>
          <p:nvPr>
            <p:ph type="pic" sz="quarter" idx="22"/>
          </p:nvPr>
        </p:nvSpPr>
        <p:spPr>
          <a:xfrm>
            <a:off x="3691610" y="0"/>
            <a:ext cx="6214390" cy="6858000"/>
          </a:xfrm>
          <a:custGeom>
            <a:avLst/>
            <a:gdLst>
              <a:gd name="connsiteX0" fmla="*/ 0 w 6214390"/>
              <a:gd name="connsiteY0" fmla="*/ 0 h 6858000"/>
              <a:gd name="connsiteX1" fmla="*/ 6214390 w 6214390"/>
              <a:gd name="connsiteY1" fmla="*/ 0 h 6858000"/>
              <a:gd name="connsiteX2" fmla="*/ 6214390 w 6214390"/>
              <a:gd name="connsiteY2" fmla="*/ 6858000 h 6858000"/>
              <a:gd name="connsiteX3" fmla="*/ 0 w 6214390"/>
              <a:gd name="connsiteY3" fmla="*/ 6858000 h 6858000"/>
              <a:gd name="connsiteX4" fmla="*/ 0 w 6214390"/>
              <a:gd name="connsiteY4" fmla="*/ 6453188 h 6858000"/>
              <a:gd name="connsiteX5" fmla="*/ 273965 w 6214390"/>
              <a:gd name="connsiteY5" fmla="*/ 6453188 h 6858000"/>
              <a:gd name="connsiteX6" fmla="*/ 273965 w 6214390"/>
              <a:gd name="connsiteY6" fmla="*/ 296862 h 6858000"/>
              <a:gd name="connsiteX7" fmla="*/ 0 w 6214390"/>
              <a:gd name="connsiteY7" fmla="*/ 2968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4390" h="6858000">
                <a:moveTo>
                  <a:pt x="0" y="0"/>
                </a:moveTo>
                <a:lnTo>
                  <a:pt x="6214390" y="0"/>
                </a:lnTo>
                <a:lnTo>
                  <a:pt x="6214390" y="6858000"/>
                </a:lnTo>
                <a:lnTo>
                  <a:pt x="0" y="6858000"/>
                </a:lnTo>
                <a:lnTo>
                  <a:pt x="0" y="6453188"/>
                </a:lnTo>
                <a:lnTo>
                  <a:pt x="273965" y="6453188"/>
                </a:lnTo>
                <a:lnTo>
                  <a:pt x="273965" y="296862"/>
                </a:lnTo>
                <a:lnTo>
                  <a:pt x="0" y="296862"/>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endParaRPr lang="en-GB"/>
          </a:p>
        </p:txBody>
      </p:sp>
      <p:sp>
        <p:nvSpPr>
          <p:cNvPr id="14" name="shpSection">
            <a:extLst>
              <a:ext uri="{FF2B5EF4-FFF2-40B4-BE49-F238E27FC236}">
                <a16:creationId xmlns:a16="http://schemas.microsoft.com/office/drawing/2014/main" id="{94B423C4-AB24-4683-A765-A3CD76C08777}"/>
              </a:ext>
            </a:extLst>
          </p:cNvPr>
          <p:cNvSpPr/>
          <p:nvPr userDrawn="1"/>
        </p:nvSpPr>
        <p:spPr>
          <a:xfrm>
            <a:off x="307976" y="296862"/>
            <a:ext cx="3657599"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solidFill>
                <a:srgbClr val="FFFFFF"/>
              </a:solidFill>
            </a:endParaRPr>
          </a:p>
        </p:txBody>
      </p:sp>
      <p:sp>
        <p:nvSpPr>
          <p:cNvPr id="13" name="plcSectionNumber"/>
          <p:cNvSpPr>
            <a:spLocks noGrp="1"/>
          </p:cNvSpPr>
          <p:nvPr>
            <p:ph type="body" sz="quarter" idx="15" hasCustomPrompt="1"/>
          </p:nvPr>
        </p:nvSpPr>
        <p:spPr>
          <a:xfrm>
            <a:off x="609225" y="1706807"/>
            <a:ext cx="1953000" cy="1315824"/>
          </a:xfrm>
        </p:spPr>
        <p:txBody>
          <a:bodyPr anchor="ctr">
            <a:normAutofit/>
          </a:bodyPr>
          <a:lstStyle>
            <a:lvl1pPr>
              <a:lnSpc>
                <a:spcPct val="80000"/>
              </a:lnSpc>
              <a:spcBef>
                <a:spcPts val="0"/>
              </a:spcBef>
              <a:defRPr sz="8125" b="1" cap="all" spc="-122" baseline="0">
                <a:solidFill>
                  <a:schemeClr val="bg2"/>
                </a:solidFill>
              </a:defRPr>
            </a:lvl1pPr>
            <a:lvl2pPr>
              <a:lnSpc>
                <a:spcPct val="80000"/>
              </a:lnSpc>
              <a:spcBef>
                <a:spcPts val="0"/>
              </a:spcBef>
              <a:defRPr sz="4063" spc="-122">
                <a:solidFill>
                  <a:schemeClr val="bg2"/>
                </a:solidFill>
              </a:defRPr>
            </a:lvl2pPr>
          </a:lstStyle>
          <a:p>
            <a:pPr lvl="0"/>
            <a:r>
              <a:rPr lang="en-GB"/>
              <a:t>##</a:t>
            </a:r>
          </a:p>
        </p:txBody>
      </p:sp>
      <p:sp>
        <p:nvSpPr>
          <p:cNvPr id="7" name="txtSecureMarker1" hidden="1"/>
          <p:cNvSpPr txBox="1"/>
          <p:nvPr userDrawn="1"/>
        </p:nvSpPr>
        <p:spPr>
          <a:xfrm>
            <a:off x="307977" y="55389"/>
            <a:ext cx="3793959" cy="229935"/>
          </a:xfrm>
          <a:prstGeom prst="rect">
            <a:avLst/>
          </a:prstGeom>
          <a:noFill/>
        </p:spPr>
        <p:txBody>
          <a:bodyPr wrap="square" rtlCol="0">
            <a:spAutoFit/>
          </a:bodyPr>
          <a:lstStyle/>
          <a:p>
            <a:pPr algn="ctr"/>
            <a:r>
              <a:rPr lang="en-GB" sz="894">
                <a:solidFill>
                  <a:srgbClr val="000000"/>
                </a:solidFill>
              </a:rPr>
              <a:t>SC</a:t>
            </a:r>
            <a:r>
              <a:rPr lang="en-GB" sz="894" baseline="0">
                <a:solidFill>
                  <a:srgbClr val="000000"/>
                </a:solidFill>
              </a:rPr>
              <a:t> TEXT GOES HERE</a:t>
            </a:r>
            <a:endParaRPr lang="en-GB" sz="894">
              <a:solidFill>
                <a:srgbClr val="000000"/>
              </a:solidFill>
            </a:endParaRPr>
          </a:p>
        </p:txBody>
      </p:sp>
      <p:sp>
        <p:nvSpPr>
          <p:cNvPr id="9" name="txtSecureMarker2" hidden="1"/>
          <p:cNvSpPr txBox="1"/>
          <p:nvPr userDrawn="1"/>
        </p:nvSpPr>
        <p:spPr>
          <a:xfrm>
            <a:off x="307977" y="6534711"/>
            <a:ext cx="3793959" cy="229935"/>
          </a:xfrm>
          <a:prstGeom prst="rect">
            <a:avLst/>
          </a:prstGeom>
          <a:noFill/>
        </p:spPr>
        <p:txBody>
          <a:bodyPr wrap="square" rtlCol="0">
            <a:spAutoFit/>
          </a:bodyPr>
          <a:lstStyle/>
          <a:p>
            <a:pPr algn="ctr"/>
            <a:r>
              <a:rPr lang="en-GB" sz="894">
                <a:solidFill>
                  <a:srgbClr val="000000"/>
                </a:solidFill>
              </a:rPr>
              <a:t>SC</a:t>
            </a:r>
            <a:r>
              <a:rPr lang="en-GB" sz="894" baseline="0">
                <a:solidFill>
                  <a:srgbClr val="000000"/>
                </a:solidFill>
              </a:rPr>
              <a:t> TEXT GOES HERE</a:t>
            </a:r>
            <a:endParaRPr lang="en-GB" sz="894">
              <a:solidFill>
                <a:srgbClr val="000000"/>
              </a:solidFill>
            </a:endParaRPr>
          </a:p>
        </p:txBody>
      </p:sp>
      <p:sp>
        <p:nvSpPr>
          <p:cNvPr id="12" name="plcSectionTitle">
            <a:extLst>
              <a:ext uri="{FF2B5EF4-FFF2-40B4-BE49-F238E27FC236}">
                <a16:creationId xmlns:a16="http://schemas.microsoft.com/office/drawing/2014/main" id="{A0986BAB-7A84-4675-907C-814E976DD806}"/>
              </a:ext>
            </a:extLst>
          </p:cNvPr>
          <p:cNvSpPr>
            <a:spLocks noGrp="1"/>
          </p:cNvSpPr>
          <p:nvPr>
            <p:ph type="body" sz="quarter" idx="13" hasCustomPrompt="1"/>
          </p:nvPr>
        </p:nvSpPr>
        <p:spPr>
          <a:xfrm>
            <a:off x="599281" y="3183070"/>
            <a:ext cx="3040213" cy="2970213"/>
          </a:xfrm>
        </p:spPr>
        <p:txBody>
          <a:bodyPr tIns="0" rIns="0" bIns="0" anchor="t">
            <a:noAutofit/>
          </a:bodyPr>
          <a:lstStyle>
            <a:lvl1pPr>
              <a:lnSpc>
                <a:spcPct val="100000"/>
              </a:lnSpc>
              <a:spcBef>
                <a:spcPts val="0"/>
              </a:spcBef>
              <a:spcAft>
                <a:spcPts val="0"/>
              </a:spcAft>
              <a:defRPr sz="2275"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292016659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5" name="Footer Placeholder 1"/>
          <p:cNvSpPr>
            <a:spLocks noGrp="1"/>
          </p:cNvSpPr>
          <p:nvPr>
            <p:ph type="ftr" sz="quarter" idx="3"/>
          </p:nvPr>
        </p:nvSpPr>
        <p:spPr>
          <a:xfrm>
            <a:off x="1430338" y="6623219"/>
            <a:ext cx="3136900" cy="115195"/>
          </a:xfrm>
          <a:prstGeom prst="rect">
            <a:avLst/>
          </a:prstGeom>
        </p:spPr>
        <p:txBody>
          <a:bodyPr vert="horz" lIns="0" tIns="72000" rIns="36000" bIns="72000" rtlCol="0" anchor="ctr"/>
          <a:lstStyle>
            <a:lvl1pPr algn="l">
              <a:defRPr sz="488">
                <a:solidFill>
                  <a:schemeClr val="bg2"/>
                </a:solidFill>
              </a:defRPr>
            </a:lvl1pPr>
          </a:lstStyle>
          <a:p>
            <a:r>
              <a:rPr lang="en-US">
                <a:solidFill>
                  <a:schemeClr val="bg2"/>
                </a:solidFill>
              </a:rPr>
              <a:t> </a:t>
            </a:r>
          </a:p>
        </p:txBody>
      </p:sp>
    </p:spTree>
    <p:extLst>
      <p:ext uri="{BB962C8B-B14F-4D97-AF65-F5344CB8AC3E}">
        <p14:creationId xmlns:p14="http://schemas.microsoft.com/office/powerpoint/2010/main" val="2548884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5" name="Footer Placeholder 1"/>
          <p:cNvSpPr>
            <a:spLocks noGrp="1"/>
          </p:cNvSpPr>
          <p:nvPr>
            <p:ph type="ftr" sz="quarter" idx="3"/>
          </p:nvPr>
        </p:nvSpPr>
        <p:spPr>
          <a:xfrm>
            <a:off x="1430338" y="6623219"/>
            <a:ext cx="3136900" cy="115195"/>
          </a:xfrm>
          <a:prstGeom prst="rect">
            <a:avLst/>
          </a:prstGeom>
        </p:spPr>
        <p:txBody>
          <a:bodyPr vert="horz" lIns="0" tIns="72000" rIns="36000" bIns="72000" rtlCol="0" anchor="ctr"/>
          <a:lstStyle>
            <a:lvl1pPr algn="l">
              <a:defRPr sz="488">
                <a:solidFill>
                  <a:schemeClr val="bg2"/>
                </a:solidFill>
              </a:defRPr>
            </a:lvl1pPr>
          </a:lstStyle>
          <a:p>
            <a:r>
              <a:rPr lang="en-US">
                <a:solidFill>
                  <a:schemeClr val="bg2"/>
                </a:solidFill>
              </a:rPr>
              <a:t> </a:t>
            </a:r>
          </a:p>
        </p:txBody>
      </p:sp>
    </p:spTree>
    <p:extLst>
      <p:ext uri="{BB962C8B-B14F-4D97-AF65-F5344CB8AC3E}">
        <p14:creationId xmlns:p14="http://schemas.microsoft.com/office/powerpoint/2010/main" val="2793340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22" name="plcPicture">
            <a:extLst>
              <a:ext uri="{FF2B5EF4-FFF2-40B4-BE49-F238E27FC236}">
                <a16:creationId xmlns:a16="http://schemas.microsoft.com/office/drawing/2014/main" id="{24EE9CC8-950C-49B4-9FDC-63D2C17B2C2C}"/>
              </a:ext>
            </a:extLst>
          </p:cNvPr>
          <p:cNvSpPr>
            <a:spLocks noGrp="1"/>
          </p:cNvSpPr>
          <p:nvPr>
            <p:ph type="pic" sz="quarter" idx="22"/>
          </p:nvPr>
        </p:nvSpPr>
        <p:spPr>
          <a:xfrm>
            <a:off x="1" y="0"/>
            <a:ext cx="5232905" cy="6858000"/>
          </a:xfrm>
          <a:custGeom>
            <a:avLst/>
            <a:gdLst>
              <a:gd name="connsiteX0" fmla="*/ 0 w 5232905"/>
              <a:gd name="connsiteY0" fmla="*/ 0 h 6858000"/>
              <a:gd name="connsiteX1" fmla="*/ 5232905 w 5232905"/>
              <a:gd name="connsiteY1" fmla="*/ 0 h 6858000"/>
              <a:gd name="connsiteX2" fmla="*/ 5232905 w 5232905"/>
              <a:gd name="connsiteY2" fmla="*/ 296862 h 6858000"/>
              <a:gd name="connsiteX3" fmla="*/ 4953000 w 5232905"/>
              <a:gd name="connsiteY3" fmla="*/ 296862 h 6858000"/>
              <a:gd name="connsiteX4" fmla="*/ 4953000 w 5232905"/>
              <a:gd name="connsiteY4" fmla="*/ 6453188 h 6858000"/>
              <a:gd name="connsiteX5" fmla="*/ 5232905 w 5232905"/>
              <a:gd name="connsiteY5" fmla="*/ 6453188 h 6858000"/>
              <a:gd name="connsiteX6" fmla="*/ 5232905 w 5232905"/>
              <a:gd name="connsiteY6" fmla="*/ 6858000 h 6858000"/>
              <a:gd name="connsiteX7" fmla="*/ 0 w 523290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905" h="6858000">
                <a:moveTo>
                  <a:pt x="0" y="0"/>
                </a:moveTo>
                <a:lnTo>
                  <a:pt x="5232905" y="0"/>
                </a:lnTo>
                <a:lnTo>
                  <a:pt x="5232905" y="296862"/>
                </a:lnTo>
                <a:lnTo>
                  <a:pt x="4953000" y="296862"/>
                </a:lnTo>
                <a:lnTo>
                  <a:pt x="4953000" y="6453188"/>
                </a:lnTo>
                <a:lnTo>
                  <a:pt x="5232905" y="6453188"/>
                </a:lnTo>
                <a:lnTo>
                  <a:pt x="5232905" y="6858000"/>
                </a:lnTo>
                <a:lnTo>
                  <a:pt x="0" y="6858000"/>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endParaRPr lang="en-GB"/>
          </a:p>
        </p:txBody>
      </p:sp>
      <p:sp>
        <p:nvSpPr>
          <p:cNvPr id="7" name="txtSecureMarker2" hidden="1"/>
          <p:cNvSpPr txBox="1"/>
          <p:nvPr userDrawn="1"/>
        </p:nvSpPr>
        <p:spPr>
          <a:xfrm>
            <a:off x="7081838" y="6153283"/>
            <a:ext cx="1812071" cy="638209"/>
          </a:xfrm>
          <a:prstGeom prst="rect">
            <a:avLst/>
          </a:prstGeom>
          <a:noFill/>
        </p:spPr>
        <p:txBody>
          <a:bodyPr wrap="square" rtlCol="0" anchor="b" anchorCtr="0">
            <a:noAutofit/>
          </a:bodyPr>
          <a:lstStyle/>
          <a:p>
            <a:pPr algn="ctr"/>
            <a:r>
              <a:rPr lang="en-GB" sz="894">
                <a:solidFill>
                  <a:srgbClr val="000000"/>
                </a:solidFill>
              </a:rPr>
              <a:t>SC</a:t>
            </a:r>
            <a:r>
              <a:rPr lang="en-GB" sz="894" baseline="0">
                <a:solidFill>
                  <a:srgbClr val="000000"/>
                </a:solidFill>
              </a:rPr>
              <a:t> TEXT GOES HERE</a:t>
            </a:r>
            <a:endParaRPr lang="en-GB" sz="894">
              <a:solidFill>
                <a:srgbClr val="000000"/>
              </a:solidFill>
            </a:endParaRPr>
          </a:p>
        </p:txBody>
      </p:sp>
      <p:sp>
        <p:nvSpPr>
          <p:cNvPr id="8" name="txtSecureMarker1" hidden="1"/>
          <p:cNvSpPr txBox="1"/>
          <p:nvPr userDrawn="1"/>
        </p:nvSpPr>
        <p:spPr>
          <a:xfrm>
            <a:off x="7081837" y="-2"/>
            <a:ext cx="1810800" cy="637200"/>
          </a:xfrm>
          <a:prstGeom prst="rect">
            <a:avLst/>
          </a:prstGeom>
          <a:noFill/>
        </p:spPr>
        <p:txBody>
          <a:bodyPr wrap="square" rtlCol="0">
            <a:noAutofit/>
          </a:bodyPr>
          <a:lstStyle/>
          <a:p>
            <a:pPr algn="ctr"/>
            <a:r>
              <a:rPr lang="en-GB" sz="894">
                <a:solidFill>
                  <a:srgbClr val="000000"/>
                </a:solidFill>
              </a:rPr>
              <a:t>SC</a:t>
            </a:r>
            <a:r>
              <a:rPr lang="en-GB" sz="894" baseline="0">
                <a:solidFill>
                  <a:srgbClr val="000000"/>
                </a:solidFill>
              </a:rPr>
              <a:t> TEXT GOES HERE</a:t>
            </a:r>
            <a:endParaRPr lang="en-GB" sz="894">
              <a:solidFill>
                <a:srgbClr val="000000"/>
              </a:solidFill>
            </a:endParaRPr>
          </a:p>
        </p:txBody>
      </p:sp>
      <p:sp>
        <p:nvSpPr>
          <p:cNvPr id="14" name="shpSection">
            <a:extLst>
              <a:ext uri="{FF2B5EF4-FFF2-40B4-BE49-F238E27FC236}">
                <a16:creationId xmlns:a16="http://schemas.microsoft.com/office/drawing/2014/main" id="{2C462A43-E7D0-4D8B-8788-CAF9721D7CCD}"/>
              </a:ext>
            </a:extLst>
          </p:cNvPr>
          <p:cNvSpPr/>
          <p:nvPr userDrawn="1"/>
        </p:nvSpPr>
        <p:spPr>
          <a:xfrm>
            <a:off x="4953000" y="296862"/>
            <a:ext cx="4645026"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solidFill>
                <a:srgbClr val="FFFFFF"/>
              </a:solidFill>
            </a:endParaRPr>
          </a:p>
        </p:txBody>
      </p:sp>
      <p:sp>
        <p:nvSpPr>
          <p:cNvPr id="13" name="plcSectionNumber"/>
          <p:cNvSpPr>
            <a:spLocks noGrp="1"/>
          </p:cNvSpPr>
          <p:nvPr>
            <p:ph type="body" sz="quarter" idx="15" hasCustomPrompt="1"/>
          </p:nvPr>
        </p:nvSpPr>
        <p:spPr>
          <a:xfrm>
            <a:off x="7343646" y="1706807"/>
            <a:ext cx="1953000" cy="1315824"/>
          </a:xfrm>
        </p:spPr>
        <p:txBody>
          <a:bodyPr rIns="0" anchor="ctr">
            <a:normAutofit/>
          </a:bodyPr>
          <a:lstStyle>
            <a:lvl1pPr algn="r">
              <a:lnSpc>
                <a:spcPct val="80000"/>
              </a:lnSpc>
              <a:spcBef>
                <a:spcPts val="0"/>
              </a:spcBef>
              <a:defRPr sz="8125" b="1" cap="all" spc="-122" baseline="0">
                <a:solidFill>
                  <a:schemeClr val="bg2"/>
                </a:solidFill>
              </a:defRPr>
            </a:lvl1pPr>
            <a:lvl2pPr>
              <a:lnSpc>
                <a:spcPct val="80000"/>
              </a:lnSpc>
              <a:spcBef>
                <a:spcPts val="0"/>
              </a:spcBef>
              <a:defRPr sz="4063" spc="-122">
                <a:solidFill>
                  <a:schemeClr val="bg2"/>
                </a:solidFill>
              </a:defRPr>
            </a:lvl2pPr>
          </a:lstStyle>
          <a:p>
            <a:pPr lvl="0"/>
            <a:r>
              <a:rPr lang="en-GB"/>
              <a:t>##</a:t>
            </a:r>
          </a:p>
        </p:txBody>
      </p:sp>
      <p:sp>
        <p:nvSpPr>
          <p:cNvPr id="10" name="plcSectionTitle">
            <a:extLst>
              <a:ext uri="{FF2B5EF4-FFF2-40B4-BE49-F238E27FC236}">
                <a16:creationId xmlns:a16="http://schemas.microsoft.com/office/drawing/2014/main" id="{13355FC8-EA57-4962-8268-3E776272D01A}"/>
              </a:ext>
            </a:extLst>
          </p:cNvPr>
          <p:cNvSpPr>
            <a:spLocks noGrp="1"/>
          </p:cNvSpPr>
          <p:nvPr>
            <p:ph type="body" sz="quarter" idx="13" hasCustomPrompt="1"/>
          </p:nvPr>
        </p:nvSpPr>
        <p:spPr>
          <a:xfrm>
            <a:off x="5260064" y="3183070"/>
            <a:ext cx="4030144" cy="2970213"/>
          </a:xfrm>
        </p:spPr>
        <p:txBody>
          <a:bodyPr tIns="0" rIns="0" bIns="0" anchor="t">
            <a:noAutofit/>
          </a:bodyPr>
          <a:lstStyle>
            <a:lvl1pPr algn="r">
              <a:lnSpc>
                <a:spcPct val="100000"/>
              </a:lnSpc>
              <a:spcBef>
                <a:spcPts val="0"/>
              </a:spcBef>
              <a:spcAft>
                <a:spcPts val="0"/>
              </a:spcAft>
              <a:defRPr sz="2275" b="1" cap="none" spc="0" baseline="0">
                <a:solidFill>
                  <a:schemeClr val="bg2"/>
                </a:solidFill>
              </a:defRPr>
            </a:lvl1pPr>
            <a:lvl2pPr algn="r">
              <a:lnSpc>
                <a:spcPct val="100000"/>
              </a:lnSpc>
              <a:spcBef>
                <a:spcPts val="0"/>
              </a:spcBef>
              <a:spcAft>
                <a:spcPts val="0"/>
              </a:spcAft>
              <a:defRPr sz="1381" b="0" cap="none" spc="0">
                <a:solidFill>
                  <a:schemeClr val="tx1"/>
                </a:solidFill>
              </a:defRPr>
            </a:lvl2pPr>
            <a:lvl3pPr algn="r">
              <a:lnSpc>
                <a:spcPct val="100000"/>
              </a:lnSpc>
              <a:spcAft>
                <a:spcPts val="0"/>
              </a:spcAft>
              <a:defRPr sz="1381" spc="0">
                <a:solidFill>
                  <a:srgbClr val="7A91A6"/>
                </a:solidFill>
              </a:defRPr>
            </a:lvl3pPr>
            <a:lvl4pPr marL="0" indent="0" algn="r">
              <a:spcBef>
                <a:spcPts val="0"/>
              </a:spcBef>
              <a:spcAft>
                <a:spcPts val="0"/>
              </a:spcAft>
              <a:buNone/>
              <a:defRPr sz="1381" spc="0">
                <a:solidFill>
                  <a:srgbClr val="7A91A6"/>
                </a:solidFill>
              </a:defRPr>
            </a:lvl4pPr>
            <a:lvl5pPr marL="0" indent="0" algn="r">
              <a:spcBef>
                <a:spcPts val="0"/>
              </a:spcBef>
              <a:spcAft>
                <a:spcPts val="0"/>
              </a:spcAft>
              <a:buNone/>
              <a:defRPr sz="1381" spc="0">
                <a:solidFill>
                  <a:srgbClr val="7A91A6"/>
                </a:solidFill>
              </a:defRPr>
            </a:lvl5pPr>
            <a:lvl6pPr marL="0" indent="0" algn="r">
              <a:lnSpc>
                <a:spcPct val="100000"/>
              </a:lnSpc>
              <a:spcBef>
                <a:spcPts val="0"/>
              </a:spcBef>
              <a:spcAft>
                <a:spcPts val="0"/>
              </a:spcAft>
              <a:buNone/>
              <a:defRPr sz="1381" spc="0">
                <a:solidFill>
                  <a:srgbClr val="7A91A6"/>
                </a:solidFill>
              </a:defRPr>
            </a:lvl6pPr>
            <a:lvl7pPr marL="0" indent="0" algn="r">
              <a:lnSpc>
                <a:spcPct val="100000"/>
              </a:lnSpc>
              <a:spcBef>
                <a:spcPts val="0"/>
              </a:spcBef>
              <a:spcAft>
                <a:spcPts val="0"/>
              </a:spcAft>
              <a:buNone/>
              <a:defRPr sz="1381" spc="0">
                <a:solidFill>
                  <a:srgbClr val="7A91A6"/>
                </a:solidFill>
              </a:defRPr>
            </a:lvl7pPr>
            <a:lvl8pPr marL="0" indent="0" algn="r">
              <a:lnSpc>
                <a:spcPct val="100000"/>
              </a:lnSpc>
              <a:spcBef>
                <a:spcPts val="0"/>
              </a:spcBef>
              <a:spcAft>
                <a:spcPts val="0"/>
              </a:spcAft>
              <a:buNone/>
              <a:defRPr sz="1381" spc="0">
                <a:solidFill>
                  <a:srgbClr val="7A91A6"/>
                </a:solidFill>
              </a:defRPr>
            </a:lvl8pPr>
            <a:lvl9pPr marL="0" indent="0" algn="r">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2992779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281" y="1520827"/>
            <a:ext cx="8709819" cy="4645025"/>
          </a:xfrm>
        </p:spPr>
        <p:txBody>
          <a:bodyPr>
            <a:noAutofit/>
          </a:bodyPr>
          <a:lstStyle>
            <a:lvl5pPr>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Text Placeholder 7"/>
          <p:cNvSpPr>
            <a:spLocks noGrp="1"/>
          </p:cNvSpPr>
          <p:nvPr>
            <p:ph type="body" sz="quarter" idx="13" hasCustomPrompt="1"/>
          </p:nvPr>
        </p:nvSpPr>
        <p:spPr>
          <a:xfrm>
            <a:off x="599280" y="586864"/>
            <a:ext cx="8708400" cy="718063"/>
          </a:xfrm>
        </p:spPr>
        <p:txBody>
          <a:bodyPr tIns="0" rIns="0" bIns="0" anchor="t">
            <a:noAutofit/>
          </a:bodyPr>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1949731598"/>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99281" y="1520827"/>
            <a:ext cx="8709819" cy="4645025"/>
          </a:xfrm>
        </p:spPr>
        <p:txBody>
          <a:bodyPr numCol="2" spcCol="180000">
            <a:noAutofit/>
          </a:bodyPr>
          <a:lstStyle>
            <a:lvl5pPr indent="-149175">
              <a:defRPr/>
            </a:lvl5pPr>
            <a:lvl6pPr>
              <a:defRPr baseline="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599280" y="586864"/>
            <a:ext cx="8708400" cy="718063"/>
          </a:xfrm>
        </p:spPr>
        <p:txBody>
          <a:bodyPr tIns="0" rIns="0" bIns="0" anchor="t">
            <a:noAutofit/>
          </a:bodyPr>
          <a:lstStyle>
            <a:lvl1pPr>
              <a:lnSpc>
                <a:spcPct val="100000"/>
              </a:lnSpc>
              <a:spcBef>
                <a:spcPts val="0"/>
              </a:spcBef>
              <a:spcAft>
                <a:spcPts val="0"/>
              </a:spcAft>
              <a:defRPr sz="1788" b="1" cap="none" spc="0" baseline="0">
                <a:solidFill>
                  <a:schemeClr val="bg2"/>
                </a:solidFill>
              </a:defRPr>
            </a:lvl1pPr>
            <a:lvl2pPr>
              <a:lnSpc>
                <a:spcPct val="100000"/>
              </a:lnSpc>
              <a:spcBef>
                <a:spcPts val="0"/>
              </a:spcBef>
              <a:spcAft>
                <a:spcPts val="0"/>
              </a:spcAft>
              <a:defRPr sz="1381" b="0" cap="none" spc="0">
                <a:solidFill>
                  <a:schemeClr val="tx1"/>
                </a:solidFill>
              </a:defRPr>
            </a:lvl2pPr>
            <a:lvl3pPr>
              <a:lnSpc>
                <a:spcPct val="100000"/>
              </a:lnSpc>
              <a:spcAft>
                <a:spcPts val="0"/>
              </a:spcAft>
              <a:defRPr sz="1381" spc="0">
                <a:solidFill>
                  <a:srgbClr val="7A91A6"/>
                </a:solidFill>
              </a:defRPr>
            </a:lvl3pPr>
            <a:lvl4pPr marL="0" indent="0">
              <a:spcBef>
                <a:spcPts val="0"/>
              </a:spcBef>
              <a:spcAft>
                <a:spcPts val="0"/>
              </a:spcAft>
              <a:buNone/>
              <a:defRPr sz="1381" spc="0">
                <a:solidFill>
                  <a:srgbClr val="7A91A6"/>
                </a:solidFill>
              </a:defRPr>
            </a:lvl4pPr>
            <a:lvl5pPr marL="0" indent="0">
              <a:spcBef>
                <a:spcPts val="0"/>
              </a:spcBef>
              <a:spcAft>
                <a:spcPts val="0"/>
              </a:spcAft>
              <a:buNone/>
              <a:defRPr sz="1381" spc="0">
                <a:solidFill>
                  <a:srgbClr val="7A91A6"/>
                </a:solidFill>
              </a:defRPr>
            </a:lvl5pPr>
            <a:lvl6pPr marL="0" indent="0">
              <a:lnSpc>
                <a:spcPct val="100000"/>
              </a:lnSpc>
              <a:spcBef>
                <a:spcPts val="0"/>
              </a:spcBef>
              <a:spcAft>
                <a:spcPts val="0"/>
              </a:spcAft>
              <a:buNone/>
              <a:defRPr sz="1381" spc="0">
                <a:solidFill>
                  <a:srgbClr val="7A91A6"/>
                </a:solidFill>
              </a:defRPr>
            </a:lvl6pPr>
            <a:lvl7pPr marL="0" indent="0">
              <a:lnSpc>
                <a:spcPct val="100000"/>
              </a:lnSpc>
              <a:spcBef>
                <a:spcPts val="0"/>
              </a:spcBef>
              <a:spcAft>
                <a:spcPts val="0"/>
              </a:spcAft>
              <a:buNone/>
              <a:defRPr sz="1381" spc="0">
                <a:solidFill>
                  <a:srgbClr val="7A91A6"/>
                </a:solidFill>
              </a:defRPr>
            </a:lvl7pPr>
            <a:lvl8pPr marL="0" indent="0">
              <a:lnSpc>
                <a:spcPct val="100000"/>
              </a:lnSpc>
              <a:spcBef>
                <a:spcPts val="0"/>
              </a:spcBef>
              <a:spcAft>
                <a:spcPts val="0"/>
              </a:spcAft>
              <a:buNone/>
              <a:defRPr sz="1381" spc="0">
                <a:solidFill>
                  <a:srgbClr val="7A91A6"/>
                </a:solidFill>
              </a:defRPr>
            </a:lvl8pPr>
            <a:lvl9pPr marL="0" indent="0">
              <a:lnSpc>
                <a:spcPct val="100000"/>
              </a:lnSpc>
              <a:spcBef>
                <a:spcPts val="0"/>
              </a:spcBef>
              <a:spcAft>
                <a:spcPts val="0"/>
              </a:spcAft>
              <a:buNone/>
              <a:defRPr sz="1381" spc="0">
                <a:solidFill>
                  <a:srgbClr val="7A91A6"/>
                </a:solidFill>
              </a:defRPr>
            </a:lvl9pPr>
          </a:lstStyle>
          <a:p>
            <a:pPr lvl="0"/>
            <a:r>
              <a:rPr lang="en-GB"/>
              <a:t>Click to edit title </a:t>
            </a:r>
          </a:p>
          <a:p>
            <a:pPr lvl="1"/>
            <a:r>
              <a:rPr lang="en-GB"/>
              <a:t>Second level</a:t>
            </a:r>
          </a:p>
        </p:txBody>
      </p:sp>
    </p:spTree>
    <p:extLst>
      <p:ext uri="{BB962C8B-B14F-4D97-AF65-F5344CB8AC3E}">
        <p14:creationId xmlns:p14="http://schemas.microsoft.com/office/powerpoint/2010/main" val="34445865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slideLayout" Target="../slideLayouts/slideLayout41.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42" Type="http://schemas.openxmlformats.org/officeDocument/2006/relationships/slideLayout" Target="../slideLayouts/slideLayout44.xml"/><Relationship Id="rId47" Type="http://schemas.openxmlformats.org/officeDocument/2006/relationships/slideLayout" Target="../slideLayouts/slideLayout49.xml"/><Relationship Id="rId50" Type="http://schemas.openxmlformats.org/officeDocument/2006/relationships/slideLayout" Target="../slideLayouts/slideLayout52.xml"/><Relationship Id="rId55" Type="http://schemas.openxmlformats.org/officeDocument/2006/relationships/slideLayout" Target="../slideLayouts/slideLayout57.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 Id="rId46" Type="http://schemas.openxmlformats.org/officeDocument/2006/relationships/slideLayout" Target="../slideLayouts/slideLayout48.xml"/><Relationship Id="rId59" Type="http://schemas.openxmlformats.org/officeDocument/2006/relationships/slideLayout" Target="../slideLayouts/slideLayout61.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41" Type="http://schemas.openxmlformats.org/officeDocument/2006/relationships/slideLayout" Target="../slideLayouts/slideLayout43.xml"/><Relationship Id="rId54" Type="http://schemas.openxmlformats.org/officeDocument/2006/relationships/slideLayout" Target="../slideLayouts/slideLayout56.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slideLayout" Target="../slideLayouts/slideLayout42.xml"/><Relationship Id="rId45" Type="http://schemas.openxmlformats.org/officeDocument/2006/relationships/slideLayout" Target="../slideLayouts/slideLayout47.xml"/><Relationship Id="rId53" Type="http://schemas.openxmlformats.org/officeDocument/2006/relationships/slideLayout" Target="../slideLayouts/slideLayout55.xml"/><Relationship Id="rId58" Type="http://schemas.openxmlformats.org/officeDocument/2006/relationships/slideLayout" Target="../slideLayouts/slideLayout60.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49" Type="http://schemas.openxmlformats.org/officeDocument/2006/relationships/slideLayout" Target="../slideLayouts/slideLayout51.xml"/><Relationship Id="rId57" Type="http://schemas.openxmlformats.org/officeDocument/2006/relationships/slideLayout" Target="../slideLayouts/slideLayout59.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4" Type="http://schemas.openxmlformats.org/officeDocument/2006/relationships/slideLayout" Target="../slideLayouts/slideLayout46.xml"/><Relationship Id="rId52" Type="http://schemas.openxmlformats.org/officeDocument/2006/relationships/slideLayout" Target="../slideLayouts/slideLayout54.xml"/><Relationship Id="rId6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43" Type="http://schemas.openxmlformats.org/officeDocument/2006/relationships/slideLayout" Target="../slideLayouts/slideLayout45.xml"/><Relationship Id="rId48" Type="http://schemas.openxmlformats.org/officeDocument/2006/relationships/slideLayout" Target="../slideLayouts/slideLayout50.xml"/><Relationship Id="rId56" Type="http://schemas.openxmlformats.org/officeDocument/2006/relationships/slideLayout" Target="../slideLayouts/slideLayout58.xml"/><Relationship Id="rId8" Type="http://schemas.openxmlformats.org/officeDocument/2006/relationships/slideLayout" Target="../slideLayouts/slideLayout10.xml"/><Relationship Id="rId51" Type="http://schemas.openxmlformats.org/officeDocument/2006/relationships/slideLayout" Target="../slideLayouts/slideLayout53.xml"/><Relationship Id="rId3"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
            </p:custDataLst>
            <p:extLst>
              <p:ext uri="{D42A27DB-BD31-4B8C-83A1-F6EECF244321}">
                <p14:modId xmlns:p14="http://schemas.microsoft.com/office/powerpoint/2010/main" val="3053953235"/>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spid="_x0000_s1047"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1291" y="1589"/>
                        <a:ext cx="1289" cy="1587"/>
                      </a:xfrm>
                      <a:prstGeom prst="rect">
                        <a:avLst/>
                      </a:prstGeom>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020" r:id="rId1"/>
    <p:sldLayoutId id="2147484025" r:id="rId2"/>
  </p:sldLayoutIdLst>
  <p:hf hdr="0" ftr="0" dt="0"/>
  <p:txStyles>
    <p:titleStyle>
      <a:lvl1pPr algn="ctr" defTabSz="535037" rtl="0" eaLnBrk="0" fontAlgn="base" hangingPunct="0">
        <a:spcBef>
          <a:spcPct val="0"/>
        </a:spcBef>
        <a:spcAft>
          <a:spcPct val="0"/>
        </a:spcAft>
        <a:defRPr sz="5200" kern="1200">
          <a:solidFill>
            <a:schemeClr val="tx1"/>
          </a:solidFill>
          <a:latin typeface="+mj-lt"/>
          <a:ea typeface="+mj-ea"/>
          <a:cs typeface="+mj-cs"/>
        </a:defRPr>
      </a:lvl1pPr>
      <a:lvl2pPr algn="ctr" defTabSz="535037" rtl="0" eaLnBrk="0" fontAlgn="base" hangingPunct="0">
        <a:spcBef>
          <a:spcPct val="0"/>
        </a:spcBef>
        <a:spcAft>
          <a:spcPct val="0"/>
        </a:spcAft>
        <a:defRPr sz="5200">
          <a:solidFill>
            <a:schemeClr val="tx1"/>
          </a:solidFill>
          <a:latin typeface="Calibri" panose="020F0502020204030204" pitchFamily="34" charset="0"/>
        </a:defRPr>
      </a:lvl2pPr>
      <a:lvl3pPr algn="ctr" defTabSz="535037" rtl="0" eaLnBrk="0" fontAlgn="base" hangingPunct="0">
        <a:spcBef>
          <a:spcPct val="0"/>
        </a:spcBef>
        <a:spcAft>
          <a:spcPct val="0"/>
        </a:spcAft>
        <a:defRPr sz="5200">
          <a:solidFill>
            <a:schemeClr val="tx1"/>
          </a:solidFill>
          <a:latin typeface="Calibri" panose="020F0502020204030204" pitchFamily="34" charset="0"/>
        </a:defRPr>
      </a:lvl3pPr>
      <a:lvl4pPr algn="ctr" defTabSz="535037" rtl="0" eaLnBrk="0" fontAlgn="base" hangingPunct="0">
        <a:spcBef>
          <a:spcPct val="0"/>
        </a:spcBef>
        <a:spcAft>
          <a:spcPct val="0"/>
        </a:spcAft>
        <a:defRPr sz="5200">
          <a:solidFill>
            <a:schemeClr val="tx1"/>
          </a:solidFill>
          <a:latin typeface="Calibri" panose="020F0502020204030204" pitchFamily="34" charset="0"/>
        </a:defRPr>
      </a:lvl4pPr>
      <a:lvl5pPr algn="ctr" defTabSz="535037" rtl="0" eaLnBrk="0" fontAlgn="base" hangingPunct="0">
        <a:spcBef>
          <a:spcPct val="0"/>
        </a:spcBef>
        <a:spcAft>
          <a:spcPct val="0"/>
        </a:spcAft>
        <a:defRPr sz="5200">
          <a:solidFill>
            <a:schemeClr val="tx1"/>
          </a:solidFill>
          <a:latin typeface="Calibri" panose="020F0502020204030204" pitchFamily="34" charset="0"/>
        </a:defRPr>
      </a:lvl5pPr>
      <a:lvl6pPr marL="402325" algn="ctr" defTabSz="535037" rtl="0" fontAlgn="base">
        <a:spcBef>
          <a:spcPct val="0"/>
        </a:spcBef>
        <a:spcAft>
          <a:spcPct val="0"/>
        </a:spcAft>
        <a:defRPr sz="5200">
          <a:solidFill>
            <a:schemeClr val="tx1"/>
          </a:solidFill>
          <a:latin typeface="Calibri" panose="020F0502020204030204" pitchFamily="34" charset="0"/>
        </a:defRPr>
      </a:lvl6pPr>
      <a:lvl7pPr marL="804649" algn="ctr" defTabSz="535037" rtl="0" fontAlgn="base">
        <a:spcBef>
          <a:spcPct val="0"/>
        </a:spcBef>
        <a:spcAft>
          <a:spcPct val="0"/>
        </a:spcAft>
        <a:defRPr sz="5200">
          <a:solidFill>
            <a:schemeClr val="tx1"/>
          </a:solidFill>
          <a:latin typeface="Calibri" panose="020F0502020204030204" pitchFamily="34" charset="0"/>
        </a:defRPr>
      </a:lvl7pPr>
      <a:lvl8pPr marL="1206974" algn="ctr" defTabSz="535037" rtl="0" fontAlgn="base">
        <a:spcBef>
          <a:spcPct val="0"/>
        </a:spcBef>
        <a:spcAft>
          <a:spcPct val="0"/>
        </a:spcAft>
        <a:defRPr sz="5200">
          <a:solidFill>
            <a:schemeClr val="tx1"/>
          </a:solidFill>
          <a:latin typeface="Calibri" panose="020F0502020204030204" pitchFamily="34" charset="0"/>
        </a:defRPr>
      </a:lvl8pPr>
      <a:lvl9pPr marL="1609298" algn="ctr" defTabSz="535037" rtl="0" fontAlgn="base">
        <a:spcBef>
          <a:spcPct val="0"/>
        </a:spcBef>
        <a:spcAft>
          <a:spcPct val="0"/>
        </a:spcAft>
        <a:defRPr sz="5200">
          <a:solidFill>
            <a:schemeClr val="tx1"/>
          </a:solidFill>
          <a:latin typeface="Calibri" panose="020F0502020204030204" pitchFamily="34" charset="0"/>
        </a:defRPr>
      </a:lvl9pPr>
    </p:titleStyle>
    <p:bodyStyle>
      <a:lvl1pPr marL="400928" indent="-400928" algn="l" defTabSz="535037" rtl="0" eaLnBrk="0" fontAlgn="base" hangingPunct="0">
        <a:spcBef>
          <a:spcPct val="20000"/>
        </a:spcBef>
        <a:spcAft>
          <a:spcPct val="0"/>
        </a:spcAft>
        <a:buFont typeface="Arial" panose="020B0604020202020204" pitchFamily="34" charset="0"/>
        <a:buChar char="•"/>
        <a:defRPr sz="3800" kern="1200">
          <a:solidFill>
            <a:schemeClr val="tx1"/>
          </a:solidFill>
          <a:latin typeface="+mn-lt"/>
          <a:ea typeface="+mn-ea"/>
          <a:cs typeface="+mn-cs"/>
        </a:defRPr>
      </a:lvl1pPr>
      <a:lvl2pPr marL="870307" indent="-333874" algn="l" defTabSz="535037"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2pPr>
      <a:lvl3pPr marL="1339686" indent="-266820" algn="l" defTabSz="535037"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3pPr>
      <a:lvl4pPr marL="1876118" indent="-266820" algn="l" defTabSz="535037"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412551" indent="-266820" algn="l" defTabSz="535037"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950306" indent="-268209" algn="l" defTabSz="536420" rtl="0" eaLnBrk="1" latinLnBrk="0" hangingPunct="1">
        <a:spcBef>
          <a:spcPct val="20000"/>
        </a:spcBef>
        <a:buFont typeface="Arial"/>
        <a:buChar char="•"/>
        <a:defRPr sz="2300" kern="1200">
          <a:solidFill>
            <a:schemeClr val="tx1"/>
          </a:solidFill>
          <a:latin typeface="+mn-lt"/>
          <a:ea typeface="+mn-ea"/>
          <a:cs typeface="+mn-cs"/>
        </a:defRPr>
      </a:lvl6pPr>
      <a:lvl7pPr marL="3486726" indent="-268209" algn="l" defTabSz="536420" rtl="0" eaLnBrk="1" latinLnBrk="0" hangingPunct="1">
        <a:spcBef>
          <a:spcPct val="20000"/>
        </a:spcBef>
        <a:buFont typeface="Arial"/>
        <a:buChar char="•"/>
        <a:defRPr sz="2300" kern="1200">
          <a:solidFill>
            <a:schemeClr val="tx1"/>
          </a:solidFill>
          <a:latin typeface="+mn-lt"/>
          <a:ea typeface="+mn-ea"/>
          <a:cs typeface="+mn-cs"/>
        </a:defRPr>
      </a:lvl7pPr>
      <a:lvl8pPr marL="4023146" indent="-268209" algn="l" defTabSz="536420" rtl="0" eaLnBrk="1" latinLnBrk="0" hangingPunct="1">
        <a:spcBef>
          <a:spcPct val="20000"/>
        </a:spcBef>
        <a:buFont typeface="Arial"/>
        <a:buChar char="•"/>
        <a:defRPr sz="2300" kern="1200">
          <a:solidFill>
            <a:schemeClr val="tx1"/>
          </a:solidFill>
          <a:latin typeface="+mn-lt"/>
          <a:ea typeface="+mn-ea"/>
          <a:cs typeface="+mn-cs"/>
        </a:defRPr>
      </a:lvl8pPr>
      <a:lvl9pPr marL="4559565" indent="-268209" algn="l" defTabSz="53642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36420" rtl="0" eaLnBrk="1" latinLnBrk="0" hangingPunct="1">
        <a:defRPr sz="2100" kern="1200">
          <a:solidFill>
            <a:schemeClr val="tx1"/>
          </a:solidFill>
          <a:latin typeface="+mn-lt"/>
          <a:ea typeface="+mn-ea"/>
          <a:cs typeface="+mn-cs"/>
        </a:defRPr>
      </a:lvl1pPr>
      <a:lvl2pPr marL="536420" algn="l" defTabSz="536420" rtl="0" eaLnBrk="1" latinLnBrk="0" hangingPunct="1">
        <a:defRPr sz="2100" kern="1200">
          <a:solidFill>
            <a:schemeClr val="tx1"/>
          </a:solidFill>
          <a:latin typeface="+mn-lt"/>
          <a:ea typeface="+mn-ea"/>
          <a:cs typeface="+mn-cs"/>
        </a:defRPr>
      </a:lvl2pPr>
      <a:lvl3pPr marL="1072840" algn="l" defTabSz="536420" rtl="0" eaLnBrk="1" latinLnBrk="0" hangingPunct="1">
        <a:defRPr sz="2100" kern="1200">
          <a:solidFill>
            <a:schemeClr val="tx1"/>
          </a:solidFill>
          <a:latin typeface="+mn-lt"/>
          <a:ea typeface="+mn-ea"/>
          <a:cs typeface="+mn-cs"/>
        </a:defRPr>
      </a:lvl3pPr>
      <a:lvl4pPr marL="1609258" algn="l" defTabSz="536420" rtl="0" eaLnBrk="1" latinLnBrk="0" hangingPunct="1">
        <a:defRPr sz="2100" kern="1200">
          <a:solidFill>
            <a:schemeClr val="tx1"/>
          </a:solidFill>
          <a:latin typeface="+mn-lt"/>
          <a:ea typeface="+mn-ea"/>
          <a:cs typeface="+mn-cs"/>
        </a:defRPr>
      </a:lvl4pPr>
      <a:lvl5pPr marL="2145677" algn="l" defTabSz="536420" rtl="0" eaLnBrk="1" latinLnBrk="0" hangingPunct="1">
        <a:defRPr sz="2100" kern="1200">
          <a:solidFill>
            <a:schemeClr val="tx1"/>
          </a:solidFill>
          <a:latin typeface="+mn-lt"/>
          <a:ea typeface="+mn-ea"/>
          <a:cs typeface="+mn-cs"/>
        </a:defRPr>
      </a:lvl5pPr>
      <a:lvl6pPr marL="2682097" algn="l" defTabSz="536420" rtl="0" eaLnBrk="1" latinLnBrk="0" hangingPunct="1">
        <a:defRPr sz="2100" kern="1200">
          <a:solidFill>
            <a:schemeClr val="tx1"/>
          </a:solidFill>
          <a:latin typeface="+mn-lt"/>
          <a:ea typeface="+mn-ea"/>
          <a:cs typeface="+mn-cs"/>
        </a:defRPr>
      </a:lvl6pPr>
      <a:lvl7pPr marL="3218517" algn="l" defTabSz="536420" rtl="0" eaLnBrk="1" latinLnBrk="0" hangingPunct="1">
        <a:defRPr sz="2100" kern="1200">
          <a:solidFill>
            <a:schemeClr val="tx1"/>
          </a:solidFill>
          <a:latin typeface="+mn-lt"/>
          <a:ea typeface="+mn-ea"/>
          <a:cs typeface="+mn-cs"/>
        </a:defRPr>
      </a:lvl7pPr>
      <a:lvl8pPr marL="3754935" algn="l" defTabSz="536420" rtl="0" eaLnBrk="1" latinLnBrk="0" hangingPunct="1">
        <a:defRPr sz="2100" kern="1200">
          <a:solidFill>
            <a:schemeClr val="tx1"/>
          </a:solidFill>
          <a:latin typeface="+mn-lt"/>
          <a:ea typeface="+mn-ea"/>
          <a:cs typeface="+mn-cs"/>
        </a:defRPr>
      </a:lvl8pPr>
      <a:lvl9pPr marL="4291355" algn="l" defTabSz="53642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shpShadedBackground"/>
          <p:cNvSpPr/>
          <p:nvPr userDrawn="1"/>
        </p:nvSpPr>
        <p:spPr>
          <a:xfrm>
            <a:off x="307976" y="296862"/>
            <a:ext cx="9290050"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 name="Title Placeholder 1"/>
          <p:cNvSpPr>
            <a:spLocks noGrp="1"/>
          </p:cNvSpPr>
          <p:nvPr>
            <p:ph type="title"/>
          </p:nvPr>
        </p:nvSpPr>
        <p:spPr>
          <a:xfrm>
            <a:off x="599282" y="593914"/>
            <a:ext cx="8709819" cy="711013"/>
          </a:xfrm>
          <a:prstGeom prst="rect">
            <a:avLst/>
          </a:prstGeom>
        </p:spPr>
        <p:txBody>
          <a:bodyPr vert="horz" lIns="0" tIns="0" rIns="91440" bIns="0" rtlCol="0" anchor="t">
            <a:normAutofit/>
          </a:bodyPr>
          <a:lstStyle/>
          <a:p>
            <a:r>
              <a:rPr lang="en-GB"/>
              <a:t>Click to edit master title style</a:t>
            </a:r>
          </a:p>
        </p:txBody>
      </p:sp>
      <p:sp>
        <p:nvSpPr>
          <p:cNvPr id="3" name="Text Placeholder 2"/>
          <p:cNvSpPr>
            <a:spLocks noGrp="1"/>
          </p:cNvSpPr>
          <p:nvPr>
            <p:ph type="body" idx="1"/>
          </p:nvPr>
        </p:nvSpPr>
        <p:spPr>
          <a:xfrm>
            <a:off x="599281" y="1520827"/>
            <a:ext cx="8709819" cy="464502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txtSecureMarker2" hidden="1"/>
          <p:cNvSpPr txBox="1"/>
          <p:nvPr userDrawn="1"/>
        </p:nvSpPr>
        <p:spPr>
          <a:xfrm>
            <a:off x="3056021" y="6530087"/>
            <a:ext cx="3793959" cy="229935"/>
          </a:xfrm>
          <a:prstGeom prst="rect">
            <a:avLst/>
          </a:prstGeom>
          <a:noFill/>
        </p:spPr>
        <p:txBody>
          <a:bodyPr wrap="square" rtlCol="0">
            <a:spAutoFit/>
          </a:bodyPr>
          <a:lstStyle/>
          <a:p>
            <a:pPr algn="ctr"/>
            <a:r>
              <a:rPr lang="en-GB" sz="894">
                <a:solidFill>
                  <a:srgbClr val="000000"/>
                </a:solidFill>
              </a:rPr>
              <a:t>SC</a:t>
            </a:r>
            <a:r>
              <a:rPr lang="en-GB" sz="894" baseline="0">
                <a:solidFill>
                  <a:srgbClr val="000000"/>
                </a:solidFill>
              </a:rPr>
              <a:t> TEXT GOES HERE</a:t>
            </a:r>
            <a:endParaRPr lang="en-GB" sz="894">
              <a:solidFill>
                <a:srgbClr val="000000"/>
              </a:solidFill>
            </a:endParaRPr>
          </a:p>
        </p:txBody>
      </p:sp>
      <p:sp>
        <p:nvSpPr>
          <p:cNvPr id="11" name="txtSecureMarker1" hidden="1"/>
          <p:cNvSpPr txBox="1"/>
          <p:nvPr userDrawn="1"/>
        </p:nvSpPr>
        <p:spPr>
          <a:xfrm>
            <a:off x="3056021" y="35253"/>
            <a:ext cx="3793959" cy="229935"/>
          </a:xfrm>
          <a:prstGeom prst="rect">
            <a:avLst/>
          </a:prstGeom>
          <a:noFill/>
        </p:spPr>
        <p:txBody>
          <a:bodyPr wrap="square" rtlCol="0">
            <a:spAutoFit/>
          </a:bodyPr>
          <a:lstStyle/>
          <a:p>
            <a:pPr algn="ctr"/>
            <a:r>
              <a:rPr lang="en-GB" sz="894">
                <a:solidFill>
                  <a:srgbClr val="000000"/>
                </a:solidFill>
              </a:rPr>
              <a:t>SC</a:t>
            </a:r>
            <a:r>
              <a:rPr lang="en-GB" sz="894" baseline="0">
                <a:solidFill>
                  <a:srgbClr val="000000"/>
                </a:solidFill>
              </a:rPr>
              <a:t> TEXT GOES HERE</a:t>
            </a:r>
            <a:endParaRPr lang="en-GB" sz="894">
              <a:solidFill>
                <a:srgbClr val="000000"/>
              </a:solidFill>
            </a:endParaRPr>
          </a:p>
        </p:txBody>
      </p:sp>
      <p:sp>
        <p:nvSpPr>
          <p:cNvPr id="10" name="plcSlideNumber"/>
          <p:cNvSpPr>
            <a:spLocks noGrp="1"/>
          </p:cNvSpPr>
          <p:nvPr userDrawn="1"/>
        </p:nvSpPr>
        <p:spPr>
          <a:xfrm>
            <a:off x="8901263" y="6548183"/>
            <a:ext cx="696763" cy="211454"/>
          </a:xfrm>
          <a:prstGeom prst="rect">
            <a:avLst/>
          </a:prstGeom>
        </p:spPr>
        <p:txBody>
          <a:bodyPr vert="horz" lIns="74295" tIns="37148" rIns="0" bIns="37148"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894" smtClean="0">
                <a:solidFill>
                  <a:srgbClr val="9AB1C5"/>
                </a:solidFill>
              </a:rPr>
              <a:pPr algn="r"/>
              <a:t>‹#›</a:t>
            </a:fld>
            <a:endParaRPr lang="en-GB" sz="894">
              <a:solidFill>
                <a:srgbClr val="9AB1C5"/>
              </a:solidFill>
            </a:endParaRPr>
          </a:p>
        </p:txBody>
      </p:sp>
      <p:sp>
        <p:nvSpPr>
          <p:cNvPr id="4" name="txtFooter"/>
          <p:cNvSpPr txBox="1"/>
          <p:nvPr userDrawn="1"/>
        </p:nvSpPr>
        <p:spPr>
          <a:xfrm>
            <a:off x="307976" y="6560741"/>
            <a:ext cx="7258473" cy="179921"/>
          </a:xfrm>
          <a:prstGeom prst="rect">
            <a:avLst/>
          </a:prstGeom>
          <a:noFill/>
        </p:spPr>
        <p:txBody>
          <a:bodyPr wrap="square" lIns="0" rIns="0"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569">
                <a:solidFill>
                  <a:srgbClr val="9AB1C5"/>
                </a:solidFill>
              </a:rPr>
              <a:t>© PA Knowledge Limited  |  PA Confidential</a:t>
            </a:r>
          </a:p>
        </p:txBody>
      </p:sp>
    </p:spTree>
    <p:extLst>
      <p:ext uri="{BB962C8B-B14F-4D97-AF65-F5344CB8AC3E}">
        <p14:creationId xmlns:p14="http://schemas.microsoft.com/office/powerpoint/2010/main" val="83423690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 id="2147484044" r:id="rId18"/>
    <p:sldLayoutId id="2147484045" r:id="rId19"/>
    <p:sldLayoutId id="2147484046" r:id="rId20"/>
    <p:sldLayoutId id="2147484047" r:id="rId21"/>
    <p:sldLayoutId id="2147484048" r:id="rId22"/>
    <p:sldLayoutId id="2147484049" r:id="rId23"/>
    <p:sldLayoutId id="2147484050" r:id="rId24"/>
    <p:sldLayoutId id="2147484051" r:id="rId25"/>
    <p:sldLayoutId id="2147484052" r:id="rId26"/>
    <p:sldLayoutId id="2147484053" r:id="rId27"/>
    <p:sldLayoutId id="2147484054" r:id="rId28"/>
    <p:sldLayoutId id="2147484055" r:id="rId29"/>
    <p:sldLayoutId id="2147484056" r:id="rId30"/>
    <p:sldLayoutId id="2147484057" r:id="rId31"/>
    <p:sldLayoutId id="2147484058" r:id="rId32"/>
    <p:sldLayoutId id="2147484059" r:id="rId33"/>
    <p:sldLayoutId id="2147484060" r:id="rId34"/>
    <p:sldLayoutId id="2147484061" r:id="rId35"/>
    <p:sldLayoutId id="2147484062" r:id="rId36"/>
    <p:sldLayoutId id="2147484063" r:id="rId37"/>
    <p:sldLayoutId id="2147484064" r:id="rId38"/>
    <p:sldLayoutId id="2147484065" r:id="rId39"/>
    <p:sldLayoutId id="2147484066" r:id="rId40"/>
    <p:sldLayoutId id="2147484067" r:id="rId41"/>
    <p:sldLayoutId id="2147484068" r:id="rId42"/>
    <p:sldLayoutId id="2147484069" r:id="rId43"/>
    <p:sldLayoutId id="2147484070" r:id="rId44"/>
    <p:sldLayoutId id="2147484071" r:id="rId45"/>
    <p:sldLayoutId id="2147484072" r:id="rId46"/>
    <p:sldLayoutId id="2147484073" r:id="rId47"/>
    <p:sldLayoutId id="2147484074" r:id="rId48"/>
    <p:sldLayoutId id="2147484075" r:id="rId49"/>
    <p:sldLayoutId id="2147484076" r:id="rId50"/>
    <p:sldLayoutId id="2147484077" r:id="rId51"/>
    <p:sldLayoutId id="2147484078" r:id="rId52"/>
    <p:sldLayoutId id="2147484079" r:id="rId53"/>
    <p:sldLayoutId id="2147484080" r:id="rId54"/>
    <p:sldLayoutId id="2147484081" r:id="rId55"/>
    <p:sldLayoutId id="2147484082" r:id="rId56"/>
    <p:sldLayoutId id="2147484083" r:id="rId57"/>
    <p:sldLayoutId id="2147484084" r:id="rId58"/>
    <p:sldLayoutId id="2147484085" r:id="rId59"/>
  </p:sldLayoutIdLst>
  <p:transition>
    <p:fade/>
  </p:transition>
  <p:hf hdr="0"/>
  <p:txStyles>
    <p:titleStyle>
      <a:lvl1pPr algn="l" defTabSz="742950" rtl="0" eaLnBrk="1" latinLnBrk="0" hangingPunct="1">
        <a:lnSpc>
          <a:spcPct val="100000"/>
        </a:lnSpc>
        <a:spcBef>
          <a:spcPct val="0"/>
        </a:spcBef>
        <a:buNone/>
        <a:defRPr sz="1788" b="1" kern="1200" cap="none" spc="0" baseline="0">
          <a:solidFill>
            <a:schemeClr val="bg2"/>
          </a:solidFill>
          <a:latin typeface="+mj-lt"/>
          <a:ea typeface="+mj-ea"/>
          <a:cs typeface="+mj-cs"/>
        </a:defRPr>
      </a:lvl1pPr>
    </p:titleStyle>
    <p:bodyStyle>
      <a:lvl1pPr marL="0" indent="0" algn="l" defTabSz="145753" rtl="0" eaLnBrk="1" latinLnBrk="0" hangingPunct="1">
        <a:lnSpc>
          <a:spcPct val="100000"/>
        </a:lnSpc>
        <a:spcBef>
          <a:spcPts val="0"/>
        </a:spcBef>
        <a:spcAft>
          <a:spcPts val="650"/>
        </a:spcAft>
        <a:buFont typeface="Arial" panose="020B0604020202020204" pitchFamily="34" charset="0"/>
        <a:buNone/>
        <a:defRPr sz="1138" b="1" kern="1200" cap="none" baseline="0">
          <a:solidFill>
            <a:schemeClr val="tx1"/>
          </a:solidFill>
          <a:latin typeface="+mn-lt"/>
          <a:ea typeface="+mn-ea"/>
          <a:cs typeface="+mn-cs"/>
        </a:defRPr>
      </a:lvl1pPr>
      <a:lvl2pPr marL="0" indent="0" algn="l" defTabSz="145753" rtl="0" eaLnBrk="1" latinLnBrk="0" hangingPunct="1">
        <a:lnSpc>
          <a:spcPct val="100000"/>
        </a:lnSpc>
        <a:spcBef>
          <a:spcPts val="0"/>
        </a:spcBef>
        <a:spcAft>
          <a:spcPts val="650"/>
        </a:spcAft>
        <a:buFont typeface="Arial" panose="020B0604020202020204" pitchFamily="34" charset="0"/>
        <a:buNone/>
        <a:defRPr sz="1138" b="0" kern="1200" cap="none" baseline="0">
          <a:solidFill>
            <a:schemeClr val="tx1"/>
          </a:solidFill>
          <a:latin typeface="+mn-lt"/>
          <a:ea typeface="+mn-ea"/>
          <a:cs typeface="+mn-cs"/>
        </a:defRPr>
      </a:lvl2pPr>
      <a:lvl3pPr marL="0" indent="0" algn="l" defTabSz="145753" rtl="0" eaLnBrk="1" latinLnBrk="0" hangingPunct="1">
        <a:lnSpc>
          <a:spcPct val="100000"/>
        </a:lnSpc>
        <a:spcBef>
          <a:spcPts val="0"/>
        </a:spcBef>
        <a:spcAft>
          <a:spcPts val="650"/>
        </a:spcAft>
        <a:buFont typeface="Arial" panose="020B0604020202020204" pitchFamily="34" charset="0"/>
        <a:buNone/>
        <a:defRPr sz="894" kern="1200">
          <a:solidFill>
            <a:schemeClr val="tx1"/>
          </a:solidFill>
          <a:latin typeface="+mn-lt"/>
          <a:ea typeface="+mn-ea"/>
          <a:cs typeface="+mn-cs"/>
        </a:defRPr>
      </a:lvl3pPr>
      <a:lvl4pPr marL="146250" indent="-148332" algn="l" defTabSz="145753" rtl="0" eaLnBrk="1" latinLnBrk="0" hangingPunct="1">
        <a:lnSpc>
          <a:spcPct val="100000"/>
        </a:lnSpc>
        <a:spcBef>
          <a:spcPts val="0"/>
        </a:spcBef>
        <a:spcAft>
          <a:spcPts val="650"/>
        </a:spcAft>
        <a:buClr>
          <a:schemeClr val="bg2"/>
        </a:buClr>
        <a:buFont typeface="Arial" panose="020B0604020202020204" pitchFamily="34" charset="0"/>
        <a:buChar char="•"/>
        <a:defRPr sz="894" kern="1200">
          <a:solidFill>
            <a:schemeClr val="tx1"/>
          </a:solidFill>
          <a:latin typeface="+mn-lt"/>
          <a:ea typeface="+mn-ea"/>
          <a:cs typeface="+mn-cs"/>
        </a:defRPr>
      </a:lvl4pPr>
      <a:lvl5pPr marL="291505" indent="-149175" algn="l" defTabSz="145753" rtl="0" eaLnBrk="1" latinLnBrk="0" hangingPunct="1">
        <a:lnSpc>
          <a:spcPct val="100000"/>
        </a:lnSpc>
        <a:spcBef>
          <a:spcPts val="0"/>
        </a:spcBef>
        <a:spcAft>
          <a:spcPts val="650"/>
        </a:spcAft>
        <a:buClr>
          <a:schemeClr val="bg2"/>
        </a:buClr>
        <a:buSzPct val="100000"/>
        <a:buFont typeface="Arial" panose="020B0604020202020204" pitchFamily="34" charset="0"/>
        <a:buChar char="-"/>
        <a:defRPr sz="894" kern="1200">
          <a:solidFill>
            <a:schemeClr val="tx1"/>
          </a:solidFill>
          <a:latin typeface="+mn-lt"/>
          <a:ea typeface="+mn-ea"/>
          <a:cs typeface="+mn-cs"/>
        </a:defRPr>
      </a:lvl5pPr>
      <a:lvl6pPr marL="439837" indent="-148332" algn="l" defTabSz="145753" rtl="0" eaLnBrk="1" latinLnBrk="0" hangingPunct="1">
        <a:lnSpc>
          <a:spcPct val="100000"/>
        </a:lnSpc>
        <a:spcBef>
          <a:spcPts val="0"/>
        </a:spcBef>
        <a:spcAft>
          <a:spcPts val="650"/>
        </a:spcAft>
        <a:buClr>
          <a:schemeClr val="bg2"/>
        </a:buClr>
        <a:buSzPct val="80000"/>
        <a:buFont typeface="Wingdings" panose="05000000000000000000" pitchFamily="2" charset="2"/>
        <a:buChar char="§"/>
        <a:defRPr sz="894" kern="1200">
          <a:solidFill>
            <a:schemeClr val="tx1"/>
          </a:solidFill>
          <a:latin typeface="+mn-lt"/>
          <a:ea typeface="+mn-ea"/>
          <a:cs typeface="+mn-cs"/>
        </a:defRPr>
      </a:lvl6pPr>
      <a:lvl7pPr marL="585000" indent="-149175" algn="l" defTabSz="145753" rtl="0" eaLnBrk="1" latinLnBrk="0" hangingPunct="1">
        <a:lnSpc>
          <a:spcPct val="100000"/>
        </a:lnSpc>
        <a:spcBef>
          <a:spcPts val="0"/>
        </a:spcBef>
        <a:spcAft>
          <a:spcPts val="650"/>
        </a:spcAft>
        <a:buClr>
          <a:schemeClr val="bg2"/>
        </a:buClr>
        <a:buFont typeface="Arial" panose="020B0604020202020204" pitchFamily="34" charset="0"/>
        <a:buChar char="•"/>
        <a:defRPr sz="894" kern="1200">
          <a:solidFill>
            <a:schemeClr val="tx1"/>
          </a:solidFill>
          <a:latin typeface="+mn-lt"/>
          <a:ea typeface="+mn-ea"/>
          <a:cs typeface="+mn-cs"/>
        </a:defRPr>
      </a:lvl7pPr>
      <a:lvl8pPr marL="730052" indent="-148332" algn="l" defTabSz="145753" rtl="0" eaLnBrk="1" latinLnBrk="0" hangingPunct="1">
        <a:lnSpc>
          <a:spcPct val="100000"/>
        </a:lnSpc>
        <a:spcBef>
          <a:spcPts val="0"/>
        </a:spcBef>
        <a:spcAft>
          <a:spcPts val="650"/>
        </a:spcAft>
        <a:buClr>
          <a:schemeClr val="bg2"/>
        </a:buClr>
        <a:buFont typeface="Arial" panose="020B0604020202020204" pitchFamily="34" charset="0"/>
        <a:buChar char="-"/>
        <a:defRPr sz="894" kern="1200">
          <a:solidFill>
            <a:schemeClr val="tx1"/>
          </a:solidFill>
          <a:latin typeface="+mn-lt"/>
          <a:ea typeface="+mn-ea"/>
          <a:cs typeface="+mn-cs"/>
        </a:defRPr>
      </a:lvl8pPr>
      <a:lvl9pPr marL="145753" indent="0" algn="l" defTabSz="145753" rtl="0" eaLnBrk="1" latinLnBrk="0" hangingPunct="1">
        <a:lnSpc>
          <a:spcPct val="100000"/>
        </a:lnSpc>
        <a:spcBef>
          <a:spcPts val="0"/>
        </a:spcBef>
        <a:spcAft>
          <a:spcPts val="650"/>
        </a:spcAft>
        <a:buClr>
          <a:schemeClr val="bg2"/>
        </a:buClr>
        <a:buSzPct val="80000"/>
        <a:buFont typeface="Wingdings" panose="05000000000000000000" pitchFamily="2" charset="2"/>
        <a:buNone/>
        <a:defRPr sz="894"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6">
          <p15:clr>
            <a:srgbClr val="F26B43"/>
          </p15:clr>
        </p15:guide>
        <p15:guide id="2" pos="5864">
          <p15:clr>
            <a:srgbClr val="F26B43"/>
          </p15:clr>
        </p15:guide>
        <p15:guide id="3" pos="194">
          <p15:clr>
            <a:srgbClr val="F26B43"/>
          </p15:clr>
        </p15:guide>
        <p15:guide id="4" pos="6046">
          <p15:clr>
            <a:srgbClr val="F26B43"/>
          </p15:clr>
        </p15:guide>
        <p15:guide id="5" orient="horz" pos="187">
          <p15:clr>
            <a:srgbClr val="F26B43"/>
          </p15:clr>
        </p15:guide>
        <p15:guide id="7" orient="horz" pos="368">
          <p15:clr>
            <a:srgbClr val="F26B43"/>
          </p15:clr>
        </p15:guide>
        <p15:guide id="10" orient="horz" pos="3884">
          <p15:clr>
            <a:srgbClr val="F26B43"/>
          </p15:clr>
        </p15:guide>
        <p15:guide id="11" orient="horz" pos="958">
          <p15:clr>
            <a:srgbClr val="F26B43"/>
          </p15:clr>
        </p15:guide>
        <p15:guide id="12" orient="horz" pos="822">
          <p15:clr>
            <a:srgbClr val="F26B43"/>
          </p15:clr>
        </p15:guide>
      </p15:sldGuideLst>
    </p:ext>
  </p:extLst>
</p:sldMaster>
</file>

<file path=ppt/slides/_rels/slide1.xml.rels><?xml version="1.0" encoding="UTF-8" standalone="yes"?>
<Relationships xmlns="http://schemas.openxmlformats.org/package/2006/relationships"><Relationship Id="rId2" Type="http://schemas.microsoft.com/office/2018/10/relationships/comments" Target="../comments/modernComment_138_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3.vml"/><Relationship Id="rId6" Type="http://schemas.microsoft.com/office/2018/10/relationships/comments" Target="../comments/modernComment_13F_0.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4.vml"/><Relationship Id="rId6" Type="http://schemas.microsoft.com/office/2018/10/relationships/comments" Target="../comments/modernComment_13F_0.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microsoft.com/office/2018/10/relationships/comments" Target="../comments/modernComment_55B_22021456.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5.vml"/><Relationship Id="rId6" Type="http://schemas.microsoft.com/office/2018/10/relationships/comments" Target="../comments/modernComment_13F_0.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04" y="2000072"/>
            <a:ext cx="9545795" cy="1959186"/>
          </a:xfrm>
        </p:spPr>
        <p:txBody>
          <a:bodyPr lIns="80465" tIns="40232" rIns="80465" bIns="40232" anchor="t"/>
          <a:lstStyle/>
          <a:p>
            <a:r>
              <a:rPr lang="en-GB" sz="3200" dirty="0"/>
              <a:t>Privilege Access Management (PAM)</a:t>
            </a:r>
            <a:br>
              <a:rPr lang="en-GB" sz="4000" dirty="0"/>
            </a:br>
            <a:br>
              <a:rPr lang="en-GB" sz="4000" dirty="0"/>
            </a:br>
            <a:r>
              <a:rPr lang="en-GB" sz="3200" dirty="0"/>
              <a:t>Pro Bono Proof of Concept Notification</a:t>
            </a:r>
            <a:endParaRPr lang="en-GB" sz="4000" dirty="0">
              <a:solidFill>
                <a:srgbClr val="FF0000"/>
              </a:solidFill>
            </a:endParaRPr>
          </a:p>
        </p:txBody>
      </p:sp>
      <p:sp>
        <p:nvSpPr>
          <p:cNvPr id="4" name="Subtitle 3"/>
          <p:cNvSpPr>
            <a:spLocks noGrp="1"/>
          </p:cNvSpPr>
          <p:nvPr>
            <p:ph type="subTitle" idx="1"/>
          </p:nvPr>
        </p:nvSpPr>
        <p:spPr>
          <a:xfrm>
            <a:off x="360204" y="4260915"/>
            <a:ext cx="8800729" cy="1157752"/>
          </a:xfrm>
        </p:spPr>
        <p:txBody>
          <a:bodyPr/>
          <a:lstStyle/>
          <a:p>
            <a:pPr>
              <a:tabLst>
                <a:tab pos="3497263" algn="l"/>
              </a:tabLst>
            </a:pPr>
            <a:r>
              <a:rPr lang="en-GB" sz="2000" dirty="0"/>
              <a:t>Date – 14 April 2022</a:t>
            </a:r>
          </a:p>
          <a:p>
            <a:pPr>
              <a:tabLst>
                <a:tab pos="3497263" algn="l"/>
              </a:tabLst>
            </a:pPr>
            <a:r>
              <a:rPr lang="en-GB" sz="2000" b="1" kern="0" dirty="0">
                <a:solidFill>
                  <a:schemeClr val="accent1">
                    <a:lumMod val="75000"/>
                  </a:schemeClr>
                </a:solidFill>
              </a:rPr>
              <a:t>PLEASE RESPOND WITH YOUR OFFER TO CCMD-DandTSupplierInbox@justice.gov.uk BY 1PM FRIDAY 22 APRIL 2022</a:t>
            </a:r>
          </a:p>
          <a:p>
            <a:pPr>
              <a:tabLst>
                <a:tab pos="3497263" algn="l"/>
              </a:tabLst>
            </a:pPr>
            <a:endParaRPr lang="en-GB" sz="2000" dirty="0"/>
          </a:p>
          <a:p>
            <a:pPr>
              <a:tabLst>
                <a:tab pos="3497263" algn="l"/>
              </a:tabLst>
            </a:pPr>
            <a:endParaRPr lang="en-GB" sz="2000" dirty="0"/>
          </a:p>
        </p:txBody>
      </p:sp>
    </p:spTree>
  </p:cSld>
  <p:clrMapOvr>
    <a:masterClrMapping/>
  </p:clrMapOvr>
  <p:extLst mod="1">
    <p:ext uri="{6950BFC3-D8DA-4A85-94F7-54DA5524770B}">
      <p188:commentRel xmlns=""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43" hidden="1"/>
          <p:cNvGraphicFramePr>
            <a:graphicFrameLocks noChangeAspect="1"/>
          </p:cNvGraphicFramePr>
          <p:nvPr>
            <p:custDataLst>
              <p:tags r:id="rId2"/>
            </p:custDataLst>
            <p:extLst>
              <p:ext uri="{D42A27DB-BD31-4B8C-83A1-F6EECF244321}">
                <p14:modId xmlns:p14="http://schemas.microsoft.com/office/powerpoint/2010/main" val="2151889841"/>
              </p:ext>
            </p:ext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spid="_x0000_s8207" name="think-cell Slide" r:id="rId4" imgW="270" imgH="270" progId="TCLayout.ActiveDocument.1">
                  <p:embed/>
                </p:oleObj>
              </mc:Choice>
              <mc:Fallback>
                <p:oleObj name="think-cell Slide" r:id="rId4" imgW="270" imgH="270" progId="TCLayout.ActiveDocument.1">
                  <p:embed/>
                  <p:pic>
                    <p:nvPicPr>
                      <p:cNvPr id="44" name="Object 43" hidden="1"/>
                      <p:cNvPicPr/>
                      <p:nvPr/>
                    </p:nvPicPr>
                    <p:blipFill>
                      <a:blip r:embed="rId5"/>
                      <a:stretch>
                        <a:fillRect/>
                      </a:stretch>
                    </p:blipFill>
                    <p:spPr>
                      <a:xfrm>
                        <a:off x="1291" y="1589"/>
                        <a:ext cx="1289" cy="1587"/>
                      </a:xfrm>
                      <a:prstGeom prst="rect">
                        <a:avLst/>
                      </a:prstGeom>
                    </p:spPr>
                  </p:pic>
                </p:oleObj>
              </mc:Fallback>
            </mc:AlternateContent>
          </a:graphicData>
        </a:graphic>
      </p:graphicFrame>
      <p:sp>
        <p:nvSpPr>
          <p:cNvPr id="71" name="Title 2"/>
          <p:cNvSpPr txBox="1">
            <a:spLocks/>
          </p:cNvSpPr>
          <p:nvPr/>
        </p:nvSpPr>
        <p:spPr bwMode="auto">
          <a:xfrm>
            <a:off x="438065" y="1349238"/>
            <a:ext cx="9029869" cy="522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defPPr>
              <a:defRPr lang="en-GB"/>
            </a:defPPr>
            <a:lvl1pPr algn="l" rtl="0" eaLnBrk="0" fontAlgn="base" hangingPunct="0">
              <a:spcBef>
                <a:spcPct val="0"/>
              </a:spcBef>
              <a:spcAft>
                <a:spcPct val="0"/>
              </a:spcAft>
              <a:defRPr sz="1400" kern="1200">
                <a:solidFill>
                  <a:srgbClr val="737377"/>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rgbClr val="737377"/>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rgbClr val="737377"/>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rgbClr val="737377"/>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rgbClr val="737377"/>
                </a:solidFill>
                <a:latin typeface="Arial" panose="020B0604020202020204" pitchFamily="34" charset="0"/>
                <a:ea typeface="+mn-ea"/>
                <a:cs typeface="+mn-cs"/>
              </a:defRPr>
            </a:lvl5pPr>
            <a:lvl6pPr marL="2286000" algn="l" defTabSz="914400" rtl="0" eaLnBrk="1" latinLnBrk="0" hangingPunct="1">
              <a:defRPr sz="1400" kern="1200">
                <a:solidFill>
                  <a:srgbClr val="737377"/>
                </a:solidFill>
                <a:latin typeface="Arial" panose="020B0604020202020204" pitchFamily="34" charset="0"/>
                <a:ea typeface="+mn-ea"/>
                <a:cs typeface="+mn-cs"/>
              </a:defRPr>
            </a:lvl6pPr>
            <a:lvl7pPr marL="2743200" algn="l" defTabSz="914400" rtl="0" eaLnBrk="1" latinLnBrk="0" hangingPunct="1">
              <a:defRPr sz="1400" kern="1200">
                <a:solidFill>
                  <a:srgbClr val="737377"/>
                </a:solidFill>
                <a:latin typeface="Arial" panose="020B0604020202020204" pitchFamily="34" charset="0"/>
                <a:ea typeface="+mn-ea"/>
                <a:cs typeface="+mn-cs"/>
              </a:defRPr>
            </a:lvl7pPr>
            <a:lvl8pPr marL="3200400" algn="l" defTabSz="914400" rtl="0" eaLnBrk="1" latinLnBrk="0" hangingPunct="1">
              <a:defRPr sz="1400" kern="1200">
                <a:solidFill>
                  <a:srgbClr val="737377"/>
                </a:solidFill>
                <a:latin typeface="Arial" panose="020B0604020202020204" pitchFamily="34" charset="0"/>
                <a:ea typeface="+mn-ea"/>
                <a:cs typeface="+mn-cs"/>
              </a:defRPr>
            </a:lvl8pPr>
            <a:lvl9pPr marL="3657600" algn="l" defTabSz="914400" rtl="0" eaLnBrk="1" latinLnBrk="0" hangingPunct="1">
              <a:defRPr sz="1400" kern="1200">
                <a:solidFill>
                  <a:srgbClr val="737377"/>
                </a:solidFill>
                <a:latin typeface="Arial" panose="020B0604020202020204" pitchFamily="34" charset="0"/>
                <a:ea typeface="+mn-ea"/>
                <a:cs typeface="+mn-cs"/>
              </a:defRPr>
            </a:lvl9pPr>
          </a:lstStyle>
          <a:p>
            <a:pPr>
              <a:spcAft>
                <a:spcPts val="300"/>
              </a:spcAft>
              <a:tabLst>
                <a:tab pos="1795463" algn="l"/>
                <a:tab pos="8882063" algn="r"/>
              </a:tabLst>
              <a:defRPr/>
            </a:pPr>
            <a:r>
              <a:rPr lang="en-GB" b="1" dirty="0">
                <a:solidFill>
                  <a:srgbClr val="E15800"/>
                </a:solidFill>
                <a:latin typeface="Arial"/>
                <a:cs typeface="Arial"/>
              </a:rPr>
              <a:t>Opportunity Outline</a:t>
            </a:r>
          </a:p>
          <a:p>
            <a:pPr lvl="0"/>
            <a:r>
              <a:rPr lang="en-GB" dirty="0"/>
              <a:t>PAM (Privileged Access Management) is an additional security measure that can be placed in front of a system administration interface. Her Majesty’s Courts and Tribunals Service (HMCTS) intend to run a pro bono proof of concept (POC) process to better understand how PAM can help protect the department.</a:t>
            </a:r>
          </a:p>
          <a:p>
            <a:pPr lvl="0"/>
            <a:endParaRPr lang="en-GB" dirty="0"/>
          </a:p>
          <a:p>
            <a:pPr lvl="0">
              <a:spcAft>
                <a:spcPts val="300"/>
              </a:spcAft>
              <a:tabLst>
                <a:tab pos="1795463" algn="l"/>
                <a:tab pos="8882063" algn="r"/>
              </a:tabLst>
              <a:defRPr/>
            </a:pPr>
            <a:r>
              <a:rPr lang="en-GB" b="1" dirty="0">
                <a:solidFill>
                  <a:srgbClr val="E15800"/>
                </a:solidFill>
                <a:latin typeface="Arial"/>
                <a:cs typeface="Arial"/>
              </a:rPr>
              <a:t>What is PAM:</a:t>
            </a:r>
          </a:p>
          <a:p>
            <a:pPr lvl="0"/>
            <a:r>
              <a:rPr lang="en-GB" dirty="0"/>
              <a:t>PAM is based on two central concepts: Just in time Administration and Just enough Administration.</a:t>
            </a:r>
          </a:p>
          <a:p>
            <a:pPr lvl="0"/>
            <a:r>
              <a:rPr lang="en-GB" dirty="0"/>
              <a:t>Just in time Administration: No assumed access is granted; Request access must be made. A Temporary credential is given to the system administrator through workflow.</a:t>
            </a:r>
          </a:p>
          <a:p>
            <a:pPr lvl="0"/>
            <a:r>
              <a:rPr lang="en-GB" dirty="0"/>
              <a:t>Just enough administration: Just enough Administration is another way of describing the concept of least privilege.</a:t>
            </a:r>
          </a:p>
          <a:p>
            <a:r>
              <a:rPr lang="en-GB" b="1" dirty="0"/>
              <a:t> </a:t>
            </a:r>
            <a:endParaRPr lang="en-GB" dirty="0"/>
          </a:p>
          <a:p>
            <a:r>
              <a:rPr lang="en-GB" b="1" dirty="0">
                <a:solidFill>
                  <a:srgbClr val="E15800"/>
                </a:solidFill>
                <a:latin typeface="Arial"/>
                <a:cs typeface="Arial"/>
              </a:rPr>
              <a:t>Benefits of PAM:</a:t>
            </a:r>
          </a:p>
          <a:p>
            <a:pPr lvl="0"/>
            <a:r>
              <a:rPr lang="en-GB" dirty="0"/>
              <a:t>It will make it more difficult for an attacker to pivot into critical services, from an already compromised management access workstation.</a:t>
            </a:r>
          </a:p>
          <a:p>
            <a:pPr lvl="0"/>
            <a:r>
              <a:rPr lang="en-GB" dirty="0"/>
              <a:t>It will introduce an additional source of auditing, making it easier to identify misuse of administration interfaces. This will act as a strong deterrent against the insider threat, where a legitimate system administrator may consider abusing their access.</a:t>
            </a:r>
          </a:p>
          <a:p>
            <a:pPr lvl="0"/>
            <a:r>
              <a:rPr lang="en-GB" dirty="0"/>
              <a:t>It will introduce additional guard rails to help system administrators. They will hold less responsibility to protect their access credentials. It will help protect them from accidentally making unintended changes.</a:t>
            </a:r>
          </a:p>
          <a:p>
            <a:r>
              <a:rPr lang="en-GB" dirty="0"/>
              <a:t>Privilege Access Management would be an Enterprise level initiative covering all business areas that are part of the strategic roadmap, however the initial focus is on two groups within HMCTS.</a:t>
            </a:r>
          </a:p>
          <a:p>
            <a:r>
              <a:rPr lang="en-GB" i="1" dirty="0"/>
              <a:t>This contract opportunity only covers the pro bono POC. Hence, it will be for a pro bono contract.</a:t>
            </a:r>
            <a:endParaRPr lang="en-GB" dirty="0"/>
          </a:p>
          <a:p>
            <a:pPr defTabSz="536420" eaLnBrk="1" fontAlgn="auto" hangingPunct="1">
              <a:spcBef>
                <a:spcPts val="0"/>
              </a:spcBef>
              <a:spcAft>
                <a:spcPts val="0"/>
              </a:spcAft>
              <a:tabLst>
                <a:tab pos="1795463" algn="l"/>
                <a:tab pos="8882063" algn="r"/>
              </a:tabLst>
            </a:pPr>
            <a:endParaRPr lang="en-GB" kern="0" dirty="0">
              <a:latin typeface="Arial"/>
              <a:cs typeface="Arial"/>
            </a:endParaRPr>
          </a:p>
          <a:p>
            <a:pPr lvl="0">
              <a:tabLst>
                <a:tab pos="1795463" algn="l"/>
                <a:tab pos="8882063" algn="r"/>
              </a:tabLst>
              <a:defRPr/>
            </a:pPr>
            <a:endParaRPr lang="en-GB" kern="0" dirty="0">
              <a:solidFill>
                <a:schemeClr val="tx1"/>
              </a:solidFill>
            </a:endParaRPr>
          </a:p>
          <a:p>
            <a:pPr>
              <a:tabLst>
                <a:tab pos="1795463" algn="l"/>
                <a:tab pos="8882063" algn="r"/>
              </a:tabLst>
              <a:defRPr/>
            </a:pPr>
            <a:endParaRPr lang="en-GB" b="1" kern="0" dirty="0">
              <a:solidFill>
                <a:schemeClr val="accent1">
                  <a:lumMod val="75000"/>
                </a:schemeClr>
              </a:solidFill>
            </a:endParaRPr>
          </a:p>
        </p:txBody>
      </p:sp>
    </p:spTree>
  </p:cSld>
  <p:clrMapOvr>
    <a:masterClrMapping/>
  </p:clrMapOvr>
  <p:extLst mod="1">
    <p:ext uri="{6950BFC3-D8DA-4A85-94F7-54DA5524770B}">
      <p188:commentRel xmlns="" xmlns:p188="http://schemas.microsoft.com/office/powerpoint/2018/8/main" r:id="rId6"/>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43" hidden="1"/>
          <p:cNvGraphicFramePr>
            <a:graphicFrameLocks noChangeAspect="1"/>
          </p:cNvGraphicFramePr>
          <p:nvPr>
            <p:custDataLst>
              <p:tags r:id="rId2"/>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spid="_x0000_s9230" name="think-cell Slide" r:id="rId4" imgW="270" imgH="270" progId="TCLayout.ActiveDocument.1">
                  <p:embed/>
                </p:oleObj>
              </mc:Choice>
              <mc:Fallback>
                <p:oleObj name="think-cell Slide" r:id="rId4" imgW="270" imgH="270" progId="TCLayout.ActiveDocument.1">
                  <p:embed/>
                  <p:pic>
                    <p:nvPicPr>
                      <p:cNvPr id="44" name="Object 43" hidden="1"/>
                      <p:cNvPicPr/>
                      <p:nvPr/>
                    </p:nvPicPr>
                    <p:blipFill>
                      <a:blip r:embed="rId5"/>
                      <a:stretch>
                        <a:fillRect/>
                      </a:stretch>
                    </p:blipFill>
                    <p:spPr>
                      <a:xfrm>
                        <a:off x="1291" y="1589"/>
                        <a:ext cx="1289" cy="1587"/>
                      </a:xfrm>
                      <a:prstGeom prst="rect">
                        <a:avLst/>
                      </a:prstGeom>
                    </p:spPr>
                  </p:pic>
                </p:oleObj>
              </mc:Fallback>
            </mc:AlternateContent>
          </a:graphicData>
        </a:graphic>
      </p:graphicFrame>
      <p:sp>
        <p:nvSpPr>
          <p:cNvPr id="71" name="Title 2"/>
          <p:cNvSpPr txBox="1">
            <a:spLocks/>
          </p:cNvSpPr>
          <p:nvPr/>
        </p:nvSpPr>
        <p:spPr bwMode="auto">
          <a:xfrm>
            <a:off x="418041" y="1358569"/>
            <a:ext cx="9029869" cy="522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defPPr>
              <a:defRPr lang="en-GB"/>
            </a:defPPr>
            <a:lvl1pPr algn="l" rtl="0" eaLnBrk="0" fontAlgn="base" hangingPunct="0">
              <a:spcBef>
                <a:spcPct val="0"/>
              </a:spcBef>
              <a:spcAft>
                <a:spcPct val="0"/>
              </a:spcAft>
              <a:defRPr sz="1400" kern="1200">
                <a:solidFill>
                  <a:srgbClr val="737377"/>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rgbClr val="737377"/>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rgbClr val="737377"/>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rgbClr val="737377"/>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rgbClr val="737377"/>
                </a:solidFill>
                <a:latin typeface="Arial" panose="020B0604020202020204" pitchFamily="34" charset="0"/>
                <a:ea typeface="+mn-ea"/>
                <a:cs typeface="+mn-cs"/>
              </a:defRPr>
            </a:lvl5pPr>
            <a:lvl6pPr marL="2286000" algn="l" defTabSz="914400" rtl="0" eaLnBrk="1" latinLnBrk="0" hangingPunct="1">
              <a:defRPr sz="1400" kern="1200">
                <a:solidFill>
                  <a:srgbClr val="737377"/>
                </a:solidFill>
                <a:latin typeface="Arial" panose="020B0604020202020204" pitchFamily="34" charset="0"/>
                <a:ea typeface="+mn-ea"/>
                <a:cs typeface="+mn-cs"/>
              </a:defRPr>
            </a:lvl6pPr>
            <a:lvl7pPr marL="2743200" algn="l" defTabSz="914400" rtl="0" eaLnBrk="1" latinLnBrk="0" hangingPunct="1">
              <a:defRPr sz="1400" kern="1200">
                <a:solidFill>
                  <a:srgbClr val="737377"/>
                </a:solidFill>
                <a:latin typeface="Arial" panose="020B0604020202020204" pitchFamily="34" charset="0"/>
                <a:ea typeface="+mn-ea"/>
                <a:cs typeface="+mn-cs"/>
              </a:defRPr>
            </a:lvl7pPr>
            <a:lvl8pPr marL="3200400" algn="l" defTabSz="914400" rtl="0" eaLnBrk="1" latinLnBrk="0" hangingPunct="1">
              <a:defRPr sz="1400" kern="1200">
                <a:solidFill>
                  <a:srgbClr val="737377"/>
                </a:solidFill>
                <a:latin typeface="Arial" panose="020B0604020202020204" pitchFamily="34" charset="0"/>
                <a:ea typeface="+mn-ea"/>
                <a:cs typeface="+mn-cs"/>
              </a:defRPr>
            </a:lvl8pPr>
            <a:lvl9pPr marL="3657600" algn="l" defTabSz="914400" rtl="0" eaLnBrk="1" latinLnBrk="0" hangingPunct="1">
              <a:defRPr sz="1400" kern="1200">
                <a:solidFill>
                  <a:srgbClr val="737377"/>
                </a:solidFill>
                <a:latin typeface="Arial" panose="020B0604020202020204" pitchFamily="34" charset="0"/>
                <a:ea typeface="+mn-ea"/>
                <a:cs typeface="+mn-cs"/>
              </a:defRPr>
            </a:lvl9pPr>
          </a:lstStyle>
          <a:p>
            <a:pPr>
              <a:spcAft>
                <a:spcPts val="300"/>
              </a:spcAft>
              <a:tabLst>
                <a:tab pos="1795463" algn="l"/>
                <a:tab pos="8882063" algn="r"/>
              </a:tabLst>
              <a:defRPr/>
            </a:pPr>
            <a:r>
              <a:rPr lang="en-GB" b="1" dirty="0">
                <a:solidFill>
                  <a:srgbClr val="E15800"/>
                </a:solidFill>
                <a:latin typeface="Arial"/>
                <a:cs typeface="Arial"/>
              </a:rPr>
              <a:t>Proof of Concept</a:t>
            </a:r>
          </a:p>
          <a:p>
            <a:pPr>
              <a:tabLst>
                <a:tab pos="1795463" algn="l"/>
                <a:tab pos="8882063" algn="r"/>
              </a:tabLst>
              <a:defRPr/>
            </a:pPr>
            <a:r>
              <a:rPr lang="en-GB" dirty="0"/>
              <a:t>HMCTS wish to run one POC with two suppliers, to understand if a third-party security tool would be of any benefit to HMCTS systems. </a:t>
            </a:r>
          </a:p>
          <a:p>
            <a:pPr>
              <a:tabLst>
                <a:tab pos="1795463" algn="l"/>
                <a:tab pos="8882063" algn="r"/>
              </a:tabLst>
              <a:defRPr/>
            </a:pPr>
            <a:endParaRPr lang="en-GB" dirty="0"/>
          </a:p>
          <a:p>
            <a:pPr>
              <a:tabLst>
                <a:tab pos="1795463" algn="l"/>
                <a:tab pos="8882063" algn="r"/>
              </a:tabLst>
              <a:defRPr/>
            </a:pPr>
            <a:r>
              <a:rPr lang="en-GB" dirty="0"/>
              <a:t>The POC is envisioned to last up to 3 months and be carried out asap.</a:t>
            </a:r>
          </a:p>
          <a:p>
            <a:pPr lvl="0">
              <a:tabLst>
                <a:tab pos="1795463" algn="l"/>
                <a:tab pos="8882063" algn="r"/>
              </a:tabLst>
              <a:defRPr/>
            </a:pPr>
            <a:endParaRPr lang="en-GB" sz="1600" kern="0" dirty="0">
              <a:solidFill>
                <a:schemeClr val="tx1"/>
              </a:solidFill>
              <a:highlight>
                <a:srgbClr val="FFFF00"/>
              </a:highlight>
              <a:cs typeface="Arial" panose="020B0604020202020204" pitchFamily="34" charset="0"/>
            </a:endParaRPr>
          </a:p>
          <a:p>
            <a:pPr>
              <a:spcAft>
                <a:spcPts val="300"/>
              </a:spcAft>
              <a:tabLst>
                <a:tab pos="1795463" algn="l"/>
                <a:tab pos="8882063" algn="r"/>
              </a:tabLst>
              <a:defRPr/>
            </a:pPr>
            <a:r>
              <a:rPr lang="en-GB" b="1" dirty="0">
                <a:solidFill>
                  <a:srgbClr val="E15800"/>
                </a:solidFill>
                <a:latin typeface="Arial"/>
                <a:cs typeface="Arial"/>
              </a:rPr>
              <a:t>High Level Requirements to be used for the POC</a:t>
            </a:r>
          </a:p>
          <a:p>
            <a:pPr>
              <a:tabLst>
                <a:tab pos="1795463" algn="l"/>
                <a:tab pos="8882063" algn="r"/>
              </a:tabLst>
              <a:defRPr/>
            </a:pPr>
            <a:r>
              <a:rPr lang="en-GB" dirty="0"/>
              <a:t>The Key requirements that operate as a baseline for mitigation of the Cyber risks are:</a:t>
            </a:r>
          </a:p>
          <a:p>
            <a:pPr>
              <a:tabLst>
                <a:tab pos="1795463" algn="l"/>
                <a:tab pos="8882063" algn="r"/>
              </a:tabLst>
              <a:defRPr/>
            </a:pPr>
            <a:r>
              <a:rPr lang="en-GB" dirty="0"/>
              <a:t>Just-in-time Administration</a:t>
            </a:r>
          </a:p>
          <a:p>
            <a:pPr>
              <a:tabLst>
                <a:tab pos="1795463" algn="l"/>
                <a:tab pos="8882063" algn="r"/>
              </a:tabLst>
              <a:defRPr/>
            </a:pPr>
            <a:r>
              <a:rPr lang="en-GB" dirty="0"/>
              <a:t>Request access – workflow</a:t>
            </a:r>
          </a:p>
          <a:p>
            <a:pPr>
              <a:tabLst>
                <a:tab pos="1795463" algn="l"/>
                <a:tab pos="8882063" algn="r"/>
              </a:tabLst>
              <a:defRPr/>
            </a:pPr>
            <a:r>
              <a:rPr lang="en-GB" dirty="0"/>
              <a:t>Approval process</a:t>
            </a:r>
          </a:p>
          <a:p>
            <a:pPr>
              <a:tabLst>
                <a:tab pos="1795463" algn="l"/>
                <a:tab pos="8882063" algn="r"/>
              </a:tabLst>
              <a:defRPr/>
            </a:pPr>
            <a:r>
              <a:rPr lang="en-GB" dirty="0"/>
              <a:t>Just enough Administration (Least privilege) </a:t>
            </a:r>
          </a:p>
          <a:p>
            <a:pPr>
              <a:tabLst>
                <a:tab pos="1795463" algn="l"/>
                <a:tab pos="8882063" algn="r"/>
              </a:tabLst>
              <a:defRPr/>
            </a:pPr>
            <a:r>
              <a:rPr lang="en-GB" dirty="0"/>
              <a:t>Full system level/ global admin privilege should be an exception</a:t>
            </a:r>
          </a:p>
          <a:p>
            <a:pPr>
              <a:tabLst>
                <a:tab pos="1795463" algn="l"/>
                <a:tab pos="8882063" algn="r"/>
              </a:tabLst>
              <a:defRPr/>
            </a:pPr>
            <a:r>
              <a:rPr lang="en-GB" dirty="0"/>
              <a:t>Definition of role-based access management</a:t>
            </a:r>
          </a:p>
          <a:p>
            <a:pPr>
              <a:tabLst>
                <a:tab pos="1795463" algn="l"/>
                <a:tab pos="8882063" algn="r"/>
              </a:tabLst>
              <a:defRPr/>
            </a:pPr>
            <a:r>
              <a:rPr lang="en-GB" dirty="0"/>
              <a:t>Strong logging and auditing</a:t>
            </a:r>
          </a:p>
          <a:p>
            <a:pPr>
              <a:tabLst>
                <a:tab pos="1795463" algn="l"/>
                <a:tab pos="8882063" algn="r"/>
              </a:tabLst>
              <a:defRPr/>
            </a:pPr>
            <a:r>
              <a:rPr lang="en-GB" dirty="0"/>
              <a:t>Logging keystrokes which could leverage behavioural analytics</a:t>
            </a:r>
          </a:p>
          <a:p>
            <a:pPr>
              <a:tabLst>
                <a:tab pos="1795463" algn="l"/>
                <a:tab pos="8882063" algn="r"/>
              </a:tabLst>
              <a:defRPr/>
            </a:pPr>
            <a:r>
              <a:rPr lang="en-GB" dirty="0"/>
              <a:t>Session recording</a:t>
            </a:r>
          </a:p>
          <a:p>
            <a:pPr>
              <a:tabLst>
                <a:tab pos="1795463" algn="l"/>
                <a:tab pos="8882063" algn="r"/>
              </a:tabLst>
              <a:defRPr/>
            </a:pPr>
            <a:r>
              <a:rPr lang="en-GB" dirty="0"/>
              <a:t>Centralisation</a:t>
            </a:r>
          </a:p>
          <a:p>
            <a:pPr>
              <a:tabLst>
                <a:tab pos="1795463" algn="l"/>
                <a:tab pos="8882063" algn="r"/>
              </a:tabLst>
              <a:defRPr/>
            </a:pPr>
            <a:r>
              <a:rPr lang="en-GB" dirty="0"/>
              <a:t>Policy management and roll out</a:t>
            </a:r>
          </a:p>
          <a:p>
            <a:pPr>
              <a:tabLst>
                <a:tab pos="1795463" algn="l"/>
                <a:tab pos="8882063" algn="r"/>
              </a:tabLst>
              <a:defRPr/>
            </a:pPr>
            <a:r>
              <a:rPr lang="en-GB" dirty="0"/>
              <a:t>Reporting / metrics – BI Based</a:t>
            </a:r>
          </a:p>
          <a:p>
            <a:pPr>
              <a:tabLst>
                <a:tab pos="1795463" algn="l"/>
                <a:tab pos="8882063" algn="r"/>
              </a:tabLst>
              <a:defRPr/>
            </a:pPr>
            <a:r>
              <a:rPr lang="en-GB" dirty="0"/>
              <a:t>Periodical user entitlement reviews</a:t>
            </a:r>
          </a:p>
          <a:p>
            <a:pPr>
              <a:tabLst>
                <a:tab pos="1795463" algn="l"/>
                <a:tab pos="8882063" algn="r"/>
              </a:tabLst>
              <a:defRPr/>
            </a:pPr>
            <a:endParaRPr lang="en-GB" b="1" kern="0" dirty="0">
              <a:solidFill>
                <a:schemeClr val="accent1">
                  <a:lumMod val="75000"/>
                </a:schemeClr>
              </a:solidFill>
            </a:endParaRPr>
          </a:p>
        </p:txBody>
      </p:sp>
    </p:spTree>
    <p:extLst>
      <p:ext uri="{BB962C8B-B14F-4D97-AF65-F5344CB8AC3E}">
        <p14:creationId xmlns:p14="http://schemas.microsoft.com/office/powerpoint/2010/main" val="1224498617"/>
      </p:ext>
    </p:extLst>
  </p:cSld>
  <p:clrMapOvr>
    <a:masterClrMapping/>
  </p:clrMapOvr>
  <p:extLst mod="1">
    <p:ext uri="{6950BFC3-D8DA-4A85-94F7-54DA5524770B}">
      <p188:commentRel xmlns="" xmlns:p188="http://schemas.microsoft.com/office/powerpoint/2018/8/main" r:id="rId6"/>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47BD7AB-2B58-49BD-82F6-3CADF9EA3A0B}"/>
              </a:ext>
            </a:extLst>
          </p:cNvPr>
          <p:cNvGrpSpPr/>
          <p:nvPr/>
        </p:nvGrpSpPr>
        <p:grpSpPr>
          <a:xfrm>
            <a:off x="316862" y="1143304"/>
            <a:ext cx="9448575" cy="702914"/>
            <a:chOff x="681841" y="4538588"/>
            <a:chExt cx="5869879" cy="1085547"/>
          </a:xfrm>
        </p:grpSpPr>
        <p:sp>
          <p:nvSpPr>
            <p:cNvPr id="4" name="Rectangle 3">
              <a:extLst>
                <a:ext uri="{FF2B5EF4-FFF2-40B4-BE49-F238E27FC236}">
                  <a16:creationId xmlns:a16="http://schemas.microsoft.com/office/drawing/2014/main" id="{E1F3EEC8-A579-4EE7-AE8E-FA74D1CF712B}"/>
                </a:ext>
              </a:extLst>
            </p:cNvPr>
            <p:cNvSpPr/>
            <p:nvPr/>
          </p:nvSpPr>
          <p:spPr>
            <a:xfrm>
              <a:off x="681841" y="4538588"/>
              <a:ext cx="5869879" cy="1085547"/>
            </a:xfrm>
            <a:prstGeom prst="rect">
              <a:avLst/>
            </a:prstGeom>
            <a:solidFill>
              <a:srgbClr val="A7D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7A65939C-E346-4705-A3F3-C25D18A05B94}"/>
                </a:ext>
              </a:extLst>
            </p:cNvPr>
            <p:cNvSpPr/>
            <p:nvPr/>
          </p:nvSpPr>
          <p:spPr>
            <a:xfrm>
              <a:off x="905153" y="4611457"/>
              <a:ext cx="5537042" cy="903099"/>
            </a:xfrm>
            <a:prstGeom prst="rect">
              <a:avLst/>
            </a:prstGeom>
          </p:spPr>
          <p:txBody>
            <a:bodyPr wrap="square">
              <a:spAutoFit/>
            </a:bodyPr>
            <a:lstStyle/>
            <a:p>
              <a:r>
                <a:rPr lang="en-GB" sz="1600" b="1" dirty="0">
                  <a:solidFill>
                    <a:srgbClr val="172B4D"/>
                  </a:solidFill>
                  <a:latin typeface="-apple-system"/>
                </a:rPr>
                <a:t>HMCTS Cyber recognise that PAM for HMCTS will not be a generic solution and the nature of the enterprise needs to shape the solution.</a:t>
              </a:r>
              <a:endParaRPr lang="en-GB" sz="1600" b="1" dirty="0"/>
            </a:p>
          </p:txBody>
        </p:sp>
      </p:grpSp>
      <p:sp>
        <p:nvSpPr>
          <p:cNvPr id="6" name="Rectangle 5">
            <a:extLst>
              <a:ext uri="{FF2B5EF4-FFF2-40B4-BE49-F238E27FC236}">
                <a16:creationId xmlns:a16="http://schemas.microsoft.com/office/drawing/2014/main" id="{0339519C-1735-45DD-8ADB-E0B2F898EA1D}"/>
              </a:ext>
            </a:extLst>
          </p:cNvPr>
          <p:cNvSpPr/>
          <p:nvPr/>
        </p:nvSpPr>
        <p:spPr>
          <a:xfrm>
            <a:off x="390525" y="2197149"/>
            <a:ext cx="4562475" cy="30219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4631A544-1BF2-484B-A53B-EC6FD6208FA5}"/>
              </a:ext>
            </a:extLst>
          </p:cNvPr>
          <p:cNvSpPr/>
          <p:nvPr/>
        </p:nvSpPr>
        <p:spPr>
          <a:xfrm>
            <a:off x="5202961" y="2197149"/>
            <a:ext cx="4562476" cy="30219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AE03AEF1-A2AD-4D8D-B8C8-605077CE6B62}"/>
              </a:ext>
            </a:extLst>
          </p:cNvPr>
          <p:cNvSpPr/>
          <p:nvPr/>
        </p:nvSpPr>
        <p:spPr>
          <a:xfrm>
            <a:off x="390525" y="2012483"/>
            <a:ext cx="1287532" cy="369332"/>
          </a:xfrm>
          <a:prstGeom prst="rect">
            <a:avLst/>
          </a:prstGeom>
          <a:solidFill>
            <a:schemeClr val="bg1"/>
          </a:solidFill>
        </p:spPr>
        <p:txBody>
          <a:bodyPr wrap="none">
            <a:spAutoFit/>
          </a:bodyPr>
          <a:lstStyle/>
          <a:p>
            <a:pPr defTabSz="742950" fontAlgn="auto">
              <a:spcBef>
                <a:spcPts val="488"/>
              </a:spcBef>
              <a:spcAft>
                <a:spcPts val="488"/>
              </a:spcAft>
            </a:pPr>
            <a:r>
              <a:rPr lang="en-GB" b="1" dirty="0">
                <a:solidFill>
                  <a:prstClr val="black"/>
                </a:solidFill>
                <a:latin typeface="Arial"/>
              </a:rPr>
              <a:t>Stage one</a:t>
            </a:r>
          </a:p>
        </p:txBody>
      </p:sp>
      <p:sp>
        <p:nvSpPr>
          <p:cNvPr id="9" name="Rectangle 8">
            <a:extLst>
              <a:ext uri="{FF2B5EF4-FFF2-40B4-BE49-F238E27FC236}">
                <a16:creationId xmlns:a16="http://schemas.microsoft.com/office/drawing/2014/main" id="{A8AE8CA8-A816-4416-9B03-042901841CED}"/>
              </a:ext>
            </a:extLst>
          </p:cNvPr>
          <p:cNvSpPr/>
          <p:nvPr/>
        </p:nvSpPr>
        <p:spPr>
          <a:xfrm>
            <a:off x="5302939" y="2012483"/>
            <a:ext cx="1274708" cy="369332"/>
          </a:xfrm>
          <a:prstGeom prst="rect">
            <a:avLst/>
          </a:prstGeom>
          <a:solidFill>
            <a:schemeClr val="bg1"/>
          </a:solidFill>
        </p:spPr>
        <p:txBody>
          <a:bodyPr wrap="none">
            <a:spAutoFit/>
          </a:bodyPr>
          <a:lstStyle/>
          <a:p>
            <a:pPr defTabSz="742950" fontAlgn="auto">
              <a:spcBef>
                <a:spcPts val="488"/>
              </a:spcBef>
              <a:spcAft>
                <a:spcPts val="488"/>
              </a:spcAft>
            </a:pPr>
            <a:r>
              <a:rPr lang="en-GB" b="1" dirty="0">
                <a:solidFill>
                  <a:prstClr val="black"/>
                </a:solidFill>
                <a:latin typeface="Arial"/>
              </a:rPr>
              <a:t>Stage two</a:t>
            </a:r>
          </a:p>
        </p:txBody>
      </p:sp>
      <p:sp>
        <p:nvSpPr>
          <p:cNvPr id="11" name="Rectangle 10">
            <a:extLst>
              <a:ext uri="{FF2B5EF4-FFF2-40B4-BE49-F238E27FC236}">
                <a16:creationId xmlns:a16="http://schemas.microsoft.com/office/drawing/2014/main" id="{E5FB942C-E9CA-40F3-968D-6EFA9927FD39}"/>
              </a:ext>
            </a:extLst>
          </p:cNvPr>
          <p:cNvSpPr/>
          <p:nvPr/>
        </p:nvSpPr>
        <p:spPr>
          <a:xfrm>
            <a:off x="427843" y="2492375"/>
            <a:ext cx="4425511" cy="1107996"/>
          </a:xfrm>
          <a:prstGeom prst="rect">
            <a:avLst/>
          </a:prstGeom>
        </p:spPr>
        <p:txBody>
          <a:bodyPr wrap="square">
            <a:spAutoFit/>
          </a:bodyPr>
          <a:lstStyle/>
          <a:p>
            <a:pPr marL="171450" indent="-171450">
              <a:buFont typeface="Arial" panose="020B0604020202020204" pitchFamily="34" charset="0"/>
              <a:buChar char="•"/>
            </a:pPr>
            <a:r>
              <a:rPr lang="en-GB" sz="1400" dirty="0">
                <a:solidFill>
                  <a:srgbClr val="737377"/>
                </a:solidFill>
              </a:rPr>
              <a:t>A time bound Proof of concept (POC) shall work through the Use cases and feed back to the project team.</a:t>
            </a:r>
          </a:p>
          <a:p>
            <a:pPr lvl="0"/>
            <a:endParaRPr lang="en-GB" sz="1200" dirty="0">
              <a:solidFill>
                <a:srgbClr val="172B4D"/>
              </a:solidFill>
              <a:latin typeface="-apple-system"/>
            </a:endParaRPr>
          </a:p>
          <a:p>
            <a:pPr lvl="0"/>
            <a:endParaRPr lang="en-GB" sz="1200" dirty="0">
              <a:solidFill>
                <a:srgbClr val="172B4D"/>
              </a:solidFill>
              <a:latin typeface="-apple-system"/>
            </a:endParaRPr>
          </a:p>
        </p:txBody>
      </p:sp>
      <p:sp>
        <p:nvSpPr>
          <p:cNvPr id="12" name="Rectangle 11">
            <a:extLst>
              <a:ext uri="{FF2B5EF4-FFF2-40B4-BE49-F238E27FC236}">
                <a16:creationId xmlns:a16="http://schemas.microsoft.com/office/drawing/2014/main" id="{7113FA84-C35B-483C-AA19-25D348B16EA2}"/>
              </a:ext>
            </a:extLst>
          </p:cNvPr>
          <p:cNvSpPr/>
          <p:nvPr/>
        </p:nvSpPr>
        <p:spPr>
          <a:xfrm>
            <a:off x="5271443" y="2492375"/>
            <a:ext cx="4425511" cy="2585323"/>
          </a:xfrm>
          <a:prstGeom prst="rect">
            <a:avLst/>
          </a:prstGeom>
        </p:spPr>
        <p:txBody>
          <a:bodyPr wrap="square">
            <a:spAutoFit/>
          </a:bodyPr>
          <a:lstStyle/>
          <a:p>
            <a:pPr marL="171450" lvl="0" indent="-171450">
              <a:buFont typeface="Arial" panose="020B0604020202020204" pitchFamily="34" charset="0"/>
              <a:buChar char="•"/>
            </a:pPr>
            <a:r>
              <a:rPr lang="en-GB" sz="1400" dirty="0">
                <a:solidFill>
                  <a:srgbClr val="737377"/>
                </a:solidFill>
              </a:rPr>
              <a:t>Approaching the market through relevant government frameworks.</a:t>
            </a:r>
          </a:p>
          <a:p>
            <a:pPr marL="171450" lvl="0" indent="-171450">
              <a:buFont typeface="Arial" panose="020B0604020202020204" pitchFamily="34" charset="0"/>
              <a:buChar char="•"/>
            </a:pPr>
            <a:endParaRPr lang="en-GB" sz="1400" dirty="0">
              <a:solidFill>
                <a:srgbClr val="737377"/>
              </a:solidFill>
            </a:endParaRPr>
          </a:p>
          <a:p>
            <a:pPr marL="171450" lvl="0" indent="-171450">
              <a:buFont typeface="Arial" panose="020B0604020202020204" pitchFamily="34" charset="0"/>
              <a:buChar char="•"/>
            </a:pPr>
            <a:r>
              <a:rPr lang="en-GB" sz="1400" dirty="0">
                <a:solidFill>
                  <a:srgbClr val="737377"/>
                </a:solidFill>
              </a:rPr>
              <a:t>A fair and transparent procurement process will be held with support from the HMCTS procurement team.</a:t>
            </a:r>
          </a:p>
          <a:p>
            <a:pPr marL="171450" lvl="0" indent="-171450">
              <a:buFont typeface="Arial" panose="020B0604020202020204" pitchFamily="34" charset="0"/>
              <a:buChar char="•"/>
            </a:pPr>
            <a:endParaRPr lang="en-GB" sz="1400" dirty="0">
              <a:solidFill>
                <a:srgbClr val="737377"/>
              </a:solidFill>
            </a:endParaRPr>
          </a:p>
          <a:p>
            <a:pPr marL="171450" lvl="0" indent="-171450">
              <a:buFont typeface="Arial" panose="020B0604020202020204" pitchFamily="34" charset="0"/>
              <a:buChar char="•"/>
            </a:pPr>
            <a:r>
              <a:rPr lang="en-GB" sz="1400" dirty="0">
                <a:solidFill>
                  <a:srgbClr val="737377"/>
                </a:solidFill>
              </a:rPr>
              <a:t>A selected vendor will be appointed after the necessary due diligence</a:t>
            </a:r>
          </a:p>
          <a:p>
            <a:pPr lvl="0"/>
            <a:endParaRPr lang="en-GB" sz="1200" dirty="0">
              <a:solidFill>
                <a:srgbClr val="172B4D"/>
              </a:solidFill>
              <a:latin typeface="-apple-system"/>
            </a:endParaRPr>
          </a:p>
          <a:p>
            <a:pPr lvl="0"/>
            <a:endParaRPr lang="en-GB" sz="1200" dirty="0">
              <a:solidFill>
                <a:srgbClr val="172B4D"/>
              </a:solidFill>
              <a:latin typeface="-apple-system"/>
            </a:endParaRPr>
          </a:p>
          <a:p>
            <a:pPr lvl="0"/>
            <a:endParaRPr lang="en-GB" sz="1200" dirty="0">
              <a:solidFill>
                <a:srgbClr val="172B4D"/>
              </a:solidFill>
              <a:latin typeface="-apple-system"/>
            </a:endParaRPr>
          </a:p>
        </p:txBody>
      </p:sp>
    </p:spTree>
    <p:extLst>
      <p:ext uri="{BB962C8B-B14F-4D97-AF65-F5344CB8AC3E}">
        <p14:creationId xmlns:p14="http://schemas.microsoft.com/office/powerpoint/2010/main" val="570561622"/>
      </p:ext>
    </p:extLst>
  </p:cSld>
  <p:clrMapOvr>
    <a:masterClrMapping/>
  </p:clrMapOvr>
  <p:extLst mod="1">
    <p:ext uri="{6950BFC3-D8DA-4A85-94F7-54DA5524770B}">
      <p188:commentRel xmlns=""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43" hidden="1"/>
          <p:cNvGraphicFramePr>
            <a:graphicFrameLocks noChangeAspect="1"/>
          </p:cNvGraphicFramePr>
          <p:nvPr>
            <p:custDataLst>
              <p:tags r:id="rId2"/>
            </p:custDataLst>
          </p:nvPr>
        </p:nvGraphicFramePr>
        <p:xfrm>
          <a:off x="1291" y="1589"/>
          <a:ext cx="1289" cy="1587"/>
        </p:xfrm>
        <a:graphic>
          <a:graphicData uri="http://schemas.openxmlformats.org/presentationml/2006/ole">
            <mc:AlternateContent xmlns:mc="http://schemas.openxmlformats.org/markup-compatibility/2006">
              <mc:Choice xmlns:v="urn:schemas-microsoft-com:vml" Requires="v">
                <p:oleObj spid="_x0000_s10250" name="think-cell Slide" r:id="rId4" imgW="270" imgH="270" progId="TCLayout.ActiveDocument.1">
                  <p:embed/>
                </p:oleObj>
              </mc:Choice>
              <mc:Fallback>
                <p:oleObj name="think-cell Slide" r:id="rId4" imgW="270" imgH="270" progId="TCLayout.ActiveDocument.1">
                  <p:embed/>
                  <p:pic>
                    <p:nvPicPr>
                      <p:cNvPr id="44" name="Object 43" hidden="1"/>
                      <p:cNvPicPr/>
                      <p:nvPr/>
                    </p:nvPicPr>
                    <p:blipFill>
                      <a:blip r:embed="rId5"/>
                      <a:stretch>
                        <a:fillRect/>
                      </a:stretch>
                    </p:blipFill>
                    <p:spPr>
                      <a:xfrm>
                        <a:off x="1291" y="1589"/>
                        <a:ext cx="1289" cy="1587"/>
                      </a:xfrm>
                      <a:prstGeom prst="rect">
                        <a:avLst/>
                      </a:prstGeom>
                    </p:spPr>
                  </p:pic>
                </p:oleObj>
              </mc:Fallback>
            </mc:AlternateContent>
          </a:graphicData>
        </a:graphic>
      </p:graphicFrame>
      <p:sp>
        <p:nvSpPr>
          <p:cNvPr id="71" name="Title 2"/>
          <p:cNvSpPr txBox="1">
            <a:spLocks/>
          </p:cNvSpPr>
          <p:nvPr/>
        </p:nvSpPr>
        <p:spPr bwMode="auto">
          <a:xfrm>
            <a:off x="418041" y="1358569"/>
            <a:ext cx="9029869" cy="522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defPPr>
              <a:defRPr lang="en-GB"/>
            </a:defPPr>
            <a:lvl1pPr algn="l" rtl="0" eaLnBrk="0" fontAlgn="base" hangingPunct="0">
              <a:spcBef>
                <a:spcPct val="0"/>
              </a:spcBef>
              <a:spcAft>
                <a:spcPct val="0"/>
              </a:spcAft>
              <a:defRPr sz="1400" kern="1200">
                <a:solidFill>
                  <a:srgbClr val="737377"/>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rgbClr val="737377"/>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rgbClr val="737377"/>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rgbClr val="737377"/>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rgbClr val="737377"/>
                </a:solidFill>
                <a:latin typeface="Arial" panose="020B0604020202020204" pitchFamily="34" charset="0"/>
                <a:ea typeface="+mn-ea"/>
                <a:cs typeface="+mn-cs"/>
              </a:defRPr>
            </a:lvl5pPr>
            <a:lvl6pPr marL="2286000" algn="l" defTabSz="914400" rtl="0" eaLnBrk="1" latinLnBrk="0" hangingPunct="1">
              <a:defRPr sz="1400" kern="1200">
                <a:solidFill>
                  <a:srgbClr val="737377"/>
                </a:solidFill>
                <a:latin typeface="Arial" panose="020B0604020202020204" pitchFamily="34" charset="0"/>
                <a:ea typeface="+mn-ea"/>
                <a:cs typeface="+mn-cs"/>
              </a:defRPr>
            </a:lvl6pPr>
            <a:lvl7pPr marL="2743200" algn="l" defTabSz="914400" rtl="0" eaLnBrk="1" latinLnBrk="0" hangingPunct="1">
              <a:defRPr sz="1400" kern="1200">
                <a:solidFill>
                  <a:srgbClr val="737377"/>
                </a:solidFill>
                <a:latin typeface="Arial" panose="020B0604020202020204" pitchFamily="34" charset="0"/>
                <a:ea typeface="+mn-ea"/>
                <a:cs typeface="+mn-cs"/>
              </a:defRPr>
            </a:lvl7pPr>
            <a:lvl8pPr marL="3200400" algn="l" defTabSz="914400" rtl="0" eaLnBrk="1" latinLnBrk="0" hangingPunct="1">
              <a:defRPr sz="1400" kern="1200">
                <a:solidFill>
                  <a:srgbClr val="737377"/>
                </a:solidFill>
                <a:latin typeface="Arial" panose="020B0604020202020204" pitchFamily="34" charset="0"/>
                <a:ea typeface="+mn-ea"/>
                <a:cs typeface="+mn-cs"/>
              </a:defRPr>
            </a:lvl8pPr>
            <a:lvl9pPr marL="3657600" algn="l" defTabSz="914400" rtl="0" eaLnBrk="1" latinLnBrk="0" hangingPunct="1">
              <a:defRPr sz="1400" kern="1200">
                <a:solidFill>
                  <a:srgbClr val="737377"/>
                </a:solidFill>
                <a:latin typeface="Arial" panose="020B0604020202020204" pitchFamily="34" charset="0"/>
                <a:ea typeface="+mn-ea"/>
                <a:cs typeface="+mn-cs"/>
              </a:defRPr>
            </a:lvl9pPr>
          </a:lstStyle>
          <a:p>
            <a:pPr>
              <a:spcAft>
                <a:spcPts val="300"/>
              </a:spcAft>
              <a:tabLst>
                <a:tab pos="1795463" algn="l"/>
                <a:tab pos="8882063" algn="r"/>
              </a:tabLst>
              <a:defRPr/>
            </a:pPr>
            <a:r>
              <a:rPr lang="en-GB" b="1" dirty="0">
                <a:solidFill>
                  <a:srgbClr val="E15800"/>
                </a:solidFill>
                <a:latin typeface="Arial"/>
                <a:cs typeface="Arial"/>
              </a:rPr>
              <a:t>Selection</a:t>
            </a:r>
          </a:p>
          <a:p>
            <a:pPr>
              <a:tabLst>
                <a:tab pos="1795463" algn="l"/>
                <a:tab pos="8882063" algn="r"/>
              </a:tabLst>
              <a:defRPr/>
            </a:pPr>
            <a:r>
              <a:rPr lang="en-GB" dirty="0"/>
              <a:t>HMCTS will review all expressions of interest from the market against the below criteria:</a:t>
            </a:r>
          </a:p>
          <a:p>
            <a:pPr>
              <a:tabLst>
                <a:tab pos="1795463" algn="l"/>
                <a:tab pos="8882063" algn="r"/>
              </a:tabLst>
              <a:defRPr/>
            </a:pPr>
            <a:endParaRPr lang="en-GB" dirty="0"/>
          </a:p>
          <a:p>
            <a:pPr>
              <a:tabLst>
                <a:tab pos="1795463" algn="l"/>
                <a:tab pos="8882063" algn="r"/>
              </a:tabLst>
              <a:defRPr/>
            </a:pPr>
            <a:endParaRPr lang="en-GB" dirty="0"/>
          </a:p>
          <a:p>
            <a:pPr>
              <a:tabLst>
                <a:tab pos="1795463" algn="l"/>
                <a:tab pos="8882063" algn="r"/>
              </a:tabLst>
              <a:defRPr/>
            </a:pPr>
            <a:endParaRPr lang="en-GB" dirty="0"/>
          </a:p>
          <a:p>
            <a:pPr>
              <a:tabLst>
                <a:tab pos="1795463" algn="l"/>
                <a:tab pos="8882063" algn="r"/>
              </a:tabLst>
              <a:defRPr/>
            </a:pPr>
            <a:endParaRPr lang="en-GB" dirty="0"/>
          </a:p>
          <a:p>
            <a:pPr>
              <a:tabLst>
                <a:tab pos="1795463" algn="l"/>
                <a:tab pos="8882063" algn="r"/>
              </a:tabLst>
              <a:defRPr/>
            </a:pPr>
            <a:endParaRPr lang="en-GB" b="1" kern="0" dirty="0">
              <a:solidFill>
                <a:schemeClr val="accent1">
                  <a:lumMod val="75000"/>
                </a:schemeClr>
              </a:solidFill>
            </a:endParaRPr>
          </a:p>
        </p:txBody>
      </p:sp>
      <p:graphicFrame>
        <p:nvGraphicFramePr>
          <p:cNvPr id="2" name="Table 2">
            <a:extLst>
              <a:ext uri="{FF2B5EF4-FFF2-40B4-BE49-F238E27FC236}">
                <a16:creationId xmlns:a16="http://schemas.microsoft.com/office/drawing/2014/main" id="{E4D3FDF8-1855-4F47-9C9D-4CB201D431CB}"/>
              </a:ext>
            </a:extLst>
          </p:cNvPr>
          <p:cNvGraphicFramePr>
            <a:graphicFrameLocks noGrp="1"/>
          </p:cNvGraphicFramePr>
          <p:nvPr>
            <p:extLst>
              <p:ext uri="{D42A27DB-BD31-4B8C-83A1-F6EECF244321}">
                <p14:modId xmlns:p14="http://schemas.microsoft.com/office/powerpoint/2010/main" val="2377290743"/>
              </p:ext>
            </p:extLst>
          </p:nvPr>
        </p:nvGraphicFramePr>
        <p:xfrm>
          <a:off x="458090" y="2075348"/>
          <a:ext cx="6604000" cy="2880360"/>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3295244033"/>
                    </a:ext>
                  </a:extLst>
                </a:gridCol>
                <a:gridCol w="3302000">
                  <a:extLst>
                    <a:ext uri="{9D8B030D-6E8A-4147-A177-3AD203B41FA5}">
                      <a16:colId xmlns:a16="http://schemas.microsoft.com/office/drawing/2014/main" val="2551579987"/>
                    </a:ext>
                  </a:extLst>
                </a:gridCol>
              </a:tblGrid>
              <a:tr h="370840">
                <a:tc>
                  <a:txBody>
                    <a:bodyPr/>
                    <a:lstStyle/>
                    <a:p>
                      <a:r>
                        <a:rPr lang="en-GB" sz="1400" kern="1200" dirty="0">
                          <a:solidFill>
                            <a:schemeClr val="bg1"/>
                          </a:solidFill>
                          <a:latin typeface="Arial" panose="020B0604020202020204" pitchFamily="34" charset="0"/>
                          <a:ea typeface="+mn-ea"/>
                          <a:cs typeface="+mn-cs"/>
                        </a:rPr>
                        <a:t>Criteria</a:t>
                      </a:r>
                    </a:p>
                  </a:txBody>
                  <a:tcPr/>
                </a:tc>
                <a:tc>
                  <a:txBody>
                    <a:bodyPr/>
                    <a:lstStyle/>
                    <a:p>
                      <a:r>
                        <a:rPr lang="en-GB" sz="1400" kern="1200" dirty="0">
                          <a:solidFill>
                            <a:schemeClr val="bg1"/>
                          </a:solidFill>
                          <a:latin typeface="Arial" panose="020B0604020202020204" pitchFamily="34" charset="0"/>
                          <a:ea typeface="+mn-ea"/>
                          <a:cs typeface="+mn-cs"/>
                        </a:rPr>
                        <a:t>Supplier Response</a:t>
                      </a:r>
                    </a:p>
                  </a:txBody>
                  <a:tcPr/>
                </a:tc>
                <a:extLst>
                  <a:ext uri="{0D108BD9-81ED-4DB2-BD59-A6C34878D82A}">
                    <a16:rowId xmlns:a16="http://schemas.microsoft.com/office/drawing/2014/main" val="3523791285"/>
                  </a:ext>
                </a:extLst>
              </a:tr>
              <a:tr h="370840">
                <a:tc>
                  <a:txBody>
                    <a:bodyPr/>
                    <a:lstStyle/>
                    <a:p>
                      <a:r>
                        <a:rPr lang="en-GB" sz="1400" kern="1200" dirty="0">
                          <a:solidFill>
                            <a:srgbClr val="737377"/>
                          </a:solidFill>
                          <a:latin typeface="Arial" panose="020B0604020202020204" pitchFamily="34" charset="0"/>
                          <a:ea typeface="+mn-ea"/>
                          <a:cs typeface="+mn-cs"/>
                        </a:rPr>
                        <a:t>Can commence by May 2022</a:t>
                      </a:r>
                    </a:p>
                  </a:txBody>
                  <a:tcPr/>
                </a:tc>
                <a:tc>
                  <a:txBody>
                    <a:bodyPr/>
                    <a:lstStyle/>
                    <a:p>
                      <a:r>
                        <a:rPr lang="en-GB" sz="1400" kern="1200" dirty="0">
                          <a:solidFill>
                            <a:srgbClr val="737377"/>
                          </a:solidFill>
                          <a:latin typeface="Arial" panose="020B0604020202020204" pitchFamily="34" charset="0"/>
                          <a:ea typeface="+mn-ea"/>
                          <a:cs typeface="+mn-cs"/>
                        </a:rPr>
                        <a:t>Yes/No</a:t>
                      </a:r>
                    </a:p>
                  </a:txBody>
                  <a:tcPr/>
                </a:tc>
                <a:extLst>
                  <a:ext uri="{0D108BD9-81ED-4DB2-BD59-A6C34878D82A}">
                    <a16:rowId xmlns:a16="http://schemas.microsoft.com/office/drawing/2014/main" val="3867811908"/>
                  </a:ext>
                </a:extLst>
              </a:tr>
              <a:tr h="370840">
                <a:tc>
                  <a:txBody>
                    <a:bodyPr/>
                    <a:lstStyle/>
                    <a:p>
                      <a:r>
                        <a:rPr lang="en-GB" sz="1400" kern="1200" dirty="0">
                          <a:solidFill>
                            <a:srgbClr val="737377"/>
                          </a:solidFill>
                          <a:latin typeface="Arial" panose="020B0604020202020204" pitchFamily="34" charset="0"/>
                          <a:ea typeface="+mn-ea"/>
                          <a:cs typeface="+mn-cs"/>
                        </a:rPr>
                        <a:t>Have experience with providing PAM directly and can provide 2 x case studies.</a:t>
                      </a:r>
                    </a:p>
                  </a:txBody>
                  <a:tcPr/>
                </a:tc>
                <a:tc>
                  <a:txBody>
                    <a:bodyPr/>
                    <a:lstStyle/>
                    <a:p>
                      <a:r>
                        <a:rPr lang="en-GB" sz="1400" kern="1200" dirty="0">
                          <a:solidFill>
                            <a:srgbClr val="737377"/>
                          </a:solidFill>
                          <a:latin typeface="Arial" panose="020B0604020202020204" pitchFamily="34" charset="0"/>
                          <a:ea typeface="+mn-ea"/>
                          <a:cs typeface="+mn-cs"/>
                        </a:rPr>
                        <a:t>Yes/No (if Yes please attach them)</a:t>
                      </a:r>
                    </a:p>
                  </a:txBody>
                  <a:tcPr/>
                </a:tc>
                <a:extLst>
                  <a:ext uri="{0D108BD9-81ED-4DB2-BD59-A6C34878D82A}">
                    <a16:rowId xmlns:a16="http://schemas.microsoft.com/office/drawing/2014/main" val="3700955765"/>
                  </a:ext>
                </a:extLst>
              </a:tr>
              <a:tr h="370840">
                <a:tc>
                  <a:txBody>
                    <a:bodyPr/>
                    <a:lstStyle/>
                    <a:p>
                      <a:r>
                        <a:rPr lang="en-GB" sz="1400" kern="1200" dirty="0">
                          <a:solidFill>
                            <a:srgbClr val="737377"/>
                          </a:solidFill>
                          <a:latin typeface="Arial" panose="020B0604020202020204" pitchFamily="34" charset="0"/>
                          <a:ea typeface="+mn-ea"/>
                          <a:cs typeface="+mn-cs"/>
                        </a:rPr>
                        <a:t>Company size (in less than 20 words)</a:t>
                      </a:r>
                    </a:p>
                  </a:txBody>
                  <a:tcPr/>
                </a:tc>
                <a:tc>
                  <a:txBody>
                    <a:bodyPr/>
                    <a:lstStyle/>
                    <a:p>
                      <a:endParaRPr lang="en-GB" sz="1400" kern="1200" dirty="0">
                        <a:solidFill>
                          <a:srgbClr val="737377"/>
                        </a:solidFill>
                        <a:latin typeface="Arial" panose="020B0604020202020204" pitchFamily="34" charset="0"/>
                        <a:ea typeface="+mn-ea"/>
                        <a:cs typeface="+mn-cs"/>
                      </a:endParaRPr>
                    </a:p>
                  </a:txBody>
                  <a:tcPr/>
                </a:tc>
                <a:extLst>
                  <a:ext uri="{0D108BD9-81ED-4DB2-BD59-A6C34878D82A}">
                    <a16:rowId xmlns:a16="http://schemas.microsoft.com/office/drawing/2014/main" val="3594164685"/>
                  </a:ext>
                </a:extLst>
              </a:tr>
              <a:tr h="370840">
                <a:tc>
                  <a:txBody>
                    <a:bodyPr/>
                    <a:lstStyle/>
                    <a:p>
                      <a:r>
                        <a:rPr lang="en-GB" sz="1400" kern="1200" dirty="0">
                          <a:solidFill>
                            <a:srgbClr val="737377"/>
                          </a:solidFill>
                          <a:latin typeface="Arial" panose="020B0604020202020204" pitchFamily="34" charset="0"/>
                          <a:ea typeface="+mn-ea"/>
                          <a:cs typeface="+mn-cs"/>
                        </a:rPr>
                        <a:t>Can provide the services under a pro bono contract</a:t>
                      </a:r>
                    </a:p>
                  </a:txBody>
                  <a:tcPr/>
                </a:tc>
                <a:tc>
                  <a:txBody>
                    <a:bodyPr/>
                    <a:lstStyle/>
                    <a:p>
                      <a:r>
                        <a:rPr lang="en-GB" sz="1400" kern="1200" dirty="0">
                          <a:solidFill>
                            <a:srgbClr val="737377"/>
                          </a:solidFill>
                          <a:latin typeface="Arial" panose="020B0604020202020204" pitchFamily="34" charset="0"/>
                          <a:ea typeface="+mn-ea"/>
                          <a:cs typeface="+mn-cs"/>
                        </a:rPr>
                        <a:t>Yes/No</a:t>
                      </a:r>
                    </a:p>
                  </a:txBody>
                  <a:tcPr/>
                </a:tc>
                <a:extLst>
                  <a:ext uri="{0D108BD9-81ED-4DB2-BD59-A6C34878D82A}">
                    <a16:rowId xmlns:a16="http://schemas.microsoft.com/office/drawing/2014/main" val="2836690413"/>
                  </a:ext>
                </a:extLst>
              </a:tr>
              <a:tr h="370840">
                <a:tc>
                  <a:txBody>
                    <a:bodyPr/>
                    <a:lstStyle/>
                    <a:p>
                      <a:r>
                        <a:rPr lang="en-GB" sz="1400" kern="1200" dirty="0">
                          <a:solidFill>
                            <a:srgbClr val="737377"/>
                          </a:solidFill>
                          <a:latin typeface="Arial" panose="020B0604020202020204" pitchFamily="34" charset="0"/>
                          <a:ea typeface="+mn-ea"/>
                          <a:cs typeface="+mn-cs"/>
                        </a:rPr>
                        <a:t>Delivery team have a minimum of BPSS security level clearance.</a:t>
                      </a:r>
                    </a:p>
                  </a:txBody>
                  <a:tcPr/>
                </a:tc>
                <a:tc>
                  <a:txBody>
                    <a:bodyPr/>
                    <a:lstStyle/>
                    <a:p>
                      <a:r>
                        <a:rPr lang="en-GB" sz="1400" kern="1200" dirty="0">
                          <a:solidFill>
                            <a:srgbClr val="737377"/>
                          </a:solidFill>
                          <a:latin typeface="Arial" panose="020B0604020202020204" pitchFamily="34" charset="0"/>
                          <a:ea typeface="+mn-ea"/>
                          <a:cs typeface="+mn-cs"/>
                        </a:rPr>
                        <a:t>Yes/No</a:t>
                      </a:r>
                    </a:p>
                  </a:txBody>
                  <a:tcPr/>
                </a:tc>
                <a:extLst>
                  <a:ext uri="{0D108BD9-81ED-4DB2-BD59-A6C34878D82A}">
                    <a16:rowId xmlns:a16="http://schemas.microsoft.com/office/drawing/2014/main" val="1335627734"/>
                  </a:ext>
                </a:extLst>
              </a:tr>
            </a:tbl>
          </a:graphicData>
        </a:graphic>
      </p:graphicFrame>
    </p:spTree>
    <p:extLst>
      <p:ext uri="{BB962C8B-B14F-4D97-AF65-F5344CB8AC3E}">
        <p14:creationId xmlns:p14="http://schemas.microsoft.com/office/powerpoint/2010/main" val="3510389577"/>
      </p:ext>
    </p:extLst>
  </p:cSld>
  <p:clrMapOvr>
    <a:masterClrMapping/>
  </p:clrMapOvr>
  <p:extLst mod="1">
    <p:ext uri="{6950BFC3-D8DA-4A85-94F7-54DA5524770B}">
      <p188:commentRel xmlns="" xmlns:p188="http://schemas.microsoft.com/office/powerpoint/2018/8/main" r:id="rId6"/>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8DEF648-88EB-463E-9B23-DD0A1F3B3C83}"/>
              </a:ext>
            </a:extLst>
          </p:cNvPr>
          <p:cNvGraphicFramePr>
            <a:graphicFrameLocks noGrp="1"/>
          </p:cNvGraphicFramePr>
          <p:nvPr>
            <p:extLst>
              <p:ext uri="{D42A27DB-BD31-4B8C-83A1-F6EECF244321}">
                <p14:modId xmlns:p14="http://schemas.microsoft.com/office/powerpoint/2010/main" val="2243353711"/>
              </p:ext>
            </p:extLst>
          </p:nvPr>
        </p:nvGraphicFramePr>
        <p:xfrm>
          <a:off x="316863" y="1493520"/>
          <a:ext cx="8786237" cy="3870960"/>
        </p:xfrm>
        <a:graphic>
          <a:graphicData uri="http://schemas.openxmlformats.org/drawingml/2006/table">
            <a:tbl>
              <a:tblPr firstRow="1" bandRow="1">
                <a:tableStyleId>{5C22544A-7EE6-4342-B048-85BDC9FD1C3A}</a:tableStyleId>
              </a:tblPr>
              <a:tblGrid>
                <a:gridCol w="4796127">
                  <a:extLst>
                    <a:ext uri="{9D8B030D-6E8A-4147-A177-3AD203B41FA5}">
                      <a16:colId xmlns:a16="http://schemas.microsoft.com/office/drawing/2014/main" val="1358787326"/>
                    </a:ext>
                  </a:extLst>
                </a:gridCol>
                <a:gridCol w="849745">
                  <a:extLst>
                    <a:ext uri="{9D8B030D-6E8A-4147-A177-3AD203B41FA5}">
                      <a16:colId xmlns:a16="http://schemas.microsoft.com/office/drawing/2014/main" val="3896670787"/>
                    </a:ext>
                  </a:extLst>
                </a:gridCol>
                <a:gridCol w="3140365">
                  <a:extLst>
                    <a:ext uri="{9D8B030D-6E8A-4147-A177-3AD203B41FA5}">
                      <a16:colId xmlns:a16="http://schemas.microsoft.com/office/drawing/2014/main" val="3393230718"/>
                    </a:ext>
                  </a:extLst>
                </a:gridCol>
              </a:tblGrid>
              <a:tr h="354121">
                <a:tc>
                  <a:txBody>
                    <a:bodyPr/>
                    <a:lstStyle/>
                    <a:p>
                      <a:pPr algn="ctr"/>
                      <a:r>
                        <a:rPr lang="en-GB" sz="1800" dirty="0"/>
                        <a:t>REQUIREMENTS</a:t>
                      </a:r>
                    </a:p>
                  </a:txBody>
                  <a:tcPr/>
                </a:tc>
                <a:tc>
                  <a:txBody>
                    <a:bodyPr/>
                    <a:lstStyle/>
                    <a:p>
                      <a:pPr algn="ctr"/>
                      <a:r>
                        <a:rPr lang="en-GB" sz="1200" dirty="0"/>
                        <a:t>Solution Capable?</a:t>
                      </a:r>
                    </a:p>
                  </a:txBody>
                  <a:tcPr/>
                </a:tc>
                <a:tc>
                  <a:txBody>
                    <a:bodyPr/>
                    <a:lstStyle/>
                    <a:p>
                      <a:pPr algn="ctr"/>
                      <a:r>
                        <a:rPr lang="en-GB" sz="1200" dirty="0"/>
                        <a:t>Description of Capability (less than 50 words per requirement)</a:t>
                      </a:r>
                    </a:p>
                  </a:txBody>
                  <a:tcPr/>
                </a:tc>
                <a:extLst>
                  <a:ext uri="{0D108BD9-81ED-4DB2-BD59-A6C34878D82A}">
                    <a16:rowId xmlns:a16="http://schemas.microsoft.com/office/drawing/2014/main" val="252416959"/>
                  </a:ext>
                </a:extLst>
              </a:tr>
              <a:tr h="239133">
                <a:tc>
                  <a:txBody>
                    <a:bodyPr/>
                    <a:lstStyle/>
                    <a:p>
                      <a:r>
                        <a:rPr lang="en-GB" sz="1100" dirty="0"/>
                        <a:t>Principle of least privilege - Grant privileges to users only for resources on which they are authorized.</a:t>
                      </a:r>
                    </a:p>
                  </a:txBody>
                  <a:tcPr/>
                </a:tc>
                <a:tc>
                  <a:txBody>
                    <a:bodyPr/>
                    <a:lstStyle/>
                    <a:p>
                      <a:r>
                        <a:rPr lang="en-GB" sz="1100" dirty="0"/>
                        <a:t>Yes/No</a:t>
                      </a:r>
                    </a:p>
                  </a:txBody>
                  <a:tcPr/>
                </a:tc>
                <a:tc>
                  <a:txBody>
                    <a:bodyPr/>
                    <a:lstStyle/>
                    <a:p>
                      <a:endParaRPr lang="en-GB" sz="1100" dirty="0"/>
                    </a:p>
                  </a:txBody>
                  <a:tcPr/>
                </a:tc>
                <a:extLst>
                  <a:ext uri="{0D108BD9-81ED-4DB2-BD59-A6C34878D82A}">
                    <a16:rowId xmlns:a16="http://schemas.microsoft.com/office/drawing/2014/main" val="1292122273"/>
                  </a:ext>
                </a:extLst>
              </a:tr>
              <a:tr h="236081">
                <a:tc>
                  <a:txBody>
                    <a:bodyPr/>
                    <a:lstStyle/>
                    <a:p>
                      <a:r>
                        <a:rPr lang="en-GB" sz="1100" dirty="0"/>
                        <a:t>Just-in-time access - Grant access only when appropriate and revoke access when the need expires.</a:t>
                      </a:r>
                    </a:p>
                  </a:txBody>
                  <a:tcPr/>
                </a:tc>
                <a:tc>
                  <a:txBody>
                    <a:bodyPr/>
                    <a:lstStyle/>
                    <a:p>
                      <a:pPr marL="0" marR="0" lvl="0" indent="0" algn="l" defTabSz="536420" rtl="0" eaLnBrk="1" fontAlgn="auto" latinLnBrk="0" hangingPunct="1">
                        <a:lnSpc>
                          <a:spcPct val="100000"/>
                        </a:lnSpc>
                        <a:spcBef>
                          <a:spcPts val="0"/>
                        </a:spcBef>
                        <a:spcAft>
                          <a:spcPts val="0"/>
                        </a:spcAft>
                        <a:buClrTx/>
                        <a:buSzTx/>
                        <a:buFontTx/>
                        <a:buNone/>
                        <a:tabLst/>
                        <a:defRPr/>
                      </a:pPr>
                      <a:r>
                        <a:rPr lang="en-GB" sz="1100" dirty="0"/>
                        <a:t>Yes/No</a:t>
                      </a:r>
                    </a:p>
                    <a:p>
                      <a:endParaRPr lang="en-GB" sz="1100" dirty="0"/>
                    </a:p>
                  </a:txBody>
                  <a:tcPr/>
                </a:tc>
                <a:tc>
                  <a:txBody>
                    <a:bodyPr/>
                    <a:lstStyle/>
                    <a:p>
                      <a:endParaRPr lang="en-GB" sz="1100" dirty="0"/>
                    </a:p>
                  </a:txBody>
                  <a:tcPr/>
                </a:tc>
                <a:extLst>
                  <a:ext uri="{0D108BD9-81ED-4DB2-BD59-A6C34878D82A}">
                    <a16:rowId xmlns:a16="http://schemas.microsoft.com/office/drawing/2014/main" val="3918275187"/>
                  </a:ext>
                </a:extLst>
              </a:tr>
              <a:tr h="236081">
                <a:tc>
                  <a:txBody>
                    <a:bodyPr/>
                    <a:lstStyle/>
                    <a:p>
                      <a:r>
                        <a:rPr lang="en-GB" sz="1100" dirty="0"/>
                        <a:t>Eliminate the need for privileged users to have or need knowledge of system passwords.</a:t>
                      </a:r>
                    </a:p>
                  </a:txBody>
                  <a:tcPr/>
                </a:tc>
                <a:tc>
                  <a:txBody>
                    <a:bodyPr/>
                    <a:lstStyle/>
                    <a:p>
                      <a:pPr marL="0" marR="0" lvl="0" indent="0" algn="l" defTabSz="536420" rtl="0" eaLnBrk="1" fontAlgn="auto" latinLnBrk="0" hangingPunct="1">
                        <a:lnSpc>
                          <a:spcPct val="100000"/>
                        </a:lnSpc>
                        <a:spcBef>
                          <a:spcPts val="0"/>
                        </a:spcBef>
                        <a:spcAft>
                          <a:spcPts val="0"/>
                        </a:spcAft>
                        <a:buClrTx/>
                        <a:buSzTx/>
                        <a:buFontTx/>
                        <a:buNone/>
                        <a:tabLst/>
                        <a:defRPr/>
                      </a:pPr>
                      <a:r>
                        <a:rPr lang="en-GB" sz="1100" dirty="0"/>
                        <a:t>Yes/No</a:t>
                      </a:r>
                    </a:p>
                    <a:p>
                      <a:endParaRPr lang="en-GB" sz="1100" dirty="0"/>
                    </a:p>
                  </a:txBody>
                  <a:tcPr/>
                </a:tc>
                <a:tc>
                  <a:txBody>
                    <a:bodyPr/>
                    <a:lstStyle/>
                    <a:p>
                      <a:endParaRPr lang="en-GB" sz="1100" dirty="0"/>
                    </a:p>
                  </a:txBody>
                  <a:tcPr/>
                </a:tc>
                <a:extLst>
                  <a:ext uri="{0D108BD9-81ED-4DB2-BD59-A6C34878D82A}">
                    <a16:rowId xmlns:a16="http://schemas.microsoft.com/office/drawing/2014/main" val="3175323508"/>
                  </a:ext>
                </a:extLst>
              </a:tr>
              <a:tr h="383631">
                <a:tc>
                  <a:txBody>
                    <a:bodyPr/>
                    <a:lstStyle/>
                    <a:p>
                      <a:r>
                        <a:rPr lang="en-GB" sz="1100" dirty="0"/>
                        <a:t>Centrally manage access of all physical and virtual resources on multiple cloud providers (Azure &amp; AWS) &amp; on-prem platforms</a:t>
                      </a:r>
                    </a:p>
                  </a:txBody>
                  <a:tcPr/>
                </a:tc>
                <a:tc>
                  <a:txBody>
                    <a:bodyPr/>
                    <a:lstStyle/>
                    <a:p>
                      <a:pPr marL="0" marR="0" lvl="0" indent="0" algn="l" defTabSz="536420" rtl="0" eaLnBrk="1" fontAlgn="auto" latinLnBrk="0" hangingPunct="1">
                        <a:lnSpc>
                          <a:spcPct val="100000"/>
                        </a:lnSpc>
                        <a:spcBef>
                          <a:spcPts val="0"/>
                        </a:spcBef>
                        <a:spcAft>
                          <a:spcPts val="0"/>
                        </a:spcAft>
                        <a:buClrTx/>
                        <a:buSzTx/>
                        <a:buFontTx/>
                        <a:buNone/>
                        <a:tabLst/>
                        <a:defRPr/>
                      </a:pPr>
                      <a:r>
                        <a:rPr lang="en-GB" sz="1100" dirty="0"/>
                        <a:t>Yes/No</a:t>
                      </a:r>
                    </a:p>
                    <a:p>
                      <a:endParaRPr lang="en-GB" sz="1100" dirty="0"/>
                    </a:p>
                  </a:txBody>
                  <a:tcPr/>
                </a:tc>
                <a:tc>
                  <a:txBody>
                    <a:bodyPr/>
                    <a:lstStyle/>
                    <a:p>
                      <a:endParaRPr lang="en-GB" sz="1100" dirty="0"/>
                    </a:p>
                  </a:txBody>
                  <a:tcPr/>
                </a:tc>
                <a:extLst>
                  <a:ext uri="{0D108BD9-81ED-4DB2-BD59-A6C34878D82A}">
                    <a16:rowId xmlns:a16="http://schemas.microsoft.com/office/drawing/2014/main" val="3822130744"/>
                  </a:ext>
                </a:extLst>
              </a:tr>
              <a:tr h="383631">
                <a:tc>
                  <a:txBody>
                    <a:bodyPr/>
                    <a:lstStyle/>
                    <a:p>
                      <a:r>
                        <a:rPr lang="en-GB" sz="1100" dirty="0"/>
                        <a:t>Create a sustainable audit trail for any privileged usage via session recordings, keystroke logging, and application monitoring.</a:t>
                      </a:r>
                    </a:p>
                  </a:txBody>
                  <a:tcPr/>
                </a:tc>
                <a:tc>
                  <a:txBody>
                    <a:bodyPr/>
                    <a:lstStyle/>
                    <a:p>
                      <a:pPr marL="0" marR="0" lvl="0" indent="0" algn="l" defTabSz="536420" rtl="0" eaLnBrk="1" fontAlgn="auto" latinLnBrk="0" hangingPunct="1">
                        <a:lnSpc>
                          <a:spcPct val="100000"/>
                        </a:lnSpc>
                        <a:spcBef>
                          <a:spcPts val="0"/>
                        </a:spcBef>
                        <a:spcAft>
                          <a:spcPts val="0"/>
                        </a:spcAft>
                        <a:buClrTx/>
                        <a:buSzTx/>
                        <a:buFontTx/>
                        <a:buNone/>
                        <a:tabLst/>
                        <a:defRPr/>
                      </a:pPr>
                      <a:r>
                        <a:rPr lang="en-GB" sz="1100" dirty="0"/>
                        <a:t>Yes/No</a:t>
                      </a:r>
                    </a:p>
                    <a:p>
                      <a:endParaRPr lang="en-GB" sz="1100" dirty="0"/>
                    </a:p>
                  </a:txBody>
                  <a:tcPr/>
                </a:tc>
                <a:tc>
                  <a:txBody>
                    <a:bodyPr/>
                    <a:lstStyle/>
                    <a:p>
                      <a:endParaRPr lang="en-GB" sz="1100" dirty="0"/>
                    </a:p>
                  </a:txBody>
                  <a:tcPr/>
                </a:tc>
                <a:extLst>
                  <a:ext uri="{0D108BD9-81ED-4DB2-BD59-A6C34878D82A}">
                    <a16:rowId xmlns:a16="http://schemas.microsoft.com/office/drawing/2014/main" val="4028208731"/>
                  </a:ext>
                </a:extLst>
              </a:tr>
              <a:tr h="267124">
                <a:tc>
                  <a:txBody>
                    <a:bodyPr/>
                    <a:lstStyle/>
                    <a:p>
                      <a:r>
                        <a:rPr lang="en-GB" sz="1100" dirty="0"/>
                        <a:t>Integrating with 3</a:t>
                      </a:r>
                      <a:r>
                        <a:rPr lang="en-GB" sz="1100" baseline="30000" dirty="0"/>
                        <a:t>rd</a:t>
                      </a:r>
                      <a:r>
                        <a:rPr lang="en-GB" sz="1100" dirty="0"/>
                        <a:t> party Solutions like Jira and Splunk for ITIL management and SIEM.</a:t>
                      </a:r>
                    </a:p>
                  </a:txBody>
                  <a:tcPr/>
                </a:tc>
                <a:tc>
                  <a:txBody>
                    <a:bodyPr/>
                    <a:lstStyle/>
                    <a:p>
                      <a:pPr marL="0" marR="0" lvl="0" indent="0" algn="l" defTabSz="536420" rtl="0" eaLnBrk="1" fontAlgn="auto" latinLnBrk="0" hangingPunct="1">
                        <a:lnSpc>
                          <a:spcPct val="100000"/>
                        </a:lnSpc>
                        <a:spcBef>
                          <a:spcPts val="0"/>
                        </a:spcBef>
                        <a:spcAft>
                          <a:spcPts val="0"/>
                        </a:spcAft>
                        <a:buClrTx/>
                        <a:buSzTx/>
                        <a:buFontTx/>
                        <a:buNone/>
                        <a:tabLst/>
                        <a:defRPr/>
                      </a:pPr>
                      <a:r>
                        <a:rPr lang="en-GB" sz="1100" dirty="0"/>
                        <a:t>Yes/No</a:t>
                      </a:r>
                    </a:p>
                    <a:p>
                      <a:endParaRPr lang="en-GB" sz="1100" dirty="0"/>
                    </a:p>
                  </a:txBody>
                  <a:tcPr/>
                </a:tc>
                <a:tc>
                  <a:txBody>
                    <a:bodyPr/>
                    <a:lstStyle/>
                    <a:p>
                      <a:endParaRPr lang="en-GB" sz="1100" dirty="0"/>
                    </a:p>
                  </a:txBody>
                  <a:tcPr/>
                </a:tc>
                <a:extLst>
                  <a:ext uri="{0D108BD9-81ED-4DB2-BD59-A6C34878D82A}">
                    <a16:rowId xmlns:a16="http://schemas.microsoft.com/office/drawing/2014/main" val="30566950"/>
                  </a:ext>
                </a:extLst>
              </a:tr>
              <a:tr h="267124">
                <a:tc>
                  <a:txBody>
                    <a:bodyPr/>
                    <a:lstStyle/>
                    <a:p>
                      <a:r>
                        <a:rPr lang="en-GB" sz="1100" dirty="0"/>
                        <a:t>Controlling temporary 3</a:t>
                      </a:r>
                      <a:r>
                        <a:rPr lang="en-GB" sz="1100" baseline="30000" dirty="0"/>
                        <a:t>rd</a:t>
                      </a:r>
                      <a:r>
                        <a:rPr lang="en-GB" sz="1100" dirty="0"/>
                        <a:t> party or supplier access to critical systems</a:t>
                      </a:r>
                    </a:p>
                  </a:txBody>
                  <a:tcPr/>
                </a:tc>
                <a:tc>
                  <a:txBody>
                    <a:bodyPr/>
                    <a:lstStyle/>
                    <a:p>
                      <a:pPr marL="0" marR="0" lvl="0" indent="0" algn="l" defTabSz="536420" rtl="0" eaLnBrk="1" fontAlgn="auto" latinLnBrk="0" hangingPunct="1">
                        <a:lnSpc>
                          <a:spcPct val="100000"/>
                        </a:lnSpc>
                        <a:spcBef>
                          <a:spcPts val="0"/>
                        </a:spcBef>
                        <a:spcAft>
                          <a:spcPts val="0"/>
                        </a:spcAft>
                        <a:buClrTx/>
                        <a:buSzTx/>
                        <a:buFontTx/>
                        <a:buNone/>
                        <a:tabLst/>
                        <a:defRPr/>
                      </a:pPr>
                      <a:r>
                        <a:rPr lang="en-GB" sz="1100" dirty="0"/>
                        <a:t>Yes/No</a:t>
                      </a:r>
                    </a:p>
                    <a:p>
                      <a:endParaRPr lang="en-GB" sz="1100" dirty="0"/>
                    </a:p>
                  </a:txBody>
                  <a:tcPr/>
                </a:tc>
                <a:tc>
                  <a:txBody>
                    <a:bodyPr/>
                    <a:lstStyle/>
                    <a:p>
                      <a:endParaRPr lang="en-GB" sz="1100" dirty="0"/>
                    </a:p>
                  </a:txBody>
                  <a:tcPr/>
                </a:tc>
                <a:extLst>
                  <a:ext uri="{0D108BD9-81ED-4DB2-BD59-A6C34878D82A}">
                    <a16:rowId xmlns:a16="http://schemas.microsoft.com/office/drawing/2014/main" val="447289206"/>
                  </a:ext>
                </a:extLst>
              </a:tr>
              <a:tr h="267124">
                <a:tc>
                  <a:txBody>
                    <a:bodyPr/>
                    <a:lstStyle/>
                    <a:p>
                      <a:r>
                        <a:rPr lang="en-GB" sz="1100" dirty="0"/>
                        <a:t>Ability to manage and rotate passwords for and after use of privileged access</a:t>
                      </a:r>
                    </a:p>
                  </a:txBody>
                  <a:tcPr/>
                </a:tc>
                <a:tc>
                  <a:txBody>
                    <a:bodyPr/>
                    <a:lstStyle/>
                    <a:p>
                      <a:pPr marL="0" marR="0" lvl="0" indent="0" algn="l" defTabSz="536420" rtl="0" eaLnBrk="1" fontAlgn="auto" latinLnBrk="0" hangingPunct="1">
                        <a:lnSpc>
                          <a:spcPct val="100000"/>
                        </a:lnSpc>
                        <a:spcBef>
                          <a:spcPts val="0"/>
                        </a:spcBef>
                        <a:spcAft>
                          <a:spcPts val="0"/>
                        </a:spcAft>
                        <a:buClrTx/>
                        <a:buSzTx/>
                        <a:buFontTx/>
                        <a:buNone/>
                        <a:tabLst/>
                        <a:defRPr/>
                      </a:pPr>
                      <a:r>
                        <a:rPr lang="en-GB" sz="1100" dirty="0"/>
                        <a:t>Yes/No</a:t>
                      </a:r>
                    </a:p>
                    <a:p>
                      <a:endParaRPr lang="en-GB" sz="1100" dirty="0"/>
                    </a:p>
                  </a:txBody>
                  <a:tcPr/>
                </a:tc>
                <a:tc>
                  <a:txBody>
                    <a:bodyPr/>
                    <a:lstStyle/>
                    <a:p>
                      <a:endParaRPr lang="en-GB" sz="1100" dirty="0"/>
                    </a:p>
                  </a:txBody>
                  <a:tcPr/>
                </a:tc>
                <a:extLst>
                  <a:ext uri="{0D108BD9-81ED-4DB2-BD59-A6C34878D82A}">
                    <a16:rowId xmlns:a16="http://schemas.microsoft.com/office/drawing/2014/main" val="3679336208"/>
                  </a:ext>
                </a:extLst>
              </a:tr>
            </a:tbl>
          </a:graphicData>
        </a:graphic>
      </p:graphicFrame>
      <p:sp>
        <p:nvSpPr>
          <p:cNvPr id="3" name="TextBox 2">
            <a:extLst>
              <a:ext uri="{FF2B5EF4-FFF2-40B4-BE49-F238E27FC236}">
                <a16:creationId xmlns:a16="http://schemas.microsoft.com/office/drawing/2014/main" id="{64141142-0769-42F9-8E01-63917021E1AC}"/>
              </a:ext>
            </a:extLst>
          </p:cNvPr>
          <p:cNvSpPr txBox="1"/>
          <p:nvPr/>
        </p:nvSpPr>
        <p:spPr>
          <a:xfrm>
            <a:off x="316863" y="5764549"/>
            <a:ext cx="9316235" cy="923330"/>
          </a:xfrm>
          <a:prstGeom prst="rect">
            <a:avLst/>
          </a:prstGeom>
          <a:noFill/>
        </p:spPr>
        <p:txBody>
          <a:bodyPr wrap="square" rtlCol="0">
            <a:spAutoFit/>
          </a:bodyPr>
          <a:lstStyle/>
          <a:p>
            <a:r>
              <a:rPr lang="en-GB" b="1" kern="0" dirty="0">
                <a:solidFill>
                  <a:schemeClr val="accent1">
                    <a:lumMod val="75000"/>
                  </a:schemeClr>
                </a:solidFill>
              </a:rPr>
              <a:t>PLEASE RESPOND WITH YOUR OFFER TO CCMD-DandTSupplierInbox@justice.gov.uk BY 1PM FRIDAY 22 APRIL 2022</a:t>
            </a:r>
          </a:p>
          <a:p>
            <a:endParaRPr lang="en-GB" dirty="0"/>
          </a:p>
        </p:txBody>
      </p:sp>
    </p:spTree>
    <p:extLst>
      <p:ext uri="{BB962C8B-B14F-4D97-AF65-F5344CB8AC3E}">
        <p14:creationId xmlns:p14="http://schemas.microsoft.com/office/powerpoint/2010/main" val="37470782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 Consulting">
  <a:themeElements>
    <a:clrScheme name="PA Consulting">
      <a:dk1>
        <a:srgbClr val="293947"/>
      </a:dk1>
      <a:lt1>
        <a:srgbClr val="FFFFFF"/>
      </a:lt1>
      <a:dk2>
        <a:srgbClr val="F5F8FA"/>
      </a:dk2>
      <a:lt2>
        <a:srgbClr val="3876BE"/>
      </a:lt2>
      <a:accent1>
        <a:srgbClr val="0C2126"/>
      </a:accent1>
      <a:accent2>
        <a:srgbClr val="293947"/>
      </a:accent2>
      <a:accent3>
        <a:srgbClr val="5D707F"/>
      </a:accent3>
      <a:accent4>
        <a:srgbClr val="9AB1C5"/>
      </a:accent4>
      <a:accent5>
        <a:srgbClr val="C2D6E7"/>
      </a:accent5>
      <a:accent6>
        <a:srgbClr val="E9EFF6"/>
      </a:accent6>
      <a:hlink>
        <a:srgbClr val="293947"/>
      </a:hlink>
      <a:folHlink>
        <a:srgbClr val="2939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Java">
      <a:srgbClr val="49BED8"/>
    </a:custClr>
    <a:custClr name="Keppel">
      <a:srgbClr val="38AFAC"/>
    </a:custClr>
    <a:custClr name="Lime">
      <a:srgbClr val="A5BD35"/>
    </a:custClr>
    <a:custClr name="Apricot">
      <a:srgbClr val="F9B655"/>
    </a:custClr>
    <a:custClr name="Dove">
      <a:srgbClr val="C0BCB4"/>
    </a:custClr>
    <a:custClr name="Rose">
      <a:srgbClr val="F3A8CA"/>
    </a:custClr>
    <a:custClr name="Deluge">
      <a:srgbClr val="7D5E9B"/>
    </a:custClr>
    <a:custClr name="White">
      <a:srgbClr val="FFFFFF"/>
    </a:custClr>
    <a:custClr name="White">
      <a:srgbClr val="FFFFFF"/>
    </a:custClr>
    <a:custClr name="White">
      <a:srgbClr val="FFFFFF"/>
    </a:custClr>
    <a:custClr name="Sky">
      <a:srgbClr val="89CFDF"/>
    </a:custClr>
    <a:custClr name="Glacier">
      <a:srgbClr val="7EC2C4"/>
    </a:custClr>
    <a:custClr name="Tacha">
      <a:srgbClr val="C3D669"/>
    </a:custClr>
    <a:custClr name="Cheroke">
      <a:srgbClr val="FDD69A"/>
    </a:custClr>
    <a:custClr name="Swirl">
      <a:srgbClr val="D5D1C8"/>
    </a:custClr>
    <a:custClr name="Azalea">
      <a:srgbClr val="F8C9DF"/>
    </a:custClr>
    <a:custClr name="Lavender">
      <a:srgbClr val="9988B6"/>
    </a:custClr>
    <a:custClr name="White">
      <a:srgbClr val="FFFFFF"/>
    </a:custClr>
    <a:custClr name="White">
      <a:srgbClr val="FFFFFF"/>
    </a:custClr>
    <a:custClr name="White">
      <a:srgbClr val="FFFFFF"/>
    </a:custClr>
    <a:custClr name="Blue">
      <a:srgbClr val="3E77BC"/>
    </a:custClr>
    <a:custClr name="Lagoon">
      <a:srgbClr val="009E9F"/>
    </a:custClr>
    <a:custClr name="Apple">
      <a:srgbClr val="66A639"/>
    </a:custClr>
    <a:custClr name="Jaffa">
      <a:srgbClr val="F0802D"/>
    </a:custClr>
    <a:custClr name="Sandrift">
      <a:srgbClr val="B49482"/>
    </a:custClr>
    <a:custClr name="Bouquet">
      <a:srgbClr val="BA769E"/>
    </a:custClr>
    <a:custClr name="Minsk">
      <a:srgbClr val="61467F"/>
    </a:custClr>
    <a:custClr name="White">
      <a:srgbClr val="FFFFFF"/>
    </a:custClr>
    <a:custClr name="White">
      <a:srgbClr val="FFFFFF"/>
    </a:custClr>
    <a:custClr name="White">
      <a:srgbClr val="FFFFFF"/>
    </a:custClr>
    <a:custClr name="Chambray">
      <a:srgbClr val="2855A2"/>
    </a:custClr>
    <a:custClr name="Teal">
      <a:srgbClr val="007E81"/>
    </a:custClr>
    <a:custClr name="Fern">
      <a:srgbClr val="558835"/>
    </a:custClr>
    <a:custClr name="Tango">
      <a:srgbClr val="EA560D"/>
    </a:custClr>
    <a:custClr name="Red">
      <a:srgbClr val="D13239"/>
    </a:custClr>
    <a:custClr name="Plum">
      <a:srgbClr val="8C3F82"/>
    </a:custClr>
    <a:custClr name="Jacarta">
      <a:srgbClr val="533071"/>
    </a:custClr>
    <a:custClr name="White">
      <a:srgbClr val="FFFFFF"/>
    </a:custClr>
    <a:custClr name="White">
      <a:srgbClr val="FFFFFF"/>
    </a:custClr>
    <a:custClr name="White">
      <a:srgbClr val="FFFFFF"/>
    </a:custClr>
    <a:custClr name="Biscay">
      <a:srgbClr val="1C376C"/>
    </a:custClr>
    <a:custClr name="Mosque">
      <a:srgbClr val="006A6F"/>
    </a:custClr>
    <a:custClr name="Woodland">
      <a:srgbClr val="385F28"/>
    </a:custClr>
    <a:custClr name="Thunderbird">
      <a:srgbClr val="D14118"/>
    </a:custClr>
    <a:custClr name="Brick">
      <a:srgbClr val="972727"/>
    </a:custClr>
    <a:custClr name="Finn">
      <a:srgbClr val="692C65"/>
    </a:custClr>
    <a:custClr name="Bossanova">
      <a:srgbClr val="3C2754"/>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4229A9D89BD24387A4DA224546E5B8" ma:contentTypeVersion="0" ma:contentTypeDescription="Create a new document." ma:contentTypeScope="" ma:versionID="e3a4ec1e742706bdc9dc4c9213abedca">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8F319D-957F-4F2B-B87A-F9D17F073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9F8E92B-0128-4E46-9430-0EA6C2EDE5AD}">
  <ds:schemaRefs>
    <ds:schemaRef ds:uri="http://schemas.microsoft.com/sharepoint/v3/contenttype/forms"/>
  </ds:schemaRefs>
</ds:datastoreItem>
</file>

<file path=customXml/itemProps3.xml><?xml version="1.0" encoding="utf-8"?>
<ds:datastoreItem xmlns:ds="http://schemas.openxmlformats.org/officeDocument/2006/customXml" ds:itemID="{C728190E-191B-470C-933D-698D2C823A6F}">
  <ds:schemaRefs>
    <ds:schemaRef ds:uri="http://schemas.microsoft.com/office/2006/documentManagement/types"/>
    <ds:schemaRef ds:uri="http://schemas.microsoft.com/office/infopath/2007/PartnerControls"/>
    <ds:schemaRef ds:uri="9c910439-bb0f-4f47-860e-2b74ca9a350c"/>
    <ds:schemaRef ds:uri="http://purl.org/dc/elements/1.1/"/>
    <ds:schemaRef ds:uri="http://schemas.microsoft.com/office/2006/metadata/properties"/>
    <ds:schemaRef ds:uri="a14f6c26-2c6c-4098-9d2f-d793acdd39e0"/>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11757</TotalTime>
  <Words>811</Words>
  <Application>Microsoft Office PowerPoint</Application>
  <PresentationFormat>A4 Paper (210x297 mm)</PresentationFormat>
  <Paragraphs>85</Paragraphs>
  <Slides>6</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6</vt:i4>
      </vt:variant>
    </vt:vector>
  </HeadingPairs>
  <TitlesOfParts>
    <vt:vector size="14" baseType="lpstr">
      <vt:lpstr>-apple-system</vt:lpstr>
      <vt:lpstr>Arial</vt:lpstr>
      <vt:lpstr>Calibri</vt:lpstr>
      <vt:lpstr>Symbol</vt:lpstr>
      <vt:lpstr>Wingdings</vt:lpstr>
      <vt:lpstr>1_Office Theme</vt:lpstr>
      <vt:lpstr>PA Consulting</vt:lpstr>
      <vt:lpstr>think-cell Slide</vt:lpstr>
      <vt:lpstr>Privilege Access Management (PAM)  Pro Bono Proof of Concept Notification</vt:lpstr>
      <vt:lpstr>PowerPoint Presentation</vt:lpstr>
      <vt:lpstr>PowerPoint Presentation</vt:lpstr>
      <vt:lpstr>PowerPoint Presentation</vt:lpstr>
      <vt:lpstr>PowerPoint Presentation</vt:lpstr>
      <vt:lpstr>PowerPoint Presentation</vt:lpstr>
    </vt:vector>
  </TitlesOfParts>
  <Manager>Balaji Anbil</Manager>
  <Company>HMCTS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TDA Template</dc:title>
  <dc:subject>Digital Architecture</dc:subject>
  <dc:creator>PA Consulting</dc:creator>
  <dc:description>Complies with HMCTS Corporate Identity Guidelines: https://intranet.justice.gov.uk/about-hmcts/communications/corporate-identity-guidelines-and-templates/</dc:description>
  <cp:lastModifiedBy>Skurr, Mark</cp:lastModifiedBy>
  <cp:revision>24</cp:revision>
  <cp:lastPrinted>2017-03-13T11:28:19Z</cp:lastPrinted>
  <dcterms:created xsi:type="dcterms:W3CDTF">2017-03-07T11:18:04Z</dcterms:created>
  <dcterms:modified xsi:type="dcterms:W3CDTF">2022-04-14T09:19:21Z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0x010100B14229A9D89BD24387A4DA224546E5B8</vt:lpwstr>
  </property>
  <property fmtid="{D5CDD505-2E9C-101B-9397-08002B2CF9AE}" pid="3" name="AuthorIds_UIVersion_1536">
    <vt:lpwstr>19</vt:lpwstr>
  </property>
  <property fmtid="{D5CDD505-2E9C-101B-9397-08002B2CF9AE}" pid="4" name="AuthorIds_UIVersion_3072">
    <vt:lpwstr>19</vt:lpwstr>
  </property>
</Properties>
</file>