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96" r:id="rId6"/>
    <p:sldId id="291" r:id="rId7"/>
    <p:sldId id="289" r:id="rId8"/>
    <p:sldId id="292" r:id="rId9"/>
    <p:sldId id="294" r:id="rId10"/>
    <p:sldId id="293" r:id="rId11"/>
    <p:sldId id="266" r:id="rId12"/>
    <p:sldId id="297" r:id="rId13"/>
    <p:sldId id="299" r:id="rId14"/>
    <p:sldId id="282" r:id="rId15"/>
    <p:sldId id="268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homas Beaumont" initials="TB" lastIdx="7" clrIdx="0"/>
  <p:cmAuthor id="1" name="emis2000" initials="e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147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3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DDC82-A92D-264F-955D-4B38602F2EC2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00B92-F574-E241-BB3B-1DFCBF6744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43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Fern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0B92-F574-E241-BB3B-1DFCBF6744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54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STP –</a:t>
            </a:r>
            <a:r>
              <a:rPr lang="en-GB" baseline="0" dirty="0" smtClean="0"/>
              <a:t> Sustainability and Transformation Plan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0B92-F574-E241-BB3B-1DFCBF6744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0B92-F574-E241-BB3B-1DFCBF6744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7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0B92-F574-E241-BB3B-1DFCBF6744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4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00B92-F574-E241-BB3B-1DFCBF6744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5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C05FFE-B228-F24E-805E-2EA705A7A6CC}" type="datetimeFigureOut">
              <a:rPr lang="en-US" smtClean="0"/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229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28EEDF-F54C-3A4F-9669-FDAAE8933C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648780"/>
            <a:ext cx="8229600" cy="3624519"/>
          </a:xfrm>
        </p:spPr>
        <p:txBody>
          <a:bodyPr/>
          <a:lstStyle>
            <a:lvl1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  <a:lvl2pPr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657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lues Positiv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071" y="543125"/>
            <a:ext cx="5302533" cy="54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05156"/>
            <a:ext cx="82296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9694"/>
            <a:ext cx="8229600" cy="8097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Values Positiv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0404"/>
            <a:ext cx="1823839" cy="18776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6651"/>
            <a:ext cx="8229600" cy="65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1395"/>
            <a:ext cx="4038600" cy="37447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1395"/>
            <a:ext cx="4038600" cy="37447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2296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2296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950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9509"/>
            <a:ext cx="5111750" cy="44466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125059"/>
            <a:ext cx="3008313" cy="30011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679509"/>
            <a:ext cx="8229600" cy="3048065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08827"/>
            <a:ext cx="8229600" cy="65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648780"/>
            <a:ext cx="8229600" cy="3624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Medway Clincal Commissioning Group.ai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656" y="333039"/>
            <a:ext cx="3981144" cy="561029"/>
          </a:xfrm>
          <a:prstGeom prst="rect">
            <a:avLst/>
          </a:prstGeom>
        </p:spPr>
      </p:pic>
      <p:pic>
        <p:nvPicPr>
          <p:cNvPr id="11" name="Picture 10" descr="footer 229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3847"/>
            <a:ext cx="8244840" cy="109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49" r:id="rId2"/>
    <p:sldLayoutId id="2147483650" r:id="rId3"/>
    <p:sldLayoutId id="2147483652" r:id="rId4"/>
    <p:sldLayoutId id="2147483651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harondosanjh@nhs.ne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edway@insighthealthcare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47570"/>
            <a:ext cx="8229600" cy="9167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Medway CCG Mental Health Update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2733472"/>
            <a:ext cx="4878631" cy="35398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Sharon Dosanjh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Head of Mental Health Commissioning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3103685"/>
            <a:ext cx="3571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06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Peer Support Service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81395"/>
            <a:ext cx="8361485" cy="3744768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sz="11200" dirty="0" smtClean="0"/>
              <a:t>Experience led service</a:t>
            </a:r>
          </a:p>
          <a:p>
            <a:r>
              <a:rPr lang="en-GB" sz="11200" dirty="0" smtClean="0"/>
              <a:t>Peer support groups</a:t>
            </a:r>
          </a:p>
          <a:p>
            <a:r>
              <a:rPr lang="en-GB" sz="11200" dirty="0" smtClean="0"/>
              <a:t>Work closely with current service</a:t>
            </a:r>
          </a:p>
          <a:p>
            <a:r>
              <a:rPr lang="en-GB" sz="11200" dirty="0" smtClean="0"/>
              <a:t>Recovery focussed</a:t>
            </a:r>
          </a:p>
          <a:p>
            <a:r>
              <a:rPr lang="en-GB" sz="11200" dirty="0" smtClean="0"/>
              <a:t>Support clients in other services</a:t>
            </a:r>
          </a:p>
          <a:p>
            <a:endParaRPr lang="en-GB" sz="11200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8686799" y="5943599"/>
            <a:ext cx="45719" cy="182563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06012"/>
            <a:ext cx="8229600" cy="6510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Contact Details 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061535"/>
              </p:ext>
            </p:extLst>
          </p:nvPr>
        </p:nvGraphicFramePr>
        <p:xfrm>
          <a:off x="457198" y="2477995"/>
          <a:ext cx="8194432" cy="169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65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Contact</a:t>
                      </a:r>
                      <a:r>
                        <a:rPr lang="en-US" baseline="0" dirty="0" smtClean="0"/>
                        <a:t> Details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435">
                <a:tc>
                  <a:txBody>
                    <a:bodyPr/>
                    <a:lstStyle/>
                    <a:p>
                      <a:r>
                        <a:rPr lang="en-US" dirty="0" smtClean="0"/>
                        <a:t>Sharon Dosanjh</a:t>
                      </a:r>
                      <a:r>
                        <a:rPr lang="en-US" baseline="0" dirty="0" smtClean="0"/>
                        <a:t> - </a:t>
                      </a:r>
                      <a:r>
                        <a:rPr lang="en-US" dirty="0" smtClean="0"/>
                        <a:t>Medway</a:t>
                      </a:r>
                      <a:r>
                        <a:rPr lang="en-US" baseline="0" dirty="0" smtClean="0"/>
                        <a:t> CCG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Head</a:t>
                      </a:r>
                      <a:r>
                        <a:rPr lang="en-US" baseline="0" dirty="0" smtClean="0"/>
                        <a:t> of Mental Health Commissioning </a:t>
                      </a:r>
                      <a:endParaRPr lang="en-US" dirty="0" smtClean="0"/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hlinkClick r:id="rId3"/>
                        </a:rPr>
                        <a:t>sharondosanjh@nhs.net</a:t>
                      </a:r>
                      <a:endParaRPr lang="en-US" baseline="0" dirty="0" smtClean="0"/>
                    </a:p>
                    <a:p>
                      <a:r>
                        <a:rPr lang="en-US" dirty="0" smtClean="0"/>
                        <a:t>Phone:</a:t>
                      </a:r>
                      <a:r>
                        <a:rPr lang="en-US" baseline="0" dirty="0" smtClean="0"/>
                        <a:t> 01634 335165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481">
                <a:tc>
                  <a:txBody>
                    <a:bodyPr/>
                    <a:lstStyle/>
                    <a:p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27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15" y="1134208"/>
            <a:ext cx="5222631" cy="478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44"/>
            <a:ext cx="8229600" cy="6510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National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lvl="0" indent="-285750" defTabSz="47890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The mental health delivery plan</a:t>
            </a:r>
          </a:p>
          <a:p>
            <a:pPr lvl="0" defTabSz="478908">
              <a:spcBef>
                <a:spcPts val="0"/>
              </a:spcBef>
            </a:pPr>
            <a:endParaRPr lang="en-GB" dirty="0"/>
          </a:p>
          <a:p>
            <a:pPr marL="285750" lvl="0" indent="-285750" defTabSz="47890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The Five Year Forward View for Mental Health</a:t>
            </a:r>
          </a:p>
          <a:p>
            <a:pPr marL="285750" lvl="0" indent="-285750" defTabSz="478908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 defTabSz="47890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Kent and Medway </a:t>
            </a:r>
            <a:r>
              <a:rPr lang="en-GB" dirty="0" err="1"/>
              <a:t>STP</a:t>
            </a:r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945" y="2381394"/>
            <a:ext cx="2693377" cy="15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991707"/>
            <a:ext cx="2286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4580426"/>
            <a:ext cx="10382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6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144"/>
            <a:ext cx="8229600" cy="6510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Ring-fenced Funding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Young Peoples </a:t>
            </a:r>
            <a:r>
              <a:rPr lang="en-GB" dirty="0"/>
              <a:t>W</a:t>
            </a:r>
            <a:r>
              <a:rPr lang="en-GB" dirty="0" smtClean="0"/>
              <a:t>ellbeing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Eating Disorders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Psychiatry Liaison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Perinatal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dirty="0" smtClean="0"/>
              <a:t>Early Intervention into Psychosis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38" y="2567354"/>
            <a:ext cx="2066723" cy="322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81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1985"/>
            <a:ext cx="8229600" cy="747345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Young </a:t>
            </a:r>
            <a:r>
              <a:rPr lang="en-GB" sz="4000" dirty="0"/>
              <a:t>People Wellbeing Service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16464"/>
            <a:ext cx="8088923" cy="45029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New service started Sept 2017</a:t>
            </a:r>
          </a:p>
          <a:p>
            <a:r>
              <a:rPr lang="en-GB" dirty="0" smtClean="0"/>
              <a:t>New provider </a:t>
            </a:r>
            <a:r>
              <a:rPr lang="en-GB" dirty="0" err="1" smtClean="0"/>
              <a:t>NELFT</a:t>
            </a:r>
            <a:endParaRPr lang="en-GB" dirty="0" smtClean="0"/>
          </a:p>
          <a:p>
            <a:r>
              <a:rPr lang="en-GB" dirty="0" err="1" smtClean="0"/>
              <a:t>SPOA</a:t>
            </a:r>
            <a:endParaRPr lang="en-GB" dirty="0" smtClean="0"/>
          </a:p>
          <a:p>
            <a:r>
              <a:rPr lang="en-GB" dirty="0" smtClean="0"/>
              <a:t>Up to age 25</a:t>
            </a:r>
          </a:p>
          <a:p>
            <a:r>
              <a:rPr lang="en-GB" dirty="0" smtClean="0"/>
              <a:t>No Tiers</a:t>
            </a:r>
          </a:p>
          <a:p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228242"/>
            <a:ext cx="4762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6431"/>
            <a:ext cx="8229600" cy="6510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Eating disorder Service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Kent and Medway wide service </a:t>
            </a:r>
          </a:p>
          <a:p>
            <a:r>
              <a:rPr lang="en-GB" dirty="0" smtClean="0"/>
              <a:t>New provider </a:t>
            </a:r>
            <a:r>
              <a:rPr lang="en-GB" dirty="0" err="1" smtClean="0"/>
              <a:t>NELFT</a:t>
            </a:r>
            <a:endParaRPr lang="en-GB" dirty="0" smtClean="0"/>
          </a:p>
          <a:p>
            <a:r>
              <a:rPr lang="en-GB" dirty="0" smtClean="0"/>
              <a:t>New community based service 1</a:t>
            </a:r>
            <a:r>
              <a:rPr lang="en-GB" baseline="30000" dirty="0" smtClean="0"/>
              <a:t>st</a:t>
            </a:r>
            <a:r>
              <a:rPr lang="en-GB" dirty="0" smtClean="0"/>
              <a:t> Sept 17</a:t>
            </a:r>
          </a:p>
          <a:p>
            <a:endParaRPr lang="en-GB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595" y="2381395"/>
            <a:ext cx="3145809" cy="3078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1674"/>
            <a:ext cx="8229600" cy="6510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Liaison Psychiatry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24/7</a:t>
            </a:r>
          </a:p>
          <a:p>
            <a:r>
              <a:rPr lang="en-GB" dirty="0" smtClean="0"/>
              <a:t>“Core 24”</a:t>
            </a:r>
          </a:p>
          <a:p>
            <a:r>
              <a:rPr lang="en-GB" dirty="0" smtClean="0"/>
              <a:t>Improved pathway</a:t>
            </a:r>
          </a:p>
          <a:p>
            <a:r>
              <a:rPr lang="en-GB" dirty="0" smtClean="0"/>
              <a:t>Pathway through UTC</a:t>
            </a:r>
          </a:p>
          <a:p>
            <a:r>
              <a:rPr lang="en-GB" dirty="0" smtClean="0"/>
              <a:t>1 hour target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261" y="2381395"/>
            <a:ext cx="2270613" cy="366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94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620"/>
            <a:ext cx="8229600" cy="6510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Perinatal Mental </a:t>
            </a:r>
            <a:r>
              <a:rPr lang="en-GB" dirty="0"/>
              <a:t>H</a:t>
            </a:r>
            <a:r>
              <a:rPr lang="en-GB" dirty="0" smtClean="0"/>
              <a:t>ealth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KMPT provide service</a:t>
            </a:r>
          </a:p>
          <a:p>
            <a:r>
              <a:rPr lang="en-GB" dirty="0" smtClean="0"/>
              <a:t>Expansion of workforce</a:t>
            </a:r>
          </a:p>
          <a:p>
            <a:r>
              <a:rPr lang="en-GB" dirty="0" smtClean="0"/>
              <a:t>Additional Training funding</a:t>
            </a:r>
          </a:p>
          <a:p>
            <a:r>
              <a:rPr lang="en-GB" dirty="0" smtClean="0"/>
              <a:t>Local </a:t>
            </a:r>
            <a:r>
              <a:rPr lang="en-GB" dirty="0" err="1" smtClean="0"/>
              <a:t>MBU</a:t>
            </a:r>
            <a:r>
              <a:rPr lang="en-GB" dirty="0" smtClean="0"/>
              <a:t> in Dartford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2050" name="Picture 2" descr="https://heartmummyconnection.files.wordpress.com/2016/03/pnmh-illustration.png?w=300&amp;h=200&amp;crop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20973"/>
            <a:ext cx="3950312" cy="263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4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5638"/>
            <a:ext cx="8229600" cy="65101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IAPT – Medway Talking Therapies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18531"/>
            <a:ext cx="4038600" cy="450951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Provider led service from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Feb 17</a:t>
            </a:r>
          </a:p>
          <a:p>
            <a:r>
              <a:rPr lang="en-GB" sz="2400" dirty="0" smtClean="0"/>
              <a:t>Lead Provider </a:t>
            </a:r>
            <a:r>
              <a:rPr lang="mr-IN" sz="2400" dirty="0" smtClean="0"/>
              <a:t>–</a:t>
            </a:r>
            <a:r>
              <a:rPr lang="en-GB" sz="2400" dirty="0" smtClean="0"/>
              <a:t> Insight</a:t>
            </a:r>
          </a:p>
          <a:p>
            <a:endParaRPr lang="en-GB" sz="1000" dirty="0" smtClean="0"/>
          </a:p>
          <a:p>
            <a:r>
              <a:rPr lang="en-GB" sz="2400" dirty="0" smtClean="0"/>
              <a:t>Partners</a:t>
            </a:r>
          </a:p>
          <a:p>
            <a:pPr lvl="1"/>
            <a:r>
              <a:rPr lang="en-GB" sz="1800" dirty="0" smtClean="0"/>
              <a:t>Think Action</a:t>
            </a:r>
          </a:p>
          <a:p>
            <a:pPr lvl="1"/>
            <a:r>
              <a:rPr lang="en-GB" sz="1800" dirty="0" smtClean="0"/>
              <a:t>North Kent Mind</a:t>
            </a:r>
          </a:p>
          <a:p>
            <a:pPr lvl="1"/>
            <a:r>
              <a:rPr lang="en-GB" sz="1800" dirty="0" smtClean="0"/>
              <a:t>IESO Digital (online service)</a:t>
            </a:r>
          </a:p>
          <a:p>
            <a:pPr lvl="1"/>
            <a:endParaRPr lang="en-GB" sz="1000" dirty="0" smtClean="0"/>
          </a:p>
          <a:p>
            <a:r>
              <a:rPr lang="en-GB" sz="2400" dirty="0" smtClean="0"/>
              <a:t>Self referrals accepted </a:t>
            </a:r>
          </a:p>
          <a:p>
            <a:pPr lvl="1"/>
            <a:r>
              <a:rPr lang="en-GB" sz="1800" b="1" dirty="0" smtClean="0"/>
              <a:t>0300 029 3000</a:t>
            </a:r>
          </a:p>
          <a:p>
            <a:pPr lvl="1"/>
            <a:r>
              <a:rPr lang="en-GB" sz="1800" b="1" dirty="0" smtClean="0">
                <a:hlinkClick r:id="rId3"/>
              </a:rPr>
              <a:t>medway@insighthealthcare.org</a:t>
            </a:r>
            <a:endParaRPr lang="en-GB" sz="1800" b="1" dirty="0" smtClean="0"/>
          </a:p>
          <a:p>
            <a:pPr lvl="1"/>
            <a:endParaRPr lang="en-GB" sz="1000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072" y="1616652"/>
            <a:ext cx="3886199" cy="437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4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Services in the Community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81395"/>
            <a:ext cx="8361485" cy="3744768"/>
          </a:xfrm>
        </p:spPr>
        <p:txBody>
          <a:bodyPr>
            <a:normAutofit fontScale="25000" lnSpcReduction="20000"/>
          </a:bodyPr>
          <a:lstStyle/>
          <a:p>
            <a:endParaRPr lang="en-GB" dirty="0" smtClean="0"/>
          </a:p>
          <a:p>
            <a:endParaRPr lang="en-GB" dirty="0"/>
          </a:p>
          <a:p>
            <a:r>
              <a:rPr lang="en-GB" sz="11200" dirty="0" smtClean="0"/>
              <a:t>Primary care mental health service</a:t>
            </a:r>
          </a:p>
          <a:p>
            <a:r>
              <a:rPr lang="en-GB" sz="11200" dirty="0" err="1" smtClean="0"/>
              <a:t>Rainham</a:t>
            </a:r>
            <a:r>
              <a:rPr lang="en-GB" sz="11200" smtClean="0"/>
              <a:t> GP mental </a:t>
            </a:r>
            <a:r>
              <a:rPr lang="en-GB" sz="11200" dirty="0" smtClean="0"/>
              <a:t>health nurse pilot</a:t>
            </a:r>
          </a:p>
          <a:p>
            <a:r>
              <a:rPr lang="en-GB" sz="11200" dirty="0" smtClean="0"/>
              <a:t>Wellbeing café at the Sunlight café</a:t>
            </a:r>
          </a:p>
          <a:p>
            <a:r>
              <a:rPr lang="en-GB" sz="11200" dirty="0" smtClean="0"/>
              <a:t>Megan</a:t>
            </a:r>
          </a:p>
          <a:p>
            <a:r>
              <a:rPr lang="en-GB" sz="11200" dirty="0" smtClean="0"/>
              <a:t>IPS service – Aspirations</a:t>
            </a:r>
          </a:p>
          <a:p>
            <a:r>
              <a:rPr lang="en-GB" sz="11200" dirty="0" smtClean="0"/>
              <a:t>Medway </a:t>
            </a:r>
            <a:r>
              <a:rPr lang="en-GB" sz="11200" dirty="0" err="1" smtClean="0"/>
              <a:t>Healthwatch</a:t>
            </a:r>
            <a:endParaRPr lang="en-GB" sz="11200" dirty="0" smtClean="0"/>
          </a:p>
          <a:p>
            <a:r>
              <a:rPr lang="en-GB" sz="11200" dirty="0"/>
              <a:t>Care Navigators</a:t>
            </a:r>
          </a:p>
          <a:p>
            <a:endParaRPr lang="en-GB" sz="11200" dirty="0" smtClean="0"/>
          </a:p>
          <a:p>
            <a:endParaRPr lang="en-GB" sz="11200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8686799" y="5943599"/>
            <a:ext cx="45719" cy="182563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464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heme/theme1.xml><?xml version="1.0" encoding="utf-8"?>
<a:theme xmlns:a="http://schemas.openxmlformats.org/drawingml/2006/main" name="Medway CCG template">
  <a:themeElements>
    <a:clrScheme name="CCG Value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39DEB"/>
      </a:accent1>
      <a:accent2>
        <a:srgbClr val="EC004D"/>
      </a:accent2>
      <a:accent3>
        <a:srgbClr val="8DC659"/>
      </a:accent3>
      <a:accent4>
        <a:srgbClr val="8064A2"/>
      </a:accent4>
      <a:accent5>
        <a:srgbClr val="4BACC6"/>
      </a:accent5>
      <a:accent6>
        <a:srgbClr val="F794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D6AF0D333C014F8EDEC5589F258774" ma:contentTypeVersion="13" ma:contentTypeDescription="Create a new document." ma:contentTypeScope="" ma:versionID="b76d0994979c1a9c23e02ec8f74135ed">
  <xsd:schema xmlns:xsd="http://www.w3.org/2001/XMLSchema" xmlns:xs="http://www.w3.org/2001/XMLSchema" xmlns:p="http://schemas.microsoft.com/office/2006/metadata/properties" xmlns:ns2="35c5d191-df4c-460c-a5c8-af2039077d81" xmlns:ns3="a3bb9bf7-f30d-41b4-8fc9-31e240910f34" xmlns:ns4="c9eeb844-7786-4a75-8e83-37c05df00c8d" xmlns:ns5="http://schemas.microsoft.com/sharepoint/v3/fields" targetNamespace="http://schemas.microsoft.com/office/2006/metadata/properties" ma:root="true" ma:fieldsID="16e7a39bea0c108ba98fca9980dee82c" ns2:_="" ns3:_="" ns4:_="" ns5:_="">
    <xsd:import namespace="35c5d191-df4c-460c-a5c8-af2039077d81"/>
    <xsd:import namespace="a3bb9bf7-f30d-41b4-8fc9-31e240910f34"/>
    <xsd:import namespace="c9eeb844-7786-4a75-8e83-37c05df00c8d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Division"/>
                <xsd:element ref="ns3:Access" minOccurs="0"/>
                <xsd:element ref="ns3:_dlc_Exempt" minOccurs="0"/>
                <xsd:element ref="ns3:_dlc_ExpireDateSaved" minOccurs="0"/>
                <xsd:element ref="ns3:_dlc_ExpireDate" minOccurs="0"/>
                <xsd:element ref="ns3:_dlc_DocId" minOccurs="0"/>
                <xsd:element ref="ns3:_dlc_DocIdUrl" minOccurs="0"/>
                <xsd:element ref="ns3:_dlc_DocIdPersistId" minOccurs="0"/>
                <xsd:element ref="ns4:TaxKeywordTaxHTField" minOccurs="0"/>
                <xsd:element ref="ns4:TaxCatchAll" minOccurs="0"/>
                <xsd:element ref="ns5:_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5d191-df4c-460c-a5c8-af2039077d81" elementFormDefault="qualified">
    <xsd:import namespace="http://schemas.microsoft.com/office/2006/documentManagement/types"/>
    <xsd:import namespace="http://schemas.microsoft.com/office/infopath/2007/PartnerControls"/>
    <xsd:element name="Division" ma:index="8" ma:displayName="Directorate" ma:description="List of all Directorates" ma:format="Dropdown" ma:internalName="Division">
      <xsd:simpleType>
        <xsd:restriction base="dms:Choice">
          <xsd:enumeration value="Assistant Chief Executive"/>
          <xsd:enumeration value="Communications and Citizen Engagement"/>
          <xsd:enumeration value="Company Secretary"/>
          <xsd:enumeration value="Commissioning Development and Workforce"/>
          <xsd:enumeration value="Finance"/>
          <xsd:enumeration value="Medical Directorate"/>
          <xsd:enumeration value="Performance and Assurance"/>
          <xsd:enumeration value="Public Health"/>
          <xsd:enumeration value="Nursing and Quality"/>
          <xsd:enumeration value="Whole System Commissioning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bb9bf7-f30d-41b4-8fc9-31e240910f34" elementFormDefault="qualified">
    <xsd:import namespace="http://schemas.microsoft.com/office/2006/documentManagement/types"/>
    <xsd:import namespace="http://schemas.microsoft.com/office/infopath/2007/PartnerControls"/>
    <xsd:element name="Access" ma:index="9" nillable="true" ma:displayName="Access" ma:format="Dropdown" ma:internalName="Access">
      <xsd:simpleType>
        <xsd:restriction base="dms:Choice">
          <xsd:enumeration value="Unclassified"/>
          <xsd:enumeration value="Confidential"/>
        </xsd:restriction>
      </xsd:simpleType>
    </xsd:element>
    <xsd:element name="_dlc_Exempt" ma:index="10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11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12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eb844-7786-4a75-8e83-37c05df00c8d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c2db0fa7-31e0-4cde-89f1-fe62254258f9}" ma:internalName="TaxCatchAll" ma:showField="CatchAllData" ma:web="c9eeb844-7786-4a75-8e83-37c05df00c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9" nillable="true" ma:displayName="Status" ma:format="Dropdown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 - Customer facing"/>
              <xsd:enumeration value="Published – Internal only"/>
              <xsd:enumeration value="Final"/>
              <xsd:enumeration value="Expired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vision xmlns="35c5d191-df4c-460c-a5c8-af2039077d81">Company Secretary</Division>
    <Access xmlns="a3bb9bf7-f30d-41b4-8fc9-31e240910f34" xsi:nil="true"/>
    <_dlc_ExpireDateSaved xmlns="a3bb9bf7-f30d-41b4-8fc9-31e240910f34" xsi:nil="true"/>
    <_dlc_ExpireDate xmlns="a3bb9bf7-f30d-41b4-8fc9-31e240910f34">2045-01-17T17:34:33+00:00</_dlc_ExpireDate>
    <_dlc_Exempt xmlns="a3bb9bf7-f30d-41b4-8fc9-31e240910f34">false</_dlc_Exempt>
    <TaxKeywordTaxHTField xmlns="c9eeb844-7786-4a75-8e83-37c05df00c8d">
      <Terms xmlns="http://schemas.microsoft.com/office/infopath/2007/PartnerControls"/>
    </TaxKeywordTaxHTField>
    <TaxCatchAll xmlns="c9eeb844-7786-4a75-8e83-37c05df00c8d"/>
    <_Status xmlns="http://schemas.microsoft.com/sharepoint/v3/fields" xsi:nil="true"/>
    <_dlc_DocIdPersistId xmlns="a3bb9bf7-f30d-41b4-8fc9-31e240910f34">false</_dlc_DocIdPersistId>
    <_dlc_DocId xmlns="a3bb9bf7-f30d-41b4-8fc9-31e240910f34" xsi:nil="true"/>
    <_dlc_DocIdUrl xmlns="a3bb9bf7-f30d-41b4-8fc9-31e240910f34">
      <Url xsi:nil="true"/>
      <Description xsi:nil="true"/>
    </_dlc_DocIdUrl>
  </documentManagement>
</p:properties>
</file>

<file path=customXml/itemProps1.xml><?xml version="1.0" encoding="utf-8"?>
<ds:datastoreItem xmlns:ds="http://schemas.openxmlformats.org/officeDocument/2006/customXml" ds:itemID="{3FDF8F93-FB60-4922-9D52-E082432FE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c5d191-df4c-460c-a5c8-af2039077d81"/>
    <ds:schemaRef ds:uri="a3bb9bf7-f30d-41b4-8fc9-31e240910f34"/>
    <ds:schemaRef ds:uri="c9eeb844-7786-4a75-8e83-37c05df00c8d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CD4D036-9104-4F62-A6AF-2C7337106B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DBEF10-6490-4E16-8A1F-6FBE9F62788B}">
  <ds:schemaRefs>
    <ds:schemaRef ds:uri="c9eeb844-7786-4a75-8e83-37c05df00c8d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a3bb9bf7-f30d-41b4-8fc9-31e240910f34"/>
    <ds:schemaRef ds:uri="35c5d191-df4c-460c-a5c8-af2039077d81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Medway CCG template</Template>
  <TotalTime>4159</TotalTime>
  <Words>233</Words>
  <Application>Microsoft Office PowerPoint</Application>
  <PresentationFormat>On-screen Show (4:3)</PresentationFormat>
  <Paragraphs>85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Mangal</vt:lpstr>
      <vt:lpstr>Medway CCG template</vt:lpstr>
      <vt:lpstr>Medway CCG Mental Health Update</vt:lpstr>
      <vt:lpstr>National Guidance</vt:lpstr>
      <vt:lpstr>Ring-fenced Funding </vt:lpstr>
      <vt:lpstr>Young People Wellbeing Service  </vt:lpstr>
      <vt:lpstr>Eating disorder Service </vt:lpstr>
      <vt:lpstr>Liaison Psychiatry </vt:lpstr>
      <vt:lpstr>Perinatal Mental Health </vt:lpstr>
      <vt:lpstr>IAPT – Medway Talking Therapies</vt:lpstr>
      <vt:lpstr>Services in the Community</vt:lpstr>
      <vt:lpstr>Peer Support Service</vt:lpstr>
      <vt:lpstr>Contact Details </vt:lpstr>
      <vt:lpstr>PowerPoint Presentation</vt:lpstr>
    </vt:vector>
  </TitlesOfParts>
  <Company>Kent and Medway 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Lynne Stuart</dc:creator>
  <cp:lastModifiedBy>asiedu, sandra</cp:lastModifiedBy>
  <cp:revision>261</cp:revision>
  <cp:lastPrinted>2017-07-12T08:22:32Z</cp:lastPrinted>
  <dcterms:created xsi:type="dcterms:W3CDTF">2015-10-08T12:21:09Z</dcterms:created>
  <dcterms:modified xsi:type="dcterms:W3CDTF">2018-11-30T09:36:49Z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0x01010056D6AF0D333C014F8EDEC5589F258774</vt:lpwstr>
  </property>
  <property fmtid="{D5CDD505-2E9C-101B-9397-08002B2CF9AE}" pid="3" name="_dlc_policyId">
    <vt:lpwstr/>
  </property>
  <property fmtid="{D5CDD505-2E9C-101B-9397-08002B2CF9AE}" pid="4" name="ItemRetentionFormula">
    <vt:lpwstr>&lt;formula id="Microsoft.Office.RecordsManagement.PolicyFeatures.Expiration.Formula.BuiltIn"&gt;&lt;number&gt;30&lt;/number&gt;&lt;property&gt;Modified&lt;/property&gt;&lt;period&gt;years&lt;/period&gt;&lt;/formula&gt;</vt:lpwstr>
  </property>
  <property fmtid="{D5CDD505-2E9C-101B-9397-08002B2CF9AE}" pid="5" name="TaxKeyword">
    <vt:lpwstr/>
  </property>
  <property fmtid="{D5CDD505-2E9C-101B-9397-08002B2CF9AE}" pid="6" name="xd_Signature">
    <vt:bool>true</vt:bool>
  </property>
  <property fmtid="{D5CDD505-2E9C-101B-9397-08002B2CF9AE}" pid="7" name="xd_ProgID">
    <vt:lpwstr/>
  </property>
  <property fmtid="{D5CDD505-2E9C-101B-9397-08002B2CF9AE}" pid="8" name="_dlc_DocIdPersistId">
    <vt:bool>true</vt:bool>
  </property>
  <property fmtid="{D5CDD505-2E9C-101B-9397-08002B2CF9AE}" pid="9" name="_dlc_DocId">
    <vt:lpwstr/>
  </property>
  <property fmtid="{D5CDD505-2E9C-101B-9397-08002B2CF9AE}" pid="10" name="_dlc_DocIdUrl">
    <vt:lpwstr/>
  </property>
  <property fmtid="{D5CDD505-2E9C-101B-9397-08002B2CF9AE}" pid="11" name="TemplateUrl">
    <vt:lpwstr/>
  </property>
  <property fmtid="{D5CDD505-2E9C-101B-9397-08002B2CF9AE}" pid="12" name="Order">
    <vt:r8>51100</vt:r8>
  </property>
</Properties>
</file>