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1"/>
  </p:notesMasterIdLst>
  <p:handoutMasterIdLst>
    <p:handoutMasterId r:id="rId22"/>
  </p:handoutMasterIdLst>
  <p:sldIdLst>
    <p:sldId id="268" r:id="rId2"/>
    <p:sldId id="270" r:id="rId3"/>
    <p:sldId id="269" r:id="rId4"/>
    <p:sldId id="271" r:id="rId5"/>
    <p:sldId id="272" r:id="rId6"/>
    <p:sldId id="275" r:id="rId7"/>
    <p:sldId id="277" r:id="rId8"/>
    <p:sldId id="276" r:id="rId9"/>
    <p:sldId id="278" r:id="rId10"/>
    <p:sldId id="279" r:id="rId11"/>
    <p:sldId id="280" r:id="rId12"/>
    <p:sldId id="283" r:id="rId13"/>
    <p:sldId id="289" r:id="rId14"/>
    <p:sldId id="291" r:id="rId15"/>
    <p:sldId id="292" r:id="rId16"/>
    <p:sldId id="285" r:id="rId17"/>
    <p:sldId id="286" r:id="rId18"/>
    <p:sldId id="287" r:id="rId19"/>
    <p:sldId id="288" r:id="rId20"/>
  </p:sldIdLst>
  <p:sldSz cx="9906000" cy="6858000" type="A4"/>
  <p:notesSz cx="6808788" cy="9940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lbot, James" initials="JT"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1B395"/>
    <a:srgbClr val="00B496"/>
    <a:srgbClr val="00D1AE"/>
    <a:srgbClr val="B7FF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77680" autoAdjust="0"/>
  </p:normalViewPr>
  <p:slideViewPr>
    <p:cSldViewPr>
      <p:cViewPr varScale="1">
        <p:scale>
          <a:sx n="54" d="100"/>
          <a:sy n="54" d="100"/>
        </p:scale>
        <p:origin x="-322" y="-72"/>
      </p:cViewPr>
      <p:guideLst>
        <p:guide orient="horz" pos="2160"/>
        <p:guide pos="3120"/>
      </p:guideLst>
    </p:cSldViewPr>
  </p:slideViewPr>
  <p:notesTextViewPr>
    <p:cViewPr>
      <p:scale>
        <a:sx n="1" d="1"/>
        <a:sy n="1" d="1"/>
      </p:scale>
      <p:origin x="0" y="0"/>
    </p:cViewPr>
  </p:notesTextViewPr>
  <p:notesViewPr>
    <p:cSldViewPr>
      <p:cViewPr varScale="1">
        <p:scale>
          <a:sx n="77" d="100"/>
          <a:sy n="77" d="100"/>
        </p:scale>
        <p:origin x="-2094" y="-90"/>
      </p:cViewPr>
      <p:guideLst>
        <p:guide orient="horz" pos="3131"/>
        <p:guide pos="214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6737" y="0"/>
            <a:ext cx="2950475" cy="497046"/>
          </a:xfrm>
          <a:prstGeom prst="rect">
            <a:avLst/>
          </a:prstGeom>
        </p:spPr>
        <p:txBody>
          <a:bodyPr vert="horz" lIns="91440" tIns="45720" rIns="91440" bIns="45720" rtlCol="0"/>
          <a:lstStyle>
            <a:lvl1pPr algn="r">
              <a:defRPr sz="1200"/>
            </a:lvl1pPr>
          </a:lstStyle>
          <a:p>
            <a:fld id="{5BF06D38-3004-4D2B-9118-3E81E217C83F}" type="datetimeFigureOut">
              <a:rPr lang="en-GB" smtClean="0"/>
              <a:t>17/05/2016</a:t>
            </a:fld>
            <a:endParaRPr lang="en-GB"/>
          </a:p>
        </p:txBody>
      </p:sp>
      <p:sp>
        <p:nvSpPr>
          <p:cNvPr id="4" name="Footer Placeholder 3"/>
          <p:cNvSpPr>
            <a:spLocks noGrp="1"/>
          </p:cNvSpPr>
          <p:nvPr>
            <p:ph type="ftr" sz="quarter" idx="2"/>
          </p:nvPr>
        </p:nvSpPr>
        <p:spPr>
          <a:xfrm>
            <a:off x="0" y="9442154"/>
            <a:ext cx="2950475" cy="497046"/>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6737" y="9442154"/>
            <a:ext cx="2950475" cy="497046"/>
          </a:xfrm>
          <a:prstGeom prst="rect">
            <a:avLst/>
          </a:prstGeom>
        </p:spPr>
        <p:txBody>
          <a:bodyPr vert="horz" lIns="91440" tIns="45720" rIns="91440" bIns="45720" rtlCol="0" anchor="b"/>
          <a:lstStyle>
            <a:lvl1pPr algn="r">
              <a:defRPr sz="1200"/>
            </a:lvl1pPr>
          </a:lstStyle>
          <a:p>
            <a:fld id="{7CC65758-58C9-4A6A-BE84-4534C5E4B52D}" type="slidenum">
              <a:rPr lang="en-GB" smtClean="0"/>
              <a:t>‹#›</a:t>
            </a:fld>
            <a:endParaRPr lang="en-GB"/>
          </a:p>
        </p:txBody>
      </p:sp>
    </p:spTree>
    <p:extLst>
      <p:ext uri="{BB962C8B-B14F-4D97-AF65-F5344CB8AC3E}">
        <p14:creationId xmlns:p14="http://schemas.microsoft.com/office/powerpoint/2010/main" val="29935518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6737" y="0"/>
            <a:ext cx="2950475" cy="497046"/>
          </a:xfrm>
          <a:prstGeom prst="rect">
            <a:avLst/>
          </a:prstGeom>
        </p:spPr>
        <p:txBody>
          <a:bodyPr vert="horz" lIns="91440" tIns="45720" rIns="91440" bIns="45720" rtlCol="0"/>
          <a:lstStyle>
            <a:lvl1pPr algn="r">
              <a:defRPr sz="1200"/>
            </a:lvl1pPr>
          </a:lstStyle>
          <a:p>
            <a:fld id="{D3EECBB8-7B90-40C3-B23A-2F6A87371C23}" type="datetimeFigureOut">
              <a:rPr lang="en-GB" smtClean="0"/>
              <a:t>17/05/2016</a:t>
            </a:fld>
            <a:endParaRPr lang="en-GB"/>
          </a:p>
        </p:txBody>
      </p:sp>
      <p:sp>
        <p:nvSpPr>
          <p:cNvPr id="4" name="Slide Image Placeholder 3"/>
          <p:cNvSpPr>
            <a:spLocks noGrp="1" noRot="1" noChangeAspect="1"/>
          </p:cNvSpPr>
          <p:nvPr>
            <p:ph type="sldImg" idx="2"/>
          </p:nvPr>
        </p:nvSpPr>
        <p:spPr>
          <a:xfrm>
            <a:off x="712788" y="746125"/>
            <a:ext cx="5383212" cy="37274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0879" y="4721940"/>
            <a:ext cx="5447030" cy="4473416"/>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42154"/>
            <a:ext cx="2950475" cy="497046"/>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6737" y="9442154"/>
            <a:ext cx="2950475" cy="497046"/>
          </a:xfrm>
          <a:prstGeom prst="rect">
            <a:avLst/>
          </a:prstGeom>
        </p:spPr>
        <p:txBody>
          <a:bodyPr vert="horz" lIns="91440" tIns="45720" rIns="91440" bIns="45720" rtlCol="0" anchor="b"/>
          <a:lstStyle>
            <a:lvl1pPr algn="r">
              <a:defRPr sz="1200"/>
            </a:lvl1pPr>
          </a:lstStyle>
          <a:p>
            <a:fld id="{A4B498C0-A7A8-4219-ACF2-1C87EF9AABE3}" type="slidenum">
              <a:rPr lang="en-GB" smtClean="0"/>
              <a:t>‹#›</a:t>
            </a:fld>
            <a:endParaRPr lang="en-GB"/>
          </a:p>
        </p:txBody>
      </p:sp>
    </p:spTree>
    <p:extLst>
      <p:ext uri="{BB962C8B-B14F-4D97-AF65-F5344CB8AC3E}">
        <p14:creationId xmlns:p14="http://schemas.microsoft.com/office/powerpoint/2010/main" val="6473591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B498C0-A7A8-4219-ACF2-1C87EF9AABE3}" type="slidenum">
              <a:rPr lang="en-GB" smtClean="0"/>
              <a:t>2</a:t>
            </a:fld>
            <a:endParaRPr lang="en-GB"/>
          </a:p>
        </p:txBody>
      </p:sp>
    </p:spTree>
    <p:extLst>
      <p:ext uri="{BB962C8B-B14F-4D97-AF65-F5344CB8AC3E}">
        <p14:creationId xmlns:p14="http://schemas.microsoft.com/office/powerpoint/2010/main" val="1283794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B498C0-A7A8-4219-ACF2-1C87EF9AABE3}" type="slidenum">
              <a:rPr lang="en-GB" smtClean="0"/>
              <a:t>4</a:t>
            </a:fld>
            <a:endParaRPr lang="en-GB"/>
          </a:p>
        </p:txBody>
      </p:sp>
    </p:spTree>
    <p:extLst>
      <p:ext uri="{BB962C8B-B14F-4D97-AF65-F5344CB8AC3E}">
        <p14:creationId xmlns:p14="http://schemas.microsoft.com/office/powerpoint/2010/main" val="1283794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B498C0-A7A8-4219-ACF2-1C87EF9AABE3}" type="slidenum">
              <a:rPr lang="en-GB" smtClean="0"/>
              <a:t>6</a:t>
            </a:fld>
            <a:endParaRPr lang="en-GB"/>
          </a:p>
        </p:txBody>
      </p:sp>
    </p:spTree>
    <p:extLst>
      <p:ext uri="{BB962C8B-B14F-4D97-AF65-F5344CB8AC3E}">
        <p14:creationId xmlns:p14="http://schemas.microsoft.com/office/powerpoint/2010/main" val="1283794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B498C0-A7A8-4219-ACF2-1C87EF9AABE3}" type="slidenum">
              <a:rPr lang="en-GB" smtClean="0"/>
              <a:t>10</a:t>
            </a:fld>
            <a:endParaRPr lang="en-GB"/>
          </a:p>
        </p:txBody>
      </p:sp>
    </p:spTree>
    <p:extLst>
      <p:ext uri="{BB962C8B-B14F-4D97-AF65-F5344CB8AC3E}">
        <p14:creationId xmlns:p14="http://schemas.microsoft.com/office/powerpoint/2010/main" val="1283794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B498C0-A7A8-4219-ACF2-1C87EF9AABE3}" type="slidenum">
              <a:rPr lang="en-GB" smtClean="0"/>
              <a:t>16</a:t>
            </a:fld>
            <a:endParaRPr lang="en-GB"/>
          </a:p>
        </p:txBody>
      </p:sp>
    </p:spTree>
    <p:extLst>
      <p:ext uri="{BB962C8B-B14F-4D97-AF65-F5344CB8AC3E}">
        <p14:creationId xmlns:p14="http://schemas.microsoft.com/office/powerpoint/2010/main" val="1283794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4B498C0-A7A8-4219-ACF2-1C87EF9AABE3}" type="slidenum">
              <a:rPr lang="en-GB" smtClean="0"/>
              <a:t>18</a:t>
            </a:fld>
            <a:endParaRPr lang="en-GB"/>
          </a:p>
        </p:txBody>
      </p:sp>
    </p:spTree>
    <p:extLst>
      <p:ext uri="{BB962C8B-B14F-4D97-AF65-F5344CB8AC3E}">
        <p14:creationId xmlns:p14="http://schemas.microsoft.com/office/powerpoint/2010/main" val="12837945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1" y="2130428"/>
            <a:ext cx="8420100" cy="1470025"/>
          </a:xfrm>
          <a:prstGeom prst="rect">
            <a:avLst/>
          </a:prstGeom>
        </p:spPr>
        <p:txBody>
          <a:bodyPr/>
          <a:lstStyle/>
          <a:p>
            <a:r>
              <a:rPr lang="en-US" smtClean="0"/>
              <a:t>Click to edit Master title style</a:t>
            </a:r>
            <a:endParaRPr lang="en-GB"/>
          </a:p>
        </p:txBody>
      </p:sp>
      <p:sp>
        <p:nvSpPr>
          <p:cNvPr id="3" name="Subtitle 2"/>
          <p:cNvSpPr>
            <a:spLocks noGrp="1"/>
          </p:cNvSpPr>
          <p:nvPr>
            <p:ph type="subTitle" idx="1"/>
          </p:nvPr>
        </p:nvSpPr>
        <p:spPr>
          <a:xfrm>
            <a:off x="1485900" y="3886200"/>
            <a:ext cx="6934201"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a:xfrm>
            <a:off x="495301" y="6356353"/>
            <a:ext cx="2311400" cy="365125"/>
          </a:xfrm>
          <a:prstGeom prst="rect">
            <a:avLst/>
          </a:prstGeom>
        </p:spPr>
        <p:txBody>
          <a:bodyPr/>
          <a:lstStyle/>
          <a:p>
            <a:fld id="{FBC49D87-BBF9-4A77-AEB3-834C3AEC470B}" type="datetimeFigureOut">
              <a:rPr lang="en-GB" smtClean="0"/>
              <a:t>17/05/2016</a:t>
            </a:fld>
            <a:endParaRPr lang="en-GB"/>
          </a:p>
        </p:txBody>
      </p:sp>
      <p:sp>
        <p:nvSpPr>
          <p:cNvPr id="5" name="Footer Placeholder 4"/>
          <p:cNvSpPr>
            <a:spLocks noGrp="1"/>
          </p:cNvSpPr>
          <p:nvPr>
            <p:ph type="ftr" sz="quarter" idx="11"/>
          </p:nvPr>
        </p:nvSpPr>
        <p:spPr>
          <a:xfrm>
            <a:off x="3384551" y="6356353"/>
            <a:ext cx="31369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7099300" y="6356353"/>
            <a:ext cx="2311400" cy="365125"/>
          </a:xfrm>
          <a:prstGeom prst="rect">
            <a:avLst/>
          </a:prstGeom>
        </p:spPr>
        <p:txBody>
          <a:bodyPr/>
          <a:lstStyle/>
          <a:p>
            <a:fld id="{3781B048-F963-40F2-ABA5-4CD257B87AA1}" type="slidenum">
              <a:rPr lang="en-GB" smtClean="0"/>
              <a:t>‹#›</a:t>
            </a:fld>
            <a:endParaRPr lang="en-GB"/>
          </a:p>
        </p:txBody>
      </p:sp>
      <p:sp>
        <p:nvSpPr>
          <p:cNvPr id="7" name="Rectangle 6"/>
          <p:cNvSpPr>
            <a:spLocks noChangeArrowheads="1"/>
          </p:cNvSpPr>
          <p:nvPr userDrawn="1"/>
        </p:nvSpPr>
        <p:spPr bwMode="auto">
          <a:xfrm>
            <a:off x="0" y="1906588"/>
            <a:ext cx="9920388" cy="4951412"/>
          </a:xfrm>
          <a:prstGeom prst="rect">
            <a:avLst/>
          </a:prstGeom>
          <a:solidFill>
            <a:srgbClr val="00B496"/>
          </a:solidFill>
          <a:ln>
            <a:noFill/>
          </a:ln>
          <a:extLst/>
        </p:spPr>
        <p:txBody>
          <a:bodyPr anchor="ctr"/>
          <a:lstStyle/>
          <a:p>
            <a:pPr algn="ctr">
              <a:spcBef>
                <a:spcPct val="0"/>
              </a:spcBef>
            </a:pPr>
            <a:endParaRPr lang="en-US" sz="1800">
              <a:solidFill>
                <a:srgbClr val="FFFFFF"/>
              </a:solidFill>
              <a:latin typeface="Calibri" pitchFamily="34" charset="0"/>
              <a:cs typeface="Calibri" pitchFamily="34" charset="0"/>
            </a:endParaRPr>
          </a:p>
        </p:txBody>
      </p:sp>
      <p:pic>
        <p:nvPicPr>
          <p:cNvPr id="8" name="Picture 28" descr="DH_3268_AW"/>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80077" y="333379"/>
            <a:ext cx="2112763"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032155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1 graph">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83266" y="274535"/>
            <a:ext cx="9450255" cy="778098"/>
          </a:xfrm>
          <a:prstGeom prst="rect">
            <a:avLst/>
          </a:prstGeom>
        </p:spPr>
        <p:txBody>
          <a:bodyPr lIns="36000" rIns="36000"/>
          <a:lstStyle>
            <a:lvl1pPr marL="0" algn="l" defTabSz="914400" rtl="0" eaLnBrk="0" fontAlgn="base" latinLnBrk="0" hangingPunct="0">
              <a:spcBef>
                <a:spcPct val="0"/>
              </a:spcBef>
              <a:spcAft>
                <a:spcPct val="0"/>
              </a:spcAft>
              <a:defRPr lang="en-GB" sz="2000" b="1" kern="1200" baseline="0" dirty="0">
                <a:solidFill>
                  <a:srgbClr val="00B496"/>
                </a:solidFill>
                <a:latin typeface="+mj-lt"/>
                <a:ea typeface="+mj-ea"/>
                <a:cs typeface="Calibri" pitchFamily="34" charset="0"/>
              </a:defRPr>
            </a:lvl1pPr>
          </a:lstStyle>
          <a:p>
            <a:r>
              <a:rPr lang="en-US" dirty="0" smtClean="0"/>
              <a:t>Narrative title style (no more than two lines long)</a:t>
            </a:r>
            <a:endParaRPr lang="en-GB" dirty="0"/>
          </a:p>
        </p:txBody>
      </p:sp>
      <p:sp>
        <p:nvSpPr>
          <p:cNvPr id="16" name="Rectangle 15"/>
          <p:cNvSpPr/>
          <p:nvPr userDrawn="1"/>
        </p:nvSpPr>
        <p:spPr bwMode="auto">
          <a:xfrm>
            <a:off x="584516" y="6597356"/>
            <a:ext cx="9321485" cy="260647"/>
          </a:xfrm>
          <a:prstGeom prst="rect">
            <a:avLst/>
          </a:prstGeom>
          <a:solidFill>
            <a:srgbClr val="00B496"/>
          </a:solidFill>
          <a:ln>
            <a:solidFill>
              <a:srgbClr val="00B496"/>
            </a:solidFill>
          </a:ln>
          <a:effectLst/>
          <a:extLst/>
        </p:spPr>
        <p:txBody>
          <a:bodyPr vert="horz" wrap="square" lIns="91440" tIns="45720" rIns="91440" bIns="45720" numCol="1" rtlCol="0" anchor="ctr" anchorCtr="0" compatLnSpc="1">
            <a:prstTxWarp prst="textNoShape">
              <a:avLst/>
            </a:prstTxWarp>
            <a:noAutofit/>
          </a:bodyPr>
          <a:lstStyle/>
          <a:p>
            <a:pPr algn="l"/>
            <a:r>
              <a:rPr lang="en-GB" sz="1200" b="1" dirty="0" smtClean="0">
                <a:solidFill>
                  <a:srgbClr val="FFFFFF"/>
                </a:solidFill>
                <a:latin typeface="Calibri" panose="020F0502020204030204" pitchFamily="34" charset="0"/>
                <a:cs typeface="Calibri" panose="020F0502020204030204" pitchFamily="34" charset="0"/>
              </a:rPr>
              <a:t>DH –</a:t>
            </a:r>
            <a:r>
              <a:rPr lang="en-GB" sz="1200" b="0" dirty="0" smtClean="0">
                <a:solidFill>
                  <a:srgbClr val="FFFFFF"/>
                </a:solidFill>
                <a:latin typeface="Calibri" panose="020F0502020204030204" pitchFamily="34" charset="0"/>
                <a:cs typeface="Calibri" panose="020F0502020204030204" pitchFamily="34" charset="0"/>
              </a:rPr>
              <a:t> Leading the nation’s health</a:t>
            </a:r>
            <a:r>
              <a:rPr lang="en-GB" sz="1200" b="0" baseline="0" dirty="0" smtClean="0">
                <a:solidFill>
                  <a:srgbClr val="FFFFFF"/>
                </a:solidFill>
                <a:latin typeface="Calibri" panose="020F0502020204030204" pitchFamily="34" charset="0"/>
                <a:cs typeface="Calibri" panose="020F0502020204030204" pitchFamily="34" charset="0"/>
              </a:rPr>
              <a:t> and care</a:t>
            </a:r>
            <a:endParaRPr lang="en-GB" sz="1200" b="0" dirty="0" smtClean="0">
              <a:solidFill>
                <a:srgbClr val="FFFFFF"/>
              </a:solidFill>
              <a:latin typeface="Calibri" panose="020F0502020204030204" pitchFamily="34" charset="0"/>
              <a:cs typeface="Calibri" panose="020F0502020204030204" pitchFamily="34" charset="0"/>
            </a:endParaRPr>
          </a:p>
        </p:txBody>
      </p:sp>
      <p:sp>
        <p:nvSpPr>
          <p:cNvPr id="14" name="Text Placeholder 20"/>
          <p:cNvSpPr>
            <a:spLocks noGrp="1"/>
          </p:cNvSpPr>
          <p:nvPr>
            <p:ph type="body" sz="quarter" idx="11" hasCustomPrompt="1"/>
          </p:nvPr>
        </p:nvSpPr>
        <p:spPr>
          <a:xfrm>
            <a:off x="183266" y="6165304"/>
            <a:ext cx="9450255" cy="360040"/>
          </a:xfrm>
          <a:prstGeom prst="rect">
            <a:avLst/>
          </a:prstGeom>
        </p:spPr>
        <p:txBody>
          <a:bodyPr/>
          <a:lstStyle>
            <a:lvl1pPr marL="0" indent="0">
              <a:buFont typeface="Arial" panose="020B0604020202020204" pitchFamily="34" charset="0"/>
              <a:buNone/>
              <a:defRPr sz="900" b="0"/>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Notes: (delete if not required)</a:t>
            </a:r>
          </a:p>
        </p:txBody>
      </p:sp>
      <p:sp>
        <p:nvSpPr>
          <p:cNvPr id="20" name="Text Placeholder 20"/>
          <p:cNvSpPr>
            <a:spLocks noGrp="1"/>
          </p:cNvSpPr>
          <p:nvPr>
            <p:ph type="body" sz="quarter" idx="10" hasCustomPrompt="1"/>
          </p:nvPr>
        </p:nvSpPr>
        <p:spPr>
          <a:xfrm>
            <a:off x="183266" y="1578393"/>
            <a:ext cx="4524503" cy="4514800"/>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text) </a:t>
            </a:r>
          </a:p>
          <a:p>
            <a:pPr lvl="1"/>
            <a:r>
              <a:rPr lang="en-US" dirty="0" smtClean="0"/>
              <a:t>First level bullet</a:t>
            </a:r>
          </a:p>
          <a:p>
            <a:pPr lvl="2"/>
            <a:r>
              <a:rPr lang="en-US" dirty="0" smtClean="0"/>
              <a:t>Second level bullet</a:t>
            </a:r>
          </a:p>
        </p:txBody>
      </p:sp>
      <p:sp>
        <p:nvSpPr>
          <p:cNvPr id="23" name="Text Placeholder 2"/>
          <p:cNvSpPr>
            <a:spLocks noGrp="1"/>
          </p:cNvSpPr>
          <p:nvPr>
            <p:ph type="body" idx="1" hasCustomPrompt="1"/>
          </p:nvPr>
        </p:nvSpPr>
        <p:spPr>
          <a:xfrm>
            <a:off x="183266" y="1010837"/>
            <a:ext cx="4524503" cy="545852"/>
          </a:xfrm>
          <a:prstGeom prst="rect">
            <a:avLst/>
          </a:prstGeom>
        </p:spPr>
        <p:txBody>
          <a:bodyPr anchor="b"/>
          <a:lstStyle>
            <a:lvl1pPr marL="0" indent="0" algn="ctr">
              <a:spcBef>
                <a:spcPts val="0"/>
              </a:spcBef>
              <a:buNone/>
              <a:defRPr sz="1600" b="1" i="0" u="sng">
                <a:solidFill>
                  <a:srgbClr val="00B49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subtitle</a:t>
            </a:r>
          </a:p>
          <a:p>
            <a:pPr lvl="0"/>
            <a:r>
              <a:rPr lang="en-US" dirty="0" smtClean="0"/>
              <a:t> (max two lines)</a:t>
            </a:r>
          </a:p>
        </p:txBody>
      </p:sp>
      <p:sp>
        <p:nvSpPr>
          <p:cNvPr id="24" name="Text Placeholder 2"/>
          <p:cNvSpPr>
            <a:spLocks noGrp="1"/>
          </p:cNvSpPr>
          <p:nvPr>
            <p:ph type="body" idx="13" hasCustomPrompt="1"/>
          </p:nvPr>
        </p:nvSpPr>
        <p:spPr>
          <a:xfrm>
            <a:off x="5109018" y="1010837"/>
            <a:ext cx="4524503" cy="545852"/>
          </a:xfrm>
          <a:prstGeom prst="rect">
            <a:avLst/>
          </a:prstGeom>
        </p:spPr>
        <p:txBody>
          <a:bodyPr anchor="b"/>
          <a:lstStyle>
            <a:lvl1pPr marL="0" indent="0" algn="ctr">
              <a:spcBef>
                <a:spcPts val="0"/>
              </a:spcBef>
              <a:buNone/>
              <a:defRPr sz="1600" b="1" i="0" u="sng" baseline="0">
                <a:solidFill>
                  <a:srgbClr val="00B49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title for chart/graphic below</a:t>
            </a:r>
          </a:p>
          <a:p>
            <a:pPr lvl="0"/>
            <a:r>
              <a:rPr lang="en-US" dirty="0" smtClean="0"/>
              <a:t> (max two lines)</a:t>
            </a:r>
          </a:p>
        </p:txBody>
      </p:sp>
      <p:sp>
        <p:nvSpPr>
          <p:cNvPr id="6" name="Content Placeholder 5"/>
          <p:cNvSpPr>
            <a:spLocks noGrp="1"/>
          </p:cNvSpPr>
          <p:nvPr>
            <p:ph sz="quarter" idx="14" hasCustomPrompt="1"/>
          </p:nvPr>
        </p:nvSpPr>
        <p:spPr>
          <a:xfrm>
            <a:off x="5109502" y="1556221"/>
            <a:ext cx="4524018" cy="4537075"/>
          </a:xfrm>
          <a:prstGeom prst="rect">
            <a:avLst/>
          </a:prstGeom>
        </p:spPr>
        <p:txBody>
          <a:bodyPr/>
          <a:lstStyle>
            <a:lvl1pPr>
              <a:defRPr sz="1400" b="1" baseline="0"/>
            </a:lvl1pPr>
          </a:lstStyle>
          <a:p>
            <a:pPr lvl="0"/>
            <a:r>
              <a:rPr lang="en-US" dirty="0" smtClean="0"/>
              <a:t>Click on the icons below to add a table, chart, smart art, picture or other media</a:t>
            </a:r>
            <a:endParaRPr lang="en-GB" dirty="0"/>
          </a:p>
        </p:txBody>
      </p:sp>
      <p:sp>
        <p:nvSpPr>
          <p:cNvPr id="10" name="Text Placeholder 3"/>
          <p:cNvSpPr>
            <a:spLocks noGrp="1"/>
          </p:cNvSpPr>
          <p:nvPr>
            <p:ph type="body" sz="quarter" idx="20" hasCustomPrompt="1"/>
          </p:nvPr>
        </p:nvSpPr>
        <p:spPr>
          <a:xfrm>
            <a:off x="833" y="2"/>
            <a:ext cx="9906000" cy="260647"/>
          </a:xfrm>
          <a:prstGeom prst="rect">
            <a:avLst/>
          </a:prstGeom>
          <a:solidFill>
            <a:srgbClr val="00B496"/>
          </a:solidFill>
          <a:ln>
            <a:noFill/>
          </a:ln>
          <a:effectLst/>
        </p:spPr>
        <p:txBody>
          <a:bodyPr vert="horz" wrap="square" lIns="91440" tIns="45720" rIns="91440" bIns="45720" numCol="1" rtlCol="0" anchor="ctr" anchorCtr="0" compatLnSpc="1">
            <a:prstTxWarp prst="textNoShape">
              <a:avLst/>
            </a:prstTxWarp>
            <a:noAutofit/>
          </a:bodyPr>
          <a:lstStyle>
            <a:lvl1pPr marL="0" indent="0">
              <a:buNone/>
              <a:defRPr lang="en-GB" sz="1200" b="0" dirty="0">
                <a:solidFill>
                  <a:srgbClr val="FFFFFF"/>
                </a:solidFill>
                <a:latin typeface="Calibri" panose="020F0502020204030204" pitchFamily="34" charset="0"/>
                <a:cs typeface="Calibri" panose="020F0502020204030204" pitchFamily="34" charset="0"/>
              </a:defRPr>
            </a:lvl1pPr>
          </a:lstStyle>
          <a:p>
            <a:pPr marL="0" lvl="0"/>
            <a:r>
              <a:rPr lang="en-GB" dirty="0" smtClean="0"/>
              <a:t>Navigator bar: click to edit or delete</a:t>
            </a:r>
            <a:endParaRPr lang="en-GB" dirty="0"/>
          </a:p>
        </p:txBody>
      </p:sp>
    </p:spTree>
    <p:extLst>
      <p:ext uri="{BB962C8B-B14F-4D97-AF65-F5344CB8AC3E}">
        <p14:creationId xmlns:p14="http://schemas.microsoft.com/office/powerpoint/2010/main" val="67536519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and 2 graph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83266" y="274638"/>
            <a:ext cx="9450255" cy="778098"/>
          </a:xfrm>
          <a:prstGeom prst="rect">
            <a:avLst/>
          </a:prstGeom>
        </p:spPr>
        <p:txBody>
          <a:bodyPr lIns="36000" rIns="36000"/>
          <a:lstStyle>
            <a:lvl1pPr marL="0" algn="l" defTabSz="914400" rtl="0" eaLnBrk="0" fontAlgn="base" latinLnBrk="0" hangingPunct="0">
              <a:spcBef>
                <a:spcPct val="0"/>
              </a:spcBef>
              <a:spcAft>
                <a:spcPct val="0"/>
              </a:spcAft>
              <a:defRPr lang="en-GB" sz="2000" b="1" kern="1200" baseline="0" dirty="0">
                <a:solidFill>
                  <a:srgbClr val="00B496"/>
                </a:solidFill>
                <a:latin typeface="+mj-lt"/>
                <a:ea typeface="+mj-ea"/>
                <a:cs typeface="Calibri" pitchFamily="34" charset="0"/>
              </a:defRPr>
            </a:lvl1pPr>
          </a:lstStyle>
          <a:p>
            <a:r>
              <a:rPr lang="en-US" dirty="0" smtClean="0"/>
              <a:t>Narrative title style (no more than two lines long)</a:t>
            </a:r>
            <a:endParaRPr lang="en-GB" dirty="0"/>
          </a:p>
        </p:txBody>
      </p:sp>
      <p:sp>
        <p:nvSpPr>
          <p:cNvPr id="16" name="Rectangle 15"/>
          <p:cNvSpPr/>
          <p:nvPr userDrawn="1"/>
        </p:nvSpPr>
        <p:spPr bwMode="auto">
          <a:xfrm>
            <a:off x="584516" y="6597356"/>
            <a:ext cx="9321485" cy="260647"/>
          </a:xfrm>
          <a:prstGeom prst="rect">
            <a:avLst/>
          </a:prstGeom>
          <a:solidFill>
            <a:srgbClr val="00B496"/>
          </a:solidFill>
          <a:ln>
            <a:solidFill>
              <a:srgbClr val="00B496"/>
            </a:solidFill>
          </a:ln>
          <a:effectLst/>
          <a:extLst/>
        </p:spPr>
        <p:txBody>
          <a:bodyPr vert="horz" wrap="square" lIns="91440" tIns="45720" rIns="91440" bIns="45720" numCol="1" rtlCol="0" anchor="ctr" anchorCtr="0" compatLnSpc="1">
            <a:prstTxWarp prst="textNoShape">
              <a:avLst/>
            </a:prstTxWarp>
            <a:noAutofit/>
          </a:bodyPr>
          <a:lstStyle/>
          <a:p>
            <a:pPr algn="l"/>
            <a:r>
              <a:rPr lang="en-GB" sz="1200" b="1" dirty="0" smtClean="0">
                <a:solidFill>
                  <a:srgbClr val="FFFFFF"/>
                </a:solidFill>
                <a:latin typeface="Calibri" panose="020F0502020204030204" pitchFamily="34" charset="0"/>
                <a:cs typeface="Calibri" panose="020F0502020204030204" pitchFamily="34" charset="0"/>
              </a:rPr>
              <a:t>DH –</a:t>
            </a:r>
            <a:r>
              <a:rPr lang="en-GB" sz="1200" b="0" dirty="0" smtClean="0">
                <a:solidFill>
                  <a:srgbClr val="FFFFFF"/>
                </a:solidFill>
                <a:latin typeface="Calibri" panose="020F0502020204030204" pitchFamily="34" charset="0"/>
                <a:cs typeface="Calibri" panose="020F0502020204030204" pitchFamily="34" charset="0"/>
              </a:rPr>
              <a:t> Leading the nation’s health</a:t>
            </a:r>
            <a:r>
              <a:rPr lang="en-GB" sz="1200" b="0" baseline="0" dirty="0" smtClean="0">
                <a:solidFill>
                  <a:srgbClr val="FFFFFF"/>
                </a:solidFill>
                <a:latin typeface="Calibri" panose="020F0502020204030204" pitchFamily="34" charset="0"/>
                <a:cs typeface="Calibri" panose="020F0502020204030204" pitchFamily="34" charset="0"/>
              </a:rPr>
              <a:t> and care</a:t>
            </a:r>
            <a:endParaRPr lang="en-GB" sz="1200" b="0" dirty="0" smtClean="0">
              <a:solidFill>
                <a:srgbClr val="FFFFFF"/>
              </a:solidFill>
              <a:latin typeface="Calibri" panose="020F0502020204030204" pitchFamily="34" charset="0"/>
              <a:cs typeface="Calibri" panose="020F0502020204030204" pitchFamily="34" charset="0"/>
            </a:endParaRPr>
          </a:p>
        </p:txBody>
      </p:sp>
      <p:sp>
        <p:nvSpPr>
          <p:cNvPr id="14" name="Text Placeholder 20"/>
          <p:cNvSpPr>
            <a:spLocks noGrp="1"/>
          </p:cNvSpPr>
          <p:nvPr>
            <p:ph type="body" sz="quarter" idx="11" hasCustomPrompt="1"/>
          </p:nvPr>
        </p:nvSpPr>
        <p:spPr>
          <a:xfrm>
            <a:off x="183266" y="6165304"/>
            <a:ext cx="9450255" cy="360040"/>
          </a:xfrm>
          <a:prstGeom prst="rect">
            <a:avLst/>
          </a:prstGeom>
        </p:spPr>
        <p:txBody>
          <a:bodyPr/>
          <a:lstStyle>
            <a:lvl1pPr marL="0" indent="0">
              <a:buFont typeface="Arial" panose="020B0604020202020204" pitchFamily="34" charset="0"/>
              <a:buNone/>
              <a:defRPr sz="900" b="0"/>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Notes: (delete if not required)</a:t>
            </a:r>
          </a:p>
        </p:txBody>
      </p:sp>
      <p:sp>
        <p:nvSpPr>
          <p:cNvPr id="20" name="Text Placeholder 20"/>
          <p:cNvSpPr>
            <a:spLocks noGrp="1"/>
          </p:cNvSpPr>
          <p:nvPr>
            <p:ph type="body" sz="quarter" idx="10" hasCustomPrompt="1"/>
          </p:nvPr>
        </p:nvSpPr>
        <p:spPr>
          <a:xfrm>
            <a:off x="183266" y="1578496"/>
            <a:ext cx="4524503" cy="4514800"/>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text) </a:t>
            </a:r>
          </a:p>
          <a:p>
            <a:pPr lvl="1"/>
            <a:r>
              <a:rPr lang="en-US" dirty="0" smtClean="0"/>
              <a:t>First level bullet</a:t>
            </a:r>
          </a:p>
          <a:p>
            <a:pPr lvl="2"/>
            <a:r>
              <a:rPr lang="en-US" dirty="0" smtClean="0"/>
              <a:t>Second level bullet</a:t>
            </a:r>
          </a:p>
        </p:txBody>
      </p:sp>
      <p:sp>
        <p:nvSpPr>
          <p:cNvPr id="23" name="Text Placeholder 2"/>
          <p:cNvSpPr>
            <a:spLocks noGrp="1"/>
          </p:cNvSpPr>
          <p:nvPr>
            <p:ph type="body" idx="1" hasCustomPrompt="1"/>
          </p:nvPr>
        </p:nvSpPr>
        <p:spPr>
          <a:xfrm>
            <a:off x="183266" y="1010940"/>
            <a:ext cx="4524503" cy="545852"/>
          </a:xfrm>
          <a:prstGeom prst="rect">
            <a:avLst/>
          </a:prstGeom>
        </p:spPr>
        <p:txBody>
          <a:bodyPr anchor="b"/>
          <a:lstStyle>
            <a:lvl1pPr marL="0" indent="0" algn="ctr">
              <a:spcBef>
                <a:spcPts val="0"/>
              </a:spcBef>
              <a:buNone/>
              <a:defRPr sz="1600" b="1" i="0" u="sng">
                <a:solidFill>
                  <a:srgbClr val="00B49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subtitle</a:t>
            </a:r>
          </a:p>
          <a:p>
            <a:pPr lvl="0"/>
            <a:r>
              <a:rPr lang="en-US" dirty="0" smtClean="0"/>
              <a:t> (max two lines)</a:t>
            </a:r>
          </a:p>
        </p:txBody>
      </p:sp>
      <p:sp>
        <p:nvSpPr>
          <p:cNvPr id="24" name="Text Placeholder 2"/>
          <p:cNvSpPr>
            <a:spLocks noGrp="1"/>
          </p:cNvSpPr>
          <p:nvPr>
            <p:ph type="body" idx="13" hasCustomPrompt="1"/>
          </p:nvPr>
        </p:nvSpPr>
        <p:spPr>
          <a:xfrm>
            <a:off x="5109018" y="1010940"/>
            <a:ext cx="4524503" cy="545852"/>
          </a:xfrm>
          <a:prstGeom prst="rect">
            <a:avLst/>
          </a:prstGeom>
        </p:spPr>
        <p:txBody>
          <a:bodyPr anchor="b"/>
          <a:lstStyle>
            <a:lvl1pPr marL="0" indent="0" algn="ctr">
              <a:spcBef>
                <a:spcPts val="0"/>
              </a:spcBef>
              <a:buNone/>
              <a:defRPr sz="1600" b="1" i="0" u="sng" baseline="0">
                <a:solidFill>
                  <a:srgbClr val="00B49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title for chart/graphic below</a:t>
            </a:r>
          </a:p>
          <a:p>
            <a:pPr lvl="0"/>
            <a:r>
              <a:rPr lang="en-US" dirty="0" smtClean="0"/>
              <a:t> (max two lines)</a:t>
            </a:r>
          </a:p>
        </p:txBody>
      </p:sp>
      <p:sp>
        <p:nvSpPr>
          <p:cNvPr id="6" name="Content Placeholder 5"/>
          <p:cNvSpPr>
            <a:spLocks noGrp="1"/>
          </p:cNvSpPr>
          <p:nvPr>
            <p:ph sz="quarter" idx="14" hasCustomPrompt="1"/>
          </p:nvPr>
        </p:nvSpPr>
        <p:spPr>
          <a:xfrm>
            <a:off x="5109502" y="1556324"/>
            <a:ext cx="4524018" cy="1944687"/>
          </a:xfrm>
          <a:prstGeom prst="rect">
            <a:avLst/>
          </a:prstGeom>
        </p:spPr>
        <p:txBody>
          <a:bodyPr/>
          <a:lstStyle>
            <a:lvl1pPr>
              <a:defRPr sz="1400" b="1" baseline="0"/>
            </a:lvl1pPr>
          </a:lstStyle>
          <a:p>
            <a:pPr lvl="0"/>
            <a:r>
              <a:rPr lang="en-US" dirty="0" smtClean="0"/>
              <a:t>Click on the icons below to add a table, chart, smart art, picture or other media</a:t>
            </a:r>
            <a:endParaRPr lang="en-GB" dirty="0"/>
          </a:p>
        </p:txBody>
      </p:sp>
      <p:sp>
        <p:nvSpPr>
          <p:cNvPr id="11" name="Text Placeholder 2"/>
          <p:cNvSpPr>
            <a:spLocks noGrp="1"/>
          </p:cNvSpPr>
          <p:nvPr>
            <p:ph type="body" idx="15" hasCustomPrompt="1"/>
          </p:nvPr>
        </p:nvSpPr>
        <p:spPr>
          <a:xfrm>
            <a:off x="5109018" y="3573016"/>
            <a:ext cx="4524503" cy="545852"/>
          </a:xfrm>
          <a:prstGeom prst="rect">
            <a:avLst/>
          </a:prstGeom>
        </p:spPr>
        <p:txBody>
          <a:bodyPr anchor="b"/>
          <a:lstStyle>
            <a:lvl1pPr marL="0" indent="0" algn="ctr">
              <a:spcBef>
                <a:spcPts val="0"/>
              </a:spcBef>
              <a:buNone/>
              <a:defRPr sz="1600" b="1" i="0" u="sng" baseline="0">
                <a:solidFill>
                  <a:srgbClr val="00B49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title for chart/graphic below</a:t>
            </a:r>
          </a:p>
          <a:p>
            <a:pPr lvl="0"/>
            <a:r>
              <a:rPr lang="en-US" dirty="0" smtClean="0"/>
              <a:t> (max two lines)</a:t>
            </a:r>
          </a:p>
        </p:txBody>
      </p:sp>
      <p:sp>
        <p:nvSpPr>
          <p:cNvPr id="12" name="Content Placeholder 5"/>
          <p:cNvSpPr>
            <a:spLocks noGrp="1"/>
          </p:cNvSpPr>
          <p:nvPr>
            <p:ph sz="quarter" idx="16" hasCustomPrompt="1"/>
          </p:nvPr>
        </p:nvSpPr>
        <p:spPr>
          <a:xfrm>
            <a:off x="5109502" y="4118400"/>
            <a:ext cx="4524018" cy="1944687"/>
          </a:xfrm>
          <a:prstGeom prst="rect">
            <a:avLst/>
          </a:prstGeom>
        </p:spPr>
        <p:txBody>
          <a:bodyPr/>
          <a:lstStyle>
            <a:lvl1pPr>
              <a:defRPr sz="1400" b="1" baseline="0"/>
            </a:lvl1pPr>
          </a:lstStyle>
          <a:p>
            <a:pPr lvl="0"/>
            <a:r>
              <a:rPr lang="en-US" dirty="0" smtClean="0"/>
              <a:t>Click on the icons below to add a table, chart, smart art, picture or other media</a:t>
            </a:r>
            <a:endParaRPr lang="en-GB" dirty="0"/>
          </a:p>
        </p:txBody>
      </p:sp>
      <p:sp>
        <p:nvSpPr>
          <p:cNvPr id="15" name="Text Placeholder 3"/>
          <p:cNvSpPr>
            <a:spLocks noGrp="1"/>
          </p:cNvSpPr>
          <p:nvPr>
            <p:ph type="body" sz="quarter" idx="20" hasCustomPrompt="1"/>
          </p:nvPr>
        </p:nvSpPr>
        <p:spPr>
          <a:xfrm>
            <a:off x="833" y="2"/>
            <a:ext cx="9906000" cy="260647"/>
          </a:xfrm>
          <a:prstGeom prst="rect">
            <a:avLst/>
          </a:prstGeom>
          <a:solidFill>
            <a:srgbClr val="00B496"/>
          </a:solidFill>
          <a:ln>
            <a:noFill/>
          </a:ln>
          <a:effectLst/>
        </p:spPr>
        <p:txBody>
          <a:bodyPr vert="horz" wrap="square" lIns="91440" tIns="45720" rIns="91440" bIns="45720" numCol="1" rtlCol="0" anchor="ctr" anchorCtr="0" compatLnSpc="1">
            <a:prstTxWarp prst="textNoShape">
              <a:avLst/>
            </a:prstTxWarp>
            <a:noAutofit/>
          </a:bodyPr>
          <a:lstStyle>
            <a:lvl1pPr marL="0" indent="0">
              <a:buNone/>
              <a:defRPr lang="en-GB" sz="1200" b="0" dirty="0">
                <a:solidFill>
                  <a:srgbClr val="FFFFFF"/>
                </a:solidFill>
                <a:latin typeface="Calibri" panose="020F0502020204030204" pitchFamily="34" charset="0"/>
                <a:cs typeface="Calibri" panose="020F0502020204030204" pitchFamily="34" charset="0"/>
              </a:defRPr>
            </a:lvl1pPr>
          </a:lstStyle>
          <a:p>
            <a:pPr marL="0" lvl="0"/>
            <a:r>
              <a:rPr lang="en-GB" dirty="0" smtClean="0"/>
              <a:t>Navigator bar: click to edit or delete</a:t>
            </a:r>
            <a:endParaRPr lang="en-GB" dirty="0"/>
          </a:p>
        </p:txBody>
      </p:sp>
    </p:spTree>
    <p:extLst>
      <p:ext uri="{BB962C8B-B14F-4D97-AF65-F5344CB8AC3E}">
        <p14:creationId xmlns:p14="http://schemas.microsoft.com/office/powerpoint/2010/main" val="409466388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83266" y="274638"/>
            <a:ext cx="9450255" cy="778098"/>
          </a:xfrm>
          <a:prstGeom prst="rect">
            <a:avLst/>
          </a:prstGeom>
        </p:spPr>
        <p:txBody>
          <a:bodyPr lIns="36000" rIns="36000"/>
          <a:lstStyle>
            <a:lvl1pPr marL="0" algn="l" defTabSz="914400" rtl="0" eaLnBrk="0" fontAlgn="base" latinLnBrk="0" hangingPunct="0">
              <a:spcBef>
                <a:spcPct val="0"/>
              </a:spcBef>
              <a:spcAft>
                <a:spcPct val="0"/>
              </a:spcAft>
              <a:defRPr lang="en-GB" sz="2000" b="1" kern="1200" baseline="0" dirty="0">
                <a:solidFill>
                  <a:srgbClr val="00B496"/>
                </a:solidFill>
                <a:latin typeface="+mj-lt"/>
                <a:ea typeface="+mj-ea"/>
                <a:cs typeface="Calibri" pitchFamily="34" charset="0"/>
              </a:defRPr>
            </a:lvl1pPr>
          </a:lstStyle>
          <a:p>
            <a:r>
              <a:rPr lang="en-US" dirty="0" smtClean="0"/>
              <a:t>Annex (click title to amend)</a:t>
            </a:r>
            <a:endParaRPr lang="en-GB" dirty="0"/>
          </a:p>
        </p:txBody>
      </p:sp>
      <p:sp>
        <p:nvSpPr>
          <p:cNvPr id="16" name="Rectangle 15"/>
          <p:cNvSpPr/>
          <p:nvPr userDrawn="1"/>
        </p:nvSpPr>
        <p:spPr bwMode="auto">
          <a:xfrm>
            <a:off x="584516" y="6597356"/>
            <a:ext cx="9321485" cy="260647"/>
          </a:xfrm>
          <a:prstGeom prst="rect">
            <a:avLst/>
          </a:prstGeom>
          <a:solidFill>
            <a:srgbClr val="00B496"/>
          </a:solidFill>
          <a:ln>
            <a:solidFill>
              <a:srgbClr val="00B496"/>
            </a:solidFill>
          </a:ln>
          <a:effectLst/>
          <a:extLst/>
        </p:spPr>
        <p:txBody>
          <a:bodyPr vert="horz" wrap="square" lIns="91440" tIns="45720" rIns="91440" bIns="45720" numCol="1" rtlCol="0" anchor="ctr" anchorCtr="0" compatLnSpc="1">
            <a:prstTxWarp prst="textNoShape">
              <a:avLst/>
            </a:prstTxWarp>
            <a:noAutofit/>
          </a:bodyPr>
          <a:lstStyle/>
          <a:p>
            <a:pPr algn="l"/>
            <a:r>
              <a:rPr lang="en-GB" sz="1200" b="1" dirty="0" smtClean="0">
                <a:solidFill>
                  <a:srgbClr val="FFFFFF"/>
                </a:solidFill>
                <a:latin typeface="Calibri" panose="020F0502020204030204" pitchFamily="34" charset="0"/>
                <a:cs typeface="Calibri" panose="020F0502020204030204" pitchFamily="34" charset="0"/>
              </a:rPr>
              <a:t>DH –</a:t>
            </a:r>
            <a:r>
              <a:rPr lang="en-GB" sz="1200" b="0" dirty="0" smtClean="0">
                <a:solidFill>
                  <a:srgbClr val="FFFFFF"/>
                </a:solidFill>
                <a:latin typeface="Calibri" panose="020F0502020204030204" pitchFamily="34" charset="0"/>
                <a:cs typeface="Calibri" panose="020F0502020204030204" pitchFamily="34" charset="0"/>
              </a:rPr>
              <a:t> Leading the nation’s health</a:t>
            </a:r>
            <a:r>
              <a:rPr lang="en-GB" sz="1200" b="0" baseline="0" dirty="0" smtClean="0">
                <a:solidFill>
                  <a:srgbClr val="FFFFFF"/>
                </a:solidFill>
                <a:latin typeface="Calibri" panose="020F0502020204030204" pitchFamily="34" charset="0"/>
                <a:cs typeface="Calibri" panose="020F0502020204030204" pitchFamily="34" charset="0"/>
              </a:rPr>
              <a:t> and care</a:t>
            </a:r>
            <a:endParaRPr lang="en-GB" sz="1200" b="0" dirty="0" smtClean="0">
              <a:solidFill>
                <a:srgbClr val="FFFFFF"/>
              </a:solidFill>
              <a:latin typeface="Calibri" panose="020F0502020204030204" pitchFamily="34" charset="0"/>
              <a:cs typeface="Calibri" panose="020F0502020204030204" pitchFamily="34" charset="0"/>
            </a:endParaRPr>
          </a:p>
        </p:txBody>
      </p:sp>
      <p:sp>
        <p:nvSpPr>
          <p:cNvPr id="14" name="Text Placeholder 20"/>
          <p:cNvSpPr>
            <a:spLocks noGrp="1"/>
          </p:cNvSpPr>
          <p:nvPr>
            <p:ph type="body" sz="quarter" idx="11" hasCustomPrompt="1"/>
          </p:nvPr>
        </p:nvSpPr>
        <p:spPr>
          <a:xfrm>
            <a:off x="183266" y="6165304"/>
            <a:ext cx="9450255" cy="360040"/>
          </a:xfrm>
          <a:prstGeom prst="rect">
            <a:avLst/>
          </a:prstGeom>
        </p:spPr>
        <p:txBody>
          <a:bodyPr/>
          <a:lstStyle>
            <a:lvl1pPr marL="0" indent="0">
              <a:buFont typeface="Arial" panose="020B0604020202020204" pitchFamily="34" charset="0"/>
              <a:buNone/>
              <a:defRPr sz="900" b="0"/>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Notes: (delete if not required)</a:t>
            </a:r>
          </a:p>
        </p:txBody>
      </p:sp>
      <p:sp>
        <p:nvSpPr>
          <p:cNvPr id="11" name="Text Placeholder 2"/>
          <p:cNvSpPr>
            <a:spLocks noGrp="1"/>
          </p:cNvSpPr>
          <p:nvPr>
            <p:ph type="body" idx="15" hasCustomPrompt="1"/>
          </p:nvPr>
        </p:nvSpPr>
        <p:spPr>
          <a:xfrm>
            <a:off x="183266" y="1628800"/>
            <a:ext cx="8280124" cy="360040"/>
          </a:xfrm>
          <a:prstGeom prst="rect">
            <a:avLst/>
          </a:prstGeom>
          <a:solidFill>
            <a:srgbClr val="00B496"/>
          </a:solidFill>
          <a:ln>
            <a:noFill/>
          </a:ln>
          <a:effectLst/>
        </p:spPr>
        <p:txBody>
          <a:bodyPr vert="horz" wrap="square" lIns="91440" tIns="45720" rIns="91440" bIns="45720" numCol="1" rtlCol="0" anchor="ctr" anchorCtr="0" compatLnSpc="1">
            <a:prstTxWarp prst="textNoShape">
              <a:avLst/>
            </a:prstTxWarp>
            <a:noAutofit/>
          </a:bodyPr>
          <a:lstStyle>
            <a:lvl1pPr>
              <a:defRPr lang="en-US" sz="1600" b="1" dirty="0" smtClean="0">
                <a:solidFill>
                  <a:srgbClr val="FFFFFF"/>
                </a:solidFill>
                <a:latin typeface="+mn-lt"/>
                <a:cs typeface="Calibri" panose="020F0502020204030204" pitchFamily="34" charset="0"/>
              </a:defRPr>
            </a:lvl1pPr>
          </a:lstStyle>
          <a:p>
            <a:pPr marL="0" lvl="0" indent="0">
              <a:buNone/>
            </a:pPr>
            <a:r>
              <a:rPr lang="en-US" dirty="0" smtClean="0"/>
              <a:t>1. First item (click to edit)</a:t>
            </a:r>
          </a:p>
        </p:txBody>
      </p:sp>
      <p:sp>
        <p:nvSpPr>
          <p:cNvPr id="12" name="Text Placeholder 2"/>
          <p:cNvSpPr>
            <a:spLocks noGrp="1"/>
          </p:cNvSpPr>
          <p:nvPr>
            <p:ph type="body" idx="16" hasCustomPrompt="1"/>
          </p:nvPr>
        </p:nvSpPr>
        <p:spPr>
          <a:xfrm>
            <a:off x="183266" y="2305675"/>
            <a:ext cx="8280124" cy="360040"/>
          </a:xfrm>
          <a:prstGeom prst="rect">
            <a:avLst/>
          </a:prstGeom>
          <a:noFill/>
        </p:spPr>
        <p:txBody>
          <a:bodyPr anchor="ctr"/>
          <a:lstStyle>
            <a:lvl1pPr marL="0" indent="0" algn="l">
              <a:spcBef>
                <a:spcPts val="0"/>
              </a:spcBef>
              <a:buNone/>
              <a:defRPr sz="1600" b="1" u="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2. Second item (click to edit)</a:t>
            </a:r>
          </a:p>
        </p:txBody>
      </p:sp>
      <p:sp>
        <p:nvSpPr>
          <p:cNvPr id="13" name="Text Placeholder 2"/>
          <p:cNvSpPr>
            <a:spLocks noGrp="1"/>
          </p:cNvSpPr>
          <p:nvPr>
            <p:ph type="body" idx="17" hasCustomPrompt="1"/>
          </p:nvPr>
        </p:nvSpPr>
        <p:spPr>
          <a:xfrm>
            <a:off x="183266" y="2982550"/>
            <a:ext cx="8280124" cy="360040"/>
          </a:xfrm>
          <a:prstGeom prst="rect">
            <a:avLst/>
          </a:prstGeom>
          <a:noFill/>
        </p:spPr>
        <p:txBody>
          <a:bodyPr anchor="ctr"/>
          <a:lstStyle>
            <a:lvl1pPr marL="0" indent="0" algn="l">
              <a:spcBef>
                <a:spcPts val="0"/>
              </a:spcBef>
              <a:buNone/>
              <a:defRPr sz="1600" b="1" u="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3. Third item (click to edit)</a:t>
            </a:r>
          </a:p>
        </p:txBody>
      </p:sp>
      <p:sp>
        <p:nvSpPr>
          <p:cNvPr id="15" name="Text Placeholder 2"/>
          <p:cNvSpPr>
            <a:spLocks noGrp="1"/>
          </p:cNvSpPr>
          <p:nvPr>
            <p:ph type="body" idx="18" hasCustomPrompt="1"/>
          </p:nvPr>
        </p:nvSpPr>
        <p:spPr>
          <a:xfrm>
            <a:off x="183266" y="3659425"/>
            <a:ext cx="8280124" cy="360040"/>
          </a:xfrm>
          <a:prstGeom prst="rect">
            <a:avLst/>
          </a:prstGeom>
          <a:noFill/>
        </p:spPr>
        <p:txBody>
          <a:bodyPr anchor="ctr"/>
          <a:lstStyle>
            <a:lvl1pPr marL="0" indent="0" algn="l">
              <a:spcBef>
                <a:spcPts val="0"/>
              </a:spcBef>
              <a:buNone/>
              <a:defRPr sz="1600" b="1" u="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4. Fourth item (click to edit)</a:t>
            </a:r>
          </a:p>
        </p:txBody>
      </p:sp>
      <p:sp>
        <p:nvSpPr>
          <p:cNvPr id="17" name="Text Placeholder 2"/>
          <p:cNvSpPr>
            <a:spLocks noGrp="1"/>
          </p:cNvSpPr>
          <p:nvPr>
            <p:ph type="body" idx="19" hasCustomPrompt="1"/>
          </p:nvPr>
        </p:nvSpPr>
        <p:spPr>
          <a:xfrm>
            <a:off x="183266" y="4336300"/>
            <a:ext cx="8280124" cy="360040"/>
          </a:xfrm>
          <a:prstGeom prst="rect">
            <a:avLst/>
          </a:prstGeom>
          <a:noFill/>
        </p:spPr>
        <p:txBody>
          <a:bodyPr anchor="ctr"/>
          <a:lstStyle>
            <a:lvl1pPr marL="0" indent="0" algn="l">
              <a:spcBef>
                <a:spcPts val="0"/>
              </a:spcBef>
              <a:buNone/>
              <a:defRPr sz="1600" b="1" u="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5. Fifth item (click to edit)</a:t>
            </a:r>
          </a:p>
        </p:txBody>
      </p:sp>
      <p:sp>
        <p:nvSpPr>
          <p:cNvPr id="18" name="Text Placeholder 2"/>
          <p:cNvSpPr>
            <a:spLocks noGrp="1"/>
          </p:cNvSpPr>
          <p:nvPr>
            <p:ph type="body" idx="20" hasCustomPrompt="1"/>
          </p:nvPr>
        </p:nvSpPr>
        <p:spPr>
          <a:xfrm>
            <a:off x="183266" y="5013176"/>
            <a:ext cx="8280124" cy="360040"/>
          </a:xfrm>
          <a:prstGeom prst="rect">
            <a:avLst/>
          </a:prstGeom>
          <a:noFill/>
        </p:spPr>
        <p:txBody>
          <a:bodyPr anchor="ctr"/>
          <a:lstStyle>
            <a:lvl1pPr marL="0" indent="0" algn="l">
              <a:spcBef>
                <a:spcPts val="0"/>
              </a:spcBef>
              <a:buNone/>
              <a:defRPr sz="1600" b="1" u="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6. Sixth item (click to edit)</a:t>
            </a:r>
          </a:p>
        </p:txBody>
      </p:sp>
      <p:sp>
        <p:nvSpPr>
          <p:cNvPr id="19" name="Text Placeholder 2"/>
          <p:cNvSpPr>
            <a:spLocks noGrp="1"/>
          </p:cNvSpPr>
          <p:nvPr>
            <p:ph type="body" idx="21" hasCustomPrompt="1"/>
          </p:nvPr>
        </p:nvSpPr>
        <p:spPr>
          <a:xfrm>
            <a:off x="8385382" y="1628800"/>
            <a:ext cx="1248139" cy="360040"/>
          </a:xfrm>
          <a:prstGeom prst="rect">
            <a:avLst/>
          </a:prstGeom>
          <a:solidFill>
            <a:srgbClr val="00B496"/>
          </a:solidFill>
          <a:ln>
            <a:noFill/>
          </a:ln>
          <a:effectLst/>
        </p:spPr>
        <p:txBody>
          <a:bodyPr vert="horz" wrap="square" lIns="91440" tIns="45720" rIns="91440" bIns="45720" numCol="1" rtlCol="0" anchor="ctr" anchorCtr="0" compatLnSpc="1">
            <a:prstTxWarp prst="textNoShape">
              <a:avLst/>
            </a:prstTxWarp>
            <a:noAutofit/>
          </a:bodyPr>
          <a:lstStyle>
            <a:lvl1pPr algn="r">
              <a:defRPr lang="en-US" sz="1600" b="1" dirty="0" smtClean="0">
                <a:solidFill>
                  <a:srgbClr val="FFFFFF"/>
                </a:solidFill>
                <a:latin typeface="+mn-lt"/>
                <a:cs typeface="Calibri" panose="020F0502020204030204" pitchFamily="34" charset="0"/>
              </a:defRPr>
            </a:lvl1pPr>
          </a:lstStyle>
          <a:p>
            <a:pPr marL="0" lvl="0" indent="0">
              <a:buNone/>
            </a:pPr>
            <a:r>
              <a:rPr lang="en-US" dirty="0" smtClean="0"/>
              <a:t>Xx - xx</a:t>
            </a:r>
          </a:p>
        </p:txBody>
      </p:sp>
      <p:sp>
        <p:nvSpPr>
          <p:cNvPr id="21" name="Text Placeholder 2"/>
          <p:cNvSpPr>
            <a:spLocks noGrp="1"/>
          </p:cNvSpPr>
          <p:nvPr>
            <p:ph type="body" idx="22" hasCustomPrompt="1"/>
          </p:nvPr>
        </p:nvSpPr>
        <p:spPr>
          <a:xfrm>
            <a:off x="8385382" y="2305675"/>
            <a:ext cx="1248139" cy="360040"/>
          </a:xfrm>
          <a:prstGeom prst="rect">
            <a:avLst/>
          </a:prstGeom>
          <a:noFill/>
        </p:spPr>
        <p:txBody>
          <a:bodyPr anchor="ctr"/>
          <a:lstStyle>
            <a:lvl1pPr marL="0" indent="0" algn="r">
              <a:spcBef>
                <a:spcPts val="0"/>
              </a:spcBef>
              <a:buNone/>
              <a:defRPr sz="1600" b="1" u="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Xx - xx</a:t>
            </a:r>
          </a:p>
        </p:txBody>
      </p:sp>
      <p:sp>
        <p:nvSpPr>
          <p:cNvPr id="22" name="Text Placeholder 2"/>
          <p:cNvSpPr>
            <a:spLocks noGrp="1"/>
          </p:cNvSpPr>
          <p:nvPr>
            <p:ph type="body" idx="23" hasCustomPrompt="1"/>
          </p:nvPr>
        </p:nvSpPr>
        <p:spPr>
          <a:xfrm>
            <a:off x="8385382" y="2982550"/>
            <a:ext cx="1248139" cy="360040"/>
          </a:xfrm>
          <a:prstGeom prst="rect">
            <a:avLst/>
          </a:prstGeom>
          <a:noFill/>
        </p:spPr>
        <p:txBody>
          <a:bodyPr anchor="ctr"/>
          <a:lstStyle>
            <a:lvl1pPr marL="0" indent="0" algn="r">
              <a:spcBef>
                <a:spcPts val="0"/>
              </a:spcBef>
              <a:buNone/>
              <a:defRPr sz="1600" b="1" u="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Xx - xx</a:t>
            </a:r>
          </a:p>
        </p:txBody>
      </p:sp>
      <p:sp>
        <p:nvSpPr>
          <p:cNvPr id="25" name="Text Placeholder 2"/>
          <p:cNvSpPr>
            <a:spLocks noGrp="1"/>
          </p:cNvSpPr>
          <p:nvPr>
            <p:ph type="body" idx="24" hasCustomPrompt="1"/>
          </p:nvPr>
        </p:nvSpPr>
        <p:spPr>
          <a:xfrm>
            <a:off x="8385382" y="3659425"/>
            <a:ext cx="1248139" cy="360040"/>
          </a:xfrm>
          <a:prstGeom prst="rect">
            <a:avLst/>
          </a:prstGeom>
          <a:noFill/>
        </p:spPr>
        <p:txBody>
          <a:bodyPr anchor="ctr"/>
          <a:lstStyle>
            <a:lvl1pPr marL="0" indent="0" algn="r">
              <a:spcBef>
                <a:spcPts val="0"/>
              </a:spcBef>
              <a:buNone/>
              <a:defRPr sz="1600" b="1" u="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Xx - xx</a:t>
            </a:r>
          </a:p>
        </p:txBody>
      </p:sp>
      <p:sp>
        <p:nvSpPr>
          <p:cNvPr id="26" name="Text Placeholder 2"/>
          <p:cNvSpPr>
            <a:spLocks noGrp="1"/>
          </p:cNvSpPr>
          <p:nvPr>
            <p:ph type="body" idx="25" hasCustomPrompt="1"/>
          </p:nvPr>
        </p:nvSpPr>
        <p:spPr>
          <a:xfrm>
            <a:off x="8385382" y="4336300"/>
            <a:ext cx="1248139" cy="360040"/>
          </a:xfrm>
          <a:prstGeom prst="rect">
            <a:avLst/>
          </a:prstGeom>
          <a:noFill/>
        </p:spPr>
        <p:txBody>
          <a:bodyPr anchor="ctr"/>
          <a:lstStyle>
            <a:lvl1pPr marL="0" indent="0" algn="r">
              <a:spcBef>
                <a:spcPts val="0"/>
              </a:spcBef>
              <a:buNone/>
              <a:defRPr sz="1600" b="1" u="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Xx - xx</a:t>
            </a:r>
          </a:p>
        </p:txBody>
      </p:sp>
      <p:sp>
        <p:nvSpPr>
          <p:cNvPr id="27" name="Text Placeholder 2"/>
          <p:cNvSpPr>
            <a:spLocks noGrp="1"/>
          </p:cNvSpPr>
          <p:nvPr>
            <p:ph type="body" idx="26" hasCustomPrompt="1"/>
          </p:nvPr>
        </p:nvSpPr>
        <p:spPr>
          <a:xfrm>
            <a:off x="8385382" y="5013176"/>
            <a:ext cx="1248139" cy="360040"/>
          </a:xfrm>
          <a:prstGeom prst="rect">
            <a:avLst/>
          </a:prstGeom>
          <a:noFill/>
        </p:spPr>
        <p:txBody>
          <a:bodyPr anchor="ctr"/>
          <a:lstStyle>
            <a:lvl1pPr marL="0" indent="0" algn="r">
              <a:spcBef>
                <a:spcPts val="0"/>
              </a:spcBef>
              <a:buNone/>
              <a:defRPr sz="1600" b="1" u="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Xx - xx</a:t>
            </a:r>
          </a:p>
        </p:txBody>
      </p:sp>
      <p:sp>
        <p:nvSpPr>
          <p:cNvPr id="28" name="Text Placeholder 2"/>
          <p:cNvSpPr>
            <a:spLocks noGrp="1"/>
          </p:cNvSpPr>
          <p:nvPr>
            <p:ph type="body" idx="27" hasCustomPrompt="1"/>
          </p:nvPr>
        </p:nvSpPr>
        <p:spPr>
          <a:xfrm>
            <a:off x="8385382" y="1124744"/>
            <a:ext cx="1248139" cy="360040"/>
          </a:xfrm>
          <a:prstGeom prst="rect">
            <a:avLst/>
          </a:prstGeom>
          <a:noFill/>
        </p:spPr>
        <p:txBody>
          <a:bodyPr anchor="ctr"/>
          <a:lstStyle>
            <a:lvl1pPr marL="0" indent="0" algn="r">
              <a:spcBef>
                <a:spcPts val="0"/>
              </a:spcBef>
              <a:buNone/>
              <a:defRPr sz="1600" b="1" u="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Page No.</a:t>
            </a:r>
          </a:p>
        </p:txBody>
      </p:sp>
      <p:sp>
        <p:nvSpPr>
          <p:cNvPr id="23" name="Text Placeholder 3"/>
          <p:cNvSpPr>
            <a:spLocks noGrp="1"/>
          </p:cNvSpPr>
          <p:nvPr>
            <p:ph type="body" sz="quarter" idx="28" hasCustomPrompt="1"/>
          </p:nvPr>
        </p:nvSpPr>
        <p:spPr>
          <a:xfrm>
            <a:off x="833" y="2"/>
            <a:ext cx="9906000" cy="260647"/>
          </a:xfrm>
          <a:prstGeom prst="rect">
            <a:avLst/>
          </a:prstGeom>
          <a:solidFill>
            <a:srgbClr val="00B496"/>
          </a:solidFill>
          <a:ln>
            <a:noFill/>
          </a:ln>
          <a:effectLst/>
        </p:spPr>
        <p:txBody>
          <a:bodyPr vert="horz" wrap="square" lIns="91440" tIns="45720" rIns="91440" bIns="45720" numCol="1" rtlCol="0" anchor="ctr" anchorCtr="0" compatLnSpc="1">
            <a:prstTxWarp prst="textNoShape">
              <a:avLst/>
            </a:prstTxWarp>
            <a:noAutofit/>
          </a:bodyPr>
          <a:lstStyle>
            <a:lvl1pPr marL="0" indent="0">
              <a:buNone/>
              <a:defRPr lang="en-GB" sz="1200" b="0" dirty="0">
                <a:solidFill>
                  <a:srgbClr val="FFFFFF"/>
                </a:solidFill>
                <a:latin typeface="Calibri" panose="020F0502020204030204" pitchFamily="34" charset="0"/>
                <a:cs typeface="Calibri" panose="020F0502020204030204" pitchFamily="34" charset="0"/>
              </a:defRPr>
            </a:lvl1pPr>
          </a:lstStyle>
          <a:p>
            <a:pPr marL="0" lvl="0"/>
            <a:r>
              <a:rPr lang="en-GB" dirty="0" smtClean="0"/>
              <a:t>Navigator bar: click to edit or delete</a:t>
            </a:r>
            <a:endParaRPr lang="en-GB" dirty="0"/>
          </a:p>
        </p:txBody>
      </p:sp>
    </p:spTree>
    <p:extLst>
      <p:ext uri="{BB962C8B-B14F-4D97-AF65-F5344CB8AC3E}">
        <p14:creationId xmlns:p14="http://schemas.microsoft.com/office/powerpoint/2010/main" val="359596508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p:cNvSpPr>
            <a:spLocks noChangeArrowheads="1"/>
          </p:cNvSpPr>
          <p:nvPr userDrawn="1"/>
        </p:nvSpPr>
        <p:spPr bwMode="auto">
          <a:xfrm>
            <a:off x="0" y="1906588"/>
            <a:ext cx="9920388" cy="4951412"/>
          </a:xfrm>
          <a:prstGeom prst="rect">
            <a:avLst/>
          </a:prstGeom>
          <a:solidFill>
            <a:srgbClr val="01B395"/>
          </a:solidFill>
          <a:ln>
            <a:noFill/>
          </a:ln>
          <a:extLst/>
        </p:spPr>
        <p:txBody>
          <a:bodyPr anchor="ctr"/>
          <a:lstStyle/>
          <a:p>
            <a:pPr algn="ctr">
              <a:spcBef>
                <a:spcPct val="0"/>
              </a:spcBef>
            </a:pPr>
            <a:endParaRPr lang="en-US" sz="1800">
              <a:solidFill>
                <a:srgbClr val="FFFFFF"/>
              </a:solidFill>
              <a:latin typeface="Calibri" pitchFamily="34" charset="0"/>
              <a:cs typeface="Calibri" pitchFamily="34" charset="0"/>
            </a:endParaRPr>
          </a:p>
        </p:txBody>
      </p:sp>
      <p:pic>
        <p:nvPicPr>
          <p:cNvPr id="8" name="Picture 28" descr="DH_3268_AW"/>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80077" y="333379"/>
            <a:ext cx="2112763"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title" hasCustomPrompt="1"/>
          </p:nvPr>
        </p:nvSpPr>
        <p:spPr>
          <a:xfrm>
            <a:off x="455746" y="2492896"/>
            <a:ext cx="8631713" cy="778098"/>
          </a:xfrm>
          <a:prstGeom prst="rect">
            <a:avLst/>
          </a:prstGeom>
        </p:spPr>
        <p:txBody>
          <a:bodyPr lIns="36000" rIns="36000"/>
          <a:lstStyle>
            <a:lvl1pPr marL="0" algn="l" defTabSz="914400" rtl="0" eaLnBrk="0" fontAlgn="base" latinLnBrk="0" hangingPunct="0">
              <a:spcBef>
                <a:spcPct val="0"/>
              </a:spcBef>
              <a:spcAft>
                <a:spcPct val="0"/>
              </a:spcAft>
              <a:defRPr lang="en-GB" sz="4400" b="0" kern="1200" baseline="0" dirty="0">
                <a:solidFill>
                  <a:schemeClr val="bg1"/>
                </a:solidFill>
                <a:latin typeface="+mj-lt"/>
                <a:ea typeface="+mj-ea"/>
                <a:cs typeface="Calibri" pitchFamily="34" charset="0"/>
              </a:defRPr>
            </a:lvl1pPr>
          </a:lstStyle>
          <a:p>
            <a:r>
              <a:rPr lang="en-US" dirty="0" smtClean="0"/>
              <a:t>Document title (size 44)</a:t>
            </a:r>
            <a:endParaRPr lang="en-GB" dirty="0"/>
          </a:p>
        </p:txBody>
      </p:sp>
      <p:sp>
        <p:nvSpPr>
          <p:cNvPr id="11" name="Text Placeholder 20"/>
          <p:cNvSpPr>
            <a:spLocks noGrp="1"/>
          </p:cNvSpPr>
          <p:nvPr>
            <p:ph type="body" sz="quarter" idx="10" hasCustomPrompt="1"/>
          </p:nvPr>
        </p:nvSpPr>
        <p:spPr>
          <a:xfrm>
            <a:off x="455746" y="6219874"/>
            <a:ext cx="2573508" cy="521494"/>
          </a:xfrm>
          <a:prstGeom prst="rect">
            <a:avLst/>
          </a:prstGeom>
        </p:spPr>
        <p:txBody>
          <a:bodyPr/>
          <a:lstStyle>
            <a:lvl1pPr marL="0" indent="0">
              <a:buFont typeface="Arial" panose="020B0604020202020204" pitchFamily="34" charset="0"/>
              <a:buNone/>
              <a:defRPr sz="2000">
                <a:solidFill>
                  <a:schemeClr val="bg1"/>
                </a:solidFill>
              </a:defRPr>
            </a:lvl1pPr>
            <a:lvl2pPr marL="457200" indent="0">
              <a:buNone/>
              <a:defRPr/>
            </a:lvl2pPr>
          </a:lstStyle>
          <a:p>
            <a:pPr lvl="0"/>
            <a:r>
              <a:rPr lang="en-GB" dirty="0" smtClean="0"/>
              <a:t>Date of document</a:t>
            </a:r>
            <a:endParaRPr lang="en-GB" dirty="0"/>
          </a:p>
        </p:txBody>
      </p:sp>
    </p:spTree>
    <p:extLst>
      <p:ext uri="{BB962C8B-B14F-4D97-AF65-F5344CB8AC3E}">
        <p14:creationId xmlns:p14="http://schemas.microsoft.com/office/powerpoint/2010/main" val="7702973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mmary wor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83266" y="274638"/>
            <a:ext cx="9450255" cy="778098"/>
          </a:xfrm>
          <a:prstGeom prst="rect">
            <a:avLst/>
          </a:prstGeom>
        </p:spPr>
        <p:txBody>
          <a:bodyPr lIns="36000" rIns="36000"/>
          <a:lstStyle>
            <a:lvl1pPr marL="0" algn="l" defTabSz="914400" rtl="0" eaLnBrk="0" fontAlgn="base" latinLnBrk="0" hangingPunct="0">
              <a:spcBef>
                <a:spcPct val="0"/>
              </a:spcBef>
              <a:spcAft>
                <a:spcPct val="0"/>
              </a:spcAft>
              <a:defRPr lang="en-GB" sz="2000" b="1" kern="1200" baseline="0" dirty="0">
                <a:solidFill>
                  <a:srgbClr val="00B496"/>
                </a:solidFill>
                <a:latin typeface="+mj-lt"/>
                <a:ea typeface="+mj-ea"/>
                <a:cs typeface="Calibri" pitchFamily="34" charset="0"/>
              </a:defRPr>
            </a:lvl1pPr>
          </a:lstStyle>
          <a:p>
            <a:r>
              <a:rPr lang="en-US" dirty="0" smtClean="0"/>
              <a:t>Narrative title style (no more than two lines long)</a:t>
            </a:r>
            <a:endParaRPr lang="en-GB" dirty="0"/>
          </a:p>
        </p:txBody>
      </p:sp>
      <p:sp>
        <p:nvSpPr>
          <p:cNvPr id="16" name="Rectangle 15"/>
          <p:cNvSpPr/>
          <p:nvPr userDrawn="1"/>
        </p:nvSpPr>
        <p:spPr bwMode="auto">
          <a:xfrm>
            <a:off x="584516" y="6597355"/>
            <a:ext cx="9321485" cy="260647"/>
          </a:xfrm>
          <a:prstGeom prst="rect">
            <a:avLst/>
          </a:prstGeom>
          <a:solidFill>
            <a:srgbClr val="00B496"/>
          </a:solidFill>
          <a:ln>
            <a:solidFill>
              <a:srgbClr val="00B496"/>
            </a:solidFill>
          </a:ln>
          <a:effectLst/>
          <a:extLst/>
        </p:spPr>
        <p:txBody>
          <a:bodyPr vert="horz" wrap="square" lIns="91440" tIns="45720" rIns="91440" bIns="45720" numCol="1" rtlCol="0" anchor="ctr" anchorCtr="0" compatLnSpc="1">
            <a:prstTxWarp prst="textNoShape">
              <a:avLst/>
            </a:prstTxWarp>
            <a:noAutofit/>
          </a:bodyPr>
          <a:lstStyle/>
          <a:p>
            <a:pPr algn="l"/>
            <a:r>
              <a:rPr lang="en-GB" sz="1200" b="1" dirty="0" smtClean="0">
                <a:solidFill>
                  <a:srgbClr val="FFFFFF"/>
                </a:solidFill>
                <a:latin typeface="Calibri" panose="020F0502020204030204" pitchFamily="34" charset="0"/>
                <a:cs typeface="Calibri" panose="020F0502020204030204" pitchFamily="34" charset="0"/>
              </a:rPr>
              <a:t>DH –</a:t>
            </a:r>
            <a:r>
              <a:rPr lang="en-GB" sz="1200" b="0" dirty="0" smtClean="0">
                <a:solidFill>
                  <a:srgbClr val="FFFFFF"/>
                </a:solidFill>
                <a:latin typeface="Calibri" panose="020F0502020204030204" pitchFamily="34" charset="0"/>
                <a:cs typeface="Calibri" panose="020F0502020204030204" pitchFamily="34" charset="0"/>
              </a:rPr>
              <a:t> Leading the nation’s health</a:t>
            </a:r>
            <a:r>
              <a:rPr lang="en-GB" sz="1200" b="0" baseline="0" dirty="0" smtClean="0">
                <a:solidFill>
                  <a:srgbClr val="FFFFFF"/>
                </a:solidFill>
                <a:latin typeface="Calibri" panose="020F0502020204030204" pitchFamily="34" charset="0"/>
                <a:cs typeface="Calibri" panose="020F0502020204030204" pitchFamily="34" charset="0"/>
              </a:rPr>
              <a:t> and care</a:t>
            </a:r>
            <a:endParaRPr lang="en-GB" sz="1200" b="0" dirty="0" smtClean="0">
              <a:solidFill>
                <a:srgbClr val="FFFFFF"/>
              </a:solidFill>
              <a:latin typeface="Calibri" panose="020F0502020204030204" pitchFamily="34" charset="0"/>
              <a:cs typeface="Calibri" panose="020F0502020204030204" pitchFamily="34" charset="0"/>
            </a:endParaRPr>
          </a:p>
        </p:txBody>
      </p:sp>
      <p:sp>
        <p:nvSpPr>
          <p:cNvPr id="21" name="Text Placeholder 20"/>
          <p:cNvSpPr>
            <a:spLocks noGrp="1"/>
          </p:cNvSpPr>
          <p:nvPr>
            <p:ph type="body" sz="quarter" idx="10" hasCustomPrompt="1"/>
          </p:nvPr>
        </p:nvSpPr>
        <p:spPr>
          <a:xfrm>
            <a:off x="183266" y="1196752"/>
            <a:ext cx="9413798" cy="914400"/>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(used for Exec summary slides </a:t>
            </a:r>
            <a:r>
              <a:rPr lang="en-US" dirty="0" err="1" smtClean="0"/>
              <a:t>etc</a:t>
            </a:r>
            <a:r>
              <a:rPr lang="en-US" dirty="0" smtClean="0"/>
              <a:t>)</a:t>
            </a:r>
          </a:p>
          <a:p>
            <a:pPr lvl="1"/>
            <a:r>
              <a:rPr lang="en-US" dirty="0" smtClean="0"/>
              <a:t>First level bullet</a:t>
            </a:r>
          </a:p>
          <a:p>
            <a:pPr lvl="2"/>
            <a:r>
              <a:rPr lang="en-US" dirty="0" smtClean="0"/>
              <a:t>Second level bullet</a:t>
            </a:r>
          </a:p>
        </p:txBody>
      </p:sp>
      <p:sp>
        <p:nvSpPr>
          <p:cNvPr id="14" name="Text Placeholder 20"/>
          <p:cNvSpPr>
            <a:spLocks noGrp="1"/>
          </p:cNvSpPr>
          <p:nvPr>
            <p:ph type="body" sz="quarter" idx="11" hasCustomPrompt="1"/>
          </p:nvPr>
        </p:nvSpPr>
        <p:spPr>
          <a:xfrm>
            <a:off x="183266" y="6165304"/>
            <a:ext cx="9450255" cy="360040"/>
          </a:xfrm>
          <a:prstGeom prst="rect">
            <a:avLst/>
          </a:prstGeom>
        </p:spPr>
        <p:txBody>
          <a:bodyPr/>
          <a:lstStyle>
            <a:lvl1pPr marL="0" indent="0">
              <a:buFont typeface="Arial" panose="020B0604020202020204" pitchFamily="34" charset="0"/>
              <a:buNone/>
              <a:defRPr sz="900" b="0"/>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Notes: (delete if not required)</a:t>
            </a:r>
          </a:p>
        </p:txBody>
      </p:sp>
      <p:sp>
        <p:nvSpPr>
          <p:cNvPr id="6" name="Text Placeholder 3"/>
          <p:cNvSpPr>
            <a:spLocks noGrp="1"/>
          </p:cNvSpPr>
          <p:nvPr>
            <p:ph type="body" sz="quarter" idx="20" hasCustomPrompt="1"/>
          </p:nvPr>
        </p:nvSpPr>
        <p:spPr>
          <a:xfrm>
            <a:off x="833" y="2"/>
            <a:ext cx="9906000" cy="260647"/>
          </a:xfrm>
          <a:prstGeom prst="rect">
            <a:avLst/>
          </a:prstGeom>
          <a:solidFill>
            <a:srgbClr val="00B496"/>
          </a:solidFill>
          <a:ln>
            <a:noFill/>
          </a:ln>
          <a:effectLst/>
        </p:spPr>
        <p:txBody>
          <a:bodyPr vert="horz" wrap="square" lIns="91440" tIns="45720" rIns="91440" bIns="45720" numCol="1" rtlCol="0" anchor="ctr" anchorCtr="0" compatLnSpc="1">
            <a:prstTxWarp prst="textNoShape">
              <a:avLst/>
            </a:prstTxWarp>
            <a:noAutofit/>
          </a:bodyPr>
          <a:lstStyle>
            <a:lvl1pPr marL="0" indent="0">
              <a:buNone/>
              <a:defRPr lang="en-GB" sz="1200" b="0" dirty="0">
                <a:solidFill>
                  <a:srgbClr val="FFFFFF"/>
                </a:solidFill>
                <a:latin typeface="Calibri" panose="020F0502020204030204" pitchFamily="34" charset="0"/>
                <a:cs typeface="Calibri" panose="020F0502020204030204" pitchFamily="34" charset="0"/>
              </a:defRPr>
            </a:lvl1pPr>
          </a:lstStyle>
          <a:p>
            <a:pPr marL="0" lvl="0"/>
            <a:r>
              <a:rPr lang="en-GB" dirty="0" smtClean="0"/>
              <a:t>Navigator bar: click to edit or delete</a:t>
            </a:r>
            <a:endParaRPr lang="en-GB" dirty="0"/>
          </a:p>
        </p:txBody>
      </p:sp>
    </p:spTree>
    <p:extLst>
      <p:ext uri="{BB962C8B-B14F-4D97-AF65-F5344CB8AC3E}">
        <p14:creationId xmlns:p14="http://schemas.microsoft.com/office/powerpoint/2010/main" val="19389679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lumns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83266" y="274638"/>
            <a:ext cx="9450255" cy="778098"/>
          </a:xfrm>
          <a:prstGeom prst="rect">
            <a:avLst/>
          </a:prstGeom>
        </p:spPr>
        <p:txBody>
          <a:bodyPr lIns="36000" rIns="36000"/>
          <a:lstStyle>
            <a:lvl1pPr marL="0" algn="l" defTabSz="914400" rtl="0" eaLnBrk="0" fontAlgn="base" latinLnBrk="0" hangingPunct="0">
              <a:spcBef>
                <a:spcPct val="0"/>
              </a:spcBef>
              <a:spcAft>
                <a:spcPct val="0"/>
              </a:spcAft>
              <a:defRPr lang="en-GB" sz="2000" b="1" kern="1200" baseline="0" dirty="0">
                <a:solidFill>
                  <a:srgbClr val="00B496"/>
                </a:solidFill>
                <a:latin typeface="+mj-lt"/>
                <a:ea typeface="+mj-ea"/>
                <a:cs typeface="Calibri" pitchFamily="34" charset="0"/>
              </a:defRPr>
            </a:lvl1pPr>
          </a:lstStyle>
          <a:p>
            <a:r>
              <a:rPr lang="en-US" dirty="0" smtClean="0"/>
              <a:t>Narrative title style (no more than two lines long)</a:t>
            </a:r>
            <a:endParaRPr lang="en-GB" dirty="0"/>
          </a:p>
        </p:txBody>
      </p:sp>
      <p:sp>
        <p:nvSpPr>
          <p:cNvPr id="16" name="Rectangle 15"/>
          <p:cNvSpPr/>
          <p:nvPr userDrawn="1"/>
        </p:nvSpPr>
        <p:spPr bwMode="auto">
          <a:xfrm>
            <a:off x="584516" y="6597356"/>
            <a:ext cx="9321485" cy="260647"/>
          </a:xfrm>
          <a:prstGeom prst="rect">
            <a:avLst/>
          </a:prstGeom>
          <a:solidFill>
            <a:srgbClr val="00B496"/>
          </a:solidFill>
          <a:ln>
            <a:solidFill>
              <a:srgbClr val="00B496"/>
            </a:solidFill>
          </a:ln>
          <a:effectLst/>
          <a:extLst/>
        </p:spPr>
        <p:txBody>
          <a:bodyPr vert="horz" wrap="square" lIns="91440" tIns="45720" rIns="91440" bIns="45720" numCol="1" rtlCol="0" anchor="ctr" anchorCtr="0" compatLnSpc="1">
            <a:prstTxWarp prst="textNoShape">
              <a:avLst/>
            </a:prstTxWarp>
            <a:noAutofit/>
          </a:bodyPr>
          <a:lstStyle/>
          <a:p>
            <a:pPr algn="l"/>
            <a:r>
              <a:rPr lang="en-GB" sz="1200" b="1" dirty="0" smtClean="0">
                <a:solidFill>
                  <a:srgbClr val="FFFFFF"/>
                </a:solidFill>
                <a:latin typeface="Calibri" panose="020F0502020204030204" pitchFamily="34" charset="0"/>
                <a:cs typeface="Calibri" panose="020F0502020204030204" pitchFamily="34" charset="0"/>
              </a:rPr>
              <a:t>DH –</a:t>
            </a:r>
            <a:r>
              <a:rPr lang="en-GB" sz="1200" b="0" dirty="0" smtClean="0">
                <a:solidFill>
                  <a:srgbClr val="FFFFFF"/>
                </a:solidFill>
                <a:latin typeface="Calibri" panose="020F0502020204030204" pitchFamily="34" charset="0"/>
                <a:cs typeface="Calibri" panose="020F0502020204030204" pitchFamily="34" charset="0"/>
              </a:rPr>
              <a:t> Leading the nation’s health</a:t>
            </a:r>
            <a:r>
              <a:rPr lang="en-GB" sz="1200" b="0" baseline="0" dirty="0" smtClean="0">
                <a:solidFill>
                  <a:srgbClr val="FFFFFF"/>
                </a:solidFill>
                <a:latin typeface="Calibri" panose="020F0502020204030204" pitchFamily="34" charset="0"/>
                <a:cs typeface="Calibri" panose="020F0502020204030204" pitchFamily="34" charset="0"/>
              </a:rPr>
              <a:t> and care</a:t>
            </a:r>
            <a:endParaRPr lang="en-GB" sz="1200" b="0" dirty="0" smtClean="0">
              <a:solidFill>
                <a:srgbClr val="FFFFFF"/>
              </a:solidFill>
              <a:latin typeface="Calibri" panose="020F0502020204030204" pitchFamily="34" charset="0"/>
              <a:cs typeface="Calibri" panose="020F0502020204030204" pitchFamily="34" charset="0"/>
            </a:endParaRPr>
          </a:p>
        </p:txBody>
      </p:sp>
      <p:sp>
        <p:nvSpPr>
          <p:cNvPr id="21" name="Text Placeholder 20"/>
          <p:cNvSpPr>
            <a:spLocks noGrp="1"/>
          </p:cNvSpPr>
          <p:nvPr>
            <p:ph type="body" sz="quarter" idx="10" hasCustomPrompt="1"/>
          </p:nvPr>
        </p:nvSpPr>
        <p:spPr>
          <a:xfrm>
            <a:off x="183266" y="1578496"/>
            <a:ext cx="4524503" cy="4514800"/>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text)</a:t>
            </a:r>
          </a:p>
          <a:p>
            <a:pPr lvl="1"/>
            <a:r>
              <a:rPr lang="en-US" dirty="0" smtClean="0"/>
              <a:t>First level bullet</a:t>
            </a:r>
          </a:p>
          <a:p>
            <a:pPr lvl="2"/>
            <a:r>
              <a:rPr lang="en-US" dirty="0" smtClean="0"/>
              <a:t>Second level bullet</a:t>
            </a:r>
          </a:p>
        </p:txBody>
      </p:sp>
      <p:sp>
        <p:nvSpPr>
          <p:cNvPr id="14" name="Text Placeholder 20"/>
          <p:cNvSpPr>
            <a:spLocks noGrp="1"/>
          </p:cNvSpPr>
          <p:nvPr>
            <p:ph type="body" sz="quarter" idx="11" hasCustomPrompt="1"/>
          </p:nvPr>
        </p:nvSpPr>
        <p:spPr>
          <a:xfrm>
            <a:off x="183266" y="6165304"/>
            <a:ext cx="9450255" cy="360040"/>
          </a:xfrm>
          <a:prstGeom prst="rect">
            <a:avLst/>
          </a:prstGeom>
        </p:spPr>
        <p:txBody>
          <a:bodyPr/>
          <a:lstStyle>
            <a:lvl1pPr marL="0" indent="0">
              <a:buFont typeface="Arial" panose="020B0604020202020204" pitchFamily="34" charset="0"/>
              <a:buNone/>
              <a:defRPr sz="900" b="0"/>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Notes: (delete if not required)</a:t>
            </a:r>
          </a:p>
        </p:txBody>
      </p:sp>
      <p:sp>
        <p:nvSpPr>
          <p:cNvPr id="6" name="Text Placeholder 20"/>
          <p:cNvSpPr>
            <a:spLocks noGrp="1"/>
          </p:cNvSpPr>
          <p:nvPr>
            <p:ph type="body" sz="quarter" idx="12" hasCustomPrompt="1"/>
          </p:nvPr>
        </p:nvSpPr>
        <p:spPr>
          <a:xfrm>
            <a:off x="5109018" y="1578496"/>
            <a:ext cx="4524503" cy="4514800"/>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text)</a:t>
            </a:r>
          </a:p>
          <a:p>
            <a:pPr lvl="1"/>
            <a:r>
              <a:rPr lang="en-US" dirty="0" smtClean="0"/>
              <a:t>First level bullet</a:t>
            </a:r>
          </a:p>
          <a:p>
            <a:pPr lvl="2"/>
            <a:r>
              <a:rPr lang="en-US" dirty="0" smtClean="0"/>
              <a:t>Second level bullet</a:t>
            </a:r>
          </a:p>
        </p:txBody>
      </p:sp>
      <p:sp>
        <p:nvSpPr>
          <p:cNvPr id="15" name="Text Placeholder 2"/>
          <p:cNvSpPr>
            <a:spLocks noGrp="1"/>
          </p:cNvSpPr>
          <p:nvPr>
            <p:ph type="body" idx="1" hasCustomPrompt="1"/>
          </p:nvPr>
        </p:nvSpPr>
        <p:spPr>
          <a:xfrm>
            <a:off x="183266" y="1010940"/>
            <a:ext cx="4524503" cy="545852"/>
          </a:xfrm>
          <a:prstGeom prst="rect">
            <a:avLst/>
          </a:prstGeom>
        </p:spPr>
        <p:txBody>
          <a:bodyPr anchor="b"/>
          <a:lstStyle>
            <a:lvl1pPr marL="0" indent="0" algn="ctr">
              <a:spcBef>
                <a:spcPts val="0"/>
              </a:spcBef>
              <a:buNone/>
              <a:defRPr sz="1600" b="1" i="0" u="sng">
                <a:solidFill>
                  <a:srgbClr val="00B49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subtitle</a:t>
            </a:r>
          </a:p>
          <a:p>
            <a:pPr lvl="0"/>
            <a:r>
              <a:rPr lang="en-US" dirty="0" smtClean="0"/>
              <a:t> (max two lines)</a:t>
            </a:r>
          </a:p>
        </p:txBody>
      </p:sp>
      <p:sp>
        <p:nvSpPr>
          <p:cNvPr id="17" name="Text Placeholder 2"/>
          <p:cNvSpPr>
            <a:spLocks noGrp="1"/>
          </p:cNvSpPr>
          <p:nvPr>
            <p:ph type="body" idx="13" hasCustomPrompt="1"/>
          </p:nvPr>
        </p:nvSpPr>
        <p:spPr>
          <a:xfrm>
            <a:off x="5109018" y="1010940"/>
            <a:ext cx="4524503" cy="545852"/>
          </a:xfrm>
          <a:prstGeom prst="rect">
            <a:avLst/>
          </a:prstGeom>
        </p:spPr>
        <p:txBody>
          <a:bodyPr anchor="b"/>
          <a:lstStyle>
            <a:lvl1pPr marL="0" indent="0" algn="ctr">
              <a:spcBef>
                <a:spcPts val="0"/>
              </a:spcBef>
              <a:buNone/>
              <a:defRPr sz="1600" b="1" i="0" u="sng">
                <a:solidFill>
                  <a:srgbClr val="00B49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subtitle</a:t>
            </a:r>
          </a:p>
          <a:p>
            <a:pPr lvl="0"/>
            <a:r>
              <a:rPr lang="en-US" dirty="0" smtClean="0"/>
              <a:t> (max two lines)</a:t>
            </a:r>
          </a:p>
        </p:txBody>
      </p:sp>
      <p:sp>
        <p:nvSpPr>
          <p:cNvPr id="10" name="Text Placeholder 3"/>
          <p:cNvSpPr>
            <a:spLocks noGrp="1"/>
          </p:cNvSpPr>
          <p:nvPr>
            <p:ph type="body" sz="quarter" idx="20" hasCustomPrompt="1"/>
          </p:nvPr>
        </p:nvSpPr>
        <p:spPr>
          <a:xfrm>
            <a:off x="833" y="2"/>
            <a:ext cx="9906000" cy="260647"/>
          </a:xfrm>
          <a:prstGeom prst="rect">
            <a:avLst/>
          </a:prstGeom>
          <a:solidFill>
            <a:srgbClr val="00B496"/>
          </a:solidFill>
          <a:ln>
            <a:noFill/>
          </a:ln>
          <a:effectLst/>
        </p:spPr>
        <p:txBody>
          <a:bodyPr vert="horz" wrap="square" lIns="91440" tIns="45720" rIns="91440" bIns="45720" numCol="1" rtlCol="0" anchor="ctr" anchorCtr="0" compatLnSpc="1">
            <a:prstTxWarp prst="textNoShape">
              <a:avLst/>
            </a:prstTxWarp>
            <a:noAutofit/>
          </a:bodyPr>
          <a:lstStyle>
            <a:lvl1pPr marL="0" indent="0">
              <a:buNone/>
              <a:defRPr lang="en-GB" sz="1200" b="0" dirty="0">
                <a:solidFill>
                  <a:srgbClr val="FFFFFF"/>
                </a:solidFill>
                <a:latin typeface="Calibri" panose="020F0502020204030204" pitchFamily="34" charset="0"/>
                <a:cs typeface="Calibri" panose="020F0502020204030204" pitchFamily="34" charset="0"/>
              </a:defRPr>
            </a:lvl1pPr>
          </a:lstStyle>
          <a:p>
            <a:pPr marL="0" lvl="0"/>
            <a:r>
              <a:rPr lang="en-GB" dirty="0" smtClean="0"/>
              <a:t>Navigator bar: click to edit or delete</a:t>
            </a:r>
            <a:endParaRPr lang="en-GB" dirty="0"/>
          </a:p>
        </p:txBody>
      </p:sp>
    </p:spTree>
    <p:extLst>
      <p:ext uri="{BB962C8B-B14F-4D97-AF65-F5344CB8AC3E}">
        <p14:creationId xmlns:p14="http://schemas.microsoft.com/office/powerpoint/2010/main" val="6423161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lumns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83266" y="274638"/>
            <a:ext cx="9450255" cy="778098"/>
          </a:xfrm>
          <a:prstGeom prst="rect">
            <a:avLst/>
          </a:prstGeom>
        </p:spPr>
        <p:txBody>
          <a:bodyPr lIns="36000" rIns="36000"/>
          <a:lstStyle>
            <a:lvl1pPr marL="0" algn="l" defTabSz="914400" rtl="0" eaLnBrk="0" fontAlgn="base" latinLnBrk="0" hangingPunct="0">
              <a:spcBef>
                <a:spcPct val="0"/>
              </a:spcBef>
              <a:spcAft>
                <a:spcPct val="0"/>
              </a:spcAft>
              <a:defRPr lang="en-GB" sz="2000" b="1" kern="1200" baseline="0" dirty="0">
                <a:solidFill>
                  <a:srgbClr val="00B496"/>
                </a:solidFill>
                <a:latin typeface="+mj-lt"/>
                <a:ea typeface="+mj-ea"/>
                <a:cs typeface="Calibri" pitchFamily="34" charset="0"/>
              </a:defRPr>
            </a:lvl1pPr>
          </a:lstStyle>
          <a:p>
            <a:r>
              <a:rPr lang="en-US" dirty="0" smtClean="0"/>
              <a:t>Narrative title style (no more than two lines long)</a:t>
            </a:r>
            <a:endParaRPr lang="en-GB" dirty="0"/>
          </a:p>
        </p:txBody>
      </p:sp>
      <p:sp>
        <p:nvSpPr>
          <p:cNvPr id="16" name="Rectangle 15"/>
          <p:cNvSpPr/>
          <p:nvPr userDrawn="1"/>
        </p:nvSpPr>
        <p:spPr bwMode="auto">
          <a:xfrm>
            <a:off x="584516" y="6597356"/>
            <a:ext cx="9321485" cy="260647"/>
          </a:xfrm>
          <a:prstGeom prst="rect">
            <a:avLst/>
          </a:prstGeom>
          <a:solidFill>
            <a:srgbClr val="00B496"/>
          </a:solidFill>
          <a:ln>
            <a:solidFill>
              <a:srgbClr val="00B496"/>
            </a:solidFill>
          </a:ln>
          <a:effectLst/>
          <a:extLst/>
        </p:spPr>
        <p:txBody>
          <a:bodyPr vert="horz" wrap="square" lIns="91440" tIns="45720" rIns="91440" bIns="45720" numCol="1" rtlCol="0" anchor="ctr" anchorCtr="0" compatLnSpc="1">
            <a:prstTxWarp prst="textNoShape">
              <a:avLst/>
            </a:prstTxWarp>
            <a:noAutofit/>
          </a:bodyPr>
          <a:lstStyle/>
          <a:p>
            <a:pPr algn="l"/>
            <a:r>
              <a:rPr lang="en-GB" sz="1200" b="1" dirty="0" smtClean="0">
                <a:solidFill>
                  <a:srgbClr val="FFFFFF"/>
                </a:solidFill>
                <a:latin typeface="Calibri" panose="020F0502020204030204" pitchFamily="34" charset="0"/>
                <a:cs typeface="Calibri" panose="020F0502020204030204" pitchFamily="34" charset="0"/>
              </a:rPr>
              <a:t>DH –</a:t>
            </a:r>
            <a:r>
              <a:rPr lang="en-GB" sz="1200" b="0" dirty="0" smtClean="0">
                <a:solidFill>
                  <a:srgbClr val="FFFFFF"/>
                </a:solidFill>
                <a:latin typeface="Calibri" panose="020F0502020204030204" pitchFamily="34" charset="0"/>
                <a:cs typeface="Calibri" panose="020F0502020204030204" pitchFamily="34" charset="0"/>
              </a:rPr>
              <a:t> Leading the nation’s health</a:t>
            </a:r>
            <a:r>
              <a:rPr lang="en-GB" sz="1200" b="0" baseline="0" dirty="0" smtClean="0">
                <a:solidFill>
                  <a:srgbClr val="FFFFFF"/>
                </a:solidFill>
                <a:latin typeface="Calibri" panose="020F0502020204030204" pitchFamily="34" charset="0"/>
                <a:cs typeface="Calibri" panose="020F0502020204030204" pitchFamily="34" charset="0"/>
              </a:rPr>
              <a:t> and care</a:t>
            </a:r>
            <a:endParaRPr lang="en-GB" sz="1200" b="0" dirty="0" smtClean="0">
              <a:solidFill>
                <a:srgbClr val="FFFFFF"/>
              </a:solidFill>
              <a:latin typeface="Calibri" panose="020F0502020204030204" pitchFamily="34" charset="0"/>
              <a:cs typeface="Calibri" panose="020F0502020204030204" pitchFamily="34" charset="0"/>
            </a:endParaRPr>
          </a:p>
        </p:txBody>
      </p:sp>
      <p:sp>
        <p:nvSpPr>
          <p:cNvPr id="21" name="Text Placeholder 20"/>
          <p:cNvSpPr>
            <a:spLocks noGrp="1"/>
          </p:cNvSpPr>
          <p:nvPr>
            <p:ph type="body" sz="quarter" idx="10" hasCustomPrompt="1"/>
          </p:nvPr>
        </p:nvSpPr>
        <p:spPr>
          <a:xfrm>
            <a:off x="183266" y="1578496"/>
            <a:ext cx="2975535" cy="4442792"/>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text)</a:t>
            </a:r>
          </a:p>
          <a:p>
            <a:pPr lvl="1"/>
            <a:r>
              <a:rPr lang="en-US" dirty="0" smtClean="0"/>
              <a:t>First level bullet</a:t>
            </a:r>
          </a:p>
          <a:p>
            <a:pPr lvl="2"/>
            <a:r>
              <a:rPr lang="en-US" dirty="0" smtClean="0"/>
              <a:t>Second level bullet</a:t>
            </a:r>
          </a:p>
        </p:txBody>
      </p:sp>
      <p:sp>
        <p:nvSpPr>
          <p:cNvPr id="14" name="Text Placeholder 20"/>
          <p:cNvSpPr>
            <a:spLocks noGrp="1"/>
          </p:cNvSpPr>
          <p:nvPr>
            <p:ph type="body" sz="quarter" idx="11" hasCustomPrompt="1"/>
          </p:nvPr>
        </p:nvSpPr>
        <p:spPr>
          <a:xfrm>
            <a:off x="183266" y="6165304"/>
            <a:ext cx="9450255" cy="360040"/>
          </a:xfrm>
          <a:prstGeom prst="rect">
            <a:avLst/>
          </a:prstGeom>
        </p:spPr>
        <p:txBody>
          <a:bodyPr/>
          <a:lstStyle>
            <a:lvl1pPr marL="0" indent="0">
              <a:buFont typeface="Arial" panose="020B0604020202020204" pitchFamily="34" charset="0"/>
              <a:buNone/>
              <a:defRPr sz="900" b="0"/>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Notes: (delete if not required)</a:t>
            </a:r>
          </a:p>
        </p:txBody>
      </p:sp>
      <p:sp>
        <p:nvSpPr>
          <p:cNvPr id="15" name="Text Placeholder 2"/>
          <p:cNvSpPr>
            <a:spLocks noGrp="1"/>
          </p:cNvSpPr>
          <p:nvPr>
            <p:ph type="body" idx="1" hasCustomPrompt="1"/>
          </p:nvPr>
        </p:nvSpPr>
        <p:spPr>
          <a:xfrm>
            <a:off x="183265" y="1010940"/>
            <a:ext cx="2968184" cy="545852"/>
          </a:xfrm>
          <a:prstGeom prst="rect">
            <a:avLst/>
          </a:prstGeom>
          <a:ln>
            <a:noFill/>
          </a:ln>
        </p:spPr>
        <p:txBody>
          <a:bodyPr anchor="b"/>
          <a:lstStyle>
            <a:lvl1pPr marL="0" indent="0" algn="ctr">
              <a:spcBef>
                <a:spcPts val="0"/>
              </a:spcBef>
              <a:buNone/>
              <a:defRPr sz="1200" b="1" u="sng">
                <a:solidFill>
                  <a:srgbClr val="00B49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subtitle</a:t>
            </a:r>
          </a:p>
          <a:p>
            <a:pPr lvl="0"/>
            <a:r>
              <a:rPr lang="en-US" dirty="0" smtClean="0"/>
              <a:t> (max two lines)</a:t>
            </a:r>
          </a:p>
        </p:txBody>
      </p:sp>
      <p:sp>
        <p:nvSpPr>
          <p:cNvPr id="12" name="Text Placeholder 20"/>
          <p:cNvSpPr>
            <a:spLocks noGrp="1"/>
          </p:cNvSpPr>
          <p:nvPr>
            <p:ph type="body" sz="quarter" idx="14" hasCustomPrompt="1"/>
          </p:nvPr>
        </p:nvSpPr>
        <p:spPr>
          <a:xfrm>
            <a:off x="3427976" y="1578496"/>
            <a:ext cx="2968184" cy="4442792"/>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text)</a:t>
            </a:r>
          </a:p>
          <a:p>
            <a:pPr lvl="1"/>
            <a:r>
              <a:rPr lang="en-US" dirty="0" smtClean="0"/>
              <a:t>First level bullet</a:t>
            </a:r>
          </a:p>
          <a:p>
            <a:pPr lvl="2"/>
            <a:r>
              <a:rPr lang="en-US" dirty="0" smtClean="0"/>
              <a:t>Second level bullet</a:t>
            </a:r>
          </a:p>
        </p:txBody>
      </p:sp>
      <p:sp>
        <p:nvSpPr>
          <p:cNvPr id="18" name="Text Placeholder 2"/>
          <p:cNvSpPr>
            <a:spLocks noGrp="1"/>
          </p:cNvSpPr>
          <p:nvPr>
            <p:ph type="body" idx="15" hasCustomPrompt="1"/>
          </p:nvPr>
        </p:nvSpPr>
        <p:spPr>
          <a:xfrm>
            <a:off x="3424301" y="1010940"/>
            <a:ext cx="2968184" cy="545852"/>
          </a:xfrm>
          <a:prstGeom prst="rect">
            <a:avLst/>
          </a:prstGeom>
        </p:spPr>
        <p:txBody>
          <a:bodyPr anchor="b"/>
          <a:lstStyle>
            <a:lvl1pPr marL="0" indent="0" algn="ctr">
              <a:spcBef>
                <a:spcPts val="0"/>
              </a:spcBef>
              <a:buNone/>
              <a:defRPr sz="1200" b="1" u="sng">
                <a:solidFill>
                  <a:srgbClr val="00B49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subtitle</a:t>
            </a:r>
          </a:p>
          <a:p>
            <a:pPr lvl="0"/>
            <a:r>
              <a:rPr lang="en-US" dirty="0" smtClean="0"/>
              <a:t> (max two lines)</a:t>
            </a:r>
          </a:p>
        </p:txBody>
      </p:sp>
      <p:sp>
        <p:nvSpPr>
          <p:cNvPr id="19" name="Text Placeholder 20"/>
          <p:cNvSpPr>
            <a:spLocks noGrp="1"/>
          </p:cNvSpPr>
          <p:nvPr>
            <p:ph type="body" sz="quarter" idx="16" hasCustomPrompt="1"/>
          </p:nvPr>
        </p:nvSpPr>
        <p:spPr>
          <a:xfrm>
            <a:off x="6665336" y="1578496"/>
            <a:ext cx="2968184" cy="4442792"/>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text)</a:t>
            </a:r>
          </a:p>
          <a:p>
            <a:pPr lvl="1"/>
            <a:r>
              <a:rPr lang="en-US" dirty="0" smtClean="0"/>
              <a:t>First level bullet</a:t>
            </a:r>
          </a:p>
          <a:p>
            <a:pPr lvl="2"/>
            <a:r>
              <a:rPr lang="en-US" dirty="0" smtClean="0"/>
              <a:t>Second level bullet</a:t>
            </a:r>
          </a:p>
        </p:txBody>
      </p:sp>
      <p:sp>
        <p:nvSpPr>
          <p:cNvPr id="22" name="Text Placeholder 2"/>
          <p:cNvSpPr>
            <a:spLocks noGrp="1"/>
          </p:cNvSpPr>
          <p:nvPr>
            <p:ph type="body" idx="17" hasCustomPrompt="1"/>
          </p:nvPr>
        </p:nvSpPr>
        <p:spPr>
          <a:xfrm>
            <a:off x="6665336" y="1010940"/>
            <a:ext cx="2968184" cy="545852"/>
          </a:xfrm>
          <a:prstGeom prst="rect">
            <a:avLst/>
          </a:prstGeom>
        </p:spPr>
        <p:txBody>
          <a:bodyPr anchor="b"/>
          <a:lstStyle>
            <a:lvl1pPr marL="0" indent="0" algn="ctr">
              <a:spcBef>
                <a:spcPts val="0"/>
              </a:spcBef>
              <a:buNone/>
              <a:defRPr sz="1200" b="1" u="sng">
                <a:solidFill>
                  <a:srgbClr val="00B49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subtitle</a:t>
            </a:r>
          </a:p>
          <a:p>
            <a:pPr lvl="0"/>
            <a:r>
              <a:rPr lang="en-US" dirty="0" smtClean="0"/>
              <a:t> (max two lines)</a:t>
            </a:r>
          </a:p>
        </p:txBody>
      </p:sp>
      <p:sp>
        <p:nvSpPr>
          <p:cNvPr id="13" name="Text Placeholder 3"/>
          <p:cNvSpPr>
            <a:spLocks noGrp="1"/>
          </p:cNvSpPr>
          <p:nvPr>
            <p:ph type="body" sz="quarter" idx="20" hasCustomPrompt="1"/>
          </p:nvPr>
        </p:nvSpPr>
        <p:spPr>
          <a:xfrm>
            <a:off x="833" y="2"/>
            <a:ext cx="9906000" cy="260647"/>
          </a:xfrm>
          <a:prstGeom prst="rect">
            <a:avLst/>
          </a:prstGeom>
          <a:solidFill>
            <a:srgbClr val="00B496"/>
          </a:solidFill>
          <a:ln>
            <a:noFill/>
          </a:ln>
          <a:effectLst/>
        </p:spPr>
        <p:txBody>
          <a:bodyPr vert="horz" wrap="square" lIns="91440" tIns="45720" rIns="91440" bIns="45720" numCol="1" rtlCol="0" anchor="ctr" anchorCtr="0" compatLnSpc="1">
            <a:prstTxWarp prst="textNoShape">
              <a:avLst/>
            </a:prstTxWarp>
            <a:noAutofit/>
          </a:bodyPr>
          <a:lstStyle>
            <a:lvl1pPr marL="0" indent="0">
              <a:buNone/>
              <a:defRPr lang="en-GB" sz="1200" b="0" dirty="0">
                <a:solidFill>
                  <a:srgbClr val="FFFFFF"/>
                </a:solidFill>
                <a:latin typeface="Calibri" panose="020F0502020204030204" pitchFamily="34" charset="0"/>
                <a:cs typeface="Calibri" panose="020F0502020204030204" pitchFamily="34" charset="0"/>
              </a:defRPr>
            </a:lvl1pPr>
          </a:lstStyle>
          <a:p>
            <a:pPr marL="0" lvl="0"/>
            <a:r>
              <a:rPr lang="en-GB" dirty="0" smtClean="0"/>
              <a:t>Navigator bar: click to edit or delete</a:t>
            </a:r>
            <a:endParaRPr lang="en-GB" dirty="0"/>
          </a:p>
        </p:txBody>
      </p:sp>
    </p:spTree>
    <p:extLst>
      <p:ext uri="{BB962C8B-B14F-4D97-AF65-F5344CB8AC3E}">
        <p14:creationId xmlns:p14="http://schemas.microsoft.com/office/powerpoint/2010/main" val="191703660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lumns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83266" y="260648"/>
            <a:ext cx="9450255" cy="778098"/>
          </a:xfrm>
          <a:prstGeom prst="rect">
            <a:avLst/>
          </a:prstGeom>
        </p:spPr>
        <p:txBody>
          <a:bodyPr lIns="36000" rIns="36000"/>
          <a:lstStyle>
            <a:lvl1pPr marL="0" algn="l" defTabSz="914400" rtl="0" eaLnBrk="0" fontAlgn="base" latinLnBrk="0" hangingPunct="0">
              <a:spcBef>
                <a:spcPct val="0"/>
              </a:spcBef>
              <a:spcAft>
                <a:spcPct val="0"/>
              </a:spcAft>
              <a:defRPr lang="en-GB" sz="2000" b="1" kern="1200" baseline="0" dirty="0">
                <a:solidFill>
                  <a:srgbClr val="00B496"/>
                </a:solidFill>
                <a:latin typeface="+mj-lt"/>
                <a:ea typeface="+mj-ea"/>
                <a:cs typeface="Calibri" pitchFamily="34" charset="0"/>
              </a:defRPr>
            </a:lvl1pPr>
          </a:lstStyle>
          <a:p>
            <a:r>
              <a:rPr lang="en-US" dirty="0" smtClean="0"/>
              <a:t>Narrative title style (no more than two lines long)</a:t>
            </a:r>
            <a:endParaRPr lang="en-GB" dirty="0"/>
          </a:p>
        </p:txBody>
      </p:sp>
      <p:sp>
        <p:nvSpPr>
          <p:cNvPr id="16" name="Rectangle 15"/>
          <p:cNvSpPr/>
          <p:nvPr userDrawn="1"/>
        </p:nvSpPr>
        <p:spPr bwMode="auto">
          <a:xfrm>
            <a:off x="584516" y="6597356"/>
            <a:ext cx="9321485" cy="260647"/>
          </a:xfrm>
          <a:prstGeom prst="rect">
            <a:avLst/>
          </a:prstGeom>
          <a:solidFill>
            <a:srgbClr val="00B496"/>
          </a:solidFill>
          <a:ln>
            <a:solidFill>
              <a:srgbClr val="00B496"/>
            </a:solidFill>
          </a:ln>
          <a:effectLst/>
          <a:extLst/>
        </p:spPr>
        <p:txBody>
          <a:bodyPr vert="horz" wrap="square" lIns="91440" tIns="45720" rIns="91440" bIns="45720" numCol="1" rtlCol="0" anchor="ctr" anchorCtr="0" compatLnSpc="1">
            <a:prstTxWarp prst="textNoShape">
              <a:avLst/>
            </a:prstTxWarp>
            <a:noAutofit/>
          </a:bodyPr>
          <a:lstStyle/>
          <a:p>
            <a:pPr algn="l"/>
            <a:r>
              <a:rPr lang="en-GB" sz="1200" b="1" dirty="0" smtClean="0">
                <a:solidFill>
                  <a:srgbClr val="FFFFFF"/>
                </a:solidFill>
                <a:latin typeface="Calibri" panose="020F0502020204030204" pitchFamily="34" charset="0"/>
                <a:cs typeface="Calibri" panose="020F0502020204030204" pitchFamily="34" charset="0"/>
              </a:rPr>
              <a:t>DH –</a:t>
            </a:r>
            <a:r>
              <a:rPr lang="en-GB" sz="1200" b="0" dirty="0" smtClean="0">
                <a:solidFill>
                  <a:srgbClr val="FFFFFF"/>
                </a:solidFill>
                <a:latin typeface="Calibri" panose="020F0502020204030204" pitchFamily="34" charset="0"/>
                <a:cs typeface="Calibri" panose="020F0502020204030204" pitchFamily="34" charset="0"/>
              </a:rPr>
              <a:t> Leading the nation’s health</a:t>
            </a:r>
            <a:r>
              <a:rPr lang="en-GB" sz="1200" b="0" baseline="0" dirty="0" smtClean="0">
                <a:solidFill>
                  <a:srgbClr val="FFFFFF"/>
                </a:solidFill>
                <a:latin typeface="Calibri" panose="020F0502020204030204" pitchFamily="34" charset="0"/>
                <a:cs typeface="Calibri" panose="020F0502020204030204" pitchFamily="34" charset="0"/>
              </a:rPr>
              <a:t> and care</a:t>
            </a:r>
            <a:endParaRPr lang="en-GB" sz="1200" b="0" dirty="0" smtClean="0">
              <a:solidFill>
                <a:srgbClr val="FFFFFF"/>
              </a:solidFill>
              <a:latin typeface="Calibri" panose="020F0502020204030204" pitchFamily="34" charset="0"/>
              <a:cs typeface="Calibri" panose="020F0502020204030204" pitchFamily="34" charset="0"/>
            </a:endParaRPr>
          </a:p>
        </p:txBody>
      </p:sp>
      <p:sp>
        <p:nvSpPr>
          <p:cNvPr id="21" name="Text Placeholder 20"/>
          <p:cNvSpPr>
            <a:spLocks noGrp="1"/>
          </p:cNvSpPr>
          <p:nvPr>
            <p:ph type="body" sz="quarter" idx="10" hasCustomPrompt="1"/>
          </p:nvPr>
        </p:nvSpPr>
        <p:spPr>
          <a:xfrm>
            <a:off x="183266" y="1542802"/>
            <a:ext cx="2195449" cy="4442792"/>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text)</a:t>
            </a:r>
          </a:p>
          <a:p>
            <a:pPr lvl="1"/>
            <a:r>
              <a:rPr lang="en-US" dirty="0" smtClean="0"/>
              <a:t>First level bullet</a:t>
            </a:r>
          </a:p>
          <a:p>
            <a:pPr lvl="2"/>
            <a:r>
              <a:rPr lang="en-US" dirty="0" smtClean="0"/>
              <a:t>Second level bullet</a:t>
            </a:r>
          </a:p>
        </p:txBody>
      </p:sp>
      <p:sp>
        <p:nvSpPr>
          <p:cNvPr id="14" name="Text Placeholder 20"/>
          <p:cNvSpPr>
            <a:spLocks noGrp="1"/>
          </p:cNvSpPr>
          <p:nvPr>
            <p:ph type="body" sz="quarter" idx="11" hasCustomPrompt="1"/>
          </p:nvPr>
        </p:nvSpPr>
        <p:spPr>
          <a:xfrm>
            <a:off x="183266" y="6165304"/>
            <a:ext cx="9450255" cy="360040"/>
          </a:xfrm>
          <a:prstGeom prst="rect">
            <a:avLst/>
          </a:prstGeom>
        </p:spPr>
        <p:txBody>
          <a:bodyPr/>
          <a:lstStyle>
            <a:lvl1pPr marL="0" indent="0">
              <a:buFont typeface="Arial" panose="020B0604020202020204" pitchFamily="34" charset="0"/>
              <a:buNone/>
              <a:defRPr sz="900" b="0"/>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Notes: (delete if not required)</a:t>
            </a:r>
          </a:p>
        </p:txBody>
      </p:sp>
      <p:sp>
        <p:nvSpPr>
          <p:cNvPr id="15" name="Text Placeholder 2"/>
          <p:cNvSpPr>
            <a:spLocks noGrp="1"/>
          </p:cNvSpPr>
          <p:nvPr>
            <p:ph type="body" idx="1" hasCustomPrompt="1"/>
          </p:nvPr>
        </p:nvSpPr>
        <p:spPr>
          <a:xfrm>
            <a:off x="183266" y="975246"/>
            <a:ext cx="2190024" cy="545852"/>
          </a:xfrm>
          <a:prstGeom prst="rect">
            <a:avLst/>
          </a:prstGeom>
          <a:ln>
            <a:noFill/>
          </a:ln>
        </p:spPr>
        <p:txBody>
          <a:bodyPr anchor="b"/>
          <a:lstStyle>
            <a:lvl1pPr marL="0" indent="0" algn="ctr">
              <a:spcBef>
                <a:spcPts val="0"/>
              </a:spcBef>
              <a:buNone/>
              <a:defRPr sz="1200" b="1" u="sng">
                <a:solidFill>
                  <a:srgbClr val="00B49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subtitle</a:t>
            </a:r>
          </a:p>
          <a:p>
            <a:pPr lvl="0"/>
            <a:r>
              <a:rPr lang="en-US" dirty="0" smtClean="0"/>
              <a:t> (max two lines)</a:t>
            </a:r>
          </a:p>
        </p:txBody>
      </p:sp>
      <p:sp>
        <p:nvSpPr>
          <p:cNvPr id="12" name="Text Placeholder 20"/>
          <p:cNvSpPr>
            <a:spLocks noGrp="1"/>
          </p:cNvSpPr>
          <p:nvPr>
            <p:ph type="body" sz="quarter" idx="14" hasCustomPrompt="1"/>
          </p:nvPr>
        </p:nvSpPr>
        <p:spPr>
          <a:xfrm>
            <a:off x="2606959" y="1542802"/>
            <a:ext cx="2190024" cy="4442792"/>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text)</a:t>
            </a:r>
          </a:p>
          <a:p>
            <a:pPr lvl="1"/>
            <a:r>
              <a:rPr lang="en-US" dirty="0" smtClean="0"/>
              <a:t>First level bullet</a:t>
            </a:r>
          </a:p>
          <a:p>
            <a:pPr lvl="2"/>
            <a:r>
              <a:rPr lang="en-US" dirty="0" smtClean="0"/>
              <a:t>Second level bullet</a:t>
            </a:r>
          </a:p>
        </p:txBody>
      </p:sp>
      <p:sp>
        <p:nvSpPr>
          <p:cNvPr id="18" name="Text Placeholder 2"/>
          <p:cNvSpPr>
            <a:spLocks noGrp="1"/>
          </p:cNvSpPr>
          <p:nvPr>
            <p:ph type="body" idx="15" hasCustomPrompt="1"/>
          </p:nvPr>
        </p:nvSpPr>
        <p:spPr>
          <a:xfrm>
            <a:off x="2603343" y="975246"/>
            <a:ext cx="2190024" cy="545852"/>
          </a:xfrm>
          <a:prstGeom prst="rect">
            <a:avLst/>
          </a:prstGeom>
        </p:spPr>
        <p:txBody>
          <a:bodyPr anchor="b"/>
          <a:lstStyle>
            <a:lvl1pPr marL="0" indent="0" algn="ctr">
              <a:spcBef>
                <a:spcPts val="0"/>
              </a:spcBef>
              <a:buNone/>
              <a:defRPr sz="1200" b="1" u="sng">
                <a:solidFill>
                  <a:srgbClr val="00B49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subtitle</a:t>
            </a:r>
          </a:p>
          <a:p>
            <a:pPr lvl="0"/>
            <a:r>
              <a:rPr lang="en-US" dirty="0" smtClean="0"/>
              <a:t> (max two lines)</a:t>
            </a:r>
          </a:p>
        </p:txBody>
      </p:sp>
      <p:sp>
        <p:nvSpPr>
          <p:cNvPr id="19" name="Text Placeholder 20"/>
          <p:cNvSpPr>
            <a:spLocks noGrp="1"/>
          </p:cNvSpPr>
          <p:nvPr>
            <p:ph type="body" sz="quarter" idx="16" hasCustomPrompt="1"/>
          </p:nvPr>
        </p:nvSpPr>
        <p:spPr>
          <a:xfrm>
            <a:off x="7443496" y="1542802"/>
            <a:ext cx="2190024" cy="4442792"/>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text)</a:t>
            </a:r>
          </a:p>
          <a:p>
            <a:pPr lvl="1"/>
            <a:r>
              <a:rPr lang="en-US" dirty="0" smtClean="0"/>
              <a:t>First level bullet</a:t>
            </a:r>
          </a:p>
          <a:p>
            <a:pPr lvl="2"/>
            <a:r>
              <a:rPr lang="en-US" dirty="0" smtClean="0"/>
              <a:t>Second level bullet</a:t>
            </a:r>
          </a:p>
        </p:txBody>
      </p:sp>
      <p:sp>
        <p:nvSpPr>
          <p:cNvPr id="22" name="Text Placeholder 2"/>
          <p:cNvSpPr>
            <a:spLocks noGrp="1"/>
          </p:cNvSpPr>
          <p:nvPr>
            <p:ph type="body" idx="17" hasCustomPrompt="1"/>
          </p:nvPr>
        </p:nvSpPr>
        <p:spPr>
          <a:xfrm>
            <a:off x="7443496" y="975246"/>
            <a:ext cx="2190024" cy="545852"/>
          </a:xfrm>
          <a:prstGeom prst="rect">
            <a:avLst/>
          </a:prstGeom>
        </p:spPr>
        <p:txBody>
          <a:bodyPr anchor="b"/>
          <a:lstStyle>
            <a:lvl1pPr marL="0" indent="0" algn="ctr">
              <a:spcBef>
                <a:spcPts val="0"/>
              </a:spcBef>
              <a:buNone/>
              <a:defRPr sz="1200" b="1" u="sng">
                <a:solidFill>
                  <a:srgbClr val="00B49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subtitle</a:t>
            </a:r>
          </a:p>
          <a:p>
            <a:pPr lvl="0"/>
            <a:r>
              <a:rPr lang="en-US" dirty="0" smtClean="0"/>
              <a:t> (max two lines)</a:t>
            </a:r>
          </a:p>
        </p:txBody>
      </p:sp>
      <p:sp>
        <p:nvSpPr>
          <p:cNvPr id="11" name="Text Placeholder 20"/>
          <p:cNvSpPr>
            <a:spLocks noGrp="1"/>
          </p:cNvSpPr>
          <p:nvPr>
            <p:ph type="body" sz="quarter" idx="18" hasCustomPrompt="1"/>
          </p:nvPr>
        </p:nvSpPr>
        <p:spPr>
          <a:xfrm>
            <a:off x="5025228" y="1542802"/>
            <a:ext cx="2190024" cy="4442792"/>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text)</a:t>
            </a:r>
          </a:p>
          <a:p>
            <a:pPr lvl="1"/>
            <a:r>
              <a:rPr lang="en-US" dirty="0" smtClean="0"/>
              <a:t>First level bullet</a:t>
            </a:r>
          </a:p>
          <a:p>
            <a:pPr lvl="2"/>
            <a:r>
              <a:rPr lang="en-US" dirty="0" smtClean="0"/>
              <a:t>Second level bullet</a:t>
            </a:r>
          </a:p>
        </p:txBody>
      </p:sp>
      <p:sp>
        <p:nvSpPr>
          <p:cNvPr id="13" name="Text Placeholder 2"/>
          <p:cNvSpPr>
            <a:spLocks noGrp="1"/>
          </p:cNvSpPr>
          <p:nvPr>
            <p:ph type="body" idx="19" hasCustomPrompt="1"/>
          </p:nvPr>
        </p:nvSpPr>
        <p:spPr>
          <a:xfrm>
            <a:off x="5023420" y="975246"/>
            <a:ext cx="2190024" cy="545852"/>
          </a:xfrm>
          <a:prstGeom prst="rect">
            <a:avLst/>
          </a:prstGeom>
        </p:spPr>
        <p:txBody>
          <a:bodyPr anchor="b"/>
          <a:lstStyle>
            <a:lvl1pPr marL="0" indent="0" algn="ctr">
              <a:spcBef>
                <a:spcPts val="0"/>
              </a:spcBef>
              <a:buNone/>
              <a:defRPr sz="1200" b="1" u="sng">
                <a:solidFill>
                  <a:srgbClr val="00B496"/>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subtitle</a:t>
            </a:r>
          </a:p>
          <a:p>
            <a:pPr lvl="0"/>
            <a:r>
              <a:rPr lang="en-US" dirty="0" smtClean="0"/>
              <a:t> (max two lines)</a:t>
            </a:r>
          </a:p>
        </p:txBody>
      </p:sp>
      <p:sp>
        <p:nvSpPr>
          <p:cNvPr id="20" name="Text Placeholder 3"/>
          <p:cNvSpPr>
            <a:spLocks noGrp="1"/>
          </p:cNvSpPr>
          <p:nvPr>
            <p:ph type="body" sz="quarter" idx="20" hasCustomPrompt="1"/>
          </p:nvPr>
        </p:nvSpPr>
        <p:spPr>
          <a:xfrm>
            <a:off x="833" y="2"/>
            <a:ext cx="9906000" cy="260647"/>
          </a:xfrm>
          <a:prstGeom prst="rect">
            <a:avLst/>
          </a:prstGeom>
          <a:solidFill>
            <a:srgbClr val="00B496"/>
          </a:solidFill>
          <a:ln>
            <a:noFill/>
          </a:ln>
          <a:effectLst/>
        </p:spPr>
        <p:txBody>
          <a:bodyPr vert="horz" wrap="square" lIns="91440" tIns="45720" rIns="91440" bIns="45720" numCol="1" rtlCol="0" anchor="ctr" anchorCtr="0" compatLnSpc="1">
            <a:prstTxWarp prst="textNoShape">
              <a:avLst/>
            </a:prstTxWarp>
            <a:noAutofit/>
          </a:bodyPr>
          <a:lstStyle>
            <a:lvl1pPr marL="0" indent="0">
              <a:buNone/>
              <a:defRPr lang="en-GB" sz="1200" b="0" dirty="0">
                <a:solidFill>
                  <a:srgbClr val="FFFFFF"/>
                </a:solidFill>
                <a:latin typeface="Calibri" panose="020F0502020204030204" pitchFamily="34" charset="0"/>
                <a:cs typeface="Calibri" panose="020F0502020204030204" pitchFamily="34" charset="0"/>
              </a:defRPr>
            </a:lvl1pPr>
          </a:lstStyle>
          <a:p>
            <a:pPr marL="0" lvl="0"/>
            <a:r>
              <a:rPr lang="en-GB" dirty="0" smtClean="0"/>
              <a:t>Navigator bar: click to edit or delete</a:t>
            </a:r>
            <a:endParaRPr lang="en-GB" dirty="0"/>
          </a:p>
        </p:txBody>
      </p:sp>
    </p:spTree>
    <p:extLst>
      <p:ext uri="{BB962C8B-B14F-4D97-AF65-F5344CB8AC3E}">
        <p14:creationId xmlns:p14="http://schemas.microsoft.com/office/powerpoint/2010/main" val="122104863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oxes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83266" y="274638"/>
            <a:ext cx="9450255" cy="778098"/>
          </a:xfrm>
          <a:prstGeom prst="rect">
            <a:avLst/>
          </a:prstGeom>
        </p:spPr>
        <p:txBody>
          <a:bodyPr lIns="36000" rIns="36000"/>
          <a:lstStyle>
            <a:lvl1pPr marL="0" algn="l" defTabSz="914400" rtl="0" eaLnBrk="0" fontAlgn="base" latinLnBrk="0" hangingPunct="0">
              <a:spcBef>
                <a:spcPct val="0"/>
              </a:spcBef>
              <a:spcAft>
                <a:spcPct val="0"/>
              </a:spcAft>
              <a:defRPr lang="en-GB" sz="2000" b="1" kern="1200" baseline="0" dirty="0">
                <a:solidFill>
                  <a:srgbClr val="00B496"/>
                </a:solidFill>
                <a:latin typeface="+mj-lt"/>
                <a:ea typeface="+mj-ea"/>
                <a:cs typeface="Calibri" pitchFamily="34" charset="0"/>
              </a:defRPr>
            </a:lvl1pPr>
          </a:lstStyle>
          <a:p>
            <a:r>
              <a:rPr lang="en-US" dirty="0" smtClean="0"/>
              <a:t>Narrative title style (no more than two lines long)</a:t>
            </a:r>
            <a:endParaRPr lang="en-GB" dirty="0"/>
          </a:p>
        </p:txBody>
      </p:sp>
      <p:sp>
        <p:nvSpPr>
          <p:cNvPr id="16" name="Rectangle 15"/>
          <p:cNvSpPr/>
          <p:nvPr userDrawn="1"/>
        </p:nvSpPr>
        <p:spPr bwMode="auto">
          <a:xfrm>
            <a:off x="584516" y="6597356"/>
            <a:ext cx="9321485" cy="260647"/>
          </a:xfrm>
          <a:prstGeom prst="rect">
            <a:avLst/>
          </a:prstGeom>
          <a:solidFill>
            <a:srgbClr val="01B395"/>
          </a:solidFill>
          <a:ln>
            <a:solidFill>
              <a:srgbClr val="00B496"/>
            </a:solidFill>
          </a:ln>
          <a:effectLst/>
          <a:extLst/>
        </p:spPr>
        <p:txBody>
          <a:bodyPr vert="horz" wrap="square" lIns="91440" tIns="45720" rIns="91440" bIns="45720" numCol="1" rtlCol="0" anchor="ctr" anchorCtr="0" compatLnSpc="1">
            <a:prstTxWarp prst="textNoShape">
              <a:avLst/>
            </a:prstTxWarp>
            <a:noAutofit/>
          </a:bodyPr>
          <a:lstStyle/>
          <a:p>
            <a:pPr algn="l"/>
            <a:r>
              <a:rPr lang="en-GB" sz="1200" b="1" dirty="0" smtClean="0">
                <a:solidFill>
                  <a:srgbClr val="FFFFFF"/>
                </a:solidFill>
                <a:latin typeface="Calibri" panose="020F0502020204030204" pitchFamily="34" charset="0"/>
                <a:cs typeface="Calibri" panose="020F0502020204030204" pitchFamily="34" charset="0"/>
              </a:rPr>
              <a:t>DH –</a:t>
            </a:r>
            <a:r>
              <a:rPr lang="en-GB" sz="1200" b="0" dirty="0" smtClean="0">
                <a:solidFill>
                  <a:srgbClr val="FFFFFF"/>
                </a:solidFill>
                <a:latin typeface="Calibri" panose="020F0502020204030204" pitchFamily="34" charset="0"/>
                <a:cs typeface="Calibri" panose="020F0502020204030204" pitchFamily="34" charset="0"/>
              </a:rPr>
              <a:t> Leading the nation’s health</a:t>
            </a:r>
            <a:r>
              <a:rPr lang="en-GB" sz="1200" b="0" baseline="0" dirty="0" smtClean="0">
                <a:solidFill>
                  <a:srgbClr val="FFFFFF"/>
                </a:solidFill>
                <a:latin typeface="Calibri" panose="020F0502020204030204" pitchFamily="34" charset="0"/>
                <a:cs typeface="Calibri" panose="020F0502020204030204" pitchFamily="34" charset="0"/>
              </a:rPr>
              <a:t> and care</a:t>
            </a:r>
            <a:endParaRPr lang="en-GB" sz="1200" b="0" dirty="0" smtClean="0">
              <a:solidFill>
                <a:srgbClr val="FFFFFF"/>
              </a:solidFill>
              <a:latin typeface="Calibri" panose="020F0502020204030204" pitchFamily="34" charset="0"/>
              <a:cs typeface="Calibri" panose="020F0502020204030204" pitchFamily="34" charset="0"/>
            </a:endParaRPr>
          </a:p>
        </p:txBody>
      </p:sp>
      <p:sp>
        <p:nvSpPr>
          <p:cNvPr id="21" name="Text Placeholder 20"/>
          <p:cNvSpPr>
            <a:spLocks noGrp="1"/>
          </p:cNvSpPr>
          <p:nvPr>
            <p:ph type="body" sz="quarter" idx="10" hasCustomPrompt="1"/>
          </p:nvPr>
        </p:nvSpPr>
        <p:spPr>
          <a:xfrm>
            <a:off x="1520620" y="3645024"/>
            <a:ext cx="8112901" cy="2376264"/>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content)</a:t>
            </a:r>
          </a:p>
          <a:p>
            <a:pPr lvl="1"/>
            <a:r>
              <a:rPr lang="en-US" dirty="0" smtClean="0"/>
              <a:t>First level bullet</a:t>
            </a:r>
          </a:p>
          <a:p>
            <a:pPr lvl="2"/>
            <a:r>
              <a:rPr lang="en-US" dirty="0" smtClean="0"/>
              <a:t>Second level bullet</a:t>
            </a:r>
          </a:p>
        </p:txBody>
      </p:sp>
      <p:sp>
        <p:nvSpPr>
          <p:cNvPr id="14" name="Text Placeholder 20"/>
          <p:cNvSpPr>
            <a:spLocks noGrp="1"/>
          </p:cNvSpPr>
          <p:nvPr>
            <p:ph type="body" sz="quarter" idx="11" hasCustomPrompt="1"/>
          </p:nvPr>
        </p:nvSpPr>
        <p:spPr>
          <a:xfrm>
            <a:off x="183266" y="6165304"/>
            <a:ext cx="9450255" cy="360040"/>
          </a:xfrm>
          <a:prstGeom prst="rect">
            <a:avLst/>
          </a:prstGeom>
        </p:spPr>
        <p:txBody>
          <a:bodyPr/>
          <a:lstStyle>
            <a:lvl1pPr marL="0" indent="0">
              <a:buFont typeface="Arial" panose="020B0604020202020204" pitchFamily="34" charset="0"/>
              <a:buNone/>
              <a:defRPr sz="900" b="0"/>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Notes: (delete if not required)</a:t>
            </a:r>
          </a:p>
        </p:txBody>
      </p:sp>
      <p:sp>
        <p:nvSpPr>
          <p:cNvPr id="15" name="Text Placeholder 2"/>
          <p:cNvSpPr>
            <a:spLocks noGrp="1"/>
          </p:cNvSpPr>
          <p:nvPr>
            <p:ph type="body" idx="1" hasCustomPrompt="1"/>
          </p:nvPr>
        </p:nvSpPr>
        <p:spPr>
          <a:xfrm>
            <a:off x="183268" y="1124744"/>
            <a:ext cx="1259344" cy="2376264"/>
          </a:xfrm>
          <a:prstGeom prst="rect">
            <a:avLst/>
          </a:prstGeom>
          <a:solidFill>
            <a:srgbClr val="00B496"/>
          </a:solidFill>
          <a:ln>
            <a:noFill/>
          </a:ln>
        </p:spPr>
        <p:txBody>
          <a:bodyPr anchor="ctr"/>
          <a:lstStyle>
            <a:lvl1pPr marL="0" indent="0" algn="ctr">
              <a:spcBef>
                <a:spcPts val="0"/>
              </a:spcBef>
              <a:buNone/>
              <a:defRPr sz="12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Box 1</a:t>
            </a:r>
          </a:p>
        </p:txBody>
      </p:sp>
      <p:sp>
        <p:nvSpPr>
          <p:cNvPr id="12" name="Text Placeholder 20"/>
          <p:cNvSpPr>
            <a:spLocks noGrp="1"/>
          </p:cNvSpPr>
          <p:nvPr>
            <p:ph type="body" sz="quarter" idx="14" hasCustomPrompt="1"/>
          </p:nvPr>
        </p:nvSpPr>
        <p:spPr>
          <a:xfrm>
            <a:off x="1520620" y="1124744"/>
            <a:ext cx="8112901" cy="2376264"/>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content)</a:t>
            </a:r>
          </a:p>
          <a:p>
            <a:pPr lvl="1"/>
            <a:r>
              <a:rPr lang="en-US" dirty="0" smtClean="0"/>
              <a:t>First level bullet</a:t>
            </a:r>
          </a:p>
          <a:p>
            <a:pPr lvl="2"/>
            <a:r>
              <a:rPr lang="en-US" dirty="0" smtClean="0"/>
              <a:t>Second level bullet</a:t>
            </a:r>
          </a:p>
        </p:txBody>
      </p:sp>
      <p:sp>
        <p:nvSpPr>
          <p:cNvPr id="18" name="Text Placeholder 2"/>
          <p:cNvSpPr>
            <a:spLocks noGrp="1"/>
          </p:cNvSpPr>
          <p:nvPr>
            <p:ph type="body" idx="15" hasCustomPrompt="1"/>
          </p:nvPr>
        </p:nvSpPr>
        <p:spPr>
          <a:xfrm>
            <a:off x="194474" y="3645024"/>
            <a:ext cx="1259344" cy="2376264"/>
          </a:xfrm>
          <a:prstGeom prst="rect">
            <a:avLst/>
          </a:prstGeom>
          <a:solidFill>
            <a:srgbClr val="00B496"/>
          </a:solidFill>
        </p:spPr>
        <p:txBody>
          <a:bodyPr anchor="ctr"/>
          <a:lstStyle>
            <a:lvl1pPr marL="0" indent="0" algn="ctr">
              <a:spcBef>
                <a:spcPts val="0"/>
              </a:spcBef>
              <a:buNone/>
              <a:defRPr sz="1200" b="1" u="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Box 2</a:t>
            </a:r>
          </a:p>
        </p:txBody>
      </p:sp>
      <p:sp>
        <p:nvSpPr>
          <p:cNvPr id="10" name="Text Placeholder 3"/>
          <p:cNvSpPr>
            <a:spLocks noGrp="1"/>
          </p:cNvSpPr>
          <p:nvPr>
            <p:ph type="body" sz="quarter" idx="20" hasCustomPrompt="1"/>
          </p:nvPr>
        </p:nvSpPr>
        <p:spPr>
          <a:xfrm>
            <a:off x="833" y="2"/>
            <a:ext cx="9906000" cy="260647"/>
          </a:xfrm>
          <a:prstGeom prst="rect">
            <a:avLst/>
          </a:prstGeom>
          <a:solidFill>
            <a:srgbClr val="00B496"/>
          </a:solidFill>
          <a:ln>
            <a:noFill/>
          </a:ln>
          <a:effectLst/>
        </p:spPr>
        <p:txBody>
          <a:bodyPr vert="horz" wrap="square" lIns="91440" tIns="45720" rIns="91440" bIns="45720" numCol="1" rtlCol="0" anchor="ctr" anchorCtr="0" compatLnSpc="1">
            <a:prstTxWarp prst="textNoShape">
              <a:avLst/>
            </a:prstTxWarp>
            <a:noAutofit/>
          </a:bodyPr>
          <a:lstStyle>
            <a:lvl1pPr marL="0" indent="0">
              <a:buNone/>
              <a:defRPr lang="en-GB" sz="1200" b="0" dirty="0">
                <a:solidFill>
                  <a:srgbClr val="FFFFFF"/>
                </a:solidFill>
                <a:latin typeface="Calibri" panose="020F0502020204030204" pitchFamily="34" charset="0"/>
                <a:cs typeface="Calibri" panose="020F0502020204030204" pitchFamily="34" charset="0"/>
              </a:defRPr>
            </a:lvl1pPr>
          </a:lstStyle>
          <a:p>
            <a:pPr marL="0" lvl="0"/>
            <a:r>
              <a:rPr lang="en-GB" dirty="0" smtClean="0"/>
              <a:t>Navigator bar: click to edit or delete</a:t>
            </a:r>
            <a:endParaRPr lang="en-GB" dirty="0"/>
          </a:p>
        </p:txBody>
      </p:sp>
    </p:spTree>
    <p:extLst>
      <p:ext uri="{BB962C8B-B14F-4D97-AF65-F5344CB8AC3E}">
        <p14:creationId xmlns:p14="http://schemas.microsoft.com/office/powerpoint/2010/main" val="258722394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oxes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83266" y="274638"/>
            <a:ext cx="9450255" cy="778098"/>
          </a:xfrm>
          <a:prstGeom prst="rect">
            <a:avLst/>
          </a:prstGeom>
        </p:spPr>
        <p:txBody>
          <a:bodyPr lIns="36000" rIns="36000"/>
          <a:lstStyle>
            <a:lvl1pPr marL="0" algn="l" defTabSz="914400" rtl="0" eaLnBrk="0" fontAlgn="base" latinLnBrk="0" hangingPunct="0">
              <a:spcBef>
                <a:spcPct val="0"/>
              </a:spcBef>
              <a:spcAft>
                <a:spcPct val="0"/>
              </a:spcAft>
              <a:defRPr lang="en-GB" sz="2000" b="1" kern="1200" baseline="0" dirty="0">
                <a:solidFill>
                  <a:srgbClr val="00B496"/>
                </a:solidFill>
                <a:latin typeface="+mj-lt"/>
                <a:ea typeface="+mj-ea"/>
                <a:cs typeface="Calibri" pitchFamily="34" charset="0"/>
              </a:defRPr>
            </a:lvl1pPr>
          </a:lstStyle>
          <a:p>
            <a:r>
              <a:rPr lang="en-US" dirty="0" smtClean="0"/>
              <a:t>Narrative title style (no more than two lines long)</a:t>
            </a:r>
            <a:endParaRPr lang="en-GB" dirty="0"/>
          </a:p>
        </p:txBody>
      </p:sp>
      <p:sp>
        <p:nvSpPr>
          <p:cNvPr id="16" name="Rectangle 15"/>
          <p:cNvSpPr/>
          <p:nvPr userDrawn="1"/>
        </p:nvSpPr>
        <p:spPr bwMode="auto">
          <a:xfrm>
            <a:off x="584516" y="6597356"/>
            <a:ext cx="9321485" cy="260647"/>
          </a:xfrm>
          <a:prstGeom prst="rect">
            <a:avLst/>
          </a:prstGeom>
          <a:solidFill>
            <a:srgbClr val="00B496"/>
          </a:solidFill>
          <a:ln>
            <a:solidFill>
              <a:srgbClr val="00B496"/>
            </a:solidFill>
          </a:ln>
          <a:effectLst/>
          <a:extLst/>
        </p:spPr>
        <p:txBody>
          <a:bodyPr vert="horz" wrap="square" lIns="91440" tIns="45720" rIns="91440" bIns="45720" numCol="1" rtlCol="0" anchor="ctr" anchorCtr="0" compatLnSpc="1">
            <a:prstTxWarp prst="textNoShape">
              <a:avLst/>
            </a:prstTxWarp>
            <a:noAutofit/>
          </a:bodyPr>
          <a:lstStyle/>
          <a:p>
            <a:pPr algn="l"/>
            <a:r>
              <a:rPr lang="en-GB" sz="1200" b="1" dirty="0" smtClean="0">
                <a:solidFill>
                  <a:srgbClr val="FFFFFF"/>
                </a:solidFill>
                <a:latin typeface="Calibri" panose="020F0502020204030204" pitchFamily="34" charset="0"/>
                <a:cs typeface="Calibri" panose="020F0502020204030204" pitchFamily="34" charset="0"/>
              </a:rPr>
              <a:t>DH –</a:t>
            </a:r>
            <a:r>
              <a:rPr lang="en-GB" sz="1200" b="0" dirty="0" smtClean="0">
                <a:solidFill>
                  <a:srgbClr val="FFFFFF"/>
                </a:solidFill>
                <a:latin typeface="Calibri" panose="020F0502020204030204" pitchFamily="34" charset="0"/>
                <a:cs typeface="Calibri" panose="020F0502020204030204" pitchFamily="34" charset="0"/>
              </a:rPr>
              <a:t> Leading the nation’s health</a:t>
            </a:r>
            <a:r>
              <a:rPr lang="en-GB" sz="1200" b="0" baseline="0" dirty="0" smtClean="0">
                <a:solidFill>
                  <a:srgbClr val="FFFFFF"/>
                </a:solidFill>
                <a:latin typeface="Calibri" panose="020F0502020204030204" pitchFamily="34" charset="0"/>
                <a:cs typeface="Calibri" panose="020F0502020204030204" pitchFamily="34" charset="0"/>
              </a:rPr>
              <a:t> and care</a:t>
            </a:r>
            <a:endParaRPr lang="en-GB" sz="1200" b="0" dirty="0" smtClean="0">
              <a:solidFill>
                <a:srgbClr val="FFFFFF"/>
              </a:solidFill>
              <a:latin typeface="Calibri" panose="020F0502020204030204" pitchFamily="34" charset="0"/>
              <a:cs typeface="Calibri" panose="020F0502020204030204" pitchFamily="34" charset="0"/>
            </a:endParaRPr>
          </a:p>
        </p:txBody>
      </p:sp>
      <p:sp>
        <p:nvSpPr>
          <p:cNvPr id="21" name="Text Placeholder 20"/>
          <p:cNvSpPr>
            <a:spLocks noGrp="1"/>
          </p:cNvSpPr>
          <p:nvPr>
            <p:ph type="body" sz="quarter" idx="10" hasCustomPrompt="1"/>
          </p:nvPr>
        </p:nvSpPr>
        <p:spPr>
          <a:xfrm>
            <a:off x="1520620" y="2816932"/>
            <a:ext cx="8112901" cy="1512000"/>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content)</a:t>
            </a:r>
          </a:p>
          <a:p>
            <a:pPr lvl="1"/>
            <a:r>
              <a:rPr lang="en-US" dirty="0" smtClean="0"/>
              <a:t>First level bullet</a:t>
            </a:r>
          </a:p>
          <a:p>
            <a:pPr lvl="2"/>
            <a:r>
              <a:rPr lang="en-US" dirty="0" smtClean="0"/>
              <a:t>Second level bullet</a:t>
            </a:r>
          </a:p>
        </p:txBody>
      </p:sp>
      <p:sp>
        <p:nvSpPr>
          <p:cNvPr id="14" name="Text Placeholder 20"/>
          <p:cNvSpPr>
            <a:spLocks noGrp="1"/>
          </p:cNvSpPr>
          <p:nvPr>
            <p:ph type="body" sz="quarter" idx="11" hasCustomPrompt="1"/>
          </p:nvPr>
        </p:nvSpPr>
        <p:spPr>
          <a:xfrm>
            <a:off x="183266" y="6165304"/>
            <a:ext cx="9450255" cy="360040"/>
          </a:xfrm>
          <a:prstGeom prst="rect">
            <a:avLst/>
          </a:prstGeom>
        </p:spPr>
        <p:txBody>
          <a:bodyPr/>
          <a:lstStyle>
            <a:lvl1pPr marL="0" indent="0">
              <a:buFont typeface="Arial" panose="020B0604020202020204" pitchFamily="34" charset="0"/>
              <a:buNone/>
              <a:defRPr sz="900" b="0"/>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Notes: (delete if not required)</a:t>
            </a:r>
          </a:p>
        </p:txBody>
      </p:sp>
      <p:sp>
        <p:nvSpPr>
          <p:cNvPr id="15" name="Text Placeholder 2"/>
          <p:cNvSpPr>
            <a:spLocks noGrp="1"/>
          </p:cNvSpPr>
          <p:nvPr>
            <p:ph type="body" idx="1" hasCustomPrompt="1"/>
          </p:nvPr>
        </p:nvSpPr>
        <p:spPr>
          <a:xfrm>
            <a:off x="183268" y="1124744"/>
            <a:ext cx="1259344" cy="1512000"/>
          </a:xfrm>
          <a:prstGeom prst="rect">
            <a:avLst/>
          </a:prstGeom>
          <a:solidFill>
            <a:srgbClr val="00B496"/>
          </a:solidFill>
          <a:ln>
            <a:noFill/>
          </a:ln>
        </p:spPr>
        <p:txBody>
          <a:bodyPr anchor="ctr"/>
          <a:lstStyle>
            <a:lvl1pPr marL="0" indent="0" algn="ctr">
              <a:spcBef>
                <a:spcPts val="0"/>
              </a:spcBef>
              <a:buNone/>
              <a:defRPr sz="12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Box 1</a:t>
            </a:r>
          </a:p>
        </p:txBody>
      </p:sp>
      <p:sp>
        <p:nvSpPr>
          <p:cNvPr id="12" name="Text Placeholder 20"/>
          <p:cNvSpPr>
            <a:spLocks noGrp="1"/>
          </p:cNvSpPr>
          <p:nvPr>
            <p:ph type="body" sz="quarter" idx="14" hasCustomPrompt="1"/>
          </p:nvPr>
        </p:nvSpPr>
        <p:spPr>
          <a:xfrm>
            <a:off x="1520620" y="1124744"/>
            <a:ext cx="8112901" cy="1512000"/>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content)</a:t>
            </a:r>
          </a:p>
          <a:p>
            <a:pPr lvl="1"/>
            <a:r>
              <a:rPr lang="en-US" dirty="0" smtClean="0"/>
              <a:t>First level bullet</a:t>
            </a:r>
          </a:p>
          <a:p>
            <a:pPr lvl="2"/>
            <a:r>
              <a:rPr lang="en-US" dirty="0" smtClean="0"/>
              <a:t>Second level bullet</a:t>
            </a:r>
          </a:p>
        </p:txBody>
      </p:sp>
      <p:sp>
        <p:nvSpPr>
          <p:cNvPr id="18" name="Text Placeholder 2"/>
          <p:cNvSpPr>
            <a:spLocks noGrp="1"/>
          </p:cNvSpPr>
          <p:nvPr>
            <p:ph type="body" idx="15" hasCustomPrompt="1"/>
          </p:nvPr>
        </p:nvSpPr>
        <p:spPr>
          <a:xfrm>
            <a:off x="194474" y="2816932"/>
            <a:ext cx="1259344" cy="1512000"/>
          </a:xfrm>
          <a:prstGeom prst="rect">
            <a:avLst/>
          </a:prstGeom>
          <a:solidFill>
            <a:srgbClr val="00B496"/>
          </a:solidFill>
        </p:spPr>
        <p:txBody>
          <a:bodyPr anchor="ctr"/>
          <a:lstStyle>
            <a:lvl1pPr marL="0" indent="0" algn="ctr">
              <a:spcBef>
                <a:spcPts val="0"/>
              </a:spcBef>
              <a:buNone/>
              <a:defRPr sz="1200" b="1" u="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Box 2</a:t>
            </a:r>
          </a:p>
        </p:txBody>
      </p:sp>
      <p:sp>
        <p:nvSpPr>
          <p:cNvPr id="11" name="Text Placeholder 20"/>
          <p:cNvSpPr>
            <a:spLocks noGrp="1"/>
          </p:cNvSpPr>
          <p:nvPr>
            <p:ph type="body" sz="quarter" idx="18" hasCustomPrompt="1"/>
          </p:nvPr>
        </p:nvSpPr>
        <p:spPr>
          <a:xfrm>
            <a:off x="1520620" y="4509120"/>
            <a:ext cx="8112901" cy="1512000"/>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content)</a:t>
            </a:r>
          </a:p>
          <a:p>
            <a:pPr lvl="1"/>
            <a:r>
              <a:rPr lang="en-US" dirty="0" smtClean="0"/>
              <a:t>First level bullet</a:t>
            </a:r>
          </a:p>
          <a:p>
            <a:pPr lvl="2"/>
            <a:r>
              <a:rPr lang="en-US" dirty="0" smtClean="0"/>
              <a:t>Second level bullet</a:t>
            </a:r>
          </a:p>
        </p:txBody>
      </p:sp>
      <p:sp>
        <p:nvSpPr>
          <p:cNvPr id="13" name="Text Placeholder 2"/>
          <p:cNvSpPr>
            <a:spLocks noGrp="1"/>
          </p:cNvSpPr>
          <p:nvPr>
            <p:ph type="body" idx="19" hasCustomPrompt="1"/>
          </p:nvPr>
        </p:nvSpPr>
        <p:spPr>
          <a:xfrm>
            <a:off x="194474" y="4509120"/>
            <a:ext cx="1259344" cy="1512000"/>
          </a:xfrm>
          <a:prstGeom prst="rect">
            <a:avLst/>
          </a:prstGeom>
          <a:solidFill>
            <a:srgbClr val="00B496"/>
          </a:solidFill>
        </p:spPr>
        <p:txBody>
          <a:bodyPr anchor="ctr"/>
          <a:lstStyle>
            <a:lvl1pPr marL="0" indent="0" algn="ctr">
              <a:spcBef>
                <a:spcPts val="0"/>
              </a:spcBef>
              <a:buNone/>
              <a:defRPr sz="12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Box 3</a:t>
            </a:r>
          </a:p>
        </p:txBody>
      </p:sp>
      <p:sp>
        <p:nvSpPr>
          <p:cNvPr id="19" name="Text Placeholder 3"/>
          <p:cNvSpPr>
            <a:spLocks noGrp="1"/>
          </p:cNvSpPr>
          <p:nvPr>
            <p:ph type="body" sz="quarter" idx="20" hasCustomPrompt="1"/>
          </p:nvPr>
        </p:nvSpPr>
        <p:spPr>
          <a:xfrm>
            <a:off x="833" y="2"/>
            <a:ext cx="9906000" cy="260647"/>
          </a:xfrm>
          <a:prstGeom prst="rect">
            <a:avLst/>
          </a:prstGeom>
          <a:solidFill>
            <a:srgbClr val="00B496"/>
          </a:solidFill>
          <a:ln>
            <a:noFill/>
          </a:ln>
          <a:effectLst/>
        </p:spPr>
        <p:txBody>
          <a:bodyPr vert="horz" wrap="square" lIns="91440" tIns="45720" rIns="91440" bIns="45720" numCol="1" rtlCol="0" anchor="ctr" anchorCtr="0" compatLnSpc="1">
            <a:prstTxWarp prst="textNoShape">
              <a:avLst/>
            </a:prstTxWarp>
            <a:noAutofit/>
          </a:bodyPr>
          <a:lstStyle>
            <a:lvl1pPr marL="0" indent="0">
              <a:buNone/>
              <a:defRPr lang="en-GB" sz="1200" b="0" dirty="0">
                <a:solidFill>
                  <a:srgbClr val="FFFFFF"/>
                </a:solidFill>
                <a:latin typeface="Calibri" panose="020F0502020204030204" pitchFamily="34" charset="0"/>
                <a:cs typeface="Calibri" panose="020F0502020204030204" pitchFamily="34" charset="0"/>
              </a:defRPr>
            </a:lvl1pPr>
          </a:lstStyle>
          <a:p>
            <a:pPr marL="0" lvl="0"/>
            <a:r>
              <a:rPr lang="en-GB" dirty="0" smtClean="0"/>
              <a:t>Navigator bar: click to edit or delete</a:t>
            </a:r>
            <a:endParaRPr lang="en-GB" dirty="0"/>
          </a:p>
        </p:txBody>
      </p:sp>
    </p:spTree>
    <p:extLst>
      <p:ext uri="{BB962C8B-B14F-4D97-AF65-F5344CB8AC3E}">
        <p14:creationId xmlns:p14="http://schemas.microsoft.com/office/powerpoint/2010/main" val="305444828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oxes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83266" y="274638"/>
            <a:ext cx="9450255" cy="778098"/>
          </a:xfrm>
          <a:prstGeom prst="rect">
            <a:avLst/>
          </a:prstGeom>
        </p:spPr>
        <p:txBody>
          <a:bodyPr lIns="36000" rIns="36000"/>
          <a:lstStyle>
            <a:lvl1pPr marL="0" algn="l" defTabSz="914400" rtl="0" eaLnBrk="0" fontAlgn="base" latinLnBrk="0" hangingPunct="0">
              <a:spcBef>
                <a:spcPct val="0"/>
              </a:spcBef>
              <a:spcAft>
                <a:spcPct val="0"/>
              </a:spcAft>
              <a:defRPr lang="en-GB" sz="2000" b="1" kern="1200" baseline="0" dirty="0">
                <a:solidFill>
                  <a:srgbClr val="00B496"/>
                </a:solidFill>
                <a:latin typeface="+mj-lt"/>
                <a:ea typeface="+mj-ea"/>
                <a:cs typeface="Calibri" pitchFamily="34" charset="0"/>
              </a:defRPr>
            </a:lvl1pPr>
          </a:lstStyle>
          <a:p>
            <a:r>
              <a:rPr lang="en-US" dirty="0" smtClean="0"/>
              <a:t>Narrative title style (no more than two lines long)</a:t>
            </a:r>
            <a:endParaRPr lang="en-GB" dirty="0"/>
          </a:p>
        </p:txBody>
      </p:sp>
      <p:sp>
        <p:nvSpPr>
          <p:cNvPr id="16" name="Rectangle 15"/>
          <p:cNvSpPr/>
          <p:nvPr userDrawn="1"/>
        </p:nvSpPr>
        <p:spPr bwMode="auto">
          <a:xfrm>
            <a:off x="584516" y="6597356"/>
            <a:ext cx="9321485" cy="260647"/>
          </a:xfrm>
          <a:prstGeom prst="rect">
            <a:avLst/>
          </a:prstGeom>
          <a:solidFill>
            <a:srgbClr val="00B496"/>
          </a:solidFill>
          <a:ln>
            <a:solidFill>
              <a:srgbClr val="00B496"/>
            </a:solidFill>
          </a:ln>
          <a:effectLst/>
          <a:extLst/>
        </p:spPr>
        <p:txBody>
          <a:bodyPr vert="horz" wrap="square" lIns="91440" tIns="45720" rIns="91440" bIns="45720" numCol="1" rtlCol="0" anchor="ctr" anchorCtr="0" compatLnSpc="1">
            <a:prstTxWarp prst="textNoShape">
              <a:avLst/>
            </a:prstTxWarp>
            <a:noAutofit/>
          </a:bodyPr>
          <a:lstStyle/>
          <a:p>
            <a:pPr algn="l"/>
            <a:r>
              <a:rPr lang="en-GB" sz="1200" b="1" dirty="0" smtClean="0">
                <a:solidFill>
                  <a:srgbClr val="FFFFFF"/>
                </a:solidFill>
                <a:latin typeface="Calibri" panose="020F0502020204030204" pitchFamily="34" charset="0"/>
                <a:cs typeface="Calibri" panose="020F0502020204030204" pitchFamily="34" charset="0"/>
              </a:rPr>
              <a:t>DH –</a:t>
            </a:r>
            <a:r>
              <a:rPr lang="en-GB" sz="1200" b="0" dirty="0" smtClean="0">
                <a:solidFill>
                  <a:srgbClr val="FFFFFF"/>
                </a:solidFill>
                <a:latin typeface="Calibri" panose="020F0502020204030204" pitchFamily="34" charset="0"/>
                <a:cs typeface="Calibri" panose="020F0502020204030204" pitchFamily="34" charset="0"/>
              </a:rPr>
              <a:t> Leading the nation’s health</a:t>
            </a:r>
            <a:r>
              <a:rPr lang="en-GB" sz="1200" b="0" baseline="0" dirty="0" smtClean="0">
                <a:solidFill>
                  <a:srgbClr val="FFFFFF"/>
                </a:solidFill>
                <a:latin typeface="Calibri" panose="020F0502020204030204" pitchFamily="34" charset="0"/>
                <a:cs typeface="Calibri" panose="020F0502020204030204" pitchFamily="34" charset="0"/>
              </a:rPr>
              <a:t> and care</a:t>
            </a:r>
            <a:endParaRPr lang="en-GB" sz="1200" b="0" dirty="0" smtClean="0">
              <a:solidFill>
                <a:srgbClr val="FFFFFF"/>
              </a:solidFill>
              <a:latin typeface="Calibri" panose="020F0502020204030204" pitchFamily="34" charset="0"/>
              <a:cs typeface="Calibri" panose="020F0502020204030204" pitchFamily="34" charset="0"/>
            </a:endParaRPr>
          </a:p>
        </p:txBody>
      </p:sp>
      <p:sp>
        <p:nvSpPr>
          <p:cNvPr id="21" name="Text Placeholder 20"/>
          <p:cNvSpPr>
            <a:spLocks noGrp="1"/>
          </p:cNvSpPr>
          <p:nvPr>
            <p:ph type="body" sz="quarter" idx="10" hasCustomPrompt="1"/>
          </p:nvPr>
        </p:nvSpPr>
        <p:spPr>
          <a:xfrm>
            <a:off x="1520620" y="2348880"/>
            <a:ext cx="8112901" cy="1080120"/>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content)</a:t>
            </a:r>
          </a:p>
          <a:p>
            <a:pPr lvl="1"/>
            <a:r>
              <a:rPr lang="en-US" dirty="0" smtClean="0"/>
              <a:t>First level bullet</a:t>
            </a:r>
          </a:p>
          <a:p>
            <a:pPr lvl="2"/>
            <a:r>
              <a:rPr lang="en-US" dirty="0" smtClean="0"/>
              <a:t>Second level bullet</a:t>
            </a:r>
          </a:p>
        </p:txBody>
      </p:sp>
      <p:sp>
        <p:nvSpPr>
          <p:cNvPr id="14" name="Text Placeholder 20"/>
          <p:cNvSpPr>
            <a:spLocks noGrp="1"/>
          </p:cNvSpPr>
          <p:nvPr>
            <p:ph type="body" sz="quarter" idx="11" hasCustomPrompt="1"/>
          </p:nvPr>
        </p:nvSpPr>
        <p:spPr>
          <a:xfrm>
            <a:off x="183266" y="6165304"/>
            <a:ext cx="9450255" cy="360040"/>
          </a:xfrm>
          <a:prstGeom prst="rect">
            <a:avLst/>
          </a:prstGeom>
        </p:spPr>
        <p:txBody>
          <a:bodyPr/>
          <a:lstStyle>
            <a:lvl1pPr marL="0" indent="0">
              <a:buFont typeface="Arial" panose="020B0604020202020204" pitchFamily="34" charset="0"/>
              <a:buNone/>
              <a:defRPr sz="900" b="0"/>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Notes: (delete if not required)</a:t>
            </a:r>
          </a:p>
        </p:txBody>
      </p:sp>
      <p:sp>
        <p:nvSpPr>
          <p:cNvPr id="15" name="Text Placeholder 2"/>
          <p:cNvSpPr>
            <a:spLocks noGrp="1"/>
          </p:cNvSpPr>
          <p:nvPr>
            <p:ph type="body" idx="1" hasCustomPrompt="1"/>
          </p:nvPr>
        </p:nvSpPr>
        <p:spPr>
          <a:xfrm>
            <a:off x="183268" y="1124744"/>
            <a:ext cx="1259344" cy="1080120"/>
          </a:xfrm>
          <a:prstGeom prst="rect">
            <a:avLst/>
          </a:prstGeom>
          <a:solidFill>
            <a:srgbClr val="00B496"/>
          </a:solidFill>
          <a:ln>
            <a:noFill/>
          </a:ln>
        </p:spPr>
        <p:txBody>
          <a:bodyPr anchor="ctr"/>
          <a:lstStyle>
            <a:lvl1pPr marL="0" indent="0" algn="ctr">
              <a:spcBef>
                <a:spcPts val="0"/>
              </a:spcBef>
              <a:buNone/>
              <a:defRPr sz="12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Box 1</a:t>
            </a:r>
          </a:p>
        </p:txBody>
      </p:sp>
      <p:sp>
        <p:nvSpPr>
          <p:cNvPr id="12" name="Text Placeholder 20"/>
          <p:cNvSpPr>
            <a:spLocks noGrp="1"/>
          </p:cNvSpPr>
          <p:nvPr>
            <p:ph type="body" sz="quarter" idx="14" hasCustomPrompt="1"/>
          </p:nvPr>
        </p:nvSpPr>
        <p:spPr>
          <a:xfrm>
            <a:off x="1520620" y="1124744"/>
            <a:ext cx="8112901" cy="1080120"/>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content)</a:t>
            </a:r>
          </a:p>
          <a:p>
            <a:pPr lvl="1"/>
            <a:r>
              <a:rPr lang="en-US" dirty="0" smtClean="0"/>
              <a:t>First level bullet</a:t>
            </a:r>
          </a:p>
          <a:p>
            <a:pPr lvl="2"/>
            <a:r>
              <a:rPr lang="en-US" dirty="0" smtClean="0"/>
              <a:t>Second level bullet</a:t>
            </a:r>
          </a:p>
        </p:txBody>
      </p:sp>
      <p:sp>
        <p:nvSpPr>
          <p:cNvPr id="18" name="Text Placeholder 2"/>
          <p:cNvSpPr>
            <a:spLocks noGrp="1"/>
          </p:cNvSpPr>
          <p:nvPr>
            <p:ph type="body" idx="15" hasCustomPrompt="1"/>
          </p:nvPr>
        </p:nvSpPr>
        <p:spPr>
          <a:xfrm>
            <a:off x="194474" y="2348880"/>
            <a:ext cx="1259344" cy="1080120"/>
          </a:xfrm>
          <a:prstGeom prst="rect">
            <a:avLst/>
          </a:prstGeom>
          <a:solidFill>
            <a:srgbClr val="00B496"/>
          </a:solidFill>
        </p:spPr>
        <p:txBody>
          <a:bodyPr anchor="ctr"/>
          <a:lstStyle>
            <a:lvl1pPr marL="0" indent="0" algn="ctr">
              <a:spcBef>
                <a:spcPts val="0"/>
              </a:spcBef>
              <a:buNone/>
              <a:defRPr sz="1200" b="1" u="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Box 2</a:t>
            </a:r>
          </a:p>
        </p:txBody>
      </p:sp>
      <p:sp>
        <p:nvSpPr>
          <p:cNvPr id="11" name="Text Placeholder 20"/>
          <p:cNvSpPr>
            <a:spLocks noGrp="1"/>
          </p:cNvSpPr>
          <p:nvPr>
            <p:ph type="body" sz="quarter" idx="18" hasCustomPrompt="1"/>
          </p:nvPr>
        </p:nvSpPr>
        <p:spPr>
          <a:xfrm>
            <a:off x="1520620" y="3573016"/>
            <a:ext cx="8112901" cy="1080120"/>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content)</a:t>
            </a:r>
          </a:p>
          <a:p>
            <a:pPr lvl="1"/>
            <a:r>
              <a:rPr lang="en-US" dirty="0" smtClean="0"/>
              <a:t>First level bullet</a:t>
            </a:r>
          </a:p>
          <a:p>
            <a:pPr lvl="2"/>
            <a:r>
              <a:rPr lang="en-US" dirty="0" smtClean="0"/>
              <a:t>Second level bullet</a:t>
            </a:r>
          </a:p>
        </p:txBody>
      </p:sp>
      <p:sp>
        <p:nvSpPr>
          <p:cNvPr id="13" name="Text Placeholder 2"/>
          <p:cNvSpPr>
            <a:spLocks noGrp="1"/>
          </p:cNvSpPr>
          <p:nvPr>
            <p:ph type="body" idx="19" hasCustomPrompt="1"/>
          </p:nvPr>
        </p:nvSpPr>
        <p:spPr>
          <a:xfrm>
            <a:off x="194474" y="3573016"/>
            <a:ext cx="1259344" cy="1080120"/>
          </a:xfrm>
          <a:prstGeom prst="rect">
            <a:avLst/>
          </a:prstGeom>
          <a:solidFill>
            <a:srgbClr val="00B496"/>
          </a:solidFill>
        </p:spPr>
        <p:txBody>
          <a:bodyPr anchor="ctr"/>
          <a:lstStyle>
            <a:lvl1pPr marL="0" indent="0" algn="ctr">
              <a:spcBef>
                <a:spcPts val="0"/>
              </a:spcBef>
              <a:buNone/>
              <a:defRPr sz="12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Box 3</a:t>
            </a:r>
          </a:p>
        </p:txBody>
      </p:sp>
      <p:sp>
        <p:nvSpPr>
          <p:cNvPr id="17" name="Text Placeholder 20"/>
          <p:cNvSpPr>
            <a:spLocks noGrp="1"/>
          </p:cNvSpPr>
          <p:nvPr>
            <p:ph type="body" sz="quarter" idx="20" hasCustomPrompt="1"/>
          </p:nvPr>
        </p:nvSpPr>
        <p:spPr>
          <a:xfrm>
            <a:off x="1520619" y="4797152"/>
            <a:ext cx="8112901" cy="1080120"/>
          </a:xfrm>
          <a:prstGeom prst="rect">
            <a:avLst/>
          </a:prstGeom>
        </p:spPr>
        <p:txBody>
          <a:bodyPr/>
          <a:lstStyle>
            <a:lvl1pPr marL="0" indent="0">
              <a:buFont typeface="Arial" panose="020B0604020202020204" pitchFamily="34" charset="0"/>
              <a:buNone/>
              <a:defRPr sz="1400" b="1"/>
            </a:lvl1pPr>
            <a:lvl2pPr marL="360363" indent="-184150">
              <a:buFont typeface="Arial" panose="020B0604020202020204" pitchFamily="34" charset="0"/>
              <a:buChar char="•"/>
              <a:defRPr sz="1400"/>
            </a:lvl2pPr>
            <a:lvl3pPr marL="720725" indent="-277813">
              <a:buFont typeface="Courier New" panose="02070309020205020404" pitchFamily="49" charset="0"/>
              <a:buChar char="o"/>
              <a:defRPr sz="1400" baseline="0"/>
            </a:lvl3pPr>
          </a:lstStyle>
          <a:p>
            <a:pPr lvl="0"/>
            <a:r>
              <a:rPr lang="en-US" dirty="0" smtClean="0"/>
              <a:t>Text box (click to edit content)</a:t>
            </a:r>
          </a:p>
          <a:p>
            <a:pPr lvl="1"/>
            <a:r>
              <a:rPr lang="en-US" dirty="0" smtClean="0"/>
              <a:t>First level bullet</a:t>
            </a:r>
          </a:p>
          <a:p>
            <a:pPr lvl="2"/>
            <a:r>
              <a:rPr lang="en-US" dirty="0" smtClean="0"/>
              <a:t>Second level bullet</a:t>
            </a:r>
          </a:p>
        </p:txBody>
      </p:sp>
      <p:sp>
        <p:nvSpPr>
          <p:cNvPr id="19" name="Text Placeholder 2"/>
          <p:cNvSpPr>
            <a:spLocks noGrp="1"/>
          </p:cNvSpPr>
          <p:nvPr>
            <p:ph type="body" idx="21" hasCustomPrompt="1"/>
          </p:nvPr>
        </p:nvSpPr>
        <p:spPr>
          <a:xfrm>
            <a:off x="194473" y="4797152"/>
            <a:ext cx="1259344" cy="1080120"/>
          </a:xfrm>
          <a:prstGeom prst="rect">
            <a:avLst/>
          </a:prstGeom>
          <a:solidFill>
            <a:srgbClr val="00B496"/>
          </a:solidFill>
        </p:spPr>
        <p:txBody>
          <a:bodyPr anchor="ctr"/>
          <a:lstStyle>
            <a:lvl1pPr marL="0" indent="0" algn="ctr">
              <a:spcBef>
                <a:spcPts val="0"/>
              </a:spcBef>
              <a:buNone/>
              <a:defRPr sz="1200" b="1" u="none">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Box 4</a:t>
            </a:r>
          </a:p>
        </p:txBody>
      </p:sp>
      <p:sp>
        <p:nvSpPr>
          <p:cNvPr id="22" name="Text Placeholder 3"/>
          <p:cNvSpPr>
            <a:spLocks noGrp="1"/>
          </p:cNvSpPr>
          <p:nvPr>
            <p:ph type="body" sz="quarter" idx="22" hasCustomPrompt="1"/>
          </p:nvPr>
        </p:nvSpPr>
        <p:spPr>
          <a:xfrm>
            <a:off x="833" y="2"/>
            <a:ext cx="9906000" cy="260647"/>
          </a:xfrm>
          <a:prstGeom prst="rect">
            <a:avLst/>
          </a:prstGeom>
          <a:solidFill>
            <a:srgbClr val="00B496"/>
          </a:solidFill>
          <a:ln>
            <a:noFill/>
          </a:ln>
          <a:effectLst/>
        </p:spPr>
        <p:txBody>
          <a:bodyPr vert="horz" wrap="square" lIns="91440" tIns="45720" rIns="91440" bIns="45720" numCol="1" rtlCol="0" anchor="ctr" anchorCtr="0" compatLnSpc="1">
            <a:prstTxWarp prst="textNoShape">
              <a:avLst/>
            </a:prstTxWarp>
            <a:noAutofit/>
          </a:bodyPr>
          <a:lstStyle>
            <a:lvl1pPr marL="0" indent="0">
              <a:buNone/>
              <a:defRPr lang="en-GB" sz="1200" b="0" dirty="0">
                <a:solidFill>
                  <a:srgbClr val="FFFFFF"/>
                </a:solidFill>
                <a:latin typeface="Calibri" panose="020F0502020204030204" pitchFamily="34" charset="0"/>
                <a:cs typeface="Calibri" panose="020F0502020204030204" pitchFamily="34" charset="0"/>
              </a:defRPr>
            </a:lvl1pPr>
          </a:lstStyle>
          <a:p>
            <a:pPr marL="0" lvl="0"/>
            <a:r>
              <a:rPr lang="en-GB" dirty="0" smtClean="0"/>
              <a:t>Navigator bar: click to edit or delete</a:t>
            </a:r>
            <a:endParaRPr lang="en-GB" dirty="0"/>
          </a:p>
        </p:txBody>
      </p:sp>
    </p:spTree>
    <p:extLst>
      <p:ext uri="{BB962C8B-B14F-4D97-AF65-F5344CB8AC3E}">
        <p14:creationId xmlns:p14="http://schemas.microsoft.com/office/powerpoint/2010/main" val="8513438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ext Box 15"/>
          <p:cNvSpPr txBox="1">
            <a:spLocks noChangeArrowheads="1"/>
          </p:cNvSpPr>
          <p:nvPr userDrawn="1"/>
        </p:nvSpPr>
        <p:spPr bwMode="auto">
          <a:xfrm>
            <a:off x="1" y="6597352"/>
            <a:ext cx="633456" cy="259200"/>
          </a:xfrm>
          <a:prstGeom prst="rect">
            <a:avLst/>
          </a:prstGeom>
          <a:solidFill>
            <a:srgbClr val="00B496"/>
          </a:solidFill>
          <a:ln>
            <a:solidFill>
              <a:srgbClr val="00B496"/>
            </a:solidFill>
          </a:ln>
          <a:effectLst/>
          <a:extLst/>
        </p:spPr>
        <p:txBody>
          <a:bodyPr lIns="180000" tIns="0" rIns="0" bIns="0" anchor="ctr"/>
          <a:lstStyle>
            <a:lvl1pPr eaLnBrk="0" hangingPunct="0">
              <a:defRPr sz="1200">
                <a:solidFill>
                  <a:schemeClr val="tx1"/>
                </a:solidFill>
                <a:latin typeface="Arial" pitchFamily="34" charset="0"/>
              </a:defRPr>
            </a:lvl1pPr>
            <a:lvl2pPr marL="742950" indent="-285750" eaLnBrk="0" hangingPunct="0">
              <a:defRPr sz="1200">
                <a:solidFill>
                  <a:schemeClr val="tx1"/>
                </a:solidFill>
                <a:latin typeface="Arial" pitchFamily="34" charset="0"/>
              </a:defRPr>
            </a:lvl2pPr>
            <a:lvl3pPr marL="1143000" indent="-228600" eaLnBrk="0" hangingPunct="0">
              <a:defRPr sz="1200">
                <a:solidFill>
                  <a:schemeClr val="tx1"/>
                </a:solidFill>
                <a:latin typeface="Arial" pitchFamily="34" charset="0"/>
              </a:defRPr>
            </a:lvl3pPr>
            <a:lvl4pPr marL="1600200" indent="-228600" eaLnBrk="0" hangingPunct="0">
              <a:defRPr sz="1200">
                <a:solidFill>
                  <a:schemeClr val="tx1"/>
                </a:solidFill>
                <a:latin typeface="Arial" pitchFamily="34" charset="0"/>
              </a:defRPr>
            </a:lvl4pPr>
            <a:lvl5pPr marL="2057400" indent="-228600" eaLnBrk="0" hangingPunct="0">
              <a:defRPr sz="1200">
                <a:solidFill>
                  <a:schemeClr val="tx1"/>
                </a:solidFill>
                <a:latin typeface="Arial" pitchFamily="34" charset="0"/>
              </a:defRPr>
            </a:lvl5pPr>
            <a:lvl6pPr marL="2514600" indent="-228600" algn="r" eaLnBrk="0" fontAlgn="base" hangingPunct="0">
              <a:spcBef>
                <a:spcPct val="50000"/>
              </a:spcBef>
              <a:spcAft>
                <a:spcPct val="0"/>
              </a:spcAft>
              <a:defRPr sz="1200">
                <a:solidFill>
                  <a:schemeClr val="tx1"/>
                </a:solidFill>
                <a:latin typeface="Arial" pitchFamily="34" charset="0"/>
              </a:defRPr>
            </a:lvl6pPr>
            <a:lvl7pPr marL="2971800" indent="-228600" algn="r" eaLnBrk="0" fontAlgn="base" hangingPunct="0">
              <a:spcBef>
                <a:spcPct val="50000"/>
              </a:spcBef>
              <a:spcAft>
                <a:spcPct val="0"/>
              </a:spcAft>
              <a:defRPr sz="1200">
                <a:solidFill>
                  <a:schemeClr val="tx1"/>
                </a:solidFill>
                <a:latin typeface="Arial" pitchFamily="34" charset="0"/>
              </a:defRPr>
            </a:lvl7pPr>
            <a:lvl8pPr marL="3429000" indent="-228600" algn="r" eaLnBrk="0" fontAlgn="base" hangingPunct="0">
              <a:spcBef>
                <a:spcPct val="50000"/>
              </a:spcBef>
              <a:spcAft>
                <a:spcPct val="0"/>
              </a:spcAft>
              <a:defRPr sz="1200">
                <a:solidFill>
                  <a:schemeClr val="tx1"/>
                </a:solidFill>
                <a:latin typeface="Arial" pitchFamily="34" charset="0"/>
              </a:defRPr>
            </a:lvl8pPr>
            <a:lvl9pPr marL="3886200" indent="-228600" algn="r" eaLnBrk="0" fontAlgn="base" hangingPunct="0">
              <a:spcBef>
                <a:spcPct val="50000"/>
              </a:spcBef>
              <a:spcAft>
                <a:spcPct val="0"/>
              </a:spcAft>
              <a:defRPr sz="1200">
                <a:solidFill>
                  <a:schemeClr val="tx1"/>
                </a:solidFill>
                <a:latin typeface="Arial" pitchFamily="34" charset="0"/>
              </a:defRPr>
            </a:lvl9pPr>
          </a:lstStyle>
          <a:p>
            <a:pPr algn="l" eaLnBrk="1" hangingPunct="1">
              <a:defRPr/>
            </a:pPr>
            <a:fld id="{BB48494D-4745-462F-BB6F-ABBE6BD5159F}" type="slidenum">
              <a:rPr lang="en-GB" sz="1200" smtClean="0">
                <a:solidFill>
                  <a:schemeClr val="bg1"/>
                </a:solidFill>
                <a:latin typeface="Calibri" pitchFamily="34" charset="0"/>
                <a:cs typeface="Calibri" pitchFamily="34" charset="0"/>
              </a:rPr>
              <a:pPr algn="l" eaLnBrk="1" hangingPunct="1">
                <a:defRPr/>
              </a:pPr>
              <a:t>‹#›</a:t>
            </a:fld>
            <a:endParaRPr lang="en-GB" sz="1100" dirty="0"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2666618539"/>
      </p:ext>
    </p:extLst>
  </p:cSld>
  <p:clrMap bg1="lt1" tx1="dk1" bg2="lt2" tx2="dk2" accent1="accent1" accent2="accent2" accent3="accent3" accent4="accent4" accent5="accent5" accent6="accent6" hlink="hlink" folHlink="folHlink"/>
  <p:sldLayoutIdLst>
    <p:sldLayoutId id="2147483745" r:id="rId1"/>
    <p:sldLayoutId id="2147483649" r:id="rId2"/>
    <p:sldLayoutId id="2147483768" r:id="rId3"/>
    <p:sldLayoutId id="2147483769" r:id="rId4"/>
    <p:sldLayoutId id="2147483770" r:id="rId5"/>
    <p:sldLayoutId id="2147483761" r:id="rId6"/>
    <p:sldLayoutId id="2147483762" r:id="rId7"/>
    <p:sldLayoutId id="2147483763" r:id="rId8"/>
    <p:sldLayoutId id="2147483764" r:id="rId9"/>
    <p:sldLayoutId id="2147483765" r:id="rId10"/>
    <p:sldLayoutId id="2147483767" r:id="rId11"/>
    <p:sldLayoutId id="2147483766"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package" Target="../embeddings/Microsoft_Word_Document2.docx"/><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package" Target="../embeddings/Microsoft_Word_Document1.docx"/></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hyperlink" Target="https://www.gov.uk/government/publications/productivity-in-nhs-hospitals"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746" y="2492896"/>
            <a:ext cx="8631713" cy="1512168"/>
          </a:xfrm>
        </p:spPr>
        <p:txBody>
          <a:bodyPr/>
          <a:lstStyle/>
          <a:p>
            <a:r>
              <a:rPr lang="en-GB" sz="4800" dirty="0" smtClean="0"/>
              <a:t>Procure 22 </a:t>
            </a:r>
            <a:r>
              <a:rPr lang="en-GB" sz="4800" dirty="0" smtClean="0"/>
              <a:t/>
            </a:r>
            <a:br>
              <a:rPr lang="en-GB" sz="4800" dirty="0" smtClean="0"/>
            </a:br>
            <a:r>
              <a:rPr lang="en-GB" sz="4800" dirty="0" smtClean="0"/>
              <a:t>ITT </a:t>
            </a:r>
            <a:r>
              <a:rPr lang="en-GB" sz="4800" dirty="0" smtClean="0"/>
              <a:t>Information</a:t>
            </a:r>
            <a:r>
              <a:rPr lang="en-GB" sz="4800" dirty="0" smtClean="0"/>
              <a:t> </a:t>
            </a:r>
            <a:r>
              <a:rPr lang="en-GB" sz="4800" dirty="0" smtClean="0"/>
              <a:t>Session</a:t>
            </a:r>
            <a:endParaRPr lang="en-GB" sz="4800" dirty="0"/>
          </a:p>
        </p:txBody>
      </p:sp>
      <p:sp>
        <p:nvSpPr>
          <p:cNvPr id="3" name="Text Placeholder 2"/>
          <p:cNvSpPr>
            <a:spLocks noGrp="1"/>
          </p:cNvSpPr>
          <p:nvPr>
            <p:ph type="body" sz="quarter" idx="10"/>
          </p:nvPr>
        </p:nvSpPr>
        <p:spPr/>
        <p:txBody>
          <a:bodyPr/>
          <a:lstStyle/>
          <a:p>
            <a:r>
              <a:rPr lang="en-GB" sz="2400" dirty="0" smtClean="0"/>
              <a:t>17</a:t>
            </a:r>
            <a:r>
              <a:rPr lang="en-GB" sz="2400" baseline="30000" dirty="0" smtClean="0"/>
              <a:t>th</a:t>
            </a:r>
            <a:r>
              <a:rPr lang="en-GB" sz="2400" dirty="0" smtClean="0"/>
              <a:t> May 2016</a:t>
            </a:r>
            <a:endParaRPr lang="en-GB" sz="2400" dirty="0"/>
          </a:p>
        </p:txBody>
      </p:sp>
      <p:pic>
        <p:nvPicPr>
          <p:cNvPr id="4" name="Picture 3" descr="C:\Users\JTalbot\AppData\Local\Microsoft\Windows\Temporary Internet Files\Content.Outlook\Q3CPHOFE\P22 Logo - lo res - jpeg.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33320" y="404664"/>
            <a:ext cx="1832610" cy="985520"/>
          </a:xfrm>
          <a:prstGeom prst="rect">
            <a:avLst/>
          </a:prstGeom>
          <a:noFill/>
          <a:ln>
            <a:noFill/>
          </a:ln>
        </p:spPr>
      </p:pic>
    </p:spTree>
    <p:extLst>
      <p:ext uri="{BB962C8B-B14F-4D97-AF65-F5344CB8AC3E}">
        <p14:creationId xmlns:p14="http://schemas.microsoft.com/office/powerpoint/2010/main" val="508368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Agenda</a:t>
            </a:r>
            <a:endParaRPr lang="en-GB" sz="3200" dirty="0"/>
          </a:p>
        </p:txBody>
      </p:sp>
      <p:sp>
        <p:nvSpPr>
          <p:cNvPr id="4" name="Text Placeholder 3"/>
          <p:cNvSpPr>
            <a:spLocks noGrp="1"/>
          </p:cNvSpPr>
          <p:nvPr>
            <p:ph type="body" idx="15"/>
          </p:nvPr>
        </p:nvSpPr>
        <p:spPr>
          <a:xfrm>
            <a:off x="183266" y="2084851"/>
            <a:ext cx="8280124" cy="360040"/>
          </a:xfrm>
          <a:noFill/>
        </p:spPr>
        <p:txBody>
          <a:bodyPr/>
          <a:lstStyle/>
          <a:p>
            <a:pPr marL="0" indent="0">
              <a:buNone/>
            </a:pPr>
            <a:r>
              <a:rPr lang="en-GB" sz="1800" dirty="0">
                <a:solidFill>
                  <a:schemeClr val="tx1"/>
                </a:solidFill>
              </a:rPr>
              <a:t>2</a:t>
            </a:r>
            <a:r>
              <a:rPr lang="en-GB" sz="1800" dirty="0" smtClean="0">
                <a:solidFill>
                  <a:schemeClr val="tx1"/>
                </a:solidFill>
              </a:rPr>
              <a:t>. Framework overview</a:t>
            </a:r>
            <a:endParaRPr lang="en-GB" sz="1800" dirty="0">
              <a:solidFill>
                <a:schemeClr val="tx1"/>
              </a:solidFill>
            </a:endParaRPr>
          </a:p>
        </p:txBody>
      </p:sp>
      <p:sp>
        <p:nvSpPr>
          <p:cNvPr id="5" name="Text Placeholder 4"/>
          <p:cNvSpPr>
            <a:spLocks noGrp="1"/>
          </p:cNvSpPr>
          <p:nvPr>
            <p:ph type="body" idx="16"/>
          </p:nvPr>
        </p:nvSpPr>
        <p:spPr>
          <a:xfrm>
            <a:off x="183266" y="2756926"/>
            <a:ext cx="8280124" cy="360040"/>
          </a:xfrm>
          <a:solidFill>
            <a:schemeClr val="bg1"/>
          </a:solidFill>
        </p:spPr>
        <p:txBody>
          <a:bodyPr/>
          <a:lstStyle/>
          <a:p>
            <a:r>
              <a:rPr lang="en-GB" sz="1800" dirty="0"/>
              <a:t>3</a:t>
            </a:r>
            <a:r>
              <a:rPr lang="en-GB" sz="1800" dirty="0" smtClean="0"/>
              <a:t>. ITT process</a:t>
            </a:r>
            <a:endParaRPr lang="en-GB" sz="1800" dirty="0"/>
          </a:p>
        </p:txBody>
      </p:sp>
      <p:sp>
        <p:nvSpPr>
          <p:cNvPr id="6" name="Text Placeholder 5"/>
          <p:cNvSpPr>
            <a:spLocks noGrp="1"/>
          </p:cNvSpPr>
          <p:nvPr>
            <p:ph type="body" idx="17"/>
          </p:nvPr>
        </p:nvSpPr>
        <p:spPr>
          <a:xfrm>
            <a:off x="183266" y="3429001"/>
            <a:ext cx="8280124" cy="360040"/>
          </a:xfrm>
          <a:solidFill>
            <a:srgbClr val="00B496"/>
          </a:solidFill>
        </p:spPr>
        <p:txBody>
          <a:bodyPr/>
          <a:lstStyle/>
          <a:p>
            <a:r>
              <a:rPr lang="en-GB" sz="1800" dirty="0">
                <a:solidFill>
                  <a:schemeClr val="bg1"/>
                </a:solidFill>
              </a:rPr>
              <a:t>4</a:t>
            </a:r>
            <a:r>
              <a:rPr lang="en-GB" sz="1800" dirty="0" smtClean="0">
                <a:solidFill>
                  <a:schemeClr val="bg1"/>
                </a:solidFill>
              </a:rPr>
              <a:t>. ITT </a:t>
            </a:r>
            <a:r>
              <a:rPr lang="en-GB" sz="1800" dirty="0">
                <a:solidFill>
                  <a:schemeClr val="bg1"/>
                </a:solidFill>
              </a:rPr>
              <a:t>e</a:t>
            </a:r>
            <a:r>
              <a:rPr lang="en-GB" sz="1800" dirty="0" smtClean="0">
                <a:solidFill>
                  <a:schemeClr val="bg1"/>
                </a:solidFill>
              </a:rPr>
              <a:t>valuation</a:t>
            </a:r>
            <a:endParaRPr lang="en-GB" sz="1800" dirty="0">
              <a:solidFill>
                <a:schemeClr val="bg1"/>
              </a:solidFill>
            </a:endParaRPr>
          </a:p>
        </p:txBody>
      </p:sp>
      <p:sp>
        <p:nvSpPr>
          <p:cNvPr id="8" name="Text Placeholder 7"/>
          <p:cNvSpPr>
            <a:spLocks noGrp="1"/>
          </p:cNvSpPr>
          <p:nvPr>
            <p:ph type="body" idx="19"/>
          </p:nvPr>
        </p:nvSpPr>
        <p:spPr>
          <a:xfrm>
            <a:off x="200472" y="4149080"/>
            <a:ext cx="8280124" cy="360040"/>
          </a:xfrm>
        </p:spPr>
        <p:txBody>
          <a:bodyPr/>
          <a:lstStyle/>
          <a:p>
            <a:r>
              <a:rPr lang="en-GB" sz="1800" dirty="0"/>
              <a:t>5</a:t>
            </a:r>
            <a:r>
              <a:rPr lang="en-GB" sz="1800" dirty="0" smtClean="0"/>
              <a:t>. Supplier follow up questions</a:t>
            </a:r>
            <a:endParaRPr lang="en-GB" sz="1800" dirty="0"/>
          </a:p>
        </p:txBody>
      </p:sp>
      <p:sp>
        <p:nvSpPr>
          <p:cNvPr id="9" name="Text Placeholder 8"/>
          <p:cNvSpPr>
            <a:spLocks noGrp="1"/>
          </p:cNvSpPr>
          <p:nvPr>
            <p:ph type="body" idx="20"/>
          </p:nvPr>
        </p:nvSpPr>
        <p:spPr>
          <a:xfrm>
            <a:off x="183266" y="4821153"/>
            <a:ext cx="8280124" cy="360040"/>
          </a:xfrm>
        </p:spPr>
        <p:txBody>
          <a:bodyPr/>
          <a:lstStyle/>
          <a:p>
            <a:r>
              <a:rPr lang="en-GB" sz="1800" dirty="0"/>
              <a:t>6</a:t>
            </a:r>
            <a:r>
              <a:rPr lang="en-GB" sz="1800" dirty="0" smtClean="0"/>
              <a:t>. Close</a:t>
            </a:r>
            <a:endParaRPr lang="en-GB" sz="1800" dirty="0"/>
          </a:p>
        </p:txBody>
      </p:sp>
      <p:sp>
        <p:nvSpPr>
          <p:cNvPr id="10" name="Text Placeholder 9"/>
          <p:cNvSpPr>
            <a:spLocks noGrp="1"/>
          </p:cNvSpPr>
          <p:nvPr>
            <p:ph type="body" idx="21"/>
          </p:nvPr>
        </p:nvSpPr>
        <p:spPr>
          <a:xfrm>
            <a:off x="8385382" y="2084851"/>
            <a:ext cx="1248139" cy="360040"/>
          </a:xfrm>
          <a:noFill/>
        </p:spPr>
        <p:txBody>
          <a:bodyPr/>
          <a:lstStyle/>
          <a:p>
            <a:pPr marL="0" indent="0">
              <a:buNone/>
            </a:pPr>
            <a:r>
              <a:rPr lang="en-GB" dirty="0" smtClean="0">
                <a:solidFill>
                  <a:schemeClr val="tx1"/>
                </a:solidFill>
              </a:rPr>
              <a:t>5</a:t>
            </a:r>
            <a:endParaRPr lang="en-GB" dirty="0">
              <a:solidFill>
                <a:schemeClr val="tx1"/>
              </a:solidFill>
            </a:endParaRPr>
          </a:p>
        </p:txBody>
      </p:sp>
      <p:sp>
        <p:nvSpPr>
          <p:cNvPr id="11" name="Text Placeholder 10"/>
          <p:cNvSpPr>
            <a:spLocks noGrp="1"/>
          </p:cNvSpPr>
          <p:nvPr>
            <p:ph type="body" idx="22"/>
          </p:nvPr>
        </p:nvSpPr>
        <p:spPr>
          <a:xfrm>
            <a:off x="8385382" y="2756926"/>
            <a:ext cx="1248139" cy="360040"/>
          </a:xfrm>
          <a:solidFill>
            <a:schemeClr val="bg1"/>
          </a:solidFill>
        </p:spPr>
        <p:txBody>
          <a:bodyPr/>
          <a:lstStyle/>
          <a:p>
            <a:r>
              <a:rPr lang="en-GB" dirty="0" smtClean="0"/>
              <a:t>7 -  9</a:t>
            </a:r>
            <a:endParaRPr lang="en-GB" dirty="0"/>
          </a:p>
        </p:txBody>
      </p:sp>
      <p:sp>
        <p:nvSpPr>
          <p:cNvPr id="12" name="Text Placeholder 11"/>
          <p:cNvSpPr>
            <a:spLocks noGrp="1"/>
          </p:cNvSpPr>
          <p:nvPr>
            <p:ph type="body" idx="23"/>
          </p:nvPr>
        </p:nvSpPr>
        <p:spPr>
          <a:xfrm>
            <a:off x="8385382" y="3429001"/>
            <a:ext cx="1248139" cy="360040"/>
          </a:xfrm>
          <a:solidFill>
            <a:srgbClr val="00B496"/>
          </a:solidFill>
        </p:spPr>
        <p:txBody>
          <a:bodyPr/>
          <a:lstStyle/>
          <a:p>
            <a:r>
              <a:rPr lang="en-GB" dirty="0" smtClean="0">
                <a:solidFill>
                  <a:schemeClr val="bg1"/>
                </a:solidFill>
              </a:rPr>
              <a:t>11 - 15</a:t>
            </a:r>
            <a:endParaRPr lang="en-GB" dirty="0">
              <a:solidFill>
                <a:schemeClr val="bg1"/>
              </a:solidFill>
            </a:endParaRPr>
          </a:p>
        </p:txBody>
      </p:sp>
      <p:sp>
        <p:nvSpPr>
          <p:cNvPr id="14" name="Text Placeholder 13"/>
          <p:cNvSpPr>
            <a:spLocks noGrp="1"/>
          </p:cNvSpPr>
          <p:nvPr>
            <p:ph type="body" idx="25"/>
          </p:nvPr>
        </p:nvSpPr>
        <p:spPr>
          <a:xfrm>
            <a:off x="8385382" y="4149080"/>
            <a:ext cx="1248139" cy="360040"/>
          </a:xfrm>
        </p:spPr>
        <p:txBody>
          <a:bodyPr/>
          <a:lstStyle/>
          <a:p>
            <a:r>
              <a:rPr lang="en-GB" dirty="0" smtClean="0"/>
              <a:t>17</a:t>
            </a:r>
            <a:endParaRPr lang="en-GB" dirty="0"/>
          </a:p>
        </p:txBody>
      </p:sp>
      <p:sp>
        <p:nvSpPr>
          <p:cNvPr id="15" name="Text Placeholder 14"/>
          <p:cNvSpPr>
            <a:spLocks noGrp="1"/>
          </p:cNvSpPr>
          <p:nvPr>
            <p:ph type="body" idx="26"/>
          </p:nvPr>
        </p:nvSpPr>
        <p:spPr>
          <a:xfrm>
            <a:off x="8385382" y="4821153"/>
            <a:ext cx="1248139" cy="360040"/>
          </a:xfrm>
        </p:spPr>
        <p:txBody>
          <a:bodyPr/>
          <a:lstStyle/>
          <a:p>
            <a:r>
              <a:rPr lang="en-GB" dirty="0" smtClean="0"/>
              <a:t>19</a:t>
            </a:r>
            <a:endParaRPr lang="en-GB" dirty="0"/>
          </a:p>
        </p:txBody>
      </p:sp>
      <p:sp>
        <p:nvSpPr>
          <p:cNvPr id="16" name="Text Placeholder 15"/>
          <p:cNvSpPr>
            <a:spLocks noGrp="1"/>
          </p:cNvSpPr>
          <p:nvPr>
            <p:ph type="body" idx="27"/>
          </p:nvPr>
        </p:nvSpPr>
        <p:spPr>
          <a:xfrm>
            <a:off x="8385382" y="908720"/>
            <a:ext cx="1248139" cy="360040"/>
          </a:xfrm>
        </p:spPr>
        <p:txBody>
          <a:bodyPr/>
          <a:lstStyle/>
          <a:p>
            <a:r>
              <a:rPr lang="en-GB" dirty="0" smtClean="0"/>
              <a:t>Page No.</a:t>
            </a:r>
            <a:endParaRPr lang="en-GB" dirty="0"/>
          </a:p>
        </p:txBody>
      </p:sp>
      <p:sp>
        <p:nvSpPr>
          <p:cNvPr id="18" name="Text Placeholder 4"/>
          <p:cNvSpPr>
            <a:spLocks noGrp="1"/>
          </p:cNvSpPr>
          <p:nvPr>
            <p:ph type="body" sz="quarter" idx="20"/>
          </p:nvPr>
        </p:nvSpPr>
        <p:spPr>
          <a:xfrm>
            <a:off x="833" y="2"/>
            <a:ext cx="9906000" cy="260647"/>
          </a:xfrm>
          <a:solidFill>
            <a:srgbClr val="00B496"/>
          </a:solidFill>
          <a:ln>
            <a:noFill/>
          </a:ln>
          <a:effectLst/>
        </p:spPr>
        <p:txBody>
          <a:bodyPr vert="horz" wrap="square" lIns="91440" tIns="45720" rIns="91440" bIns="45720" numCol="1" rtlCol="0" anchor="ctr" anchorCtr="0" compatLnSpc="1">
            <a:prstTxWarp prst="textNoShape">
              <a:avLst/>
            </a:prstTxWarp>
            <a:noAutofit/>
          </a:bodyPr>
          <a:lstStyle/>
          <a:p>
            <a:pPr>
              <a:spcBef>
                <a:spcPct val="20000"/>
              </a:spcBef>
            </a:pPr>
            <a:r>
              <a:rPr lang="en-GB" sz="1200" b="0" dirty="0" smtClean="0">
                <a:solidFill>
                  <a:srgbClr val="FFFFFF"/>
                </a:solidFill>
                <a:latin typeface="Calibri" panose="020F0502020204030204" pitchFamily="34" charset="0"/>
                <a:cs typeface="Calibri" panose="020F0502020204030204" pitchFamily="34" charset="0"/>
              </a:rPr>
              <a:t>AGENDA</a:t>
            </a:r>
            <a:endParaRPr lang="en-GB" sz="1200" b="0" dirty="0">
              <a:solidFill>
                <a:srgbClr val="FFFFFF"/>
              </a:solidFill>
              <a:latin typeface="Calibri" panose="020F0502020204030204" pitchFamily="34" charset="0"/>
              <a:cs typeface="Calibri" panose="020F0502020204030204" pitchFamily="34" charset="0"/>
            </a:endParaRPr>
          </a:p>
        </p:txBody>
      </p:sp>
      <p:sp>
        <p:nvSpPr>
          <p:cNvPr id="19" name="Text Placeholder 3"/>
          <p:cNvSpPr>
            <a:spLocks noGrp="1"/>
          </p:cNvSpPr>
          <p:nvPr>
            <p:ph type="body" idx="15"/>
          </p:nvPr>
        </p:nvSpPr>
        <p:spPr>
          <a:xfrm>
            <a:off x="183266" y="1412776"/>
            <a:ext cx="8280124" cy="360040"/>
          </a:xfrm>
          <a:noFill/>
        </p:spPr>
        <p:txBody>
          <a:bodyPr/>
          <a:lstStyle/>
          <a:p>
            <a:pPr marL="0" indent="0">
              <a:buNone/>
            </a:pPr>
            <a:r>
              <a:rPr lang="en-GB" sz="1800" dirty="0" smtClean="0">
                <a:solidFill>
                  <a:schemeClr val="tx1"/>
                </a:solidFill>
              </a:rPr>
              <a:t>1. Introduction</a:t>
            </a:r>
            <a:endParaRPr lang="en-GB" sz="1800" dirty="0">
              <a:solidFill>
                <a:schemeClr val="tx1"/>
              </a:solidFill>
            </a:endParaRPr>
          </a:p>
        </p:txBody>
      </p:sp>
      <p:sp>
        <p:nvSpPr>
          <p:cNvPr id="20" name="Text Placeholder 9"/>
          <p:cNvSpPr>
            <a:spLocks noGrp="1"/>
          </p:cNvSpPr>
          <p:nvPr>
            <p:ph type="body" idx="21"/>
          </p:nvPr>
        </p:nvSpPr>
        <p:spPr>
          <a:xfrm>
            <a:off x="8385382" y="1412776"/>
            <a:ext cx="1248139" cy="360040"/>
          </a:xfrm>
          <a:noFill/>
        </p:spPr>
        <p:txBody>
          <a:bodyPr/>
          <a:lstStyle/>
          <a:p>
            <a:pPr marL="0" indent="0">
              <a:buNone/>
            </a:pPr>
            <a:r>
              <a:rPr lang="en-GB" dirty="0">
                <a:solidFill>
                  <a:schemeClr val="tx1"/>
                </a:solidFill>
              </a:rPr>
              <a:t>3</a:t>
            </a:r>
            <a:r>
              <a:rPr lang="en-GB" dirty="0" smtClean="0">
                <a:solidFill>
                  <a:schemeClr val="tx1"/>
                </a:solidFill>
              </a:rPr>
              <a:t> </a:t>
            </a:r>
            <a:endParaRPr lang="en-GB" dirty="0">
              <a:solidFill>
                <a:schemeClr val="tx1"/>
              </a:solidFill>
            </a:endParaRPr>
          </a:p>
        </p:txBody>
      </p:sp>
    </p:spTree>
    <p:extLst>
      <p:ext uri="{BB962C8B-B14F-4D97-AF65-F5344CB8AC3E}">
        <p14:creationId xmlns:p14="http://schemas.microsoft.com/office/powerpoint/2010/main" val="34152325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Evaluation of quality responses</a:t>
            </a:r>
            <a:endParaRPr lang="en-GB" sz="3200" dirty="0"/>
          </a:p>
        </p:txBody>
      </p:sp>
      <p:sp>
        <p:nvSpPr>
          <p:cNvPr id="3" name="Text Placeholder 2"/>
          <p:cNvSpPr>
            <a:spLocks noGrp="1"/>
          </p:cNvSpPr>
          <p:nvPr>
            <p:ph type="body" sz="quarter" idx="10"/>
          </p:nvPr>
        </p:nvSpPr>
        <p:spPr/>
        <p:txBody>
          <a:bodyPr/>
          <a:lstStyle/>
          <a:p>
            <a:r>
              <a:rPr lang="en-GB" sz="1600" dirty="0" smtClean="0"/>
              <a:t>ITT quality evaluation is defined in Part A and should be responded to in Part B:</a:t>
            </a:r>
          </a:p>
          <a:p>
            <a:r>
              <a:rPr lang="en-GB" sz="1600" b="0" dirty="0" smtClean="0"/>
              <a:t> </a:t>
            </a:r>
            <a:r>
              <a:rPr lang="en-GB" sz="1600" b="0" dirty="0"/>
              <a:t>	</a:t>
            </a:r>
            <a:endParaRPr lang="en-GB" sz="1600" b="0" dirty="0" smtClean="0"/>
          </a:p>
          <a:p>
            <a:pPr marL="285750" indent="-285750">
              <a:buFontTx/>
              <a:buChar char="-"/>
            </a:pPr>
            <a:r>
              <a:rPr lang="en-GB" sz="1600" b="0" dirty="0" smtClean="0"/>
              <a:t>Tenderers are encouraged to read the guidance and ensure they fully understand the intent of the question</a:t>
            </a:r>
          </a:p>
          <a:p>
            <a:pPr marL="285750" indent="-285750">
              <a:buFontTx/>
              <a:buChar char="-"/>
            </a:pPr>
            <a:endParaRPr lang="en-GB" sz="1600" b="0" dirty="0" smtClean="0"/>
          </a:p>
          <a:p>
            <a:pPr marL="285750" indent="-285750">
              <a:buFontTx/>
              <a:buChar char="-"/>
            </a:pPr>
            <a:r>
              <a:rPr lang="en-GB" sz="1600" b="0" dirty="0" smtClean="0"/>
              <a:t>Tenderers should include all information required to respond to a particular question within the response</a:t>
            </a:r>
          </a:p>
          <a:p>
            <a:pPr marL="285750" indent="-285750">
              <a:buFontTx/>
              <a:buChar char="-"/>
            </a:pPr>
            <a:endParaRPr lang="en-GB" sz="1600" b="0" dirty="0"/>
          </a:p>
          <a:p>
            <a:pPr marL="285750" indent="-285750">
              <a:buFontTx/>
              <a:buChar char="-"/>
            </a:pPr>
            <a:r>
              <a:rPr lang="en-GB" sz="1600" b="0" dirty="0" smtClean="0"/>
              <a:t>As per the guidance in Part B please upload individual documents for each response E1 a) through E3 d)</a:t>
            </a:r>
          </a:p>
          <a:p>
            <a:pPr marL="285750" indent="-285750">
              <a:buFontTx/>
              <a:buChar char="-"/>
            </a:pPr>
            <a:endParaRPr lang="en-GB" sz="1600" b="0" dirty="0"/>
          </a:p>
          <a:p>
            <a:pPr marL="285750" indent="-285750">
              <a:buFontTx/>
              <a:buChar char="-"/>
            </a:pPr>
            <a:endParaRPr lang="en-GB" sz="1600" b="0" dirty="0" smtClean="0"/>
          </a:p>
          <a:p>
            <a:endParaRPr lang="en-GB" sz="1600" dirty="0" smtClean="0"/>
          </a:p>
          <a:p>
            <a:r>
              <a:rPr lang="en-GB" sz="1600" dirty="0" smtClean="0"/>
              <a:t>ITT evaluation of quality responses:</a:t>
            </a:r>
            <a:endParaRPr lang="en-GB" sz="1600" dirty="0"/>
          </a:p>
          <a:p>
            <a:endParaRPr lang="en-GB" sz="1600" b="0" dirty="0"/>
          </a:p>
          <a:p>
            <a:pPr marL="285750" indent="-285750">
              <a:buFontTx/>
              <a:buChar char="-"/>
            </a:pPr>
            <a:r>
              <a:rPr lang="en-GB" sz="1600" b="0" dirty="0" smtClean="0"/>
              <a:t>Each criteria response document from each tenderer will be reviewed and scored individually </a:t>
            </a:r>
            <a:r>
              <a:rPr lang="en-GB" sz="1600" b="0" dirty="0"/>
              <a:t>by </a:t>
            </a:r>
            <a:r>
              <a:rPr lang="en-GB" sz="1600" b="0" dirty="0" smtClean="0"/>
              <a:t>the allocated </a:t>
            </a:r>
            <a:r>
              <a:rPr lang="en-GB" sz="1600" b="0" dirty="0"/>
              <a:t>panel </a:t>
            </a:r>
            <a:r>
              <a:rPr lang="en-GB" sz="1600" b="0" dirty="0" smtClean="0"/>
              <a:t>members</a:t>
            </a:r>
          </a:p>
          <a:p>
            <a:endParaRPr lang="en-GB" sz="1600" b="0" dirty="0" smtClean="0"/>
          </a:p>
          <a:p>
            <a:endParaRPr lang="en-GB" sz="1600" b="0" dirty="0"/>
          </a:p>
          <a:p>
            <a:pPr marL="285750" indent="-285750">
              <a:buFontTx/>
              <a:buChar char="-"/>
            </a:pPr>
            <a:r>
              <a:rPr lang="en-GB" sz="1600" b="0" dirty="0" smtClean="0"/>
              <a:t>A moderation meeting </a:t>
            </a:r>
            <a:r>
              <a:rPr lang="en-GB" sz="1600" b="0" dirty="0"/>
              <a:t>with those same evaluators </a:t>
            </a:r>
            <a:r>
              <a:rPr lang="en-GB" sz="1600" b="0" dirty="0" smtClean="0"/>
              <a:t>will be held to  </a:t>
            </a:r>
            <a:r>
              <a:rPr lang="en-GB" sz="1600" b="0" dirty="0"/>
              <a:t>reach a consensus grade for each tenderer against each question</a:t>
            </a:r>
            <a:endParaRPr lang="en-GB" sz="1600" b="0" dirty="0" smtClean="0"/>
          </a:p>
          <a:p>
            <a:endParaRPr lang="en-GB" sz="1600" b="0" dirty="0" smtClean="0"/>
          </a:p>
          <a:p>
            <a:endParaRPr lang="en-GB" sz="1600" b="0" dirty="0"/>
          </a:p>
          <a:p>
            <a:endParaRPr lang="en-GB" sz="1600" b="0" dirty="0"/>
          </a:p>
        </p:txBody>
      </p:sp>
      <p:sp>
        <p:nvSpPr>
          <p:cNvPr id="5" name="Text Placeholder 4"/>
          <p:cNvSpPr>
            <a:spLocks noGrp="1"/>
          </p:cNvSpPr>
          <p:nvPr>
            <p:ph type="body" sz="quarter" idx="20"/>
          </p:nvPr>
        </p:nvSpPr>
        <p:spPr/>
        <p:txBody>
          <a:bodyPr/>
          <a:lstStyle/>
          <a:p>
            <a:r>
              <a:rPr lang="en-GB" dirty="0" smtClean="0"/>
              <a:t>ITT EVALUATION</a:t>
            </a:r>
            <a:endParaRPr lang="en-GB" dirty="0"/>
          </a:p>
        </p:txBody>
      </p:sp>
      <p:graphicFrame>
        <p:nvGraphicFramePr>
          <p:cNvPr id="8" name="Object 7"/>
          <p:cNvGraphicFramePr>
            <a:graphicFrameLocks noChangeAspect="1"/>
          </p:cNvGraphicFramePr>
          <p:nvPr>
            <p:extLst>
              <p:ext uri="{D42A27DB-BD31-4B8C-83A1-F6EECF244321}">
                <p14:modId xmlns:p14="http://schemas.microsoft.com/office/powerpoint/2010/main" val="1498079565"/>
              </p:ext>
            </p:extLst>
          </p:nvPr>
        </p:nvGraphicFramePr>
        <p:xfrm>
          <a:off x="1136576" y="3356992"/>
          <a:ext cx="914400" cy="771525"/>
        </p:xfrm>
        <a:graphic>
          <a:graphicData uri="http://schemas.openxmlformats.org/presentationml/2006/ole">
            <mc:AlternateContent xmlns:mc="http://schemas.openxmlformats.org/markup-compatibility/2006">
              <mc:Choice xmlns:v="urn:schemas-microsoft-com:vml" Requires="v">
                <p:oleObj spid="_x0000_s2080" name="Document" showAsIcon="1" r:id="rId4" imgW="914400" imgH="771480" progId="Word.Document.12">
                  <p:embed/>
                </p:oleObj>
              </mc:Choice>
              <mc:Fallback>
                <p:oleObj name="Document" showAsIcon="1" r:id="rId4" imgW="914400" imgH="771480" progId="Word.Document.12">
                  <p:embed/>
                  <p:pic>
                    <p:nvPicPr>
                      <p:cNvPr id="0" name=""/>
                      <p:cNvPicPr/>
                      <p:nvPr/>
                    </p:nvPicPr>
                    <p:blipFill>
                      <a:blip r:embed="rId5"/>
                      <a:stretch>
                        <a:fillRect/>
                      </a:stretch>
                    </p:blipFill>
                    <p:spPr>
                      <a:xfrm>
                        <a:off x="1136576" y="3356992"/>
                        <a:ext cx="914400" cy="771525"/>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614565709"/>
              </p:ext>
            </p:extLst>
          </p:nvPr>
        </p:nvGraphicFramePr>
        <p:xfrm>
          <a:off x="1208584" y="5229200"/>
          <a:ext cx="914400" cy="771525"/>
        </p:xfrm>
        <a:graphic>
          <a:graphicData uri="http://schemas.openxmlformats.org/presentationml/2006/ole">
            <mc:AlternateContent xmlns:mc="http://schemas.openxmlformats.org/markup-compatibility/2006">
              <mc:Choice xmlns:v="urn:schemas-microsoft-com:vml" Requires="v">
                <p:oleObj spid="_x0000_s2081" name="Document" showAsIcon="1" r:id="rId7" imgW="914400" imgH="771480" progId="Word.Document.12">
                  <p:embed/>
                </p:oleObj>
              </mc:Choice>
              <mc:Fallback>
                <p:oleObj name="Document" showAsIcon="1" r:id="rId7" imgW="914400" imgH="771480" progId="Word.Document.12">
                  <p:embed/>
                  <p:pic>
                    <p:nvPicPr>
                      <p:cNvPr id="0" name=""/>
                      <p:cNvPicPr/>
                      <p:nvPr/>
                    </p:nvPicPr>
                    <p:blipFill>
                      <a:blip r:embed="rId8"/>
                      <a:stretch>
                        <a:fillRect/>
                      </a:stretch>
                    </p:blipFill>
                    <p:spPr>
                      <a:xfrm>
                        <a:off x="1208584" y="5229200"/>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24954696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Evaluation of cost responses</a:t>
            </a:r>
            <a:endParaRPr lang="en-GB" sz="3200" dirty="0"/>
          </a:p>
        </p:txBody>
      </p:sp>
      <p:sp>
        <p:nvSpPr>
          <p:cNvPr id="3" name="Text Placeholder 2"/>
          <p:cNvSpPr>
            <a:spLocks noGrp="1"/>
          </p:cNvSpPr>
          <p:nvPr>
            <p:ph type="body" sz="quarter" idx="10"/>
          </p:nvPr>
        </p:nvSpPr>
        <p:spPr/>
        <p:txBody>
          <a:bodyPr/>
          <a:lstStyle/>
          <a:p>
            <a:r>
              <a:rPr lang="en-GB" sz="1600" dirty="0" smtClean="0"/>
              <a:t>ITT cost evaluation is defined in Part A and should be responded to in Part B:</a:t>
            </a:r>
          </a:p>
          <a:p>
            <a:r>
              <a:rPr lang="en-GB" sz="1600" b="0" dirty="0" smtClean="0"/>
              <a:t> </a:t>
            </a:r>
            <a:r>
              <a:rPr lang="en-GB" sz="1600" b="0" dirty="0"/>
              <a:t>	</a:t>
            </a:r>
            <a:endParaRPr lang="en-GB" sz="1600" b="0" dirty="0" smtClean="0"/>
          </a:p>
          <a:p>
            <a:pPr marL="285750" indent="-285750">
              <a:buFontTx/>
              <a:buChar char="-"/>
            </a:pPr>
            <a:r>
              <a:rPr lang="en-GB" sz="1600" b="0" dirty="0" smtClean="0"/>
              <a:t>Tenderers should complete all the spread sheets as defined</a:t>
            </a:r>
          </a:p>
          <a:p>
            <a:pPr marL="646113" lvl="1" indent="-285750">
              <a:buFontTx/>
              <a:buChar char="-"/>
            </a:pPr>
            <a:r>
              <a:rPr lang="en-GB" sz="1600" dirty="0" smtClean="0"/>
              <a:t>PSCP Cost Schedule: ensuring relevant PSCM information is copied</a:t>
            </a:r>
          </a:p>
          <a:p>
            <a:pPr marL="646113" lvl="1" indent="-285750">
              <a:buFontTx/>
              <a:buChar char="-"/>
            </a:pPr>
            <a:r>
              <a:rPr lang="en-GB" sz="1600" b="0" dirty="0" smtClean="0"/>
              <a:t>PSCM Constructor, M&amp;E Installer Cost Schedule </a:t>
            </a:r>
          </a:p>
          <a:p>
            <a:pPr marL="646113" lvl="1" indent="-285750">
              <a:buFontTx/>
              <a:buChar char="-"/>
            </a:pPr>
            <a:r>
              <a:rPr lang="en-GB" sz="1600" dirty="0" smtClean="0"/>
              <a:t>PSCM Designers Cost Schedule</a:t>
            </a:r>
          </a:p>
          <a:p>
            <a:pPr marL="646113" lvl="1" indent="-285750">
              <a:buFontTx/>
              <a:buChar char="-"/>
            </a:pPr>
            <a:r>
              <a:rPr lang="en-GB" sz="1600" b="0" dirty="0" smtClean="0"/>
              <a:t>Design Resource Model</a:t>
            </a:r>
          </a:p>
          <a:p>
            <a:endParaRPr lang="en-GB" sz="1600" b="0" dirty="0" smtClean="0"/>
          </a:p>
          <a:p>
            <a:pPr marL="285750" indent="-285750">
              <a:buFontTx/>
              <a:buChar char="-"/>
            </a:pPr>
            <a:r>
              <a:rPr lang="en-GB" sz="1600" dirty="0" smtClean="0"/>
              <a:t>Fee: if not part of defined cost then included in the Fee</a:t>
            </a:r>
          </a:p>
          <a:p>
            <a:pPr marL="646113" lvl="1" indent="-285750">
              <a:buFontTx/>
              <a:buChar char="-"/>
            </a:pPr>
            <a:r>
              <a:rPr lang="en-GB" sz="1600" b="0" dirty="0" smtClean="0"/>
              <a:t>Requirements in Framework Agreement and Schedules that does not form part of Defined Cost is in Fee</a:t>
            </a:r>
          </a:p>
          <a:p>
            <a:pPr marL="646113" lvl="1" indent="-285750">
              <a:buFontTx/>
              <a:buChar char="-"/>
            </a:pPr>
            <a:r>
              <a:rPr lang="en-GB" sz="1600" dirty="0" smtClean="0"/>
              <a:t>Cost Schedules  identify If this is not clear please ask for clarity</a:t>
            </a:r>
          </a:p>
          <a:p>
            <a:pPr marL="646113" lvl="1" indent="-285750">
              <a:buFontTx/>
              <a:buChar char="-"/>
            </a:pPr>
            <a:r>
              <a:rPr lang="en-GB" sz="1600" dirty="0"/>
              <a:t>Any project collaboration software, contract </a:t>
            </a:r>
            <a:r>
              <a:rPr lang="en-GB" sz="1600" dirty="0" smtClean="0"/>
              <a:t>administration </a:t>
            </a:r>
            <a:r>
              <a:rPr lang="en-GB" sz="1600" dirty="0"/>
              <a:t>software and common data environment software used on P22 projects is costed within the PSCP fee percentage and not Defined Cost</a:t>
            </a:r>
            <a:r>
              <a:rPr lang="en-GB" sz="1600" dirty="0" smtClean="0"/>
              <a:t>.</a:t>
            </a:r>
          </a:p>
          <a:p>
            <a:pPr marL="646113" lvl="1" indent="-285750">
              <a:buFontTx/>
              <a:buChar char="-"/>
            </a:pPr>
            <a:r>
              <a:rPr lang="en-GB" sz="1600" dirty="0" smtClean="0"/>
              <a:t>Examples </a:t>
            </a:r>
            <a:r>
              <a:rPr lang="en-GB" sz="1600" dirty="0"/>
              <a:t>of items to be included within the relevant fee percentage are: Insurance, Corporate risk, P22 Framework Management Services Charges, benchmarking, attendance at P22 working groups etc</a:t>
            </a:r>
            <a:r>
              <a:rPr lang="en-GB" sz="1600" dirty="0" smtClean="0"/>
              <a:t>.</a:t>
            </a:r>
            <a:endParaRPr lang="en-GB" sz="1600" b="0" dirty="0" smtClean="0"/>
          </a:p>
          <a:p>
            <a:endParaRPr lang="en-GB" b="0" dirty="0"/>
          </a:p>
          <a:p>
            <a:endParaRPr lang="en-GB" b="0" dirty="0"/>
          </a:p>
        </p:txBody>
      </p:sp>
      <p:sp>
        <p:nvSpPr>
          <p:cNvPr id="5" name="Text Placeholder 4"/>
          <p:cNvSpPr>
            <a:spLocks noGrp="1"/>
          </p:cNvSpPr>
          <p:nvPr>
            <p:ph type="body" sz="quarter" idx="20"/>
          </p:nvPr>
        </p:nvSpPr>
        <p:spPr/>
        <p:txBody>
          <a:bodyPr/>
          <a:lstStyle/>
          <a:p>
            <a:r>
              <a:rPr lang="en-GB" dirty="0" smtClean="0"/>
              <a:t>ITT EVALUATION</a:t>
            </a:r>
            <a:endParaRPr lang="en-GB" dirty="0"/>
          </a:p>
        </p:txBody>
      </p:sp>
    </p:spTree>
    <p:extLst>
      <p:ext uri="{BB962C8B-B14F-4D97-AF65-F5344CB8AC3E}">
        <p14:creationId xmlns:p14="http://schemas.microsoft.com/office/powerpoint/2010/main" val="30950901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Evaluation of cost responses</a:t>
            </a:r>
            <a:endParaRPr lang="en-GB" sz="3200" dirty="0"/>
          </a:p>
        </p:txBody>
      </p:sp>
      <p:sp>
        <p:nvSpPr>
          <p:cNvPr id="3" name="Text Placeholder 2"/>
          <p:cNvSpPr>
            <a:spLocks noGrp="1"/>
          </p:cNvSpPr>
          <p:nvPr>
            <p:ph type="body" sz="quarter" idx="10"/>
          </p:nvPr>
        </p:nvSpPr>
        <p:spPr>
          <a:xfrm>
            <a:off x="254340" y="1124744"/>
            <a:ext cx="9413798" cy="914400"/>
          </a:xfrm>
        </p:spPr>
        <p:txBody>
          <a:bodyPr/>
          <a:lstStyle/>
          <a:p>
            <a:r>
              <a:rPr lang="en-GB" sz="1800" dirty="0" smtClean="0"/>
              <a:t>ITT evaluation of cost responses:</a:t>
            </a:r>
            <a:r>
              <a:rPr lang="en-GB" sz="1800" dirty="0"/>
              <a:t> </a:t>
            </a:r>
            <a:r>
              <a:rPr lang="en-GB" sz="1800" dirty="0" smtClean="0"/>
              <a:t>FEE</a:t>
            </a:r>
          </a:p>
          <a:p>
            <a:endParaRPr lang="en-GB" sz="1800" b="0" dirty="0"/>
          </a:p>
          <a:p>
            <a:pPr marL="285750" indent="-285750">
              <a:buFontTx/>
              <a:buChar char="-"/>
            </a:pPr>
            <a:r>
              <a:rPr lang="en-GB" sz="1800" b="0" dirty="0"/>
              <a:t>PSCP fee for master planning and 6 value </a:t>
            </a:r>
            <a:r>
              <a:rPr lang="en-GB" sz="1800" b="0" dirty="0" smtClean="0"/>
              <a:t>bands</a:t>
            </a:r>
          </a:p>
          <a:p>
            <a:pPr marL="285750" indent="-285750">
              <a:buFontTx/>
              <a:buChar char="-"/>
            </a:pPr>
            <a:r>
              <a:rPr lang="en-GB" sz="1800" b="0" dirty="0" smtClean="0"/>
              <a:t>Within each of the 7 categories above there are four fee percentages. </a:t>
            </a:r>
          </a:p>
          <a:p>
            <a:pPr marL="285750" indent="-285750">
              <a:buFontTx/>
              <a:buChar char="-"/>
            </a:pPr>
            <a:r>
              <a:rPr lang="en-GB" sz="1800" b="0" dirty="0" smtClean="0"/>
              <a:t>S/C constructor and M&amp;E will include the average S/C fee %</a:t>
            </a:r>
          </a:p>
          <a:p>
            <a:pPr marL="646113" lvl="1" indent="-285750">
              <a:buFontTx/>
              <a:buChar char="-"/>
            </a:pPr>
            <a:endParaRPr lang="en-GB" b="0" dirty="0"/>
          </a:p>
          <a:p>
            <a:endParaRPr lang="en-GB" b="0" dirty="0" smtClean="0"/>
          </a:p>
          <a:p>
            <a:endParaRPr lang="en-GB" b="0" dirty="0"/>
          </a:p>
          <a:p>
            <a:endParaRPr lang="en-GB" b="0" dirty="0"/>
          </a:p>
        </p:txBody>
      </p:sp>
      <p:sp>
        <p:nvSpPr>
          <p:cNvPr id="5" name="Text Placeholder 4"/>
          <p:cNvSpPr>
            <a:spLocks noGrp="1"/>
          </p:cNvSpPr>
          <p:nvPr>
            <p:ph type="body" sz="quarter" idx="20"/>
          </p:nvPr>
        </p:nvSpPr>
        <p:spPr/>
        <p:txBody>
          <a:bodyPr/>
          <a:lstStyle/>
          <a:p>
            <a:r>
              <a:rPr lang="en-GB" dirty="0" smtClean="0"/>
              <a:t>ITT EVALUATION</a:t>
            </a:r>
            <a:endParaRPr lang="en-GB" dirty="0"/>
          </a:p>
        </p:txBody>
      </p:sp>
      <p:pic>
        <p:nvPicPr>
          <p:cNvPr id="307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472" y="3068960"/>
            <a:ext cx="9577064" cy="2694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54438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Evaluation of cost responses</a:t>
            </a:r>
            <a:endParaRPr lang="en-GB" sz="3200" dirty="0"/>
          </a:p>
        </p:txBody>
      </p:sp>
      <p:sp>
        <p:nvSpPr>
          <p:cNvPr id="3" name="Text Placeholder 2"/>
          <p:cNvSpPr>
            <a:spLocks noGrp="1"/>
          </p:cNvSpPr>
          <p:nvPr>
            <p:ph type="body" sz="quarter" idx="10"/>
          </p:nvPr>
        </p:nvSpPr>
        <p:spPr/>
        <p:txBody>
          <a:bodyPr/>
          <a:lstStyle/>
          <a:p>
            <a:r>
              <a:rPr lang="en-GB" sz="1800" dirty="0" smtClean="0"/>
              <a:t>ITT evaluation of cost responses:</a:t>
            </a:r>
            <a:r>
              <a:rPr lang="en-GB" sz="1800" dirty="0"/>
              <a:t> </a:t>
            </a:r>
            <a:r>
              <a:rPr lang="en-GB" sz="1800" dirty="0" smtClean="0"/>
              <a:t>Hourly Rates for Design Outside Working Area</a:t>
            </a:r>
          </a:p>
          <a:p>
            <a:endParaRPr lang="en-GB" b="0" dirty="0" smtClean="0"/>
          </a:p>
          <a:p>
            <a:pPr marL="285750" indent="-285750">
              <a:buFontTx/>
              <a:buChar char="-"/>
            </a:pPr>
            <a:endParaRPr lang="en-GB" b="0" dirty="0" smtClean="0"/>
          </a:p>
          <a:p>
            <a:pPr marL="646113" lvl="1" indent="-285750">
              <a:buFontTx/>
              <a:buChar char="-"/>
            </a:pPr>
            <a:endParaRPr lang="en-GB" b="0" dirty="0"/>
          </a:p>
          <a:p>
            <a:endParaRPr lang="en-GB" b="0" dirty="0" smtClean="0"/>
          </a:p>
          <a:p>
            <a:endParaRPr lang="en-GB" b="0" dirty="0"/>
          </a:p>
          <a:p>
            <a:endParaRPr lang="en-GB" b="0" dirty="0"/>
          </a:p>
        </p:txBody>
      </p:sp>
      <p:sp>
        <p:nvSpPr>
          <p:cNvPr id="5" name="Text Placeholder 4"/>
          <p:cNvSpPr>
            <a:spLocks noGrp="1"/>
          </p:cNvSpPr>
          <p:nvPr>
            <p:ph type="body" sz="quarter" idx="20"/>
          </p:nvPr>
        </p:nvSpPr>
        <p:spPr/>
        <p:txBody>
          <a:bodyPr/>
          <a:lstStyle/>
          <a:p>
            <a:r>
              <a:rPr lang="en-GB" dirty="0" smtClean="0"/>
              <a:t>ITT EVALUATION</a:t>
            </a:r>
            <a:endParaRPr lang="en-GB" dirty="0"/>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0" y="1772816"/>
            <a:ext cx="9905999" cy="3744416"/>
          </a:xfrm>
          <a:prstGeom prst="rect">
            <a:avLst/>
          </a:prstGeom>
          <a:noFill/>
          <a:ln>
            <a:noFill/>
          </a:ln>
        </p:spPr>
      </p:pic>
    </p:spTree>
    <p:extLst>
      <p:ext uri="{BB962C8B-B14F-4D97-AF65-F5344CB8AC3E}">
        <p14:creationId xmlns:p14="http://schemas.microsoft.com/office/powerpoint/2010/main" val="38645393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dirty="0" smtClean="0"/>
              <a:t>Evaluation of cost responses</a:t>
            </a:r>
            <a:endParaRPr lang="en-GB" sz="2800" dirty="0"/>
          </a:p>
        </p:txBody>
      </p:sp>
      <p:sp>
        <p:nvSpPr>
          <p:cNvPr id="3" name="Text Placeholder 2"/>
          <p:cNvSpPr>
            <a:spLocks noGrp="1"/>
          </p:cNvSpPr>
          <p:nvPr>
            <p:ph type="body" sz="quarter" idx="10"/>
          </p:nvPr>
        </p:nvSpPr>
        <p:spPr/>
        <p:txBody>
          <a:bodyPr/>
          <a:lstStyle/>
          <a:p>
            <a:r>
              <a:rPr lang="en-GB" sz="1800" dirty="0" smtClean="0"/>
              <a:t>ITT evaluation of cost responses:</a:t>
            </a:r>
            <a:r>
              <a:rPr lang="en-GB" sz="1800" dirty="0"/>
              <a:t> </a:t>
            </a:r>
            <a:r>
              <a:rPr lang="en-GB" sz="1800" dirty="0" smtClean="0"/>
              <a:t>Hourly Rates for Design Outside Working Area</a:t>
            </a:r>
          </a:p>
          <a:p>
            <a:endParaRPr lang="en-GB" b="0" dirty="0" smtClean="0"/>
          </a:p>
          <a:p>
            <a:pPr marL="285750" indent="-285750">
              <a:buFontTx/>
              <a:buChar char="-"/>
            </a:pPr>
            <a:endParaRPr lang="en-GB" b="0" dirty="0" smtClean="0"/>
          </a:p>
          <a:p>
            <a:pPr marL="646113" lvl="1" indent="-285750">
              <a:buFontTx/>
              <a:buChar char="-"/>
            </a:pPr>
            <a:endParaRPr lang="en-GB" b="0" dirty="0"/>
          </a:p>
          <a:p>
            <a:endParaRPr lang="en-GB" b="0" dirty="0" smtClean="0"/>
          </a:p>
          <a:p>
            <a:endParaRPr lang="en-GB" b="0" dirty="0"/>
          </a:p>
          <a:p>
            <a:endParaRPr lang="en-GB" b="0" dirty="0"/>
          </a:p>
        </p:txBody>
      </p:sp>
      <p:sp>
        <p:nvSpPr>
          <p:cNvPr id="5" name="Text Placeholder 4"/>
          <p:cNvSpPr>
            <a:spLocks noGrp="1"/>
          </p:cNvSpPr>
          <p:nvPr>
            <p:ph type="body" sz="quarter" idx="20"/>
          </p:nvPr>
        </p:nvSpPr>
        <p:spPr/>
        <p:txBody>
          <a:bodyPr/>
          <a:lstStyle/>
          <a:p>
            <a:r>
              <a:rPr lang="en-GB" dirty="0" smtClean="0"/>
              <a:t>ITT EVALUATION</a:t>
            </a:r>
            <a:endParaRPr lang="en-GB" dirty="0"/>
          </a:p>
        </p:txBody>
      </p:sp>
      <p:pic>
        <p:nvPicPr>
          <p:cNvPr id="8" name="Picture 7"/>
          <p:cNvPicPr/>
          <p:nvPr/>
        </p:nvPicPr>
        <p:blipFill>
          <a:blip r:embed="rId2">
            <a:extLst>
              <a:ext uri="{28A0092B-C50C-407E-A947-70E740481C1C}">
                <a14:useLocalDpi xmlns:a14="http://schemas.microsoft.com/office/drawing/2010/main" val="0"/>
              </a:ext>
            </a:extLst>
          </a:blip>
          <a:srcRect/>
          <a:stretch>
            <a:fillRect/>
          </a:stretch>
        </p:blipFill>
        <p:spPr bwMode="auto">
          <a:xfrm>
            <a:off x="2000672" y="1484784"/>
            <a:ext cx="5760640" cy="5184576"/>
          </a:xfrm>
          <a:prstGeom prst="rect">
            <a:avLst/>
          </a:prstGeom>
          <a:noFill/>
          <a:ln>
            <a:noFill/>
          </a:ln>
        </p:spPr>
      </p:pic>
    </p:spTree>
    <p:extLst>
      <p:ext uri="{BB962C8B-B14F-4D97-AF65-F5344CB8AC3E}">
        <p14:creationId xmlns:p14="http://schemas.microsoft.com/office/powerpoint/2010/main" val="1482130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Agenda</a:t>
            </a:r>
            <a:endParaRPr lang="en-GB" sz="3200" dirty="0"/>
          </a:p>
        </p:txBody>
      </p:sp>
      <p:sp>
        <p:nvSpPr>
          <p:cNvPr id="4" name="Text Placeholder 3"/>
          <p:cNvSpPr>
            <a:spLocks noGrp="1"/>
          </p:cNvSpPr>
          <p:nvPr>
            <p:ph type="body" idx="15"/>
          </p:nvPr>
        </p:nvSpPr>
        <p:spPr>
          <a:xfrm>
            <a:off x="183266" y="2084851"/>
            <a:ext cx="8280124" cy="360040"/>
          </a:xfrm>
          <a:noFill/>
        </p:spPr>
        <p:txBody>
          <a:bodyPr/>
          <a:lstStyle/>
          <a:p>
            <a:pPr marL="0" indent="0">
              <a:buNone/>
            </a:pPr>
            <a:r>
              <a:rPr lang="en-GB" sz="1800" dirty="0">
                <a:solidFill>
                  <a:schemeClr val="tx1"/>
                </a:solidFill>
              </a:rPr>
              <a:t>2</a:t>
            </a:r>
            <a:r>
              <a:rPr lang="en-GB" sz="1800" dirty="0" smtClean="0">
                <a:solidFill>
                  <a:schemeClr val="tx1"/>
                </a:solidFill>
              </a:rPr>
              <a:t>. Framework overview</a:t>
            </a:r>
            <a:endParaRPr lang="en-GB" sz="1800" dirty="0">
              <a:solidFill>
                <a:schemeClr val="tx1"/>
              </a:solidFill>
            </a:endParaRPr>
          </a:p>
        </p:txBody>
      </p:sp>
      <p:sp>
        <p:nvSpPr>
          <p:cNvPr id="5" name="Text Placeholder 4"/>
          <p:cNvSpPr>
            <a:spLocks noGrp="1"/>
          </p:cNvSpPr>
          <p:nvPr>
            <p:ph type="body" idx="16"/>
          </p:nvPr>
        </p:nvSpPr>
        <p:spPr>
          <a:xfrm>
            <a:off x="183266" y="2756926"/>
            <a:ext cx="8280124" cy="360040"/>
          </a:xfrm>
          <a:solidFill>
            <a:schemeClr val="bg1"/>
          </a:solidFill>
        </p:spPr>
        <p:txBody>
          <a:bodyPr/>
          <a:lstStyle/>
          <a:p>
            <a:r>
              <a:rPr lang="en-GB" sz="1800" dirty="0"/>
              <a:t>3</a:t>
            </a:r>
            <a:r>
              <a:rPr lang="en-GB" sz="1800" dirty="0" smtClean="0"/>
              <a:t>. ITT process</a:t>
            </a:r>
            <a:endParaRPr lang="en-GB" sz="1800" dirty="0"/>
          </a:p>
        </p:txBody>
      </p:sp>
      <p:sp>
        <p:nvSpPr>
          <p:cNvPr id="6" name="Text Placeholder 5"/>
          <p:cNvSpPr>
            <a:spLocks noGrp="1"/>
          </p:cNvSpPr>
          <p:nvPr>
            <p:ph type="body" idx="17"/>
          </p:nvPr>
        </p:nvSpPr>
        <p:spPr>
          <a:xfrm>
            <a:off x="183266" y="3429001"/>
            <a:ext cx="8280124" cy="360040"/>
          </a:xfrm>
          <a:solidFill>
            <a:schemeClr val="bg1"/>
          </a:solidFill>
        </p:spPr>
        <p:txBody>
          <a:bodyPr/>
          <a:lstStyle/>
          <a:p>
            <a:r>
              <a:rPr lang="en-GB" sz="1800" dirty="0"/>
              <a:t>4</a:t>
            </a:r>
            <a:r>
              <a:rPr lang="en-GB" sz="1800" dirty="0" smtClean="0"/>
              <a:t>. ITT </a:t>
            </a:r>
            <a:r>
              <a:rPr lang="en-GB" sz="1800" dirty="0"/>
              <a:t>e</a:t>
            </a:r>
            <a:r>
              <a:rPr lang="en-GB" sz="1800" dirty="0" smtClean="0"/>
              <a:t>valuation</a:t>
            </a:r>
            <a:endParaRPr lang="en-GB" sz="1800" dirty="0"/>
          </a:p>
        </p:txBody>
      </p:sp>
      <p:sp>
        <p:nvSpPr>
          <p:cNvPr id="8" name="Text Placeholder 7"/>
          <p:cNvSpPr>
            <a:spLocks noGrp="1"/>
          </p:cNvSpPr>
          <p:nvPr>
            <p:ph type="body" idx="19"/>
          </p:nvPr>
        </p:nvSpPr>
        <p:spPr>
          <a:xfrm>
            <a:off x="183266" y="4053071"/>
            <a:ext cx="8280124" cy="360040"/>
          </a:xfrm>
          <a:solidFill>
            <a:srgbClr val="01B395"/>
          </a:solidFill>
        </p:spPr>
        <p:txBody>
          <a:bodyPr/>
          <a:lstStyle/>
          <a:p>
            <a:r>
              <a:rPr lang="en-GB" sz="1800" dirty="0">
                <a:solidFill>
                  <a:schemeClr val="bg1"/>
                </a:solidFill>
              </a:rPr>
              <a:t>5</a:t>
            </a:r>
            <a:r>
              <a:rPr lang="en-GB" sz="1800" dirty="0" smtClean="0">
                <a:solidFill>
                  <a:schemeClr val="bg1"/>
                </a:solidFill>
              </a:rPr>
              <a:t>. Supplier follow up questions</a:t>
            </a:r>
            <a:endParaRPr lang="en-GB" sz="1800" dirty="0">
              <a:solidFill>
                <a:schemeClr val="bg1"/>
              </a:solidFill>
            </a:endParaRPr>
          </a:p>
        </p:txBody>
      </p:sp>
      <p:sp>
        <p:nvSpPr>
          <p:cNvPr id="9" name="Text Placeholder 8"/>
          <p:cNvSpPr>
            <a:spLocks noGrp="1"/>
          </p:cNvSpPr>
          <p:nvPr>
            <p:ph type="body" idx="20"/>
          </p:nvPr>
        </p:nvSpPr>
        <p:spPr>
          <a:xfrm>
            <a:off x="183266" y="4725144"/>
            <a:ext cx="8280124" cy="360040"/>
          </a:xfrm>
        </p:spPr>
        <p:txBody>
          <a:bodyPr/>
          <a:lstStyle/>
          <a:p>
            <a:r>
              <a:rPr lang="en-GB" sz="1800" dirty="0" smtClean="0"/>
              <a:t>6. Close</a:t>
            </a:r>
            <a:endParaRPr lang="en-GB" sz="1800" dirty="0"/>
          </a:p>
        </p:txBody>
      </p:sp>
      <p:sp>
        <p:nvSpPr>
          <p:cNvPr id="10" name="Text Placeholder 9"/>
          <p:cNvSpPr>
            <a:spLocks noGrp="1"/>
          </p:cNvSpPr>
          <p:nvPr>
            <p:ph type="body" idx="21"/>
          </p:nvPr>
        </p:nvSpPr>
        <p:spPr>
          <a:xfrm>
            <a:off x="8385382" y="2084851"/>
            <a:ext cx="1248139" cy="360040"/>
          </a:xfrm>
          <a:noFill/>
        </p:spPr>
        <p:txBody>
          <a:bodyPr/>
          <a:lstStyle/>
          <a:p>
            <a:pPr marL="0" indent="0">
              <a:buNone/>
            </a:pPr>
            <a:r>
              <a:rPr lang="en-GB" dirty="0" smtClean="0">
                <a:solidFill>
                  <a:schemeClr val="tx1"/>
                </a:solidFill>
              </a:rPr>
              <a:t>5</a:t>
            </a:r>
            <a:endParaRPr lang="en-GB" dirty="0">
              <a:solidFill>
                <a:schemeClr val="tx1"/>
              </a:solidFill>
            </a:endParaRPr>
          </a:p>
        </p:txBody>
      </p:sp>
      <p:sp>
        <p:nvSpPr>
          <p:cNvPr id="11" name="Text Placeholder 10"/>
          <p:cNvSpPr>
            <a:spLocks noGrp="1"/>
          </p:cNvSpPr>
          <p:nvPr>
            <p:ph type="body" idx="22"/>
          </p:nvPr>
        </p:nvSpPr>
        <p:spPr>
          <a:xfrm>
            <a:off x="8385382" y="2756926"/>
            <a:ext cx="1248139" cy="360040"/>
          </a:xfrm>
          <a:solidFill>
            <a:schemeClr val="bg1"/>
          </a:solidFill>
        </p:spPr>
        <p:txBody>
          <a:bodyPr/>
          <a:lstStyle/>
          <a:p>
            <a:r>
              <a:rPr lang="en-GB" dirty="0" smtClean="0"/>
              <a:t>7 -  9</a:t>
            </a:r>
            <a:endParaRPr lang="en-GB" dirty="0"/>
          </a:p>
        </p:txBody>
      </p:sp>
      <p:sp>
        <p:nvSpPr>
          <p:cNvPr id="12" name="Text Placeholder 11"/>
          <p:cNvSpPr>
            <a:spLocks noGrp="1"/>
          </p:cNvSpPr>
          <p:nvPr>
            <p:ph type="body" idx="23"/>
          </p:nvPr>
        </p:nvSpPr>
        <p:spPr>
          <a:xfrm>
            <a:off x="8385382" y="3429001"/>
            <a:ext cx="1248139" cy="360040"/>
          </a:xfrm>
          <a:solidFill>
            <a:schemeClr val="bg1"/>
          </a:solidFill>
        </p:spPr>
        <p:txBody>
          <a:bodyPr/>
          <a:lstStyle/>
          <a:p>
            <a:r>
              <a:rPr lang="en-GB" dirty="0" smtClean="0"/>
              <a:t>11 - 15</a:t>
            </a:r>
            <a:endParaRPr lang="en-GB" dirty="0"/>
          </a:p>
        </p:txBody>
      </p:sp>
      <p:sp>
        <p:nvSpPr>
          <p:cNvPr id="14" name="Text Placeholder 13"/>
          <p:cNvSpPr>
            <a:spLocks noGrp="1"/>
          </p:cNvSpPr>
          <p:nvPr>
            <p:ph type="body" idx="25"/>
          </p:nvPr>
        </p:nvSpPr>
        <p:spPr>
          <a:xfrm>
            <a:off x="8385382" y="4053071"/>
            <a:ext cx="1248139" cy="360040"/>
          </a:xfrm>
          <a:solidFill>
            <a:srgbClr val="01B395"/>
          </a:solidFill>
        </p:spPr>
        <p:txBody>
          <a:bodyPr/>
          <a:lstStyle/>
          <a:p>
            <a:r>
              <a:rPr lang="en-GB" dirty="0" smtClean="0">
                <a:solidFill>
                  <a:schemeClr val="bg1"/>
                </a:solidFill>
              </a:rPr>
              <a:t>17</a:t>
            </a:r>
            <a:endParaRPr lang="en-GB" dirty="0">
              <a:solidFill>
                <a:schemeClr val="bg1"/>
              </a:solidFill>
            </a:endParaRPr>
          </a:p>
        </p:txBody>
      </p:sp>
      <p:sp>
        <p:nvSpPr>
          <p:cNvPr id="15" name="Text Placeholder 14"/>
          <p:cNvSpPr>
            <a:spLocks noGrp="1"/>
          </p:cNvSpPr>
          <p:nvPr>
            <p:ph type="body" idx="26"/>
          </p:nvPr>
        </p:nvSpPr>
        <p:spPr>
          <a:xfrm>
            <a:off x="8385382" y="4725144"/>
            <a:ext cx="1248139" cy="360040"/>
          </a:xfrm>
        </p:spPr>
        <p:txBody>
          <a:bodyPr/>
          <a:lstStyle/>
          <a:p>
            <a:r>
              <a:rPr lang="en-GB" dirty="0" smtClean="0"/>
              <a:t>19</a:t>
            </a:r>
            <a:endParaRPr lang="en-GB" dirty="0"/>
          </a:p>
        </p:txBody>
      </p:sp>
      <p:sp>
        <p:nvSpPr>
          <p:cNvPr id="16" name="Text Placeholder 15"/>
          <p:cNvSpPr>
            <a:spLocks noGrp="1"/>
          </p:cNvSpPr>
          <p:nvPr>
            <p:ph type="body" idx="27"/>
          </p:nvPr>
        </p:nvSpPr>
        <p:spPr>
          <a:xfrm>
            <a:off x="8385382" y="908720"/>
            <a:ext cx="1248139" cy="360040"/>
          </a:xfrm>
        </p:spPr>
        <p:txBody>
          <a:bodyPr/>
          <a:lstStyle/>
          <a:p>
            <a:r>
              <a:rPr lang="en-GB" dirty="0" smtClean="0"/>
              <a:t>Page No.</a:t>
            </a:r>
            <a:endParaRPr lang="en-GB" dirty="0"/>
          </a:p>
        </p:txBody>
      </p:sp>
      <p:sp>
        <p:nvSpPr>
          <p:cNvPr id="18" name="Text Placeholder 4"/>
          <p:cNvSpPr>
            <a:spLocks noGrp="1"/>
          </p:cNvSpPr>
          <p:nvPr>
            <p:ph type="body" sz="quarter" idx="20"/>
          </p:nvPr>
        </p:nvSpPr>
        <p:spPr>
          <a:xfrm>
            <a:off x="833" y="2"/>
            <a:ext cx="9906000" cy="260647"/>
          </a:xfrm>
          <a:solidFill>
            <a:srgbClr val="00B496"/>
          </a:solidFill>
          <a:ln>
            <a:noFill/>
          </a:ln>
          <a:effectLst/>
        </p:spPr>
        <p:txBody>
          <a:bodyPr vert="horz" wrap="square" lIns="91440" tIns="45720" rIns="91440" bIns="45720" numCol="1" rtlCol="0" anchor="ctr" anchorCtr="0" compatLnSpc="1">
            <a:prstTxWarp prst="textNoShape">
              <a:avLst/>
            </a:prstTxWarp>
            <a:noAutofit/>
          </a:bodyPr>
          <a:lstStyle/>
          <a:p>
            <a:pPr>
              <a:spcBef>
                <a:spcPct val="20000"/>
              </a:spcBef>
            </a:pPr>
            <a:r>
              <a:rPr lang="en-GB" sz="1200" b="0" dirty="0" smtClean="0">
                <a:solidFill>
                  <a:srgbClr val="FFFFFF"/>
                </a:solidFill>
                <a:latin typeface="Calibri" panose="020F0502020204030204" pitchFamily="34" charset="0"/>
                <a:cs typeface="Calibri" panose="020F0502020204030204" pitchFamily="34" charset="0"/>
              </a:rPr>
              <a:t>AGENDA</a:t>
            </a:r>
            <a:endParaRPr lang="en-GB" sz="1200" b="0" dirty="0">
              <a:solidFill>
                <a:srgbClr val="FFFFFF"/>
              </a:solidFill>
              <a:latin typeface="Calibri" panose="020F0502020204030204" pitchFamily="34" charset="0"/>
              <a:cs typeface="Calibri" panose="020F0502020204030204" pitchFamily="34" charset="0"/>
            </a:endParaRPr>
          </a:p>
        </p:txBody>
      </p:sp>
      <p:sp>
        <p:nvSpPr>
          <p:cNvPr id="19" name="Text Placeholder 3"/>
          <p:cNvSpPr>
            <a:spLocks noGrp="1"/>
          </p:cNvSpPr>
          <p:nvPr>
            <p:ph type="body" idx="15"/>
          </p:nvPr>
        </p:nvSpPr>
        <p:spPr>
          <a:xfrm>
            <a:off x="183266" y="1412776"/>
            <a:ext cx="8280124" cy="360040"/>
          </a:xfrm>
          <a:noFill/>
        </p:spPr>
        <p:txBody>
          <a:bodyPr/>
          <a:lstStyle/>
          <a:p>
            <a:pPr marL="0" indent="0">
              <a:buNone/>
            </a:pPr>
            <a:r>
              <a:rPr lang="en-GB" sz="1800" dirty="0" smtClean="0">
                <a:solidFill>
                  <a:schemeClr val="tx1"/>
                </a:solidFill>
              </a:rPr>
              <a:t>1. Introduction</a:t>
            </a:r>
            <a:endParaRPr lang="en-GB" sz="1800" dirty="0">
              <a:solidFill>
                <a:schemeClr val="tx1"/>
              </a:solidFill>
            </a:endParaRPr>
          </a:p>
        </p:txBody>
      </p:sp>
      <p:sp>
        <p:nvSpPr>
          <p:cNvPr id="20" name="Text Placeholder 9"/>
          <p:cNvSpPr>
            <a:spLocks noGrp="1"/>
          </p:cNvSpPr>
          <p:nvPr>
            <p:ph type="body" idx="21"/>
          </p:nvPr>
        </p:nvSpPr>
        <p:spPr>
          <a:xfrm>
            <a:off x="8385382" y="1412776"/>
            <a:ext cx="1248139" cy="360040"/>
          </a:xfrm>
          <a:noFill/>
        </p:spPr>
        <p:txBody>
          <a:bodyPr/>
          <a:lstStyle/>
          <a:p>
            <a:pPr marL="0" indent="0">
              <a:buNone/>
            </a:pPr>
            <a:r>
              <a:rPr lang="en-GB" dirty="0">
                <a:solidFill>
                  <a:schemeClr val="tx1"/>
                </a:solidFill>
              </a:rPr>
              <a:t>3</a:t>
            </a:r>
            <a:r>
              <a:rPr lang="en-GB" dirty="0" smtClean="0">
                <a:solidFill>
                  <a:schemeClr val="tx1"/>
                </a:solidFill>
              </a:rPr>
              <a:t> </a:t>
            </a:r>
            <a:endParaRPr lang="en-GB" dirty="0">
              <a:solidFill>
                <a:schemeClr val="tx1"/>
              </a:solidFill>
            </a:endParaRPr>
          </a:p>
        </p:txBody>
      </p:sp>
    </p:spTree>
    <p:extLst>
      <p:ext uri="{BB962C8B-B14F-4D97-AF65-F5344CB8AC3E}">
        <p14:creationId xmlns:p14="http://schemas.microsoft.com/office/powerpoint/2010/main" val="10004553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Open session to allow suppliers to raise clarifications </a:t>
            </a:r>
            <a:endParaRPr lang="en-GB" sz="3200" dirty="0"/>
          </a:p>
        </p:txBody>
      </p:sp>
      <p:sp>
        <p:nvSpPr>
          <p:cNvPr id="3" name="Text Placeholder 2"/>
          <p:cNvSpPr>
            <a:spLocks noGrp="1"/>
          </p:cNvSpPr>
          <p:nvPr>
            <p:ph type="body" sz="quarter" idx="10"/>
          </p:nvPr>
        </p:nvSpPr>
        <p:spPr/>
        <p:txBody>
          <a:bodyPr/>
          <a:lstStyle/>
          <a:p>
            <a:endParaRPr lang="en-GB" b="0" dirty="0" smtClean="0"/>
          </a:p>
          <a:p>
            <a:endParaRPr lang="en-GB" b="0" dirty="0"/>
          </a:p>
          <a:p>
            <a:endParaRPr lang="en-GB" b="0" dirty="0"/>
          </a:p>
        </p:txBody>
      </p:sp>
      <p:sp>
        <p:nvSpPr>
          <p:cNvPr id="4" name="Text Placeholder 3"/>
          <p:cNvSpPr>
            <a:spLocks noGrp="1"/>
          </p:cNvSpPr>
          <p:nvPr>
            <p:ph type="body" sz="quarter" idx="11"/>
          </p:nvPr>
        </p:nvSpPr>
        <p:spPr/>
        <p:txBody>
          <a:bodyPr/>
          <a:lstStyle/>
          <a:p>
            <a:endParaRPr lang="en-GB" dirty="0"/>
          </a:p>
        </p:txBody>
      </p:sp>
      <p:sp>
        <p:nvSpPr>
          <p:cNvPr id="5" name="Text Placeholder 4"/>
          <p:cNvSpPr>
            <a:spLocks noGrp="1"/>
          </p:cNvSpPr>
          <p:nvPr>
            <p:ph type="body" sz="quarter" idx="20"/>
          </p:nvPr>
        </p:nvSpPr>
        <p:spPr/>
        <p:txBody>
          <a:bodyPr/>
          <a:lstStyle/>
          <a:p>
            <a:r>
              <a:rPr lang="en-GB" dirty="0" smtClean="0"/>
              <a:t>SUPPLIER FOLLOW UP QUESTIONS</a:t>
            </a:r>
            <a:endParaRPr lang="en-GB" dirty="0"/>
          </a:p>
        </p:txBody>
      </p:sp>
    </p:spTree>
    <p:extLst>
      <p:ext uri="{BB962C8B-B14F-4D97-AF65-F5344CB8AC3E}">
        <p14:creationId xmlns:p14="http://schemas.microsoft.com/office/powerpoint/2010/main" val="33737691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Agenda</a:t>
            </a:r>
            <a:endParaRPr lang="en-GB" sz="3200" dirty="0"/>
          </a:p>
        </p:txBody>
      </p:sp>
      <p:sp>
        <p:nvSpPr>
          <p:cNvPr id="4" name="Text Placeholder 3"/>
          <p:cNvSpPr>
            <a:spLocks noGrp="1"/>
          </p:cNvSpPr>
          <p:nvPr>
            <p:ph type="body" idx="15"/>
          </p:nvPr>
        </p:nvSpPr>
        <p:spPr>
          <a:xfrm>
            <a:off x="183266" y="2084851"/>
            <a:ext cx="8280124" cy="360040"/>
          </a:xfrm>
          <a:noFill/>
        </p:spPr>
        <p:txBody>
          <a:bodyPr/>
          <a:lstStyle/>
          <a:p>
            <a:pPr marL="0" indent="0">
              <a:buNone/>
            </a:pPr>
            <a:r>
              <a:rPr lang="en-GB" sz="1800" dirty="0">
                <a:solidFill>
                  <a:schemeClr val="tx1"/>
                </a:solidFill>
              </a:rPr>
              <a:t>2</a:t>
            </a:r>
            <a:r>
              <a:rPr lang="en-GB" sz="1800" dirty="0" smtClean="0">
                <a:solidFill>
                  <a:schemeClr val="tx1"/>
                </a:solidFill>
              </a:rPr>
              <a:t>. Framework overview</a:t>
            </a:r>
            <a:endParaRPr lang="en-GB" sz="1800" dirty="0">
              <a:solidFill>
                <a:schemeClr val="tx1"/>
              </a:solidFill>
            </a:endParaRPr>
          </a:p>
        </p:txBody>
      </p:sp>
      <p:sp>
        <p:nvSpPr>
          <p:cNvPr id="5" name="Text Placeholder 4"/>
          <p:cNvSpPr>
            <a:spLocks noGrp="1"/>
          </p:cNvSpPr>
          <p:nvPr>
            <p:ph type="body" idx="16"/>
          </p:nvPr>
        </p:nvSpPr>
        <p:spPr>
          <a:xfrm>
            <a:off x="183266" y="2756926"/>
            <a:ext cx="8280124" cy="360040"/>
          </a:xfrm>
          <a:solidFill>
            <a:schemeClr val="bg1"/>
          </a:solidFill>
        </p:spPr>
        <p:txBody>
          <a:bodyPr/>
          <a:lstStyle/>
          <a:p>
            <a:r>
              <a:rPr lang="en-GB" sz="1800" dirty="0"/>
              <a:t>3</a:t>
            </a:r>
            <a:r>
              <a:rPr lang="en-GB" sz="1800" dirty="0" smtClean="0"/>
              <a:t>. ITT process</a:t>
            </a:r>
            <a:endParaRPr lang="en-GB" sz="1800" dirty="0"/>
          </a:p>
        </p:txBody>
      </p:sp>
      <p:sp>
        <p:nvSpPr>
          <p:cNvPr id="6" name="Text Placeholder 5"/>
          <p:cNvSpPr>
            <a:spLocks noGrp="1"/>
          </p:cNvSpPr>
          <p:nvPr>
            <p:ph type="body" idx="17"/>
          </p:nvPr>
        </p:nvSpPr>
        <p:spPr>
          <a:xfrm>
            <a:off x="183266" y="3429001"/>
            <a:ext cx="8280124" cy="360040"/>
          </a:xfrm>
          <a:solidFill>
            <a:schemeClr val="bg1"/>
          </a:solidFill>
        </p:spPr>
        <p:txBody>
          <a:bodyPr/>
          <a:lstStyle/>
          <a:p>
            <a:r>
              <a:rPr lang="en-GB" sz="1800" dirty="0"/>
              <a:t>4</a:t>
            </a:r>
            <a:r>
              <a:rPr lang="en-GB" sz="1800" dirty="0" smtClean="0"/>
              <a:t>. ITT </a:t>
            </a:r>
            <a:r>
              <a:rPr lang="en-GB" sz="1800" dirty="0"/>
              <a:t>e</a:t>
            </a:r>
            <a:r>
              <a:rPr lang="en-GB" sz="1800" dirty="0" smtClean="0"/>
              <a:t>valuation</a:t>
            </a:r>
            <a:endParaRPr lang="en-GB" sz="1800" dirty="0"/>
          </a:p>
        </p:txBody>
      </p:sp>
      <p:sp>
        <p:nvSpPr>
          <p:cNvPr id="8" name="Text Placeholder 7"/>
          <p:cNvSpPr>
            <a:spLocks noGrp="1"/>
          </p:cNvSpPr>
          <p:nvPr>
            <p:ph type="body" idx="19"/>
          </p:nvPr>
        </p:nvSpPr>
        <p:spPr>
          <a:xfrm>
            <a:off x="183266" y="4053071"/>
            <a:ext cx="8280124" cy="360040"/>
          </a:xfrm>
        </p:spPr>
        <p:txBody>
          <a:bodyPr/>
          <a:lstStyle/>
          <a:p>
            <a:r>
              <a:rPr lang="en-GB" sz="1800" dirty="0" smtClean="0"/>
              <a:t>5. Supplier follow up questions</a:t>
            </a:r>
            <a:endParaRPr lang="en-GB" sz="1800" dirty="0"/>
          </a:p>
        </p:txBody>
      </p:sp>
      <p:sp>
        <p:nvSpPr>
          <p:cNvPr id="9" name="Text Placeholder 8"/>
          <p:cNvSpPr>
            <a:spLocks noGrp="1"/>
          </p:cNvSpPr>
          <p:nvPr>
            <p:ph type="body" idx="20"/>
          </p:nvPr>
        </p:nvSpPr>
        <p:spPr>
          <a:xfrm>
            <a:off x="183266" y="4725144"/>
            <a:ext cx="8280124" cy="360040"/>
          </a:xfrm>
          <a:solidFill>
            <a:srgbClr val="01B395"/>
          </a:solidFill>
        </p:spPr>
        <p:txBody>
          <a:bodyPr/>
          <a:lstStyle/>
          <a:p>
            <a:r>
              <a:rPr lang="en-GB" sz="1800" dirty="0" smtClean="0">
                <a:solidFill>
                  <a:schemeClr val="bg1"/>
                </a:solidFill>
              </a:rPr>
              <a:t>6. Close</a:t>
            </a:r>
            <a:endParaRPr lang="en-GB" sz="1800" dirty="0">
              <a:solidFill>
                <a:schemeClr val="bg1"/>
              </a:solidFill>
            </a:endParaRPr>
          </a:p>
        </p:txBody>
      </p:sp>
      <p:sp>
        <p:nvSpPr>
          <p:cNvPr id="10" name="Text Placeholder 9"/>
          <p:cNvSpPr>
            <a:spLocks noGrp="1"/>
          </p:cNvSpPr>
          <p:nvPr>
            <p:ph type="body" idx="21"/>
          </p:nvPr>
        </p:nvSpPr>
        <p:spPr>
          <a:xfrm>
            <a:off x="8385382" y="2084851"/>
            <a:ext cx="1248139" cy="360040"/>
          </a:xfrm>
          <a:noFill/>
        </p:spPr>
        <p:txBody>
          <a:bodyPr/>
          <a:lstStyle/>
          <a:p>
            <a:pPr marL="0" indent="0">
              <a:buNone/>
            </a:pPr>
            <a:r>
              <a:rPr lang="en-GB" dirty="0" smtClean="0">
                <a:solidFill>
                  <a:schemeClr val="tx1"/>
                </a:solidFill>
              </a:rPr>
              <a:t>5</a:t>
            </a:r>
            <a:endParaRPr lang="en-GB" dirty="0">
              <a:solidFill>
                <a:schemeClr val="tx1"/>
              </a:solidFill>
            </a:endParaRPr>
          </a:p>
        </p:txBody>
      </p:sp>
      <p:sp>
        <p:nvSpPr>
          <p:cNvPr id="11" name="Text Placeholder 10"/>
          <p:cNvSpPr>
            <a:spLocks noGrp="1"/>
          </p:cNvSpPr>
          <p:nvPr>
            <p:ph type="body" idx="22"/>
          </p:nvPr>
        </p:nvSpPr>
        <p:spPr>
          <a:xfrm>
            <a:off x="8385382" y="2756926"/>
            <a:ext cx="1248139" cy="360040"/>
          </a:xfrm>
          <a:solidFill>
            <a:schemeClr val="bg1"/>
          </a:solidFill>
        </p:spPr>
        <p:txBody>
          <a:bodyPr/>
          <a:lstStyle/>
          <a:p>
            <a:r>
              <a:rPr lang="en-GB" dirty="0" smtClean="0"/>
              <a:t>7 -  9</a:t>
            </a:r>
            <a:endParaRPr lang="en-GB" dirty="0"/>
          </a:p>
        </p:txBody>
      </p:sp>
      <p:sp>
        <p:nvSpPr>
          <p:cNvPr id="12" name="Text Placeholder 11"/>
          <p:cNvSpPr>
            <a:spLocks noGrp="1"/>
          </p:cNvSpPr>
          <p:nvPr>
            <p:ph type="body" idx="23"/>
          </p:nvPr>
        </p:nvSpPr>
        <p:spPr>
          <a:xfrm>
            <a:off x="8385382" y="3429001"/>
            <a:ext cx="1248139" cy="360040"/>
          </a:xfrm>
          <a:solidFill>
            <a:schemeClr val="bg1"/>
          </a:solidFill>
        </p:spPr>
        <p:txBody>
          <a:bodyPr/>
          <a:lstStyle/>
          <a:p>
            <a:r>
              <a:rPr lang="en-GB" dirty="0" smtClean="0"/>
              <a:t>11 - 15</a:t>
            </a:r>
            <a:endParaRPr lang="en-GB" dirty="0"/>
          </a:p>
        </p:txBody>
      </p:sp>
      <p:sp>
        <p:nvSpPr>
          <p:cNvPr id="14" name="Text Placeholder 13"/>
          <p:cNvSpPr>
            <a:spLocks noGrp="1"/>
          </p:cNvSpPr>
          <p:nvPr>
            <p:ph type="body" idx="25"/>
          </p:nvPr>
        </p:nvSpPr>
        <p:spPr>
          <a:xfrm>
            <a:off x="8385382" y="4053071"/>
            <a:ext cx="1248139" cy="360040"/>
          </a:xfrm>
        </p:spPr>
        <p:txBody>
          <a:bodyPr/>
          <a:lstStyle/>
          <a:p>
            <a:r>
              <a:rPr lang="en-GB" dirty="0" smtClean="0"/>
              <a:t>17</a:t>
            </a:r>
            <a:endParaRPr lang="en-GB" dirty="0"/>
          </a:p>
        </p:txBody>
      </p:sp>
      <p:sp>
        <p:nvSpPr>
          <p:cNvPr id="15" name="Text Placeholder 14"/>
          <p:cNvSpPr>
            <a:spLocks noGrp="1"/>
          </p:cNvSpPr>
          <p:nvPr>
            <p:ph type="body" idx="26"/>
          </p:nvPr>
        </p:nvSpPr>
        <p:spPr>
          <a:xfrm>
            <a:off x="8385382" y="4725144"/>
            <a:ext cx="1248139" cy="360040"/>
          </a:xfrm>
          <a:solidFill>
            <a:srgbClr val="01B395"/>
          </a:solidFill>
        </p:spPr>
        <p:txBody>
          <a:bodyPr/>
          <a:lstStyle/>
          <a:p>
            <a:r>
              <a:rPr lang="en-GB" dirty="0" smtClean="0">
                <a:solidFill>
                  <a:schemeClr val="bg1"/>
                </a:solidFill>
              </a:rPr>
              <a:t>19</a:t>
            </a:r>
            <a:endParaRPr lang="en-GB" dirty="0">
              <a:solidFill>
                <a:schemeClr val="bg1"/>
              </a:solidFill>
            </a:endParaRPr>
          </a:p>
        </p:txBody>
      </p:sp>
      <p:sp>
        <p:nvSpPr>
          <p:cNvPr id="16" name="Text Placeholder 15"/>
          <p:cNvSpPr>
            <a:spLocks noGrp="1"/>
          </p:cNvSpPr>
          <p:nvPr>
            <p:ph type="body" idx="27"/>
          </p:nvPr>
        </p:nvSpPr>
        <p:spPr>
          <a:xfrm>
            <a:off x="8385382" y="908720"/>
            <a:ext cx="1248139" cy="360040"/>
          </a:xfrm>
        </p:spPr>
        <p:txBody>
          <a:bodyPr/>
          <a:lstStyle/>
          <a:p>
            <a:r>
              <a:rPr lang="en-GB" dirty="0" smtClean="0"/>
              <a:t>Page No.</a:t>
            </a:r>
            <a:endParaRPr lang="en-GB" dirty="0"/>
          </a:p>
        </p:txBody>
      </p:sp>
      <p:sp>
        <p:nvSpPr>
          <p:cNvPr id="18" name="Text Placeholder 4"/>
          <p:cNvSpPr>
            <a:spLocks noGrp="1"/>
          </p:cNvSpPr>
          <p:nvPr>
            <p:ph type="body" sz="quarter" idx="20"/>
          </p:nvPr>
        </p:nvSpPr>
        <p:spPr>
          <a:xfrm>
            <a:off x="833" y="2"/>
            <a:ext cx="9906000" cy="260647"/>
          </a:xfrm>
          <a:solidFill>
            <a:srgbClr val="00B496"/>
          </a:solidFill>
          <a:ln>
            <a:noFill/>
          </a:ln>
          <a:effectLst/>
        </p:spPr>
        <p:txBody>
          <a:bodyPr vert="horz" wrap="square" lIns="91440" tIns="45720" rIns="91440" bIns="45720" numCol="1" rtlCol="0" anchor="ctr" anchorCtr="0" compatLnSpc="1">
            <a:prstTxWarp prst="textNoShape">
              <a:avLst/>
            </a:prstTxWarp>
            <a:noAutofit/>
          </a:bodyPr>
          <a:lstStyle/>
          <a:p>
            <a:pPr>
              <a:spcBef>
                <a:spcPct val="20000"/>
              </a:spcBef>
            </a:pPr>
            <a:r>
              <a:rPr lang="en-GB" sz="1200" b="0" dirty="0" smtClean="0">
                <a:solidFill>
                  <a:srgbClr val="FFFFFF"/>
                </a:solidFill>
                <a:latin typeface="Calibri" panose="020F0502020204030204" pitchFamily="34" charset="0"/>
                <a:cs typeface="Calibri" panose="020F0502020204030204" pitchFamily="34" charset="0"/>
              </a:rPr>
              <a:t>AGENDA</a:t>
            </a:r>
            <a:endParaRPr lang="en-GB" sz="1200" b="0" dirty="0">
              <a:solidFill>
                <a:srgbClr val="FFFFFF"/>
              </a:solidFill>
              <a:latin typeface="Calibri" panose="020F0502020204030204" pitchFamily="34" charset="0"/>
              <a:cs typeface="Calibri" panose="020F0502020204030204" pitchFamily="34" charset="0"/>
            </a:endParaRPr>
          </a:p>
        </p:txBody>
      </p:sp>
      <p:sp>
        <p:nvSpPr>
          <p:cNvPr id="19" name="Text Placeholder 3"/>
          <p:cNvSpPr>
            <a:spLocks noGrp="1"/>
          </p:cNvSpPr>
          <p:nvPr>
            <p:ph type="body" idx="15"/>
          </p:nvPr>
        </p:nvSpPr>
        <p:spPr>
          <a:xfrm>
            <a:off x="183266" y="1412776"/>
            <a:ext cx="8280124" cy="360040"/>
          </a:xfrm>
          <a:noFill/>
        </p:spPr>
        <p:txBody>
          <a:bodyPr/>
          <a:lstStyle/>
          <a:p>
            <a:pPr marL="0" indent="0">
              <a:buNone/>
            </a:pPr>
            <a:r>
              <a:rPr lang="en-GB" sz="1800" dirty="0" smtClean="0">
                <a:solidFill>
                  <a:schemeClr val="tx1"/>
                </a:solidFill>
              </a:rPr>
              <a:t>1. Introduction</a:t>
            </a:r>
            <a:endParaRPr lang="en-GB" sz="1800" dirty="0">
              <a:solidFill>
                <a:schemeClr val="tx1"/>
              </a:solidFill>
            </a:endParaRPr>
          </a:p>
        </p:txBody>
      </p:sp>
      <p:sp>
        <p:nvSpPr>
          <p:cNvPr id="20" name="Text Placeholder 9"/>
          <p:cNvSpPr>
            <a:spLocks noGrp="1"/>
          </p:cNvSpPr>
          <p:nvPr>
            <p:ph type="body" idx="21"/>
          </p:nvPr>
        </p:nvSpPr>
        <p:spPr>
          <a:xfrm>
            <a:off x="8385382" y="1412776"/>
            <a:ext cx="1248139" cy="360040"/>
          </a:xfrm>
          <a:noFill/>
        </p:spPr>
        <p:txBody>
          <a:bodyPr/>
          <a:lstStyle/>
          <a:p>
            <a:pPr marL="0" indent="0">
              <a:buNone/>
            </a:pPr>
            <a:r>
              <a:rPr lang="en-GB" dirty="0">
                <a:solidFill>
                  <a:schemeClr val="tx1"/>
                </a:solidFill>
              </a:rPr>
              <a:t>3</a:t>
            </a:r>
            <a:r>
              <a:rPr lang="en-GB" dirty="0" smtClean="0">
                <a:solidFill>
                  <a:schemeClr val="tx1"/>
                </a:solidFill>
              </a:rPr>
              <a:t> </a:t>
            </a:r>
            <a:endParaRPr lang="en-GB" dirty="0">
              <a:solidFill>
                <a:schemeClr val="tx1"/>
              </a:solidFill>
            </a:endParaRPr>
          </a:p>
        </p:txBody>
      </p:sp>
    </p:spTree>
    <p:extLst>
      <p:ext uri="{BB962C8B-B14F-4D97-AF65-F5344CB8AC3E}">
        <p14:creationId xmlns:p14="http://schemas.microsoft.com/office/powerpoint/2010/main" val="21210663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Review of meeting and next steps</a:t>
            </a:r>
            <a:endParaRPr lang="en-GB" sz="3200" dirty="0"/>
          </a:p>
        </p:txBody>
      </p:sp>
      <p:sp>
        <p:nvSpPr>
          <p:cNvPr id="3" name="Text Placeholder 2"/>
          <p:cNvSpPr>
            <a:spLocks noGrp="1"/>
          </p:cNvSpPr>
          <p:nvPr>
            <p:ph type="body" sz="quarter" idx="10"/>
          </p:nvPr>
        </p:nvSpPr>
        <p:spPr/>
        <p:txBody>
          <a:bodyPr/>
          <a:lstStyle/>
          <a:p>
            <a:r>
              <a:rPr lang="en-GB" sz="1800" dirty="0" smtClean="0"/>
              <a:t>Meeting summary:</a:t>
            </a:r>
          </a:p>
          <a:p>
            <a:r>
              <a:rPr lang="en-GB" sz="1800" b="0" dirty="0" smtClean="0"/>
              <a:t> </a:t>
            </a:r>
            <a:r>
              <a:rPr lang="en-GB" sz="1800" b="0" dirty="0"/>
              <a:t>	</a:t>
            </a:r>
            <a:endParaRPr lang="en-GB" sz="1800" b="0" dirty="0" smtClean="0"/>
          </a:p>
          <a:p>
            <a:pPr marL="285750" indent="-285750">
              <a:buFontTx/>
              <a:buChar char="-"/>
            </a:pPr>
            <a:r>
              <a:rPr lang="en-GB" sz="1800" b="0" dirty="0" smtClean="0"/>
              <a:t>Shared key information with all Tenderers</a:t>
            </a:r>
          </a:p>
          <a:p>
            <a:pPr marL="285750" indent="-285750">
              <a:buFontTx/>
              <a:buChar char="-"/>
            </a:pPr>
            <a:endParaRPr lang="en-GB" sz="1800" b="0" dirty="0"/>
          </a:p>
          <a:p>
            <a:pPr marL="285750" indent="-285750">
              <a:buFontTx/>
              <a:buChar char="-"/>
            </a:pPr>
            <a:r>
              <a:rPr lang="en-GB" sz="1800" b="0" dirty="0" smtClean="0"/>
              <a:t>Gathered and answered some clarification questions</a:t>
            </a:r>
            <a:endParaRPr lang="en-GB" sz="1800" b="0" dirty="0"/>
          </a:p>
          <a:p>
            <a:pPr marL="285750" indent="-285750">
              <a:buFontTx/>
              <a:buChar char="-"/>
            </a:pPr>
            <a:endParaRPr lang="en-GB" sz="1800" b="0" dirty="0" smtClean="0"/>
          </a:p>
          <a:p>
            <a:r>
              <a:rPr lang="en-GB" sz="1800" dirty="0" smtClean="0"/>
              <a:t>Next steps:</a:t>
            </a:r>
            <a:endParaRPr lang="en-GB" sz="1800" dirty="0"/>
          </a:p>
          <a:p>
            <a:endParaRPr lang="en-GB" sz="1800" b="0" dirty="0"/>
          </a:p>
          <a:p>
            <a:pPr marL="285750" indent="-285750">
              <a:buFontTx/>
              <a:buChar char="-"/>
            </a:pPr>
            <a:r>
              <a:rPr lang="en-GB" sz="1800" b="0" dirty="0" smtClean="0"/>
              <a:t>Clarification questions to be documented with the responses and shared via BMS</a:t>
            </a:r>
          </a:p>
          <a:p>
            <a:pPr marL="285750" indent="-285750">
              <a:buFontTx/>
              <a:buChar char="-"/>
            </a:pPr>
            <a:endParaRPr lang="en-GB" sz="1800" b="0" dirty="0"/>
          </a:p>
          <a:p>
            <a:pPr marL="285750" indent="-285750">
              <a:buFontTx/>
              <a:buChar char="-"/>
            </a:pPr>
            <a:r>
              <a:rPr lang="en-GB" sz="1800" b="0" dirty="0" smtClean="0"/>
              <a:t>The presentation material will be shared via BMS</a:t>
            </a:r>
          </a:p>
          <a:p>
            <a:pPr marL="285750" indent="-285750">
              <a:buFontTx/>
              <a:buChar char="-"/>
            </a:pPr>
            <a:endParaRPr lang="en-GB" sz="1800" b="0" dirty="0"/>
          </a:p>
          <a:p>
            <a:pPr marL="285750" indent="-285750">
              <a:buFontTx/>
              <a:buChar char="-"/>
            </a:pPr>
            <a:r>
              <a:rPr lang="en-GB" sz="1800" b="0" dirty="0" smtClean="0"/>
              <a:t>Further clarifications can be made via BMS up until 15:00 on 24</a:t>
            </a:r>
            <a:r>
              <a:rPr lang="en-GB" sz="1800" b="0" baseline="30000" dirty="0" smtClean="0"/>
              <a:t>th</a:t>
            </a:r>
            <a:r>
              <a:rPr lang="en-GB" sz="1800" b="0" dirty="0" smtClean="0"/>
              <a:t> May 2016</a:t>
            </a:r>
          </a:p>
          <a:p>
            <a:pPr marL="285750" indent="-285750">
              <a:buFontTx/>
              <a:buChar char="-"/>
            </a:pPr>
            <a:endParaRPr lang="en-GB" sz="1800" b="0" dirty="0"/>
          </a:p>
          <a:p>
            <a:pPr marL="285750" indent="-285750">
              <a:buFontTx/>
              <a:buChar char="-"/>
            </a:pPr>
            <a:r>
              <a:rPr lang="en-GB" sz="1800" b="0" dirty="0" smtClean="0"/>
              <a:t>Tender responses are to be uploaded to BMS by 15:00 on Tuesday 7</a:t>
            </a:r>
            <a:r>
              <a:rPr lang="en-GB" sz="1800" b="0" baseline="30000" dirty="0" smtClean="0"/>
              <a:t>th</a:t>
            </a:r>
            <a:r>
              <a:rPr lang="en-GB" sz="1800" b="0" dirty="0" smtClean="0"/>
              <a:t> June 2016</a:t>
            </a:r>
          </a:p>
          <a:p>
            <a:pPr marL="646113" lvl="1" indent="-285750">
              <a:buFontTx/>
              <a:buChar char="-"/>
            </a:pPr>
            <a:r>
              <a:rPr lang="en-GB" sz="1800" dirty="0" smtClean="0"/>
              <a:t>Please allow enough time to upload to BMS</a:t>
            </a:r>
            <a:endParaRPr lang="en-GB" sz="1800" b="0" dirty="0" smtClean="0"/>
          </a:p>
          <a:p>
            <a:pPr marL="285750" indent="-285750">
              <a:buFontTx/>
              <a:buChar char="-"/>
            </a:pPr>
            <a:endParaRPr lang="en-GB" b="0" dirty="0"/>
          </a:p>
          <a:p>
            <a:pPr marL="285750" indent="-285750">
              <a:buFontTx/>
              <a:buChar char="-"/>
            </a:pPr>
            <a:endParaRPr lang="en-GB" b="0" dirty="0"/>
          </a:p>
          <a:p>
            <a:endParaRPr lang="en-GB" b="0" dirty="0" smtClean="0"/>
          </a:p>
          <a:p>
            <a:endParaRPr lang="en-GB" b="0" dirty="0"/>
          </a:p>
          <a:p>
            <a:endParaRPr lang="en-GB" b="0" dirty="0"/>
          </a:p>
        </p:txBody>
      </p:sp>
      <p:sp>
        <p:nvSpPr>
          <p:cNvPr id="5" name="Text Placeholder 4"/>
          <p:cNvSpPr>
            <a:spLocks noGrp="1"/>
          </p:cNvSpPr>
          <p:nvPr>
            <p:ph type="body" sz="quarter" idx="20"/>
          </p:nvPr>
        </p:nvSpPr>
        <p:spPr/>
        <p:txBody>
          <a:bodyPr/>
          <a:lstStyle/>
          <a:p>
            <a:r>
              <a:rPr lang="en-GB" dirty="0" smtClean="0"/>
              <a:t>CLOSE</a:t>
            </a:r>
            <a:endParaRPr lang="en-GB" dirty="0"/>
          </a:p>
        </p:txBody>
      </p:sp>
    </p:spTree>
    <p:extLst>
      <p:ext uri="{BB962C8B-B14F-4D97-AF65-F5344CB8AC3E}">
        <p14:creationId xmlns:p14="http://schemas.microsoft.com/office/powerpoint/2010/main" val="31420601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Agenda</a:t>
            </a:r>
            <a:endParaRPr lang="en-GB" sz="3200" dirty="0"/>
          </a:p>
        </p:txBody>
      </p:sp>
      <p:sp>
        <p:nvSpPr>
          <p:cNvPr id="4" name="Text Placeholder 3"/>
          <p:cNvSpPr>
            <a:spLocks noGrp="1"/>
          </p:cNvSpPr>
          <p:nvPr>
            <p:ph type="body" idx="15"/>
          </p:nvPr>
        </p:nvSpPr>
        <p:spPr>
          <a:xfrm>
            <a:off x="183266" y="2084851"/>
            <a:ext cx="8280124" cy="360040"/>
          </a:xfrm>
          <a:solidFill>
            <a:schemeClr val="bg1"/>
          </a:solidFill>
        </p:spPr>
        <p:txBody>
          <a:bodyPr/>
          <a:lstStyle/>
          <a:p>
            <a:pPr marL="0" indent="0">
              <a:buNone/>
            </a:pPr>
            <a:r>
              <a:rPr lang="en-GB" sz="1800" dirty="0">
                <a:solidFill>
                  <a:schemeClr val="tx1"/>
                </a:solidFill>
              </a:rPr>
              <a:t>2</a:t>
            </a:r>
            <a:r>
              <a:rPr lang="en-GB" sz="1800" dirty="0" smtClean="0">
                <a:solidFill>
                  <a:schemeClr val="tx1"/>
                </a:solidFill>
              </a:rPr>
              <a:t>. Framework overview</a:t>
            </a:r>
            <a:endParaRPr lang="en-GB" sz="1800" dirty="0">
              <a:solidFill>
                <a:schemeClr val="tx1"/>
              </a:solidFill>
            </a:endParaRPr>
          </a:p>
        </p:txBody>
      </p:sp>
      <p:sp>
        <p:nvSpPr>
          <p:cNvPr id="5" name="Text Placeholder 4"/>
          <p:cNvSpPr>
            <a:spLocks noGrp="1"/>
          </p:cNvSpPr>
          <p:nvPr>
            <p:ph type="body" idx="16"/>
          </p:nvPr>
        </p:nvSpPr>
        <p:spPr>
          <a:xfrm>
            <a:off x="183266" y="2756926"/>
            <a:ext cx="8280124" cy="360040"/>
          </a:xfrm>
        </p:spPr>
        <p:txBody>
          <a:bodyPr/>
          <a:lstStyle/>
          <a:p>
            <a:r>
              <a:rPr lang="en-GB" sz="1800" dirty="0"/>
              <a:t>3</a:t>
            </a:r>
            <a:r>
              <a:rPr lang="en-GB" sz="1800" dirty="0" smtClean="0"/>
              <a:t>. ITT process</a:t>
            </a:r>
            <a:endParaRPr lang="en-GB" sz="1800" dirty="0"/>
          </a:p>
        </p:txBody>
      </p:sp>
      <p:sp>
        <p:nvSpPr>
          <p:cNvPr id="6" name="Text Placeholder 5"/>
          <p:cNvSpPr>
            <a:spLocks noGrp="1"/>
          </p:cNvSpPr>
          <p:nvPr>
            <p:ph type="body" idx="17"/>
          </p:nvPr>
        </p:nvSpPr>
        <p:spPr>
          <a:xfrm>
            <a:off x="183266" y="3429001"/>
            <a:ext cx="8280124" cy="360040"/>
          </a:xfrm>
        </p:spPr>
        <p:txBody>
          <a:bodyPr/>
          <a:lstStyle/>
          <a:p>
            <a:r>
              <a:rPr lang="en-GB" sz="1800" dirty="0"/>
              <a:t>4</a:t>
            </a:r>
            <a:r>
              <a:rPr lang="en-GB" sz="1800" dirty="0" smtClean="0"/>
              <a:t>. ITT evaluation</a:t>
            </a:r>
            <a:endParaRPr lang="en-GB" sz="1800" dirty="0"/>
          </a:p>
        </p:txBody>
      </p:sp>
      <p:sp>
        <p:nvSpPr>
          <p:cNvPr id="8" name="Text Placeholder 7"/>
          <p:cNvSpPr>
            <a:spLocks noGrp="1"/>
          </p:cNvSpPr>
          <p:nvPr>
            <p:ph type="body" idx="19"/>
          </p:nvPr>
        </p:nvSpPr>
        <p:spPr>
          <a:xfrm>
            <a:off x="183266" y="4077072"/>
            <a:ext cx="8280124" cy="360040"/>
          </a:xfrm>
        </p:spPr>
        <p:txBody>
          <a:bodyPr/>
          <a:lstStyle/>
          <a:p>
            <a:r>
              <a:rPr lang="en-GB" sz="1800" dirty="0" smtClean="0"/>
              <a:t>5. Supplier follow up questions</a:t>
            </a:r>
            <a:endParaRPr lang="en-GB" sz="1800" dirty="0"/>
          </a:p>
        </p:txBody>
      </p:sp>
      <p:sp>
        <p:nvSpPr>
          <p:cNvPr id="9" name="Text Placeholder 8"/>
          <p:cNvSpPr>
            <a:spLocks noGrp="1"/>
          </p:cNvSpPr>
          <p:nvPr>
            <p:ph type="body" idx="20"/>
          </p:nvPr>
        </p:nvSpPr>
        <p:spPr>
          <a:xfrm>
            <a:off x="183266" y="4749145"/>
            <a:ext cx="8280124" cy="360040"/>
          </a:xfrm>
        </p:spPr>
        <p:txBody>
          <a:bodyPr/>
          <a:lstStyle/>
          <a:p>
            <a:r>
              <a:rPr lang="en-GB" sz="1800" dirty="0" smtClean="0"/>
              <a:t>6. Close</a:t>
            </a:r>
            <a:endParaRPr lang="en-GB" sz="1800" dirty="0"/>
          </a:p>
        </p:txBody>
      </p:sp>
      <p:sp>
        <p:nvSpPr>
          <p:cNvPr id="10" name="Text Placeholder 9"/>
          <p:cNvSpPr>
            <a:spLocks noGrp="1"/>
          </p:cNvSpPr>
          <p:nvPr>
            <p:ph type="body" idx="21"/>
          </p:nvPr>
        </p:nvSpPr>
        <p:spPr>
          <a:xfrm>
            <a:off x="8385382" y="2084851"/>
            <a:ext cx="1248139" cy="360040"/>
          </a:xfrm>
          <a:solidFill>
            <a:schemeClr val="bg1"/>
          </a:solidFill>
        </p:spPr>
        <p:txBody>
          <a:bodyPr/>
          <a:lstStyle/>
          <a:p>
            <a:pPr marL="0" indent="0">
              <a:buNone/>
            </a:pPr>
            <a:r>
              <a:rPr lang="en-GB" dirty="0" smtClean="0">
                <a:solidFill>
                  <a:schemeClr val="tx1"/>
                </a:solidFill>
              </a:rPr>
              <a:t>5</a:t>
            </a:r>
            <a:endParaRPr lang="en-GB" dirty="0">
              <a:solidFill>
                <a:schemeClr val="tx1"/>
              </a:solidFill>
            </a:endParaRPr>
          </a:p>
        </p:txBody>
      </p:sp>
      <p:sp>
        <p:nvSpPr>
          <p:cNvPr id="11" name="Text Placeholder 10"/>
          <p:cNvSpPr>
            <a:spLocks noGrp="1"/>
          </p:cNvSpPr>
          <p:nvPr>
            <p:ph type="body" idx="22"/>
          </p:nvPr>
        </p:nvSpPr>
        <p:spPr>
          <a:xfrm>
            <a:off x="8385382" y="2756926"/>
            <a:ext cx="1248139" cy="360040"/>
          </a:xfrm>
        </p:spPr>
        <p:txBody>
          <a:bodyPr/>
          <a:lstStyle/>
          <a:p>
            <a:r>
              <a:rPr lang="en-GB" dirty="0" smtClean="0"/>
              <a:t>7-9</a:t>
            </a:r>
            <a:endParaRPr lang="en-GB" dirty="0"/>
          </a:p>
        </p:txBody>
      </p:sp>
      <p:sp>
        <p:nvSpPr>
          <p:cNvPr id="12" name="Text Placeholder 11"/>
          <p:cNvSpPr>
            <a:spLocks noGrp="1"/>
          </p:cNvSpPr>
          <p:nvPr>
            <p:ph type="body" idx="23"/>
          </p:nvPr>
        </p:nvSpPr>
        <p:spPr>
          <a:xfrm>
            <a:off x="8385382" y="3429001"/>
            <a:ext cx="1248139" cy="360040"/>
          </a:xfrm>
        </p:spPr>
        <p:txBody>
          <a:bodyPr/>
          <a:lstStyle/>
          <a:p>
            <a:r>
              <a:rPr lang="en-GB" dirty="0" smtClean="0"/>
              <a:t>11-15</a:t>
            </a:r>
            <a:endParaRPr lang="en-GB" dirty="0"/>
          </a:p>
        </p:txBody>
      </p:sp>
      <p:sp>
        <p:nvSpPr>
          <p:cNvPr id="13" name="Text Placeholder 12"/>
          <p:cNvSpPr>
            <a:spLocks noGrp="1"/>
          </p:cNvSpPr>
          <p:nvPr>
            <p:ph type="body" idx="24"/>
          </p:nvPr>
        </p:nvSpPr>
        <p:spPr>
          <a:xfrm>
            <a:off x="8385382" y="4101076"/>
            <a:ext cx="1248139" cy="360040"/>
          </a:xfrm>
        </p:spPr>
        <p:txBody>
          <a:bodyPr/>
          <a:lstStyle/>
          <a:p>
            <a:r>
              <a:rPr lang="en-GB" dirty="0" smtClean="0"/>
              <a:t>17</a:t>
            </a:r>
            <a:endParaRPr lang="en-GB" dirty="0"/>
          </a:p>
        </p:txBody>
      </p:sp>
      <p:sp>
        <p:nvSpPr>
          <p:cNvPr id="14" name="Text Placeholder 13"/>
          <p:cNvSpPr>
            <a:spLocks noGrp="1"/>
          </p:cNvSpPr>
          <p:nvPr>
            <p:ph type="body" idx="25"/>
          </p:nvPr>
        </p:nvSpPr>
        <p:spPr>
          <a:xfrm>
            <a:off x="8385382" y="4773151"/>
            <a:ext cx="1248139" cy="360040"/>
          </a:xfrm>
        </p:spPr>
        <p:txBody>
          <a:bodyPr/>
          <a:lstStyle/>
          <a:p>
            <a:r>
              <a:rPr lang="en-GB" dirty="0" smtClean="0"/>
              <a:t>19</a:t>
            </a:r>
            <a:endParaRPr lang="en-GB" dirty="0"/>
          </a:p>
        </p:txBody>
      </p:sp>
      <p:sp>
        <p:nvSpPr>
          <p:cNvPr id="16" name="Text Placeholder 15"/>
          <p:cNvSpPr>
            <a:spLocks noGrp="1"/>
          </p:cNvSpPr>
          <p:nvPr>
            <p:ph type="body" idx="27"/>
          </p:nvPr>
        </p:nvSpPr>
        <p:spPr>
          <a:xfrm>
            <a:off x="8385382" y="908720"/>
            <a:ext cx="1248139" cy="360040"/>
          </a:xfrm>
        </p:spPr>
        <p:txBody>
          <a:bodyPr/>
          <a:lstStyle/>
          <a:p>
            <a:r>
              <a:rPr lang="en-GB" dirty="0" smtClean="0"/>
              <a:t>Page No.</a:t>
            </a:r>
            <a:endParaRPr lang="en-GB" dirty="0"/>
          </a:p>
        </p:txBody>
      </p:sp>
      <p:sp>
        <p:nvSpPr>
          <p:cNvPr id="18" name="Text Placeholder 4"/>
          <p:cNvSpPr>
            <a:spLocks noGrp="1"/>
          </p:cNvSpPr>
          <p:nvPr>
            <p:ph type="body" sz="quarter" idx="20"/>
          </p:nvPr>
        </p:nvSpPr>
        <p:spPr>
          <a:xfrm>
            <a:off x="833" y="2"/>
            <a:ext cx="9906000" cy="260647"/>
          </a:xfrm>
          <a:solidFill>
            <a:srgbClr val="00B496"/>
          </a:solidFill>
          <a:ln>
            <a:noFill/>
          </a:ln>
          <a:effectLst/>
        </p:spPr>
        <p:txBody>
          <a:bodyPr vert="horz" wrap="square" lIns="91440" tIns="45720" rIns="91440" bIns="45720" numCol="1" rtlCol="0" anchor="ctr" anchorCtr="0" compatLnSpc="1">
            <a:prstTxWarp prst="textNoShape">
              <a:avLst/>
            </a:prstTxWarp>
            <a:noAutofit/>
          </a:bodyPr>
          <a:lstStyle/>
          <a:p>
            <a:pPr>
              <a:spcBef>
                <a:spcPct val="20000"/>
              </a:spcBef>
            </a:pPr>
            <a:r>
              <a:rPr lang="en-GB" sz="1200" b="0" dirty="0" smtClean="0">
                <a:solidFill>
                  <a:srgbClr val="FFFFFF"/>
                </a:solidFill>
                <a:latin typeface="Calibri" panose="020F0502020204030204" pitchFamily="34" charset="0"/>
                <a:cs typeface="Calibri" panose="020F0502020204030204" pitchFamily="34" charset="0"/>
              </a:rPr>
              <a:t>AGENDA</a:t>
            </a:r>
            <a:endParaRPr lang="en-GB" sz="1200" b="0" dirty="0">
              <a:solidFill>
                <a:srgbClr val="FFFFFF"/>
              </a:solidFill>
              <a:latin typeface="Calibri" panose="020F0502020204030204" pitchFamily="34" charset="0"/>
              <a:cs typeface="Calibri" panose="020F0502020204030204" pitchFamily="34" charset="0"/>
            </a:endParaRPr>
          </a:p>
        </p:txBody>
      </p:sp>
      <p:sp>
        <p:nvSpPr>
          <p:cNvPr id="19" name="Text Placeholder 3"/>
          <p:cNvSpPr>
            <a:spLocks noGrp="1"/>
          </p:cNvSpPr>
          <p:nvPr>
            <p:ph type="body" idx="15"/>
          </p:nvPr>
        </p:nvSpPr>
        <p:spPr>
          <a:xfrm>
            <a:off x="183266" y="1412776"/>
            <a:ext cx="8280124" cy="360040"/>
          </a:xfrm>
        </p:spPr>
        <p:txBody>
          <a:bodyPr/>
          <a:lstStyle/>
          <a:p>
            <a:pPr marL="0" indent="0">
              <a:buNone/>
            </a:pPr>
            <a:r>
              <a:rPr lang="en-GB" sz="1800" dirty="0" smtClean="0"/>
              <a:t>1. Introduction</a:t>
            </a:r>
            <a:endParaRPr lang="en-GB" sz="1800" dirty="0"/>
          </a:p>
        </p:txBody>
      </p:sp>
      <p:sp>
        <p:nvSpPr>
          <p:cNvPr id="20" name="Text Placeholder 9"/>
          <p:cNvSpPr>
            <a:spLocks noGrp="1"/>
          </p:cNvSpPr>
          <p:nvPr>
            <p:ph type="body" idx="21"/>
          </p:nvPr>
        </p:nvSpPr>
        <p:spPr>
          <a:xfrm>
            <a:off x="8385382" y="1412776"/>
            <a:ext cx="1248139" cy="360040"/>
          </a:xfrm>
        </p:spPr>
        <p:txBody>
          <a:bodyPr/>
          <a:lstStyle/>
          <a:p>
            <a:pPr marL="0" indent="0">
              <a:buNone/>
            </a:pPr>
            <a:r>
              <a:rPr lang="en-GB" dirty="0"/>
              <a:t>3</a:t>
            </a:r>
            <a:r>
              <a:rPr lang="en-GB" dirty="0" smtClean="0"/>
              <a:t> </a:t>
            </a:r>
            <a:endParaRPr lang="en-GB" dirty="0"/>
          </a:p>
        </p:txBody>
      </p:sp>
    </p:spTree>
    <p:extLst>
      <p:ext uri="{BB962C8B-B14F-4D97-AF65-F5344CB8AC3E}">
        <p14:creationId xmlns:p14="http://schemas.microsoft.com/office/powerpoint/2010/main" val="4128183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Aims and objectives of the session</a:t>
            </a:r>
            <a:endParaRPr lang="en-GB" sz="3200" dirty="0"/>
          </a:p>
        </p:txBody>
      </p:sp>
      <p:sp>
        <p:nvSpPr>
          <p:cNvPr id="3" name="Text Placeholder 2"/>
          <p:cNvSpPr>
            <a:spLocks noGrp="1"/>
          </p:cNvSpPr>
          <p:nvPr>
            <p:ph type="body" sz="quarter" idx="10"/>
          </p:nvPr>
        </p:nvSpPr>
        <p:spPr/>
        <p:txBody>
          <a:bodyPr/>
          <a:lstStyle/>
          <a:p>
            <a:r>
              <a:rPr lang="en-GB" sz="1600" dirty="0" smtClean="0"/>
              <a:t>Provide a consistent communication to all tenderers to ensure understanding of the ITT process and documentation:</a:t>
            </a:r>
            <a:endParaRPr lang="en-GB" sz="1600" b="0" dirty="0" smtClean="0"/>
          </a:p>
          <a:p>
            <a:pPr marL="285750" indent="-285750">
              <a:buFontTx/>
              <a:buChar char="-"/>
            </a:pPr>
            <a:r>
              <a:rPr lang="en-GB" sz="1600" b="0" dirty="0" smtClean="0"/>
              <a:t>To provide a brief overview of the Framework</a:t>
            </a:r>
          </a:p>
          <a:p>
            <a:pPr marL="285750" indent="-285750">
              <a:buFontTx/>
              <a:buChar char="-"/>
            </a:pPr>
            <a:endParaRPr lang="en-GB" sz="1600" b="0" dirty="0"/>
          </a:p>
          <a:p>
            <a:pPr marL="285750" indent="-285750">
              <a:buFontTx/>
              <a:buChar char="-"/>
            </a:pPr>
            <a:r>
              <a:rPr lang="en-GB" sz="1600" b="0" dirty="0" smtClean="0"/>
              <a:t>To </a:t>
            </a:r>
            <a:r>
              <a:rPr lang="en-GB" sz="1600" b="0" dirty="0"/>
              <a:t>highlight and confirm the ITT process for all </a:t>
            </a:r>
            <a:r>
              <a:rPr lang="en-GB" sz="1600" b="0" dirty="0" smtClean="0"/>
              <a:t>tenderers, </a:t>
            </a:r>
            <a:r>
              <a:rPr lang="en-GB" sz="1600" b="0" dirty="0"/>
              <a:t>confirming expectations and </a:t>
            </a:r>
            <a:r>
              <a:rPr lang="en-GB" sz="1600" b="0" dirty="0" smtClean="0"/>
              <a:t>deadlines</a:t>
            </a:r>
          </a:p>
          <a:p>
            <a:pPr marL="285750" indent="-285750">
              <a:buFontTx/>
              <a:buChar char="-"/>
            </a:pPr>
            <a:endParaRPr lang="en-GB" sz="1600" b="0" dirty="0"/>
          </a:p>
          <a:p>
            <a:pPr marL="285750" indent="-285750">
              <a:buFontTx/>
              <a:buChar char="-"/>
            </a:pPr>
            <a:r>
              <a:rPr lang="en-GB" sz="1600" b="0" dirty="0" smtClean="0"/>
              <a:t>To </a:t>
            </a:r>
            <a:r>
              <a:rPr lang="en-GB" sz="1600" b="0" dirty="0"/>
              <a:t>share the high level aims and intent of the ITT to ensure </a:t>
            </a:r>
            <a:r>
              <a:rPr lang="en-GB" sz="1600" b="0" dirty="0" smtClean="0"/>
              <a:t>all</a:t>
            </a:r>
            <a:r>
              <a:rPr lang="en-GB" sz="1600" b="0" dirty="0"/>
              <a:t> tenderers </a:t>
            </a:r>
            <a:r>
              <a:rPr lang="en-GB" sz="1600" b="0" dirty="0" smtClean="0"/>
              <a:t>have </a:t>
            </a:r>
            <a:r>
              <a:rPr lang="en-GB" sz="1600" b="0" dirty="0"/>
              <a:t>a common </a:t>
            </a:r>
            <a:r>
              <a:rPr lang="en-GB" sz="1600" b="0" dirty="0" smtClean="0"/>
              <a:t>understanding</a:t>
            </a:r>
          </a:p>
          <a:p>
            <a:pPr marL="285750" indent="-285750">
              <a:buFontTx/>
              <a:buChar char="-"/>
            </a:pPr>
            <a:endParaRPr lang="en-GB" sz="1600" b="0" dirty="0"/>
          </a:p>
          <a:p>
            <a:pPr marL="285750" indent="-285750">
              <a:buFontTx/>
              <a:buChar char="-"/>
            </a:pPr>
            <a:r>
              <a:rPr lang="en-GB" sz="1600" b="0" dirty="0" smtClean="0"/>
              <a:t>To </a:t>
            </a:r>
            <a:r>
              <a:rPr lang="en-GB" sz="1600" b="0" dirty="0"/>
              <a:t>allow tenderers</a:t>
            </a:r>
            <a:r>
              <a:rPr lang="en-GB" sz="1600" b="0" dirty="0" smtClean="0"/>
              <a:t> </a:t>
            </a:r>
            <a:r>
              <a:rPr lang="en-GB" sz="1600" b="0" dirty="0"/>
              <a:t>the opportunity to </a:t>
            </a:r>
            <a:r>
              <a:rPr lang="en-GB" sz="1600" b="0" dirty="0" smtClean="0"/>
              <a:t>clarify aspects of </a:t>
            </a:r>
            <a:r>
              <a:rPr lang="en-GB" sz="1600" b="0" dirty="0"/>
              <a:t>the process and understand the expectations of the  ITT (this does not preclude further clarification questions being asked after the session</a:t>
            </a:r>
            <a:r>
              <a:rPr lang="en-GB" sz="1600" b="0" dirty="0" smtClean="0"/>
              <a:t>)</a:t>
            </a:r>
          </a:p>
          <a:p>
            <a:pPr marL="285750" indent="-285750">
              <a:buFontTx/>
              <a:buChar char="-"/>
            </a:pPr>
            <a:endParaRPr lang="en-GB" sz="1600" b="0" dirty="0"/>
          </a:p>
          <a:p>
            <a:r>
              <a:rPr lang="en-GB" sz="1600" dirty="0" smtClean="0"/>
              <a:t>DH will attempt to answer as many questions raised on the day and will document and share the responses with all tenderers via BMS:</a:t>
            </a:r>
            <a:endParaRPr lang="en-GB" sz="1600" b="0" dirty="0" smtClean="0"/>
          </a:p>
          <a:p>
            <a:pPr marL="285750" indent="-285750">
              <a:buFontTx/>
              <a:buChar char="-"/>
            </a:pPr>
            <a:r>
              <a:rPr lang="en-GB" sz="1600" b="0" dirty="0" smtClean="0"/>
              <a:t>Not all questions will or can be answered on the day</a:t>
            </a:r>
          </a:p>
          <a:p>
            <a:pPr marL="285750" indent="-285750">
              <a:buFontTx/>
              <a:buChar char="-"/>
            </a:pPr>
            <a:endParaRPr lang="en-GB" sz="1600" b="0" dirty="0"/>
          </a:p>
          <a:p>
            <a:pPr marL="285750" indent="-285750">
              <a:buFontTx/>
              <a:buChar char="-"/>
            </a:pPr>
            <a:r>
              <a:rPr lang="en-GB" sz="1600" b="0" dirty="0" smtClean="0"/>
              <a:t>There is no opportunity for individual sessions with each tenderer so please respect that by not approaching the DH team for individual clarifications</a:t>
            </a:r>
          </a:p>
          <a:p>
            <a:pPr marL="285750" indent="-285750">
              <a:buFontTx/>
              <a:buChar char="-"/>
            </a:pPr>
            <a:endParaRPr lang="en-GB" sz="1600" b="0" dirty="0"/>
          </a:p>
          <a:p>
            <a:r>
              <a:rPr lang="en-GB" sz="1600" dirty="0" smtClean="0"/>
              <a:t>All information shared at the session should be treated as confidential and forms part of the ITT process</a:t>
            </a:r>
          </a:p>
          <a:p>
            <a:pPr marL="285750" indent="-285750">
              <a:buFontTx/>
              <a:buChar char="-"/>
            </a:pPr>
            <a:endParaRPr lang="en-GB" b="0" dirty="0" smtClean="0"/>
          </a:p>
          <a:p>
            <a:pPr marL="285750" indent="-285750">
              <a:buFontTx/>
              <a:buChar char="-"/>
            </a:pPr>
            <a:endParaRPr lang="en-GB" b="0" dirty="0"/>
          </a:p>
          <a:p>
            <a:pPr marL="285750" indent="-285750">
              <a:buFontTx/>
              <a:buChar char="-"/>
            </a:pPr>
            <a:endParaRPr lang="en-GB" b="0" dirty="0" smtClean="0"/>
          </a:p>
          <a:p>
            <a:pPr marL="285750" indent="-285750">
              <a:buFontTx/>
              <a:buChar char="-"/>
            </a:pPr>
            <a:endParaRPr lang="en-GB" b="0" dirty="0"/>
          </a:p>
          <a:p>
            <a:endParaRPr lang="en-GB" b="0" dirty="0" smtClean="0"/>
          </a:p>
          <a:p>
            <a:endParaRPr lang="en-GB" b="0" dirty="0"/>
          </a:p>
          <a:p>
            <a:endParaRPr lang="en-GB" b="0" dirty="0"/>
          </a:p>
        </p:txBody>
      </p:sp>
      <p:sp>
        <p:nvSpPr>
          <p:cNvPr id="5" name="Text Placeholder 4"/>
          <p:cNvSpPr>
            <a:spLocks noGrp="1"/>
          </p:cNvSpPr>
          <p:nvPr>
            <p:ph type="body" sz="quarter" idx="20"/>
          </p:nvPr>
        </p:nvSpPr>
        <p:spPr/>
        <p:txBody>
          <a:bodyPr/>
          <a:lstStyle/>
          <a:p>
            <a:r>
              <a:rPr lang="en-GB" dirty="0" smtClean="0"/>
              <a:t>INTRODUCTION</a:t>
            </a:r>
            <a:endParaRPr lang="en-GB" dirty="0"/>
          </a:p>
        </p:txBody>
      </p:sp>
    </p:spTree>
    <p:extLst>
      <p:ext uri="{BB962C8B-B14F-4D97-AF65-F5344CB8AC3E}">
        <p14:creationId xmlns:p14="http://schemas.microsoft.com/office/powerpoint/2010/main" val="41252299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Agenda</a:t>
            </a:r>
            <a:endParaRPr lang="en-GB" sz="3200" dirty="0"/>
          </a:p>
        </p:txBody>
      </p:sp>
      <p:sp>
        <p:nvSpPr>
          <p:cNvPr id="4" name="Text Placeholder 3"/>
          <p:cNvSpPr>
            <a:spLocks noGrp="1"/>
          </p:cNvSpPr>
          <p:nvPr>
            <p:ph type="body" idx="15"/>
          </p:nvPr>
        </p:nvSpPr>
        <p:spPr>
          <a:xfrm>
            <a:off x="183266" y="2084851"/>
            <a:ext cx="8280124" cy="360040"/>
          </a:xfrm>
          <a:solidFill>
            <a:srgbClr val="00B496"/>
          </a:solidFill>
        </p:spPr>
        <p:txBody>
          <a:bodyPr/>
          <a:lstStyle/>
          <a:p>
            <a:pPr marL="0" indent="0">
              <a:buNone/>
            </a:pPr>
            <a:r>
              <a:rPr lang="en-GB" sz="1800" dirty="0">
                <a:solidFill>
                  <a:schemeClr val="bg1"/>
                </a:solidFill>
              </a:rPr>
              <a:t>2</a:t>
            </a:r>
            <a:r>
              <a:rPr lang="en-GB" sz="1800" dirty="0" smtClean="0">
                <a:solidFill>
                  <a:schemeClr val="bg1"/>
                </a:solidFill>
              </a:rPr>
              <a:t>. Framework overview</a:t>
            </a:r>
            <a:endParaRPr lang="en-GB" sz="1800" dirty="0">
              <a:solidFill>
                <a:schemeClr val="bg1"/>
              </a:solidFill>
            </a:endParaRPr>
          </a:p>
        </p:txBody>
      </p:sp>
      <p:sp>
        <p:nvSpPr>
          <p:cNvPr id="5" name="Text Placeholder 4"/>
          <p:cNvSpPr>
            <a:spLocks noGrp="1"/>
          </p:cNvSpPr>
          <p:nvPr>
            <p:ph type="body" idx="16"/>
          </p:nvPr>
        </p:nvSpPr>
        <p:spPr>
          <a:xfrm>
            <a:off x="183266" y="2756926"/>
            <a:ext cx="8280124" cy="360040"/>
          </a:xfrm>
        </p:spPr>
        <p:txBody>
          <a:bodyPr/>
          <a:lstStyle/>
          <a:p>
            <a:r>
              <a:rPr lang="en-GB" sz="1800" dirty="0"/>
              <a:t>3</a:t>
            </a:r>
            <a:r>
              <a:rPr lang="en-GB" sz="1800" dirty="0" smtClean="0"/>
              <a:t>. ITT process</a:t>
            </a:r>
            <a:endParaRPr lang="en-GB" sz="1800" dirty="0"/>
          </a:p>
        </p:txBody>
      </p:sp>
      <p:sp>
        <p:nvSpPr>
          <p:cNvPr id="6" name="Text Placeholder 5"/>
          <p:cNvSpPr>
            <a:spLocks noGrp="1"/>
          </p:cNvSpPr>
          <p:nvPr>
            <p:ph type="body" idx="17"/>
          </p:nvPr>
        </p:nvSpPr>
        <p:spPr>
          <a:xfrm>
            <a:off x="183266" y="3429001"/>
            <a:ext cx="8280124" cy="360040"/>
          </a:xfrm>
        </p:spPr>
        <p:txBody>
          <a:bodyPr/>
          <a:lstStyle/>
          <a:p>
            <a:r>
              <a:rPr lang="en-GB" sz="1800" dirty="0"/>
              <a:t>4</a:t>
            </a:r>
            <a:r>
              <a:rPr lang="en-GB" sz="1800" dirty="0" smtClean="0"/>
              <a:t>. ITT </a:t>
            </a:r>
            <a:r>
              <a:rPr lang="en-GB" sz="1800" dirty="0"/>
              <a:t>e</a:t>
            </a:r>
            <a:r>
              <a:rPr lang="en-GB" sz="1800" dirty="0" smtClean="0"/>
              <a:t>valuation</a:t>
            </a:r>
            <a:endParaRPr lang="en-GB" sz="1800" dirty="0"/>
          </a:p>
        </p:txBody>
      </p:sp>
      <p:sp>
        <p:nvSpPr>
          <p:cNvPr id="8" name="Text Placeholder 7"/>
          <p:cNvSpPr>
            <a:spLocks noGrp="1"/>
          </p:cNvSpPr>
          <p:nvPr>
            <p:ph type="body" idx="19"/>
          </p:nvPr>
        </p:nvSpPr>
        <p:spPr>
          <a:xfrm>
            <a:off x="183266" y="4125079"/>
            <a:ext cx="8280124" cy="360040"/>
          </a:xfrm>
        </p:spPr>
        <p:txBody>
          <a:bodyPr/>
          <a:lstStyle/>
          <a:p>
            <a:r>
              <a:rPr lang="en-GB" sz="1800" dirty="0"/>
              <a:t>5</a:t>
            </a:r>
            <a:r>
              <a:rPr lang="en-GB" sz="1800" dirty="0" smtClean="0"/>
              <a:t>. Supplier follow up questions</a:t>
            </a:r>
            <a:endParaRPr lang="en-GB" sz="1800" dirty="0"/>
          </a:p>
        </p:txBody>
      </p:sp>
      <p:sp>
        <p:nvSpPr>
          <p:cNvPr id="9" name="Text Placeholder 8"/>
          <p:cNvSpPr>
            <a:spLocks noGrp="1"/>
          </p:cNvSpPr>
          <p:nvPr>
            <p:ph type="body" idx="20"/>
          </p:nvPr>
        </p:nvSpPr>
        <p:spPr>
          <a:xfrm>
            <a:off x="183266" y="4797152"/>
            <a:ext cx="8280124" cy="360040"/>
          </a:xfrm>
        </p:spPr>
        <p:txBody>
          <a:bodyPr/>
          <a:lstStyle/>
          <a:p>
            <a:r>
              <a:rPr lang="en-GB" sz="1800" dirty="0" smtClean="0"/>
              <a:t>6. Close</a:t>
            </a:r>
            <a:endParaRPr lang="en-GB" sz="1800" dirty="0"/>
          </a:p>
        </p:txBody>
      </p:sp>
      <p:sp>
        <p:nvSpPr>
          <p:cNvPr id="10" name="Text Placeholder 9"/>
          <p:cNvSpPr>
            <a:spLocks noGrp="1"/>
          </p:cNvSpPr>
          <p:nvPr>
            <p:ph type="body" idx="21"/>
          </p:nvPr>
        </p:nvSpPr>
        <p:spPr>
          <a:xfrm>
            <a:off x="8385382" y="2084851"/>
            <a:ext cx="1248139" cy="360040"/>
          </a:xfrm>
          <a:solidFill>
            <a:srgbClr val="00B496"/>
          </a:solidFill>
        </p:spPr>
        <p:txBody>
          <a:bodyPr/>
          <a:lstStyle/>
          <a:p>
            <a:pPr marL="0" indent="0">
              <a:buNone/>
            </a:pPr>
            <a:r>
              <a:rPr lang="en-GB" dirty="0" smtClean="0">
                <a:solidFill>
                  <a:schemeClr val="bg1"/>
                </a:solidFill>
              </a:rPr>
              <a:t>5</a:t>
            </a:r>
            <a:endParaRPr lang="en-GB" dirty="0">
              <a:solidFill>
                <a:schemeClr val="bg1"/>
              </a:solidFill>
            </a:endParaRPr>
          </a:p>
        </p:txBody>
      </p:sp>
      <p:sp>
        <p:nvSpPr>
          <p:cNvPr id="11" name="Text Placeholder 10"/>
          <p:cNvSpPr>
            <a:spLocks noGrp="1"/>
          </p:cNvSpPr>
          <p:nvPr>
            <p:ph type="body" idx="22"/>
          </p:nvPr>
        </p:nvSpPr>
        <p:spPr>
          <a:xfrm>
            <a:off x="8385382" y="2756926"/>
            <a:ext cx="1248139" cy="360040"/>
          </a:xfrm>
        </p:spPr>
        <p:txBody>
          <a:bodyPr/>
          <a:lstStyle/>
          <a:p>
            <a:r>
              <a:rPr lang="en-GB" dirty="0" smtClean="0"/>
              <a:t>7-9</a:t>
            </a:r>
            <a:endParaRPr lang="en-GB" dirty="0"/>
          </a:p>
        </p:txBody>
      </p:sp>
      <p:sp>
        <p:nvSpPr>
          <p:cNvPr id="12" name="Text Placeholder 11"/>
          <p:cNvSpPr>
            <a:spLocks noGrp="1"/>
          </p:cNvSpPr>
          <p:nvPr>
            <p:ph type="body" idx="23"/>
          </p:nvPr>
        </p:nvSpPr>
        <p:spPr>
          <a:xfrm>
            <a:off x="8385382" y="3429001"/>
            <a:ext cx="1248139" cy="360040"/>
          </a:xfrm>
        </p:spPr>
        <p:txBody>
          <a:bodyPr/>
          <a:lstStyle/>
          <a:p>
            <a:r>
              <a:rPr lang="en-GB" dirty="0" smtClean="0"/>
              <a:t>11-15</a:t>
            </a:r>
            <a:endParaRPr lang="en-GB" dirty="0"/>
          </a:p>
        </p:txBody>
      </p:sp>
      <p:sp>
        <p:nvSpPr>
          <p:cNvPr id="13" name="Text Placeholder 12"/>
          <p:cNvSpPr>
            <a:spLocks noGrp="1"/>
          </p:cNvSpPr>
          <p:nvPr>
            <p:ph type="body" idx="24"/>
          </p:nvPr>
        </p:nvSpPr>
        <p:spPr>
          <a:xfrm>
            <a:off x="8385382" y="4101076"/>
            <a:ext cx="1248139" cy="360040"/>
          </a:xfrm>
        </p:spPr>
        <p:txBody>
          <a:bodyPr/>
          <a:lstStyle/>
          <a:p>
            <a:r>
              <a:rPr lang="en-GB" dirty="0" smtClean="0"/>
              <a:t>17</a:t>
            </a:r>
            <a:endParaRPr lang="en-GB" dirty="0"/>
          </a:p>
        </p:txBody>
      </p:sp>
      <p:sp>
        <p:nvSpPr>
          <p:cNvPr id="14" name="Text Placeholder 13"/>
          <p:cNvSpPr>
            <a:spLocks noGrp="1"/>
          </p:cNvSpPr>
          <p:nvPr>
            <p:ph type="body" idx="25"/>
          </p:nvPr>
        </p:nvSpPr>
        <p:spPr>
          <a:xfrm>
            <a:off x="8385382" y="4773151"/>
            <a:ext cx="1248139" cy="360040"/>
          </a:xfrm>
        </p:spPr>
        <p:txBody>
          <a:bodyPr/>
          <a:lstStyle/>
          <a:p>
            <a:r>
              <a:rPr lang="en-GB" dirty="0" smtClean="0"/>
              <a:t>19</a:t>
            </a:r>
            <a:endParaRPr lang="en-GB" dirty="0"/>
          </a:p>
        </p:txBody>
      </p:sp>
      <p:sp>
        <p:nvSpPr>
          <p:cNvPr id="16" name="Text Placeholder 15"/>
          <p:cNvSpPr>
            <a:spLocks noGrp="1"/>
          </p:cNvSpPr>
          <p:nvPr>
            <p:ph type="body" idx="27"/>
          </p:nvPr>
        </p:nvSpPr>
        <p:spPr>
          <a:xfrm>
            <a:off x="8385382" y="908720"/>
            <a:ext cx="1248139" cy="360040"/>
          </a:xfrm>
        </p:spPr>
        <p:txBody>
          <a:bodyPr/>
          <a:lstStyle/>
          <a:p>
            <a:r>
              <a:rPr lang="en-GB" dirty="0" smtClean="0"/>
              <a:t>Page No.</a:t>
            </a:r>
            <a:endParaRPr lang="en-GB" dirty="0"/>
          </a:p>
        </p:txBody>
      </p:sp>
      <p:sp>
        <p:nvSpPr>
          <p:cNvPr id="18" name="Text Placeholder 4"/>
          <p:cNvSpPr>
            <a:spLocks noGrp="1"/>
          </p:cNvSpPr>
          <p:nvPr>
            <p:ph type="body" sz="quarter" idx="20"/>
          </p:nvPr>
        </p:nvSpPr>
        <p:spPr>
          <a:xfrm>
            <a:off x="833" y="2"/>
            <a:ext cx="9906000" cy="260647"/>
          </a:xfrm>
          <a:solidFill>
            <a:srgbClr val="00B496"/>
          </a:solidFill>
          <a:ln>
            <a:noFill/>
          </a:ln>
          <a:effectLst/>
        </p:spPr>
        <p:txBody>
          <a:bodyPr vert="horz" wrap="square" lIns="91440" tIns="45720" rIns="91440" bIns="45720" numCol="1" rtlCol="0" anchor="ctr" anchorCtr="0" compatLnSpc="1">
            <a:prstTxWarp prst="textNoShape">
              <a:avLst/>
            </a:prstTxWarp>
            <a:noAutofit/>
          </a:bodyPr>
          <a:lstStyle/>
          <a:p>
            <a:pPr>
              <a:spcBef>
                <a:spcPct val="20000"/>
              </a:spcBef>
            </a:pPr>
            <a:r>
              <a:rPr lang="en-GB" sz="1200" b="0" dirty="0" smtClean="0">
                <a:solidFill>
                  <a:srgbClr val="FFFFFF"/>
                </a:solidFill>
                <a:latin typeface="Calibri" panose="020F0502020204030204" pitchFamily="34" charset="0"/>
                <a:cs typeface="Calibri" panose="020F0502020204030204" pitchFamily="34" charset="0"/>
              </a:rPr>
              <a:t>AGENDA</a:t>
            </a:r>
            <a:endParaRPr lang="en-GB" sz="1200" b="0" dirty="0">
              <a:solidFill>
                <a:srgbClr val="FFFFFF"/>
              </a:solidFill>
              <a:latin typeface="Calibri" panose="020F0502020204030204" pitchFamily="34" charset="0"/>
              <a:cs typeface="Calibri" panose="020F0502020204030204" pitchFamily="34" charset="0"/>
            </a:endParaRPr>
          </a:p>
        </p:txBody>
      </p:sp>
      <p:sp>
        <p:nvSpPr>
          <p:cNvPr id="19" name="Text Placeholder 3"/>
          <p:cNvSpPr>
            <a:spLocks noGrp="1"/>
          </p:cNvSpPr>
          <p:nvPr>
            <p:ph type="body" idx="15"/>
          </p:nvPr>
        </p:nvSpPr>
        <p:spPr>
          <a:xfrm>
            <a:off x="183266" y="1412776"/>
            <a:ext cx="8280124" cy="360040"/>
          </a:xfrm>
          <a:noFill/>
        </p:spPr>
        <p:txBody>
          <a:bodyPr/>
          <a:lstStyle/>
          <a:p>
            <a:pPr marL="0" indent="0">
              <a:buNone/>
            </a:pPr>
            <a:r>
              <a:rPr lang="en-GB" sz="1800" dirty="0" smtClean="0">
                <a:solidFill>
                  <a:schemeClr val="tx1"/>
                </a:solidFill>
              </a:rPr>
              <a:t>1. Introduction</a:t>
            </a:r>
            <a:endParaRPr lang="en-GB" sz="1800" dirty="0">
              <a:solidFill>
                <a:schemeClr val="tx1"/>
              </a:solidFill>
            </a:endParaRPr>
          </a:p>
        </p:txBody>
      </p:sp>
      <p:sp>
        <p:nvSpPr>
          <p:cNvPr id="20" name="Text Placeholder 9"/>
          <p:cNvSpPr>
            <a:spLocks noGrp="1"/>
          </p:cNvSpPr>
          <p:nvPr>
            <p:ph type="body" idx="21"/>
          </p:nvPr>
        </p:nvSpPr>
        <p:spPr>
          <a:xfrm>
            <a:off x="8385382" y="1412776"/>
            <a:ext cx="1248139" cy="360040"/>
          </a:xfrm>
          <a:noFill/>
        </p:spPr>
        <p:txBody>
          <a:bodyPr/>
          <a:lstStyle/>
          <a:p>
            <a:pPr marL="0" indent="0">
              <a:buNone/>
            </a:pPr>
            <a:r>
              <a:rPr lang="en-GB" dirty="0">
                <a:solidFill>
                  <a:schemeClr val="tx1"/>
                </a:solidFill>
              </a:rPr>
              <a:t>3</a:t>
            </a:r>
            <a:r>
              <a:rPr lang="en-GB" dirty="0" smtClean="0">
                <a:solidFill>
                  <a:schemeClr val="tx1"/>
                </a:solidFill>
              </a:rPr>
              <a:t> </a:t>
            </a:r>
            <a:endParaRPr lang="en-GB" dirty="0">
              <a:solidFill>
                <a:schemeClr val="tx1"/>
              </a:solidFill>
            </a:endParaRPr>
          </a:p>
        </p:txBody>
      </p:sp>
    </p:spTree>
    <p:extLst>
      <p:ext uri="{BB962C8B-B14F-4D97-AF65-F5344CB8AC3E}">
        <p14:creationId xmlns:p14="http://schemas.microsoft.com/office/powerpoint/2010/main" val="12256514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Aims and objectives of the framework</a:t>
            </a:r>
            <a:endParaRPr lang="en-GB" sz="3200" dirty="0"/>
          </a:p>
        </p:txBody>
      </p:sp>
      <p:sp>
        <p:nvSpPr>
          <p:cNvPr id="3" name="Text Placeholder 2"/>
          <p:cNvSpPr>
            <a:spLocks noGrp="1"/>
          </p:cNvSpPr>
          <p:nvPr>
            <p:ph type="body" sz="quarter" idx="10"/>
          </p:nvPr>
        </p:nvSpPr>
        <p:spPr>
          <a:ln>
            <a:noFill/>
          </a:ln>
        </p:spPr>
        <p:txBody>
          <a:bodyPr/>
          <a:lstStyle/>
          <a:p>
            <a:r>
              <a:rPr lang="en-GB" sz="1800" dirty="0" smtClean="0"/>
              <a:t>DH &amp; NHS Objectives  - </a:t>
            </a:r>
            <a:r>
              <a:rPr lang="en-GB" sz="1800" dirty="0"/>
              <a:t>“£22 billion of efficiency savings across the NHS</a:t>
            </a:r>
            <a:r>
              <a:rPr lang="en-GB" sz="1800" dirty="0" smtClean="0"/>
              <a:t>”:</a:t>
            </a:r>
          </a:p>
          <a:p>
            <a:r>
              <a:rPr lang="en-GB" sz="1800" b="0" dirty="0" smtClean="0"/>
              <a:t> </a:t>
            </a:r>
            <a:r>
              <a:rPr lang="en-GB" sz="1800" b="0" dirty="0"/>
              <a:t>	</a:t>
            </a:r>
            <a:endParaRPr lang="en-GB" sz="1800" b="0" dirty="0" smtClean="0"/>
          </a:p>
          <a:p>
            <a:pPr marL="285750" indent="-285750">
              <a:buFontTx/>
              <a:buChar char="-"/>
            </a:pPr>
            <a:r>
              <a:rPr lang="en-GB" sz="1800" b="0" dirty="0" smtClean="0"/>
              <a:t>Efficiency </a:t>
            </a:r>
            <a:r>
              <a:rPr lang="en-GB" sz="1800" b="0" dirty="0"/>
              <a:t>savings targets being established – DH Efficiency and Productivity Division (for more information please see: </a:t>
            </a:r>
            <a:r>
              <a:rPr lang="en-GB" sz="1800" b="0" dirty="0">
                <a:hlinkClick r:id="rId2"/>
              </a:rPr>
              <a:t>https://www.gov.uk/government/publications/productivity-in-nhs-hospitals</a:t>
            </a:r>
            <a:r>
              <a:rPr lang="en-GB" sz="1800" b="0" dirty="0" smtClean="0"/>
              <a:t>);</a:t>
            </a:r>
            <a:endParaRPr lang="en-GB" sz="1800" b="0" dirty="0"/>
          </a:p>
          <a:p>
            <a:pPr marL="285750" indent="-285750">
              <a:buFontTx/>
              <a:buChar char="-"/>
            </a:pPr>
            <a:endParaRPr lang="en-GB" sz="1800" b="0" dirty="0"/>
          </a:p>
          <a:p>
            <a:pPr marL="285750" indent="-285750">
              <a:buFontTx/>
              <a:buChar char="-"/>
            </a:pPr>
            <a:r>
              <a:rPr lang="en-GB" sz="1800" b="0" dirty="0"/>
              <a:t>DH and NHS Clients will need to collaborate with Principal Supply Chain Partners and their Supply Chains to deliver this.</a:t>
            </a:r>
          </a:p>
          <a:p>
            <a:pPr marL="285750" indent="-285750">
              <a:buFontTx/>
              <a:buChar char="-"/>
            </a:pPr>
            <a:endParaRPr lang="en-GB" sz="1800" b="0" dirty="0"/>
          </a:p>
          <a:p>
            <a:pPr marL="285750" indent="-285750">
              <a:buFontTx/>
              <a:buChar char="-"/>
            </a:pPr>
            <a:r>
              <a:rPr lang="en-GB" sz="1800" b="0" dirty="0"/>
              <a:t>Capital investment available needs to contribute to operational cost efficiency savings.</a:t>
            </a:r>
          </a:p>
          <a:p>
            <a:pPr marL="285750" indent="-285750">
              <a:buFontTx/>
              <a:buChar char="-"/>
            </a:pPr>
            <a:endParaRPr lang="en-GB" sz="1800" b="0" dirty="0"/>
          </a:p>
          <a:p>
            <a:pPr marL="285750" indent="-285750">
              <a:buFontTx/>
              <a:buChar char="-"/>
            </a:pPr>
            <a:r>
              <a:rPr lang="en-GB" sz="1800" b="0" dirty="0"/>
              <a:t>Identification of alternative approaches to capital investment will be needed by the NHS and Social Care Clients e.g. asset exchanges to produce long term income streams for Clients whilst delivering the facilities they require and associated cost efficiency savings;</a:t>
            </a:r>
          </a:p>
          <a:p>
            <a:pPr marL="285750" indent="-285750">
              <a:buFontTx/>
              <a:buChar char="-"/>
            </a:pPr>
            <a:endParaRPr lang="en-GB" sz="1800" b="0" dirty="0"/>
          </a:p>
          <a:p>
            <a:pPr marL="285750" indent="-285750">
              <a:buFontTx/>
              <a:buChar char="-"/>
            </a:pPr>
            <a:r>
              <a:rPr lang="en-GB" sz="1800" b="0" dirty="0"/>
              <a:t>Improved patient outcomes where capital investment is undertaken.</a:t>
            </a:r>
          </a:p>
          <a:p>
            <a:pPr marL="285750" indent="-285750">
              <a:buFontTx/>
              <a:buChar char="-"/>
            </a:pPr>
            <a:endParaRPr lang="en-GB" sz="1800" b="0" dirty="0"/>
          </a:p>
          <a:p>
            <a:pPr marL="285750" indent="-285750">
              <a:buFontTx/>
              <a:buChar char="-"/>
            </a:pPr>
            <a:endParaRPr lang="en-GB" b="0" dirty="0" smtClean="0"/>
          </a:p>
          <a:p>
            <a:endParaRPr lang="en-GB" b="0" dirty="0"/>
          </a:p>
          <a:p>
            <a:pPr marL="285750" indent="-285750">
              <a:buFontTx/>
              <a:buChar char="-"/>
            </a:pPr>
            <a:endParaRPr lang="en-GB" b="0" dirty="0" smtClean="0"/>
          </a:p>
          <a:p>
            <a:pPr marL="285750" indent="-285750">
              <a:buFontTx/>
              <a:buChar char="-"/>
            </a:pPr>
            <a:endParaRPr lang="en-GB" b="0" dirty="0"/>
          </a:p>
          <a:p>
            <a:endParaRPr lang="en-GB" b="0" dirty="0" smtClean="0"/>
          </a:p>
          <a:p>
            <a:endParaRPr lang="en-GB" b="0" dirty="0"/>
          </a:p>
          <a:p>
            <a:endParaRPr lang="en-GB" b="0" dirty="0"/>
          </a:p>
        </p:txBody>
      </p:sp>
      <p:sp>
        <p:nvSpPr>
          <p:cNvPr id="5" name="Text Placeholder 4"/>
          <p:cNvSpPr>
            <a:spLocks noGrp="1"/>
          </p:cNvSpPr>
          <p:nvPr>
            <p:ph type="body" sz="quarter" idx="20"/>
          </p:nvPr>
        </p:nvSpPr>
        <p:spPr/>
        <p:txBody>
          <a:bodyPr/>
          <a:lstStyle/>
          <a:p>
            <a:r>
              <a:rPr lang="en-GB" dirty="0" smtClean="0"/>
              <a:t>FRAMEWORK OVERVIEW</a:t>
            </a:r>
            <a:endParaRPr lang="en-GB" dirty="0"/>
          </a:p>
        </p:txBody>
      </p:sp>
    </p:spTree>
    <p:extLst>
      <p:ext uri="{BB962C8B-B14F-4D97-AF65-F5344CB8AC3E}">
        <p14:creationId xmlns:p14="http://schemas.microsoft.com/office/powerpoint/2010/main" val="14885189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Agenda</a:t>
            </a:r>
            <a:endParaRPr lang="en-GB" sz="3200" dirty="0"/>
          </a:p>
        </p:txBody>
      </p:sp>
      <p:sp>
        <p:nvSpPr>
          <p:cNvPr id="4" name="Text Placeholder 3"/>
          <p:cNvSpPr>
            <a:spLocks noGrp="1"/>
          </p:cNvSpPr>
          <p:nvPr>
            <p:ph type="body" idx="15"/>
          </p:nvPr>
        </p:nvSpPr>
        <p:spPr>
          <a:xfrm>
            <a:off x="183266" y="2084851"/>
            <a:ext cx="8280124" cy="360040"/>
          </a:xfrm>
          <a:noFill/>
        </p:spPr>
        <p:txBody>
          <a:bodyPr/>
          <a:lstStyle/>
          <a:p>
            <a:pPr marL="0" indent="0">
              <a:buNone/>
            </a:pPr>
            <a:r>
              <a:rPr lang="en-GB" sz="1800" dirty="0">
                <a:solidFill>
                  <a:schemeClr val="tx1"/>
                </a:solidFill>
              </a:rPr>
              <a:t>2</a:t>
            </a:r>
            <a:r>
              <a:rPr lang="en-GB" sz="1800" dirty="0" smtClean="0">
                <a:solidFill>
                  <a:schemeClr val="tx1"/>
                </a:solidFill>
              </a:rPr>
              <a:t>. Framework overview</a:t>
            </a:r>
            <a:endParaRPr lang="en-GB" sz="1800" dirty="0">
              <a:solidFill>
                <a:schemeClr val="tx1"/>
              </a:solidFill>
            </a:endParaRPr>
          </a:p>
        </p:txBody>
      </p:sp>
      <p:sp>
        <p:nvSpPr>
          <p:cNvPr id="5" name="Text Placeholder 4"/>
          <p:cNvSpPr>
            <a:spLocks noGrp="1"/>
          </p:cNvSpPr>
          <p:nvPr>
            <p:ph type="body" idx="16"/>
          </p:nvPr>
        </p:nvSpPr>
        <p:spPr>
          <a:xfrm>
            <a:off x="183266" y="2756926"/>
            <a:ext cx="8280124" cy="360040"/>
          </a:xfrm>
          <a:solidFill>
            <a:srgbClr val="01B395"/>
          </a:solidFill>
        </p:spPr>
        <p:txBody>
          <a:bodyPr/>
          <a:lstStyle/>
          <a:p>
            <a:r>
              <a:rPr lang="en-GB" sz="1800" dirty="0">
                <a:solidFill>
                  <a:schemeClr val="bg1"/>
                </a:solidFill>
              </a:rPr>
              <a:t>3</a:t>
            </a:r>
            <a:r>
              <a:rPr lang="en-GB" sz="1800" dirty="0" smtClean="0">
                <a:solidFill>
                  <a:schemeClr val="bg1"/>
                </a:solidFill>
              </a:rPr>
              <a:t>. ITT process</a:t>
            </a:r>
            <a:endParaRPr lang="en-GB" sz="1800" dirty="0">
              <a:solidFill>
                <a:schemeClr val="bg1"/>
              </a:solidFill>
            </a:endParaRPr>
          </a:p>
        </p:txBody>
      </p:sp>
      <p:sp>
        <p:nvSpPr>
          <p:cNvPr id="6" name="Text Placeholder 5"/>
          <p:cNvSpPr>
            <a:spLocks noGrp="1"/>
          </p:cNvSpPr>
          <p:nvPr>
            <p:ph type="body" idx="17"/>
          </p:nvPr>
        </p:nvSpPr>
        <p:spPr>
          <a:xfrm>
            <a:off x="183266" y="3429001"/>
            <a:ext cx="8280124" cy="360040"/>
          </a:xfrm>
        </p:spPr>
        <p:txBody>
          <a:bodyPr/>
          <a:lstStyle/>
          <a:p>
            <a:r>
              <a:rPr lang="en-GB" sz="1800" dirty="0"/>
              <a:t>4</a:t>
            </a:r>
            <a:r>
              <a:rPr lang="en-GB" sz="1800" dirty="0" smtClean="0"/>
              <a:t>. ITT </a:t>
            </a:r>
            <a:r>
              <a:rPr lang="en-GB" sz="1800" dirty="0"/>
              <a:t>e</a:t>
            </a:r>
            <a:r>
              <a:rPr lang="en-GB" sz="1800" dirty="0" smtClean="0"/>
              <a:t>valuation</a:t>
            </a:r>
            <a:endParaRPr lang="en-GB" sz="1800" dirty="0"/>
          </a:p>
        </p:txBody>
      </p:sp>
      <p:sp>
        <p:nvSpPr>
          <p:cNvPr id="8" name="Text Placeholder 7"/>
          <p:cNvSpPr>
            <a:spLocks noGrp="1"/>
          </p:cNvSpPr>
          <p:nvPr>
            <p:ph type="body" idx="19"/>
          </p:nvPr>
        </p:nvSpPr>
        <p:spPr>
          <a:xfrm>
            <a:off x="183266" y="4077072"/>
            <a:ext cx="8280124" cy="360040"/>
          </a:xfrm>
        </p:spPr>
        <p:txBody>
          <a:bodyPr/>
          <a:lstStyle/>
          <a:p>
            <a:r>
              <a:rPr lang="en-GB" sz="1800" dirty="0" smtClean="0"/>
              <a:t>5. Supplier follow up questions</a:t>
            </a:r>
            <a:endParaRPr lang="en-GB" sz="1800" dirty="0"/>
          </a:p>
        </p:txBody>
      </p:sp>
      <p:sp>
        <p:nvSpPr>
          <p:cNvPr id="9" name="Text Placeholder 8"/>
          <p:cNvSpPr>
            <a:spLocks noGrp="1"/>
          </p:cNvSpPr>
          <p:nvPr>
            <p:ph type="body" idx="20"/>
          </p:nvPr>
        </p:nvSpPr>
        <p:spPr>
          <a:xfrm>
            <a:off x="183266" y="4749145"/>
            <a:ext cx="8280124" cy="360040"/>
          </a:xfrm>
        </p:spPr>
        <p:txBody>
          <a:bodyPr/>
          <a:lstStyle/>
          <a:p>
            <a:r>
              <a:rPr lang="en-GB" sz="1800" dirty="0"/>
              <a:t>6</a:t>
            </a:r>
            <a:r>
              <a:rPr lang="en-GB" sz="1800" dirty="0" smtClean="0"/>
              <a:t> Close</a:t>
            </a:r>
            <a:endParaRPr lang="en-GB" sz="1800" dirty="0"/>
          </a:p>
        </p:txBody>
      </p:sp>
      <p:sp>
        <p:nvSpPr>
          <p:cNvPr id="10" name="Text Placeholder 9"/>
          <p:cNvSpPr>
            <a:spLocks noGrp="1"/>
          </p:cNvSpPr>
          <p:nvPr>
            <p:ph type="body" idx="21"/>
          </p:nvPr>
        </p:nvSpPr>
        <p:spPr>
          <a:xfrm>
            <a:off x="8385382" y="2084851"/>
            <a:ext cx="1248139" cy="360040"/>
          </a:xfrm>
          <a:noFill/>
        </p:spPr>
        <p:txBody>
          <a:bodyPr/>
          <a:lstStyle/>
          <a:p>
            <a:pPr marL="0" indent="0">
              <a:buNone/>
            </a:pPr>
            <a:r>
              <a:rPr lang="en-GB" dirty="0" smtClean="0">
                <a:solidFill>
                  <a:schemeClr val="tx1"/>
                </a:solidFill>
              </a:rPr>
              <a:t>5</a:t>
            </a:r>
            <a:endParaRPr lang="en-GB" dirty="0">
              <a:solidFill>
                <a:schemeClr val="tx1"/>
              </a:solidFill>
            </a:endParaRPr>
          </a:p>
        </p:txBody>
      </p:sp>
      <p:sp>
        <p:nvSpPr>
          <p:cNvPr id="11" name="Text Placeholder 10"/>
          <p:cNvSpPr>
            <a:spLocks noGrp="1"/>
          </p:cNvSpPr>
          <p:nvPr>
            <p:ph type="body" idx="22"/>
          </p:nvPr>
        </p:nvSpPr>
        <p:spPr>
          <a:xfrm>
            <a:off x="8385382" y="2756926"/>
            <a:ext cx="1248139" cy="360040"/>
          </a:xfrm>
          <a:solidFill>
            <a:srgbClr val="01B395"/>
          </a:solidFill>
        </p:spPr>
        <p:txBody>
          <a:bodyPr/>
          <a:lstStyle/>
          <a:p>
            <a:r>
              <a:rPr lang="en-GB" dirty="0" smtClean="0">
                <a:solidFill>
                  <a:schemeClr val="bg1"/>
                </a:solidFill>
              </a:rPr>
              <a:t>7 - 9</a:t>
            </a:r>
            <a:endParaRPr lang="en-GB" dirty="0">
              <a:solidFill>
                <a:schemeClr val="bg1"/>
              </a:solidFill>
            </a:endParaRPr>
          </a:p>
        </p:txBody>
      </p:sp>
      <p:sp>
        <p:nvSpPr>
          <p:cNvPr id="12" name="Text Placeholder 11"/>
          <p:cNvSpPr>
            <a:spLocks noGrp="1"/>
          </p:cNvSpPr>
          <p:nvPr>
            <p:ph type="body" idx="23"/>
          </p:nvPr>
        </p:nvSpPr>
        <p:spPr>
          <a:xfrm>
            <a:off x="8385382" y="3429001"/>
            <a:ext cx="1248139" cy="360040"/>
          </a:xfrm>
        </p:spPr>
        <p:txBody>
          <a:bodyPr/>
          <a:lstStyle/>
          <a:p>
            <a:r>
              <a:rPr lang="en-GB" dirty="0" smtClean="0"/>
              <a:t>11 - 15</a:t>
            </a:r>
            <a:endParaRPr lang="en-GB" dirty="0"/>
          </a:p>
        </p:txBody>
      </p:sp>
      <p:sp>
        <p:nvSpPr>
          <p:cNvPr id="13" name="Text Placeholder 12"/>
          <p:cNvSpPr>
            <a:spLocks noGrp="1"/>
          </p:cNvSpPr>
          <p:nvPr>
            <p:ph type="body" idx="24"/>
          </p:nvPr>
        </p:nvSpPr>
        <p:spPr>
          <a:xfrm>
            <a:off x="8385382" y="4101076"/>
            <a:ext cx="1248139" cy="360040"/>
          </a:xfrm>
        </p:spPr>
        <p:txBody>
          <a:bodyPr/>
          <a:lstStyle/>
          <a:p>
            <a:r>
              <a:rPr lang="en-GB" dirty="0" smtClean="0"/>
              <a:t>17</a:t>
            </a:r>
            <a:endParaRPr lang="en-GB" dirty="0"/>
          </a:p>
        </p:txBody>
      </p:sp>
      <p:sp>
        <p:nvSpPr>
          <p:cNvPr id="14" name="Text Placeholder 13"/>
          <p:cNvSpPr>
            <a:spLocks noGrp="1"/>
          </p:cNvSpPr>
          <p:nvPr>
            <p:ph type="body" idx="25"/>
          </p:nvPr>
        </p:nvSpPr>
        <p:spPr>
          <a:xfrm>
            <a:off x="8385382" y="4773151"/>
            <a:ext cx="1248139" cy="360040"/>
          </a:xfrm>
        </p:spPr>
        <p:txBody>
          <a:bodyPr/>
          <a:lstStyle/>
          <a:p>
            <a:r>
              <a:rPr lang="en-GB" dirty="0" smtClean="0"/>
              <a:t>19</a:t>
            </a:r>
            <a:endParaRPr lang="en-GB" dirty="0"/>
          </a:p>
        </p:txBody>
      </p:sp>
      <p:sp>
        <p:nvSpPr>
          <p:cNvPr id="16" name="Text Placeholder 15"/>
          <p:cNvSpPr>
            <a:spLocks noGrp="1"/>
          </p:cNvSpPr>
          <p:nvPr>
            <p:ph type="body" idx="27"/>
          </p:nvPr>
        </p:nvSpPr>
        <p:spPr>
          <a:xfrm>
            <a:off x="8385382" y="908720"/>
            <a:ext cx="1248139" cy="360040"/>
          </a:xfrm>
        </p:spPr>
        <p:txBody>
          <a:bodyPr/>
          <a:lstStyle/>
          <a:p>
            <a:r>
              <a:rPr lang="en-GB" dirty="0" smtClean="0"/>
              <a:t>Page No.</a:t>
            </a:r>
            <a:endParaRPr lang="en-GB" dirty="0"/>
          </a:p>
        </p:txBody>
      </p:sp>
      <p:sp>
        <p:nvSpPr>
          <p:cNvPr id="18" name="Text Placeholder 4"/>
          <p:cNvSpPr>
            <a:spLocks noGrp="1"/>
          </p:cNvSpPr>
          <p:nvPr>
            <p:ph type="body" sz="quarter" idx="20"/>
          </p:nvPr>
        </p:nvSpPr>
        <p:spPr>
          <a:xfrm>
            <a:off x="833" y="2"/>
            <a:ext cx="9906000" cy="260647"/>
          </a:xfrm>
          <a:solidFill>
            <a:srgbClr val="00B496"/>
          </a:solidFill>
          <a:ln>
            <a:noFill/>
          </a:ln>
          <a:effectLst/>
        </p:spPr>
        <p:txBody>
          <a:bodyPr vert="horz" wrap="square" lIns="91440" tIns="45720" rIns="91440" bIns="45720" numCol="1" rtlCol="0" anchor="ctr" anchorCtr="0" compatLnSpc="1">
            <a:prstTxWarp prst="textNoShape">
              <a:avLst/>
            </a:prstTxWarp>
            <a:noAutofit/>
          </a:bodyPr>
          <a:lstStyle/>
          <a:p>
            <a:pPr>
              <a:spcBef>
                <a:spcPct val="20000"/>
              </a:spcBef>
            </a:pPr>
            <a:r>
              <a:rPr lang="en-GB" sz="1200" b="0" dirty="0" smtClean="0">
                <a:solidFill>
                  <a:srgbClr val="FFFFFF"/>
                </a:solidFill>
                <a:latin typeface="Calibri" panose="020F0502020204030204" pitchFamily="34" charset="0"/>
                <a:cs typeface="Calibri" panose="020F0502020204030204" pitchFamily="34" charset="0"/>
              </a:rPr>
              <a:t>AGENDA</a:t>
            </a:r>
            <a:endParaRPr lang="en-GB" sz="1200" b="0" dirty="0">
              <a:solidFill>
                <a:srgbClr val="FFFFFF"/>
              </a:solidFill>
              <a:latin typeface="Calibri" panose="020F0502020204030204" pitchFamily="34" charset="0"/>
              <a:cs typeface="Calibri" panose="020F0502020204030204" pitchFamily="34" charset="0"/>
            </a:endParaRPr>
          </a:p>
        </p:txBody>
      </p:sp>
      <p:sp>
        <p:nvSpPr>
          <p:cNvPr id="19" name="Text Placeholder 3"/>
          <p:cNvSpPr>
            <a:spLocks noGrp="1"/>
          </p:cNvSpPr>
          <p:nvPr>
            <p:ph type="body" idx="15"/>
          </p:nvPr>
        </p:nvSpPr>
        <p:spPr>
          <a:xfrm>
            <a:off x="183266" y="1412776"/>
            <a:ext cx="8280124" cy="360040"/>
          </a:xfrm>
          <a:noFill/>
        </p:spPr>
        <p:txBody>
          <a:bodyPr/>
          <a:lstStyle/>
          <a:p>
            <a:pPr marL="0" indent="0">
              <a:buNone/>
            </a:pPr>
            <a:r>
              <a:rPr lang="en-GB" sz="1800" dirty="0" smtClean="0">
                <a:solidFill>
                  <a:schemeClr val="tx1"/>
                </a:solidFill>
              </a:rPr>
              <a:t>1. Introduction</a:t>
            </a:r>
            <a:endParaRPr lang="en-GB" sz="1800" dirty="0">
              <a:solidFill>
                <a:schemeClr val="tx1"/>
              </a:solidFill>
            </a:endParaRPr>
          </a:p>
        </p:txBody>
      </p:sp>
      <p:sp>
        <p:nvSpPr>
          <p:cNvPr id="20" name="Text Placeholder 9"/>
          <p:cNvSpPr>
            <a:spLocks noGrp="1"/>
          </p:cNvSpPr>
          <p:nvPr>
            <p:ph type="body" idx="21"/>
          </p:nvPr>
        </p:nvSpPr>
        <p:spPr>
          <a:xfrm>
            <a:off x="8385382" y="1412776"/>
            <a:ext cx="1248139" cy="360040"/>
          </a:xfrm>
          <a:noFill/>
        </p:spPr>
        <p:txBody>
          <a:bodyPr/>
          <a:lstStyle/>
          <a:p>
            <a:pPr marL="0" indent="0">
              <a:buNone/>
            </a:pPr>
            <a:r>
              <a:rPr lang="en-GB" dirty="0">
                <a:solidFill>
                  <a:schemeClr val="tx1"/>
                </a:solidFill>
              </a:rPr>
              <a:t>3</a:t>
            </a:r>
            <a:r>
              <a:rPr lang="en-GB" dirty="0" smtClean="0">
                <a:solidFill>
                  <a:schemeClr val="tx1"/>
                </a:solidFill>
              </a:rPr>
              <a:t> </a:t>
            </a:r>
            <a:endParaRPr lang="en-GB" dirty="0">
              <a:solidFill>
                <a:schemeClr val="tx1"/>
              </a:solidFill>
            </a:endParaRPr>
          </a:p>
        </p:txBody>
      </p:sp>
    </p:spTree>
    <p:extLst>
      <p:ext uri="{BB962C8B-B14F-4D97-AF65-F5344CB8AC3E}">
        <p14:creationId xmlns:p14="http://schemas.microsoft.com/office/powerpoint/2010/main" val="21486814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ITT protocol</a:t>
            </a:r>
            <a:endParaRPr lang="en-GB" sz="3200" dirty="0"/>
          </a:p>
        </p:txBody>
      </p:sp>
      <p:sp>
        <p:nvSpPr>
          <p:cNvPr id="3" name="Text Placeholder 2"/>
          <p:cNvSpPr>
            <a:spLocks noGrp="1"/>
          </p:cNvSpPr>
          <p:nvPr>
            <p:ph type="body" sz="quarter" idx="10"/>
          </p:nvPr>
        </p:nvSpPr>
        <p:spPr/>
        <p:txBody>
          <a:bodyPr/>
          <a:lstStyle/>
          <a:p>
            <a:r>
              <a:rPr lang="en-GB" sz="1600" dirty="0" smtClean="0"/>
              <a:t>Key points remember:</a:t>
            </a:r>
          </a:p>
          <a:p>
            <a:r>
              <a:rPr lang="en-GB" sz="1600" b="0" dirty="0" smtClean="0"/>
              <a:t> </a:t>
            </a:r>
            <a:r>
              <a:rPr lang="en-GB" sz="1600" b="0" dirty="0"/>
              <a:t>	</a:t>
            </a:r>
            <a:endParaRPr lang="en-GB" sz="1600" b="0" dirty="0" smtClean="0"/>
          </a:p>
          <a:p>
            <a:pPr marL="285750" indent="-285750">
              <a:buFontTx/>
              <a:buChar char="-"/>
            </a:pPr>
            <a:r>
              <a:rPr lang="en-GB" sz="1600" b="0" dirty="0" smtClean="0"/>
              <a:t>All communication needs to be sent via BMS, there should be no other communication with DH relating to the</a:t>
            </a:r>
            <a:endParaRPr lang="en-GB" sz="1600" b="0" dirty="0"/>
          </a:p>
          <a:p>
            <a:pPr marL="285750" indent="-285750">
              <a:buFontTx/>
              <a:buChar char="-"/>
            </a:pPr>
            <a:endParaRPr lang="en-GB" sz="1600" b="0" dirty="0" smtClean="0"/>
          </a:p>
          <a:p>
            <a:r>
              <a:rPr lang="en-GB" sz="1600" dirty="0" smtClean="0"/>
              <a:t>Key points for consideration:</a:t>
            </a:r>
            <a:endParaRPr lang="en-GB" sz="1600" dirty="0"/>
          </a:p>
          <a:p>
            <a:endParaRPr lang="en-GB" sz="1600" b="0" dirty="0"/>
          </a:p>
          <a:p>
            <a:pPr marL="285750" indent="-285750">
              <a:buFontTx/>
              <a:buChar char="-"/>
            </a:pPr>
            <a:r>
              <a:rPr lang="en-GB" sz="1600" b="0" dirty="0"/>
              <a:t>Read &amp; understand the requirement </a:t>
            </a:r>
          </a:p>
          <a:p>
            <a:pPr marL="285750" indent="-285750">
              <a:buFontTx/>
              <a:buChar char="-"/>
            </a:pPr>
            <a:endParaRPr lang="en-GB" sz="1600" b="0" dirty="0"/>
          </a:p>
          <a:p>
            <a:pPr marL="285750" indent="-285750">
              <a:buFontTx/>
              <a:buChar char="-"/>
            </a:pPr>
            <a:r>
              <a:rPr lang="en-GB" sz="1600" b="0" dirty="0" smtClean="0"/>
              <a:t>Answer the question</a:t>
            </a:r>
          </a:p>
          <a:p>
            <a:pPr marL="285750" indent="-285750">
              <a:buFontTx/>
              <a:buChar char="-"/>
            </a:pPr>
            <a:endParaRPr lang="en-GB" sz="1600" b="0" dirty="0"/>
          </a:p>
          <a:p>
            <a:pPr marL="285750" indent="-285750">
              <a:buFontTx/>
              <a:buChar char="-"/>
            </a:pPr>
            <a:r>
              <a:rPr lang="en-GB" sz="1600" b="0" dirty="0" smtClean="0"/>
              <a:t>Be </a:t>
            </a:r>
            <a:r>
              <a:rPr lang="en-GB" sz="1600" b="0" dirty="0"/>
              <a:t>concise</a:t>
            </a:r>
          </a:p>
          <a:p>
            <a:pPr marL="285750" indent="-285750">
              <a:buFontTx/>
              <a:buChar char="-"/>
            </a:pPr>
            <a:endParaRPr lang="en-GB" sz="1600" b="0" dirty="0"/>
          </a:p>
          <a:p>
            <a:pPr marL="285750" indent="-285750">
              <a:buFontTx/>
              <a:buChar char="-"/>
            </a:pPr>
            <a:r>
              <a:rPr lang="en-GB" sz="1600" b="0" dirty="0"/>
              <a:t>Be aware of Public </a:t>
            </a:r>
            <a:r>
              <a:rPr lang="en-GB" sz="1600" b="0" dirty="0" smtClean="0"/>
              <a:t>Contract Requirements / DH tender requirements</a:t>
            </a:r>
            <a:endParaRPr lang="en-GB" sz="1600" b="0" dirty="0"/>
          </a:p>
          <a:p>
            <a:pPr marL="285750" indent="-285750">
              <a:buFontTx/>
              <a:buChar char="-"/>
            </a:pPr>
            <a:endParaRPr lang="en-GB" sz="1600" b="0" dirty="0"/>
          </a:p>
          <a:p>
            <a:pPr marL="285750" indent="-285750">
              <a:buFontTx/>
              <a:buChar char="-"/>
            </a:pPr>
            <a:r>
              <a:rPr lang="en-GB" sz="1600" b="0" dirty="0"/>
              <a:t>Be aware of competition </a:t>
            </a:r>
          </a:p>
          <a:p>
            <a:pPr marL="285750" indent="-285750">
              <a:buFontTx/>
              <a:buChar char="-"/>
            </a:pPr>
            <a:endParaRPr lang="en-GB" sz="1600" b="0" dirty="0"/>
          </a:p>
          <a:p>
            <a:pPr marL="285750" indent="-285750">
              <a:buFontTx/>
              <a:buChar char="-"/>
            </a:pPr>
            <a:r>
              <a:rPr lang="en-GB" sz="1600" b="0" dirty="0"/>
              <a:t>Be aware of </a:t>
            </a:r>
            <a:r>
              <a:rPr lang="en-GB" sz="1600" b="0" dirty="0" smtClean="0"/>
              <a:t>deadlines and allow plenty of time to upload responses via BMS</a:t>
            </a:r>
            <a:endParaRPr lang="en-GB" sz="1600" b="0" dirty="0"/>
          </a:p>
          <a:p>
            <a:endParaRPr lang="en-GB" b="0" dirty="0" smtClean="0"/>
          </a:p>
          <a:p>
            <a:pPr marL="285750" indent="-285750">
              <a:buFontTx/>
              <a:buChar char="-"/>
            </a:pPr>
            <a:endParaRPr lang="en-GB" b="0" dirty="0"/>
          </a:p>
          <a:p>
            <a:endParaRPr lang="en-GB" b="0" dirty="0" smtClean="0"/>
          </a:p>
          <a:p>
            <a:endParaRPr lang="en-GB" b="0" dirty="0"/>
          </a:p>
          <a:p>
            <a:endParaRPr lang="en-GB" b="0" dirty="0"/>
          </a:p>
        </p:txBody>
      </p:sp>
      <p:sp>
        <p:nvSpPr>
          <p:cNvPr id="4" name="Text Placeholder 3"/>
          <p:cNvSpPr>
            <a:spLocks noGrp="1"/>
          </p:cNvSpPr>
          <p:nvPr>
            <p:ph type="body" sz="quarter" idx="11"/>
          </p:nvPr>
        </p:nvSpPr>
        <p:spPr/>
        <p:txBody>
          <a:bodyPr/>
          <a:lstStyle/>
          <a:p>
            <a:endParaRPr lang="en-GB" dirty="0"/>
          </a:p>
        </p:txBody>
      </p:sp>
      <p:sp>
        <p:nvSpPr>
          <p:cNvPr id="5" name="Text Placeholder 4"/>
          <p:cNvSpPr>
            <a:spLocks noGrp="1"/>
          </p:cNvSpPr>
          <p:nvPr>
            <p:ph type="body" sz="quarter" idx="20"/>
          </p:nvPr>
        </p:nvSpPr>
        <p:spPr/>
        <p:txBody>
          <a:bodyPr/>
          <a:lstStyle/>
          <a:p>
            <a:r>
              <a:rPr lang="en-GB" dirty="0" smtClean="0"/>
              <a:t>ITT PROCESS</a:t>
            </a:r>
            <a:endParaRPr lang="en-GB" dirty="0"/>
          </a:p>
        </p:txBody>
      </p:sp>
    </p:spTree>
    <p:extLst>
      <p:ext uri="{BB962C8B-B14F-4D97-AF65-F5344CB8AC3E}">
        <p14:creationId xmlns:p14="http://schemas.microsoft.com/office/powerpoint/2010/main" val="39908789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ITT timescales and deadlines</a:t>
            </a:r>
            <a:endParaRPr lang="en-GB" sz="3200" dirty="0"/>
          </a:p>
        </p:txBody>
      </p:sp>
      <p:sp>
        <p:nvSpPr>
          <p:cNvPr id="3" name="Text Placeholder 2"/>
          <p:cNvSpPr>
            <a:spLocks noGrp="1"/>
          </p:cNvSpPr>
          <p:nvPr>
            <p:ph type="body" sz="quarter" idx="10"/>
          </p:nvPr>
        </p:nvSpPr>
        <p:spPr/>
        <p:txBody>
          <a:bodyPr/>
          <a:lstStyle/>
          <a:p>
            <a:r>
              <a:rPr lang="en-GB" sz="1800" dirty="0" smtClean="0"/>
              <a:t>Indicative timetable:</a:t>
            </a:r>
          </a:p>
          <a:p>
            <a:r>
              <a:rPr lang="en-GB" b="0" dirty="0" smtClean="0"/>
              <a:t> </a:t>
            </a:r>
          </a:p>
          <a:p>
            <a:endParaRPr lang="en-GB" b="0" dirty="0"/>
          </a:p>
          <a:p>
            <a:endParaRPr lang="en-GB" b="0" dirty="0" smtClean="0"/>
          </a:p>
          <a:p>
            <a:endParaRPr lang="en-GB" b="0" dirty="0"/>
          </a:p>
          <a:p>
            <a:endParaRPr lang="en-GB" b="0" dirty="0" smtClean="0"/>
          </a:p>
          <a:p>
            <a:endParaRPr lang="en-GB" b="0" dirty="0"/>
          </a:p>
          <a:p>
            <a:endParaRPr lang="en-GB" b="0" dirty="0" smtClean="0"/>
          </a:p>
          <a:p>
            <a:endParaRPr lang="en-GB" b="0" dirty="0"/>
          </a:p>
          <a:p>
            <a:endParaRPr lang="en-GB" b="0" dirty="0" smtClean="0"/>
          </a:p>
          <a:p>
            <a:r>
              <a:rPr lang="en-GB" b="0" dirty="0"/>
              <a:t>	</a:t>
            </a:r>
            <a:endParaRPr lang="en-GB" b="0" dirty="0" smtClean="0"/>
          </a:p>
          <a:p>
            <a:pPr marL="285750" indent="-285750">
              <a:buFontTx/>
              <a:buChar char="-"/>
            </a:pPr>
            <a:endParaRPr lang="en-GB" b="0" dirty="0" smtClean="0"/>
          </a:p>
          <a:p>
            <a:pPr marL="285750" indent="-285750">
              <a:buFontTx/>
              <a:buChar char="-"/>
            </a:pPr>
            <a:endParaRPr lang="en-GB" b="0" dirty="0"/>
          </a:p>
          <a:p>
            <a:pPr marL="285750" indent="-285750">
              <a:buFontTx/>
              <a:buChar char="-"/>
            </a:pPr>
            <a:endParaRPr lang="en-GB" b="0" dirty="0" smtClean="0"/>
          </a:p>
          <a:p>
            <a:endParaRPr lang="en-GB" b="0" dirty="0" smtClean="0"/>
          </a:p>
          <a:p>
            <a:pPr marL="285750" indent="-285750">
              <a:buFontTx/>
              <a:buChar char="-"/>
            </a:pPr>
            <a:endParaRPr lang="en-GB" b="0" dirty="0"/>
          </a:p>
          <a:p>
            <a:endParaRPr lang="en-GB" b="0" dirty="0" smtClean="0"/>
          </a:p>
          <a:p>
            <a:endParaRPr lang="en-GB" b="0" dirty="0"/>
          </a:p>
          <a:p>
            <a:endParaRPr lang="en-GB" b="0" dirty="0"/>
          </a:p>
        </p:txBody>
      </p:sp>
      <p:sp>
        <p:nvSpPr>
          <p:cNvPr id="4" name="Text Placeholder 3"/>
          <p:cNvSpPr>
            <a:spLocks noGrp="1"/>
          </p:cNvSpPr>
          <p:nvPr>
            <p:ph type="body" sz="quarter" idx="11"/>
          </p:nvPr>
        </p:nvSpPr>
        <p:spPr/>
        <p:txBody>
          <a:bodyPr/>
          <a:lstStyle/>
          <a:p>
            <a:r>
              <a:rPr lang="en-GB" dirty="0"/>
              <a:t>DH reserve the right to alter and amend these timescales by giving sufficient notice to the tenderers</a:t>
            </a:r>
          </a:p>
          <a:p>
            <a:endParaRPr lang="en-GB" dirty="0"/>
          </a:p>
        </p:txBody>
      </p:sp>
      <p:sp>
        <p:nvSpPr>
          <p:cNvPr id="5" name="Text Placeholder 4"/>
          <p:cNvSpPr>
            <a:spLocks noGrp="1"/>
          </p:cNvSpPr>
          <p:nvPr>
            <p:ph type="body" sz="quarter" idx="20"/>
          </p:nvPr>
        </p:nvSpPr>
        <p:spPr/>
        <p:txBody>
          <a:bodyPr/>
          <a:lstStyle/>
          <a:p>
            <a:r>
              <a:rPr lang="en-GB" dirty="0" smtClean="0"/>
              <a:t>ITT PROCESS</a:t>
            </a:r>
            <a:endParaRPr lang="en-GB" dirty="0"/>
          </a:p>
        </p:txBody>
      </p:sp>
      <p:graphicFrame>
        <p:nvGraphicFramePr>
          <p:cNvPr id="6" name="Table 5"/>
          <p:cNvGraphicFramePr>
            <a:graphicFrameLocks noGrp="1"/>
          </p:cNvGraphicFramePr>
          <p:nvPr>
            <p:extLst>
              <p:ext uri="{D42A27DB-BD31-4B8C-83A1-F6EECF244321}">
                <p14:modId xmlns:p14="http://schemas.microsoft.com/office/powerpoint/2010/main" val="885246034"/>
              </p:ext>
            </p:extLst>
          </p:nvPr>
        </p:nvGraphicFramePr>
        <p:xfrm>
          <a:off x="272480" y="1772816"/>
          <a:ext cx="9361040" cy="4326050"/>
        </p:xfrm>
        <a:graphic>
          <a:graphicData uri="http://schemas.openxmlformats.org/drawingml/2006/table">
            <a:tbl>
              <a:tblPr firstRow="1" bandCol="1">
                <a:tableStyleId>{F5AB1C69-6EDB-4FF4-983F-18BD219EF322}</a:tableStyleId>
              </a:tblPr>
              <a:tblGrid>
                <a:gridCol w="5870482"/>
                <a:gridCol w="3490558"/>
              </a:tblGrid>
              <a:tr h="253742">
                <a:tc>
                  <a:txBody>
                    <a:bodyPr/>
                    <a:lstStyle/>
                    <a:p>
                      <a:pPr marL="46990">
                        <a:spcBef>
                          <a:spcPts val="600"/>
                        </a:spcBef>
                        <a:spcAft>
                          <a:spcPts val="600"/>
                        </a:spcAft>
                      </a:pPr>
                      <a:r>
                        <a:rPr lang="en-GB" sz="1800" cap="small" dirty="0">
                          <a:effectLst/>
                        </a:rPr>
                        <a:t>Key Actions</a:t>
                      </a:r>
                      <a:endParaRPr lang="en-GB" sz="1800" b="1" cap="small" dirty="0">
                        <a:effectLst/>
                        <a:latin typeface="Arial"/>
                        <a:ea typeface="Times New Roman"/>
                      </a:endParaRPr>
                    </a:p>
                  </a:txBody>
                  <a:tcPr marL="68580" marR="68580" marT="0" marB="0"/>
                </a:tc>
                <a:tc>
                  <a:txBody>
                    <a:bodyPr/>
                    <a:lstStyle/>
                    <a:p>
                      <a:pPr marL="46990">
                        <a:spcBef>
                          <a:spcPts val="600"/>
                        </a:spcBef>
                        <a:spcAft>
                          <a:spcPts val="600"/>
                        </a:spcAft>
                      </a:pPr>
                      <a:r>
                        <a:rPr lang="en-GB" sz="1800" cap="small" dirty="0">
                          <a:effectLst/>
                        </a:rPr>
                        <a:t>Dates</a:t>
                      </a:r>
                      <a:endParaRPr lang="en-GB" sz="1800" b="1" cap="small" dirty="0">
                        <a:effectLst/>
                        <a:latin typeface="Arial"/>
                        <a:ea typeface="Times New Roman"/>
                      </a:endParaRPr>
                    </a:p>
                  </a:txBody>
                  <a:tcPr marL="68580" marR="68580" marT="0" marB="0"/>
                </a:tc>
              </a:tr>
              <a:tr h="384035">
                <a:tc>
                  <a:txBody>
                    <a:bodyPr/>
                    <a:lstStyle/>
                    <a:p>
                      <a:pPr marR="82550" hangingPunct="0">
                        <a:spcBef>
                          <a:spcPts val="200"/>
                        </a:spcBef>
                        <a:spcAft>
                          <a:spcPts val="200"/>
                        </a:spcAft>
                      </a:pPr>
                      <a:r>
                        <a:rPr lang="en-GB" sz="1800" dirty="0">
                          <a:effectLst/>
                        </a:rPr>
                        <a:t>Invitation to Tender document issued</a:t>
                      </a:r>
                      <a:endParaRPr lang="en-GB" sz="1800" dirty="0">
                        <a:effectLst/>
                        <a:latin typeface="Arial"/>
                        <a:ea typeface="Times New Roman"/>
                        <a:cs typeface="Times New Roman"/>
                      </a:endParaRPr>
                    </a:p>
                  </a:txBody>
                  <a:tcPr marL="68580" marR="68580" marT="0" marB="0" anchor="ctr"/>
                </a:tc>
                <a:tc>
                  <a:txBody>
                    <a:bodyPr/>
                    <a:lstStyle/>
                    <a:p>
                      <a:pPr marR="82550" hangingPunct="0">
                        <a:spcBef>
                          <a:spcPts val="200"/>
                        </a:spcBef>
                        <a:spcAft>
                          <a:spcPts val="200"/>
                        </a:spcAft>
                      </a:pPr>
                      <a:r>
                        <a:rPr lang="en-GB" sz="1800" dirty="0">
                          <a:effectLst/>
                        </a:rPr>
                        <a:t>9</a:t>
                      </a:r>
                      <a:r>
                        <a:rPr lang="en-GB" sz="1800" baseline="30000" dirty="0">
                          <a:effectLst/>
                        </a:rPr>
                        <a:t>th</a:t>
                      </a:r>
                      <a:r>
                        <a:rPr lang="en-GB" sz="1800" dirty="0">
                          <a:effectLst/>
                        </a:rPr>
                        <a:t> May 2016</a:t>
                      </a:r>
                      <a:endParaRPr lang="en-GB" sz="1800" dirty="0">
                        <a:effectLst/>
                        <a:latin typeface="Arial"/>
                        <a:ea typeface="Times New Roman"/>
                        <a:cs typeface="Times New Roman"/>
                      </a:endParaRPr>
                    </a:p>
                  </a:txBody>
                  <a:tcPr marL="68580" marR="68580" marT="0" marB="0" anchor="ctr"/>
                </a:tc>
              </a:tr>
              <a:tr h="384035">
                <a:tc>
                  <a:txBody>
                    <a:bodyPr/>
                    <a:lstStyle/>
                    <a:p>
                      <a:pPr marR="82550" hangingPunct="0">
                        <a:spcBef>
                          <a:spcPts val="200"/>
                        </a:spcBef>
                        <a:spcAft>
                          <a:spcPts val="200"/>
                        </a:spcAft>
                      </a:pPr>
                      <a:r>
                        <a:rPr lang="en-GB" sz="1800" dirty="0">
                          <a:effectLst/>
                        </a:rPr>
                        <a:t>ProCure22 ITT Information Session</a:t>
                      </a:r>
                      <a:endParaRPr lang="en-GB" sz="1800" dirty="0">
                        <a:effectLst/>
                        <a:latin typeface="Arial"/>
                        <a:ea typeface="Times New Roman"/>
                        <a:cs typeface="Times New Roman"/>
                      </a:endParaRPr>
                    </a:p>
                  </a:txBody>
                  <a:tcPr marL="68580" marR="68580" marT="0" marB="0" anchor="ctr"/>
                </a:tc>
                <a:tc>
                  <a:txBody>
                    <a:bodyPr/>
                    <a:lstStyle/>
                    <a:p>
                      <a:pPr marR="82550" hangingPunct="0">
                        <a:spcBef>
                          <a:spcPts val="200"/>
                        </a:spcBef>
                        <a:spcAft>
                          <a:spcPts val="200"/>
                        </a:spcAft>
                      </a:pPr>
                      <a:r>
                        <a:rPr lang="en-GB" sz="1800" dirty="0">
                          <a:effectLst/>
                        </a:rPr>
                        <a:t>17</a:t>
                      </a:r>
                      <a:r>
                        <a:rPr lang="en-GB" sz="1800" baseline="30000" dirty="0">
                          <a:effectLst/>
                        </a:rPr>
                        <a:t>th</a:t>
                      </a:r>
                      <a:r>
                        <a:rPr lang="en-GB" sz="1800" dirty="0">
                          <a:effectLst/>
                        </a:rPr>
                        <a:t> May 2016 </a:t>
                      </a:r>
                      <a:endParaRPr lang="en-GB" sz="1800" dirty="0">
                        <a:effectLst/>
                        <a:latin typeface="Arial"/>
                        <a:ea typeface="Times New Roman"/>
                        <a:cs typeface="Times New Roman"/>
                      </a:endParaRPr>
                    </a:p>
                  </a:txBody>
                  <a:tcPr marL="68580" marR="68580" marT="0" marB="0" anchor="ctr"/>
                </a:tc>
              </a:tr>
              <a:tr h="656625">
                <a:tc>
                  <a:txBody>
                    <a:bodyPr/>
                    <a:lstStyle/>
                    <a:p>
                      <a:pPr marR="82550" hangingPunct="0">
                        <a:spcBef>
                          <a:spcPts val="200"/>
                        </a:spcBef>
                        <a:spcAft>
                          <a:spcPts val="200"/>
                        </a:spcAft>
                      </a:pPr>
                      <a:r>
                        <a:rPr lang="en-GB" sz="1800" dirty="0">
                          <a:effectLst/>
                        </a:rPr>
                        <a:t>Deadline for receipt of clarification questions </a:t>
                      </a:r>
                    </a:p>
                    <a:p>
                      <a:pPr marR="82550" hangingPunct="0">
                        <a:spcBef>
                          <a:spcPts val="200"/>
                        </a:spcBef>
                        <a:spcAft>
                          <a:spcPts val="200"/>
                        </a:spcAft>
                      </a:pPr>
                      <a:r>
                        <a:rPr lang="en-GB" sz="1800" dirty="0">
                          <a:effectLst/>
                        </a:rPr>
                        <a:t>(NB: Any question submitted after the deadline may not be answered.)</a:t>
                      </a:r>
                      <a:endParaRPr lang="en-GB" sz="1800" dirty="0">
                        <a:effectLst/>
                        <a:latin typeface="Arial"/>
                        <a:ea typeface="Times New Roman"/>
                        <a:cs typeface="Times New Roman"/>
                      </a:endParaRPr>
                    </a:p>
                  </a:txBody>
                  <a:tcPr marL="68580" marR="68580" marT="0" marB="0" anchor="ctr"/>
                </a:tc>
                <a:tc>
                  <a:txBody>
                    <a:bodyPr/>
                    <a:lstStyle/>
                    <a:p>
                      <a:pPr marR="82550" hangingPunct="0">
                        <a:spcBef>
                          <a:spcPts val="200"/>
                        </a:spcBef>
                        <a:spcAft>
                          <a:spcPts val="200"/>
                        </a:spcAft>
                      </a:pPr>
                      <a:r>
                        <a:rPr lang="en-GB" sz="1800" dirty="0" smtClean="0">
                          <a:effectLst/>
                        </a:rPr>
                        <a:t>24</a:t>
                      </a:r>
                      <a:r>
                        <a:rPr lang="en-GB" sz="1800" baseline="30000" dirty="0" smtClean="0">
                          <a:effectLst/>
                        </a:rPr>
                        <a:t>th</a:t>
                      </a:r>
                      <a:r>
                        <a:rPr lang="en-GB" sz="1800" baseline="0" dirty="0" smtClean="0">
                          <a:effectLst/>
                        </a:rPr>
                        <a:t> </a:t>
                      </a:r>
                      <a:r>
                        <a:rPr lang="en-GB" sz="1800" dirty="0" smtClean="0">
                          <a:effectLst/>
                        </a:rPr>
                        <a:t>May </a:t>
                      </a:r>
                      <a:r>
                        <a:rPr lang="en-GB" sz="1800" dirty="0">
                          <a:effectLst/>
                        </a:rPr>
                        <a:t>2016, 15:00 BST</a:t>
                      </a:r>
                      <a:endParaRPr lang="en-GB" sz="1800" dirty="0">
                        <a:effectLst/>
                        <a:latin typeface="Arial"/>
                        <a:ea typeface="Times New Roman"/>
                        <a:cs typeface="Times New Roman"/>
                      </a:endParaRPr>
                    </a:p>
                  </a:txBody>
                  <a:tcPr marL="68580" marR="68580" marT="0" marB="0" anchor="ctr"/>
                </a:tc>
              </a:tr>
              <a:tr h="457831">
                <a:tc>
                  <a:txBody>
                    <a:bodyPr/>
                    <a:lstStyle/>
                    <a:p>
                      <a:pPr marR="82550" hangingPunct="0">
                        <a:spcBef>
                          <a:spcPts val="200"/>
                        </a:spcBef>
                        <a:spcAft>
                          <a:spcPts val="200"/>
                        </a:spcAft>
                      </a:pPr>
                      <a:r>
                        <a:rPr lang="en-GB" sz="1800">
                          <a:effectLst/>
                        </a:rPr>
                        <a:t>Tender return date and time </a:t>
                      </a:r>
                    </a:p>
                    <a:p>
                      <a:pPr marR="82550" hangingPunct="0">
                        <a:spcBef>
                          <a:spcPts val="200"/>
                        </a:spcBef>
                        <a:spcAft>
                          <a:spcPts val="200"/>
                        </a:spcAft>
                      </a:pPr>
                      <a:r>
                        <a:rPr lang="en-GB" sz="1800">
                          <a:effectLst/>
                        </a:rPr>
                        <a:t>(NB: Any tender received after the deadline may not be considered.)</a:t>
                      </a:r>
                      <a:endParaRPr lang="en-GB" sz="1800">
                        <a:effectLst/>
                        <a:latin typeface="Arial"/>
                        <a:ea typeface="Times New Roman"/>
                        <a:cs typeface="Times New Roman"/>
                      </a:endParaRPr>
                    </a:p>
                  </a:txBody>
                  <a:tcPr marL="68580" marR="68580" marT="0" marB="0" anchor="ctr"/>
                </a:tc>
                <a:tc>
                  <a:txBody>
                    <a:bodyPr/>
                    <a:lstStyle/>
                    <a:p>
                      <a:pPr marR="82550" hangingPunct="0">
                        <a:spcBef>
                          <a:spcPts val="200"/>
                        </a:spcBef>
                        <a:spcAft>
                          <a:spcPts val="200"/>
                        </a:spcAft>
                      </a:pPr>
                      <a:r>
                        <a:rPr lang="en-GB" sz="1800" dirty="0">
                          <a:effectLst/>
                        </a:rPr>
                        <a:t>7</a:t>
                      </a:r>
                      <a:r>
                        <a:rPr lang="en-GB" sz="1800" baseline="30000" dirty="0">
                          <a:effectLst/>
                        </a:rPr>
                        <a:t>th</a:t>
                      </a:r>
                      <a:r>
                        <a:rPr lang="en-GB" sz="1800" dirty="0">
                          <a:effectLst/>
                        </a:rPr>
                        <a:t> June 2016  15:00 BST</a:t>
                      </a:r>
                      <a:endParaRPr lang="en-GB" sz="1800" dirty="0">
                        <a:effectLst/>
                        <a:latin typeface="Arial"/>
                        <a:ea typeface="Times New Roman"/>
                        <a:cs typeface="Times New Roman"/>
                      </a:endParaRPr>
                    </a:p>
                  </a:txBody>
                  <a:tcPr marL="68580" marR="68580" marT="0" marB="0" anchor="ctr"/>
                </a:tc>
              </a:tr>
              <a:tr h="384035">
                <a:tc>
                  <a:txBody>
                    <a:bodyPr/>
                    <a:lstStyle/>
                    <a:p>
                      <a:pPr marR="82550" hangingPunct="0">
                        <a:spcBef>
                          <a:spcPts val="200"/>
                        </a:spcBef>
                        <a:spcAft>
                          <a:spcPts val="200"/>
                        </a:spcAft>
                      </a:pPr>
                      <a:r>
                        <a:rPr lang="en-GB" sz="1800">
                          <a:effectLst/>
                        </a:rPr>
                        <a:t>Tenderer Clarification Meetings</a:t>
                      </a:r>
                      <a:endParaRPr lang="en-GB" sz="1800">
                        <a:effectLst/>
                        <a:latin typeface="Arial"/>
                        <a:ea typeface="Times New Roman"/>
                        <a:cs typeface="Times New Roman"/>
                      </a:endParaRPr>
                    </a:p>
                  </a:txBody>
                  <a:tcPr marL="68580" marR="68580" marT="0" marB="0" anchor="ctr"/>
                </a:tc>
                <a:tc>
                  <a:txBody>
                    <a:bodyPr/>
                    <a:lstStyle/>
                    <a:p>
                      <a:pPr marR="82550" hangingPunct="0">
                        <a:spcBef>
                          <a:spcPts val="200"/>
                        </a:spcBef>
                        <a:spcAft>
                          <a:spcPts val="200"/>
                        </a:spcAft>
                      </a:pPr>
                      <a:r>
                        <a:rPr lang="en-GB" sz="1800" dirty="0">
                          <a:effectLst/>
                        </a:rPr>
                        <a:t>5</a:t>
                      </a:r>
                      <a:r>
                        <a:rPr lang="en-GB" sz="1800" baseline="30000" dirty="0">
                          <a:effectLst/>
                        </a:rPr>
                        <a:t>th</a:t>
                      </a:r>
                      <a:r>
                        <a:rPr lang="en-GB" sz="1800" dirty="0">
                          <a:effectLst/>
                        </a:rPr>
                        <a:t> July 2016 to 14th July 2016  </a:t>
                      </a:r>
                      <a:endParaRPr lang="en-GB" sz="1800" dirty="0">
                        <a:effectLst/>
                        <a:latin typeface="Arial"/>
                        <a:ea typeface="Times New Roman"/>
                        <a:cs typeface="Times New Roman"/>
                      </a:endParaRPr>
                    </a:p>
                  </a:txBody>
                  <a:tcPr marL="68580" marR="68580" marT="0" marB="0" anchor="ctr"/>
                </a:tc>
              </a:tr>
              <a:tr h="384035">
                <a:tc>
                  <a:txBody>
                    <a:bodyPr/>
                    <a:lstStyle/>
                    <a:p>
                      <a:pPr marR="82550" hangingPunct="0">
                        <a:spcBef>
                          <a:spcPts val="200"/>
                        </a:spcBef>
                        <a:spcAft>
                          <a:spcPts val="200"/>
                        </a:spcAft>
                      </a:pPr>
                      <a:r>
                        <a:rPr lang="en-GB" sz="1800">
                          <a:effectLst/>
                        </a:rPr>
                        <a:t>Notification to unsuccessful and preferred Tenderers</a:t>
                      </a:r>
                      <a:endParaRPr lang="en-GB" sz="1800">
                        <a:effectLst/>
                        <a:latin typeface="Arial"/>
                        <a:ea typeface="Times New Roman"/>
                        <a:cs typeface="Times New Roman"/>
                      </a:endParaRPr>
                    </a:p>
                  </a:txBody>
                  <a:tcPr marL="68580" marR="68580" marT="0" marB="0" anchor="ctr"/>
                </a:tc>
                <a:tc>
                  <a:txBody>
                    <a:bodyPr/>
                    <a:lstStyle/>
                    <a:p>
                      <a:pPr marR="82550" hangingPunct="0">
                        <a:spcBef>
                          <a:spcPts val="200"/>
                        </a:spcBef>
                        <a:spcAft>
                          <a:spcPts val="200"/>
                        </a:spcAft>
                      </a:pPr>
                      <a:r>
                        <a:rPr lang="en-GB" sz="1800" dirty="0">
                          <a:effectLst/>
                        </a:rPr>
                        <a:t>2</a:t>
                      </a:r>
                      <a:r>
                        <a:rPr lang="en-GB" sz="1800" baseline="30000" dirty="0">
                          <a:effectLst/>
                        </a:rPr>
                        <a:t>nd</a:t>
                      </a:r>
                      <a:r>
                        <a:rPr lang="en-GB" sz="1800" dirty="0">
                          <a:effectLst/>
                        </a:rPr>
                        <a:t> August 2016</a:t>
                      </a:r>
                      <a:endParaRPr lang="en-GB" sz="1800" dirty="0">
                        <a:effectLst/>
                        <a:latin typeface="Arial"/>
                        <a:ea typeface="Times New Roman"/>
                        <a:cs typeface="Times New Roman"/>
                      </a:endParaRPr>
                    </a:p>
                  </a:txBody>
                  <a:tcPr marL="68580" marR="68580" marT="0" marB="0" anchor="ctr"/>
                </a:tc>
              </a:tr>
              <a:tr h="384035">
                <a:tc>
                  <a:txBody>
                    <a:bodyPr/>
                    <a:lstStyle/>
                    <a:p>
                      <a:pPr marR="82550" hangingPunct="0">
                        <a:spcBef>
                          <a:spcPts val="200"/>
                        </a:spcBef>
                        <a:spcAft>
                          <a:spcPts val="200"/>
                        </a:spcAft>
                      </a:pPr>
                      <a:r>
                        <a:rPr lang="en-GB" sz="1800" dirty="0">
                          <a:effectLst/>
                        </a:rPr>
                        <a:t>End of mandatory standstill (Alcatel) period</a:t>
                      </a:r>
                      <a:endParaRPr lang="en-GB" sz="1800" dirty="0">
                        <a:effectLst/>
                        <a:latin typeface="Arial"/>
                        <a:ea typeface="Times New Roman"/>
                        <a:cs typeface="Times New Roman"/>
                      </a:endParaRPr>
                    </a:p>
                  </a:txBody>
                  <a:tcPr marL="68580" marR="68580" marT="0" marB="0" anchor="ctr"/>
                </a:tc>
                <a:tc>
                  <a:txBody>
                    <a:bodyPr/>
                    <a:lstStyle/>
                    <a:p>
                      <a:pPr marR="82550" hangingPunct="0">
                        <a:spcBef>
                          <a:spcPts val="200"/>
                        </a:spcBef>
                        <a:spcAft>
                          <a:spcPts val="200"/>
                        </a:spcAft>
                      </a:pPr>
                      <a:r>
                        <a:rPr lang="en-GB" sz="1800" dirty="0">
                          <a:effectLst/>
                        </a:rPr>
                        <a:t>12</a:t>
                      </a:r>
                      <a:r>
                        <a:rPr lang="en-GB" sz="1800" baseline="30000" dirty="0">
                          <a:effectLst/>
                        </a:rPr>
                        <a:t>th</a:t>
                      </a:r>
                      <a:r>
                        <a:rPr lang="en-GB" sz="1800" dirty="0">
                          <a:effectLst/>
                        </a:rPr>
                        <a:t> August 2016  12 midnight BST</a:t>
                      </a:r>
                      <a:endParaRPr lang="en-GB" sz="1800" dirty="0">
                        <a:effectLst/>
                        <a:latin typeface="Arial"/>
                        <a:ea typeface="Times New Roman"/>
                        <a:cs typeface="Times New Roman"/>
                      </a:endParaRPr>
                    </a:p>
                  </a:txBody>
                  <a:tcPr marL="68580" marR="68580" marT="0" marB="0" anchor="ctr"/>
                </a:tc>
              </a:tr>
              <a:tr h="384035">
                <a:tc>
                  <a:txBody>
                    <a:bodyPr/>
                    <a:lstStyle/>
                    <a:p>
                      <a:pPr marR="82550" hangingPunct="0">
                        <a:spcBef>
                          <a:spcPts val="200"/>
                        </a:spcBef>
                        <a:spcAft>
                          <a:spcPts val="200"/>
                        </a:spcAft>
                      </a:pPr>
                      <a:r>
                        <a:rPr lang="en-GB" sz="1800" dirty="0">
                          <a:effectLst/>
                        </a:rPr>
                        <a:t>Framework Commencement Date</a:t>
                      </a:r>
                      <a:endParaRPr lang="en-GB" sz="1800" dirty="0">
                        <a:effectLst/>
                        <a:latin typeface="Arial"/>
                        <a:ea typeface="Times New Roman"/>
                        <a:cs typeface="Times New Roman"/>
                      </a:endParaRPr>
                    </a:p>
                  </a:txBody>
                  <a:tcPr marL="68580" marR="68580" marT="0" marB="0" anchor="ctr"/>
                </a:tc>
                <a:tc>
                  <a:txBody>
                    <a:bodyPr/>
                    <a:lstStyle/>
                    <a:p>
                      <a:pPr marR="82550" hangingPunct="0">
                        <a:spcBef>
                          <a:spcPts val="200"/>
                        </a:spcBef>
                        <a:spcAft>
                          <a:spcPts val="200"/>
                        </a:spcAft>
                      </a:pPr>
                      <a:r>
                        <a:rPr lang="en-GB" sz="1800" dirty="0">
                          <a:effectLst/>
                        </a:rPr>
                        <a:t>3</a:t>
                      </a:r>
                      <a:r>
                        <a:rPr lang="en-GB" sz="1800" baseline="30000" dirty="0">
                          <a:effectLst/>
                        </a:rPr>
                        <a:t>rd</a:t>
                      </a:r>
                      <a:r>
                        <a:rPr lang="en-GB" sz="1800" dirty="0">
                          <a:effectLst/>
                        </a:rPr>
                        <a:t> October 2016  </a:t>
                      </a:r>
                      <a:endParaRPr lang="en-GB" sz="1800" dirty="0">
                        <a:effectLst/>
                        <a:latin typeface="Arial"/>
                        <a:ea typeface="Times New Roman"/>
                        <a:cs typeface="Times New Roman"/>
                      </a:endParaRPr>
                    </a:p>
                  </a:txBody>
                  <a:tcPr marL="68580" marR="68580" marT="0" marB="0" anchor="ctr"/>
                </a:tc>
              </a:tr>
            </a:tbl>
          </a:graphicData>
        </a:graphic>
      </p:graphicFrame>
      <p:sp>
        <p:nvSpPr>
          <p:cNvPr id="7" name="Rectangle 1"/>
          <p:cNvSpPr>
            <a:spLocks noChangeArrowheads="1"/>
          </p:cNvSpPr>
          <p:nvPr/>
        </p:nvSpPr>
        <p:spPr bwMode="auto">
          <a:xfrm>
            <a:off x="7337134" y="234422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692310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ITT aims &amp; intent</a:t>
            </a:r>
            <a:endParaRPr lang="en-GB" sz="3200" dirty="0"/>
          </a:p>
        </p:txBody>
      </p:sp>
      <p:sp>
        <p:nvSpPr>
          <p:cNvPr id="3" name="Text Placeholder 2"/>
          <p:cNvSpPr>
            <a:spLocks noGrp="1"/>
          </p:cNvSpPr>
          <p:nvPr>
            <p:ph type="body" sz="quarter" idx="10"/>
          </p:nvPr>
        </p:nvSpPr>
        <p:spPr/>
        <p:txBody>
          <a:bodyPr/>
          <a:lstStyle/>
          <a:p>
            <a:r>
              <a:rPr lang="en-GB" sz="1600" dirty="0" smtClean="0"/>
              <a:t>The Authority has the following aims and expectation for award following this ITT:</a:t>
            </a:r>
          </a:p>
          <a:p>
            <a:r>
              <a:rPr lang="en-GB" sz="1600" b="0" dirty="0" smtClean="0"/>
              <a:t> </a:t>
            </a:r>
            <a:r>
              <a:rPr lang="en-GB" sz="1600" b="0" dirty="0"/>
              <a:t>	</a:t>
            </a:r>
            <a:endParaRPr lang="en-GB" sz="1600" b="0" dirty="0" smtClean="0"/>
          </a:p>
          <a:p>
            <a:pPr marL="285750" indent="-285750">
              <a:buFontTx/>
              <a:buChar char="-"/>
            </a:pPr>
            <a:r>
              <a:rPr lang="en-GB" sz="1600" b="0" dirty="0" smtClean="0"/>
              <a:t>The Authority aims to award six PSCPs to the Procure 22 Framework</a:t>
            </a:r>
          </a:p>
          <a:p>
            <a:pPr marL="285750" indent="-285750">
              <a:buFontTx/>
              <a:buChar char="-"/>
            </a:pPr>
            <a:endParaRPr lang="en-GB" sz="1600" b="0" dirty="0"/>
          </a:p>
          <a:p>
            <a:pPr marL="285750" indent="-285750">
              <a:buFontTx/>
              <a:buChar char="-"/>
            </a:pPr>
            <a:r>
              <a:rPr lang="en-GB" sz="1600" b="0" dirty="0" smtClean="0"/>
              <a:t>The Authority is looking for PSCPs that can not only deliver but can bring further value and savings to the new Framework</a:t>
            </a:r>
          </a:p>
          <a:p>
            <a:pPr marL="285750" indent="-285750">
              <a:buFontTx/>
              <a:buChar char="-"/>
            </a:pPr>
            <a:endParaRPr lang="en-GB" sz="1600" b="0" dirty="0"/>
          </a:p>
          <a:p>
            <a:pPr marL="285750" indent="-285750">
              <a:buFontTx/>
              <a:buChar char="-"/>
            </a:pPr>
            <a:endParaRPr lang="en-GB" sz="1600" b="0" dirty="0" smtClean="0"/>
          </a:p>
          <a:p>
            <a:r>
              <a:rPr lang="en-GB" sz="1600" dirty="0" smtClean="0"/>
              <a:t>ITT documentation and returns:</a:t>
            </a:r>
            <a:endParaRPr lang="en-GB" sz="1600" dirty="0"/>
          </a:p>
          <a:p>
            <a:endParaRPr lang="en-GB" sz="1600" b="0" dirty="0"/>
          </a:p>
          <a:p>
            <a:pPr marL="285750" indent="-285750">
              <a:buFontTx/>
              <a:buChar char="-"/>
            </a:pPr>
            <a:r>
              <a:rPr lang="en-GB" sz="1600" b="0" dirty="0" smtClean="0"/>
              <a:t>All documentation should be read and reviewed prior to submission</a:t>
            </a:r>
          </a:p>
          <a:p>
            <a:pPr marL="285750" indent="-285750">
              <a:buFontTx/>
              <a:buChar char="-"/>
            </a:pPr>
            <a:endParaRPr lang="en-GB" sz="1600" b="0" dirty="0"/>
          </a:p>
          <a:p>
            <a:pPr marL="285750" indent="-285750">
              <a:buFontTx/>
              <a:buChar char="-"/>
            </a:pPr>
            <a:r>
              <a:rPr lang="en-GB" sz="1600" b="0" dirty="0" smtClean="0"/>
              <a:t>Clarifications should be raised if the documentation is not understood</a:t>
            </a:r>
            <a:endParaRPr lang="en-GB" sz="1600" b="0" dirty="0"/>
          </a:p>
          <a:p>
            <a:pPr marL="285750" indent="-285750">
              <a:buFontTx/>
              <a:buChar char="-"/>
            </a:pPr>
            <a:endParaRPr lang="en-GB" sz="1600" b="0" dirty="0"/>
          </a:p>
          <a:p>
            <a:pPr marL="285750" indent="-285750">
              <a:buFontTx/>
              <a:buChar char="-"/>
            </a:pPr>
            <a:r>
              <a:rPr lang="en-GB" sz="1600" b="0" dirty="0" smtClean="0"/>
              <a:t>Returns should be made in Part B of the ITT and include the relevant documents for both the quality and cost evaluation</a:t>
            </a:r>
            <a:endParaRPr lang="en-GB" sz="1600" b="0" dirty="0"/>
          </a:p>
          <a:p>
            <a:pPr marL="285750" indent="-285750">
              <a:buFontTx/>
              <a:buChar char="-"/>
            </a:pPr>
            <a:endParaRPr lang="en-GB" sz="1600" b="0" dirty="0"/>
          </a:p>
          <a:p>
            <a:pPr marL="285750" indent="-285750">
              <a:buFontTx/>
              <a:buChar char="-"/>
            </a:pPr>
            <a:r>
              <a:rPr lang="en-GB" sz="1600" b="0" dirty="0" smtClean="0"/>
              <a:t>Any returns deemed to be incomplete or non compliant may be excluded from the quality evaluation</a:t>
            </a:r>
            <a:endParaRPr lang="en-GB" sz="1600" b="0" dirty="0"/>
          </a:p>
          <a:p>
            <a:endParaRPr lang="en-GB" b="0" dirty="0" smtClean="0"/>
          </a:p>
          <a:p>
            <a:pPr marL="285750" indent="-285750">
              <a:buFontTx/>
              <a:buChar char="-"/>
            </a:pPr>
            <a:endParaRPr lang="en-GB" b="0" dirty="0"/>
          </a:p>
          <a:p>
            <a:endParaRPr lang="en-GB" b="0" dirty="0" smtClean="0"/>
          </a:p>
          <a:p>
            <a:endParaRPr lang="en-GB" b="0" dirty="0"/>
          </a:p>
          <a:p>
            <a:endParaRPr lang="en-GB" b="0" dirty="0"/>
          </a:p>
        </p:txBody>
      </p:sp>
      <p:sp>
        <p:nvSpPr>
          <p:cNvPr id="4" name="Text Placeholder 3"/>
          <p:cNvSpPr>
            <a:spLocks noGrp="1"/>
          </p:cNvSpPr>
          <p:nvPr>
            <p:ph type="body" sz="quarter" idx="11"/>
          </p:nvPr>
        </p:nvSpPr>
        <p:spPr/>
        <p:txBody>
          <a:bodyPr/>
          <a:lstStyle/>
          <a:p>
            <a:endParaRPr lang="en-GB" dirty="0"/>
          </a:p>
        </p:txBody>
      </p:sp>
      <p:sp>
        <p:nvSpPr>
          <p:cNvPr id="5" name="Text Placeholder 4"/>
          <p:cNvSpPr>
            <a:spLocks noGrp="1"/>
          </p:cNvSpPr>
          <p:nvPr>
            <p:ph type="body" sz="quarter" idx="20"/>
          </p:nvPr>
        </p:nvSpPr>
        <p:spPr/>
        <p:txBody>
          <a:bodyPr/>
          <a:lstStyle/>
          <a:p>
            <a:r>
              <a:rPr lang="en-GB" dirty="0" smtClean="0"/>
              <a:t>ITT PROCESS</a:t>
            </a:r>
            <a:endParaRPr lang="en-GB" dirty="0"/>
          </a:p>
        </p:txBody>
      </p:sp>
    </p:spTree>
    <p:extLst>
      <p:ext uri="{BB962C8B-B14F-4D97-AF65-F5344CB8AC3E}">
        <p14:creationId xmlns:p14="http://schemas.microsoft.com/office/powerpoint/2010/main" val="360285710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1653</TotalTime>
  <Words>754</Words>
  <Application>Microsoft Office PowerPoint</Application>
  <PresentationFormat>A4 Paper (210x297 mm)</PresentationFormat>
  <Paragraphs>303</Paragraphs>
  <Slides>19</Slides>
  <Notes>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1" baseType="lpstr">
      <vt:lpstr>Office Theme</vt:lpstr>
      <vt:lpstr>Document</vt:lpstr>
      <vt:lpstr>Procure 22  ITT Information Session</vt:lpstr>
      <vt:lpstr>Agenda</vt:lpstr>
      <vt:lpstr>Aims and objectives of the session</vt:lpstr>
      <vt:lpstr>Agenda</vt:lpstr>
      <vt:lpstr>Aims and objectives of the framework</vt:lpstr>
      <vt:lpstr>Agenda</vt:lpstr>
      <vt:lpstr>ITT protocol</vt:lpstr>
      <vt:lpstr>ITT timescales and deadlines</vt:lpstr>
      <vt:lpstr>ITT aims &amp; intent</vt:lpstr>
      <vt:lpstr>Agenda</vt:lpstr>
      <vt:lpstr>Evaluation of quality responses</vt:lpstr>
      <vt:lpstr>Evaluation of cost responses</vt:lpstr>
      <vt:lpstr>Evaluation of cost responses</vt:lpstr>
      <vt:lpstr>Evaluation of cost responses</vt:lpstr>
      <vt:lpstr>Evaluation of cost responses</vt:lpstr>
      <vt:lpstr>Agenda</vt:lpstr>
      <vt:lpstr>Open session to allow suppliers to raise clarifications </vt:lpstr>
      <vt:lpstr>Agenda</vt:lpstr>
      <vt:lpstr>Review of meeting and next steps</vt:lpstr>
    </vt:vector>
  </TitlesOfParts>
  <Company>IMS3</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Dranko, Jonathan</dc:creator>
  <cp:lastModifiedBy>Barker, Faye</cp:lastModifiedBy>
  <cp:revision>125</cp:revision>
  <cp:lastPrinted>2016-05-16T13:22:40Z</cp:lastPrinted>
  <dcterms:created xsi:type="dcterms:W3CDTF">2014-03-31T14:33:11Z</dcterms:created>
  <dcterms:modified xsi:type="dcterms:W3CDTF">2016-05-17T07:51:15Z</dcterms:modified>
</cp:coreProperties>
</file>