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42832D-1FC5-46BA-BB8B-FD982B0E60FC}" v="2" dt="2020-06-26T08:18:24.504"/>
    <p1510:client id="{7AA1AACA-9217-38F9-22C7-5F0771EBD941}" v="78" dt="2020-06-26T08:17:06.665"/>
    <p1510:client id="{F244CF75-BC0D-8CD1-DF1A-0C3E54C85CA7}" v="1" dt="2020-07-02T10:57:33.3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ir, Allan Mr (DIO DCT-PM3a3)" userId="S::allan.muir803@mod.gov.uk::e73eea48-ce6f-4bc5-b8e5-7c460daddb70" providerId="AD" clId="Web-{EBA01F08-B3AE-0256-B229-07D587B259F7}"/>
    <pc:docChg chg="addSld">
      <pc:chgData name="Muir, Allan Mr (DIO DCT-PM3a3)" userId="S::allan.muir803@mod.gov.uk::e73eea48-ce6f-4bc5-b8e5-7c460daddb70" providerId="AD" clId="Web-{EBA01F08-B3AE-0256-B229-07D587B259F7}" dt="2020-03-31T07:47:35.013" v="0"/>
      <pc:docMkLst>
        <pc:docMk/>
      </pc:docMkLst>
      <pc:sldChg chg="new">
        <pc:chgData name="Muir, Allan Mr (DIO DCT-PM3a3)" userId="S::allan.muir803@mod.gov.uk::e73eea48-ce6f-4bc5-b8e5-7c460daddb70" providerId="AD" clId="Web-{EBA01F08-B3AE-0256-B229-07D587B259F7}" dt="2020-03-31T07:47:35.013" v="0"/>
        <pc:sldMkLst>
          <pc:docMk/>
          <pc:sldMk cId="2030719087" sldId="259"/>
        </pc:sldMkLst>
      </pc:sldChg>
    </pc:docChg>
  </pc:docChgLst>
  <pc:docChgLst>
    <pc:chgData name="Muir, Allan Mr (DIO DCT-PM3a3)" userId="S::allan.muir803@mod.gov.uk::e73eea48-ce6f-4bc5-b8e5-7c460daddb70" providerId="AD" clId="Web-{FD92E2BE-6744-B776-827C-EB79F44904E2}"/>
    <pc:docChg chg="modSld">
      <pc:chgData name="Muir, Allan Mr (DIO DCT-PM3a3)" userId="S::allan.muir803@mod.gov.uk::e73eea48-ce6f-4bc5-b8e5-7c460daddb70" providerId="AD" clId="Web-{FD92E2BE-6744-B776-827C-EB79F44904E2}" dt="2020-05-01T12:09:08.986" v="49" actId="20577"/>
      <pc:docMkLst>
        <pc:docMk/>
      </pc:docMkLst>
      <pc:sldChg chg="modSp">
        <pc:chgData name="Muir, Allan Mr (DIO DCT-PM3a3)" userId="S::allan.muir803@mod.gov.uk::e73eea48-ce6f-4bc5-b8e5-7c460daddb70" providerId="AD" clId="Web-{FD92E2BE-6744-B776-827C-EB79F44904E2}" dt="2020-05-01T12:09:08.986" v="48" actId="20577"/>
        <pc:sldMkLst>
          <pc:docMk/>
          <pc:sldMk cId="2910565757" sldId="258"/>
        </pc:sldMkLst>
        <pc:spChg chg="mod">
          <ac:chgData name="Muir, Allan Mr (DIO DCT-PM3a3)" userId="S::allan.muir803@mod.gov.uk::e73eea48-ce6f-4bc5-b8e5-7c460daddb70" providerId="AD" clId="Web-{FD92E2BE-6744-B776-827C-EB79F44904E2}" dt="2020-05-01T12:08:01.440" v="2" actId="20577"/>
          <ac:spMkLst>
            <pc:docMk/>
            <pc:sldMk cId="2910565757" sldId="258"/>
            <ac:spMk id="4" creationId="{F167385A-C808-43F8-9480-68D3E116EAC1}"/>
          </ac:spMkLst>
        </pc:spChg>
        <pc:spChg chg="mod">
          <ac:chgData name="Muir, Allan Mr (DIO DCT-PM3a3)" userId="S::allan.muir803@mod.gov.uk::e73eea48-ce6f-4bc5-b8e5-7c460daddb70" providerId="AD" clId="Web-{FD92E2BE-6744-B776-827C-EB79F44904E2}" dt="2020-05-01T12:09:08.986" v="48" actId="20577"/>
          <ac:spMkLst>
            <pc:docMk/>
            <pc:sldMk cId="2910565757" sldId="258"/>
            <ac:spMk id="9" creationId="{00000000-0000-0000-0000-000000000000}"/>
          </ac:spMkLst>
        </pc:spChg>
        <pc:spChg chg="mod">
          <ac:chgData name="Muir, Allan Mr (DIO DCT-PM3a3)" userId="S::allan.muir803@mod.gov.uk::e73eea48-ce6f-4bc5-b8e5-7c460daddb70" providerId="AD" clId="Web-{FD92E2BE-6744-B776-827C-EB79F44904E2}" dt="2020-05-01T12:08:53.783" v="32" actId="20577"/>
          <ac:spMkLst>
            <pc:docMk/>
            <pc:sldMk cId="2910565757" sldId="258"/>
            <ac:spMk id="15" creationId="{00000000-0000-0000-0000-000000000000}"/>
          </ac:spMkLst>
        </pc:spChg>
      </pc:sldChg>
    </pc:docChg>
  </pc:docChgLst>
  <pc:docChgLst>
    <pc:chgData name="Muir, Allan Mr (DIO DCT-PM3a3)" userId="S::allan.muir803@mod.gov.uk::e73eea48-ce6f-4bc5-b8e5-7c460daddb70" providerId="AD" clId="Web-{7AA1AACA-9217-38F9-22C7-5F0771EBD941}"/>
    <pc:docChg chg="modSld">
      <pc:chgData name="Muir, Allan Mr (DIO DCT-PM3a3)" userId="S::allan.muir803@mod.gov.uk::e73eea48-ce6f-4bc5-b8e5-7c460daddb70" providerId="AD" clId="Web-{7AA1AACA-9217-38F9-22C7-5F0771EBD941}" dt="2020-06-26T08:17:06.181" v="74" actId="20577"/>
      <pc:docMkLst>
        <pc:docMk/>
      </pc:docMkLst>
      <pc:sldChg chg="modSp">
        <pc:chgData name="Muir, Allan Mr (DIO DCT-PM3a3)" userId="S::allan.muir803@mod.gov.uk::e73eea48-ce6f-4bc5-b8e5-7c460daddb70" providerId="AD" clId="Web-{7AA1AACA-9217-38F9-22C7-5F0771EBD941}" dt="2020-06-26T08:17:04.603" v="73" actId="20577"/>
        <pc:sldMkLst>
          <pc:docMk/>
          <pc:sldMk cId="2910565757" sldId="258"/>
        </pc:sldMkLst>
        <pc:spChg chg="mod">
          <ac:chgData name="Muir, Allan Mr (DIO DCT-PM3a3)" userId="S::allan.muir803@mod.gov.uk::e73eea48-ce6f-4bc5-b8e5-7c460daddb70" providerId="AD" clId="Web-{7AA1AACA-9217-38F9-22C7-5F0771EBD941}" dt="2020-06-26T08:17:04.603" v="73" actId="20577"/>
          <ac:spMkLst>
            <pc:docMk/>
            <pc:sldMk cId="2910565757" sldId="258"/>
            <ac:spMk id="15" creationId="{00000000-0000-0000-0000-000000000000}"/>
          </ac:spMkLst>
        </pc:spChg>
      </pc:sldChg>
    </pc:docChg>
  </pc:docChgLst>
  <pc:docChgLst>
    <pc:chgData name="Muir, Allan Mr (DIO DCT-PM3a3)" userId="S::allan.muir803@mod.gov.uk::e73eea48-ce6f-4bc5-b8e5-7c460daddb70" providerId="AD" clId="Web-{3BC4BA3E-C65A-6808-4B43-17162D6FE5FE}"/>
    <pc:docChg chg="modSld">
      <pc:chgData name="Muir, Allan Mr (DIO DCT-PM3a3)" userId="S::allan.muir803@mod.gov.uk::e73eea48-ce6f-4bc5-b8e5-7c460daddb70" providerId="AD" clId="Web-{3BC4BA3E-C65A-6808-4B43-17162D6FE5FE}" dt="2020-06-22T07:50:25.074" v="19" actId="20577"/>
      <pc:docMkLst>
        <pc:docMk/>
      </pc:docMkLst>
      <pc:sldChg chg="modSp">
        <pc:chgData name="Muir, Allan Mr (DIO DCT-PM3a3)" userId="S::allan.muir803@mod.gov.uk::e73eea48-ce6f-4bc5-b8e5-7c460daddb70" providerId="AD" clId="Web-{3BC4BA3E-C65A-6808-4B43-17162D6FE5FE}" dt="2020-06-22T07:50:25.074" v="18" actId="20577"/>
        <pc:sldMkLst>
          <pc:docMk/>
          <pc:sldMk cId="2910565757" sldId="258"/>
        </pc:sldMkLst>
        <pc:spChg chg="mod">
          <ac:chgData name="Muir, Allan Mr (DIO DCT-PM3a3)" userId="S::allan.muir803@mod.gov.uk::e73eea48-ce6f-4bc5-b8e5-7c460daddb70" providerId="AD" clId="Web-{3BC4BA3E-C65A-6808-4B43-17162D6FE5FE}" dt="2020-06-22T07:44:40.257" v="4" actId="20577"/>
          <ac:spMkLst>
            <pc:docMk/>
            <pc:sldMk cId="2910565757" sldId="258"/>
            <ac:spMk id="4" creationId="{F167385A-C808-43F8-9480-68D3E116EAC1}"/>
          </ac:spMkLst>
        </pc:spChg>
        <pc:spChg chg="mod">
          <ac:chgData name="Muir, Allan Mr (DIO DCT-PM3a3)" userId="S::allan.muir803@mod.gov.uk::e73eea48-ce6f-4bc5-b8e5-7c460daddb70" providerId="AD" clId="Web-{3BC4BA3E-C65A-6808-4B43-17162D6FE5FE}" dt="2020-06-22T07:50:25.074" v="18" actId="20577"/>
          <ac:spMkLst>
            <pc:docMk/>
            <pc:sldMk cId="2910565757" sldId="258"/>
            <ac:spMk id="15" creationId="{00000000-0000-0000-0000-000000000000}"/>
          </ac:spMkLst>
        </pc:spChg>
      </pc:sldChg>
    </pc:docChg>
  </pc:docChgLst>
  <pc:docChgLst>
    <pc:chgData name="Allan Muir" userId="e73eea48-ce6f-4bc5-b8e5-7c460daddb70" providerId="ADAL" clId="{0B42832D-1FC5-46BA-BB8B-FD982B0E60FC}"/>
    <pc:docChg chg="modSld">
      <pc:chgData name="Allan Muir" userId="e73eea48-ce6f-4bc5-b8e5-7c460daddb70" providerId="ADAL" clId="{0B42832D-1FC5-46BA-BB8B-FD982B0E60FC}" dt="2020-06-26T08:18:38.791" v="28" actId="255"/>
      <pc:docMkLst>
        <pc:docMk/>
      </pc:docMkLst>
      <pc:sldChg chg="addSp modSp">
        <pc:chgData name="Allan Muir" userId="e73eea48-ce6f-4bc5-b8e5-7c460daddb70" providerId="ADAL" clId="{0B42832D-1FC5-46BA-BB8B-FD982B0E60FC}" dt="2020-06-26T08:18:38.791" v="28" actId="255"/>
        <pc:sldMkLst>
          <pc:docMk/>
          <pc:sldMk cId="2910565757" sldId="258"/>
        </pc:sldMkLst>
        <pc:spChg chg="add mod">
          <ac:chgData name="Allan Muir" userId="e73eea48-ce6f-4bc5-b8e5-7c460daddb70" providerId="ADAL" clId="{0B42832D-1FC5-46BA-BB8B-FD982B0E60FC}" dt="2020-06-26T08:18:38.791" v="28" actId="255"/>
          <ac:spMkLst>
            <pc:docMk/>
            <pc:sldMk cId="2910565757" sldId="258"/>
            <ac:spMk id="5" creationId="{D7DF8F25-0C52-4512-991C-D9374081EB73}"/>
          </ac:spMkLst>
        </pc:spChg>
        <pc:spChg chg="mod">
          <ac:chgData name="Allan Muir" userId="e73eea48-ce6f-4bc5-b8e5-7c460daddb70" providerId="ADAL" clId="{0B42832D-1FC5-46BA-BB8B-FD982B0E60FC}" dt="2020-06-26T08:17:48.429" v="0" actId="1076"/>
          <ac:spMkLst>
            <pc:docMk/>
            <pc:sldMk cId="2910565757" sldId="258"/>
            <ac:spMk id="15" creationId="{00000000-0000-0000-0000-000000000000}"/>
          </ac:spMkLst>
        </pc:spChg>
      </pc:sldChg>
    </pc:docChg>
  </pc:docChgLst>
  <pc:docChgLst>
    <pc:chgData name="Muir, Allan Mr (DIO DCT-PM3a3)" userId="S::allan.muir803@mod.gov.uk::e73eea48-ce6f-4bc5-b8e5-7c460daddb70" providerId="AD" clId="Web-{F244CF75-BC0D-8CD1-DF1A-0C3E54C85CA7}"/>
    <pc:docChg chg="delSld">
      <pc:chgData name="Muir, Allan Mr (DIO DCT-PM3a3)" userId="S::allan.muir803@mod.gov.uk::e73eea48-ce6f-4bc5-b8e5-7c460daddb70" providerId="AD" clId="Web-{F244CF75-BC0D-8CD1-DF1A-0C3E54C85CA7}" dt="2020-07-02T10:57:33.374" v="0"/>
      <pc:docMkLst>
        <pc:docMk/>
      </pc:docMkLst>
      <pc:sldChg chg="del">
        <pc:chgData name="Muir, Allan Mr (DIO DCT-PM3a3)" userId="S::allan.muir803@mod.gov.uk::e73eea48-ce6f-4bc5-b8e5-7c460daddb70" providerId="AD" clId="Web-{F244CF75-BC0D-8CD1-DF1A-0C3E54C85CA7}" dt="2020-07-02T10:57:33.374" v="0"/>
        <pc:sldMkLst>
          <pc:docMk/>
          <pc:sldMk cId="2030719087"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F6848B-0996-4B08-8C65-47F9187ED7A3}" type="datetimeFigureOut">
              <a:rPr lang="en-GB" smtClean="0"/>
              <a:t>02/07/2020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9E0BD-9E1A-40DF-BCDA-AB71F2C8AEAB}" type="slidenum">
              <a:rPr lang="en-GB" smtClean="0"/>
              <a:t>‹#›</a:t>
            </a:fld>
            <a:endParaRPr lang="en-GB"/>
          </a:p>
        </p:txBody>
      </p:sp>
    </p:spTree>
    <p:extLst>
      <p:ext uri="{BB962C8B-B14F-4D97-AF65-F5344CB8AC3E}">
        <p14:creationId xmlns:p14="http://schemas.microsoft.com/office/powerpoint/2010/main" val="3297562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39E0BD-9E1A-40DF-BCDA-AB71F2C8AEAB}" type="slidenum">
              <a:rPr lang="en-GB" smtClean="0"/>
              <a:t>1</a:t>
            </a:fld>
            <a:endParaRPr lang="en-GB"/>
          </a:p>
        </p:txBody>
      </p:sp>
    </p:spTree>
    <p:extLst>
      <p:ext uri="{BB962C8B-B14F-4D97-AF65-F5344CB8AC3E}">
        <p14:creationId xmlns:p14="http://schemas.microsoft.com/office/powerpoint/2010/main" val="315726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46AF-E450-4FCF-AB8F-EC61C98BD9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F4C678C-2BD5-4E4C-8E12-53C3D6207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ADFAD9-BBE6-4F44-A963-A3FF639D7B53}"/>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6AB0B3A0-D3B9-4F2C-8B20-0116379609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D957DC-9A11-4815-949E-AB2FA06AD4A2}"/>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80269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7761-4C95-4019-A50D-6D6FACB208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4A8D09-F1D5-4F10-8252-C11B2EA98D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D85EF3-8BD3-49B7-8A45-82A20FB0554C}"/>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3675C222-2F1C-4715-A82B-A27551DCF2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3E0C9D-6E2E-469D-B307-33ABE5DA1E4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37548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6727EF-94D4-4668-9FFA-B05C9C98A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41F68A-8CA3-462A-AD88-68BB7B16F7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CC3A5E-F574-4CF8-BB1D-32E4975063AC}"/>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BC40AAB6-C279-488F-A5D8-D1EDEDC0DC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967C86-8A00-4E46-A403-70D3C3A622A9}"/>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91784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D091-DCA9-4676-87DB-1CCDCD59FB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BE2E9C-EE15-4306-BCDC-95A46DA88E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5C74-8992-47CD-BF50-E805A3825883}"/>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668E6B26-5C36-4645-B4C4-1B29E13E3B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67183-930A-42A3-95A1-3451C332DFF8}"/>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15631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E17-FD7D-403F-9C9E-E0961AE2B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AACBA-737F-4E64-B021-56996845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AD3469-9BE6-4DE5-8A05-3328556D4D0A}"/>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32F951F2-1764-4A7C-9E3B-CEDF3A0271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6A60A9-0B55-4ADB-9FC9-9CDE1D4669F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43817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B8AB-766A-47FC-ABB9-BE180FDBA9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BF8B4A-FFF1-42A6-ADC3-56A63670E4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52C8-2C44-4602-B498-723B7C297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0CB8E9-F916-4746-87B1-A46E37E7C85F}"/>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6" name="Footer Placeholder 5">
            <a:extLst>
              <a:ext uri="{FF2B5EF4-FFF2-40B4-BE49-F238E27FC236}">
                <a16:creationId xmlns:a16="http://schemas.microsoft.com/office/drawing/2014/main" id="{2FDB740F-2505-42E8-9C9A-6F85848B27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66FAA6-FF43-42D6-9CC4-B39664B0869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20042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51E8-39ED-49B8-B509-00FD564EA6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87A32E-25AD-4401-AD99-88D34793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B942AD-002F-461B-AD93-734250131C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826D78-86E4-4D03-A74B-8720D7C17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8A83D7-1D7D-49F2-8D9F-3E7A80C819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BD5703-8828-4BA2-BE48-C882FC7ABD03}"/>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8" name="Footer Placeholder 7">
            <a:extLst>
              <a:ext uri="{FF2B5EF4-FFF2-40B4-BE49-F238E27FC236}">
                <a16:creationId xmlns:a16="http://schemas.microsoft.com/office/drawing/2014/main" id="{35C8992C-FAF0-4896-AE6D-8BB9EB15BF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AA821C-50B0-4C85-BFEF-CF849D045065}"/>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98995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7A096-57D6-48A0-9D7F-96FD285345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9800C3-FACE-46AF-B67D-5E3E151D2AB0}"/>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4" name="Footer Placeholder 3">
            <a:extLst>
              <a:ext uri="{FF2B5EF4-FFF2-40B4-BE49-F238E27FC236}">
                <a16:creationId xmlns:a16="http://schemas.microsoft.com/office/drawing/2014/main" id="{C750466C-E822-4A09-8E2B-F657412C5A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6F4524-48AA-4454-B5C4-892680EAC637}"/>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06556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DF2DB-2F82-4153-9FF6-D7D2BC875782}"/>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3" name="Footer Placeholder 2">
            <a:extLst>
              <a:ext uri="{FF2B5EF4-FFF2-40B4-BE49-F238E27FC236}">
                <a16:creationId xmlns:a16="http://schemas.microsoft.com/office/drawing/2014/main" id="{84D378B8-2245-46CD-AD53-0C7ECF1E28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C7ABF8-2E79-45A1-8C92-7D5CEE359A1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30383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DB70-ACF6-47E1-A758-1002FA906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D1E9CA-A062-494E-9643-1B7FCCB20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72628-CD99-4F69-95C9-29F7581CC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954A79-1F64-4BB5-A881-BE1D969205B9}"/>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6" name="Footer Placeholder 5">
            <a:extLst>
              <a:ext uri="{FF2B5EF4-FFF2-40B4-BE49-F238E27FC236}">
                <a16:creationId xmlns:a16="http://schemas.microsoft.com/office/drawing/2014/main" id="{801A9182-4773-41A3-9F6F-76689D3EF1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5B0403-3E7C-4B85-A1C7-F1FAE4BD21ED}"/>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98333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280A-B97F-4D15-BCF2-8A47FBA69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679B32-4ECA-4C7E-BC12-D4065B5C4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857A8A-19D3-4D82-B7D6-9664BA658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64904-8A53-4886-82D3-83BF0CA9694B}"/>
              </a:ext>
            </a:extLst>
          </p:cNvPr>
          <p:cNvSpPr>
            <a:spLocks noGrp="1"/>
          </p:cNvSpPr>
          <p:nvPr>
            <p:ph type="dt" sz="half" idx="10"/>
          </p:nvPr>
        </p:nvSpPr>
        <p:spPr/>
        <p:txBody>
          <a:bodyPr/>
          <a:lstStyle/>
          <a:p>
            <a:fld id="{F95137B5-9BB7-4E39-A104-E38CA8BB138E}" type="datetimeFigureOut">
              <a:rPr lang="en-GB" smtClean="0"/>
              <a:t>02/07/2020</a:t>
            </a:fld>
            <a:endParaRPr lang="en-GB"/>
          </a:p>
        </p:txBody>
      </p:sp>
      <p:sp>
        <p:nvSpPr>
          <p:cNvPr id="6" name="Footer Placeholder 5">
            <a:extLst>
              <a:ext uri="{FF2B5EF4-FFF2-40B4-BE49-F238E27FC236}">
                <a16:creationId xmlns:a16="http://schemas.microsoft.com/office/drawing/2014/main" id="{279B8FFB-AE7A-4081-B3B2-5170D5A6AA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D29F7D-4E2C-42CA-91E4-EA77AED32B5A}"/>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699447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19250-0523-4C46-A3D5-D0DB63EA1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CA961B-21CA-4201-B147-1F4E8DAE6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33E10-A719-450E-B7F8-EFEAFEB5A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137B5-9BB7-4E39-A104-E38CA8BB138E}" type="datetimeFigureOut">
              <a:rPr lang="en-GB" smtClean="0"/>
              <a:t>02/07/2020</a:t>
            </a:fld>
            <a:endParaRPr lang="en-GB"/>
          </a:p>
        </p:txBody>
      </p:sp>
      <p:sp>
        <p:nvSpPr>
          <p:cNvPr id="5" name="Footer Placeholder 4">
            <a:extLst>
              <a:ext uri="{FF2B5EF4-FFF2-40B4-BE49-F238E27FC236}">
                <a16:creationId xmlns:a16="http://schemas.microsoft.com/office/drawing/2014/main" id="{7D0D57BE-7E66-4463-9F44-878CC9C4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FA0CE9-AB2B-4BE1-B916-97A5B2DF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204E-B836-4794-BD3A-9DB021FA4C93}" type="slidenum">
              <a:rPr lang="en-GB" smtClean="0"/>
              <a:t>‹#›</a:t>
            </a:fld>
            <a:endParaRPr lang="en-GB"/>
          </a:p>
        </p:txBody>
      </p:sp>
    </p:spTree>
    <p:extLst>
      <p:ext uri="{BB962C8B-B14F-4D97-AF65-F5344CB8AC3E}">
        <p14:creationId xmlns:p14="http://schemas.microsoft.com/office/powerpoint/2010/main" val="248214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67385A-C808-43F8-9480-68D3E116EAC1}"/>
              </a:ext>
            </a:extLst>
          </p:cNvPr>
          <p:cNvSpPr txBox="1"/>
          <p:nvPr/>
        </p:nvSpPr>
        <p:spPr>
          <a:xfrm>
            <a:off x="670559" y="763057"/>
            <a:ext cx="9229935" cy="149271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dirty="0">
                <a:solidFill>
                  <a:srgbClr val="000000"/>
                </a:solidFill>
                <a:cs typeface="Calibri"/>
              </a:rPr>
              <a:t>Module A - Management </a:t>
            </a:r>
            <a:r>
              <a:rPr lang="en-GB" sz="1300" b="1" u="sng" dirty="0">
                <a:cs typeface="Calibri"/>
              </a:rPr>
              <a:t>Services </a:t>
            </a:r>
            <a:r>
              <a:rPr lang="en-GB" sz="1300" u="sng" dirty="0">
                <a:cs typeface="Calibri"/>
              </a:rPr>
              <a:t>(For Core Services)</a:t>
            </a:r>
          </a:p>
          <a:p>
            <a:r>
              <a:rPr lang="en-GB" sz="1300" dirty="0">
                <a:solidFill>
                  <a:srgbClr val="000000"/>
                </a:solidFill>
                <a:cs typeface="Calibri"/>
              </a:rPr>
              <a:t>Organisation, Affected Property, Health and Safety, Sustainable Development and Environmental Management, Fraud Prevention, Information Systems, Data Management, Interfaces, Quality management, Service Register, Inclusive Repair Limit, Change Management Process,  Low Value Works, Business Continuity, Contractor's Accommodation, Relationship Management, Suppliers Relationship Management, Technical Building Inspections, Estate Documents and Records,</a:t>
            </a:r>
            <a:r>
              <a:rPr lang="en-GB" sz="1300" dirty="0">
                <a:cs typeface="Calibri"/>
              </a:rPr>
              <a:t> Infrastructure Information Gateway,</a:t>
            </a:r>
            <a:r>
              <a:rPr lang="en-GB" sz="1300" dirty="0">
                <a:solidFill>
                  <a:srgbClr val="000000"/>
                </a:solidFill>
                <a:cs typeface="Calibri"/>
              </a:rPr>
              <a:t> Area Custodian Duties, Secondment of Employer Staff, Training for End Users, Contractors and Staff, Contractor's Plan, </a:t>
            </a:r>
            <a:r>
              <a:rPr lang="en-GB" sz="1300" dirty="0">
                <a:solidFill>
                  <a:srgbClr val="000000"/>
                </a:solidFill>
                <a:ea typeface="+mn-lt"/>
                <a:cs typeface="+mn-lt"/>
              </a:rPr>
              <a:t>Contractors Management Plan.</a:t>
            </a:r>
            <a:endParaRPr lang="en-GB" sz="1300" dirty="0">
              <a:solidFill>
                <a:srgbClr val="000000"/>
              </a:solidFill>
              <a:cs typeface="Calibri"/>
            </a:endParaRPr>
          </a:p>
        </p:txBody>
      </p:sp>
      <p:sp>
        <p:nvSpPr>
          <p:cNvPr id="9" name="Subtitle 8"/>
          <p:cNvSpPr txBox="1">
            <a:spLocks noGrp="1"/>
          </p:cNvSpPr>
          <p:nvPr>
            <p:ph type="subTitle" idx="1"/>
          </p:nvPr>
        </p:nvSpPr>
        <p:spPr>
          <a:xfrm rot="10800000" flipV="1">
            <a:off x="2479032" y="2479451"/>
            <a:ext cx="2039935" cy="189282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00000"/>
              </a:lnSpc>
              <a:spcBef>
                <a:spcPts val="0"/>
              </a:spcBef>
            </a:pPr>
            <a:r>
              <a:rPr lang="en-GB" sz="1300" b="1" u="sng" dirty="0">
                <a:solidFill>
                  <a:srgbClr val="000000"/>
                </a:solidFill>
                <a:cs typeface="Calibri"/>
              </a:rPr>
              <a:t>Module C - Statutory &amp; Mandatory</a:t>
            </a:r>
          </a:p>
          <a:p>
            <a:pPr algn="l">
              <a:lnSpc>
                <a:spcPct val="100000"/>
              </a:lnSpc>
              <a:spcBef>
                <a:spcPts val="0"/>
              </a:spcBef>
            </a:pPr>
            <a:r>
              <a:rPr lang="en-GB" sz="1300" dirty="0">
                <a:solidFill>
                  <a:srgbClr val="000000"/>
                </a:solidFill>
                <a:cs typeface="Calibri"/>
              </a:rPr>
              <a:t>Statutory and Mandatory Requirements, MOD Bespoke Maintenance Requirements (SFG 20), Failures, Response Times for Resulting Repairs, Reports, Records</a:t>
            </a:r>
          </a:p>
        </p:txBody>
      </p:sp>
      <p:sp>
        <p:nvSpPr>
          <p:cNvPr id="10" name="Subtitle 8"/>
          <p:cNvSpPr txBox="1">
            <a:spLocks/>
          </p:cNvSpPr>
          <p:nvPr/>
        </p:nvSpPr>
        <p:spPr>
          <a:xfrm rot="10800000" flipV="1">
            <a:off x="4689177" y="2479451"/>
            <a:ext cx="3342477" cy="209288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1300" b="1" u="sng" dirty="0">
                <a:solidFill>
                  <a:srgbClr val="000000"/>
                </a:solidFill>
                <a:cs typeface="Calibri"/>
              </a:rPr>
              <a:t>Module D - Maintenance Services</a:t>
            </a:r>
          </a:p>
          <a:p>
            <a:pPr algn="l">
              <a:lnSpc>
                <a:spcPct val="100000"/>
              </a:lnSpc>
              <a:spcBef>
                <a:spcPts val="0"/>
              </a:spcBef>
            </a:pPr>
            <a:r>
              <a:rPr lang="en-GB" sz="1300" dirty="0">
                <a:solidFill>
                  <a:srgbClr val="000000"/>
                </a:solidFill>
                <a:cs typeface="Calibri"/>
              </a:rPr>
              <a:t>Reactive Maintenance, Calculation of Response Times, Reactive Maintenance for Housing, Reactive Maintenance for Property that is a Hiring, Preventative Maintenance, Grounds Maintenance, Sustainability Development Tasks, Airfields, Pollution Risks, Kitchen Deep Clean, Legionella, Additional Fire Alarm Requirements, Site specific maintenance</a:t>
            </a:r>
          </a:p>
        </p:txBody>
      </p:sp>
      <p:sp>
        <p:nvSpPr>
          <p:cNvPr id="12" name="Subtitle 8"/>
          <p:cNvSpPr txBox="1">
            <a:spLocks/>
          </p:cNvSpPr>
          <p:nvPr/>
        </p:nvSpPr>
        <p:spPr>
          <a:xfrm rot="10800000" flipH="1" flipV="1">
            <a:off x="10190926" y="821810"/>
            <a:ext cx="1859280" cy="76944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1100" b="1" u="sng">
                <a:solidFill>
                  <a:srgbClr val="000000"/>
                </a:solidFill>
                <a:cs typeface="Calibri"/>
              </a:rPr>
              <a:t>NOT USED</a:t>
            </a:r>
          </a:p>
          <a:p>
            <a:pPr algn="l">
              <a:lnSpc>
                <a:spcPct val="100000"/>
              </a:lnSpc>
              <a:spcBef>
                <a:spcPts val="0"/>
              </a:spcBef>
            </a:pPr>
            <a:r>
              <a:rPr lang="en-GB" sz="1100">
                <a:solidFill>
                  <a:srgbClr val="000000"/>
                </a:solidFill>
                <a:cs typeface="Calibri"/>
              </a:rPr>
              <a:t>Module E – Support Services</a:t>
            </a:r>
            <a:br>
              <a:rPr lang="en-GB" sz="1100">
                <a:solidFill>
                  <a:srgbClr val="000000"/>
                </a:solidFill>
                <a:cs typeface="Calibri"/>
              </a:rPr>
            </a:br>
            <a:endParaRPr lang="en-GB" sz="1100">
              <a:solidFill>
                <a:srgbClr val="000000"/>
              </a:solidFill>
              <a:cs typeface="Calibri"/>
            </a:endParaRPr>
          </a:p>
          <a:p>
            <a:pPr algn="l">
              <a:lnSpc>
                <a:spcPct val="100000"/>
              </a:lnSpc>
              <a:spcBef>
                <a:spcPts val="0"/>
              </a:spcBef>
            </a:pPr>
            <a:r>
              <a:rPr lang="en-GB" sz="1100">
                <a:solidFill>
                  <a:srgbClr val="000000"/>
                </a:solidFill>
                <a:cs typeface="Calibri"/>
              </a:rPr>
              <a:t>Module G – Training Estate</a:t>
            </a:r>
          </a:p>
        </p:txBody>
      </p:sp>
      <p:sp>
        <p:nvSpPr>
          <p:cNvPr id="13" name="TextBox 12"/>
          <p:cNvSpPr txBox="1"/>
          <p:nvPr/>
        </p:nvSpPr>
        <p:spPr>
          <a:xfrm>
            <a:off x="8201863" y="2479451"/>
            <a:ext cx="1698631" cy="189282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F - Housing</a:t>
            </a:r>
          </a:p>
          <a:p>
            <a:r>
              <a:rPr lang="en-GB" sz="1300">
                <a:solidFill>
                  <a:srgbClr val="000000"/>
                </a:solidFill>
                <a:cs typeface="Calibri"/>
              </a:rPr>
              <a:t>Occupancy Management, Estate Management, Occupancy Cycle, Additional Needs and Disability Adaptions, Move-in and Move-out Standards</a:t>
            </a:r>
          </a:p>
        </p:txBody>
      </p:sp>
      <p:sp>
        <p:nvSpPr>
          <p:cNvPr id="15" name="TextBox 14"/>
          <p:cNvSpPr txBox="1"/>
          <p:nvPr/>
        </p:nvSpPr>
        <p:spPr>
          <a:xfrm>
            <a:off x="4738081" y="4759242"/>
            <a:ext cx="3283631" cy="169277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dirty="0">
                <a:solidFill>
                  <a:srgbClr val="000000"/>
                </a:solidFill>
                <a:cs typeface="Calibri"/>
              </a:rPr>
              <a:t>Module K – Overseas Services</a:t>
            </a:r>
          </a:p>
          <a:p>
            <a:r>
              <a:rPr lang="en-GB" sz="1300" dirty="0">
                <a:solidFill>
                  <a:srgbClr val="000000"/>
                </a:solidFill>
                <a:cs typeface="Calibri"/>
              </a:rPr>
              <a:t>Operation of </a:t>
            </a:r>
            <a:r>
              <a:rPr lang="en-GB" sz="1300" dirty="0">
                <a:solidFill>
                  <a:srgbClr val="FF0000"/>
                </a:solidFill>
                <a:cs typeface="Calibri"/>
              </a:rPr>
              <a:t>Potable*</a:t>
            </a:r>
            <a:r>
              <a:rPr lang="en-GB" sz="1300" dirty="0">
                <a:solidFill>
                  <a:srgbClr val="000000"/>
                </a:solidFill>
                <a:cs typeface="Calibri"/>
              </a:rPr>
              <a:t> and Non-Potable Water Systems, Generation and Operation of Electrical Power &amp; Standby Generators and UPS, Stores management, Marine Services, GFE, Calibration of Testing and Measuring Equipment, Support to Nuclear Operations.</a:t>
            </a:r>
          </a:p>
        </p:txBody>
      </p:sp>
      <p:sp>
        <p:nvSpPr>
          <p:cNvPr id="16" name="TextBox 15"/>
          <p:cNvSpPr txBox="1"/>
          <p:nvPr/>
        </p:nvSpPr>
        <p:spPr>
          <a:xfrm>
            <a:off x="10190926" y="2464001"/>
            <a:ext cx="1566145" cy="149271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I </a:t>
            </a:r>
            <a:endParaRPr lang="en-GB" sz="1300" b="1">
              <a:cs typeface="Calibri"/>
            </a:endParaRPr>
          </a:p>
          <a:p>
            <a:r>
              <a:rPr lang="en-GB" sz="1300" b="1" u="sng">
                <a:solidFill>
                  <a:srgbClr val="000000"/>
                </a:solidFill>
                <a:cs typeface="Calibri"/>
              </a:rPr>
              <a:t>Additional Services</a:t>
            </a:r>
          </a:p>
          <a:p>
            <a:r>
              <a:rPr lang="en-GB" sz="1300">
                <a:solidFill>
                  <a:srgbClr val="000000"/>
                </a:solidFill>
                <a:cs typeface="Calibri"/>
              </a:rPr>
              <a:t>Additional Services, Additional Services Costs, Process and Handover Procedures</a:t>
            </a:r>
          </a:p>
        </p:txBody>
      </p:sp>
      <p:sp>
        <p:nvSpPr>
          <p:cNvPr id="17" name="TextBox 16"/>
          <p:cNvSpPr txBox="1"/>
          <p:nvPr/>
        </p:nvSpPr>
        <p:spPr>
          <a:xfrm>
            <a:off x="8294363" y="4861747"/>
            <a:ext cx="3487432" cy="149271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300" b="1" u="sng">
                <a:solidFill>
                  <a:srgbClr val="000000"/>
                </a:solidFill>
                <a:cs typeface="Calibri"/>
              </a:rPr>
              <a:t>Module V - Operations</a:t>
            </a:r>
          </a:p>
          <a:p>
            <a:endParaRPr lang="en-GB" sz="1300">
              <a:solidFill>
                <a:srgbClr val="000000"/>
              </a:solidFill>
              <a:cs typeface="Calibri"/>
            </a:endParaRPr>
          </a:p>
          <a:p>
            <a:endParaRPr lang="en-GB" sz="1300">
              <a:solidFill>
                <a:srgbClr val="000000"/>
              </a:solidFill>
              <a:cs typeface="Calibri"/>
            </a:endParaRPr>
          </a:p>
          <a:p>
            <a:endParaRPr lang="en-GB" sz="1300">
              <a:solidFill>
                <a:srgbClr val="000000"/>
              </a:solidFill>
              <a:cs typeface="Calibri"/>
            </a:endParaRPr>
          </a:p>
          <a:p>
            <a:endParaRPr lang="en-GB" sz="1300">
              <a:solidFill>
                <a:srgbClr val="000000"/>
              </a:solidFill>
              <a:cs typeface="Calibri"/>
            </a:endParaRPr>
          </a:p>
          <a:p>
            <a:endParaRPr lang="en-GB" sz="1300">
              <a:solidFill>
                <a:srgbClr val="000000"/>
              </a:solidFill>
              <a:cs typeface="Calibri"/>
            </a:endParaRPr>
          </a:p>
          <a:p>
            <a:endParaRPr lang="en-GB" sz="1300">
              <a:solidFill>
                <a:srgbClr val="000000"/>
              </a:solidFill>
              <a:cs typeface="Calibri"/>
            </a:endParaRPr>
          </a:p>
        </p:txBody>
      </p:sp>
      <p:sp>
        <p:nvSpPr>
          <p:cNvPr id="14" name="TextBox 13"/>
          <p:cNvSpPr txBox="1"/>
          <p:nvPr/>
        </p:nvSpPr>
        <p:spPr>
          <a:xfrm>
            <a:off x="734622" y="2464001"/>
            <a:ext cx="1574199" cy="1092607"/>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B - Help Desk</a:t>
            </a:r>
          </a:p>
          <a:p>
            <a:r>
              <a:rPr lang="en-GB" sz="1300">
                <a:solidFill>
                  <a:srgbClr val="000000"/>
                </a:solidFill>
                <a:ea typeface="+mn-lt"/>
                <a:cs typeface="+mn-lt"/>
              </a:rPr>
              <a:t>Operations, Complaints and Queries.</a:t>
            </a:r>
          </a:p>
        </p:txBody>
      </p:sp>
      <p:sp>
        <p:nvSpPr>
          <p:cNvPr id="18" name="TextBox 17"/>
          <p:cNvSpPr txBox="1"/>
          <p:nvPr/>
        </p:nvSpPr>
        <p:spPr>
          <a:xfrm>
            <a:off x="670559" y="4849935"/>
            <a:ext cx="3499731" cy="89255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H - Soft Facilities Management</a:t>
            </a:r>
          </a:p>
          <a:p>
            <a:r>
              <a:rPr lang="en-GB" sz="1300">
                <a:solidFill>
                  <a:srgbClr val="000000"/>
                </a:solidFill>
                <a:ea typeface="+mn-lt"/>
                <a:cs typeface="+mn-lt"/>
              </a:rPr>
              <a:t>Service Description, Diagram of Soft FM Services Structure, Window Cleaning, Extraneous Services, Waste Management, </a:t>
            </a:r>
            <a:endParaRPr lang="en-GB" sz="1300">
              <a:solidFill>
                <a:srgbClr val="000000"/>
              </a:solidFill>
              <a:highlight>
                <a:srgbClr val="FFFF00"/>
              </a:highlight>
              <a:ea typeface="+mn-lt"/>
              <a:cs typeface="+mn-lt"/>
            </a:endParaRPr>
          </a:p>
        </p:txBody>
      </p:sp>
      <p:sp>
        <p:nvSpPr>
          <p:cNvPr id="19" name="TextBox 18">
            <a:extLst>
              <a:ext uri="{FF2B5EF4-FFF2-40B4-BE49-F238E27FC236}">
                <a16:creationId xmlns:a16="http://schemas.microsoft.com/office/drawing/2014/main" id="{06865278-5515-40F3-A364-AF6113A3E034}"/>
              </a:ext>
            </a:extLst>
          </p:cNvPr>
          <p:cNvSpPr txBox="1"/>
          <p:nvPr/>
        </p:nvSpPr>
        <p:spPr>
          <a:xfrm>
            <a:off x="8462558" y="5280669"/>
            <a:ext cx="1361689" cy="89255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V - Operations</a:t>
            </a:r>
          </a:p>
          <a:p>
            <a:r>
              <a:rPr lang="en-GB" sz="1300">
                <a:solidFill>
                  <a:srgbClr val="000000"/>
                </a:solidFill>
                <a:cs typeface="Calibri"/>
              </a:rPr>
              <a:t>Preparation for Operations, </a:t>
            </a:r>
          </a:p>
        </p:txBody>
      </p:sp>
      <p:sp>
        <p:nvSpPr>
          <p:cNvPr id="20" name="TextBox 19">
            <a:extLst>
              <a:ext uri="{FF2B5EF4-FFF2-40B4-BE49-F238E27FC236}">
                <a16:creationId xmlns:a16="http://schemas.microsoft.com/office/drawing/2014/main" id="{1B5F4296-7E85-41A5-B4BD-51E7EE37C152}"/>
              </a:ext>
            </a:extLst>
          </p:cNvPr>
          <p:cNvSpPr txBox="1"/>
          <p:nvPr/>
        </p:nvSpPr>
        <p:spPr>
          <a:xfrm>
            <a:off x="10250244" y="5296211"/>
            <a:ext cx="1447508" cy="89255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300" b="1" u="sng">
                <a:solidFill>
                  <a:srgbClr val="000000"/>
                </a:solidFill>
                <a:cs typeface="Calibri"/>
              </a:rPr>
              <a:t>Module V - Operations</a:t>
            </a:r>
            <a:endParaRPr lang="en-GB" sz="1300">
              <a:solidFill>
                <a:srgbClr val="000000"/>
              </a:solidFill>
              <a:cs typeface="Calibri"/>
            </a:endParaRPr>
          </a:p>
          <a:p>
            <a:r>
              <a:rPr lang="en-GB" sz="1300">
                <a:solidFill>
                  <a:srgbClr val="000000"/>
                </a:solidFill>
                <a:cs typeface="Calibri"/>
              </a:rPr>
              <a:t>Response to Operational Need</a:t>
            </a:r>
          </a:p>
        </p:txBody>
      </p:sp>
      <p:sp>
        <p:nvSpPr>
          <p:cNvPr id="2" name="Rectangle 1">
            <a:extLst>
              <a:ext uri="{FF2B5EF4-FFF2-40B4-BE49-F238E27FC236}">
                <a16:creationId xmlns:a16="http://schemas.microsoft.com/office/drawing/2014/main" id="{ED03EA67-2362-44F6-B307-232937B5DDC0}"/>
              </a:ext>
            </a:extLst>
          </p:cNvPr>
          <p:cNvSpPr/>
          <p:nvPr/>
        </p:nvSpPr>
        <p:spPr>
          <a:xfrm>
            <a:off x="535932" y="554829"/>
            <a:ext cx="9502147" cy="6084094"/>
          </a:xfrm>
          <a:prstGeom prst="rect">
            <a:avLst/>
          </a:prstGeom>
          <a:noFill/>
          <a:ln w="28575">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6BF6D239-14B4-4D52-8618-40B05A1D6D63}"/>
              </a:ext>
            </a:extLst>
          </p:cNvPr>
          <p:cNvSpPr txBox="1"/>
          <p:nvPr/>
        </p:nvSpPr>
        <p:spPr>
          <a:xfrm>
            <a:off x="755995" y="28105"/>
            <a:ext cx="10809576" cy="461665"/>
          </a:xfrm>
          <a:prstGeom prst="rect">
            <a:avLst/>
          </a:prstGeom>
          <a:noFill/>
        </p:spPr>
        <p:txBody>
          <a:bodyPr wrap="square" rtlCol="0" anchor="t">
            <a:spAutoFit/>
          </a:bodyPr>
          <a:lstStyle/>
          <a:p>
            <a:pPr algn="ctr"/>
            <a:r>
              <a:rPr lang="en-GB" sz="2400" u="sng"/>
              <a:t>Leaflet AL-01  Gibraltar Contract Modules</a:t>
            </a:r>
            <a:endParaRPr lang="en-GB" sz="2400" i="1" u="sng">
              <a:cs typeface="Calibri" panose="020F0502020204030204"/>
            </a:endParaRPr>
          </a:p>
        </p:txBody>
      </p:sp>
      <p:sp>
        <p:nvSpPr>
          <p:cNvPr id="5" name="TextBox 4">
            <a:extLst>
              <a:ext uri="{FF2B5EF4-FFF2-40B4-BE49-F238E27FC236}">
                <a16:creationId xmlns:a16="http://schemas.microsoft.com/office/drawing/2014/main" id="{D7DF8F25-0C52-4512-991C-D9374081EB73}"/>
              </a:ext>
            </a:extLst>
          </p:cNvPr>
          <p:cNvSpPr txBox="1"/>
          <p:nvPr/>
        </p:nvSpPr>
        <p:spPr>
          <a:xfrm>
            <a:off x="617887" y="6082681"/>
            <a:ext cx="3499731" cy="292388"/>
          </a:xfrm>
          <a:prstGeom prst="rect">
            <a:avLst/>
          </a:prstGeom>
          <a:noFill/>
        </p:spPr>
        <p:txBody>
          <a:bodyPr wrap="square" rtlCol="0">
            <a:spAutoFit/>
          </a:bodyPr>
          <a:lstStyle/>
          <a:p>
            <a:r>
              <a:rPr lang="en-GB" sz="1300" dirty="0">
                <a:solidFill>
                  <a:srgbClr val="FF0000"/>
                </a:solidFill>
              </a:rPr>
              <a:t>* Under consideration</a:t>
            </a:r>
          </a:p>
        </p:txBody>
      </p:sp>
    </p:spTree>
    <p:extLst>
      <p:ext uri="{BB962C8B-B14F-4D97-AF65-F5344CB8AC3E}">
        <p14:creationId xmlns:p14="http://schemas.microsoft.com/office/powerpoint/2010/main" val="2910565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95233E1AC7E9468E8ADD50C77EC83A" ma:contentTypeVersion="7" ma:contentTypeDescription="Create a new document." ma:contentTypeScope="" ma:versionID="0ec35197ae2f8928afbcaa741a069da6">
  <xsd:schema xmlns:xsd="http://www.w3.org/2001/XMLSchema" xmlns:xs="http://www.w3.org/2001/XMLSchema" xmlns:p="http://schemas.microsoft.com/office/2006/metadata/properties" xmlns:ns2="717eb030-9ba8-484e-a258-c71dcdc367be" xmlns:ns3="cca5d35a-be69-488c-b0c5-082826ff3339" targetNamespace="http://schemas.microsoft.com/office/2006/metadata/properties" ma:root="true" ma:fieldsID="29fa13b17716f0c34e76ec1452bfd75a" ns2:_="" ns3:_="">
    <xsd:import namespace="717eb030-9ba8-484e-a258-c71dcdc367be"/>
    <xsd:import namespace="cca5d35a-be69-488c-b0c5-082826ff3339"/>
    <xsd:element name="properties">
      <xsd:complexType>
        <xsd:sequence>
          <xsd:element name="documentManagement">
            <xsd:complexType>
              <xsd:all>
                <xsd:element ref="ns2:Booklet"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7eb030-9ba8-484e-a258-c71dcdc367be" elementFormDefault="qualified">
    <xsd:import namespace="http://schemas.microsoft.com/office/2006/documentManagement/types"/>
    <xsd:import namespace="http://schemas.microsoft.com/office/infopath/2007/PartnerControls"/>
    <xsd:element name="Booklet" ma:index="8" nillable="true" ma:displayName="Booklet" ma:default="Default" ma:format="Dropdown" ma:internalName="Booklet">
      <xsd:simpleType>
        <xsd:restriction base="dms:Choice">
          <xsd:enumeration value="Default"/>
          <xsd:enumeration value="1"/>
          <xsd:enumeration value="2"/>
          <xsd:enumeration value="3"/>
          <xsd:enumeration value="4"/>
          <xsd:enumeration value="5"/>
          <xsd:enumeration value="6"/>
          <xsd:enumeration value="7"/>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a5d35a-be69-488c-b0c5-082826ff333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ooklet xmlns="717eb030-9ba8-484e-a258-c71dcdc367be">Default</Bookle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A4D060-D9BE-406F-ABC4-D0E9ADA7DCA0}"/>
</file>

<file path=customXml/itemProps2.xml><?xml version="1.0" encoding="utf-8"?>
<ds:datastoreItem xmlns:ds="http://schemas.openxmlformats.org/officeDocument/2006/customXml" ds:itemID="{485B7690-732D-4207-A273-3F72AF905312}">
  <ds:schemaRefs>
    <ds:schemaRef ds:uri="http://purl.org/dc/terms/"/>
    <ds:schemaRef ds:uri="http://www.w3.org/XML/1998/namespace"/>
    <ds:schemaRef ds:uri="http://purl.org/dc/dcmitype/"/>
    <ds:schemaRef ds:uri="96e6118b-7dec-4d3c-9221-fe19a99a00a0"/>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5f265b28-0f82-437b-91c3-80b170d4e2da"/>
    <ds:schemaRef ds:uri="http://schemas.microsoft.com/office/2006/metadata/properties"/>
  </ds:schemaRefs>
</ds:datastoreItem>
</file>

<file path=customXml/itemProps3.xml><?xml version="1.0" encoding="utf-8"?>
<ds:datastoreItem xmlns:ds="http://schemas.openxmlformats.org/officeDocument/2006/customXml" ds:itemID="{AFE8CEF5-D0BD-4B6E-8E77-A1AFEBD2C3E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Widescreen</PresentationFormat>
  <Paragraphs>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Dorrian, Geraldine C2 (DIO SD FPG-PM3a3a)</dc:creator>
  <cp:lastModifiedBy>Allan Muir</cp:lastModifiedBy>
  <cp:revision>37</cp:revision>
  <dcterms:created xsi:type="dcterms:W3CDTF">2019-03-21T13:22:54Z</dcterms:created>
  <dcterms:modified xsi:type="dcterms:W3CDTF">2020-07-02T10:57:33Z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0x010100CF95233E1AC7E9468E8ADD50C77EC83A</vt:lpwstr>
  </property>
</Properties>
</file>