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4091" r:id="rId1"/>
  </p:sldMasterIdLst>
  <p:notesMasterIdLst>
    <p:notesMasterId r:id="rId15"/>
  </p:notesMasterIdLst>
  <p:handoutMasterIdLst>
    <p:handoutMasterId r:id="rId16"/>
  </p:handoutMasterIdLst>
  <p:sldIdLst>
    <p:sldId id="326" r:id="rId2"/>
    <p:sldId id="330" r:id="rId3"/>
    <p:sldId id="329" r:id="rId4"/>
    <p:sldId id="341" r:id="rId5"/>
    <p:sldId id="331" r:id="rId6"/>
    <p:sldId id="278" r:id="rId7"/>
    <p:sldId id="342" r:id="rId8"/>
    <p:sldId id="319" r:id="rId9"/>
    <p:sldId id="343" r:id="rId10"/>
    <p:sldId id="346" r:id="rId11"/>
    <p:sldId id="345" r:id="rId12"/>
    <p:sldId id="347" r:id="rId13"/>
    <p:sldId id="287" r:id="rId14"/>
  </p:sldIdLst>
  <p:sldSz cx="12192000" cy="6858000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Inter" panose="02000503000000020004" pitchFamily="2" charset="0"/>
      <p:regular r:id="rId21"/>
      <p:bold r:id="rId22"/>
    </p:embeddedFont>
    <p:embeddedFont>
      <p:font typeface="Inter SemiBold" panose="02000503000000020004" pitchFamily="2" charset="0"/>
      <p:bold r:id="rId23"/>
    </p:embeddedFont>
    <p:embeddedFont>
      <p:font typeface="Lato" panose="020F0502020204030203" pitchFamily="34" charset="0"/>
      <p:regular r:id="rId24"/>
      <p:bold r:id="rId25"/>
      <p:italic r:id="rId26"/>
      <p:boldItalic r:id="rId27"/>
    </p:embeddedFont>
    <p:embeddedFont>
      <p:font typeface="Lora SemiBold" pitchFamily="2" charset="0"/>
      <p:bold r:id="rId28"/>
      <p:boldItalic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e Scott" initials="K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8096"/>
    <a:srgbClr val="F7F4F1"/>
    <a:srgbClr val="00436C"/>
    <a:srgbClr val="FBF4EE"/>
    <a:srgbClr val="EFEECB"/>
    <a:srgbClr val="18646E"/>
    <a:srgbClr val="0000FF"/>
    <a:srgbClr val="222222"/>
    <a:srgbClr val="FFFFFF"/>
    <a:srgbClr val="0047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3557" autoAdjust="0"/>
  </p:normalViewPr>
  <p:slideViewPr>
    <p:cSldViewPr snapToGrid="0" snapToObjects="1">
      <p:cViewPr varScale="1">
        <p:scale>
          <a:sx n="67" d="100"/>
          <a:sy n="67" d="100"/>
        </p:scale>
        <p:origin x="604" y="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>
      <p:cViewPr varScale="1">
        <p:scale>
          <a:sx n="106" d="100"/>
          <a:sy n="106" d="100"/>
        </p:scale>
        <p:origin x="4440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commentAuthors" Target="commentAuthor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3A7B4E0-C5AF-4E67-A372-F7A03C7E29D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F831CFB-1E73-40F4-AB1A-D345A7F8CA0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99B0F1-6494-479E-9AB9-629C0F1571D6}" type="datetimeFigureOut">
              <a:rPr lang="en-GB" smtClean="0"/>
              <a:t>26/08/2022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8C8A56-2EE4-4E74-BCEC-B277CFD218C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2F1CB3-6147-438D-AE3F-8D3A9D32BC0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6832AD-622C-4DA7-9523-4C5A8793F5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85272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0D7A42-0977-2147-8194-01C3DBCDFF3E}" type="datetimeFigureOut">
              <a:rPr lang="en-US" smtClean="0"/>
              <a:t>8/26/2022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92B9AF-1FF3-B64A-A57E-17202D6D58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600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92B9AF-1FF3-B64A-A57E-17202D6D58C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790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2D06FB-66AF-0540-962A-7751FA6409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24988" y="722208"/>
            <a:ext cx="4120710" cy="127635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000" b="1" i="0">
                <a:latin typeface="+mj-lt"/>
              </a:defRPr>
            </a:lvl1pPr>
          </a:lstStyle>
          <a:p>
            <a:r>
              <a:rPr lang="en-US" dirty="0"/>
              <a:t>This is a sample title page layout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118A4B-6435-DC40-953D-BE77A26858B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4988" y="2253442"/>
            <a:ext cx="3924300" cy="135651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>
                <a:latin typeface="+mn-lt"/>
                <a:ea typeface="Inter" panose="02000503000000020004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Subtitle here please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7505851-31E7-A767-55A1-7D4F2742B4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30875" y="-9053"/>
            <a:ext cx="6461125" cy="6867053"/>
          </a:xfrm>
          <a:custGeom>
            <a:avLst/>
            <a:gdLst>
              <a:gd name="connsiteX0" fmla="*/ 0 w 6461125"/>
              <a:gd name="connsiteY0" fmla="*/ 0 h 6858000"/>
              <a:gd name="connsiteX1" fmla="*/ 6461125 w 6461125"/>
              <a:gd name="connsiteY1" fmla="*/ 0 h 6858000"/>
              <a:gd name="connsiteX2" fmla="*/ 6461125 w 6461125"/>
              <a:gd name="connsiteY2" fmla="*/ 6858000 h 6858000"/>
              <a:gd name="connsiteX3" fmla="*/ 0 w 6461125"/>
              <a:gd name="connsiteY3" fmla="*/ 6858000 h 6858000"/>
              <a:gd name="connsiteX4" fmla="*/ 0 w 6461125"/>
              <a:gd name="connsiteY4" fmla="*/ 0 h 6858000"/>
              <a:gd name="connsiteX0" fmla="*/ 1910281 w 6461125"/>
              <a:gd name="connsiteY0" fmla="*/ 0 h 6867053"/>
              <a:gd name="connsiteX1" fmla="*/ 6461125 w 6461125"/>
              <a:gd name="connsiteY1" fmla="*/ 9053 h 6867053"/>
              <a:gd name="connsiteX2" fmla="*/ 6461125 w 6461125"/>
              <a:gd name="connsiteY2" fmla="*/ 6867053 h 6867053"/>
              <a:gd name="connsiteX3" fmla="*/ 0 w 6461125"/>
              <a:gd name="connsiteY3" fmla="*/ 6867053 h 6867053"/>
              <a:gd name="connsiteX4" fmla="*/ 1910281 w 6461125"/>
              <a:gd name="connsiteY4" fmla="*/ 0 h 6867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61125" h="6867053">
                <a:moveTo>
                  <a:pt x="1910281" y="0"/>
                </a:moveTo>
                <a:lnTo>
                  <a:pt x="6461125" y="9053"/>
                </a:lnTo>
                <a:lnTo>
                  <a:pt x="6461125" y="6867053"/>
                </a:lnTo>
                <a:lnTo>
                  <a:pt x="0" y="6867053"/>
                </a:lnTo>
                <a:lnTo>
                  <a:pt x="1910281" y="0"/>
                </a:lnTo>
                <a:close/>
              </a:path>
            </a:pathLst>
          </a:cu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876C832-BC07-12B0-034D-6833276189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4988" y="5795023"/>
            <a:ext cx="37465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407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ample Page (Blue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E3BAE709-476B-A489-7DC7-5DA16C7CFE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58583" y="545526"/>
            <a:ext cx="11178381" cy="1160319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0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This is a sample page layout</a:t>
            </a:r>
            <a:br>
              <a:rPr lang="en-US" dirty="0"/>
            </a:br>
            <a:endParaRPr lang="en-US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B53E5169-A8A8-4023-8954-85A11AE3734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923" y="1904986"/>
            <a:ext cx="11177587" cy="3641147"/>
          </a:xfrm>
        </p:spPr>
        <p:txBody>
          <a:bodyPr/>
          <a:lstStyle>
            <a:lvl1pPr>
              <a:lnSpc>
                <a:spcPct val="150000"/>
              </a:lnSpc>
              <a:defRPr sz="18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  <a:lvl2pPr>
              <a:lnSpc>
                <a:spcPct val="150000"/>
              </a:lnSpc>
              <a:defRPr sz="1800">
                <a:solidFill>
                  <a:schemeClr val="bg1"/>
                </a:solidFill>
                <a:latin typeface="+mn-lt"/>
                <a:ea typeface="Inter" panose="02000503000000020004" pitchFamily="2" charset="0"/>
              </a:defRPr>
            </a:lvl2pPr>
            <a:lvl3pPr>
              <a:lnSpc>
                <a:spcPct val="150000"/>
              </a:lnSpc>
              <a:defRPr sz="18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US" dirty="0"/>
              <a:t>Please use this space to insert written content as required. Please use Inter or Arial with a minimum font size of 16pt and avoid changing the </a:t>
            </a:r>
            <a:r>
              <a:rPr lang="en-US" dirty="0" err="1"/>
              <a:t>colour</a:t>
            </a:r>
            <a:r>
              <a:rPr lang="en-US" dirty="0"/>
              <a:t> of the text.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0B944DA-A86A-F9A3-D617-CEA5075409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9924" y="6146056"/>
            <a:ext cx="585971" cy="197518"/>
          </a:xfrm>
          <a:prstGeom prst="rect">
            <a:avLst/>
          </a:prstGeom>
        </p:spPr>
      </p:pic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7112B9A0-2D22-CC9C-2C74-9FAADD979AC8}"/>
              </a:ext>
            </a:extLst>
          </p:cNvPr>
          <p:cNvSpPr txBox="1">
            <a:spLocks/>
          </p:cNvSpPr>
          <p:nvPr userDrawn="1"/>
        </p:nvSpPr>
        <p:spPr>
          <a:xfrm>
            <a:off x="4724400" y="631774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C04DF40-495D-ED41-91BB-C1D52B6AEB39}" type="slidenum">
              <a:rPr lang="en-US" sz="120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pPr algn="ctr"/>
              <a:t>‹#›</a:t>
            </a:fld>
            <a:endParaRPr lang="en-US" sz="12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5022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Column 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6844831D-77BF-5F4B-B60B-55D5C0D74FE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6383" y="487510"/>
            <a:ext cx="11080069" cy="127635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000" b="1" i="0">
                <a:solidFill>
                  <a:srgbClr val="222222"/>
                </a:solidFill>
                <a:latin typeface="Lora SemiBold" pitchFamily="2" charset="77"/>
              </a:defRPr>
            </a:lvl1pPr>
          </a:lstStyle>
          <a:p>
            <a:r>
              <a:rPr lang="en-US" dirty="0"/>
              <a:t>This is sample bulleted text (1 column)</a:t>
            </a:r>
            <a:br>
              <a:rPr lang="en-US" dirty="0"/>
            </a:br>
            <a:endParaRPr lang="en-US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B47995B4-B0D2-C426-ACF5-CF4A86FA7B9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923" y="1904986"/>
            <a:ext cx="11177587" cy="3641147"/>
          </a:xfrm>
        </p:spPr>
        <p:txBody>
          <a:bodyPr/>
          <a:lstStyle>
            <a:lvl1pPr marL="285750" marR="0" indent="-28575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 sz="1800">
                <a:solidFill>
                  <a:schemeClr val="tx1"/>
                </a:solidFill>
                <a:latin typeface="+mn-lt"/>
                <a:ea typeface="Inter" panose="02000503000000020004" pitchFamily="2" charset="0"/>
              </a:defRPr>
            </a:lvl1pPr>
            <a:lvl2pPr marL="742950" indent="-285750">
              <a:lnSpc>
                <a:spcPct val="150000"/>
              </a:lnSpc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2pPr>
            <a:lvl3pPr marL="1200150" indent="-285750">
              <a:lnSpc>
                <a:spcPct val="150000"/>
              </a:lnSpc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3pPr>
            <a:lvl4pPr marL="1657350" indent="-285750">
              <a:lnSpc>
                <a:spcPct val="150000"/>
              </a:lnSpc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Please use this space to insert written content as required </a:t>
            </a:r>
          </a:p>
          <a:p>
            <a:pPr lvl="1"/>
            <a:r>
              <a:rPr lang="en-GB" dirty="0"/>
              <a:t>Please use this space to insert written content as required </a:t>
            </a:r>
          </a:p>
          <a:p>
            <a:pPr lvl="2"/>
            <a:r>
              <a:rPr lang="en-GB" dirty="0"/>
              <a:t>Please use this space to insert written content as required </a:t>
            </a:r>
          </a:p>
          <a:p>
            <a:pPr lvl="3"/>
            <a:r>
              <a:rPr lang="en-GB" dirty="0"/>
              <a:t>Please use this space to insert written content as required </a:t>
            </a:r>
          </a:p>
          <a:p>
            <a:pPr lvl="0"/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D304228-CD0C-4EA6-DB18-6287BB1B30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9923" y="6146056"/>
            <a:ext cx="585971" cy="197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4411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Column (Cream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6844831D-77BF-5F4B-B60B-55D5C0D74FE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6383" y="487510"/>
            <a:ext cx="11080069" cy="127635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000" b="1" i="0">
                <a:solidFill>
                  <a:srgbClr val="222222"/>
                </a:solidFill>
                <a:latin typeface="+mj-lt"/>
              </a:defRPr>
            </a:lvl1pPr>
          </a:lstStyle>
          <a:p>
            <a:r>
              <a:rPr lang="en-US" dirty="0"/>
              <a:t>This is sample bulleted text (1 column)</a:t>
            </a:r>
            <a:br>
              <a:rPr lang="en-US" dirty="0"/>
            </a:br>
            <a:endParaRPr lang="en-US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B47995B4-B0D2-C426-ACF5-CF4A86FA7B9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923" y="1904986"/>
            <a:ext cx="11177587" cy="3641147"/>
          </a:xfrm>
        </p:spPr>
        <p:txBody>
          <a:bodyPr/>
          <a:lstStyle>
            <a:lvl1pPr marL="285750" marR="0" indent="-28575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  <a:lvl2pPr marL="742950" indent="-2857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809625" algn="l"/>
              </a:tabLst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2pPr>
            <a:lvl3pPr marL="1200150" indent="-285750">
              <a:lnSpc>
                <a:spcPct val="150000"/>
              </a:lnSpc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3pPr>
            <a:lvl4pPr marL="1657350" indent="-285750">
              <a:lnSpc>
                <a:spcPct val="150000"/>
              </a:lnSpc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Please use this space to insert written content as required </a:t>
            </a:r>
          </a:p>
          <a:p>
            <a:pPr lvl="1"/>
            <a:r>
              <a:rPr lang="en-GB" dirty="0"/>
              <a:t>Please use this space to insert written content as required </a:t>
            </a:r>
          </a:p>
          <a:p>
            <a:pPr lvl="2"/>
            <a:r>
              <a:rPr lang="en-GB" dirty="0"/>
              <a:t>Please use this space to insert written content as required </a:t>
            </a:r>
          </a:p>
          <a:p>
            <a:pPr lvl="3"/>
            <a:r>
              <a:rPr lang="en-GB" dirty="0"/>
              <a:t>Please use this space to insert written content as required </a:t>
            </a:r>
          </a:p>
          <a:p>
            <a:pPr lvl="0"/>
            <a:endParaRPr lang="en-GB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3B966A2-6C2B-49F6-F5A0-9BB1C7E13E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9923" y="6146056"/>
            <a:ext cx="585971" cy="197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633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One Column (Grey)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6844831D-77BF-5F4B-B60B-55D5C0D74FE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6383" y="487510"/>
            <a:ext cx="11080069" cy="127635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000" b="1" i="0">
                <a:solidFill>
                  <a:schemeClr val="bg1"/>
                </a:solidFill>
                <a:latin typeface="Lora SemiBold" pitchFamily="2" charset="77"/>
              </a:defRPr>
            </a:lvl1pPr>
          </a:lstStyle>
          <a:p>
            <a:r>
              <a:rPr lang="en-US" dirty="0"/>
              <a:t>This is sample bulleted text (1 column)</a:t>
            </a:r>
            <a:br>
              <a:rPr lang="en-US" dirty="0"/>
            </a:br>
            <a:endParaRPr lang="en-US" dirty="0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B47995B4-B0D2-C426-ACF5-CF4A86FA7B9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923" y="1904986"/>
            <a:ext cx="11177587" cy="3641147"/>
          </a:xfrm>
        </p:spPr>
        <p:txBody>
          <a:bodyPr/>
          <a:lstStyle>
            <a:lvl1pPr marL="285750" marR="0" indent="-28575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 sz="1800">
                <a:solidFill>
                  <a:schemeClr val="bg1"/>
                </a:solidFill>
                <a:latin typeface="+mn-lt"/>
                <a:ea typeface="Inter" panose="02000503000000020004" pitchFamily="2" charset="0"/>
              </a:defRPr>
            </a:lvl1pPr>
            <a:lvl2pPr>
              <a:lnSpc>
                <a:spcPct val="150000"/>
              </a:lnSpc>
              <a:defRPr sz="18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2pPr>
            <a:lvl3pPr>
              <a:lnSpc>
                <a:spcPct val="150000"/>
              </a:lnSpc>
              <a:defRPr sz="18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Please use this space to insert written content as required </a:t>
            </a:r>
          </a:p>
          <a:p>
            <a:pPr lvl="1"/>
            <a:r>
              <a:rPr lang="en-GB" dirty="0"/>
              <a:t>Please use this space to insert written content as required </a:t>
            </a:r>
          </a:p>
          <a:p>
            <a:pPr lvl="2"/>
            <a:r>
              <a:rPr lang="en-GB" dirty="0"/>
              <a:t>Please use this space to insert written content as required </a:t>
            </a:r>
          </a:p>
          <a:p>
            <a:pPr lvl="3"/>
            <a:r>
              <a:rPr lang="en-GB" dirty="0"/>
              <a:t>Please use this space to insert written content as required </a:t>
            </a:r>
          </a:p>
          <a:p>
            <a:pPr lvl="0"/>
            <a:endParaRPr lang="en-GB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ED8832D-D62A-CAE6-14C4-6E11015D92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9924" y="6146056"/>
            <a:ext cx="585971" cy="197518"/>
          </a:xfrm>
          <a:prstGeom prst="rect">
            <a:avLst/>
          </a:prstGeom>
        </p:spPr>
      </p:pic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69F6042C-4FF5-9C78-773F-A908D7CF358C}"/>
              </a:ext>
            </a:extLst>
          </p:cNvPr>
          <p:cNvSpPr txBox="1">
            <a:spLocks/>
          </p:cNvSpPr>
          <p:nvPr userDrawn="1"/>
        </p:nvSpPr>
        <p:spPr>
          <a:xfrm>
            <a:off x="4724400" y="631774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C04DF40-495D-ED41-91BB-C1D52B6AEB39}" type="slidenum">
              <a:rPr lang="en-US" sz="120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pPr algn="ctr"/>
              <a:t>‹#›</a:t>
            </a:fld>
            <a:endParaRPr lang="en-US" sz="12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0119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Column (Blue)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6844831D-77BF-5F4B-B60B-55D5C0D74FE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6383" y="487510"/>
            <a:ext cx="11080069" cy="127635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000" b="1" i="0">
                <a:solidFill>
                  <a:schemeClr val="bg1"/>
                </a:solidFill>
                <a:latin typeface="Lora SemiBold" pitchFamily="2" charset="77"/>
              </a:defRPr>
            </a:lvl1pPr>
          </a:lstStyle>
          <a:p>
            <a:r>
              <a:rPr lang="en-US" dirty="0"/>
              <a:t>This is sample bulleted text (1 column)</a:t>
            </a:r>
            <a:br>
              <a:rPr lang="en-US" dirty="0"/>
            </a:br>
            <a:endParaRPr lang="en-US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B47995B4-B0D2-C426-ACF5-CF4A86FA7B9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923" y="1904986"/>
            <a:ext cx="11177587" cy="3641147"/>
          </a:xfrm>
        </p:spPr>
        <p:txBody>
          <a:bodyPr/>
          <a:lstStyle>
            <a:lvl1pPr marL="285750" marR="0" indent="-28575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 sz="18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  <a:lvl2pPr>
              <a:lnSpc>
                <a:spcPct val="150000"/>
              </a:lnSpc>
              <a:defRPr sz="18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2pPr>
            <a:lvl3pPr>
              <a:lnSpc>
                <a:spcPct val="150000"/>
              </a:lnSpc>
              <a:defRPr sz="18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Please use this space to insert written content as required </a:t>
            </a:r>
          </a:p>
          <a:p>
            <a:pPr lvl="1"/>
            <a:r>
              <a:rPr lang="en-GB" dirty="0"/>
              <a:t>Please use this space to insert written content as required </a:t>
            </a:r>
          </a:p>
          <a:p>
            <a:pPr lvl="2"/>
            <a:r>
              <a:rPr lang="en-GB" dirty="0"/>
              <a:t>Please use this space to insert written content as required </a:t>
            </a:r>
          </a:p>
          <a:p>
            <a:pPr lvl="3"/>
            <a:r>
              <a:rPr lang="en-GB" dirty="0"/>
              <a:t>Please use this space to insert written content as required </a:t>
            </a:r>
          </a:p>
          <a:p>
            <a:pPr lvl="0"/>
            <a:endParaRPr lang="en-GB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BD15571-089F-B590-2BC4-CAC6912D8A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9924" y="6146056"/>
            <a:ext cx="585971" cy="197518"/>
          </a:xfrm>
          <a:prstGeom prst="rect">
            <a:avLst/>
          </a:prstGeom>
        </p:spPr>
      </p:pic>
      <p:sp>
        <p:nvSpPr>
          <p:cNvPr id="16" name="Slide Number Placeholder 3">
            <a:extLst>
              <a:ext uri="{FF2B5EF4-FFF2-40B4-BE49-F238E27FC236}">
                <a16:creationId xmlns:a16="http://schemas.microsoft.com/office/drawing/2014/main" id="{AFF83454-999B-528A-ABD5-5E6295622CE6}"/>
              </a:ext>
            </a:extLst>
          </p:cNvPr>
          <p:cNvSpPr txBox="1">
            <a:spLocks/>
          </p:cNvSpPr>
          <p:nvPr userDrawn="1"/>
        </p:nvSpPr>
        <p:spPr>
          <a:xfrm>
            <a:off x="4724400" y="631774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C04DF40-495D-ED41-91BB-C1D52B6AEB39}" type="slidenum">
              <a:rPr lang="en-US" sz="120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pPr algn="ctr"/>
              <a:t>‹#›</a:t>
            </a:fld>
            <a:endParaRPr lang="en-US" sz="12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12675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7C73940-1394-1145-A37B-DD10AE53BC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6383" y="487510"/>
            <a:ext cx="11270744" cy="127635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000" b="1" i="0">
                <a:solidFill>
                  <a:srgbClr val="222222"/>
                </a:solidFill>
                <a:latin typeface="Lora SemiBold" pitchFamily="2" charset="77"/>
              </a:defRPr>
            </a:lvl1pPr>
          </a:lstStyle>
          <a:p>
            <a:r>
              <a:rPr lang="en-US" dirty="0"/>
              <a:t>This is sample bulleted text (2 columns)</a:t>
            </a:r>
            <a:br>
              <a:rPr lang="en-US" dirty="0"/>
            </a:b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844831D-77BF-5F4B-B60B-55D5C0D74FE3}"/>
              </a:ext>
            </a:extLst>
          </p:cNvPr>
          <p:cNvSpPr txBox="1">
            <a:spLocks/>
          </p:cNvSpPr>
          <p:nvPr/>
        </p:nvSpPr>
        <p:spPr>
          <a:xfrm>
            <a:off x="496383" y="487510"/>
            <a:ext cx="11080069" cy="12763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rgbClr val="222222"/>
                </a:solidFill>
                <a:latin typeface="Lora SemiBold" pitchFamily="2" charset="77"/>
                <a:ea typeface="Lora SemiBold" charset="0"/>
                <a:cs typeface="Lora SemiBold" charset="0"/>
              </a:defRPr>
            </a:lvl1pPr>
          </a:lstStyle>
          <a:p>
            <a:endParaRPr lang="en-US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B47995B4-B0D2-C426-ACF5-CF4A86FA7B9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923" y="1916939"/>
            <a:ext cx="11177587" cy="3641147"/>
          </a:xfrm>
        </p:spPr>
        <p:txBody>
          <a:bodyPr numCol="2"/>
          <a:lstStyle>
            <a:lvl1pPr marL="285750" marR="0" indent="-28575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 sz="1800">
                <a:solidFill>
                  <a:schemeClr val="tx1"/>
                </a:solidFill>
                <a:latin typeface="+mn-lt"/>
                <a:ea typeface="Inter" panose="02000503000000020004" pitchFamily="2" charset="0"/>
              </a:defRPr>
            </a:lvl1pPr>
            <a:lvl2pPr>
              <a:lnSpc>
                <a:spcPct val="150000"/>
              </a:lnSpc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2pPr>
            <a:lvl3pPr>
              <a:lnSpc>
                <a:spcPct val="150000"/>
              </a:lnSpc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Please use this space to insert written content as required </a:t>
            </a:r>
          </a:p>
          <a:p>
            <a:pPr lvl="1"/>
            <a:r>
              <a:rPr lang="en-GB" dirty="0"/>
              <a:t>Please use this space to insert written content as required </a:t>
            </a:r>
          </a:p>
          <a:p>
            <a:pPr lvl="2"/>
            <a:r>
              <a:rPr lang="en-GB" dirty="0"/>
              <a:t>Please use this space to insert written content as required </a:t>
            </a:r>
          </a:p>
          <a:p>
            <a:pPr lvl="3"/>
            <a:r>
              <a:rPr lang="en-GB" dirty="0"/>
              <a:t>Please use this space to insert written content as required </a:t>
            </a:r>
          </a:p>
          <a:p>
            <a:pPr lvl="0"/>
            <a:endParaRPr lang="en-GB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44831D-77BF-5F4B-B60B-55D5C0D74FE3}"/>
              </a:ext>
            </a:extLst>
          </p:cNvPr>
          <p:cNvSpPr txBox="1">
            <a:spLocks/>
          </p:cNvSpPr>
          <p:nvPr/>
        </p:nvSpPr>
        <p:spPr>
          <a:xfrm>
            <a:off x="496383" y="487510"/>
            <a:ext cx="11080069" cy="12763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rgbClr val="222222"/>
                </a:solidFill>
                <a:latin typeface="Lora SemiBold" pitchFamily="2" charset="77"/>
                <a:ea typeface="Lora SemiBold" charset="0"/>
                <a:cs typeface="Lora SemiBold" charset="0"/>
              </a:defRPr>
            </a:lvl1pPr>
          </a:lstStyle>
          <a:p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2FBD5A5-7A2B-0609-A33F-1EEE51712C01}"/>
              </a:ext>
            </a:extLst>
          </p:cNvPr>
          <p:cNvSpPr txBox="1">
            <a:spLocks/>
          </p:cNvSpPr>
          <p:nvPr/>
        </p:nvSpPr>
        <p:spPr>
          <a:xfrm>
            <a:off x="496383" y="487510"/>
            <a:ext cx="11080069" cy="12763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rgbClr val="222222"/>
                </a:solidFill>
                <a:latin typeface="Lora SemiBold" pitchFamily="2" charset="77"/>
                <a:ea typeface="Lora SemiBold" charset="0"/>
                <a:cs typeface="Lora SemiBold" charset="0"/>
              </a:defRPr>
            </a:lvl1pPr>
          </a:lstStyle>
          <a:p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A20C810-11A7-12CE-B50A-96B7E975780F}"/>
              </a:ext>
            </a:extLst>
          </p:cNvPr>
          <p:cNvSpPr txBox="1">
            <a:spLocks/>
          </p:cNvSpPr>
          <p:nvPr userDrawn="1"/>
        </p:nvSpPr>
        <p:spPr>
          <a:xfrm>
            <a:off x="496383" y="487510"/>
            <a:ext cx="11080069" cy="12763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rgbClr val="222222"/>
                </a:solidFill>
                <a:latin typeface="Lora SemiBold" pitchFamily="2" charset="77"/>
                <a:ea typeface="Lora SemiBold" charset="0"/>
                <a:cs typeface="Lora SemiBold" charset="0"/>
              </a:defRPr>
            </a:lvl1pPr>
          </a:lstStyle>
          <a:p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EBD5AC8-46A6-95DF-B791-2B369ACED6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9923" y="6146056"/>
            <a:ext cx="585971" cy="197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8298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Cream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DE8F042-D308-184D-B342-2519009D3C1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6383" y="487510"/>
            <a:ext cx="11132199" cy="127635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000">
                <a:solidFill>
                  <a:srgbClr val="222222"/>
                </a:solidFill>
              </a:defRPr>
            </a:lvl1pPr>
          </a:lstStyle>
          <a:p>
            <a:r>
              <a:rPr lang="en-US" dirty="0"/>
              <a:t>This is sample bulleted text (2 columns)</a:t>
            </a:r>
            <a:br>
              <a:rPr lang="en-US" dirty="0"/>
            </a:br>
            <a:endParaRPr lang="en-US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B47995B4-B0D2-C426-ACF5-CF4A86FA7B9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923" y="1904986"/>
            <a:ext cx="11177587" cy="3641147"/>
          </a:xfrm>
        </p:spPr>
        <p:txBody>
          <a:bodyPr numCol="2"/>
          <a:lstStyle>
            <a:lvl1pPr marL="285750" marR="0" indent="-28575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  <a:lvl2pPr>
              <a:lnSpc>
                <a:spcPct val="150000"/>
              </a:lnSpc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2pPr>
            <a:lvl3pPr>
              <a:lnSpc>
                <a:spcPct val="150000"/>
              </a:lnSpc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Please use this space to insert written content as required </a:t>
            </a:r>
          </a:p>
          <a:p>
            <a:pPr lvl="1"/>
            <a:r>
              <a:rPr lang="en-GB" dirty="0"/>
              <a:t>Please use this space to insert written content as required </a:t>
            </a:r>
          </a:p>
          <a:p>
            <a:pPr lvl="2"/>
            <a:r>
              <a:rPr lang="en-GB" dirty="0"/>
              <a:t>Please use this space to insert written content as required </a:t>
            </a:r>
          </a:p>
          <a:p>
            <a:pPr lvl="3"/>
            <a:r>
              <a:rPr lang="en-GB" dirty="0"/>
              <a:t>Please use this space to insert written content as required </a:t>
            </a:r>
          </a:p>
          <a:p>
            <a:pPr lvl="0"/>
            <a:endParaRPr lang="en-GB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C6FC489-B11C-2654-C925-48D950964D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9923" y="6146056"/>
            <a:ext cx="585971" cy="197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9091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Teal)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8B2FD56C-BB5C-3D45-8F56-0F195C1428C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6383" y="487510"/>
            <a:ext cx="11132199" cy="127635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0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This is sample bulleted text (2 columns)</a:t>
            </a:r>
            <a:br>
              <a:rPr lang="en-US" dirty="0"/>
            </a:br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47995B4-B0D2-C426-ACF5-CF4A86FA7B9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923" y="1904986"/>
            <a:ext cx="11177587" cy="3641147"/>
          </a:xfrm>
        </p:spPr>
        <p:txBody>
          <a:bodyPr numCol="2"/>
          <a:lstStyle>
            <a:lvl1pPr marL="285750" marR="0" indent="-28575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 sz="1800">
                <a:solidFill>
                  <a:schemeClr val="bg1"/>
                </a:solidFill>
                <a:latin typeface="+mn-lt"/>
                <a:ea typeface="Inter" panose="02000503000000020004" pitchFamily="2" charset="0"/>
              </a:defRPr>
            </a:lvl1pPr>
            <a:lvl2pPr>
              <a:lnSpc>
                <a:spcPct val="150000"/>
              </a:lnSpc>
              <a:defRPr sz="18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2pPr>
            <a:lvl3pPr>
              <a:lnSpc>
                <a:spcPct val="150000"/>
              </a:lnSpc>
              <a:defRPr sz="18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Please use this space to insert written content as required </a:t>
            </a:r>
          </a:p>
          <a:p>
            <a:pPr lvl="1"/>
            <a:r>
              <a:rPr lang="en-GB" dirty="0"/>
              <a:t>Please use this space to insert written content as required </a:t>
            </a:r>
          </a:p>
          <a:p>
            <a:pPr lvl="2"/>
            <a:r>
              <a:rPr lang="en-GB" dirty="0"/>
              <a:t>Please use this space to insert written content as required </a:t>
            </a:r>
          </a:p>
          <a:p>
            <a:pPr lvl="3"/>
            <a:r>
              <a:rPr lang="en-GB" dirty="0"/>
              <a:t>Please use this space to insert written content as required </a:t>
            </a:r>
          </a:p>
          <a:p>
            <a:pPr lvl="0"/>
            <a:endParaRPr lang="en-GB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655F0AC-C291-F5A1-F78F-EBA04390CB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9924" y="6146056"/>
            <a:ext cx="585971" cy="197518"/>
          </a:xfrm>
          <a:prstGeom prst="rect">
            <a:avLst/>
          </a:prstGeom>
        </p:spPr>
      </p:pic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4251FC1A-18C3-8857-744C-B529916937E5}"/>
              </a:ext>
            </a:extLst>
          </p:cNvPr>
          <p:cNvSpPr txBox="1">
            <a:spLocks/>
          </p:cNvSpPr>
          <p:nvPr userDrawn="1"/>
        </p:nvSpPr>
        <p:spPr>
          <a:xfrm>
            <a:off x="4724400" y="631774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C04DF40-495D-ED41-91BB-C1D52B6AEB39}" type="slidenum">
              <a:rPr lang="en-US" sz="120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pPr algn="ctr"/>
              <a:t>‹#›</a:t>
            </a:fld>
            <a:endParaRPr lang="en-US" sz="12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23153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Blue)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BAD4AF8-AA18-5A42-BB2F-5211ADA7E94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6383" y="487510"/>
            <a:ext cx="11104489" cy="1291188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0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This is sample bulleted text (2 columns)</a:t>
            </a:r>
            <a:br>
              <a:rPr lang="en-US" dirty="0"/>
            </a:br>
            <a:endParaRPr lang="en-US"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B47995B4-B0D2-C426-ACF5-CF4A86FA7B9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923" y="1904986"/>
            <a:ext cx="11177587" cy="3641147"/>
          </a:xfrm>
        </p:spPr>
        <p:txBody>
          <a:bodyPr numCol="2"/>
          <a:lstStyle>
            <a:lvl1pPr marL="285750" marR="0" indent="-28575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 sz="18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  <a:lvl2pPr>
              <a:lnSpc>
                <a:spcPct val="150000"/>
              </a:lnSpc>
              <a:defRPr sz="18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2pPr>
            <a:lvl3pPr>
              <a:lnSpc>
                <a:spcPct val="150000"/>
              </a:lnSpc>
              <a:defRPr sz="18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Please use this space to insert written content as required </a:t>
            </a:r>
          </a:p>
          <a:p>
            <a:pPr lvl="1"/>
            <a:r>
              <a:rPr lang="en-GB" dirty="0"/>
              <a:t>Please use this space to insert written content as required </a:t>
            </a:r>
          </a:p>
          <a:p>
            <a:pPr lvl="2"/>
            <a:r>
              <a:rPr lang="en-GB" dirty="0"/>
              <a:t>Please use this space to insert written content as required </a:t>
            </a:r>
          </a:p>
          <a:p>
            <a:pPr lvl="3"/>
            <a:r>
              <a:rPr lang="en-GB" dirty="0"/>
              <a:t>Please use this space to insert written content as required </a:t>
            </a:r>
          </a:p>
          <a:p>
            <a:pPr lvl="0"/>
            <a:endParaRPr lang="en-GB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EBB4B56-C5CF-5A4B-2F99-B5622224CD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9924" y="6146056"/>
            <a:ext cx="585971" cy="197518"/>
          </a:xfrm>
          <a:prstGeom prst="rect">
            <a:avLst/>
          </a:prstGeom>
        </p:spPr>
      </p:pic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4465497B-DBB1-FF55-0C82-C9790D9E8C7B}"/>
              </a:ext>
            </a:extLst>
          </p:cNvPr>
          <p:cNvSpPr txBox="1">
            <a:spLocks/>
          </p:cNvSpPr>
          <p:nvPr userDrawn="1"/>
        </p:nvSpPr>
        <p:spPr>
          <a:xfrm>
            <a:off x="4724400" y="631774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C04DF40-495D-ED41-91BB-C1D52B6AEB39}" type="slidenum">
              <a:rPr lang="en-US" sz="120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pPr algn="ctr"/>
              <a:t>‹#›</a:t>
            </a:fld>
            <a:endParaRPr lang="en-US" sz="12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31219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olumn 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7C73940-1394-1145-A37B-DD10AE53BC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6383" y="487510"/>
            <a:ext cx="11224562" cy="127635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000" b="1" i="0">
                <a:solidFill>
                  <a:srgbClr val="222222"/>
                </a:solidFill>
                <a:latin typeface="+mj-lt"/>
              </a:defRPr>
            </a:lvl1pPr>
          </a:lstStyle>
          <a:p>
            <a:r>
              <a:rPr lang="en-US" dirty="0"/>
              <a:t>This is sample bulleted text (3 columns)</a:t>
            </a:r>
            <a:br>
              <a:rPr lang="en-US" dirty="0"/>
            </a:br>
            <a:endParaRPr lang="en-US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B47995B4-B0D2-C426-ACF5-CF4A86FA7B9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923" y="1916939"/>
            <a:ext cx="11177587" cy="3824438"/>
          </a:xfrm>
        </p:spPr>
        <p:txBody>
          <a:bodyPr numCol="3"/>
          <a:lstStyle>
            <a:lvl1pPr marL="285750" marR="0" indent="-28575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/>
                </a:solidFill>
                <a:latin typeface="+mn-lt"/>
                <a:ea typeface="Inter" panose="02000503000000020004" pitchFamily="2" charset="0"/>
              </a:defRPr>
            </a:lvl1pPr>
            <a:lvl2pPr marL="742950" indent="-285750">
              <a:lnSpc>
                <a:spcPct val="150000"/>
              </a:lnSpc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2pPr>
            <a:lvl3pPr marL="914400" indent="0">
              <a:lnSpc>
                <a:spcPct val="150000"/>
              </a:lnSpc>
              <a:buNone/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Please use this space to insert written content as required</a:t>
            </a:r>
          </a:p>
          <a:p>
            <a:pPr lvl="0"/>
            <a:r>
              <a:rPr lang="en-GB" dirty="0"/>
              <a:t>Please use this space to insert written content as required</a:t>
            </a:r>
          </a:p>
          <a:p>
            <a:pPr lvl="0"/>
            <a:r>
              <a:rPr lang="en-GB" dirty="0"/>
              <a:t>Please use this space to insert written content as required </a:t>
            </a:r>
          </a:p>
          <a:p>
            <a:pPr lvl="0"/>
            <a:r>
              <a:rPr lang="en-GB" dirty="0"/>
              <a:t>Please use this space to insert written content as required</a:t>
            </a:r>
          </a:p>
          <a:p>
            <a:pPr lvl="0"/>
            <a:endParaRPr lang="en-GB" dirty="0"/>
          </a:p>
          <a:p>
            <a:pPr lvl="0"/>
            <a:r>
              <a:rPr lang="en-GB" dirty="0"/>
              <a:t>Please use this space to insert written content as required</a:t>
            </a:r>
          </a:p>
          <a:p>
            <a:pPr lvl="0"/>
            <a:r>
              <a:rPr lang="en-GB" dirty="0"/>
              <a:t>Please use this space to insert written content as required</a:t>
            </a:r>
          </a:p>
          <a:p>
            <a:pPr lvl="0"/>
            <a:r>
              <a:rPr lang="en-GB" dirty="0"/>
              <a:t>Please use this space to insert written content as required</a:t>
            </a:r>
          </a:p>
          <a:p>
            <a:pPr lvl="0"/>
            <a:r>
              <a:rPr lang="en-GB" dirty="0"/>
              <a:t>Please use this space to insert written content as required</a:t>
            </a:r>
          </a:p>
          <a:p>
            <a:pPr lvl="0"/>
            <a:endParaRPr lang="en-GB" dirty="0"/>
          </a:p>
          <a:p>
            <a:pPr lvl="0"/>
            <a:r>
              <a:rPr lang="en-GB" dirty="0"/>
              <a:t>Please use this space to insert written content as required 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dirty="0"/>
              <a:t>Please use this space to insert written content as required 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dirty="0"/>
              <a:t>Please use this space to insert written content as required 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dirty="0"/>
              <a:t>Please use this space to insert written content as required </a:t>
            </a:r>
          </a:p>
          <a:p>
            <a:pPr lvl="0"/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BF6E0EA-4C5B-6C5D-7447-EFE478D043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9923" y="6146056"/>
            <a:ext cx="585971" cy="197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387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(Cream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EE3C02B6-8ECF-EFEF-0169-F2A3AC0CFFA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24988" y="724143"/>
            <a:ext cx="4120710" cy="127635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000" b="1" i="0">
                <a:latin typeface="+mj-lt"/>
              </a:defRPr>
            </a:lvl1pPr>
          </a:lstStyle>
          <a:p>
            <a:r>
              <a:rPr lang="en-US" dirty="0"/>
              <a:t>This is a sample title page layout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5833D2BE-BF69-3979-88C5-67C970639A3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4988" y="2241489"/>
            <a:ext cx="3924300" cy="135651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>
                <a:latin typeface="+mn-lt"/>
                <a:ea typeface="Inter" panose="02000503000000020004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Subtitle here please</a:t>
            </a:r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DC10BCB9-796E-4ED3-BCAB-6890E853D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30875" y="-9054"/>
            <a:ext cx="6461125" cy="6867053"/>
          </a:xfrm>
          <a:custGeom>
            <a:avLst/>
            <a:gdLst>
              <a:gd name="connsiteX0" fmla="*/ 0 w 6461125"/>
              <a:gd name="connsiteY0" fmla="*/ 0 h 6858000"/>
              <a:gd name="connsiteX1" fmla="*/ 6461125 w 6461125"/>
              <a:gd name="connsiteY1" fmla="*/ 0 h 6858000"/>
              <a:gd name="connsiteX2" fmla="*/ 6461125 w 6461125"/>
              <a:gd name="connsiteY2" fmla="*/ 6858000 h 6858000"/>
              <a:gd name="connsiteX3" fmla="*/ 0 w 6461125"/>
              <a:gd name="connsiteY3" fmla="*/ 6858000 h 6858000"/>
              <a:gd name="connsiteX4" fmla="*/ 0 w 6461125"/>
              <a:gd name="connsiteY4" fmla="*/ 0 h 6858000"/>
              <a:gd name="connsiteX0" fmla="*/ 1910281 w 6461125"/>
              <a:gd name="connsiteY0" fmla="*/ 0 h 6867053"/>
              <a:gd name="connsiteX1" fmla="*/ 6461125 w 6461125"/>
              <a:gd name="connsiteY1" fmla="*/ 9053 h 6867053"/>
              <a:gd name="connsiteX2" fmla="*/ 6461125 w 6461125"/>
              <a:gd name="connsiteY2" fmla="*/ 6867053 h 6867053"/>
              <a:gd name="connsiteX3" fmla="*/ 0 w 6461125"/>
              <a:gd name="connsiteY3" fmla="*/ 6867053 h 6867053"/>
              <a:gd name="connsiteX4" fmla="*/ 1910281 w 6461125"/>
              <a:gd name="connsiteY4" fmla="*/ 0 h 6867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61125" h="6867053">
                <a:moveTo>
                  <a:pt x="1910281" y="0"/>
                </a:moveTo>
                <a:lnTo>
                  <a:pt x="6461125" y="9053"/>
                </a:lnTo>
                <a:lnTo>
                  <a:pt x="6461125" y="6867053"/>
                </a:lnTo>
                <a:lnTo>
                  <a:pt x="0" y="6867053"/>
                </a:lnTo>
                <a:lnTo>
                  <a:pt x="1910281" y="0"/>
                </a:lnTo>
                <a:close/>
              </a:path>
            </a:pathLst>
          </a:cu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87D394A-E4C4-E935-0900-17F4B88EEB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4988" y="5795023"/>
            <a:ext cx="37465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2826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olumn (Cream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DE8F042-D308-184D-B342-2519009D3C1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6383" y="487510"/>
            <a:ext cx="11058308" cy="127635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000" b="1" i="0">
                <a:solidFill>
                  <a:srgbClr val="222222"/>
                </a:solidFill>
                <a:latin typeface="Lora SemiBold" pitchFamily="2" charset="77"/>
              </a:defRPr>
            </a:lvl1pPr>
          </a:lstStyle>
          <a:p>
            <a:r>
              <a:rPr lang="en-US" dirty="0"/>
              <a:t>This is sample bulleted text (3 columns)</a:t>
            </a:r>
            <a:br>
              <a:rPr lang="en-US" dirty="0"/>
            </a:br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B47995B4-B0D2-C426-ACF5-CF4A86FA7B9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0043" y="1916939"/>
            <a:ext cx="11177587" cy="3641147"/>
          </a:xfrm>
        </p:spPr>
        <p:txBody>
          <a:bodyPr numCol="3"/>
          <a:lstStyle>
            <a:lvl1pPr marL="285750" marR="0" indent="-28575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 sz="1800">
                <a:solidFill>
                  <a:schemeClr val="tx1"/>
                </a:solidFill>
                <a:latin typeface="+mn-lt"/>
                <a:ea typeface="Inter" panose="02000503000000020004" pitchFamily="2" charset="0"/>
              </a:defRPr>
            </a:lvl1pPr>
            <a:lvl2pPr>
              <a:lnSpc>
                <a:spcPct val="150000"/>
              </a:lnSpc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2pPr>
            <a:lvl3pPr>
              <a:lnSpc>
                <a:spcPct val="150000"/>
              </a:lnSpc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Please use this space to insert written content as required</a:t>
            </a:r>
          </a:p>
          <a:p>
            <a:pPr lvl="0"/>
            <a:r>
              <a:rPr lang="en-GB" dirty="0"/>
              <a:t>Please use this space to insert written content as required</a:t>
            </a:r>
          </a:p>
          <a:p>
            <a:pPr lvl="0"/>
            <a:r>
              <a:rPr lang="en-GB" dirty="0"/>
              <a:t>Please use this space to insert written content as required </a:t>
            </a:r>
          </a:p>
          <a:p>
            <a:pPr lvl="0"/>
            <a:r>
              <a:rPr lang="en-GB" dirty="0"/>
              <a:t>Please use this space to insert written content as required</a:t>
            </a:r>
          </a:p>
          <a:p>
            <a:pPr lvl="0"/>
            <a:endParaRPr lang="en-GB" dirty="0"/>
          </a:p>
          <a:p>
            <a:pPr lvl="0"/>
            <a:r>
              <a:rPr lang="en-GB" dirty="0"/>
              <a:t>Please use this space to insert written content as required</a:t>
            </a:r>
          </a:p>
          <a:p>
            <a:pPr lvl="0"/>
            <a:r>
              <a:rPr lang="en-GB" dirty="0"/>
              <a:t>Please use this space to insert written content as required</a:t>
            </a:r>
          </a:p>
          <a:p>
            <a:pPr lvl="0"/>
            <a:r>
              <a:rPr lang="en-GB" dirty="0"/>
              <a:t>Please use this space to insert written content as required</a:t>
            </a:r>
          </a:p>
          <a:p>
            <a:pPr lvl="0"/>
            <a:r>
              <a:rPr lang="en-GB" dirty="0"/>
              <a:t>Please use this space to insert written content as required</a:t>
            </a:r>
          </a:p>
          <a:p>
            <a:pPr lvl="0"/>
            <a:endParaRPr lang="en-GB" dirty="0"/>
          </a:p>
          <a:p>
            <a:pPr lvl="0"/>
            <a:r>
              <a:rPr lang="en-GB" dirty="0"/>
              <a:t>Please use this space to insert written content as required 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dirty="0"/>
              <a:t>Please use this space to insert written content as required 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dirty="0"/>
              <a:t>Please use this space to insert written content as required 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dirty="0"/>
              <a:t>Please use this space to insert written content as required </a:t>
            </a:r>
          </a:p>
          <a:p>
            <a:pPr lvl="0"/>
            <a:endParaRPr lang="en-GB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1CD765D-C425-5545-1A03-16E4327141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9923" y="6146056"/>
            <a:ext cx="585971" cy="197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412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olumn (Teal)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8B2FD56C-BB5C-3D45-8F56-0F195C1428C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6383" y="487510"/>
            <a:ext cx="11076781" cy="127635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000" b="1" i="0">
                <a:solidFill>
                  <a:srgbClr val="FFFFFF"/>
                </a:solidFill>
                <a:latin typeface="Lora SemiBold" pitchFamily="2" charset="77"/>
              </a:defRPr>
            </a:lvl1pPr>
          </a:lstStyle>
          <a:p>
            <a:r>
              <a:rPr lang="en-US" dirty="0"/>
              <a:t>This is sample bulleted text (3 columns)</a:t>
            </a:r>
            <a:br>
              <a:rPr lang="en-US" dirty="0"/>
            </a:br>
            <a:endParaRPr lang="en-US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B47995B4-B0D2-C426-ACF5-CF4A86FA7B9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923" y="1916939"/>
            <a:ext cx="11177587" cy="3641147"/>
          </a:xfrm>
        </p:spPr>
        <p:txBody>
          <a:bodyPr numCol="3"/>
          <a:lstStyle>
            <a:lvl1pPr marL="285750" marR="0" indent="-28575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  <a:lvl2pPr>
              <a:lnSpc>
                <a:spcPct val="150000"/>
              </a:lnSpc>
              <a:defRPr sz="18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2pPr>
            <a:lvl3pPr>
              <a:lnSpc>
                <a:spcPct val="150000"/>
              </a:lnSpc>
              <a:defRPr sz="18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Please use this space to insert written content as required </a:t>
            </a:r>
          </a:p>
          <a:p>
            <a:pPr lvl="1"/>
            <a:r>
              <a:rPr lang="en-GB" dirty="0"/>
              <a:t>Please use this space to insert written content as required </a:t>
            </a:r>
          </a:p>
          <a:p>
            <a:pPr lvl="2"/>
            <a:r>
              <a:rPr lang="en-GB" dirty="0"/>
              <a:t>Please use this space to insert written content as required </a:t>
            </a:r>
          </a:p>
          <a:p>
            <a:pPr lvl="0"/>
            <a:r>
              <a:rPr lang="en-GB" dirty="0"/>
              <a:t>Please use this space to insert written content as required </a:t>
            </a:r>
          </a:p>
          <a:p>
            <a:pPr lvl="1"/>
            <a:r>
              <a:rPr lang="en-GB" dirty="0"/>
              <a:t>Please use this space to insert written content as required </a:t>
            </a:r>
          </a:p>
          <a:p>
            <a:pPr lvl="2"/>
            <a:r>
              <a:rPr lang="en-GB" dirty="0"/>
              <a:t>Please use this space to insert written content as required </a:t>
            </a:r>
          </a:p>
          <a:p>
            <a:pPr lvl="0"/>
            <a:r>
              <a:rPr lang="en-GB" dirty="0"/>
              <a:t>Please use this space to insert written content as required </a:t>
            </a:r>
          </a:p>
          <a:p>
            <a:pPr lvl="1"/>
            <a:r>
              <a:rPr lang="en-GB" dirty="0"/>
              <a:t>Please use this space to insert written content as required </a:t>
            </a:r>
          </a:p>
          <a:p>
            <a:pPr lvl="2"/>
            <a:r>
              <a:rPr lang="en-GB" dirty="0"/>
              <a:t>Please use this space to insert written content as required 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B69CD60-9A52-0A6D-BADA-DACBCE2884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9924" y="6146056"/>
            <a:ext cx="585971" cy="197518"/>
          </a:xfrm>
          <a:prstGeom prst="rect">
            <a:avLst/>
          </a:prstGeom>
        </p:spPr>
      </p:pic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A89A192D-5635-16B4-3E0C-90566DF272CA}"/>
              </a:ext>
            </a:extLst>
          </p:cNvPr>
          <p:cNvSpPr txBox="1">
            <a:spLocks/>
          </p:cNvSpPr>
          <p:nvPr userDrawn="1"/>
        </p:nvSpPr>
        <p:spPr>
          <a:xfrm>
            <a:off x="4724400" y="631774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C04DF40-495D-ED41-91BB-C1D52B6AEB39}" type="slidenum">
              <a:rPr lang="en-US" sz="120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pPr algn="ctr"/>
              <a:t>‹#›</a:t>
            </a:fld>
            <a:endParaRPr lang="en-US" sz="12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16617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olumn (Blue)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BAD4AF8-AA18-5A42-BB2F-5211ADA7E94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6384" y="487510"/>
            <a:ext cx="11132198" cy="1291188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000" b="1" i="0">
                <a:solidFill>
                  <a:schemeClr val="bg1"/>
                </a:solidFill>
                <a:latin typeface="Lora SemiBold" pitchFamily="2" charset="77"/>
              </a:defRPr>
            </a:lvl1pPr>
          </a:lstStyle>
          <a:p>
            <a:r>
              <a:rPr lang="en-US" dirty="0"/>
              <a:t>This is sample bulleted text (3 columns)</a:t>
            </a:r>
            <a:br>
              <a:rPr lang="en-US" dirty="0"/>
            </a:br>
            <a:endParaRPr lang="en-US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B47995B4-B0D2-C426-ACF5-CF4A86FA7B9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923" y="1928892"/>
            <a:ext cx="11177587" cy="3641147"/>
          </a:xfrm>
        </p:spPr>
        <p:txBody>
          <a:bodyPr numCol="3"/>
          <a:lstStyle>
            <a:lvl1pPr marL="285750" marR="0" indent="-28575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 sz="1800">
                <a:solidFill>
                  <a:schemeClr val="bg1"/>
                </a:solidFill>
                <a:latin typeface="+mn-lt"/>
                <a:ea typeface="Inter" panose="02000503000000020004" pitchFamily="2" charset="0"/>
              </a:defRPr>
            </a:lvl1pPr>
            <a:lvl2pPr>
              <a:lnSpc>
                <a:spcPct val="150000"/>
              </a:lnSpc>
              <a:defRPr sz="18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2pPr>
            <a:lvl3pPr>
              <a:lnSpc>
                <a:spcPct val="150000"/>
              </a:lnSpc>
              <a:defRPr sz="18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Please use this space to insert written content as required </a:t>
            </a:r>
          </a:p>
          <a:p>
            <a:pPr lvl="1"/>
            <a:r>
              <a:rPr lang="en-GB" dirty="0"/>
              <a:t>Please use this space to insert written content as required </a:t>
            </a:r>
          </a:p>
          <a:p>
            <a:pPr lvl="2"/>
            <a:r>
              <a:rPr lang="en-GB" dirty="0"/>
              <a:t>Please use this space to insert written content as required </a:t>
            </a:r>
          </a:p>
          <a:p>
            <a:pPr lvl="0"/>
            <a:endParaRPr lang="en-GB" dirty="0"/>
          </a:p>
          <a:p>
            <a:pPr lvl="0"/>
            <a:r>
              <a:rPr lang="en-GB" dirty="0"/>
              <a:t>Please use this space to insert written content as required </a:t>
            </a:r>
          </a:p>
          <a:p>
            <a:pPr lvl="1"/>
            <a:r>
              <a:rPr lang="en-GB" dirty="0"/>
              <a:t>Please use this space to insert written content as required </a:t>
            </a:r>
          </a:p>
          <a:p>
            <a:pPr lvl="2"/>
            <a:r>
              <a:rPr lang="en-GB" dirty="0"/>
              <a:t>Please use this space to insert written content as required </a:t>
            </a:r>
          </a:p>
          <a:p>
            <a:pPr lvl="0"/>
            <a:endParaRPr lang="en-GB" dirty="0"/>
          </a:p>
          <a:p>
            <a:pPr lvl="0"/>
            <a:r>
              <a:rPr lang="en-GB" dirty="0"/>
              <a:t>Please use this space to insert written content as required </a:t>
            </a:r>
          </a:p>
          <a:p>
            <a:pPr lvl="1"/>
            <a:r>
              <a:rPr lang="en-GB" dirty="0"/>
              <a:t>Please use this space to insert written content as required </a:t>
            </a:r>
          </a:p>
          <a:p>
            <a:pPr lvl="2"/>
            <a:r>
              <a:rPr lang="en-GB" dirty="0"/>
              <a:t>Please use this space to insert written content as required </a:t>
            </a:r>
          </a:p>
          <a:p>
            <a:pPr lvl="0"/>
            <a:endParaRPr lang="en-GB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94D1BFE-B2F4-4CD4-D233-ACB66BB716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9924" y="6146056"/>
            <a:ext cx="585971" cy="197518"/>
          </a:xfrm>
          <a:prstGeom prst="rect">
            <a:avLst/>
          </a:prstGeom>
        </p:spPr>
      </p:pic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9D7AE041-1A20-6D09-1920-2325053A343B}"/>
              </a:ext>
            </a:extLst>
          </p:cNvPr>
          <p:cNvSpPr txBox="1">
            <a:spLocks/>
          </p:cNvSpPr>
          <p:nvPr userDrawn="1"/>
        </p:nvSpPr>
        <p:spPr>
          <a:xfrm>
            <a:off x="4724400" y="631774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C04DF40-495D-ED41-91BB-C1D52B6AEB39}" type="slidenum">
              <a:rPr lang="en-US" sz="120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pPr algn="ctr"/>
              <a:t>‹#›</a:t>
            </a:fld>
            <a:endParaRPr lang="en-US" sz="12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00524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ample Layout Page 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2D06FB-66AF-0540-962A-7751FA6409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6384" y="487510"/>
            <a:ext cx="8629143" cy="127635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000" b="1" i="0">
                <a:latin typeface="+mj-lt"/>
              </a:defRPr>
            </a:lvl1pPr>
          </a:lstStyle>
          <a:p>
            <a:r>
              <a:rPr lang="en-US" dirty="0"/>
              <a:t>This is a sample page layout</a:t>
            </a:r>
            <a:br>
              <a:rPr lang="en-US" dirty="0"/>
            </a:br>
            <a:endParaRPr lang="en-US" dirty="0"/>
          </a:p>
        </p:txBody>
      </p:sp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9F1E3FF1-EAC5-11C4-A42E-BE75B5A57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424689" y="0"/>
            <a:ext cx="2767312" cy="6858000"/>
          </a:xfrm>
          <a:custGeom>
            <a:avLst/>
            <a:gdLst>
              <a:gd name="connsiteX0" fmla="*/ 0 w 6461125"/>
              <a:gd name="connsiteY0" fmla="*/ 0 h 6858000"/>
              <a:gd name="connsiteX1" fmla="*/ 6461125 w 6461125"/>
              <a:gd name="connsiteY1" fmla="*/ 0 h 6858000"/>
              <a:gd name="connsiteX2" fmla="*/ 6461125 w 6461125"/>
              <a:gd name="connsiteY2" fmla="*/ 6858000 h 6858000"/>
              <a:gd name="connsiteX3" fmla="*/ 0 w 6461125"/>
              <a:gd name="connsiteY3" fmla="*/ 6858000 h 6858000"/>
              <a:gd name="connsiteX4" fmla="*/ 0 w 6461125"/>
              <a:gd name="connsiteY4" fmla="*/ 0 h 6858000"/>
              <a:gd name="connsiteX0" fmla="*/ 1910281 w 6461125"/>
              <a:gd name="connsiteY0" fmla="*/ 0 h 6867053"/>
              <a:gd name="connsiteX1" fmla="*/ 6461125 w 6461125"/>
              <a:gd name="connsiteY1" fmla="*/ 9053 h 6867053"/>
              <a:gd name="connsiteX2" fmla="*/ 6461125 w 6461125"/>
              <a:gd name="connsiteY2" fmla="*/ 6867053 h 6867053"/>
              <a:gd name="connsiteX3" fmla="*/ 0 w 6461125"/>
              <a:gd name="connsiteY3" fmla="*/ 6867053 h 6867053"/>
              <a:gd name="connsiteX4" fmla="*/ 1910281 w 6461125"/>
              <a:gd name="connsiteY4" fmla="*/ 0 h 6867053"/>
              <a:gd name="connsiteX0" fmla="*/ 5196689 w 6461125"/>
              <a:gd name="connsiteY0" fmla="*/ 0 h 6867053"/>
              <a:gd name="connsiteX1" fmla="*/ 6461125 w 6461125"/>
              <a:gd name="connsiteY1" fmla="*/ 9053 h 6867053"/>
              <a:gd name="connsiteX2" fmla="*/ 6461125 w 6461125"/>
              <a:gd name="connsiteY2" fmla="*/ 6867053 h 6867053"/>
              <a:gd name="connsiteX3" fmla="*/ 0 w 6461125"/>
              <a:gd name="connsiteY3" fmla="*/ 6867053 h 6867053"/>
              <a:gd name="connsiteX4" fmla="*/ 5196689 w 6461125"/>
              <a:gd name="connsiteY4" fmla="*/ 0 h 6867053"/>
              <a:gd name="connsiteX0" fmla="*/ 1258432 w 2522868"/>
              <a:gd name="connsiteY0" fmla="*/ 0 h 6867053"/>
              <a:gd name="connsiteX1" fmla="*/ 2522868 w 2522868"/>
              <a:gd name="connsiteY1" fmla="*/ 9053 h 6867053"/>
              <a:gd name="connsiteX2" fmla="*/ 2522868 w 2522868"/>
              <a:gd name="connsiteY2" fmla="*/ 6867053 h 6867053"/>
              <a:gd name="connsiteX3" fmla="*/ 0 w 2522868"/>
              <a:gd name="connsiteY3" fmla="*/ 6867053 h 6867053"/>
              <a:gd name="connsiteX4" fmla="*/ 1258432 w 2522868"/>
              <a:gd name="connsiteY4" fmla="*/ 0 h 6867053"/>
              <a:gd name="connsiteX0" fmla="*/ 760491 w 2522868"/>
              <a:gd name="connsiteY0" fmla="*/ 0 h 6858000"/>
              <a:gd name="connsiteX1" fmla="*/ 2522868 w 2522868"/>
              <a:gd name="connsiteY1" fmla="*/ 0 h 6858000"/>
              <a:gd name="connsiteX2" fmla="*/ 2522868 w 2522868"/>
              <a:gd name="connsiteY2" fmla="*/ 6858000 h 6858000"/>
              <a:gd name="connsiteX3" fmla="*/ 0 w 2522868"/>
              <a:gd name="connsiteY3" fmla="*/ 6858000 h 6858000"/>
              <a:gd name="connsiteX4" fmla="*/ 760491 w 2522868"/>
              <a:gd name="connsiteY4" fmla="*/ 0 h 6858000"/>
              <a:gd name="connsiteX0" fmla="*/ 1004935 w 2767312"/>
              <a:gd name="connsiteY0" fmla="*/ 0 h 6858000"/>
              <a:gd name="connsiteX1" fmla="*/ 2767312 w 2767312"/>
              <a:gd name="connsiteY1" fmla="*/ 0 h 6858000"/>
              <a:gd name="connsiteX2" fmla="*/ 2767312 w 2767312"/>
              <a:gd name="connsiteY2" fmla="*/ 6858000 h 6858000"/>
              <a:gd name="connsiteX3" fmla="*/ 0 w 2767312"/>
              <a:gd name="connsiteY3" fmla="*/ 6858000 h 6858000"/>
              <a:gd name="connsiteX4" fmla="*/ 1004935 w 2767312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7312" h="6858000">
                <a:moveTo>
                  <a:pt x="1004935" y="0"/>
                </a:moveTo>
                <a:lnTo>
                  <a:pt x="2767312" y="0"/>
                </a:lnTo>
                <a:lnTo>
                  <a:pt x="2767312" y="6858000"/>
                </a:lnTo>
                <a:lnTo>
                  <a:pt x="0" y="6858000"/>
                </a:lnTo>
                <a:lnTo>
                  <a:pt x="1004935" y="0"/>
                </a:lnTo>
                <a:close/>
              </a:path>
            </a:pathLst>
          </a:cu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B47995B4-B0D2-C426-ACF5-CF4A86FA7B9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924" y="1928892"/>
            <a:ext cx="8585604" cy="3641147"/>
          </a:xfrm>
        </p:spPr>
        <p:txBody>
          <a:bodyPr numCol="1"/>
          <a:lstStyle>
            <a:lvl1pPr marL="285750" marR="0" indent="-28575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  <a:lvl2pPr>
              <a:lnSpc>
                <a:spcPct val="150000"/>
              </a:lnSpc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2pPr>
            <a:lvl3pPr>
              <a:lnSpc>
                <a:spcPct val="150000"/>
              </a:lnSpc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Please use this space to insert written content as required </a:t>
            </a:r>
          </a:p>
          <a:p>
            <a:pPr lvl="1"/>
            <a:r>
              <a:rPr lang="en-GB" dirty="0"/>
              <a:t>Please use this space to insert written content as required </a:t>
            </a:r>
          </a:p>
          <a:p>
            <a:pPr lvl="2"/>
            <a:r>
              <a:rPr lang="en-GB" dirty="0"/>
              <a:t>Please use this space to insert written content as required </a:t>
            </a:r>
          </a:p>
          <a:p>
            <a:pPr lvl="3"/>
            <a:r>
              <a:rPr lang="en-GB" dirty="0"/>
              <a:t>Please use this space to insert written content as required </a:t>
            </a:r>
          </a:p>
          <a:p>
            <a:pPr lvl="0"/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E874CED-1578-BC5D-FBAF-4BFF804974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9923" y="6146056"/>
            <a:ext cx="585971" cy="197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8800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ample Layout Page (Cream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2D06FB-66AF-0540-962A-7751FA6409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6384" y="487510"/>
            <a:ext cx="8435180" cy="127635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000" b="1" i="0">
                <a:latin typeface="Lora SemiBold" pitchFamily="2" charset="77"/>
              </a:defRPr>
            </a:lvl1pPr>
          </a:lstStyle>
          <a:p>
            <a:r>
              <a:rPr lang="en-US" dirty="0"/>
              <a:t>This is a sample page layout</a:t>
            </a:r>
            <a:br>
              <a:rPr lang="en-US" dirty="0"/>
            </a:br>
            <a:endParaRPr lang="en-US" dirty="0"/>
          </a:p>
        </p:txBody>
      </p:sp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96E9A876-1569-D544-913F-B065A154EB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424689" y="0"/>
            <a:ext cx="2767312" cy="6858000"/>
          </a:xfrm>
          <a:custGeom>
            <a:avLst/>
            <a:gdLst>
              <a:gd name="connsiteX0" fmla="*/ 0 w 6461125"/>
              <a:gd name="connsiteY0" fmla="*/ 0 h 6858000"/>
              <a:gd name="connsiteX1" fmla="*/ 6461125 w 6461125"/>
              <a:gd name="connsiteY1" fmla="*/ 0 h 6858000"/>
              <a:gd name="connsiteX2" fmla="*/ 6461125 w 6461125"/>
              <a:gd name="connsiteY2" fmla="*/ 6858000 h 6858000"/>
              <a:gd name="connsiteX3" fmla="*/ 0 w 6461125"/>
              <a:gd name="connsiteY3" fmla="*/ 6858000 h 6858000"/>
              <a:gd name="connsiteX4" fmla="*/ 0 w 6461125"/>
              <a:gd name="connsiteY4" fmla="*/ 0 h 6858000"/>
              <a:gd name="connsiteX0" fmla="*/ 1910281 w 6461125"/>
              <a:gd name="connsiteY0" fmla="*/ 0 h 6867053"/>
              <a:gd name="connsiteX1" fmla="*/ 6461125 w 6461125"/>
              <a:gd name="connsiteY1" fmla="*/ 9053 h 6867053"/>
              <a:gd name="connsiteX2" fmla="*/ 6461125 w 6461125"/>
              <a:gd name="connsiteY2" fmla="*/ 6867053 h 6867053"/>
              <a:gd name="connsiteX3" fmla="*/ 0 w 6461125"/>
              <a:gd name="connsiteY3" fmla="*/ 6867053 h 6867053"/>
              <a:gd name="connsiteX4" fmla="*/ 1910281 w 6461125"/>
              <a:gd name="connsiteY4" fmla="*/ 0 h 6867053"/>
              <a:gd name="connsiteX0" fmla="*/ 5196689 w 6461125"/>
              <a:gd name="connsiteY0" fmla="*/ 0 h 6867053"/>
              <a:gd name="connsiteX1" fmla="*/ 6461125 w 6461125"/>
              <a:gd name="connsiteY1" fmla="*/ 9053 h 6867053"/>
              <a:gd name="connsiteX2" fmla="*/ 6461125 w 6461125"/>
              <a:gd name="connsiteY2" fmla="*/ 6867053 h 6867053"/>
              <a:gd name="connsiteX3" fmla="*/ 0 w 6461125"/>
              <a:gd name="connsiteY3" fmla="*/ 6867053 h 6867053"/>
              <a:gd name="connsiteX4" fmla="*/ 5196689 w 6461125"/>
              <a:gd name="connsiteY4" fmla="*/ 0 h 6867053"/>
              <a:gd name="connsiteX0" fmla="*/ 1258432 w 2522868"/>
              <a:gd name="connsiteY0" fmla="*/ 0 h 6867053"/>
              <a:gd name="connsiteX1" fmla="*/ 2522868 w 2522868"/>
              <a:gd name="connsiteY1" fmla="*/ 9053 h 6867053"/>
              <a:gd name="connsiteX2" fmla="*/ 2522868 w 2522868"/>
              <a:gd name="connsiteY2" fmla="*/ 6867053 h 6867053"/>
              <a:gd name="connsiteX3" fmla="*/ 0 w 2522868"/>
              <a:gd name="connsiteY3" fmla="*/ 6867053 h 6867053"/>
              <a:gd name="connsiteX4" fmla="*/ 1258432 w 2522868"/>
              <a:gd name="connsiteY4" fmla="*/ 0 h 6867053"/>
              <a:gd name="connsiteX0" fmla="*/ 760491 w 2522868"/>
              <a:gd name="connsiteY0" fmla="*/ 0 h 6858000"/>
              <a:gd name="connsiteX1" fmla="*/ 2522868 w 2522868"/>
              <a:gd name="connsiteY1" fmla="*/ 0 h 6858000"/>
              <a:gd name="connsiteX2" fmla="*/ 2522868 w 2522868"/>
              <a:gd name="connsiteY2" fmla="*/ 6858000 h 6858000"/>
              <a:gd name="connsiteX3" fmla="*/ 0 w 2522868"/>
              <a:gd name="connsiteY3" fmla="*/ 6858000 h 6858000"/>
              <a:gd name="connsiteX4" fmla="*/ 760491 w 2522868"/>
              <a:gd name="connsiteY4" fmla="*/ 0 h 6858000"/>
              <a:gd name="connsiteX0" fmla="*/ 1004935 w 2767312"/>
              <a:gd name="connsiteY0" fmla="*/ 0 h 6858000"/>
              <a:gd name="connsiteX1" fmla="*/ 2767312 w 2767312"/>
              <a:gd name="connsiteY1" fmla="*/ 0 h 6858000"/>
              <a:gd name="connsiteX2" fmla="*/ 2767312 w 2767312"/>
              <a:gd name="connsiteY2" fmla="*/ 6858000 h 6858000"/>
              <a:gd name="connsiteX3" fmla="*/ 0 w 2767312"/>
              <a:gd name="connsiteY3" fmla="*/ 6858000 h 6858000"/>
              <a:gd name="connsiteX4" fmla="*/ 1004935 w 2767312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7312" h="6858000">
                <a:moveTo>
                  <a:pt x="1004935" y="0"/>
                </a:moveTo>
                <a:lnTo>
                  <a:pt x="2767312" y="0"/>
                </a:lnTo>
                <a:lnTo>
                  <a:pt x="2767312" y="6858000"/>
                </a:lnTo>
                <a:lnTo>
                  <a:pt x="0" y="6858000"/>
                </a:lnTo>
                <a:lnTo>
                  <a:pt x="1004935" y="0"/>
                </a:lnTo>
                <a:close/>
              </a:path>
            </a:pathLst>
          </a:cu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B47995B4-B0D2-C426-ACF5-CF4A86FA7B9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6384" y="1940844"/>
            <a:ext cx="8585604" cy="3641147"/>
          </a:xfrm>
        </p:spPr>
        <p:txBody>
          <a:bodyPr numCol="1"/>
          <a:lstStyle>
            <a:lvl1pPr marL="285750" marR="0" indent="-28575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 sz="1800">
                <a:solidFill>
                  <a:schemeClr val="tx1"/>
                </a:solidFill>
                <a:latin typeface="+mn-lt"/>
                <a:ea typeface="Inter" panose="02000503000000020004" pitchFamily="2" charset="0"/>
              </a:defRPr>
            </a:lvl1pPr>
            <a:lvl2pPr>
              <a:lnSpc>
                <a:spcPct val="150000"/>
              </a:lnSpc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2pPr>
            <a:lvl3pPr>
              <a:lnSpc>
                <a:spcPct val="150000"/>
              </a:lnSpc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Please use this space to insert written content as required </a:t>
            </a:r>
          </a:p>
          <a:p>
            <a:pPr lvl="1"/>
            <a:r>
              <a:rPr lang="en-GB" dirty="0"/>
              <a:t>Please use this space to insert written content as required </a:t>
            </a:r>
          </a:p>
          <a:p>
            <a:pPr lvl="2"/>
            <a:r>
              <a:rPr lang="en-GB" dirty="0"/>
              <a:t>Please use this space to insert written content as required </a:t>
            </a:r>
          </a:p>
          <a:p>
            <a:pPr lvl="3"/>
            <a:r>
              <a:rPr lang="en-GB" dirty="0"/>
              <a:t>Please use this space to insert written content as required </a:t>
            </a:r>
          </a:p>
          <a:p>
            <a:pPr lvl="0"/>
            <a:endParaRPr lang="en-GB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0598603-2D8E-A8B8-49A4-6A3AD36D3F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9923" y="6146056"/>
            <a:ext cx="585971" cy="197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9361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ample Layout Image (Teal)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2D06FB-66AF-0540-962A-7751FA6409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6384" y="487510"/>
            <a:ext cx="8416707" cy="127635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000" b="1" i="0">
                <a:solidFill>
                  <a:srgbClr val="FFFFFF"/>
                </a:solidFill>
                <a:latin typeface="Lora SemiBold" pitchFamily="2" charset="77"/>
              </a:defRPr>
            </a:lvl1pPr>
          </a:lstStyle>
          <a:p>
            <a:r>
              <a:rPr lang="en-US" dirty="0"/>
              <a:t>This is a sample page layout</a:t>
            </a:r>
            <a:br>
              <a:rPr lang="en-US" dirty="0"/>
            </a:br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65A1A24A-7B07-2001-6FA5-A2A759DD31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424689" y="0"/>
            <a:ext cx="2767312" cy="6858000"/>
          </a:xfrm>
          <a:custGeom>
            <a:avLst/>
            <a:gdLst>
              <a:gd name="connsiteX0" fmla="*/ 0 w 6461125"/>
              <a:gd name="connsiteY0" fmla="*/ 0 h 6858000"/>
              <a:gd name="connsiteX1" fmla="*/ 6461125 w 6461125"/>
              <a:gd name="connsiteY1" fmla="*/ 0 h 6858000"/>
              <a:gd name="connsiteX2" fmla="*/ 6461125 w 6461125"/>
              <a:gd name="connsiteY2" fmla="*/ 6858000 h 6858000"/>
              <a:gd name="connsiteX3" fmla="*/ 0 w 6461125"/>
              <a:gd name="connsiteY3" fmla="*/ 6858000 h 6858000"/>
              <a:gd name="connsiteX4" fmla="*/ 0 w 6461125"/>
              <a:gd name="connsiteY4" fmla="*/ 0 h 6858000"/>
              <a:gd name="connsiteX0" fmla="*/ 1910281 w 6461125"/>
              <a:gd name="connsiteY0" fmla="*/ 0 h 6867053"/>
              <a:gd name="connsiteX1" fmla="*/ 6461125 w 6461125"/>
              <a:gd name="connsiteY1" fmla="*/ 9053 h 6867053"/>
              <a:gd name="connsiteX2" fmla="*/ 6461125 w 6461125"/>
              <a:gd name="connsiteY2" fmla="*/ 6867053 h 6867053"/>
              <a:gd name="connsiteX3" fmla="*/ 0 w 6461125"/>
              <a:gd name="connsiteY3" fmla="*/ 6867053 h 6867053"/>
              <a:gd name="connsiteX4" fmla="*/ 1910281 w 6461125"/>
              <a:gd name="connsiteY4" fmla="*/ 0 h 6867053"/>
              <a:gd name="connsiteX0" fmla="*/ 5196689 w 6461125"/>
              <a:gd name="connsiteY0" fmla="*/ 0 h 6867053"/>
              <a:gd name="connsiteX1" fmla="*/ 6461125 w 6461125"/>
              <a:gd name="connsiteY1" fmla="*/ 9053 h 6867053"/>
              <a:gd name="connsiteX2" fmla="*/ 6461125 w 6461125"/>
              <a:gd name="connsiteY2" fmla="*/ 6867053 h 6867053"/>
              <a:gd name="connsiteX3" fmla="*/ 0 w 6461125"/>
              <a:gd name="connsiteY3" fmla="*/ 6867053 h 6867053"/>
              <a:gd name="connsiteX4" fmla="*/ 5196689 w 6461125"/>
              <a:gd name="connsiteY4" fmla="*/ 0 h 6867053"/>
              <a:gd name="connsiteX0" fmla="*/ 1258432 w 2522868"/>
              <a:gd name="connsiteY0" fmla="*/ 0 h 6867053"/>
              <a:gd name="connsiteX1" fmla="*/ 2522868 w 2522868"/>
              <a:gd name="connsiteY1" fmla="*/ 9053 h 6867053"/>
              <a:gd name="connsiteX2" fmla="*/ 2522868 w 2522868"/>
              <a:gd name="connsiteY2" fmla="*/ 6867053 h 6867053"/>
              <a:gd name="connsiteX3" fmla="*/ 0 w 2522868"/>
              <a:gd name="connsiteY3" fmla="*/ 6867053 h 6867053"/>
              <a:gd name="connsiteX4" fmla="*/ 1258432 w 2522868"/>
              <a:gd name="connsiteY4" fmla="*/ 0 h 6867053"/>
              <a:gd name="connsiteX0" fmla="*/ 760491 w 2522868"/>
              <a:gd name="connsiteY0" fmla="*/ 0 h 6858000"/>
              <a:gd name="connsiteX1" fmla="*/ 2522868 w 2522868"/>
              <a:gd name="connsiteY1" fmla="*/ 0 h 6858000"/>
              <a:gd name="connsiteX2" fmla="*/ 2522868 w 2522868"/>
              <a:gd name="connsiteY2" fmla="*/ 6858000 h 6858000"/>
              <a:gd name="connsiteX3" fmla="*/ 0 w 2522868"/>
              <a:gd name="connsiteY3" fmla="*/ 6858000 h 6858000"/>
              <a:gd name="connsiteX4" fmla="*/ 760491 w 2522868"/>
              <a:gd name="connsiteY4" fmla="*/ 0 h 6858000"/>
              <a:gd name="connsiteX0" fmla="*/ 1004935 w 2767312"/>
              <a:gd name="connsiteY0" fmla="*/ 0 h 6858000"/>
              <a:gd name="connsiteX1" fmla="*/ 2767312 w 2767312"/>
              <a:gd name="connsiteY1" fmla="*/ 0 h 6858000"/>
              <a:gd name="connsiteX2" fmla="*/ 2767312 w 2767312"/>
              <a:gd name="connsiteY2" fmla="*/ 6858000 h 6858000"/>
              <a:gd name="connsiteX3" fmla="*/ 0 w 2767312"/>
              <a:gd name="connsiteY3" fmla="*/ 6858000 h 6858000"/>
              <a:gd name="connsiteX4" fmla="*/ 1004935 w 2767312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7312" h="6858000">
                <a:moveTo>
                  <a:pt x="1004935" y="0"/>
                </a:moveTo>
                <a:lnTo>
                  <a:pt x="2767312" y="0"/>
                </a:lnTo>
                <a:lnTo>
                  <a:pt x="2767312" y="6858000"/>
                </a:lnTo>
                <a:lnTo>
                  <a:pt x="0" y="6858000"/>
                </a:lnTo>
                <a:lnTo>
                  <a:pt x="1004935" y="0"/>
                </a:lnTo>
                <a:close/>
              </a:path>
            </a:pathLst>
          </a:cu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B47995B4-B0D2-C426-ACF5-CF4A86FA7B9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6384" y="1946822"/>
            <a:ext cx="8585604" cy="3641147"/>
          </a:xfrm>
        </p:spPr>
        <p:txBody>
          <a:bodyPr numCol="1"/>
          <a:lstStyle>
            <a:lvl1pPr marL="285750" marR="0" indent="-28575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 sz="1800">
                <a:solidFill>
                  <a:schemeClr val="bg1"/>
                </a:solidFill>
                <a:latin typeface="+mn-lt"/>
                <a:ea typeface="Inter" panose="02000503000000020004" pitchFamily="2" charset="0"/>
              </a:defRPr>
            </a:lvl1pPr>
            <a:lvl2pPr>
              <a:lnSpc>
                <a:spcPct val="150000"/>
              </a:lnSpc>
              <a:defRPr sz="18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2pPr>
            <a:lvl3pPr>
              <a:lnSpc>
                <a:spcPct val="150000"/>
              </a:lnSpc>
              <a:defRPr sz="18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Please use this space to insert written content as required </a:t>
            </a:r>
          </a:p>
          <a:p>
            <a:pPr lvl="1"/>
            <a:r>
              <a:rPr lang="en-GB" dirty="0"/>
              <a:t>Please use this space to insert written content as required </a:t>
            </a:r>
          </a:p>
          <a:p>
            <a:pPr lvl="2"/>
            <a:r>
              <a:rPr lang="en-GB" dirty="0"/>
              <a:t>Please use this space to insert written content as required </a:t>
            </a:r>
          </a:p>
          <a:p>
            <a:pPr lvl="3"/>
            <a:r>
              <a:rPr lang="en-GB" dirty="0"/>
              <a:t>Please use this space to insert written content as required </a:t>
            </a:r>
          </a:p>
          <a:p>
            <a:pPr lvl="0"/>
            <a:endParaRPr lang="en-GB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05A9CFE6-42B8-596B-9A0C-8936368EFB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9924" y="6146056"/>
            <a:ext cx="585971" cy="197518"/>
          </a:xfrm>
          <a:prstGeom prst="rect">
            <a:avLst/>
          </a:prstGeom>
        </p:spPr>
      </p:pic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18B2AE33-3C48-50BA-57A8-0409C6AF982B}"/>
              </a:ext>
            </a:extLst>
          </p:cNvPr>
          <p:cNvSpPr txBox="1">
            <a:spLocks/>
          </p:cNvSpPr>
          <p:nvPr userDrawn="1"/>
        </p:nvSpPr>
        <p:spPr>
          <a:xfrm>
            <a:off x="4724400" y="631774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C04DF40-495D-ED41-91BB-C1D52B6AEB39}" type="slidenum">
              <a:rPr lang="en-US" sz="120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pPr algn="ctr"/>
              <a:t>‹#›</a:t>
            </a:fld>
            <a:endParaRPr lang="en-US" sz="12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55245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ample Layout Image (Blue)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2D06FB-66AF-0540-962A-7751FA6409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6384" y="487510"/>
            <a:ext cx="8444416" cy="127635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000" b="1" i="0">
                <a:solidFill>
                  <a:srgbClr val="FFFFFF"/>
                </a:solidFill>
                <a:latin typeface="Lora SemiBold" pitchFamily="2" charset="77"/>
              </a:defRPr>
            </a:lvl1pPr>
          </a:lstStyle>
          <a:p>
            <a:r>
              <a:rPr lang="en-US" dirty="0"/>
              <a:t>This is a sample page layout</a:t>
            </a:r>
            <a:br>
              <a:rPr lang="en-US" dirty="0"/>
            </a:br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BC5741D9-7C1F-B70D-4B2B-7928DF4CA6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424689" y="0"/>
            <a:ext cx="2767312" cy="6858000"/>
          </a:xfrm>
          <a:custGeom>
            <a:avLst/>
            <a:gdLst>
              <a:gd name="connsiteX0" fmla="*/ 0 w 6461125"/>
              <a:gd name="connsiteY0" fmla="*/ 0 h 6858000"/>
              <a:gd name="connsiteX1" fmla="*/ 6461125 w 6461125"/>
              <a:gd name="connsiteY1" fmla="*/ 0 h 6858000"/>
              <a:gd name="connsiteX2" fmla="*/ 6461125 w 6461125"/>
              <a:gd name="connsiteY2" fmla="*/ 6858000 h 6858000"/>
              <a:gd name="connsiteX3" fmla="*/ 0 w 6461125"/>
              <a:gd name="connsiteY3" fmla="*/ 6858000 h 6858000"/>
              <a:gd name="connsiteX4" fmla="*/ 0 w 6461125"/>
              <a:gd name="connsiteY4" fmla="*/ 0 h 6858000"/>
              <a:gd name="connsiteX0" fmla="*/ 1910281 w 6461125"/>
              <a:gd name="connsiteY0" fmla="*/ 0 h 6867053"/>
              <a:gd name="connsiteX1" fmla="*/ 6461125 w 6461125"/>
              <a:gd name="connsiteY1" fmla="*/ 9053 h 6867053"/>
              <a:gd name="connsiteX2" fmla="*/ 6461125 w 6461125"/>
              <a:gd name="connsiteY2" fmla="*/ 6867053 h 6867053"/>
              <a:gd name="connsiteX3" fmla="*/ 0 w 6461125"/>
              <a:gd name="connsiteY3" fmla="*/ 6867053 h 6867053"/>
              <a:gd name="connsiteX4" fmla="*/ 1910281 w 6461125"/>
              <a:gd name="connsiteY4" fmla="*/ 0 h 6867053"/>
              <a:gd name="connsiteX0" fmla="*/ 5196689 w 6461125"/>
              <a:gd name="connsiteY0" fmla="*/ 0 h 6867053"/>
              <a:gd name="connsiteX1" fmla="*/ 6461125 w 6461125"/>
              <a:gd name="connsiteY1" fmla="*/ 9053 h 6867053"/>
              <a:gd name="connsiteX2" fmla="*/ 6461125 w 6461125"/>
              <a:gd name="connsiteY2" fmla="*/ 6867053 h 6867053"/>
              <a:gd name="connsiteX3" fmla="*/ 0 w 6461125"/>
              <a:gd name="connsiteY3" fmla="*/ 6867053 h 6867053"/>
              <a:gd name="connsiteX4" fmla="*/ 5196689 w 6461125"/>
              <a:gd name="connsiteY4" fmla="*/ 0 h 6867053"/>
              <a:gd name="connsiteX0" fmla="*/ 1258432 w 2522868"/>
              <a:gd name="connsiteY0" fmla="*/ 0 h 6867053"/>
              <a:gd name="connsiteX1" fmla="*/ 2522868 w 2522868"/>
              <a:gd name="connsiteY1" fmla="*/ 9053 h 6867053"/>
              <a:gd name="connsiteX2" fmla="*/ 2522868 w 2522868"/>
              <a:gd name="connsiteY2" fmla="*/ 6867053 h 6867053"/>
              <a:gd name="connsiteX3" fmla="*/ 0 w 2522868"/>
              <a:gd name="connsiteY3" fmla="*/ 6867053 h 6867053"/>
              <a:gd name="connsiteX4" fmla="*/ 1258432 w 2522868"/>
              <a:gd name="connsiteY4" fmla="*/ 0 h 6867053"/>
              <a:gd name="connsiteX0" fmla="*/ 760491 w 2522868"/>
              <a:gd name="connsiteY0" fmla="*/ 0 h 6858000"/>
              <a:gd name="connsiteX1" fmla="*/ 2522868 w 2522868"/>
              <a:gd name="connsiteY1" fmla="*/ 0 h 6858000"/>
              <a:gd name="connsiteX2" fmla="*/ 2522868 w 2522868"/>
              <a:gd name="connsiteY2" fmla="*/ 6858000 h 6858000"/>
              <a:gd name="connsiteX3" fmla="*/ 0 w 2522868"/>
              <a:gd name="connsiteY3" fmla="*/ 6858000 h 6858000"/>
              <a:gd name="connsiteX4" fmla="*/ 760491 w 2522868"/>
              <a:gd name="connsiteY4" fmla="*/ 0 h 6858000"/>
              <a:gd name="connsiteX0" fmla="*/ 1004935 w 2767312"/>
              <a:gd name="connsiteY0" fmla="*/ 0 h 6858000"/>
              <a:gd name="connsiteX1" fmla="*/ 2767312 w 2767312"/>
              <a:gd name="connsiteY1" fmla="*/ 0 h 6858000"/>
              <a:gd name="connsiteX2" fmla="*/ 2767312 w 2767312"/>
              <a:gd name="connsiteY2" fmla="*/ 6858000 h 6858000"/>
              <a:gd name="connsiteX3" fmla="*/ 0 w 2767312"/>
              <a:gd name="connsiteY3" fmla="*/ 6858000 h 6858000"/>
              <a:gd name="connsiteX4" fmla="*/ 1004935 w 2767312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7312" h="6858000">
                <a:moveTo>
                  <a:pt x="1004935" y="0"/>
                </a:moveTo>
                <a:lnTo>
                  <a:pt x="2767312" y="0"/>
                </a:lnTo>
                <a:lnTo>
                  <a:pt x="2767312" y="6858000"/>
                </a:lnTo>
                <a:lnTo>
                  <a:pt x="0" y="6858000"/>
                </a:lnTo>
                <a:lnTo>
                  <a:pt x="1004935" y="0"/>
                </a:lnTo>
                <a:close/>
              </a:path>
            </a:pathLst>
          </a:cu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B47995B4-B0D2-C426-ACF5-CF4A86FA7B9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6384" y="1934868"/>
            <a:ext cx="8585604" cy="3641147"/>
          </a:xfrm>
        </p:spPr>
        <p:txBody>
          <a:bodyPr numCol="1"/>
          <a:lstStyle>
            <a:lvl1pPr marL="285750" marR="0" indent="-28575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 sz="1800">
                <a:solidFill>
                  <a:schemeClr val="bg1"/>
                </a:solidFill>
                <a:latin typeface="+mn-lt"/>
                <a:ea typeface="Inter" panose="02000503000000020004" pitchFamily="2" charset="0"/>
              </a:defRPr>
            </a:lvl1pPr>
            <a:lvl2pPr>
              <a:lnSpc>
                <a:spcPct val="150000"/>
              </a:lnSpc>
              <a:defRPr sz="18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2pPr>
            <a:lvl3pPr>
              <a:lnSpc>
                <a:spcPct val="150000"/>
              </a:lnSpc>
              <a:defRPr sz="18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GB" dirty="0"/>
              <a:t>Please use this space to insert written content as required </a:t>
            </a:r>
          </a:p>
          <a:p>
            <a:pPr lvl="1"/>
            <a:r>
              <a:rPr lang="en-GB" dirty="0"/>
              <a:t>Please use this space to insert written content as required </a:t>
            </a:r>
          </a:p>
          <a:p>
            <a:pPr lvl="2"/>
            <a:r>
              <a:rPr lang="en-GB" dirty="0"/>
              <a:t>Please use this space to insert written content as required </a:t>
            </a:r>
          </a:p>
          <a:p>
            <a:pPr lvl="3"/>
            <a:r>
              <a:rPr lang="en-GB" dirty="0"/>
              <a:t>Please use this space to insert written content as required </a:t>
            </a:r>
          </a:p>
          <a:p>
            <a:pPr lvl="0"/>
            <a:endParaRPr lang="en-GB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C1154617-CDEF-8A9D-8FEB-A937FC663A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9924" y="6146056"/>
            <a:ext cx="585971" cy="197518"/>
          </a:xfrm>
          <a:prstGeom prst="rect">
            <a:avLst/>
          </a:prstGeom>
        </p:spPr>
      </p:pic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23E6560D-9ECD-5697-AC5D-95FB4411BE62}"/>
              </a:ext>
            </a:extLst>
          </p:cNvPr>
          <p:cNvSpPr txBox="1">
            <a:spLocks/>
          </p:cNvSpPr>
          <p:nvPr userDrawn="1"/>
        </p:nvSpPr>
        <p:spPr>
          <a:xfrm>
            <a:off x="4724400" y="631774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C04DF40-495D-ED41-91BB-C1D52B6AEB39}" type="slidenum">
              <a:rPr lang="en-US" sz="120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pPr algn="ctr"/>
              <a:t>‹#›</a:t>
            </a:fld>
            <a:endParaRPr lang="en-US" sz="12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53677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ample Layout Page (Teal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5839A32-3E49-0347-85A7-6A2D5D9EFA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" y="0"/>
            <a:ext cx="3796940" cy="6858000"/>
          </a:xfrm>
          <a:custGeom>
            <a:avLst/>
            <a:gdLst>
              <a:gd name="connsiteX0" fmla="*/ 0 w 3796940"/>
              <a:gd name="connsiteY0" fmla="*/ 0 h 6858000"/>
              <a:gd name="connsiteX1" fmla="*/ 3796940 w 3796940"/>
              <a:gd name="connsiteY1" fmla="*/ 0 h 6858000"/>
              <a:gd name="connsiteX2" fmla="*/ 3796940 w 3796940"/>
              <a:gd name="connsiteY2" fmla="*/ 6858000 h 6858000"/>
              <a:gd name="connsiteX3" fmla="*/ 0 w 3796940"/>
              <a:gd name="connsiteY3" fmla="*/ 6858000 h 6858000"/>
              <a:gd name="connsiteX4" fmla="*/ 0 w 3796940"/>
              <a:gd name="connsiteY4" fmla="*/ 0 h 6858000"/>
              <a:gd name="connsiteX0" fmla="*/ 0 w 3796940"/>
              <a:gd name="connsiteY0" fmla="*/ 0 h 6858000"/>
              <a:gd name="connsiteX1" fmla="*/ 3253732 w 3796940"/>
              <a:gd name="connsiteY1" fmla="*/ 0 h 6858000"/>
              <a:gd name="connsiteX2" fmla="*/ 3796940 w 3796940"/>
              <a:gd name="connsiteY2" fmla="*/ 6858000 h 6858000"/>
              <a:gd name="connsiteX3" fmla="*/ 0 w 3796940"/>
              <a:gd name="connsiteY3" fmla="*/ 6858000 h 6858000"/>
              <a:gd name="connsiteX4" fmla="*/ 0 w 379694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96940" h="6858000">
                <a:moveTo>
                  <a:pt x="0" y="0"/>
                </a:moveTo>
                <a:lnTo>
                  <a:pt x="3253732" y="0"/>
                </a:lnTo>
                <a:lnTo>
                  <a:pt x="379694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BAD4AF8-AA18-5A42-BB2F-5211ADA7E94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6384" y="697028"/>
            <a:ext cx="2433083" cy="4190385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000" b="1" i="0">
                <a:solidFill>
                  <a:schemeClr val="bg1"/>
                </a:solidFill>
                <a:latin typeface="Lora SemiBold" pitchFamily="2" charset="77"/>
              </a:defRPr>
            </a:lvl1pPr>
          </a:lstStyle>
          <a:p>
            <a:r>
              <a:rPr lang="en-US" dirty="0"/>
              <a:t>This is a sample page layout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F62BF7-BCB5-6E40-BF7A-8FE36C62722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17963" y="531813"/>
            <a:ext cx="6226175" cy="679450"/>
          </a:xfrm>
        </p:spPr>
        <p:txBody>
          <a:bodyPr/>
          <a:lstStyle>
            <a:lvl1pPr>
              <a:defRPr sz="2800" b="1" i="0">
                <a:latin typeface="+mj-lt"/>
                <a:ea typeface="Lora" charset="0"/>
                <a:cs typeface="Lora" charset="0"/>
              </a:defRPr>
            </a:lvl1pPr>
          </a:lstStyle>
          <a:p>
            <a:pPr lvl="0"/>
            <a:r>
              <a:rPr lang="en-GB" dirty="0"/>
              <a:t>Example 1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1AC07EA-B101-2B47-93F9-A49290842AE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18518" y="1226521"/>
            <a:ext cx="7496175" cy="1117600"/>
          </a:xfrm>
        </p:spPr>
        <p:txBody>
          <a:bodyPr>
            <a:normAutofit/>
          </a:bodyPr>
          <a:lstStyle>
            <a:lvl1pPr>
              <a:defRPr sz="1800">
                <a:latin typeface="+mn-lt"/>
                <a:ea typeface="Inter SemiBold" panose="02000503000000020004" pitchFamily="2" charset="0"/>
              </a:defRPr>
            </a:lvl1pPr>
          </a:lstStyle>
          <a:p>
            <a:r>
              <a:rPr lang="en-GB" dirty="0">
                <a:solidFill>
                  <a:srgbClr val="0E0E0E"/>
                </a:solidFill>
                <a:latin typeface="+mn-lt"/>
              </a:rPr>
              <a:t>Please use this space to insert written content as required</a:t>
            </a:r>
            <a:endParaRPr lang="en-GB" dirty="0">
              <a:solidFill>
                <a:srgbClr val="0E0E0E"/>
              </a:solidFill>
              <a:latin typeface="Lato" panose="020F0502020204030203" pitchFamily="34" charset="77"/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B6FF4277-5991-3145-B50E-FD1554CCE67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17963" y="2460676"/>
            <a:ext cx="6226175" cy="679450"/>
          </a:xfrm>
        </p:spPr>
        <p:txBody>
          <a:bodyPr/>
          <a:lstStyle>
            <a:lvl1pPr>
              <a:defRPr sz="2800" b="1" i="0">
                <a:latin typeface="+mj-lt"/>
                <a:ea typeface="Lora" charset="0"/>
                <a:cs typeface="Lora" charset="0"/>
              </a:defRPr>
            </a:lvl1pPr>
          </a:lstStyle>
          <a:p>
            <a:pPr lvl="0"/>
            <a:r>
              <a:rPr lang="en-GB" dirty="0"/>
              <a:t>Example 2</a:t>
            </a:r>
            <a:endParaRPr lang="en-US" dirty="0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0F72BB86-1186-2044-A764-944661E2A58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18518" y="3155384"/>
            <a:ext cx="7496175" cy="11176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GB" sz="1800" dirty="0">
                <a:solidFill>
                  <a:srgbClr val="0E0E0E"/>
                </a:solidFill>
                <a:latin typeface="+mn-lt"/>
                <a:ea typeface="Inter SemiBold" panose="02000503000000020004" pitchFamily="2" charset="0"/>
              </a:defRPr>
            </a:lvl1pPr>
          </a:lstStyle>
          <a:p>
            <a:pPr lvl="0"/>
            <a:r>
              <a:rPr lang="en-GB" dirty="0">
                <a:solidFill>
                  <a:srgbClr val="0E0E0E"/>
                </a:solidFill>
                <a:latin typeface="+mn-lt"/>
              </a:rPr>
              <a:t>Please use this space to insert written content as required</a:t>
            </a:r>
            <a:endParaRPr lang="en-GB" dirty="0">
              <a:solidFill>
                <a:srgbClr val="0E0E0E"/>
              </a:solidFill>
              <a:latin typeface="Lato" panose="020F0502020204030203" pitchFamily="34" charset="77"/>
            </a:endParaRP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B25B2568-91C7-584B-93BF-260BF11F597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17408" y="4377642"/>
            <a:ext cx="6226175" cy="679450"/>
          </a:xfrm>
        </p:spPr>
        <p:txBody>
          <a:bodyPr/>
          <a:lstStyle>
            <a:lvl1pPr>
              <a:defRPr sz="2800" b="1" i="0">
                <a:latin typeface="+mj-lt"/>
                <a:ea typeface="Lora" charset="0"/>
                <a:cs typeface="Lora" charset="0"/>
              </a:defRPr>
            </a:lvl1pPr>
          </a:lstStyle>
          <a:p>
            <a:pPr lvl="0"/>
            <a:r>
              <a:rPr lang="en-GB" dirty="0"/>
              <a:t>Example 3</a:t>
            </a:r>
            <a:endParaRPr lang="en-US" dirty="0"/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A309A51E-DEB9-C346-A901-A485A3D8BE9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17963" y="5072350"/>
            <a:ext cx="7496175" cy="1117600"/>
          </a:xfrm>
        </p:spPr>
        <p:txBody>
          <a:bodyPr>
            <a:normAutofit/>
          </a:bodyPr>
          <a:lstStyle>
            <a:lvl1pPr>
              <a:defRPr sz="1800">
                <a:latin typeface="+mn-lt"/>
              </a:defRPr>
            </a:lvl1pPr>
          </a:lstStyle>
          <a:p>
            <a:r>
              <a:rPr lang="en-GB" dirty="0">
                <a:solidFill>
                  <a:srgbClr val="0E0E0E"/>
                </a:solidFill>
                <a:latin typeface="+mn-lt"/>
              </a:rPr>
              <a:t>Please use this space to insert written content as required</a:t>
            </a:r>
            <a:endParaRPr lang="en-GB" dirty="0">
              <a:solidFill>
                <a:srgbClr val="0E0E0E"/>
              </a:solidFill>
              <a:latin typeface="Lato" panose="020F0502020204030203" pitchFamily="34" charset="77"/>
            </a:endParaRPr>
          </a:p>
        </p:txBody>
      </p:sp>
      <p:pic>
        <p:nvPicPr>
          <p:cNvPr id="12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FE84A6A-16BB-4E92-AFA8-8049FA098A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923" y="6146056"/>
            <a:ext cx="585971" cy="197518"/>
          </a:xfrm>
          <a:prstGeom prst="rect">
            <a:avLst/>
          </a:prstGeom>
        </p:spPr>
      </p:pic>
      <p:sp>
        <p:nvSpPr>
          <p:cNvPr id="19" name="Rectangle 7">
            <a:extLst>
              <a:ext uri="{FF2B5EF4-FFF2-40B4-BE49-F238E27FC236}">
                <a16:creationId xmlns:a16="http://schemas.microsoft.com/office/drawing/2014/main" id="{95839A32-3E49-0347-85A7-6A2D5D9EFA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" y="0"/>
            <a:ext cx="3796940" cy="6858000"/>
          </a:xfrm>
          <a:custGeom>
            <a:avLst/>
            <a:gdLst>
              <a:gd name="connsiteX0" fmla="*/ 0 w 3796940"/>
              <a:gd name="connsiteY0" fmla="*/ 0 h 6858000"/>
              <a:gd name="connsiteX1" fmla="*/ 3796940 w 3796940"/>
              <a:gd name="connsiteY1" fmla="*/ 0 h 6858000"/>
              <a:gd name="connsiteX2" fmla="*/ 3796940 w 3796940"/>
              <a:gd name="connsiteY2" fmla="*/ 6858000 h 6858000"/>
              <a:gd name="connsiteX3" fmla="*/ 0 w 3796940"/>
              <a:gd name="connsiteY3" fmla="*/ 6858000 h 6858000"/>
              <a:gd name="connsiteX4" fmla="*/ 0 w 3796940"/>
              <a:gd name="connsiteY4" fmla="*/ 0 h 6858000"/>
              <a:gd name="connsiteX0" fmla="*/ 0 w 3796940"/>
              <a:gd name="connsiteY0" fmla="*/ 0 h 6858000"/>
              <a:gd name="connsiteX1" fmla="*/ 3253732 w 3796940"/>
              <a:gd name="connsiteY1" fmla="*/ 0 h 6858000"/>
              <a:gd name="connsiteX2" fmla="*/ 3796940 w 3796940"/>
              <a:gd name="connsiteY2" fmla="*/ 6858000 h 6858000"/>
              <a:gd name="connsiteX3" fmla="*/ 0 w 3796940"/>
              <a:gd name="connsiteY3" fmla="*/ 6858000 h 6858000"/>
              <a:gd name="connsiteX4" fmla="*/ 0 w 379694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96940" h="6858000">
                <a:moveTo>
                  <a:pt x="0" y="0"/>
                </a:moveTo>
                <a:lnTo>
                  <a:pt x="3253732" y="0"/>
                </a:lnTo>
                <a:lnTo>
                  <a:pt x="379694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FE84A6A-16BB-4E92-AFA8-8049FA098A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923" y="6146056"/>
            <a:ext cx="585971" cy="197518"/>
          </a:xfrm>
          <a:prstGeom prst="rect">
            <a:avLst/>
          </a:prstGeom>
        </p:spPr>
      </p:pic>
      <p:sp>
        <p:nvSpPr>
          <p:cNvPr id="22" name="Rectangle 7">
            <a:extLst>
              <a:ext uri="{FF2B5EF4-FFF2-40B4-BE49-F238E27FC236}">
                <a16:creationId xmlns:a16="http://schemas.microsoft.com/office/drawing/2014/main" id="{9FC92788-1CF1-E651-FBDB-BD30DB4765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" y="0"/>
            <a:ext cx="3796940" cy="6858000"/>
          </a:xfrm>
          <a:custGeom>
            <a:avLst/>
            <a:gdLst>
              <a:gd name="connsiteX0" fmla="*/ 0 w 3796940"/>
              <a:gd name="connsiteY0" fmla="*/ 0 h 6858000"/>
              <a:gd name="connsiteX1" fmla="*/ 3796940 w 3796940"/>
              <a:gd name="connsiteY1" fmla="*/ 0 h 6858000"/>
              <a:gd name="connsiteX2" fmla="*/ 3796940 w 3796940"/>
              <a:gd name="connsiteY2" fmla="*/ 6858000 h 6858000"/>
              <a:gd name="connsiteX3" fmla="*/ 0 w 3796940"/>
              <a:gd name="connsiteY3" fmla="*/ 6858000 h 6858000"/>
              <a:gd name="connsiteX4" fmla="*/ 0 w 3796940"/>
              <a:gd name="connsiteY4" fmla="*/ 0 h 6858000"/>
              <a:gd name="connsiteX0" fmla="*/ 0 w 3796940"/>
              <a:gd name="connsiteY0" fmla="*/ 0 h 6858000"/>
              <a:gd name="connsiteX1" fmla="*/ 3253732 w 3796940"/>
              <a:gd name="connsiteY1" fmla="*/ 0 h 6858000"/>
              <a:gd name="connsiteX2" fmla="*/ 3796940 w 3796940"/>
              <a:gd name="connsiteY2" fmla="*/ 6858000 h 6858000"/>
              <a:gd name="connsiteX3" fmla="*/ 0 w 3796940"/>
              <a:gd name="connsiteY3" fmla="*/ 6858000 h 6858000"/>
              <a:gd name="connsiteX4" fmla="*/ 0 w 379694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96940" h="6858000">
                <a:moveTo>
                  <a:pt x="0" y="0"/>
                </a:moveTo>
                <a:lnTo>
                  <a:pt x="3253732" y="0"/>
                </a:lnTo>
                <a:lnTo>
                  <a:pt x="379694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pic>
        <p:nvPicPr>
          <p:cNvPr id="23" name="Picture 2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ACD7F34-BE21-B9EC-25F0-A27252E47B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923" y="6146056"/>
            <a:ext cx="585971" cy="197518"/>
          </a:xfrm>
          <a:prstGeom prst="rect">
            <a:avLst/>
          </a:prstGeom>
        </p:spPr>
      </p:pic>
      <p:sp>
        <p:nvSpPr>
          <p:cNvPr id="25" name="Rectangle 7">
            <a:extLst>
              <a:ext uri="{FF2B5EF4-FFF2-40B4-BE49-F238E27FC236}">
                <a16:creationId xmlns:a16="http://schemas.microsoft.com/office/drawing/2014/main" id="{C01117B1-E562-1F65-C13C-339DDF5FCA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" y="0"/>
            <a:ext cx="3796940" cy="6858000"/>
          </a:xfrm>
          <a:custGeom>
            <a:avLst/>
            <a:gdLst>
              <a:gd name="connsiteX0" fmla="*/ 0 w 3796940"/>
              <a:gd name="connsiteY0" fmla="*/ 0 h 6858000"/>
              <a:gd name="connsiteX1" fmla="*/ 3796940 w 3796940"/>
              <a:gd name="connsiteY1" fmla="*/ 0 h 6858000"/>
              <a:gd name="connsiteX2" fmla="*/ 3796940 w 3796940"/>
              <a:gd name="connsiteY2" fmla="*/ 6858000 h 6858000"/>
              <a:gd name="connsiteX3" fmla="*/ 0 w 3796940"/>
              <a:gd name="connsiteY3" fmla="*/ 6858000 h 6858000"/>
              <a:gd name="connsiteX4" fmla="*/ 0 w 3796940"/>
              <a:gd name="connsiteY4" fmla="*/ 0 h 6858000"/>
              <a:gd name="connsiteX0" fmla="*/ 0 w 3796940"/>
              <a:gd name="connsiteY0" fmla="*/ 0 h 6858000"/>
              <a:gd name="connsiteX1" fmla="*/ 3253732 w 3796940"/>
              <a:gd name="connsiteY1" fmla="*/ 0 h 6858000"/>
              <a:gd name="connsiteX2" fmla="*/ 3796940 w 3796940"/>
              <a:gd name="connsiteY2" fmla="*/ 6858000 h 6858000"/>
              <a:gd name="connsiteX3" fmla="*/ 0 w 3796940"/>
              <a:gd name="connsiteY3" fmla="*/ 6858000 h 6858000"/>
              <a:gd name="connsiteX4" fmla="*/ 0 w 379694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96940" h="6858000">
                <a:moveTo>
                  <a:pt x="0" y="0"/>
                </a:moveTo>
                <a:lnTo>
                  <a:pt x="3253732" y="0"/>
                </a:lnTo>
                <a:lnTo>
                  <a:pt x="379694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EB116081-2675-8645-EA72-F964A229AB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9924" y="6146056"/>
            <a:ext cx="585971" cy="197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1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mple Layout Page (Blue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>
            <a:extLst>
              <a:ext uri="{FF2B5EF4-FFF2-40B4-BE49-F238E27FC236}">
                <a16:creationId xmlns:a16="http://schemas.microsoft.com/office/drawing/2014/main" id="{D73E01DB-6802-DFD8-6FEC-695065F371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" y="0"/>
            <a:ext cx="3796940" cy="6858000"/>
          </a:xfrm>
          <a:custGeom>
            <a:avLst/>
            <a:gdLst>
              <a:gd name="connsiteX0" fmla="*/ 0 w 3796940"/>
              <a:gd name="connsiteY0" fmla="*/ 0 h 6858000"/>
              <a:gd name="connsiteX1" fmla="*/ 3796940 w 3796940"/>
              <a:gd name="connsiteY1" fmla="*/ 0 h 6858000"/>
              <a:gd name="connsiteX2" fmla="*/ 3796940 w 3796940"/>
              <a:gd name="connsiteY2" fmla="*/ 6858000 h 6858000"/>
              <a:gd name="connsiteX3" fmla="*/ 0 w 3796940"/>
              <a:gd name="connsiteY3" fmla="*/ 6858000 h 6858000"/>
              <a:gd name="connsiteX4" fmla="*/ 0 w 3796940"/>
              <a:gd name="connsiteY4" fmla="*/ 0 h 6858000"/>
              <a:gd name="connsiteX0" fmla="*/ 0 w 3796940"/>
              <a:gd name="connsiteY0" fmla="*/ 0 h 6858000"/>
              <a:gd name="connsiteX1" fmla="*/ 3253732 w 3796940"/>
              <a:gd name="connsiteY1" fmla="*/ 0 h 6858000"/>
              <a:gd name="connsiteX2" fmla="*/ 3796940 w 3796940"/>
              <a:gd name="connsiteY2" fmla="*/ 6858000 h 6858000"/>
              <a:gd name="connsiteX3" fmla="*/ 0 w 3796940"/>
              <a:gd name="connsiteY3" fmla="*/ 6858000 h 6858000"/>
              <a:gd name="connsiteX4" fmla="*/ 0 w 379694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96940" h="6858000">
                <a:moveTo>
                  <a:pt x="0" y="0"/>
                </a:moveTo>
                <a:lnTo>
                  <a:pt x="3253732" y="0"/>
                </a:lnTo>
                <a:lnTo>
                  <a:pt x="379694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BAD4AF8-AA18-5A42-BB2F-5211ADA7E94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6384" y="697028"/>
            <a:ext cx="2433083" cy="4190385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000" b="1" i="0">
                <a:solidFill>
                  <a:schemeClr val="bg1"/>
                </a:solidFill>
                <a:latin typeface="Lora SemiBold" pitchFamily="2" charset="77"/>
              </a:defRPr>
            </a:lvl1pPr>
          </a:lstStyle>
          <a:p>
            <a:r>
              <a:rPr lang="en-US" dirty="0"/>
              <a:t>This is a sample page layout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9A1EDE6-1787-42AA-A846-F95AF5D43D0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17963" y="531813"/>
            <a:ext cx="6226175" cy="679450"/>
          </a:xfrm>
        </p:spPr>
        <p:txBody>
          <a:bodyPr/>
          <a:lstStyle>
            <a:lvl1pPr>
              <a:defRPr sz="2800" b="1" i="0">
                <a:latin typeface="+mj-lt"/>
                <a:ea typeface="Lora" charset="0"/>
                <a:cs typeface="Lora" charset="0"/>
              </a:defRPr>
            </a:lvl1pPr>
          </a:lstStyle>
          <a:p>
            <a:pPr lvl="0"/>
            <a:r>
              <a:rPr lang="en-GB" dirty="0"/>
              <a:t>Example 1</a:t>
            </a:r>
            <a:endParaRPr lang="en-US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091C1152-F42A-4216-886B-4FCA841AF2E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17963" y="2460676"/>
            <a:ext cx="6226175" cy="679450"/>
          </a:xfrm>
        </p:spPr>
        <p:txBody>
          <a:bodyPr/>
          <a:lstStyle>
            <a:lvl1pPr>
              <a:defRPr sz="2800" b="1" i="0">
                <a:latin typeface="+mj-lt"/>
                <a:ea typeface="Lora" charset="0"/>
                <a:cs typeface="Lora" charset="0"/>
              </a:defRPr>
            </a:lvl1pPr>
          </a:lstStyle>
          <a:p>
            <a:pPr lvl="0"/>
            <a:r>
              <a:rPr lang="en-GB" dirty="0"/>
              <a:t>Example 2</a:t>
            </a:r>
            <a:endParaRPr lang="en-US" dirty="0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B6EE7173-47AA-48FF-A59B-31ADB063D0C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17408" y="4377642"/>
            <a:ext cx="6226175" cy="679450"/>
          </a:xfrm>
        </p:spPr>
        <p:txBody>
          <a:bodyPr/>
          <a:lstStyle>
            <a:lvl1pPr>
              <a:defRPr sz="2800" b="1" i="0">
                <a:latin typeface="+mj-lt"/>
                <a:ea typeface="Lora" charset="0"/>
                <a:cs typeface="Lora" charset="0"/>
              </a:defRPr>
            </a:lvl1pPr>
          </a:lstStyle>
          <a:p>
            <a:pPr lvl="0"/>
            <a:r>
              <a:rPr lang="en-GB" dirty="0"/>
              <a:t>Example 3</a:t>
            </a:r>
            <a:endParaRPr lang="en-US" dirty="0"/>
          </a:p>
        </p:txBody>
      </p:sp>
      <p:pic>
        <p:nvPicPr>
          <p:cNvPr id="13" name="Picture 1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9DD499C-21D4-3049-0CE9-67D8860B21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923" y="6146056"/>
            <a:ext cx="585971" cy="197518"/>
          </a:xfrm>
          <a:prstGeom prst="rect">
            <a:avLst/>
          </a:prstGeom>
        </p:spPr>
      </p:pic>
      <p:sp>
        <p:nvSpPr>
          <p:cNvPr id="17" name="Rectangle 7">
            <a:extLst>
              <a:ext uri="{FF2B5EF4-FFF2-40B4-BE49-F238E27FC236}">
                <a16:creationId xmlns:a16="http://schemas.microsoft.com/office/drawing/2014/main" id="{D73E01DB-6802-DFD8-6FEC-695065F371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" y="0"/>
            <a:ext cx="3796940" cy="6858000"/>
          </a:xfrm>
          <a:custGeom>
            <a:avLst/>
            <a:gdLst>
              <a:gd name="connsiteX0" fmla="*/ 0 w 3796940"/>
              <a:gd name="connsiteY0" fmla="*/ 0 h 6858000"/>
              <a:gd name="connsiteX1" fmla="*/ 3796940 w 3796940"/>
              <a:gd name="connsiteY1" fmla="*/ 0 h 6858000"/>
              <a:gd name="connsiteX2" fmla="*/ 3796940 w 3796940"/>
              <a:gd name="connsiteY2" fmla="*/ 6858000 h 6858000"/>
              <a:gd name="connsiteX3" fmla="*/ 0 w 3796940"/>
              <a:gd name="connsiteY3" fmla="*/ 6858000 h 6858000"/>
              <a:gd name="connsiteX4" fmla="*/ 0 w 3796940"/>
              <a:gd name="connsiteY4" fmla="*/ 0 h 6858000"/>
              <a:gd name="connsiteX0" fmla="*/ 0 w 3796940"/>
              <a:gd name="connsiteY0" fmla="*/ 0 h 6858000"/>
              <a:gd name="connsiteX1" fmla="*/ 3253732 w 3796940"/>
              <a:gd name="connsiteY1" fmla="*/ 0 h 6858000"/>
              <a:gd name="connsiteX2" fmla="*/ 3796940 w 3796940"/>
              <a:gd name="connsiteY2" fmla="*/ 6858000 h 6858000"/>
              <a:gd name="connsiteX3" fmla="*/ 0 w 3796940"/>
              <a:gd name="connsiteY3" fmla="*/ 6858000 h 6858000"/>
              <a:gd name="connsiteX4" fmla="*/ 0 w 379694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96940" h="6858000">
                <a:moveTo>
                  <a:pt x="0" y="0"/>
                </a:moveTo>
                <a:lnTo>
                  <a:pt x="3253732" y="0"/>
                </a:lnTo>
                <a:lnTo>
                  <a:pt x="379694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pic>
        <p:nvPicPr>
          <p:cNvPr id="18" name="Picture 1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9DD499C-21D4-3049-0CE9-67D8860B21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923" y="6146056"/>
            <a:ext cx="585971" cy="197518"/>
          </a:xfrm>
          <a:prstGeom prst="rect">
            <a:avLst/>
          </a:prstGeom>
        </p:spPr>
      </p:pic>
      <p:sp>
        <p:nvSpPr>
          <p:cNvPr id="24" name="Rectangle 7">
            <a:extLst>
              <a:ext uri="{FF2B5EF4-FFF2-40B4-BE49-F238E27FC236}">
                <a16:creationId xmlns:a16="http://schemas.microsoft.com/office/drawing/2014/main" id="{61A0DDAB-8E28-0A0F-E82F-073DEE6109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" y="0"/>
            <a:ext cx="3796940" cy="6858000"/>
          </a:xfrm>
          <a:custGeom>
            <a:avLst/>
            <a:gdLst>
              <a:gd name="connsiteX0" fmla="*/ 0 w 3796940"/>
              <a:gd name="connsiteY0" fmla="*/ 0 h 6858000"/>
              <a:gd name="connsiteX1" fmla="*/ 3796940 w 3796940"/>
              <a:gd name="connsiteY1" fmla="*/ 0 h 6858000"/>
              <a:gd name="connsiteX2" fmla="*/ 3796940 w 3796940"/>
              <a:gd name="connsiteY2" fmla="*/ 6858000 h 6858000"/>
              <a:gd name="connsiteX3" fmla="*/ 0 w 3796940"/>
              <a:gd name="connsiteY3" fmla="*/ 6858000 h 6858000"/>
              <a:gd name="connsiteX4" fmla="*/ 0 w 3796940"/>
              <a:gd name="connsiteY4" fmla="*/ 0 h 6858000"/>
              <a:gd name="connsiteX0" fmla="*/ 0 w 3796940"/>
              <a:gd name="connsiteY0" fmla="*/ 0 h 6858000"/>
              <a:gd name="connsiteX1" fmla="*/ 3253732 w 3796940"/>
              <a:gd name="connsiteY1" fmla="*/ 0 h 6858000"/>
              <a:gd name="connsiteX2" fmla="*/ 3796940 w 3796940"/>
              <a:gd name="connsiteY2" fmla="*/ 6858000 h 6858000"/>
              <a:gd name="connsiteX3" fmla="*/ 0 w 3796940"/>
              <a:gd name="connsiteY3" fmla="*/ 6858000 h 6858000"/>
              <a:gd name="connsiteX4" fmla="*/ 0 w 379694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96940" h="6858000">
                <a:moveTo>
                  <a:pt x="0" y="0"/>
                </a:moveTo>
                <a:lnTo>
                  <a:pt x="3253732" y="0"/>
                </a:lnTo>
                <a:lnTo>
                  <a:pt x="379694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pic>
        <p:nvPicPr>
          <p:cNvPr id="25" name="Picture 2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87C572-9A59-D420-71C8-F258AAC2D0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923" y="6146056"/>
            <a:ext cx="585971" cy="197518"/>
          </a:xfrm>
          <a:prstGeom prst="rect">
            <a:avLst/>
          </a:prstGeom>
        </p:spPr>
      </p:pic>
      <p:sp>
        <p:nvSpPr>
          <p:cNvPr id="27" name="Rectangle 7">
            <a:extLst>
              <a:ext uri="{FF2B5EF4-FFF2-40B4-BE49-F238E27FC236}">
                <a16:creationId xmlns:a16="http://schemas.microsoft.com/office/drawing/2014/main" id="{A9FB08EA-3095-8E06-DD44-33150F5085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" y="0"/>
            <a:ext cx="3796940" cy="6858000"/>
          </a:xfrm>
          <a:custGeom>
            <a:avLst/>
            <a:gdLst>
              <a:gd name="connsiteX0" fmla="*/ 0 w 3796940"/>
              <a:gd name="connsiteY0" fmla="*/ 0 h 6858000"/>
              <a:gd name="connsiteX1" fmla="*/ 3796940 w 3796940"/>
              <a:gd name="connsiteY1" fmla="*/ 0 h 6858000"/>
              <a:gd name="connsiteX2" fmla="*/ 3796940 w 3796940"/>
              <a:gd name="connsiteY2" fmla="*/ 6858000 h 6858000"/>
              <a:gd name="connsiteX3" fmla="*/ 0 w 3796940"/>
              <a:gd name="connsiteY3" fmla="*/ 6858000 h 6858000"/>
              <a:gd name="connsiteX4" fmla="*/ 0 w 3796940"/>
              <a:gd name="connsiteY4" fmla="*/ 0 h 6858000"/>
              <a:gd name="connsiteX0" fmla="*/ 0 w 3796940"/>
              <a:gd name="connsiteY0" fmla="*/ 0 h 6858000"/>
              <a:gd name="connsiteX1" fmla="*/ 3253732 w 3796940"/>
              <a:gd name="connsiteY1" fmla="*/ 0 h 6858000"/>
              <a:gd name="connsiteX2" fmla="*/ 3796940 w 3796940"/>
              <a:gd name="connsiteY2" fmla="*/ 6858000 h 6858000"/>
              <a:gd name="connsiteX3" fmla="*/ 0 w 3796940"/>
              <a:gd name="connsiteY3" fmla="*/ 6858000 h 6858000"/>
              <a:gd name="connsiteX4" fmla="*/ 0 w 379694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96940" h="6858000">
                <a:moveTo>
                  <a:pt x="0" y="0"/>
                </a:moveTo>
                <a:lnTo>
                  <a:pt x="3253732" y="0"/>
                </a:lnTo>
                <a:lnTo>
                  <a:pt x="379694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ED266A55-362B-7E2B-7F9C-26AC7CE3B8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9924" y="6146056"/>
            <a:ext cx="585971" cy="197518"/>
          </a:xfrm>
          <a:prstGeom prst="rect">
            <a:avLst/>
          </a:prstGeom>
        </p:spPr>
      </p:pic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A2A0BDD5-27D4-3128-5193-80C4DFF73FF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18518" y="1226521"/>
            <a:ext cx="7496175" cy="1117600"/>
          </a:xfrm>
        </p:spPr>
        <p:txBody>
          <a:bodyPr>
            <a:normAutofit/>
          </a:bodyPr>
          <a:lstStyle>
            <a:lvl1pPr>
              <a:defRPr sz="1800">
                <a:latin typeface="+mn-lt"/>
                <a:ea typeface="Inter SemiBold" panose="02000503000000020004" pitchFamily="2" charset="0"/>
              </a:defRPr>
            </a:lvl1pPr>
          </a:lstStyle>
          <a:p>
            <a:r>
              <a:rPr lang="en-GB" dirty="0">
                <a:solidFill>
                  <a:srgbClr val="0E0E0E"/>
                </a:solidFill>
                <a:latin typeface="+mn-lt"/>
              </a:rPr>
              <a:t>Please use this space to insert written content as required</a:t>
            </a:r>
            <a:endParaRPr lang="en-GB" dirty="0">
              <a:solidFill>
                <a:srgbClr val="0E0E0E"/>
              </a:solidFill>
              <a:latin typeface="Lato" panose="020F0502020204030203" pitchFamily="34" charset="77"/>
            </a:endParaRPr>
          </a:p>
        </p:txBody>
      </p:sp>
      <p:sp>
        <p:nvSpPr>
          <p:cNvPr id="30" name="Text Placeholder 4">
            <a:extLst>
              <a:ext uri="{FF2B5EF4-FFF2-40B4-BE49-F238E27FC236}">
                <a16:creationId xmlns:a16="http://schemas.microsoft.com/office/drawing/2014/main" id="{C943901F-1B66-43BA-F592-D233A8B6F7A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18518" y="3155384"/>
            <a:ext cx="7496175" cy="11176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GB" sz="1800" dirty="0">
                <a:solidFill>
                  <a:srgbClr val="0E0E0E"/>
                </a:solidFill>
                <a:latin typeface="+mn-lt"/>
                <a:ea typeface="Inter SemiBold" panose="02000503000000020004" pitchFamily="2" charset="0"/>
              </a:defRPr>
            </a:lvl1pPr>
          </a:lstStyle>
          <a:p>
            <a:pPr lvl="0"/>
            <a:r>
              <a:rPr lang="en-GB" dirty="0">
                <a:solidFill>
                  <a:srgbClr val="0E0E0E"/>
                </a:solidFill>
                <a:latin typeface="+mn-lt"/>
              </a:rPr>
              <a:t>Please use this space to insert written content as required</a:t>
            </a:r>
            <a:endParaRPr lang="en-GB" dirty="0">
              <a:solidFill>
                <a:srgbClr val="0E0E0E"/>
              </a:solidFill>
              <a:latin typeface="Lato" panose="020F0502020204030203" pitchFamily="34" charset="77"/>
            </a:endParaRPr>
          </a:p>
        </p:txBody>
      </p:sp>
      <p:sp>
        <p:nvSpPr>
          <p:cNvPr id="32" name="Text Placeholder 4">
            <a:extLst>
              <a:ext uri="{FF2B5EF4-FFF2-40B4-BE49-F238E27FC236}">
                <a16:creationId xmlns:a16="http://schemas.microsoft.com/office/drawing/2014/main" id="{DF95E135-FDFD-BA6C-B4FA-547D5583589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17963" y="5072350"/>
            <a:ext cx="7496175" cy="1117600"/>
          </a:xfrm>
        </p:spPr>
        <p:txBody>
          <a:bodyPr>
            <a:normAutofit/>
          </a:bodyPr>
          <a:lstStyle>
            <a:lvl1pPr>
              <a:defRPr sz="1800">
                <a:latin typeface="+mn-lt"/>
              </a:defRPr>
            </a:lvl1pPr>
          </a:lstStyle>
          <a:p>
            <a:r>
              <a:rPr lang="en-GB" dirty="0">
                <a:solidFill>
                  <a:srgbClr val="0E0E0E"/>
                </a:solidFill>
                <a:latin typeface="+mn-lt"/>
              </a:rPr>
              <a:t>Please use this space to insert written content as required</a:t>
            </a:r>
            <a:endParaRPr lang="en-GB" dirty="0">
              <a:solidFill>
                <a:srgbClr val="0E0E0E"/>
              </a:solidFill>
              <a:latin typeface="Lato" panose="020F050202020403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76930335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Image (Te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9D6532A7-2381-C31B-2DC2-6BFF6B382F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-1" y="0"/>
            <a:ext cx="4237023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11" name="Picture Placeholder 11">
            <a:extLst>
              <a:ext uri="{FF2B5EF4-FFF2-40B4-BE49-F238E27FC236}">
                <a16:creationId xmlns:a16="http://schemas.microsoft.com/office/drawing/2014/main" id="{3AC38256-C8D9-6119-42DD-A10574D387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929468" y="-4527"/>
            <a:ext cx="4905895" cy="6867054"/>
          </a:xfrm>
          <a:custGeom>
            <a:avLst/>
            <a:gdLst>
              <a:gd name="connsiteX0" fmla="*/ 0 w 4905895"/>
              <a:gd name="connsiteY0" fmla="*/ 0 h 6858000"/>
              <a:gd name="connsiteX1" fmla="*/ 4905895 w 4905895"/>
              <a:gd name="connsiteY1" fmla="*/ 0 h 6858000"/>
              <a:gd name="connsiteX2" fmla="*/ 4905895 w 4905895"/>
              <a:gd name="connsiteY2" fmla="*/ 6858000 h 6858000"/>
              <a:gd name="connsiteX3" fmla="*/ 0 w 4905895"/>
              <a:gd name="connsiteY3" fmla="*/ 6858000 h 6858000"/>
              <a:gd name="connsiteX4" fmla="*/ 0 w 4905895"/>
              <a:gd name="connsiteY4" fmla="*/ 0 h 6858000"/>
              <a:gd name="connsiteX0" fmla="*/ 941561 w 4905895"/>
              <a:gd name="connsiteY0" fmla="*/ 0 h 6867054"/>
              <a:gd name="connsiteX1" fmla="*/ 4905895 w 4905895"/>
              <a:gd name="connsiteY1" fmla="*/ 9054 h 6867054"/>
              <a:gd name="connsiteX2" fmla="*/ 4905895 w 4905895"/>
              <a:gd name="connsiteY2" fmla="*/ 6867054 h 6867054"/>
              <a:gd name="connsiteX3" fmla="*/ 0 w 4905895"/>
              <a:gd name="connsiteY3" fmla="*/ 6867054 h 6867054"/>
              <a:gd name="connsiteX4" fmla="*/ 941561 w 4905895"/>
              <a:gd name="connsiteY4" fmla="*/ 0 h 6867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05895" h="6867054">
                <a:moveTo>
                  <a:pt x="941561" y="0"/>
                </a:moveTo>
                <a:lnTo>
                  <a:pt x="4905895" y="9054"/>
                </a:lnTo>
                <a:lnTo>
                  <a:pt x="4905895" y="6867054"/>
                </a:lnTo>
                <a:lnTo>
                  <a:pt x="0" y="6867054"/>
                </a:lnTo>
                <a:lnTo>
                  <a:pt x="941561" y="0"/>
                </a:lnTo>
                <a:close/>
              </a:path>
            </a:pathLst>
          </a:custGeo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D69804D-586D-7C4C-BAE5-0FAC1C8A94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835363" y="6791"/>
            <a:ext cx="4356636" cy="6858000"/>
          </a:xfrm>
          <a:prstGeom prst="rect">
            <a:avLst/>
          </a:prstGeom>
          <a:solidFill>
            <a:srgbClr val="F7F4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DF62BF7-BCB5-6E40-BF7A-8FE36C62722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247672" y="697027"/>
            <a:ext cx="3305895" cy="1109207"/>
          </a:xfrm>
        </p:spPr>
        <p:txBody>
          <a:bodyPr/>
          <a:lstStyle>
            <a:lvl1pPr>
              <a:defRPr sz="2800" b="1">
                <a:solidFill>
                  <a:srgbClr val="222222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This is a sample quote layout page</a:t>
            </a:r>
            <a:endParaRPr lang="en-US" dirty="0"/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C1AC07EA-B101-2B47-93F9-A49290842AE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48228" y="2448783"/>
            <a:ext cx="3305339" cy="1109207"/>
          </a:xfrm>
        </p:spPr>
        <p:txBody>
          <a:bodyPr>
            <a:normAutofit/>
          </a:bodyPr>
          <a:lstStyle>
            <a:lvl1pPr>
              <a:defRPr sz="1800" b="0" i="0">
                <a:latin typeface="+mn-lt"/>
                <a:ea typeface="Inter" panose="02000503000000020004" pitchFamily="2" charset="0"/>
              </a:defRPr>
            </a:lvl1pPr>
          </a:lstStyle>
          <a:p>
            <a:r>
              <a:rPr lang="en-GB" dirty="0">
                <a:solidFill>
                  <a:srgbClr val="0E0E0E"/>
                </a:solidFill>
                <a:latin typeface="+mn-lt"/>
              </a:rPr>
              <a:t>“Insert quote or other important information to highlight here.”</a:t>
            </a:r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04346E8A-9F1F-9146-9406-50ECCE3E29D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48228" y="3926072"/>
            <a:ext cx="3305339" cy="1220117"/>
          </a:xfrm>
        </p:spPr>
        <p:txBody>
          <a:bodyPr>
            <a:normAutofit/>
          </a:bodyPr>
          <a:lstStyle>
            <a:lvl1pPr>
              <a:defRPr sz="1800" b="0" i="0">
                <a:latin typeface="+mn-lt"/>
                <a:ea typeface="Inter" panose="02000503000000020004" pitchFamily="2" charset="0"/>
              </a:defRPr>
            </a:lvl1pPr>
          </a:lstStyle>
          <a:p>
            <a:r>
              <a:rPr lang="en-GB" dirty="0">
                <a:solidFill>
                  <a:srgbClr val="0E0E0E"/>
                </a:solidFill>
                <a:latin typeface="+mn-lt"/>
              </a:rPr>
              <a:t>Insert name and job title here</a:t>
            </a:r>
          </a:p>
          <a:p>
            <a:endParaRPr lang="en-GB" dirty="0">
              <a:solidFill>
                <a:srgbClr val="0E0E0E"/>
              </a:solidFill>
              <a:latin typeface="Lato" panose="020F0502020204030203" pitchFamily="34" charset="77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A70CE413-9FF6-C607-D9B2-C926631A96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9924" y="6146056"/>
            <a:ext cx="585971" cy="197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4162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(Teal)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3F90F9EA-6261-2BB5-A397-03E61B490C7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24988" y="722208"/>
            <a:ext cx="4120710" cy="127635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000" b="1" i="0">
                <a:solidFill>
                  <a:schemeClr val="bg1"/>
                </a:solidFill>
                <a:latin typeface="Lora SemiBold" pitchFamily="2" charset="77"/>
              </a:defRPr>
            </a:lvl1pPr>
          </a:lstStyle>
          <a:p>
            <a:r>
              <a:rPr lang="en-US" dirty="0"/>
              <a:t>This is a sample title page layout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F82F9766-4972-F174-153B-268D85F81A7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4988" y="2241489"/>
            <a:ext cx="3924300" cy="135651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Subtitle here please</a:t>
            </a:r>
            <a:endParaRPr lang="en-US" dirty="0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B414633-21DA-146B-1F4C-E0DC80EA81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30875" y="-9054"/>
            <a:ext cx="6461125" cy="6867053"/>
          </a:xfrm>
          <a:custGeom>
            <a:avLst/>
            <a:gdLst>
              <a:gd name="connsiteX0" fmla="*/ 0 w 6461125"/>
              <a:gd name="connsiteY0" fmla="*/ 0 h 6858000"/>
              <a:gd name="connsiteX1" fmla="*/ 6461125 w 6461125"/>
              <a:gd name="connsiteY1" fmla="*/ 0 h 6858000"/>
              <a:gd name="connsiteX2" fmla="*/ 6461125 w 6461125"/>
              <a:gd name="connsiteY2" fmla="*/ 6858000 h 6858000"/>
              <a:gd name="connsiteX3" fmla="*/ 0 w 6461125"/>
              <a:gd name="connsiteY3" fmla="*/ 6858000 h 6858000"/>
              <a:gd name="connsiteX4" fmla="*/ 0 w 6461125"/>
              <a:gd name="connsiteY4" fmla="*/ 0 h 6858000"/>
              <a:gd name="connsiteX0" fmla="*/ 1910281 w 6461125"/>
              <a:gd name="connsiteY0" fmla="*/ 0 h 6867053"/>
              <a:gd name="connsiteX1" fmla="*/ 6461125 w 6461125"/>
              <a:gd name="connsiteY1" fmla="*/ 9053 h 6867053"/>
              <a:gd name="connsiteX2" fmla="*/ 6461125 w 6461125"/>
              <a:gd name="connsiteY2" fmla="*/ 6867053 h 6867053"/>
              <a:gd name="connsiteX3" fmla="*/ 0 w 6461125"/>
              <a:gd name="connsiteY3" fmla="*/ 6867053 h 6867053"/>
              <a:gd name="connsiteX4" fmla="*/ 1910281 w 6461125"/>
              <a:gd name="connsiteY4" fmla="*/ 0 h 6867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61125" h="6867053">
                <a:moveTo>
                  <a:pt x="1910281" y="0"/>
                </a:moveTo>
                <a:lnTo>
                  <a:pt x="6461125" y="9053"/>
                </a:lnTo>
                <a:lnTo>
                  <a:pt x="6461125" y="6867053"/>
                </a:lnTo>
                <a:lnTo>
                  <a:pt x="0" y="6867053"/>
                </a:lnTo>
                <a:lnTo>
                  <a:pt x="1910281" y="0"/>
                </a:lnTo>
                <a:close/>
              </a:path>
            </a:pathLst>
          </a:cu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A725F94-97E3-8C0E-43B9-A9A8A0570C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4988" y="5795023"/>
            <a:ext cx="3746500" cy="381000"/>
          </a:xfrm>
          <a:prstGeom prst="rect">
            <a:avLst/>
          </a:prstGeom>
        </p:spPr>
      </p:pic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BA88F966-6CFC-187F-ED67-B6C62B8A5C90}"/>
              </a:ext>
            </a:extLst>
          </p:cNvPr>
          <p:cNvSpPr txBox="1">
            <a:spLocks/>
          </p:cNvSpPr>
          <p:nvPr userDrawn="1"/>
        </p:nvSpPr>
        <p:spPr>
          <a:xfrm>
            <a:off x="4724400" y="631774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C04DF40-495D-ED41-91BB-C1D52B6AEB39}" type="slidenum">
              <a:rPr lang="en-US" sz="120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pPr algn="ctr"/>
              <a:t>‹#›</a:t>
            </a:fld>
            <a:endParaRPr lang="en-US" sz="12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382334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Image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8F2988EB-0ED3-084C-A870-1F77059769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-9054"/>
            <a:ext cx="4237023" cy="6858000"/>
          </a:xfrm>
          <a:prstGeom prst="rect">
            <a:avLst/>
          </a:prstGeom>
          <a:solidFill>
            <a:srgbClr val="0043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D69804D-586D-7C4C-BAE5-0FAC1C8A94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835983" y="0"/>
            <a:ext cx="4356017" cy="6858000"/>
          </a:xfrm>
          <a:prstGeom prst="rect">
            <a:avLst/>
          </a:prstGeom>
          <a:solidFill>
            <a:srgbClr val="F7F4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DF62BF7-BCB5-6E40-BF7A-8FE36C62722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247672" y="697027"/>
            <a:ext cx="3305895" cy="1109207"/>
          </a:xfrm>
        </p:spPr>
        <p:txBody>
          <a:bodyPr/>
          <a:lstStyle>
            <a:lvl1pPr>
              <a:defRPr sz="2800" b="1" i="0">
                <a:solidFill>
                  <a:schemeClr val="tx1"/>
                </a:solidFill>
                <a:latin typeface="Lora SemiBold" pitchFamily="2" charset="77"/>
              </a:defRPr>
            </a:lvl1pPr>
          </a:lstStyle>
          <a:p>
            <a:pPr lvl="0"/>
            <a:r>
              <a:rPr lang="en-GB" dirty="0"/>
              <a:t>This is a sample quote layout page</a:t>
            </a:r>
            <a:endParaRPr lang="en-US" dirty="0"/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6AB867DE-1E97-720D-D158-1654870BFA92}"/>
              </a:ext>
            </a:extLst>
          </p:cNvPr>
          <p:cNvSpPr txBox="1">
            <a:spLocks/>
          </p:cNvSpPr>
          <p:nvPr/>
        </p:nvSpPr>
        <p:spPr>
          <a:xfrm>
            <a:off x="4724400" y="631774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C04DF40-495D-ED41-91BB-C1D52B6AEB39}" type="slidenum">
              <a:rPr lang="en-US" sz="120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pPr algn="ctr"/>
              <a:t>‹#›</a:t>
            </a:fld>
            <a:endParaRPr lang="en-US" sz="12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11" name="Picture Placeholder 11">
            <a:extLst>
              <a:ext uri="{FF2B5EF4-FFF2-40B4-BE49-F238E27FC236}">
                <a16:creationId xmlns:a16="http://schemas.microsoft.com/office/drawing/2014/main" id="{3AC38256-C8D9-6119-42DD-A10574D387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930088" y="-9054"/>
            <a:ext cx="4905895" cy="6867054"/>
          </a:xfrm>
          <a:custGeom>
            <a:avLst/>
            <a:gdLst>
              <a:gd name="connsiteX0" fmla="*/ 0 w 4905895"/>
              <a:gd name="connsiteY0" fmla="*/ 0 h 6858000"/>
              <a:gd name="connsiteX1" fmla="*/ 4905895 w 4905895"/>
              <a:gd name="connsiteY1" fmla="*/ 0 h 6858000"/>
              <a:gd name="connsiteX2" fmla="*/ 4905895 w 4905895"/>
              <a:gd name="connsiteY2" fmla="*/ 6858000 h 6858000"/>
              <a:gd name="connsiteX3" fmla="*/ 0 w 4905895"/>
              <a:gd name="connsiteY3" fmla="*/ 6858000 h 6858000"/>
              <a:gd name="connsiteX4" fmla="*/ 0 w 4905895"/>
              <a:gd name="connsiteY4" fmla="*/ 0 h 6858000"/>
              <a:gd name="connsiteX0" fmla="*/ 941561 w 4905895"/>
              <a:gd name="connsiteY0" fmla="*/ 0 h 6867054"/>
              <a:gd name="connsiteX1" fmla="*/ 4905895 w 4905895"/>
              <a:gd name="connsiteY1" fmla="*/ 9054 h 6867054"/>
              <a:gd name="connsiteX2" fmla="*/ 4905895 w 4905895"/>
              <a:gd name="connsiteY2" fmla="*/ 6867054 h 6867054"/>
              <a:gd name="connsiteX3" fmla="*/ 0 w 4905895"/>
              <a:gd name="connsiteY3" fmla="*/ 6867054 h 6867054"/>
              <a:gd name="connsiteX4" fmla="*/ 941561 w 4905895"/>
              <a:gd name="connsiteY4" fmla="*/ 0 h 6867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05895" h="6867054">
                <a:moveTo>
                  <a:pt x="941561" y="0"/>
                </a:moveTo>
                <a:lnTo>
                  <a:pt x="4905895" y="9054"/>
                </a:lnTo>
                <a:lnTo>
                  <a:pt x="4905895" y="6867054"/>
                </a:lnTo>
                <a:lnTo>
                  <a:pt x="0" y="6867054"/>
                </a:lnTo>
                <a:lnTo>
                  <a:pt x="941561" y="0"/>
                </a:lnTo>
                <a:close/>
              </a:path>
            </a:pathLst>
          </a:custGeo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6" name="Slide Number Placeholder 3">
            <a:extLst>
              <a:ext uri="{FF2B5EF4-FFF2-40B4-BE49-F238E27FC236}">
                <a16:creationId xmlns:a16="http://schemas.microsoft.com/office/drawing/2014/main" id="{6AB867DE-1E97-720D-D158-1654870BFA92}"/>
              </a:ext>
            </a:extLst>
          </p:cNvPr>
          <p:cNvSpPr txBox="1">
            <a:spLocks/>
          </p:cNvSpPr>
          <p:nvPr/>
        </p:nvSpPr>
        <p:spPr>
          <a:xfrm>
            <a:off x="4724400" y="631774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C04DF40-495D-ED41-91BB-C1D52B6AEB39}" type="slidenum">
              <a:rPr lang="en-US" sz="120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pPr algn="ctr"/>
              <a:t>‹#›</a:t>
            </a:fld>
            <a:endParaRPr lang="en-US" sz="12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6BAE15BA-2193-296B-8642-DB0B39937A30}"/>
              </a:ext>
            </a:extLst>
          </p:cNvPr>
          <p:cNvSpPr txBox="1">
            <a:spLocks/>
          </p:cNvSpPr>
          <p:nvPr/>
        </p:nvSpPr>
        <p:spPr>
          <a:xfrm>
            <a:off x="4724400" y="631774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C04DF40-495D-ED41-91BB-C1D52B6AEB39}" type="slidenum">
              <a:rPr lang="en-US" sz="120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pPr algn="ctr"/>
              <a:t>‹#›</a:t>
            </a:fld>
            <a:endParaRPr lang="en-US" sz="12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20" name="Slide Number Placeholder 3">
            <a:extLst>
              <a:ext uri="{FF2B5EF4-FFF2-40B4-BE49-F238E27FC236}">
                <a16:creationId xmlns:a16="http://schemas.microsoft.com/office/drawing/2014/main" id="{97126ACB-6B72-1A59-AFD0-B7E5EEC9E6E1}"/>
              </a:ext>
            </a:extLst>
          </p:cNvPr>
          <p:cNvSpPr txBox="1">
            <a:spLocks/>
          </p:cNvSpPr>
          <p:nvPr userDrawn="1"/>
        </p:nvSpPr>
        <p:spPr>
          <a:xfrm>
            <a:off x="4724400" y="631774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C04DF40-495D-ED41-91BB-C1D52B6AEB39}" type="slidenum">
              <a:rPr lang="en-US" sz="120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pPr algn="ctr"/>
              <a:t>‹#›</a:t>
            </a:fld>
            <a:endParaRPr lang="en-US" sz="12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80A8262E-7C1D-FBC5-5186-2C109D60EE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9924" y="6146056"/>
            <a:ext cx="585971" cy="197518"/>
          </a:xfrm>
          <a:prstGeom prst="rect">
            <a:avLst/>
          </a:prstGeom>
        </p:spPr>
      </p:pic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76407579-E86A-AE02-6226-DB1307313EA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48228" y="2448783"/>
            <a:ext cx="3305339" cy="1109207"/>
          </a:xfrm>
        </p:spPr>
        <p:txBody>
          <a:bodyPr>
            <a:normAutofit/>
          </a:bodyPr>
          <a:lstStyle>
            <a:lvl1pPr>
              <a:defRPr sz="1800" b="0" i="0">
                <a:latin typeface="+mn-lt"/>
                <a:ea typeface="Inter" panose="02000503000000020004" pitchFamily="2" charset="0"/>
              </a:defRPr>
            </a:lvl1pPr>
          </a:lstStyle>
          <a:p>
            <a:r>
              <a:rPr lang="en-GB" dirty="0">
                <a:solidFill>
                  <a:srgbClr val="0E0E0E"/>
                </a:solidFill>
                <a:latin typeface="+mn-lt"/>
              </a:rPr>
              <a:t>“Insert quote or other important information to highlight here.”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72692D05-3C72-A127-0E6A-B193CDCC600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48228" y="3926072"/>
            <a:ext cx="3305339" cy="1220117"/>
          </a:xfrm>
        </p:spPr>
        <p:txBody>
          <a:bodyPr>
            <a:normAutofit/>
          </a:bodyPr>
          <a:lstStyle>
            <a:lvl1pPr>
              <a:defRPr sz="1800" b="0" i="0">
                <a:latin typeface="+mn-lt"/>
                <a:ea typeface="Inter" panose="02000503000000020004" pitchFamily="2" charset="0"/>
              </a:defRPr>
            </a:lvl1pPr>
          </a:lstStyle>
          <a:p>
            <a:r>
              <a:rPr lang="en-GB" dirty="0">
                <a:solidFill>
                  <a:srgbClr val="0E0E0E"/>
                </a:solidFill>
                <a:latin typeface="+mn-lt"/>
              </a:rPr>
              <a:t>Insert name and job title here</a:t>
            </a:r>
          </a:p>
          <a:p>
            <a:endParaRPr lang="en-GB" dirty="0">
              <a:solidFill>
                <a:srgbClr val="0E0E0E"/>
              </a:solidFill>
              <a:latin typeface="Lato" panose="020F050202020403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35928006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xample Image (Te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FAD400DA-183B-B416-6ECA-CDFE2EDB42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-1" y="0"/>
            <a:ext cx="4237023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75A84D0F-2196-DF89-C270-C10DF42B45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929467" y="0"/>
            <a:ext cx="4905895" cy="6867054"/>
          </a:xfrm>
          <a:custGeom>
            <a:avLst/>
            <a:gdLst>
              <a:gd name="connsiteX0" fmla="*/ 0 w 4905895"/>
              <a:gd name="connsiteY0" fmla="*/ 0 h 6858000"/>
              <a:gd name="connsiteX1" fmla="*/ 4905895 w 4905895"/>
              <a:gd name="connsiteY1" fmla="*/ 0 h 6858000"/>
              <a:gd name="connsiteX2" fmla="*/ 4905895 w 4905895"/>
              <a:gd name="connsiteY2" fmla="*/ 6858000 h 6858000"/>
              <a:gd name="connsiteX3" fmla="*/ 0 w 4905895"/>
              <a:gd name="connsiteY3" fmla="*/ 6858000 h 6858000"/>
              <a:gd name="connsiteX4" fmla="*/ 0 w 4905895"/>
              <a:gd name="connsiteY4" fmla="*/ 0 h 6858000"/>
              <a:gd name="connsiteX0" fmla="*/ 941561 w 4905895"/>
              <a:gd name="connsiteY0" fmla="*/ 0 h 6867054"/>
              <a:gd name="connsiteX1" fmla="*/ 4905895 w 4905895"/>
              <a:gd name="connsiteY1" fmla="*/ 9054 h 6867054"/>
              <a:gd name="connsiteX2" fmla="*/ 4905895 w 4905895"/>
              <a:gd name="connsiteY2" fmla="*/ 6867054 h 6867054"/>
              <a:gd name="connsiteX3" fmla="*/ 0 w 4905895"/>
              <a:gd name="connsiteY3" fmla="*/ 6867054 h 6867054"/>
              <a:gd name="connsiteX4" fmla="*/ 941561 w 4905895"/>
              <a:gd name="connsiteY4" fmla="*/ 0 h 6867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05895" h="6867054">
                <a:moveTo>
                  <a:pt x="941561" y="0"/>
                </a:moveTo>
                <a:lnTo>
                  <a:pt x="4905895" y="9054"/>
                </a:lnTo>
                <a:lnTo>
                  <a:pt x="4905895" y="6867054"/>
                </a:lnTo>
                <a:lnTo>
                  <a:pt x="0" y="6867054"/>
                </a:lnTo>
                <a:lnTo>
                  <a:pt x="941561" y="0"/>
                </a:lnTo>
                <a:close/>
              </a:path>
            </a:pathLst>
          </a:custGeo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BAD4AF8-AA18-5A42-BB2F-5211ADA7E94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6384" y="697028"/>
            <a:ext cx="2433083" cy="4190385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000" b="1" i="0">
                <a:solidFill>
                  <a:schemeClr val="bg1"/>
                </a:solidFill>
                <a:latin typeface="Lora SemiBold" pitchFamily="2" charset="77"/>
              </a:defRPr>
            </a:lvl1pPr>
          </a:lstStyle>
          <a:p>
            <a:r>
              <a:rPr lang="en-US" dirty="0"/>
              <a:t>This is a sample page layout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D69804D-586D-7C4C-BAE5-0FAC1C8A94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835362" y="0"/>
            <a:ext cx="4356637" cy="6858000"/>
          </a:xfrm>
          <a:prstGeom prst="rect">
            <a:avLst/>
          </a:prstGeom>
          <a:solidFill>
            <a:srgbClr val="F7F4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F62BF7-BCB5-6E40-BF7A-8FE36C62722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247673" y="697028"/>
            <a:ext cx="2863332" cy="741776"/>
          </a:xfrm>
        </p:spPr>
        <p:txBody>
          <a:bodyPr/>
          <a:lstStyle>
            <a:lvl1pPr>
              <a:defRPr sz="2800" b="1" i="0">
                <a:latin typeface="+mj-lt"/>
                <a:ea typeface="Inter SemiBold" panose="02000503000000020004" pitchFamily="2" charset="0"/>
              </a:defRPr>
            </a:lvl1pPr>
          </a:lstStyle>
          <a:p>
            <a:pPr lvl="0"/>
            <a:r>
              <a:rPr lang="en-GB" dirty="0"/>
              <a:t>Example 1</a:t>
            </a:r>
            <a:endParaRPr lang="en-US" dirty="0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CBB12C6A-B190-0441-8AB6-F4FCE56171C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47673" y="3231365"/>
            <a:ext cx="2863332" cy="741776"/>
          </a:xfrm>
        </p:spPr>
        <p:txBody>
          <a:bodyPr/>
          <a:lstStyle>
            <a:lvl1pPr>
              <a:defRPr sz="2800" b="1" i="0">
                <a:latin typeface="+mj-lt"/>
                <a:ea typeface="Inter SemiBold" panose="02000503000000020004" pitchFamily="2" charset="0"/>
              </a:defRPr>
            </a:lvl1pPr>
          </a:lstStyle>
          <a:p>
            <a:pPr lvl="0"/>
            <a:r>
              <a:rPr lang="en-GB" dirty="0"/>
              <a:t>Example 2</a:t>
            </a:r>
            <a:endParaRPr lang="en-US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778166AC-89E6-95FC-9FA7-C87859540E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9923" y="6146056"/>
            <a:ext cx="585971" cy="197518"/>
          </a:xfrm>
          <a:prstGeom prst="rect">
            <a:avLst/>
          </a:prstGeom>
        </p:spPr>
      </p:pic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5E236098-C915-0533-0191-5EBDF88E0BB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48228" y="1452117"/>
            <a:ext cx="3447388" cy="1220117"/>
          </a:xfrm>
        </p:spPr>
        <p:txBody>
          <a:bodyPr>
            <a:normAutofit/>
          </a:bodyPr>
          <a:lstStyle>
            <a:lvl1pPr>
              <a:defRPr sz="1800" b="0" i="0">
                <a:latin typeface="+mn-lt"/>
                <a:ea typeface="Inter" panose="02000503000000020004" pitchFamily="2" charset="0"/>
              </a:defRPr>
            </a:lvl1pPr>
          </a:lstStyle>
          <a:p>
            <a:r>
              <a:rPr lang="en-GB" dirty="0">
                <a:solidFill>
                  <a:srgbClr val="0E0E0E"/>
                </a:solidFill>
                <a:latin typeface="+mn-lt"/>
              </a:rPr>
              <a:t>Please use this space to insert written content as required 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FFB2A313-9F49-955D-B3D2-D53804BF653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48228" y="3986454"/>
            <a:ext cx="3447388" cy="1220117"/>
          </a:xfrm>
        </p:spPr>
        <p:txBody>
          <a:bodyPr>
            <a:normAutofit/>
          </a:bodyPr>
          <a:lstStyle>
            <a:lvl1pPr>
              <a:defRPr sz="1800" b="0" i="0">
                <a:latin typeface="+mn-lt"/>
                <a:ea typeface="Inter" panose="02000503000000020004" pitchFamily="2" charset="0"/>
              </a:defRPr>
            </a:lvl1pPr>
          </a:lstStyle>
          <a:p>
            <a:r>
              <a:rPr lang="en-GB" dirty="0">
                <a:solidFill>
                  <a:srgbClr val="0E0E0E"/>
                </a:solidFill>
                <a:latin typeface="+mn-lt"/>
              </a:rPr>
              <a:t>Please use this space to insert written content as required</a:t>
            </a:r>
          </a:p>
        </p:txBody>
      </p:sp>
    </p:spTree>
    <p:extLst>
      <p:ext uri="{BB962C8B-B14F-4D97-AF65-F5344CB8AC3E}">
        <p14:creationId xmlns:p14="http://schemas.microsoft.com/office/powerpoint/2010/main" val="29274727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xample Image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A2377DF3-4D27-DDA6-BD49-0C83FFDFCF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9054"/>
            <a:ext cx="4237023" cy="6858000"/>
          </a:xfrm>
          <a:prstGeom prst="rect">
            <a:avLst/>
          </a:prstGeom>
          <a:solidFill>
            <a:srgbClr val="0043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BAD4AF8-AA18-5A42-BB2F-5211ADA7E94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6384" y="697028"/>
            <a:ext cx="2433083" cy="4190385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000" b="1" i="0">
                <a:solidFill>
                  <a:schemeClr val="bg1"/>
                </a:solidFill>
                <a:latin typeface="Lora SemiBold" pitchFamily="2" charset="77"/>
              </a:defRPr>
            </a:lvl1pPr>
          </a:lstStyle>
          <a:p>
            <a:r>
              <a:rPr lang="en-US" dirty="0"/>
              <a:t>This is a sample page layout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D69804D-586D-7C4C-BAE5-0FAC1C8A94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835362" y="0"/>
            <a:ext cx="4356637" cy="6858000"/>
          </a:xfrm>
          <a:prstGeom prst="rect">
            <a:avLst/>
          </a:prstGeom>
          <a:solidFill>
            <a:srgbClr val="F7F4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F62BF7-BCB5-6E40-BF7A-8FE36C62722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247673" y="697028"/>
            <a:ext cx="2863332" cy="741776"/>
          </a:xfrm>
        </p:spPr>
        <p:txBody>
          <a:bodyPr/>
          <a:lstStyle>
            <a:lvl1pPr>
              <a:defRPr sz="2800" b="1" i="0">
                <a:latin typeface="+mj-lt"/>
                <a:ea typeface="Inter SemiBold" panose="02000503000000020004" pitchFamily="2" charset="0"/>
              </a:defRPr>
            </a:lvl1pPr>
          </a:lstStyle>
          <a:p>
            <a:pPr lvl="0"/>
            <a:r>
              <a:rPr lang="en-GB" dirty="0"/>
              <a:t>Example 1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1AC07EA-B101-2B47-93F9-A49290842AE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48228" y="1452117"/>
            <a:ext cx="3447388" cy="1220117"/>
          </a:xfrm>
        </p:spPr>
        <p:txBody>
          <a:bodyPr>
            <a:normAutofit/>
          </a:bodyPr>
          <a:lstStyle>
            <a:lvl1pPr>
              <a:defRPr sz="1800" b="0" i="0">
                <a:latin typeface="+mn-lt"/>
                <a:ea typeface="Inter" panose="02000503000000020004" pitchFamily="2" charset="0"/>
              </a:defRPr>
            </a:lvl1pPr>
          </a:lstStyle>
          <a:p>
            <a:r>
              <a:rPr lang="en-GB" dirty="0">
                <a:solidFill>
                  <a:srgbClr val="0E0E0E"/>
                </a:solidFill>
                <a:latin typeface="+mn-lt"/>
              </a:rPr>
              <a:t>Please use this space to insert written content as required 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CBB12C6A-B190-0441-8AB6-F4FCE56171C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47673" y="3231365"/>
            <a:ext cx="2863332" cy="741776"/>
          </a:xfrm>
        </p:spPr>
        <p:txBody>
          <a:bodyPr/>
          <a:lstStyle>
            <a:lvl1pPr>
              <a:defRPr sz="2800" b="1" i="0">
                <a:latin typeface="+mj-lt"/>
                <a:ea typeface="Inter SemiBold" panose="02000503000000020004" pitchFamily="2" charset="0"/>
              </a:defRPr>
            </a:lvl1pPr>
          </a:lstStyle>
          <a:p>
            <a:pPr lvl="0"/>
            <a:r>
              <a:rPr lang="en-GB" dirty="0"/>
              <a:t>Example 2</a:t>
            </a:r>
            <a:endParaRPr lang="en-US" dirty="0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04346E8A-9F1F-9146-9406-50ECCE3E29D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48228" y="3986454"/>
            <a:ext cx="3447388" cy="1220117"/>
          </a:xfrm>
        </p:spPr>
        <p:txBody>
          <a:bodyPr>
            <a:normAutofit/>
          </a:bodyPr>
          <a:lstStyle>
            <a:lvl1pPr>
              <a:defRPr sz="1800" b="0" i="0">
                <a:latin typeface="+mn-lt"/>
                <a:ea typeface="Inter" panose="02000503000000020004" pitchFamily="2" charset="0"/>
              </a:defRPr>
            </a:lvl1pPr>
          </a:lstStyle>
          <a:p>
            <a:r>
              <a:rPr lang="en-GB" dirty="0">
                <a:solidFill>
                  <a:srgbClr val="0E0E0E"/>
                </a:solidFill>
                <a:latin typeface="+mn-lt"/>
              </a:rPr>
              <a:t>Please use this space to insert written content as required</a:t>
            </a:r>
          </a:p>
        </p:txBody>
      </p:sp>
      <p:sp>
        <p:nvSpPr>
          <p:cNvPr id="21" name="Picture Placeholder 11">
            <a:extLst>
              <a:ext uri="{FF2B5EF4-FFF2-40B4-BE49-F238E27FC236}">
                <a16:creationId xmlns:a16="http://schemas.microsoft.com/office/drawing/2014/main" id="{C8CFE05A-6CA3-6E40-94D1-03A9048CB9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929467" y="-9054"/>
            <a:ext cx="4905895" cy="6867054"/>
          </a:xfrm>
          <a:custGeom>
            <a:avLst/>
            <a:gdLst>
              <a:gd name="connsiteX0" fmla="*/ 0 w 4905895"/>
              <a:gd name="connsiteY0" fmla="*/ 0 h 6858000"/>
              <a:gd name="connsiteX1" fmla="*/ 4905895 w 4905895"/>
              <a:gd name="connsiteY1" fmla="*/ 0 h 6858000"/>
              <a:gd name="connsiteX2" fmla="*/ 4905895 w 4905895"/>
              <a:gd name="connsiteY2" fmla="*/ 6858000 h 6858000"/>
              <a:gd name="connsiteX3" fmla="*/ 0 w 4905895"/>
              <a:gd name="connsiteY3" fmla="*/ 6858000 h 6858000"/>
              <a:gd name="connsiteX4" fmla="*/ 0 w 4905895"/>
              <a:gd name="connsiteY4" fmla="*/ 0 h 6858000"/>
              <a:gd name="connsiteX0" fmla="*/ 941561 w 4905895"/>
              <a:gd name="connsiteY0" fmla="*/ 0 h 6867054"/>
              <a:gd name="connsiteX1" fmla="*/ 4905895 w 4905895"/>
              <a:gd name="connsiteY1" fmla="*/ 9054 h 6867054"/>
              <a:gd name="connsiteX2" fmla="*/ 4905895 w 4905895"/>
              <a:gd name="connsiteY2" fmla="*/ 6867054 h 6867054"/>
              <a:gd name="connsiteX3" fmla="*/ 0 w 4905895"/>
              <a:gd name="connsiteY3" fmla="*/ 6867054 h 6867054"/>
              <a:gd name="connsiteX4" fmla="*/ 941561 w 4905895"/>
              <a:gd name="connsiteY4" fmla="*/ 0 h 6867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05895" h="6867054">
                <a:moveTo>
                  <a:pt x="941561" y="0"/>
                </a:moveTo>
                <a:lnTo>
                  <a:pt x="4905895" y="9054"/>
                </a:lnTo>
                <a:lnTo>
                  <a:pt x="4905895" y="6867054"/>
                </a:lnTo>
                <a:lnTo>
                  <a:pt x="0" y="6867054"/>
                </a:lnTo>
                <a:lnTo>
                  <a:pt x="941561" y="0"/>
                </a:lnTo>
                <a:close/>
              </a:path>
            </a:pathLst>
          </a:custGeo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14EC3661-F305-0C99-24EC-2C86DEE61F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9924" y="6146056"/>
            <a:ext cx="585971" cy="197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8963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fograph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1">
            <a:extLst>
              <a:ext uri="{FF2B5EF4-FFF2-40B4-BE49-F238E27FC236}">
                <a16:creationId xmlns:a16="http://schemas.microsoft.com/office/drawing/2014/main" id="{83B87938-91E5-7A42-B3B8-E496B94114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981282" y="0"/>
            <a:ext cx="4214838" cy="3453092"/>
          </a:xfrm>
          <a:custGeom>
            <a:avLst/>
            <a:gdLst>
              <a:gd name="connsiteX0" fmla="*/ 0 w 4716000"/>
              <a:gd name="connsiteY0" fmla="*/ 3453092 h 3453092"/>
              <a:gd name="connsiteX1" fmla="*/ 504462 w 4716000"/>
              <a:gd name="connsiteY1" fmla="*/ 0 h 3453092"/>
              <a:gd name="connsiteX2" fmla="*/ 4716000 w 4716000"/>
              <a:gd name="connsiteY2" fmla="*/ 0 h 3453092"/>
              <a:gd name="connsiteX3" fmla="*/ 4211538 w 4716000"/>
              <a:gd name="connsiteY3" fmla="*/ 3453092 h 3453092"/>
              <a:gd name="connsiteX4" fmla="*/ 0 w 4716000"/>
              <a:gd name="connsiteY4" fmla="*/ 3453092 h 3453092"/>
              <a:gd name="connsiteX0" fmla="*/ 0 w 4232423"/>
              <a:gd name="connsiteY0" fmla="*/ 3453092 h 3453092"/>
              <a:gd name="connsiteX1" fmla="*/ 504462 w 4232423"/>
              <a:gd name="connsiteY1" fmla="*/ 0 h 3453092"/>
              <a:gd name="connsiteX2" fmla="*/ 4232423 w 4232423"/>
              <a:gd name="connsiteY2" fmla="*/ 0 h 3453092"/>
              <a:gd name="connsiteX3" fmla="*/ 4211538 w 4232423"/>
              <a:gd name="connsiteY3" fmla="*/ 3453092 h 3453092"/>
              <a:gd name="connsiteX4" fmla="*/ 0 w 4232423"/>
              <a:gd name="connsiteY4" fmla="*/ 3453092 h 3453092"/>
              <a:gd name="connsiteX0" fmla="*/ 0 w 4214838"/>
              <a:gd name="connsiteY0" fmla="*/ 3453092 h 3453092"/>
              <a:gd name="connsiteX1" fmla="*/ 504462 w 4214838"/>
              <a:gd name="connsiteY1" fmla="*/ 0 h 3453092"/>
              <a:gd name="connsiteX2" fmla="*/ 4214838 w 4214838"/>
              <a:gd name="connsiteY2" fmla="*/ 0 h 3453092"/>
              <a:gd name="connsiteX3" fmla="*/ 4211538 w 4214838"/>
              <a:gd name="connsiteY3" fmla="*/ 3453092 h 3453092"/>
              <a:gd name="connsiteX4" fmla="*/ 0 w 4214838"/>
              <a:gd name="connsiteY4" fmla="*/ 3453092 h 3453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4838" h="3453092">
                <a:moveTo>
                  <a:pt x="0" y="3453092"/>
                </a:moveTo>
                <a:lnTo>
                  <a:pt x="504462" y="0"/>
                </a:lnTo>
                <a:lnTo>
                  <a:pt x="4214838" y="0"/>
                </a:lnTo>
                <a:lnTo>
                  <a:pt x="4211538" y="3453092"/>
                </a:lnTo>
                <a:lnTo>
                  <a:pt x="0" y="3453092"/>
                </a:lnTo>
                <a:close/>
              </a:path>
            </a:pathLst>
          </a:custGeom>
          <a:ln>
            <a:noFill/>
          </a:ln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1" name="Picture Placeholder 11">
            <a:extLst>
              <a:ext uri="{FF2B5EF4-FFF2-40B4-BE49-F238E27FC236}">
                <a16:creationId xmlns:a16="http://schemas.microsoft.com/office/drawing/2014/main" id="{119C8A8D-2AC3-2B4C-A6C2-A3A6B2C90B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290438" y="3459198"/>
            <a:ext cx="4672038" cy="3398801"/>
          </a:xfrm>
          <a:custGeom>
            <a:avLst/>
            <a:gdLst>
              <a:gd name="connsiteX0" fmla="*/ 0 w 4716000"/>
              <a:gd name="connsiteY0" fmla="*/ 3398801 h 3398801"/>
              <a:gd name="connsiteX1" fmla="*/ 528819 w 4716000"/>
              <a:gd name="connsiteY1" fmla="*/ 0 h 3398801"/>
              <a:gd name="connsiteX2" fmla="*/ 4716000 w 4716000"/>
              <a:gd name="connsiteY2" fmla="*/ 0 h 3398801"/>
              <a:gd name="connsiteX3" fmla="*/ 4187181 w 4716000"/>
              <a:gd name="connsiteY3" fmla="*/ 3398801 h 3398801"/>
              <a:gd name="connsiteX4" fmla="*/ 0 w 4716000"/>
              <a:gd name="connsiteY4" fmla="*/ 3398801 h 3398801"/>
              <a:gd name="connsiteX0" fmla="*/ 0 w 4698415"/>
              <a:gd name="connsiteY0" fmla="*/ 3363632 h 3398801"/>
              <a:gd name="connsiteX1" fmla="*/ 511234 w 4698415"/>
              <a:gd name="connsiteY1" fmla="*/ 0 h 3398801"/>
              <a:gd name="connsiteX2" fmla="*/ 4698415 w 4698415"/>
              <a:gd name="connsiteY2" fmla="*/ 0 h 3398801"/>
              <a:gd name="connsiteX3" fmla="*/ 4169596 w 4698415"/>
              <a:gd name="connsiteY3" fmla="*/ 3398801 h 3398801"/>
              <a:gd name="connsiteX4" fmla="*/ 0 w 4698415"/>
              <a:gd name="connsiteY4" fmla="*/ 3363632 h 3398801"/>
              <a:gd name="connsiteX0" fmla="*/ 0 w 4689622"/>
              <a:gd name="connsiteY0" fmla="*/ 3416386 h 3416386"/>
              <a:gd name="connsiteX1" fmla="*/ 502441 w 4689622"/>
              <a:gd name="connsiteY1" fmla="*/ 0 h 3416386"/>
              <a:gd name="connsiteX2" fmla="*/ 4689622 w 4689622"/>
              <a:gd name="connsiteY2" fmla="*/ 0 h 3416386"/>
              <a:gd name="connsiteX3" fmla="*/ 4160803 w 4689622"/>
              <a:gd name="connsiteY3" fmla="*/ 3398801 h 3416386"/>
              <a:gd name="connsiteX4" fmla="*/ 0 w 4689622"/>
              <a:gd name="connsiteY4" fmla="*/ 3416386 h 3416386"/>
              <a:gd name="connsiteX0" fmla="*/ 0 w 4689622"/>
              <a:gd name="connsiteY0" fmla="*/ 3416386 h 3416386"/>
              <a:gd name="connsiteX1" fmla="*/ 511233 w 4689622"/>
              <a:gd name="connsiteY1" fmla="*/ 0 h 3416386"/>
              <a:gd name="connsiteX2" fmla="*/ 4689622 w 4689622"/>
              <a:gd name="connsiteY2" fmla="*/ 0 h 3416386"/>
              <a:gd name="connsiteX3" fmla="*/ 4160803 w 4689622"/>
              <a:gd name="connsiteY3" fmla="*/ 3398801 h 3416386"/>
              <a:gd name="connsiteX4" fmla="*/ 0 w 4689622"/>
              <a:gd name="connsiteY4" fmla="*/ 3416386 h 3416386"/>
              <a:gd name="connsiteX0" fmla="*/ 0 w 4680830"/>
              <a:gd name="connsiteY0" fmla="*/ 3390009 h 3398801"/>
              <a:gd name="connsiteX1" fmla="*/ 502441 w 4680830"/>
              <a:gd name="connsiteY1" fmla="*/ 0 h 3398801"/>
              <a:gd name="connsiteX2" fmla="*/ 4680830 w 4680830"/>
              <a:gd name="connsiteY2" fmla="*/ 0 h 3398801"/>
              <a:gd name="connsiteX3" fmla="*/ 4152011 w 4680830"/>
              <a:gd name="connsiteY3" fmla="*/ 3398801 h 3398801"/>
              <a:gd name="connsiteX4" fmla="*/ 0 w 4680830"/>
              <a:gd name="connsiteY4" fmla="*/ 3390009 h 3398801"/>
              <a:gd name="connsiteX0" fmla="*/ 0 w 4672038"/>
              <a:gd name="connsiteY0" fmla="*/ 3398801 h 3398801"/>
              <a:gd name="connsiteX1" fmla="*/ 493649 w 4672038"/>
              <a:gd name="connsiteY1" fmla="*/ 0 h 3398801"/>
              <a:gd name="connsiteX2" fmla="*/ 4672038 w 4672038"/>
              <a:gd name="connsiteY2" fmla="*/ 0 h 3398801"/>
              <a:gd name="connsiteX3" fmla="*/ 4143219 w 4672038"/>
              <a:gd name="connsiteY3" fmla="*/ 3398801 h 3398801"/>
              <a:gd name="connsiteX4" fmla="*/ 0 w 4672038"/>
              <a:gd name="connsiteY4" fmla="*/ 3398801 h 3398801"/>
              <a:gd name="connsiteX0" fmla="*/ 0 w 4672038"/>
              <a:gd name="connsiteY0" fmla="*/ 3398801 h 3398801"/>
              <a:gd name="connsiteX1" fmla="*/ 484857 w 4672038"/>
              <a:gd name="connsiteY1" fmla="*/ 0 h 3398801"/>
              <a:gd name="connsiteX2" fmla="*/ 4672038 w 4672038"/>
              <a:gd name="connsiteY2" fmla="*/ 0 h 3398801"/>
              <a:gd name="connsiteX3" fmla="*/ 4143219 w 4672038"/>
              <a:gd name="connsiteY3" fmla="*/ 3398801 h 3398801"/>
              <a:gd name="connsiteX4" fmla="*/ 0 w 4672038"/>
              <a:gd name="connsiteY4" fmla="*/ 3398801 h 3398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2038" h="3398801">
                <a:moveTo>
                  <a:pt x="0" y="3398801"/>
                </a:moveTo>
                <a:lnTo>
                  <a:pt x="484857" y="0"/>
                </a:lnTo>
                <a:lnTo>
                  <a:pt x="4672038" y="0"/>
                </a:lnTo>
                <a:lnTo>
                  <a:pt x="4143219" y="3398801"/>
                </a:lnTo>
                <a:lnTo>
                  <a:pt x="0" y="3398801"/>
                </a:lnTo>
                <a:close/>
              </a:path>
            </a:pathLst>
          </a:cu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>
              <a:defRPr lang="en-GB" dirty="0"/>
            </a:lvl1pPr>
          </a:lstStyle>
          <a:p>
            <a:pPr lvl="0"/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3" name="Picture Placeholder 11">
            <a:extLst>
              <a:ext uri="{FF2B5EF4-FFF2-40B4-BE49-F238E27FC236}">
                <a16:creationId xmlns:a16="http://schemas.microsoft.com/office/drawing/2014/main" id="{6B0F2D17-1073-E742-9DC7-B0AB3D753B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180" y="0"/>
            <a:ext cx="4281454" cy="3453092"/>
          </a:xfrm>
          <a:custGeom>
            <a:avLst/>
            <a:gdLst>
              <a:gd name="connsiteX0" fmla="*/ 0 w 4815069"/>
              <a:gd name="connsiteY0" fmla="*/ 3453092 h 3453092"/>
              <a:gd name="connsiteX1" fmla="*/ 516030 w 4815069"/>
              <a:gd name="connsiteY1" fmla="*/ 0 h 3453092"/>
              <a:gd name="connsiteX2" fmla="*/ 4815069 w 4815069"/>
              <a:gd name="connsiteY2" fmla="*/ 0 h 3453092"/>
              <a:gd name="connsiteX3" fmla="*/ 4299039 w 4815069"/>
              <a:gd name="connsiteY3" fmla="*/ 3453092 h 3453092"/>
              <a:gd name="connsiteX4" fmla="*/ 0 w 4815069"/>
              <a:gd name="connsiteY4" fmla="*/ 3453092 h 3453092"/>
              <a:gd name="connsiteX0" fmla="*/ 20300 w 4299039"/>
              <a:gd name="connsiteY0" fmla="*/ 3453092 h 3453092"/>
              <a:gd name="connsiteX1" fmla="*/ 0 w 4299039"/>
              <a:gd name="connsiteY1" fmla="*/ 0 h 3453092"/>
              <a:gd name="connsiteX2" fmla="*/ 4299039 w 4299039"/>
              <a:gd name="connsiteY2" fmla="*/ 0 h 3453092"/>
              <a:gd name="connsiteX3" fmla="*/ 3783009 w 4299039"/>
              <a:gd name="connsiteY3" fmla="*/ 3453092 h 3453092"/>
              <a:gd name="connsiteX4" fmla="*/ 20300 w 4299039"/>
              <a:gd name="connsiteY4" fmla="*/ 3453092 h 3453092"/>
              <a:gd name="connsiteX0" fmla="*/ 2715 w 4281454"/>
              <a:gd name="connsiteY0" fmla="*/ 3453092 h 3453092"/>
              <a:gd name="connsiteX1" fmla="*/ 0 w 4281454"/>
              <a:gd name="connsiteY1" fmla="*/ 0 h 3453092"/>
              <a:gd name="connsiteX2" fmla="*/ 4281454 w 4281454"/>
              <a:gd name="connsiteY2" fmla="*/ 0 h 3453092"/>
              <a:gd name="connsiteX3" fmla="*/ 3765424 w 4281454"/>
              <a:gd name="connsiteY3" fmla="*/ 3453092 h 3453092"/>
              <a:gd name="connsiteX4" fmla="*/ 2715 w 4281454"/>
              <a:gd name="connsiteY4" fmla="*/ 3453092 h 3453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1454" h="3453092">
                <a:moveTo>
                  <a:pt x="2715" y="3453092"/>
                </a:moveTo>
                <a:lnTo>
                  <a:pt x="0" y="0"/>
                </a:lnTo>
                <a:lnTo>
                  <a:pt x="4281454" y="0"/>
                </a:lnTo>
                <a:lnTo>
                  <a:pt x="3765424" y="3453092"/>
                </a:lnTo>
                <a:lnTo>
                  <a:pt x="2715" y="3453092"/>
                </a:lnTo>
                <a:close/>
              </a:path>
            </a:pathLst>
          </a:custGeom>
          <a:ln>
            <a:noFill/>
          </a:ln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A1B12AB-40F0-2246-B10F-2DCE9FD7172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67113" y="4467072"/>
            <a:ext cx="3004519" cy="609878"/>
          </a:xfrm>
        </p:spPr>
        <p:txBody>
          <a:bodyPr/>
          <a:lstStyle>
            <a:lvl1pPr>
              <a:defRPr sz="4000" b="1" i="0">
                <a:solidFill>
                  <a:schemeClr val="tx1"/>
                </a:solidFill>
                <a:latin typeface="Lora SemiBold" pitchFamily="2" charset="77"/>
              </a:defRPr>
            </a:lvl1pPr>
          </a:lstStyle>
          <a:p>
            <a:r>
              <a:rPr lang="en-US" dirty="0"/>
              <a:t>Stat</a:t>
            </a:r>
          </a:p>
        </p:txBody>
      </p:sp>
      <p:sp>
        <p:nvSpPr>
          <p:cNvPr id="19" name="Text Placeholder 1">
            <a:extLst>
              <a:ext uri="{FF2B5EF4-FFF2-40B4-BE49-F238E27FC236}">
                <a16:creationId xmlns:a16="http://schemas.microsoft.com/office/drawing/2014/main" id="{8CD48752-2C68-1B40-9F2A-444A7689AD8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67112" y="5158598"/>
            <a:ext cx="3004519" cy="766578"/>
          </a:xfrm>
        </p:spPr>
        <p:txBody>
          <a:bodyPr/>
          <a:lstStyle>
            <a:lvl1pPr>
              <a:defRPr sz="1800" b="0" i="0"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Use this space for more info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4C8273F-3EAE-604D-BCE8-21597CA1A32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332826" y="1821118"/>
            <a:ext cx="3272085" cy="580507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000" b="1" i="0">
                <a:solidFill>
                  <a:schemeClr val="tx1"/>
                </a:solidFill>
                <a:latin typeface="Lora SemiBold" pitchFamily="2" charset="77"/>
              </a:defRPr>
            </a:lvl1pPr>
          </a:lstStyle>
          <a:p>
            <a:r>
              <a:rPr lang="en-US" dirty="0"/>
              <a:t>Number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1710FE5-F65E-CA48-9347-3F71D352FA5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32825" y="2470096"/>
            <a:ext cx="3272085" cy="766578"/>
          </a:xfrm>
        </p:spPr>
        <p:txBody>
          <a:bodyPr/>
          <a:lstStyle>
            <a:lvl1pPr>
              <a:defRPr sz="1800" b="0" i="0"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n-GB" dirty="0"/>
              <a:t>Use this space for more info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613355-E55E-2940-9510-C3303414642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79787" y="4465748"/>
            <a:ext cx="3431567" cy="609878"/>
          </a:xfrm>
        </p:spPr>
        <p:txBody>
          <a:bodyPr/>
          <a:lstStyle>
            <a:lvl1pPr>
              <a:defRPr sz="4000" b="1" i="0">
                <a:solidFill>
                  <a:schemeClr val="tx1"/>
                </a:solidFill>
                <a:latin typeface="Lora SemiBold" pitchFamily="2" charset="77"/>
              </a:defRPr>
            </a:lvl1pPr>
          </a:lstStyle>
          <a:p>
            <a:pPr lvl="0"/>
            <a:r>
              <a:rPr lang="en-US" dirty="0"/>
              <a:t>Figure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6CC24A9A-3301-E54E-827F-EBB7EC0F688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279787" y="5158598"/>
            <a:ext cx="3431567" cy="766578"/>
          </a:xfrm>
        </p:spPr>
        <p:txBody>
          <a:bodyPr/>
          <a:lstStyle>
            <a:lvl1pPr>
              <a:defRPr sz="1600" b="0" i="0"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Use this space for more info</a:t>
            </a:r>
          </a:p>
        </p:txBody>
      </p:sp>
      <p:sp>
        <p:nvSpPr>
          <p:cNvPr id="16" name="Slide Number Placeholder 3">
            <a:extLst>
              <a:ext uri="{FF2B5EF4-FFF2-40B4-BE49-F238E27FC236}">
                <a16:creationId xmlns:a16="http://schemas.microsoft.com/office/drawing/2014/main" id="{B5688C84-2DF6-130D-1DF9-13D6DAEDA165}"/>
              </a:ext>
            </a:extLst>
          </p:cNvPr>
          <p:cNvSpPr txBox="1">
            <a:spLocks/>
          </p:cNvSpPr>
          <p:nvPr/>
        </p:nvSpPr>
        <p:spPr>
          <a:xfrm>
            <a:off x="4724400" y="631774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C04DF40-495D-ED41-91BB-C1D52B6AEB39}" type="slidenum">
              <a:rPr lang="en-US" sz="120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pPr algn="ctr"/>
              <a:t>‹#›</a:t>
            </a:fld>
            <a:endParaRPr lang="en-US" sz="12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20" name="Slide Number Placeholder 3">
            <a:extLst>
              <a:ext uri="{FF2B5EF4-FFF2-40B4-BE49-F238E27FC236}">
                <a16:creationId xmlns:a16="http://schemas.microsoft.com/office/drawing/2014/main" id="{B5688C84-2DF6-130D-1DF9-13D6DAEDA165}"/>
              </a:ext>
            </a:extLst>
          </p:cNvPr>
          <p:cNvSpPr txBox="1">
            <a:spLocks/>
          </p:cNvSpPr>
          <p:nvPr/>
        </p:nvSpPr>
        <p:spPr>
          <a:xfrm>
            <a:off x="4724400" y="631774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C04DF40-495D-ED41-91BB-C1D52B6AEB39}" type="slidenum">
              <a:rPr lang="en-US" sz="120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pPr algn="ctr"/>
              <a:t>‹#›</a:t>
            </a:fld>
            <a:endParaRPr lang="en-US" sz="12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18" name="Slide Number Placeholder 3">
            <a:extLst>
              <a:ext uri="{FF2B5EF4-FFF2-40B4-BE49-F238E27FC236}">
                <a16:creationId xmlns:a16="http://schemas.microsoft.com/office/drawing/2014/main" id="{2263C4ED-0465-330A-1E88-A2707B421569}"/>
              </a:ext>
            </a:extLst>
          </p:cNvPr>
          <p:cNvSpPr txBox="1">
            <a:spLocks/>
          </p:cNvSpPr>
          <p:nvPr/>
        </p:nvSpPr>
        <p:spPr>
          <a:xfrm>
            <a:off x="4724400" y="631774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C04DF40-495D-ED41-91BB-C1D52B6AEB39}" type="slidenum">
              <a:rPr lang="en-US" sz="120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pPr algn="ctr"/>
              <a:t>‹#›</a:t>
            </a:fld>
            <a:endParaRPr lang="en-US" sz="12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23" name="Slide Number Placeholder 3">
            <a:extLst>
              <a:ext uri="{FF2B5EF4-FFF2-40B4-BE49-F238E27FC236}">
                <a16:creationId xmlns:a16="http://schemas.microsoft.com/office/drawing/2014/main" id="{098C015F-7179-1BAE-6009-33F32BFF410E}"/>
              </a:ext>
            </a:extLst>
          </p:cNvPr>
          <p:cNvSpPr txBox="1">
            <a:spLocks/>
          </p:cNvSpPr>
          <p:nvPr userDrawn="1"/>
        </p:nvSpPr>
        <p:spPr>
          <a:xfrm>
            <a:off x="4724400" y="631774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C04DF40-495D-ED41-91BB-C1D52B6AEB39}" type="slidenum">
              <a:rPr lang="en-US" sz="120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pPr algn="ctr"/>
              <a:t>‹#›</a:t>
            </a:fld>
            <a:endParaRPr lang="en-US" sz="12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595501B1-1B91-7D5A-9BCD-C4028C0308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9923" y="6146056"/>
            <a:ext cx="585971" cy="197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02375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fographic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2D06FB-66AF-0540-962A-7751FA6409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6384" y="478274"/>
            <a:ext cx="7576051" cy="127635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000" b="1" i="0">
                <a:solidFill>
                  <a:schemeClr val="tx1"/>
                </a:solidFill>
                <a:latin typeface="Lora SemiBold" pitchFamily="2" charset="77"/>
              </a:defRPr>
            </a:lvl1pPr>
          </a:lstStyle>
          <a:p>
            <a:r>
              <a:rPr lang="en-US" dirty="0"/>
              <a:t>This is a sample page layout</a:t>
            </a:r>
            <a:br>
              <a:rPr lang="en-US" dirty="0"/>
            </a:br>
            <a:endParaRPr lang="en-US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B66C64C-3FFA-634F-A991-43B9787E88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73031" y="1957396"/>
            <a:ext cx="1063517" cy="1079863"/>
          </a:xfrm>
          <a:prstGeom prst="ellipse">
            <a:avLst/>
          </a:prstGeom>
          <a:solidFill>
            <a:srgbClr val="228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28096"/>
              </a:solidFill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A8B500A-24C7-2C40-9CE8-A52002787C7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4219" y="2172427"/>
            <a:ext cx="1076325" cy="669260"/>
          </a:xfrm>
        </p:spPr>
        <p:txBody>
          <a:bodyPr/>
          <a:lstStyle>
            <a:lvl1pPr algn="ctr">
              <a:buFontTx/>
              <a:buNone/>
              <a:defRPr sz="4400">
                <a:solidFill>
                  <a:schemeClr val="bg1">
                    <a:lumMod val="9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GB" dirty="0"/>
              <a:t>A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89CD6F5-09C6-CF43-801F-11210A9B3E9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4616" y="2159000"/>
            <a:ext cx="4221384" cy="669260"/>
          </a:xfrm>
        </p:spPr>
        <p:txBody>
          <a:bodyPr>
            <a:normAutofit/>
          </a:bodyPr>
          <a:lstStyle>
            <a:lvl1pPr>
              <a:lnSpc>
                <a:spcPct val="125000"/>
              </a:lnSpc>
              <a:buFontTx/>
              <a:buNone/>
              <a:defRPr sz="1800" b="0" i="0"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n-GB" dirty="0"/>
              <a:t>Please use this space to insert written content as required</a:t>
            </a:r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577B7CD-4B9B-F849-A067-394EFA224B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96384" y="3619138"/>
            <a:ext cx="1063517" cy="1079863"/>
          </a:xfrm>
          <a:prstGeom prst="ellipse">
            <a:avLst/>
          </a:prstGeom>
          <a:solidFill>
            <a:srgbClr val="228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28096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26A8F7DF-BE4D-3340-9CBA-F94B6FD2BA3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5839" y="3838950"/>
            <a:ext cx="1076325" cy="669260"/>
          </a:xfrm>
        </p:spPr>
        <p:txBody>
          <a:bodyPr>
            <a:normAutofit/>
          </a:bodyPr>
          <a:lstStyle>
            <a:lvl1pPr algn="ctr">
              <a:buFontTx/>
              <a:buNone/>
              <a:defRPr sz="4000">
                <a:solidFill>
                  <a:schemeClr val="bg1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GB" dirty="0"/>
              <a:t>B</a:t>
            </a:r>
            <a:endParaRPr lang="en-US" dirty="0"/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8DEAEC19-F8A5-FB4E-BB11-FF53345EAEA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74616" y="3824439"/>
            <a:ext cx="4221384" cy="669260"/>
          </a:xfrm>
        </p:spPr>
        <p:txBody>
          <a:bodyPr>
            <a:normAutofit/>
          </a:bodyPr>
          <a:lstStyle>
            <a:lvl1pPr>
              <a:lnSpc>
                <a:spcPct val="125000"/>
              </a:lnSpc>
              <a:buFontTx/>
              <a:buNone/>
              <a:defRPr sz="1800" b="0" i="0"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n-GB" dirty="0"/>
              <a:t>Please use this space to insert written content as required</a:t>
            </a:r>
            <a:endParaRPr lang="en-US" dirty="0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148166BF-E184-0F4D-87A0-127CC9E8E5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230964" y="1967126"/>
            <a:ext cx="1063517" cy="1079863"/>
          </a:xfrm>
          <a:prstGeom prst="ellipse">
            <a:avLst/>
          </a:prstGeom>
          <a:solidFill>
            <a:srgbClr val="228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28096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B0D9FC-CDF8-C546-81C4-51702F12CD6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30964" y="2172427"/>
            <a:ext cx="1076325" cy="669260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74B622B4-316C-5F49-AC2A-6362389512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19742" y="2159000"/>
            <a:ext cx="4221384" cy="669260"/>
          </a:xfrm>
        </p:spPr>
        <p:txBody>
          <a:bodyPr>
            <a:normAutofit/>
          </a:bodyPr>
          <a:lstStyle>
            <a:lvl1pPr>
              <a:lnSpc>
                <a:spcPct val="125000"/>
              </a:lnSpc>
              <a:buFontTx/>
              <a:buNone/>
              <a:defRPr sz="1800" b="0" i="0"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n-GB" dirty="0"/>
              <a:t>Please use this space to insert written content as required</a:t>
            </a:r>
            <a:endParaRPr lang="en-US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63139DD6-5EFF-5444-A8E9-5BE8E706CD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230965" y="3619138"/>
            <a:ext cx="1063517" cy="1079863"/>
          </a:xfrm>
          <a:prstGeom prst="ellipse">
            <a:avLst/>
          </a:prstGeom>
          <a:solidFill>
            <a:srgbClr val="228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28096"/>
              </a:solidFill>
            </a:endParaRPr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87EFCFEC-58A9-1946-A73C-89359C5AC12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30965" y="3831640"/>
            <a:ext cx="1076325" cy="669260"/>
          </a:xfrm>
        </p:spPr>
        <p:txBody>
          <a:bodyPr>
            <a:normAutofit/>
          </a:bodyPr>
          <a:lstStyle>
            <a:lvl1pPr algn="ctr">
              <a:buFontTx/>
              <a:buNone/>
              <a:defRPr sz="40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GB" dirty="0"/>
              <a:t>D</a:t>
            </a:r>
            <a:endParaRPr lang="en-US" dirty="0"/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BB6F2639-01A1-DD47-AA90-FF9C8F26AFA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619742" y="3824439"/>
            <a:ext cx="4221384" cy="669260"/>
          </a:xfrm>
        </p:spPr>
        <p:txBody>
          <a:bodyPr>
            <a:normAutofit/>
          </a:bodyPr>
          <a:lstStyle>
            <a:lvl1pPr>
              <a:lnSpc>
                <a:spcPct val="125000"/>
              </a:lnSpc>
              <a:buFontTx/>
              <a:buNone/>
              <a:defRPr sz="1800" b="0" i="0"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n-GB" dirty="0"/>
              <a:t>Please use this space to insert written content as required</a:t>
            </a:r>
            <a:endParaRPr lang="en-US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357DCF9A-C677-91EC-81C9-7B4983CD76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73031" y="1957396"/>
            <a:ext cx="1063517" cy="1079863"/>
          </a:xfrm>
          <a:prstGeom prst="ellipse">
            <a:avLst/>
          </a:prstGeom>
          <a:solidFill>
            <a:srgbClr val="228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28096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D09D5CEA-C3C6-D396-C772-3F7D21A4A4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93129" y="1953698"/>
            <a:ext cx="1063517" cy="1079863"/>
          </a:xfrm>
          <a:prstGeom prst="ellipse">
            <a:avLst/>
          </a:prstGeom>
          <a:solidFill>
            <a:srgbClr val="228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aseline="0" dirty="0">
                <a:solidFill>
                  <a:schemeClr val="bg1"/>
                </a:solidFill>
              </a:rPr>
              <a:t>A</a:t>
            </a:r>
            <a:endParaRPr lang="en-US" sz="1600" baseline="0" dirty="0">
              <a:solidFill>
                <a:schemeClr val="bg1"/>
              </a:solidFill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5A229874-0F1B-F297-8AC7-DE01672C49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9923" y="6146056"/>
            <a:ext cx="585971" cy="197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97486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fographic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val 27">
            <a:extLst>
              <a:ext uri="{FF2B5EF4-FFF2-40B4-BE49-F238E27FC236}">
                <a16:creationId xmlns:a16="http://schemas.microsoft.com/office/drawing/2014/main" id="{FED6A307-FCCA-AE45-6CBF-CF77FF53BE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18157" y="3633648"/>
            <a:ext cx="1063517" cy="1079863"/>
          </a:xfrm>
          <a:prstGeom prst="ellipse">
            <a:avLst/>
          </a:prstGeom>
          <a:solidFill>
            <a:srgbClr val="0043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28096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2D06FB-66AF-0540-962A-7751FA6409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6384" y="478274"/>
            <a:ext cx="7576051" cy="127635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000" b="1" i="0">
                <a:solidFill>
                  <a:schemeClr val="tx1"/>
                </a:solidFill>
                <a:latin typeface="Lora SemiBold" pitchFamily="2" charset="77"/>
              </a:defRPr>
            </a:lvl1pPr>
          </a:lstStyle>
          <a:p>
            <a:r>
              <a:rPr lang="en-US" dirty="0"/>
              <a:t>This is a sample page layout</a:t>
            </a:r>
            <a:br>
              <a:rPr lang="en-US" dirty="0"/>
            </a:br>
            <a:endParaRPr lang="en-US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B66C64C-3FFA-634F-A991-43B9787E88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85839" y="1953699"/>
            <a:ext cx="1063517" cy="1079863"/>
          </a:xfrm>
          <a:prstGeom prst="ellipse">
            <a:avLst/>
          </a:prstGeom>
          <a:solidFill>
            <a:srgbClr val="0043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28096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89CD6F5-09C6-CF43-801F-11210A9B3E9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4616" y="2159000"/>
            <a:ext cx="4221384" cy="669260"/>
          </a:xfrm>
        </p:spPr>
        <p:txBody>
          <a:bodyPr>
            <a:normAutofit/>
          </a:bodyPr>
          <a:lstStyle>
            <a:lvl1pPr>
              <a:lnSpc>
                <a:spcPct val="125000"/>
              </a:lnSpc>
              <a:buFontTx/>
              <a:buNone/>
              <a:defRPr sz="1800" b="0" i="0"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n-GB" dirty="0"/>
              <a:t>Please use this space to insert written content as required</a:t>
            </a:r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577B7CD-4B9B-F849-A067-394EFA224B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85839" y="3619138"/>
            <a:ext cx="1063517" cy="1079863"/>
          </a:xfrm>
          <a:prstGeom prst="ellipse">
            <a:avLst/>
          </a:prstGeom>
          <a:solidFill>
            <a:srgbClr val="0043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28096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8DEAEC19-F8A5-FB4E-BB11-FF53345EAEA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74616" y="3824439"/>
            <a:ext cx="4221384" cy="669260"/>
          </a:xfrm>
        </p:spPr>
        <p:txBody>
          <a:bodyPr>
            <a:normAutofit/>
          </a:bodyPr>
          <a:lstStyle>
            <a:lvl1pPr>
              <a:lnSpc>
                <a:spcPct val="125000"/>
              </a:lnSpc>
              <a:buFontTx/>
              <a:buNone/>
              <a:defRPr sz="1800" b="0" i="0"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n-GB" dirty="0"/>
              <a:t>Please use this space to insert written content as required</a:t>
            </a:r>
            <a:endParaRPr lang="en-US" dirty="0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148166BF-E184-0F4D-87A0-127CC9E8E5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230964" y="1953698"/>
            <a:ext cx="1063517" cy="1079863"/>
          </a:xfrm>
          <a:prstGeom prst="ellipse">
            <a:avLst/>
          </a:prstGeom>
          <a:solidFill>
            <a:srgbClr val="0043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28096"/>
              </a:solidFill>
            </a:endParaRP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74B622B4-316C-5F49-AC2A-63623895122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19742" y="2159000"/>
            <a:ext cx="4221384" cy="669260"/>
          </a:xfrm>
        </p:spPr>
        <p:txBody>
          <a:bodyPr>
            <a:normAutofit/>
          </a:bodyPr>
          <a:lstStyle>
            <a:lvl1pPr>
              <a:lnSpc>
                <a:spcPct val="125000"/>
              </a:lnSpc>
              <a:buFontTx/>
              <a:buNone/>
              <a:defRPr sz="1800" b="0" i="0"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n-GB" dirty="0"/>
              <a:t>Please use this space to insert written content as required</a:t>
            </a:r>
            <a:endParaRPr lang="en-US" dirty="0"/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BB6F2639-01A1-DD47-AA90-FF9C8F26AFA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619742" y="3824439"/>
            <a:ext cx="4221384" cy="669260"/>
          </a:xfrm>
        </p:spPr>
        <p:txBody>
          <a:bodyPr>
            <a:normAutofit/>
          </a:bodyPr>
          <a:lstStyle>
            <a:lvl1pPr>
              <a:lnSpc>
                <a:spcPct val="125000"/>
              </a:lnSpc>
              <a:buFontTx/>
              <a:buNone/>
              <a:defRPr sz="1800" b="0" i="0"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n-GB" dirty="0"/>
              <a:t>Please use this space to insert written content as required</a:t>
            </a:r>
            <a:endParaRPr lang="en-US" dirty="0"/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6C606675-ACD4-2B62-56F2-37C2F72E496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18157" y="2178447"/>
            <a:ext cx="1076325" cy="669260"/>
          </a:xfrm>
        </p:spPr>
        <p:txBody>
          <a:bodyPr>
            <a:normAutofit/>
          </a:bodyPr>
          <a:lstStyle>
            <a:lvl1pPr algn="ctr">
              <a:defRPr sz="4000">
                <a:solidFill>
                  <a:srgbClr val="FFFFFF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11">
            <a:extLst>
              <a:ext uri="{FF2B5EF4-FFF2-40B4-BE49-F238E27FC236}">
                <a16:creationId xmlns:a16="http://schemas.microsoft.com/office/drawing/2014/main" id="{30F5331F-50B6-BC59-6CBE-2BE073E3491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3030" y="2143521"/>
            <a:ext cx="1076325" cy="669260"/>
          </a:xfrm>
        </p:spPr>
        <p:txBody>
          <a:bodyPr/>
          <a:lstStyle>
            <a:lvl1pPr algn="ctr">
              <a:buFontTx/>
              <a:buNone/>
              <a:defRPr sz="4400">
                <a:solidFill>
                  <a:schemeClr val="bg1">
                    <a:lumMod val="9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GB" dirty="0"/>
              <a:t>A</a:t>
            </a:r>
            <a:endParaRPr lang="en-US" dirty="0"/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A72CCF1F-1524-5E8B-5BCD-AE89E31AD57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3031" y="3838950"/>
            <a:ext cx="1076325" cy="669260"/>
          </a:xfrm>
        </p:spPr>
        <p:txBody>
          <a:bodyPr>
            <a:normAutofit/>
          </a:bodyPr>
          <a:lstStyle>
            <a:lvl1pPr algn="ctr">
              <a:buFontTx/>
              <a:buNone/>
              <a:defRPr sz="4000">
                <a:solidFill>
                  <a:schemeClr val="bg1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GB" dirty="0"/>
              <a:t>B</a:t>
            </a:r>
            <a:endParaRPr lang="en-US" dirty="0"/>
          </a:p>
        </p:txBody>
      </p: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3C7C9CD1-1606-31A4-A67B-26C4CC002E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30965" y="3838950"/>
            <a:ext cx="1076325" cy="669260"/>
          </a:xfrm>
        </p:spPr>
        <p:txBody>
          <a:bodyPr>
            <a:normAutofit/>
          </a:bodyPr>
          <a:lstStyle>
            <a:lvl1pPr algn="ctr">
              <a:buFontTx/>
              <a:buNone/>
              <a:defRPr sz="4000">
                <a:solidFill>
                  <a:schemeClr val="bg1">
                    <a:lumMod val="9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GB" dirty="0"/>
              <a:t>D</a:t>
            </a:r>
            <a:endParaRPr lang="en-US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B7DBBDEF-AF3D-CE00-F64B-C92E94E1BD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9923" y="6146056"/>
            <a:ext cx="585971" cy="197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40978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2D06FB-66AF-0540-962A-7751FA6409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6384" y="487510"/>
            <a:ext cx="7531197" cy="765175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000" b="1" i="0">
                <a:solidFill>
                  <a:schemeClr val="tx1"/>
                </a:solidFill>
                <a:latin typeface="Lora SemiBold" pitchFamily="2" charset="77"/>
              </a:defRPr>
            </a:lvl1pPr>
          </a:lstStyle>
          <a:p>
            <a:r>
              <a:rPr lang="en-US" dirty="0"/>
              <a:t>Table examples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D1D1064C-AA1D-9442-93F9-A6AF006554F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6384" y="1268505"/>
            <a:ext cx="7531197" cy="765175"/>
          </a:xfrm>
        </p:spPr>
        <p:txBody>
          <a:bodyPr>
            <a:normAutofit/>
          </a:bodyPr>
          <a:lstStyle>
            <a:lvl1pPr>
              <a:defRPr sz="1800" b="0" i="0"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lvl="0"/>
            <a:r>
              <a:rPr lang="en-GB" dirty="0"/>
              <a:t>Please insert tables according to the style below</a:t>
            </a:r>
          </a:p>
        </p:txBody>
      </p:sp>
      <p:sp>
        <p:nvSpPr>
          <p:cNvPr id="6" name="Table Placeholder 5">
            <a:extLst>
              <a:ext uri="{FF2B5EF4-FFF2-40B4-BE49-F238E27FC236}">
                <a16:creationId xmlns:a16="http://schemas.microsoft.com/office/drawing/2014/main" id="{7FEA4806-8CAE-8D4D-88AC-691B8A06E9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bl" sz="quarter" idx="19"/>
          </p:nvPr>
        </p:nvSpPr>
        <p:spPr>
          <a:xfrm>
            <a:off x="496384" y="2392363"/>
            <a:ext cx="5191531" cy="2753795"/>
          </a:xfrm>
        </p:spPr>
        <p:txBody>
          <a:bodyPr/>
          <a:lstStyle/>
          <a:p>
            <a:r>
              <a:rPr lang="en-US"/>
              <a:t>Click icon to add table</a:t>
            </a:r>
          </a:p>
        </p:txBody>
      </p:sp>
      <p:sp>
        <p:nvSpPr>
          <p:cNvPr id="8" name="Table Placeholder 5">
            <a:extLst>
              <a:ext uri="{FF2B5EF4-FFF2-40B4-BE49-F238E27FC236}">
                <a16:creationId xmlns:a16="http://schemas.microsoft.com/office/drawing/2014/main" id="{194BD8C5-50CB-3B48-80B0-64F3B438E2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bl" sz="quarter" idx="20"/>
          </p:nvPr>
        </p:nvSpPr>
        <p:spPr>
          <a:xfrm>
            <a:off x="6096000" y="2392363"/>
            <a:ext cx="5191531" cy="2753795"/>
          </a:xfrm>
        </p:spPr>
        <p:txBody>
          <a:bodyPr/>
          <a:lstStyle/>
          <a:p>
            <a:r>
              <a:rPr lang="en-US"/>
              <a:t>Click icon to add table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F103E60-BDB7-1C8B-5FFE-00E26459E6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9923" y="6146056"/>
            <a:ext cx="585971" cy="197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09150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2D06FB-66AF-0540-962A-7751FA6409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6384" y="487510"/>
            <a:ext cx="7531197" cy="765175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000" b="1" i="0">
                <a:solidFill>
                  <a:schemeClr val="tx1"/>
                </a:solidFill>
                <a:latin typeface="Lora SemiBold" pitchFamily="2" charset="77"/>
              </a:defRPr>
            </a:lvl1pPr>
          </a:lstStyle>
          <a:p>
            <a:r>
              <a:rPr lang="en-US" dirty="0"/>
              <a:t>Chart examples</a:t>
            </a:r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7E3AB261-B17C-5046-A098-0ADB62DAAA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hart" sz="quarter" idx="10"/>
          </p:nvPr>
        </p:nvSpPr>
        <p:spPr>
          <a:xfrm>
            <a:off x="487148" y="2015207"/>
            <a:ext cx="4700587" cy="3668713"/>
          </a:xfrm>
        </p:spPr>
        <p:txBody>
          <a:bodyPr/>
          <a:lstStyle/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9" name="Chart Placeholder 4">
            <a:extLst>
              <a:ext uri="{FF2B5EF4-FFF2-40B4-BE49-F238E27FC236}">
                <a16:creationId xmlns:a16="http://schemas.microsoft.com/office/drawing/2014/main" id="{3A5B2D22-2763-9D41-9CA4-2B9DADCE15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hart" sz="quarter" idx="11"/>
          </p:nvPr>
        </p:nvSpPr>
        <p:spPr>
          <a:xfrm>
            <a:off x="6359933" y="2015206"/>
            <a:ext cx="4700587" cy="3668713"/>
          </a:xfrm>
        </p:spPr>
        <p:txBody>
          <a:bodyPr/>
          <a:lstStyle/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D00CB555-DC95-4199-AD2B-E93B100471F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7148" y="1268506"/>
            <a:ext cx="7540433" cy="411422"/>
          </a:xfrm>
        </p:spPr>
        <p:txBody>
          <a:bodyPr>
            <a:normAutofit/>
          </a:bodyPr>
          <a:lstStyle>
            <a:lvl1pPr>
              <a:defRPr sz="1600" b="0" i="0">
                <a:latin typeface="+mn-lt"/>
                <a:ea typeface="Inter" panose="02000503000000020004" pitchFamily="2" charset="0"/>
              </a:defRPr>
            </a:lvl1pPr>
          </a:lstStyle>
          <a:p>
            <a:pPr lvl="0"/>
            <a:r>
              <a:rPr lang="en-GB" dirty="0"/>
              <a:t>Please insert charts according to the style below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3795A4B-71F7-7928-C8AF-CD1CD897C0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9923" y="6146056"/>
            <a:ext cx="585971" cy="197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92569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gn Off 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3685A73-17F1-FC81-55C6-7E7CEAE731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396" y="520117"/>
            <a:ext cx="3746500" cy="381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6BB0F4FE-EC56-48AB-9963-F89D9B52283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8397" y="3036320"/>
            <a:ext cx="5914608" cy="785359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defRPr sz="6000" b="1" i="0">
                <a:solidFill>
                  <a:schemeClr val="tx1"/>
                </a:solidFill>
                <a:latin typeface="Lora SemiBold" pitchFamily="2" charset="77"/>
              </a:defRPr>
            </a:lvl1pPr>
          </a:lstStyle>
          <a:p>
            <a:r>
              <a:rPr lang="en-US" dirty="0"/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42220569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gn Off (Cream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13F1794-4DE3-7521-99C3-A3EA1D51B0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396" y="520117"/>
            <a:ext cx="3746500" cy="381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03EE2BE5-8ACB-AEEC-9048-198EE0A1A95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8397" y="3036320"/>
            <a:ext cx="5914608" cy="785359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defRPr sz="6000" b="1" i="0">
                <a:solidFill>
                  <a:schemeClr val="tx1"/>
                </a:solidFill>
                <a:latin typeface="Lora SemiBold" pitchFamily="2" charset="77"/>
              </a:defRPr>
            </a:lvl1pPr>
          </a:lstStyle>
          <a:p>
            <a:r>
              <a:rPr lang="en-US" dirty="0"/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26449407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(Blue)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8C754D0E-89A1-D130-ED83-26F482592FD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24988" y="722208"/>
            <a:ext cx="4120710" cy="127635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0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This is a sample title page layout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D777E65B-BEAB-C8F0-F6CF-8CDC4D262CA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4988" y="2241489"/>
            <a:ext cx="3924300" cy="135651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+mn-lt"/>
                <a:ea typeface="Inter" panose="02000503000000020004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Subtitle here please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34F175-C293-AF7E-16DD-0AFA62C1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30875" y="-9054"/>
            <a:ext cx="6461125" cy="6867053"/>
          </a:xfrm>
          <a:custGeom>
            <a:avLst/>
            <a:gdLst>
              <a:gd name="connsiteX0" fmla="*/ 0 w 6461125"/>
              <a:gd name="connsiteY0" fmla="*/ 0 h 6858000"/>
              <a:gd name="connsiteX1" fmla="*/ 6461125 w 6461125"/>
              <a:gd name="connsiteY1" fmla="*/ 0 h 6858000"/>
              <a:gd name="connsiteX2" fmla="*/ 6461125 w 6461125"/>
              <a:gd name="connsiteY2" fmla="*/ 6858000 h 6858000"/>
              <a:gd name="connsiteX3" fmla="*/ 0 w 6461125"/>
              <a:gd name="connsiteY3" fmla="*/ 6858000 h 6858000"/>
              <a:gd name="connsiteX4" fmla="*/ 0 w 6461125"/>
              <a:gd name="connsiteY4" fmla="*/ 0 h 6858000"/>
              <a:gd name="connsiteX0" fmla="*/ 1910281 w 6461125"/>
              <a:gd name="connsiteY0" fmla="*/ 0 h 6867053"/>
              <a:gd name="connsiteX1" fmla="*/ 6461125 w 6461125"/>
              <a:gd name="connsiteY1" fmla="*/ 9053 h 6867053"/>
              <a:gd name="connsiteX2" fmla="*/ 6461125 w 6461125"/>
              <a:gd name="connsiteY2" fmla="*/ 6867053 h 6867053"/>
              <a:gd name="connsiteX3" fmla="*/ 0 w 6461125"/>
              <a:gd name="connsiteY3" fmla="*/ 6867053 h 6867053"/>
              <a:gd name="connsiteX4" fmla="*/ 1910281 w 6461125"/>
              <a:gd name="connsiteY4" fmla="*/ 0 h 6867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61125" h="6867053">
                <a:moveTo>
                  <a:pt x="1910281" y="0"/>
                </a:moveTo>
                <a:lnTo>
                  <a:pt x="6461125" y="9053"/>
                </a:lnTo>
                <a:lnTo>
                  <a:pt x="6461125" y="6867053"/>
                </a:lnTo>
                <a:lnTo>
                  <a:pt x="0" y="6867053"/>
                </a:lnTo>
                <a:lnTo>
                  <a:pt x="1910281" y="0"/>
                </a:lnTo>
                <a:close/>
              </a:path>
            </a:pathLst>
          </a:cu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102A304-1E8A-EDEA-6F50-5712395A37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4988" y="5795023"/>
            <a:ext cx="3746500" cy="381000"/>
          </a:xfrm>
          <a:prstGeom prst="rect">
            <a:avLst/>
          </a:prstGeom>
        </p:spPr>
      </p:pic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31C71BE3-635F-CC53-5CD7-9944AA353D9A}"/>
              </a:ext>
            </a:extLst>
          </p:cNvPr>
          <p:cNvSpPr txBox="1">
            <a:spLocks/>
          </p:cNvSpPr>
          <p:nvPr userDrawn="1"/>
        </p:nvSpPr>
        <p:spPr>
          <a:xfrm>
            <a:off x="4724400" y="631774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C04DF40-495D-ED41-91BB-C1D52B6AEB39}" type="slidenum">
              <a:rPr lang="en-US" sz="120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pPr algn="ctr"/>
              <a:t>‹#›</a:t>
            </a:fld>
            <a:endParaRPr lang="en-US" sz="12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497657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gn Off (Teal)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0C3E21D-BC07-D497-6D64-7B8F37E6D3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396" y="520117"/>
            <a:ext cx="3746500" cy="381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D4697667-507F-5A4F-34CE-8753A67C4B2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8397" y="3036320"/>
            <a:ext cx="5914608" cy="785359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defRPr sz="6000" b="1" i="0">
                <a:solidFill>
                  <a:schemeClr val="bg1"/>
                </a:solidFill>
                <a:latin typeface="Lora SemiBold" pitchFamily="2" charset="77"/>
              </a:defRPr>
            </a:lvl1pPr>
          </a:lstStyle>
          <a:p>
            <a:r>
              <a:rPr lang="en-US" dirty="0"/>
              <a:t>Thank you.</a:t>
            </a:r>
          </a:p>
        </p:txBody>
      </p:sp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E1B2A81C-3787-4E99-126F-BE4F82F42855}"/>
              </a:ext>
            </a:extLst>
          </p:cNvPr>
          <p:cNvSpPr txBox="1">
            <a:spLocks/>
          </p:cNvSpPr>
          <p:nvPr userDrawn="1"/>
        </p:nvSpPr>
        <p:spPr>
          <a:xfrm>
            <a:off x="4724400" y="631774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C04DF40-495D-ED41-91BB-C1D52B6AEB39}" type="slidenum">
              <a:rPr lang="en-US" sz="120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pPr algn="ctr"/>
              <a:t>‹#›</a:t>
            </a:fld>
            <a:endParaRPr lang="en-US" sz="12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776144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gn Off (Blue)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C3D11CDE-861E-DF4A-AF8D-3BAD036F285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8397" y="3036320"/>
            <a:ext cx="5914608" cy="785359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defRPr sz="6000" b="1" i="0">
                <a:solidFill>
                  <a:schemeClr val="bg1"/>
                </a:solidFill>
                <a:latin typeface="Lora SemiBold" pitchFamily="2" charset="77"/>
              </a:defRPr>
            </a:lvl1pPr>
          </a:lstStyle>
          <a:p>
            <a:r>
              <a:rPr lang="en-US" dirty="0"/>
              <a:t>Thank you.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E41E0B3-93EE-7467-F03A-0C4891B9DA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396" y="520117"/>
            <a:ext cx="3746500" cy="381000"/>
          </a:xfrm>
          <a:prstGeom prst="rect">
            <a:avLst/>
          </a:prstGeom>
        </p:spPr>
      </p:pic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342D7AAF-577C-E9BB-D75D-B9A06341ECC7}"/>
              </a:ext>
            </a:extLst>
          </p:cNvPr>
          <p:cNvSpPr txBox="1">
            <a:spLocks/>
          </p:cNvSpPr>
          <p:nvPr userDrawn="1"/>
        </p:nvSpPr>
        <p:spPr>
          <a:xfrm>
            <a:off x="4724400" y="631774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C04DF40-495D-ED41-91BB-C1D52B6AEB39}" type="slidenum">
              <a:rPr lang="en-US" sz="120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pPr algn="ctr"/>
              <a:t>‹#›</a:t>
            </a:fld>
            <a:endParaRPr lang="en-US" sz="12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9864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 (Teal)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71B301D-2C64-31F3-4E4B-08D9B28554B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24988" y="722208"/>
            <a:ext cx="4120710" cy="127635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000" b="1" i="0">
                <a:solidFill>
                  <a:schemeClr val="bg1"/>
                </a:solidFill>
                <a:latin typeface="Lora SemiBold" pitchFamily="2" charset="77"/>
              </a:defRPr>
            </a:lvl1pPr>
          </a:lstStyle>
          <a:p>
            <a:r>
              <a:rPr lang="en-US" dirty="0"/>
              <a:t>This is a sample title page layout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FE53DE70-0774-B19A-0E79-7E58DC2DC23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4988" y="2241489"/>
            <a:ext cx="3924300" cy="135651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+mn-lt"/>
                <a:ea typeface="Inter" panose="02000503000000020004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Subtitle here please</a:t>
            </a:r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A92A15E-E93D-426E-ED64-011A1772CF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4988" y="5795023"/>
            <a:ext cx="3746500" cy="381000"/>
          </a:xfrm>
          <a:prstGeom prst="rect">
            <a:avLst/>
          </a:prstGeom>
        </p:spPr>
      </p:pic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67A6C757-4606-EF50-6E63-BAA994D3300A}"/>
              </a:ext>
            </a:extLst>
          </p:cNvPr>
          <p:cNvSpPr txBox="1">
            <a:spLocks/>
          </p:cNvSpPr>
          <p:nvPr userDrawn="1"/>
        </p:nvSpPr>
        <p:spPr>
          <a:xfrm>
            <a:off x="4724400" y="631774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C04DF40-495D-ED41-91BB-C1D52B6AEB39}" type="slidenum">
              <a:rPr lang="en-US" sz="120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pPr algn="ctr"/>
              <a:t>‹#›</a:t>
            </a:fld>
            <a:endParaRPr lang="en-US" sz="12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5792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 (Blue)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51950EA-5C03-FF21-F62E-AAD37BC3A3A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24988" y="722208"/>
            <a:ext cx="4120710" cy="127635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0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This is a sample title page layout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D23AE515-D13F-CE6C-3FD1-3B10D21BC33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4988" y="2241489"/>
            <a:ext cx="3924300" cy="135651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+mn-lt"/>
                <a:ea typeface="Inter" panose="02000503000000020004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Subtitle here please</a:t>
            </a:r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B848DEA-BA99-7C9B-7047-D45F030F10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4988" y="5795023"/>
            <a:ext cx="3746500" cy="381000"/>
          </a:xfrm>
          <a:prstGeom prst="rect">
            <a:avLst/>
          </a:prstGeom>
        </p:spPr>
      </p:pic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F1CCFDDA-763F-1BFD-9435-41DDEEB30AC5}"/>
              </a:ext>
            </a:extLst>
          </p:cNvPr>
          <p:cNvSpPr txBox="1">
            <a:spLocks/>
          </p:cNvSpPr>
          <p:nvPr userDrawn="1"/>
        </p:nvSpPr>
        <p:spPr>
          <a:xfrm>
            <a:off x="4724400" y="631774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C04DF40-495D-ED41-91BB-C1D52B6AEB39}" type="slidenum">
              <a:rPr lang="en-US" sz="120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pPr algn="ctr"/>
              <a:t>‹#›</a:t>
            </a:fld>
            <a:endParaRPr lang="en-US" sz="12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4293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ample Page 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BD75D269-96CD-3906-A3EF-199CDE58B1E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58583" y="545526"/>
            <a:ext cx="11178381" cy="1160319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000" b="1" i="0">
                <a:latin typeface="Lora SemiBold" pitchFamily="2" charset="77"/>
              </a:defRPr>
            </a:lvl1pPr>
          </a:lstStyle>
          <a:p>
            <a:r>
              <a:rPr lang="en-US" dirty="0"/>
              <a:t>This is a sample page layout</a:t>
            </a:r>
            <a:br>
              <a:rPr lang="en-US" dirty="0"/>
            </a:br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6E9CEC9-5FAF-673A-BEDE-883241C6F8F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923" y="1904986"/>
            <a:ext cx="11177587" cy="3641147"/>
          </a:xfrm>
        </p:spPr>
        <p:txBody>
          <a:bodyPr/>
          <a:lstStyle>
            <a:lvl1pPr>
              <a:lnSpc>
                <a:spcPct val="150000"/>
              </a:lnSpc>
              <a:defRPr sz="1800">
                <a:latin typeface="Inter" panose="02000503000000020004" pitchFamily="2" charset="0"/>
                <a:ea typeface="Inter" panose="02000503000000020004" pitchFamily="2" charset="0"/>
              </a:defRPr>
            </a:lvl1pPr>
            <a:lvl2pPr>
              <a:lnSpc>
                <a:spcPct val="150000"/>
              </a:lnSpc>
              <a:defRPr sz="1800">
                <a:latin typeface="+mn-lt"/>
                <a:ea typeface="Inter" panose="02000503000000020004" pitchFamily="2" charset="0"/>
              </a:defRPr>
            </a:lvl2pPr>
            <a:lvl3pPr>
              <a:lnSpc>
                <a:spcPct val="150000"/>
              </a:lnSpc>
              <a:defRPr sz="1800">
                <a:latin typeface="Inter" panose="02000503000000020004" pitchFamily="2" charset="0"/>
                <a:ea typeface="Inter" panose="02000503000000020004" pitchFamily="2" charset="0"/>
              </a:defRPr>
            </a:lvl3pPr>
            <a:lvl4pPr>
              <a:lnSpc>
                <a:spcPct val="150000"/>
              </a:lnSpc>
              <a:defRPr sz="1800">
                <a:latin typeface="Inter" panose="02000503000000020004" pitchFamily="2" charset="0"/>
                <a:ea typeface="Inter" panose="02000503000000020004" pitchFamily="2" charset="0"/>
              </a:defRPr>
            </a:lvl4pPr>
            <a:lvl5pPr>
              <a:lnSpc>
                <a:spcPct val="150000"/>
              </a:lnSpc>
              <a:defRPr sz="1800"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US" dirty="0"/>
              <a:t>Please use this space to insert written content as required. Please use Inter or Arial with a minimum font size of 16pt and avoid changing the </a:t>
            </a:r>
            <a:r>
              <a:rPr lang="en-US" dirty="0" err="1"/>
              <a:t>colour</a:t>
            </a:r>
            <a:r>
              <a:rPr lang="en-US" dirty="0"/>
              <a:t> of the text.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688C972-D510-E5C9-2A7B-31AD657CF3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9923" y="6146056"/>
            <a:ext cx="585971" cy="197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286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ample Page (Cream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7E5732A2-0045-36A6-288A-34640127F3B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58583" y="545526"/>
            <a:ext cx="11178381" cy="1160319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000" b="1" i="0">
                <a:latin typeface="+mj-lt"/>
              </a:defRPr>
            </a:lvl1pPr>
          </a:lstStyle>
          <a:p>
            <a:r>
              <a:rPr lang="en-US" dirty="0"/>
              <a:t>This is a sample page layout</a:t>
            </a:r>
            <a:br>
              <a:rPr lang="en-US" dirty="0"/>
            </a:br>
            <a:endParaRPr lang="en-US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E1B72BB5-A87E-1535-7B76-E87F7E093A7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923" y="1904986"/>
            <a:ext cx="11177587" cy="3641147"/>
          </a:xfrm>
        </p:spPr>
        <p:txBody>
          <a:bodyPr/>
          <a:lstStyle>
            <a:lvl1pPr>
              <a:lnSpc>
                <a:spcPct val="150000"/>
              </a:lnSpc>
              <a:defRPr sz="1800">
                <a:latin typeface="Inter" panose="02000503000000020004" pitchFamily="2" charset="0"/>
                <a:ea typeface="Inter" panose="02000503000000020004" pitchFamily="2" charset="0"/>
              </a:defRPr>
            </a:lvl1pPr>
            <a:lvl2pPr>
              <a:lnSpc>
                <a:spcPct val="150000"/>
              </a:lnSpc>
              <a:defRPr sz="1800">
                <a:latin typeface="Inter" panose="02000503000000020004" pitchFamily="2" charset="0"/>
                <a:ea typeface="Inter" panose="02000503000000020004" pitchFamily="2" charset="0"/>
              </a:defRPr>
            </a:lvl2pPr>
            <a:lvl3pPr>
              <a:lnSpc>
                <a:spcPct val="150000"/>
              </a:lnSpc>
              <a:defRPr sz="1800">
                <a:latin typeface="Inter" panose="02000503000000020004" pitchFamily="2" charset="0"/>
                <a:ea typeface="Inter" panose="02000503000000020004" pitchFamily="2" charset="0"/>
              </a:defRPr>
            </a:lvl3pPr>
            <a:lvl4pPr>
              <a:lnSpc>
                <a:spcPct val="150000"/>
              </a:lnSpc>
              <a:defRPr sz="1800">
                <a:latin typeface="Inter" panose="02000503000000020004" pitchFamily="2" charset="0"/>
                <a:ea typeface="Inter" panose="02000503000000020004" pitchFamily="2" charset="0"/>
              </a:defRPr>
            </a:lvl4pPr>
            <a:lvl5pPr>
              <a:lnSpc>
                <a:spcPct val="150000"/>
              </a:lnSpc>
              <a:defRPr sz="1800"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US" dirty="0"/>
              <a:t>Please use this space to insert written content as required. Please use Inter or Arial with a minimum font size of 16pt and avoid changing the </a:t>
            </a:r>
            <a:r>
              <a:rPr lang="en-US" dirty="0" err="1"/>
              <a:t>colour</a:t>
            </a:r>
            <a:r>
              <a:rPr lang="en-US" dirty="0"/>
              <a:t> of the text.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EBB41DC-A69B-E457-7D0B-1442138311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9923" y="6146056"/>
            <a:ext cx="585971" cy="197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721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ample Page (Teal)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B286C578-67DC-CD80-788E-2DA484291CE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58583" y="545526"/>
            <a:ext cx="11178381" cy="1160319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0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This is a sample page layout</a:t>
            </a:r>
            <a:br>
              <a:rPr lang="en-US" dirty="0"/>
            </a:br>
            <a:endParaRPr lang="en-US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B47995B4-B0D2-C426-ACF5-CF4A86FA7B9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923" y="1904986"/>
            <a:ext cx="11177587" cy="3641147"/>
          </a:xfrm>
        </p:spPr>
        <p:txBody>
          <a:bodyPr/>
          <a:lstStyle>
            <a:lvl1pPr>
              <a:lnSpc>
                <a:spcPct val="150000"/>
              </a:lnSpc>
              <a:defRPr sz="18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  <a:lvl2pPr>
              <a:lnSpc>
                <a:spcPct val="150000"/>
              </a:lnSpc>
              <a:defRPr sz="1800">
                <a:solidFill>
                  <a:schemeClr val="bg1"/>
                </a:solidFill>
                <a:latin typeface="+mn-lt"/>
                <a:ea typeface="Inter" panose="02000503000000020004" pitchFamily="2" charset="0"/>
              </a:defRPr>
            </a:lvl2pPr>
            <a:lvl3pPr>
              <a:lnSpc>
                <a:spcPct val="150000"/>
              </a:lnSpc>
              <a:defRPr sz="18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defRPr>
            </a:lvl5pPr>
          </a:lstStyle>
          <a:p>
            <a:pPr lvl="0"/>
            <a:r>
              <a:rPr lang="en-US" dirty="0"/>
              <a:t>Please use this space to insert written content as required. Please use Inter or Arial with a minimum font size of 16pt and avoid changing the </a:t>
            </a:r>
            <a:r>
              <a:rPr lang="en-US" dirty="0" err="1"/>
              <a:t>colour</a:t>
            </a:r>
            <a:r>
              <a:rPr lang="en-US" dirty="0"/>
              <a:t> of the text.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0C9087A8-57F0-4F52-0D4C-4A50830834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9924" y="6146056"/>
            <a:ext cx="585971" cy="197518"/>
          </a:xfrm>
          <a:prstGeom prst="rect">
            <a:avLst/>
          </a:prstGeom>
        </p:spPr>
      </p:pic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EC556465-A7E6-47AC-E137-7531B42F5538}"/>
              </a:ext>
            </a:extLst>
          </p:cNvPr>
          <p:cNvSpPr txBox="1">
            <a:spLocks/>
          </p:cNvSpPr>
          <p:nvPr userDrawn="1"/>
        </p:nvSpPr>
        <p:spPr>
          <a:xfrm>
            <a:off x="4724400" y="631774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C04DF40-495D-ED41-91BB-C1D52B6AEB39}" type="slidenum">
              <a:rPr lang="en-US" sz="120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pPr algn="ctr"/>
              <a:t>‹#›</a:t>
            </a:fld>
            <a:endParaRPr lang="en-US" sz="12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607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8D95A3C9-9C62-4772-A1CE-36239AA18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5" y="365125"/>
            <a:ext cx="43243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This is the slide master template</a:t>
            </a:r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8910A4F-E315-42EE-8468-BC6F400426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6725" y="1901825"/>
            <a:ext cx="4324350" cy="1325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Please select from the available layout slides</a:t>
            </a:r>
            <a:endParaRPr lang="en-GB" dirty="0"/>
          </a:p>
        </p:txBody>
      </p: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7AF620A7-12BD-DC1D-28B9-39555B425830}"/>
              </a:ext>
            </a:extLst>
          </p:cNvPr>
          <p:cNvSpPr txBox="1">
            <a:spLocks/>
          </p:cNvSpPr>
          <p:nvPr/>
        </p:nvSpPr>
        <p:spPr>
          <a:xfrm>
            <a:off x="4724400" y="631774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C04DF40-495D-ED41-91BB-C1D52B6AEB39}" type="slidenum">
              <a:rPr lang="en-US" sz="1200" smtClean="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</a:rPr>
              <a:pPr algn="ctr"/>
              <a:t>‹#›</a:t>
            </a:fld>
            <a:endParaRPr lang="en-US" sz="1200" dirty="0">
              <a:solidFill>
                <a:schemeClr val="tx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4599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2" r:id="rId1"/>
    <p:sldLayoutId id="2147484093" r:id="rId2"/>
    <p:sldLayoutId id="2147484094" r:id="rId3"/>
    <p:sldLayoutId id="2147484095" r:id="rId4"/>
    <p:sldLayoutId id="2147484096" r:id="rId5"/>
    <p:sldLayoutId id="2147484097" r:id="rId6"/>
    <p:sldLayoutId id="2147484098" r:id="rId7"/>
    <p:sldLayoutId id="2147484099" r:id="rId8"/>
    <p:sldLayoutId id="2147484100" r:id="rId9"/>
    <p:sldLayoutId id="2147484101" r:id="rId10"/>
    <p:sldLayoutId id="2147484102" r:id="rId11"/>
    <p:sldLayoutId id="2147484103" r:id="rId12"/>
    <p:sldLayoutId id="2147484104" r:id="rId13"/>
    <p:sldLayoutId id="2147484105" r:id="rId14"/>
    <p:sldLayoutId id="2147484106" r:id="rId15"/>
    <p:sldLayoutId id="2147484107" r:id="rId16"/>
    <p:sldLayoutId id="2147484108" r:id="rId17"/>
    <p:sldLayoutId id="2147484109" r:id="rId18"/>
    <p:sldLayoutId id="2147484110" r:id="rId19"/>
    <p:sldLayoutId id="2147484111" r:id="rId20"/>
    <p:sldLayoutId id="2147484112" r:id="rId21"/>
    <p:sldLayoutId id="2147484113" r:id="rId22"/>
    <p:sldLayoutId id="2147484114" r:id="rId23"/>
    <p:sldLayoutId id="2147484115" r:id="rId24"/>
    <p:sldLayoutId id="2147484116" r:id="rId25"/>
    <p:sldLayoutId id="2147484117" r:id="rId26"/>
    <p:sldLayoutId id="2147484118" r:id="rId27"/>
    <p:sldLayoutId id="2147484119" r:id="rId28"/>
    <p:sldLayoutId id="2147484120" r:id="rId29"/>
    <p:sldLayoutId id="2147484121" r:id="rId30"/>
    <p:sldLayoutId id="2147484123" r:id="rId31"/>
    <p:sldLayoutId id="2147484122" r:id="rId32"/>
    <p:sldLayoutId id="2147484124" r:id="rId33"/>
    <p:sldLayoutId id="2147484125" r:id="rId34"/>
    <p:sldLayoutId id="2147484126" r:id="rId35"/>
    <p:sldLayoutId id="2147484127" r:id="rId36"/>
    <p:sldLayoutId id="2147484128" r:id="rId37"/>
    <p:sldLayoutId id="2147484129" r:id="rId38"/>
    <p:sldLayoutId id="2147484130" r:id="rId39"/>
    <p:sldLayoutId id="2147484131" r:id="rId40"/>
    <p:sldLayoutId id="2147484132" r:id="rId4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Lora SemiBold" charset="0"/>
          <a:cs typeface="Lora SemiBold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Inter" charset="0"/>
          <a:cs typeface="Inter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ice.org.uk/terms-and-conditions#notice-of-rights" TargetMode="External"/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07E045-7BF5-7703-32BB-921D15C20F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4987" y="288952"/>
            <a:ext cx="6330153" cy="1276350"/>
          </a:xfrm>
        </p:spPr>
        <p:txBody>
          <a:bodyPr>
            <a:noAutofit/>
          </a:bodyPr>
          <a:lstStyle/>
          <a:p>
            <a:r>
              <a:rPr lang="en-GB" sz="3200" dirty="0">
                <a:latin typeface="+mj-lt"/>
              </a:rPr>
              <a:t>Mailing Database Provider for the British National Formulary (BNF)</a:t>
            </a:r>
            <a:endParaRPr lang="en-US" sz="32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652783-E6A5-EE8F-BFD3-B72DE47700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4988" y="1999157"/>
            <a:ext cx="5371012" cy="2850629"/>
          </a:xfrm>
        </p:spPr>
        <p:txBody>
          <a:bodyPr>
            <a:normAutofit/>
          </a:bodyPr>
          <a:lstStyle/>
          <a:p>
            <a:r>
              <a:rPr lang="en-GB" b="1" dirty="0"/>
              <a:t>Supplier information day</a:t>
            </a:r>
          </a:p>
          <a:p>
            <a:r>
              <a:rPr lang="en-GB" b="1" dirty="0"/>
              <a:t>25 August 2022 (Online)</a:t>
            </a:r>
          </a:p>
          <a:p>
            <a:endParaRPr lang="en-GB" dirty="0"/>
          </a:p>
          <a:p>
            <a:r>
              <a:rPr lang="en-GB" sz="1600" dirty="0"/>
              <a:t>Jeremy Shaw - Business Programme Manager, Centre for Guidelines</a:t>
            </a:r>
          </a:p>
          <a:p>
            <a:r>
              <a:rPr lang="en-GB" sz="1600" dirty="0"/>
              <a:t>Jennifer Mudd – Business Project Manager, Centre for Guidelines</a:t>
            </a:r>
          </a:p>
          <a:p>
            <a:r>
              <a:rPr lang="en-GB" sz="1600" dirty="0"/>
              <a:t>Irene Walker – Procurement Officer</a:t>
            </a:r>
          </a:p>
          <a:p>
            <a:endParaRPr lang="en-US" dirty="0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94A79DC7-EE18-CEA0-2EE2-AC2C8D4A90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4724400" y="631774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C04DF40-495D-ED41-91BB-C1D52B6AEB39}" type="slidenum">
              <a:rPr lang="en-US" sz="120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pPr algn="ctr"/>
              <a:t>1</a:t>
            </a:fld>
            <a:endParaRPr lang="en-US" sz="12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634C9E25-D621-41C3-B161-1039F4434A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249861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7EF560-538E-47FC-4F15-09ACA7D083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6384" y="487510"/>
            <a:ext cx="9327124" cy="1276350"/>
          </a:xfrm>
        </p:spPr>
        <p:txBody>
          <a:bodyPr/>
          <a:lstStyle/>
          <a:p>
            <a:r>
              <a:rPr lang="en-GB" dirty="0"/>
              <a:t>Questions, queries and suggestions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A9DD62-D524-122C-8425-E953B362C65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96383" y="1774143"/>
            <a:ext cx="8416708" cy="4074812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Questions about NICE and the BNF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Queries, clarifications about the specification, requirements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Suggestions for new approaches, ways of working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Questions, comments on approach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Tender process and timelines – next slide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B0C35021-4E9D-D13D-E98B-E5230134AD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4724400" y="631774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C04DF40-495D-ED41-91BB-C1D52B6AEB39}" type="slidenum">
              <a:rPr lang="en-US" sz="120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pPr algn="ctr"/>
              <a:t>10</a:t>
            </a:fld>
            <a:endParaRPr lang="en-US" sz="12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242D4377-FE01-05D4-28A2-36869585D7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24689" y="0"/>
            <a:ext cx="2767312" cy="6858000"/>
          </a:xfrm>
        </p:spPr>
      </p:pic>
    </p:spTree>
    <p:extLst>
      <p:ext uri="{BB962C8B-B14F-4D97-AF65-F5344CB8AC3E}">
        <p14:creationId xmlns:p14="http://schemas.microsoft.com/office/powerpoint/2010/main" val="13278158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80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40C8F4-AE28-407C-9BCE-881BF2EA9A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6384" y="487510"/>
            <a:ext cx="11076491" cy="1276350"/>
          </a:xfrm>
        </p:spPr>
        <p:txBody>
          <a:bodyPr/>
          <a:lstStyle/>
          <a:p>
            <a:r>
              <a:rPr lang="en-GB" dirty="0"/>
              <a:t>Tender process and timelines (may change)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D0F5FD-B635-0D7D-EAAD-8AA834A118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4724400" y="631774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C04DF40-495D-ED41-91BB-C1D52B6AEB39}" type="slidenum">
              <a:rPr lang="en-US" sz="120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pPr algn="ctr"/>
              <a:t>11</a:t>
            </a:fld>
            <a:endParaRPr lang="en-US" sz="12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5BB68185-2EE9-C08B-05CD-77220A4FEC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2079017"/>
              </p:ext>
            </p:extLst>
          </p:nvPr>
        </p:nvGraphicFramePr>
        <p:xfrm>
          <a:off x="727787" y="1222310"/>
          <a:ext cx="9683038" cy="358295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62207">
                  <a:extLst>
                    <a:ext uri="{9D8B030D-6E8A-4147-A177-3AD203B41FA5}">
                      <a16:colId xmlns:a16="http://schemas.microsoft.com/office/drawing/2014/main" val="3306761898"/>
                    </a:ext>
                  </a:extLst>
                </a:gridCol>
                <a:gridCol w="7148081">
                  <a:extLst>
                    <a:ext uri="{9D8B030D-6E8A-4147-A177-3AD203B41FA5}">
                      <a16:colId xmlns:a16="http://schemas.microsoft.com/office/drawing/2014/main" val="2285227558"/>
                    </a:ext>
                  </a:extLst>
                </a:gridCol>
                <a:gridCol w="1972750">
                  <a:extLst>
                    <a:ext uri="{9D8B030D-6E8A-4147-A177-3AD203B41FA5}">
                      <a16:colId xmlns:a16="http://schemas.microsoft.com/office/drawing/2014/main" val="3225491627"/>
                    </a:ext>
                  </a:extLst>
                </a:gridCol>
              </a:tblGrid>
              <a:tr h="398106"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Stage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Date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0311759"/>
                  </a:ext>
                </a:extLst>
              </a:tr>
              <a:tr h="3981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GB" sz="1600" b="0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Tender start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09/09/2022</a:t>
                      </a:r>
                      <a:endParaRPr lang="en-GB" sz="1600" b="0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597814"/>
                  </a:ext>
                </a:extLst>
              </a:tr>
              <a:tr h="3981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en-GB" sz="1600" b="0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Deadline for expressions of Interest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12/10/2022</a:t>
                      </a:r>
                      <a:endParaRPr lang="en-GB" sz="1600" b="0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8019783"/>
                  </a:ext>
                </a:extLst>
              </a:tr>
              <a:tr h="3981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en-GB" sz="1600" b="0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Deadline for Tender Questions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14/10/2022</a:t>
                      </a:r>
                      <a:endParaRPr lang="en-GB" sz="1600" b="0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3052154"/>
                  </a:ext>
                </a:extLst>
              </a:tr>
              <a:tr h="3981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en-GB" sz="1600" b="0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Tender receipt deadline 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21/10/2022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9598098"/>
                  </a:ext>
                </a:extLst>
              </a:tr>
              <a:tr h="3981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7</a:t>
                      </a:r>
                      <a:endParaRPr lang="en-GB" sz="1600" b="0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Interviews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16/11/2022</a:t>
                      </a:r>
                      <a:endParaRPr lang="en-GB" sz="1600" b="0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6588632"/>
                  </a:ext>
                </a:extLst>
              </a:tr>
              <a:tr h="3981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8</a:t>
                      </a:r>
                      <a:endParaRPr lang="en-GB" sz="1600" b="0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Award contract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17/11/2022</a:t>
                      </a:r>
                      <a:endParaRPr lang="en-GB" sz="1600" b="0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7017958"/>
                  </a:ext>
                </a:extLst>
              </a:tr>
              <a:tr h="3981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10</a:t>
                      </a:r>
                      <a:endParaRPr lang="en-GB" sz="1600" b="0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Contract issue (working deadline)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07/12/2022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752945"/>
                  </a:ext>
                </a:extLst>
              </a:tr>
              <a:tr h="39810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11</a:t>
                      </a:r>
                      <a:endParaRPr lang="en-GB" sz="1600" b="0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Contract start </a:t>
                      </a:r>
                      <a:endParaRPr lang="en-GB" sz="1600" b="0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01/04/2023</a:t>
                      </a:r>
                      <a:endParaRPr lang="en-GB" sz="16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3222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89870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07E045-7BF5-7703-32BB-921D15C20F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4987" y="288952"/>
            <a:ext cx="6330153" cy="1276350"/>
          </a:xfrm>
        </p:spPr>
        <p:txBody>
          <a:bodyPr>
            <a:noAutofit/>
          </a:bodyPr>
          <a:lstStyle/>
          <a:p>
            <a:r>
              <a:rPr lang="en-GB" sz="6000" dirty="0">
                <a:latin typeface="+mj-lt"/>
              </a:rPr>
              <a:t>Next steps</a:t>
            </a:r>
            <a:endParaRPr lang="en-US" sz="6000" dirty="0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94A79DC7-EE18-CEA0-2EE2-AC2C8D4A90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4724400" y="631774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C04DF40-495D-ED41-91BB-C1D52B6AEB39}" type="slidenum">
              <a:rPr lang="en-US" sz="120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pPr algn="ctr"/>
              <a:t>12</a:t>
            </a:fld>
            <a:endParaRPr lang="en-US" sz="12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634C9E25-D621-41C3-B161-1039F4434A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273845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EE8606-EE3B-4162-BCBC-3B9A47EEE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8396" y="3046412"/>
            <a:ext cx="7531197" cy="765175"/>
          </a:xfrm>
        </p:spPr>
        <p:txBody>
          <a:bodyPr/>
          <a:lstStyle/>
          <a:p>
            <a:r>
              <a:rPr lang="en-GB" dirty="0"/>
              <a:t>Thank you.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A6E378-22B6-4860-A243-AB91A658EF0D}"/>
              </a:ext>
            </a:extLst>
          </p:cNvPr>
          <p:cNvSpPr txBox="1">
            <a:spLocks/>
          </p:cNvSpPr>
          <p:nvPr/>
        </p:nvSpPr>
        <p:spPr>
          <a:xfrm>
            <a:off x="548396" y="5881231"/>
            <a:ext cx="7713662" cy="47783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800" kern="1200">
                <a:solidFill>
                  <a:schemeClr val="bg1">
                    <a:lumMod val="9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+mn-lt"/>
                <a:ea typeface="Times New Roman" panose="02020603050405020304" pitchFamily="18" charset="0"/>
              </a:rPr>
              <a:t>© NICE 2022. All rights reserved. Subject to </a:t>
            </a:r>
            <a:r>
              <a:rPr lang="en-GB" dirty="0">
                <a:latin typeface="+mn-lt"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notice of rights</a:t>
            </a:r>
            <a:r>
              <a:rPr lang="en-GB" dirty="0">
                <a:latin typeface="+mn-lt"/>
                <a:ea typeface="Times New Roman" panose="02020603050405020304" pitchFamily="18" charset="0"/>
              </a:rPr>
              <a:t>.</a:t>
            </a:r>
            <a:r>
              <a:rPr lang="en-GB" dirty="0">
                <a:latin typeface="+mn-lt"/>
                <a:ea typeface="Inter" panose="02000503000000020004" pitchFamily="2" charset="0"/>
              </a:rPr>
              <a:t> </a:t>
            </a:r>
            <a:endParaRPr lang="en-US" dirty="0">
              <a:latin typeface="+mn-lt"/>
              <a:ea typeface="Inter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71571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7EF560-538E-47FC-4F15-09ACA7D083A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Agenda and aims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A9DD62-D524-122C-8425-E953B362C65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96383" y="1774143"/>
            <a:ext cx="8416708" cy="4074812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Introduction to NICE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Introduction to BNF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 BNF mailing database provider specification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/>
              <a:t>Questions, queries and suggestions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Tender process and timelines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Next steps</a:t>
            </a:r>
          </a:p>
          <a:p>
            <a:endParaRPr lang="en-US" dirty="0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B0C35021-4E9D-D13D-E98B-E5230134AD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4724400" y="631774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C04DF40-495D-ED41-91BB-C1D52B6AEB39}" type="slidenum">
              <a:rPr lang="en-US" sz="120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pPr algn="ctr"/>
              <a:t>2</a:t>
            </a:fld>
            <a:endParaRPr lang="en-US" sz="12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242D4377-FE01-05D4-28A2-36869585D7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24689" y="0"/>
            <a:ext cx="2767312" cy="6858000"/>
          </a:xfrm>
        </p:spPr>
      </p:pic>
    </p:spTree>
    <p:extLst>
      <p:ext uri="{BB962C8B-B14F-4D97-AF65-F5344CB8AC3E}">
        <p14:creationId xmlns:p14="http://schemas.microsoft.com/office/powerpoint/2010/main" val="1467603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80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4AF79-089A-170D-CC5B-655A51808F0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>
                <a:solidFill>
                  <a:schemeClr val="bg1"/>
                </a:solidFill>
              </a:rPr>
              <a:t>National Institute for Health and Care Excellence (NICE)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C29161-43F9-6C49-40DB-2375E517704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96383" y="1774143"/>
            <a:ext cx="8435181" cy="406610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b="1" dirty="0">
                <a:solidFill>
                  <a:schemeClr val="bg1"/>
                </a:solidFill>
              </a:rPr>
              <a:t>NICE's role is to improve outcomes for people using the NHS and other public health and social care services.</a:t>
            </a:r>
          </a:p>
          <a:p>
            <a:pPr marL="0" indent="0">
              <a:buNone/>
            </a:pPr>
            <a:r>
              <a:rPr lang="en-GB" dirty="0">
                <a:solidFill>
                  <a:schemeClr val="bg1"/>
                </a:solidFill>
              </a:rPr>
              <a:t>We do this by: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</a:rPr>
              <a:t>Producing evidence-based guidance and advice for health, public health and social care practitioners.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</a:rPr>
              <a:t>Developing quality standards and performance metrics for those providing and commissioning health, public health and social care services.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</a:rPr>
              <a:t>Providing a range of information services for commissioners, practitioners and managers across health and social care.</a:t>
            </a:r>
          </a:p>
          <a:p>
            <a:endParaRPr lang="en-US" dirty="0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4A299180-3483-C912-7D5C-6720A3BBF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4724400" y="631774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C04DF40-495D-ED41-91BB-C1D52B6AEB39}" type="slidenum">
              <a:rPr lang="en-US" sz="1200" smtClean="0">
                <a:latin typeface="Inter" panose="02000503000000020004" pitchFamily="2" charset="0"/>
                <a:ea typeface="Inter" panose="02000503000000020004" pitchFamily="2" charset="0"/>
              </a:rPr>
              <a:pPr algn="ctr"/>
              <a:t>3</a:t>
            </a:fld>
            <a:endParaRPr lang="en-US" sz="1200" dirty="0"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pic>
        <p:nvPicPr>
          <p:cNvPr id="53" name="Picture Placeholder 52">
            <a:extLst>
              <a:ext uri="{FF2B5EF4-FFF2-40B4-BE49-F238E27FC236}">
                <a16:creationId xmlns:a16="http://schemas.microsoft.com/office/drawing/2014/main" id="{CF1D4E57-8362-7B94-2982-9D517AF516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24689" y="0"/>
            <a:ext cx="2767312" cy="6858000"/>
          </a:xfrm>
        </p:spPr>
      </p:pic>
    </p:spTree>
    <p:extLst>
      <p:ext uri="{BB962C8B-B14F-4D97-AF65-F5344CB8AC3E}">
        <p14:creationId xmlns:p14="http://schemas.microsoft.com/office/powerpoint/2010/main" val="40057132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80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CB1473-EB87-FF4A-BE79-3618C1017EC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NICE and the BNF/BNFC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896C99-B2F9-0058-22A6-B5DED8EF2CC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96383" y="1774143"/>
            <a:ext cx="8629144" cy="4044766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NICE have held the contract for the provision of prescribing information to the NHS (BNF/BNFC) from 2012</a:t>
            </a:r>
          </a:p>
          <a:p>
            <a:r>
              <a:rPr lang="en-US" dirty="0">
                <a:solidFill>
                  <a:schemeClr val="bg1"/>
                </a:solidFill>
              </a:rPr>
              <a:t>Includes print, web and app versions – accessible to NHS users in UK*</a:t>
            </a:r>
          </a:p>
          <a:p>
            <a:r>
              <a:rPr lang="en-US" dirty="0">
                <a:solidFill>
                  <a:schemeClr val="bg1"/>
                </a:solidFill>
              </a:rPr>
              <a:t>Each year, NICE decide what the print order total will be, and who is eligible to receive books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pPr marL="0" indent="0" algn="r">
              <a:buNone/>
            </a:pPr>
            <a:r>
              <a:rPr lang="en-US" i="1" dirty="0">
                <a:solidFill>
                  <a:schemeClr val="bg1"/>
                </a:solidFill>
              </a:rPr>
              <a:t>* ‘NHS Users’ as defined in contract</a:t>
            </a: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D476034F-4177-A23E-4DE9-0EA0E31309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4724400" y="631774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C04DF40-495D-ED41-91BB-C1D52B6AEB39}" type="slidenum">
              <a:rPr lang="en-US" sz="1200" smtClean="0">
                <a:latin typeface="Inter" panose="02000503000000020004" pitchFamily="2" charset="0"/>
                <a:ea typeface="Inter" panose="02000503000000020004" pitchFamily="2" charset="0"/>
              </a:rPr>
              <a:pPr algn="ctr"/>
              <a:t>4</a:t>
            </a:fld>
            <a:endParaRPr lang="en-US" sz="1200" dirty="0"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47618075-63E8-E737-9DE1-E0DB8B9054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24689" y="0"/>
            <a:ext cx="2767312" cy="6858000"/>
          </a:xfrm>
        </p:spPr>
      </p:pic>
    </p:spTree>
    <p:extLst>
      <p:ext uri="{BB962C8B-B14F-4D97-AF65-F5344CB8AC3E}">
        <p14:creationId xmlns:p14="http://schemas.microsoft.com/office/powerpoint/2010/main" val="3120300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4B4A9C-DF2B-9E30-7533-639622D8EB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British National Formulary (BNF)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69E941-C284-544B-8A64-A714EE97687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96383" y="1774143"/>
            <a:ext cx="8444417" cy="4074812"/>
          </a:xfrm>
        </p:spPr>
        <p:txBody>
          <a:bodyPr>
            <a:normAutofit fontScale="92500" lnSpcReduction="20000"/>
          </a:bodyPr>
          <a:lstStyle/>
          <a:p>
            <a:r>
              <a:rPr lang="en-GB" dirty="0"/>
              <a:t>Authored by British Medical Association and the Royal Pharmaceutical Society, published by Pharmaceutical Press and BMJ Group</a:t>
            </a:r>
          </a:p>
          <a:p>
            <a:r>
              <a:rPr lang="en-GB" dirty="0"/>
              <a:t>Paper BNF published 6 monthly, BNFC annually</a:t>
            </a:r>
          </a:p>
          <a:p>
            <a:r>
              <a:rPr lang="en-GB" dirty="0"/>
              <a:t>First BNF – 1949/81. First BNFC – 2005</a:t>
            </a:r>
          </a:p>
          <a:p>
            <a:r>
              <a:rPr lang="en-GB" dirty="0"/>
              <a:t>Online and mobile app versions</a:t>
            </a:r>
          </a:p>
          <a:p>
            <a:r>
              <a:rPr lang="en-GB" dirty="0"/>
              <a:t>Guidance on the drug management of common conditions </a:t>
            </a:r>
          </a:p>
          <a:p>
            <a:r>
              <a:rPr lang="en-GB" dirty="0"/>
              <a:t>Details of medicines with special reference to their uses, cautions, contra-indications, side-effects, doses, and relative costs</a:t>
            </a:r>
          </a:p>
          <a:p>
            <a:r>
              <a:rPr lang="en-GB" dirty="0"/>
              <a:t>Guidance on prescribing, monitoring, dispensing, and administering medicines</a:t>
            </a:r>
          </a:p>
          <a:p>
            <a:endParaRPr lang="en-US" dirty="0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13D0175B-1518-4AFC-A9F8-C4D4F1A07B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4724400" y="631774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C04DF40-495D-ED41-91BB-C1D52B6AEB39}" type="slidenum">
              <a:rPr lang="en-US" sz="120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pPr algn="ctr"/>
              <a:t>5</a:t>
            </a:fld>
            <a:endParaRPr lang="en-US" sz="12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186C5AEF-105F-A9CD-C853-C5C02CA535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24689" y="0"/>
            <a:ext cx="2767312" cy="6858000"/>
          </a:xfr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9069127-BC90-60B4-DE52-9690070A3E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9469" y="4026033"/>
            <a:ext cx="1424617" cy="203619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0AF3689-3148-8376-40D6-A72CE75993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9469" y="1763860"/>
            <a:ext cx="1424617" cy="1999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1194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3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83970E68-53F6-743C-9B61-4EAA68639E0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67113" y="4672346"/>
            <a:ext cx="3004519" cy="1292226"/>
          </a:xfrm>
        </p:spPr>
        <p:txBody>
          <a:bodyPr>
            <a:normAutofit fontScale="92500"/>
          </a:bodyPr>
          <a:lstStyle/>
          <a:p>
            <a:r>
              <a:rPr lang="en-GB" dirty="0">
                <a:solidFill>
                  <a:schemeClr val="bg1"/>
                </a:solidFill>
              </a:rPr>
              <a:t>High profile, trusted</a:t>
            </a:r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4706121C-B625-C09D-122C-CDBA56C45C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32826" y="1146039"/>
            <a:ext cx="3648456" cy="1354565"/>
          </a:xfrm>
        </p:spPr>
        <p:txBody>
          <a:bodyPr>
            <a:no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“The prescribers bible”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B368F5E9-B52C-9237-7927-62F294526FA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79787" y="4465748"/>
            <a:ext cx="3431567" cy="1599150"/>
          </a:xfrm>
        </p:spPr>
        <p:txBody>
          <a:bodyPr>
            <a:normAutofit fontScale="92500" lnSpcReduction="10000"/>
          </a:bodyPr>
          <a:lstStyle/>
          <a:p>
            <a:r>
              <a:rPr lang="en-GB" dirty="0">
                <a:solidFill>
                  <a:schemeClr val="bg1"/>
                </a:solidFill>
              </a:rPr>
              <a:t>Relied on by the health system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77722E6-368D-E0D8-B2FF-4BD359F2AB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8185" y="167637"/>
            <a:ext cx="692429" cy="692429"/>
          </a:xfrm>
          <a:prstGeom prst="rect">
            <a:avLst/>
          </a:prstGeom>
        </p:spPr>
      </p:pic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2F201C2E-48AA-743F-FED3-721ECEA0BD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4724400" y="631774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C04DF40-495D-ED41-91BB-C1D52B6AEB39}" type="slidenum">
              <a:rPr lang="en-US" sz="120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pPr algn="ctr"/>
              <a:t>6</a:t>
            </a:fld>
            <a:endParaRPr lang="en-US" sz="12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pic>
        <p:nvPicPr>
          <p:cNvPr id="46" name="Picture Placeholder 45">
            <a:extLst>
              <a:ext uri="{FF2B5EF4-FFF2-40B4-BE49-F238E27FC236}">
                <a16:creationId xmlns:a16="http://schemas.microsoft.com/office/drawing/2014/main" id="{E0C021FE-5697-D2CD-B572-544083583B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2" name="Picture Placeholder 51">
            <a:extLst>
              <a:ext uri="{FF2B5EF4-FFF2-40B4-BE49-F238E27FC236}">
                <a16:creationId xmlns:a16="http://schemas.microsoft.com/office/drawing/2014/main" id="{BC058A56-2064-6F06-FD2D-06F9E0BC23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4" name="Picture Placeholder 53">
            <a:extLst>
              <a:ext uri="{FF2B5EF4-FFF2-40B4-BE49-F238E27FC236}">
                <a16:creationId xmlns:a16="http://schemas.microsoft.com/office/drawing/2014/main" id="{CB194BC2-67D1-EE9C-0B0E-11FFF34506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5F1773D-41AC-79F4-4ABD-C4D7F20718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987" y="3694032"/>
            <a:ext cx="698500" cy="698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66DB7E-2B06-EFB2-8D9E-BC02D673BC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5802" t="4883" r="14957" b="4040"/>
          <a:stretch/>
        </p:blipFill>
        <p:spPr>
          <a:xfrm>
            <a:off x="8279787" y="3622678"/>
            <a:ext cx="698400" cy="69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0032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4B4A9C-DF2B-9E30-7533-639622D8EB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>
                <a:latin typeface="Lora SemiBold" pitchFamily="2" charset="77"/>
              </a:rPr>
              <a:t>2022-23 print order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69E941-C284-544B-8A64-A714EE97687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96383" y="1774143"/>
            <a:ext cx="8444417" cy="4074812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25000"/>
              </a:lnSpc>
              <a:buNone/>
            </a:pPr>
            <a:r>
              <a:rPr lang="en-GB" b="1" dirty="0">
                <a:latin typeface="Inter SemiBold" panose="02000503000000020004" pitchFamily="2" charset="0"/>
                <a:ea typeface="Inter SemiBold" panose="02000503000000020004" pitchFamily="2" charset="0"/>
              </a:rPr>
              <a:t>A mixture of bulk, parcel and individual deliveries – dependant on setting. Mailing database information is needed for England only.</a:t>
            </a:r>
          </a:p>
          <a:p>
            <a:pPr marL="0" indent="0">
              <a:lnSpc>
                <a:spcPct val="125000"/>
              </a:lnSpc>
              <a:buNone/>
            </a:pPr>
            <a:r>
              <a:rPr lang="en-GB" b="1" dirty="0">
                <a:latin typeface="Inter SemiBold" panose="02000503000000020004" pitchFamily="2" charset="0"/>
                <a:ea typeface="Inter SemiBold" panose="02000503000000020004" pitchFamily="2" charset="0"/>
              </a:rPr>
              <a:t>BNF</a:t>
            </a:r>
          </a:p>
          <a:p>
            <a:pPr>
              <a:lnSpc>
                <a:spcPct val="125000"/>
              </a:lnSpc>
            </a:pPr>
            <a:r>
              <a:rPr lang="en-GB" dirty="0">
                <a:latin typeface="Inter SemiBold" panose="02000503000000020004" pitchFamily="2" charset="0"/>
                <a:ea typeface="Inter SemiBold" panose="02000503000000020004" pitchFamily="2" charset="0"/>
              </a:rPr>
              <a:t>100,263  (England)</a:t>
            </a:r>
          </a:p>
          <a:p>
            <a:pPr>
              <a:lnSpc>
                <a:spcPct val="125000"/>
              </a:lnSpc>
            </a:pPr>
            <a:r>
              <a:rPr lang="en-GB" dirty="0">
                <a:latin typeface="Inter SemiBold" panose="02000503000000020004" pitchFamily="2" charset="0"/>
                <a:ea typeface="Inter SemiBold" panose="02000503000000020004" pitchFamily="2" charset="0"/>
              </a:rPr>
              <a:t>123,760 (UK</a:t>
            </a:r>
            <a:r>
              <a:rPr lang="en-GB" b="1" dirty="0">
                <a:latin typeface="Inter SemiBold" panose="02000503000000020004" pitchFamily="2" charset="0"/>
                <a:ea typeface="Inter SemiBold" panose="02000503000000020004" pitchFamily="2" charset="0"/>
              </a:rPr>
              <a:t>)</a:t>
            </a:r>
          </a:p>
          <a:p>
            <a:pPr marL="0" indent="0">
              <a:lnSpc>
                <a:spcPct val="115000"/>
              </a:lnSpc>
              <a:buNone/>
            </a:pPr>
            <a:r>
              <a:rPr lang="en-GB" sz="1800" b="1" dirty="0">
                <a:latin typeface="Inter SemiBold" panose="02000503000000020004" pitchFamily="2" charset="0"/>
                <a:ea typeface="Inter SemiBold" panose="02000503000000020004" pitchFamily="2" charset="0"/>
              </a:rPr>
              <a:t>BNFC</a:t>
            </a:r>
          </a:p>
          <a:p>
            <a:pPr>
              <a:lnSpc>
                <a:spcPct val="115000"/>
              </a:lnSpc>
            </a:pPr>
            <a:r>
              <a:rPr lang="en-GB" sz="1800" dirty="0">
                <a:latin typeface="Inter SemiBold" panose="02000503000000020004" pitchFamily="2" charset="0"/>
                <a:ea typeface="Inter SemiBold" panose="02000503000000020004" pitchFamily="2" charset="0"/>
              </a:rPr>
              <a:t>64,807 (England)</a:t>
            </a:r>
          </a:p>
          <a:p>
            <a:pPr>
              <a:lnSpc>
                <a:spcPct val="115000"/>
              </a:lnSpc>
            </a:pPr>
            <a:r>
              <a:rPr lang="en-GB" sz="1800" dirty="0">
                <a:latin typeface="Inter SemiBold" panose="02000503000000020004" pitchFamily="2" charset="0"/>
                <a:ea typeface="Inter SemiBold" panose="02000503000000020004" pitchFamily="2" charset="0"/>
              </a:rPr>
              <a:t>76,542 (UK)</a:t>
            </a:r>
          </a:p>
          <a:p>
            <a:pPr>
              <a:lnSpc>
                <a:spcPct val="115000"/>
              </a:lnSpc>
            </a:pPr>
            <a:endParaRPr lang="en-GB" sz="1800" dirty="0">
              <a:latin typeface="Inter SemiBold" panose="02000503000000020004" pitchFamily="2" charset="0"/>
              <a:ea typeface="Inter SemiBold" panose="02000503000000020004" pitchFamily="2" charset="0"/>
            </a:endParaRPr>
          </a:p>
          <a:p>
            <a:pPr marL="0" indent="0">
              <a:buNone/>
            </a:pPr>
            <a:r>
              <a:rPr lang="en-GB" sz="1800" b="1" i="1" dirty="0">
                <a:latin typeface="Inter SemiBold" panose="02000503000000020004" pitchFamily="2" charset="0"/>
                <a:ea typeface="Inter SemiBold" panose="02000503000000020004" pitchFamily="2" charset="0"/>
              </a:rPr>
              <a:t>So……. not individual provision. Complex manipulation and analysis of the mailing database/eligibility criteria is needed.</a:t>
            </a:r>
            <a:endParaRPr lang="en-GB" sz="1800" i="1" dirty="0">
              <a:latin typeface="Inter SemiBold" panose="02000503000000020004" pitchFamily="2" charset="0"/>
              <a:ea typeface="Inter SemiBold" panose="02000503000000020004" pitchFamily="2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13D0175B-1518-4AFC-A9F8-C4D4F1A07B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4724400" y="631774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C04DF40-495D-ED41-91BB-C1D52B6AEB39}" type="slidenum">
              <a:rPr lang="en-US" sz="120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pPr algn="ctr"/>
              <a:t>7</a:t>
            </a:fld>
            <a:endParaRPr lang="en-US" sz="12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186C5AEF-105F-A9CD-C853-C5C02CA535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24689" y="0"/>
            <a:ext cx="2767312" cy="6858000"/>
          </a:xfr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9069127-BC90-60B4-DE52-9690070A3E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9469" y="4026033"/>
            <a:ext cx="1424617" cy="203619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0AF3689-3148-8376-40D6-A72CE75993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9469" y="1763860"/>
            <a:ext cx="1424617" cy="1999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2229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093D1B-4A00-446F-84F4-DA0334A6FC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6384" y="487510"/>
            <a:ext cx="11177586" cy="1276350"/>
          </a:xfrm>
        </p:spPr>
        <p:txBody>
          <a:bodyPr/>
          <a:lstStyle/>
          <a:p>
            <a:r>
              <a:rPr lang="en-GB" dirty="0"/>
              <a:t>Typical campaign timeline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269FA7-AEBE-CB1C-5909-CE58FE6C3C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4724400" y="631774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C04DF40-495D-ED41-91BB-C1D52B6AEB39}" type="slidenum">
              <a:rPr lang="en-US" sz="120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pPr algn="ctr"/>
              <a:t>8</a:t>
            </a:fld>
            <a:endParaRPr lang="en-US" sz="12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D9598A0-42BA-BA31-1E5D-79733C911C76}"/>
              </a:ext>
            </a:extLst>
          </p:cNvPr>
          <p:cNvGrpSpPr/>
          <p:nvPr/>
        </p:nvGrpSpPr>
        <p:grpSpPr>
          <a:xfrm>
            <a:off x="299415" y="1586204"/>
            <a:ext cx="11447825" cy="3003663"/>
            <a:chOff x="819515" y="2980572"/>
            <a:chExt cx="8203748" cy="1609295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1F6A0E23-73FD-DD5B-84EB-CA8FFA547B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819515" y="2980572"/>
              <a:ext cx="1440000" cy="1590293"/>
            </a:xfrm>
            <a:prstGeom prst="parallelogram">
              <a:avLst>
                <a:gd name="adj" fmla="val 13864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rgbClr val="000000"/>
                  </a:solidFill>
                </a:rPr>
                <a:t>Jan – March</a:t>
              </a:r>
            </a:p>
            <a:p>
              <a:pPr algn="ctr"/>
              <a:endParaRPr lang="en-US" sz="1600" b="1" dirty="0">
                <a:solidFill>
                  <a:srgbClr val="000000"/>
                </a:solidFill>
              </a:endParaRPr>
            </a:p>
            <a:p>
              <a:pPr algn="ctr"/>
              <a:endParaRPr lang="en-US" sz="1600" b="1" dirty="0">
                <a:solidFill>
                  <a:srgbClr val="000000"/>
                </a:solidFill>
              </a:endParaRPr>
            </a:p>
            <a:p>
              <a:pPr algn="ctr"/>
              <a:endParaRPr lang="en-US" sz="1600" b="1" dirty="0">
                <a:solidFill>
                  <a:srgbClr val="000000"/>
                </a:solidFill>
              </a:endParaRPr>
            </a:p>
            <a:p>
              <a:r>
                <a:rPr lang="en-US" sz="1600" dirty="0">
                  <a:solidFill>
                    <a:srgbClr val="000000"/>
                  </a:solidFill>
                </a:rPr>
                <a:t>Discuss, agree scope, agree changes</a:t>
              </a:r>
            </a:p>
          </p:txBody>
        </p:sp>
        <p:sp>
          <p:nvSpPr>
            <p:cNvPr id="12" name="Parallelogram 11">
              <a:extLst>
                <a:ext uri="{FF2B5EF4-FFF2-40B4-BE49-F238E27FC236}">
                  <a16:creationId xmlns:a16="http://schemas.microsoft.com/office/drawing/2014/main" id="{D7D91B5F-DFE9-407D-173F-AE8E2028E4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2144251" y="2988072"/>
              <a:ext cx="1440000" cy="1590293"/>
            </a:xfrm>
            <a:prstGeom prst="parallelogram">
              <a:avLst>
                <a:gd name="adj" fmla="val 13627"/>
              </a:avLst>
            </a:prstGeom>
            <a:solidFill>
              <a:srgbClr val="C8E0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rgbClr val="000000"/>
                  </a:solidFill>
                </a:rPr>
                <a:t>April – June</a:t>
              </a:r>
            </a:p>
            <a:p>
              <a:pPr algn="ctr"/>
              <a:endParaRPr lang="en-US" sz="1600" dirty="0">
                <a:solidFill>
                  <a:srgbClr val="000000"/>
                </a:solidFill>
              </a:endParaRPr>
            </a:p>
            <a:p>
              <a:r>
                <a:rPr lang="en-US" sz="1600" dirty="0">
                  <a:solidFill>
                    <a:srgbClr val="000000"/>
                  </a:solidFill>
                </a:rPr>
                <a:t>Agree print total, informed by mailing database ‘count’</a:t>
              </a:r>
            </a:p>
          </p:txBody>
        </p:sp>
        <p:sp>
          <p:nvSpPr>
            <p:cNvPr id="14" name="Parallelogram 13">
              <a:extLst>
                <a:ext uri="{FF2B5EF4-FFF2-40B4-BE49-F238E27FC236}">
                  <a16:creationId xmlns:a16="http://schemas.microsoft.com/office/drawing/2014/main" id="{13CAA244-4E62-C519-A329-337EB2461A8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3484663" y="2980572"/>
              <a:ext cx="1440000" cy="1590293"/>
            </a:xfrm>
            <a:prstGeom prst="parallelogram">
              <a:avLst>
                <a:gd name="adj" fmla="val 13864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rgbClr val="000000"/>
                  </a:solidFill>
                </a:rPr>
                <a:t>July – Aug</a:t>
              </a:r>
            </a:p>
            <a:p>
              <a:pPr algn="ctr"/>
              <a:endParaRPr lang="en-US" sz="1600" dirty="0">
                <a:solidFill>
                  <a:srgbClr val="000000"/>
                </a:solidFill>
              </a:endParaRPr>
            </a:p>
            <a:p>
              <a:pPr algn="ctr"/>
              <a:endParaRPr lang="en-US" sz="1600" dirty="0">
                <a:solidFill>
                  <a:srgbClr val="000000"/>
                </a:solidFill>
              </a:endParaRPr>
            </a:p>
            <a:p>
              <a:r>
                <a:rPr lang="en-US" sz="1600" dirty="0">
                  <a:solidFill>
                    <a:srgbClr val="000000"/>
                  </a:solidFill>
                </a:rPr>
                <a:t>Refine mailing database, informed by changes</a:t>
              </a:r>
            </a:p>
          </p:txBody>
        </p:sp>
        <p:sp>
          <p:nvSpPr>
            <p:cNvPr id="15" name="Parallelogram 14">
              <a:extLst>
                <a:ext uri="{FF2B5EF4-FFF2-40B4-BE49-F238E27FC236}">
                  <a16:creationId xmlns:a16="http://schemas.microsoft.com/office/drawing/2014/main" id="{8697D073-4DE8-8F87-9165-FED62E7AC7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4813963" y="2989795"/>
              <a:ext cx="1440000" cy="1590293"/>
            </a:xfrm>
            <a:prstGeom prst="parallelogram">
              <a:avLst>
                <a:gd name="adj" fmla="val 13627"/>
              </a:avLst>
            </a:prstGeom>
            <a:solidFill>
              <a:srgbClr val="C8E0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600" b="1" dirty="0">
                  <a:solidFill>
                    <a:srgbClr val="000000"/>
                  </a:solidFill>
                </a:rPr>
                <a:t>September</a:t>
              </a:r>
            </a:p>
            <a:p>
              <a:endParaRPr lang="en-US" sz="1600" dirty="0">
                <a:solidFill>
                  <a:srgbClr val="000000"/>
                </a:solidFill>
              </a:endParaRPr>
            </a:p>
            <a:p>
              <a:endParaRPr lang="en-US" sz="1600" dirty="0">
                <a:solidFill>
                  <a:srgbClr val="000000"/>
                </a:solidFill>
              </a:endParaRPr>
            </a:p>
            <a:p>
              <a:endParaRPr lang="en-US" sz="1600" dirty="0">
                <a:solidFill>
                  <a:srgbClr val="000000"/>
                </a:solidFill>
              </a:endParaRPr>
            </a:p>
            <a:p>
              <a:r>
                <a:rPr lang="en-US" sz="1600" dirty="0">
                  <a:solidFill>
                    <a:srgbClr val="000000"/>
                  </a:solidFill>
                </a:rPr>
                <a:t>Final mailing list sent to distributor. Books arrive</a:t>
              </a:r>
            </a:p>
          </p:txBody>
        </p:sp>
        <p:sp>
          <p:nvSpPr>
            <p:cNvPr id="18" name="Parallelogram 17">
              <a:extLst>
                <a:ext uri="{FF2B5EF4-FFF2-40B4-BE49-F238E27FC236}">
                  <a16:creationId xmlns:a16="http://schemas.microsoft.com/office/drawing/2014/main" id="{D928D8A8-F97F-40C4-2B61-4561A2D224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7583263" y="2999574"/>
              <a:ext cx="1440000" cy="1590293"/>
            </a:xfrm>
            <a:prstGeom prst="parallelogram">
              <a:avLst>
                <a:gd name="adj" fmla="val 13627"/>
              </a:avLst>
            </a:prstGeom>
            <a:solidFill>
              <a:srgbClr val="C8E0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600" b="1" dirty="0">
                  <a:solidFill>
                    <a:srgbClr val="000000"/>
                  </a:solidFill>
                </a:rPr>
                <a:t>Dec - Jan</a:t>
              </a:r>
            </a:p>
            <a:p>
              <a:endParaRPr lang="en-US" sz="1600" b="1" dirty="0">
                <a:solidFill>
                  <a:srgbClr val="000000"/>
                </a:solidFill>
              </a:endParaRPr>
            </a:p>
            <a:p>
              <a:endParaRPr lang="en-US" sz="1600" b="1" dirty="0">
                <a:solidFill>
                  <a:srgbClr val="000000"/>
                </a:solidFill>
              </a:endParaRPr>
            </a:p>
            <a:p>
              <a:endParaRPr lang="en-US" sz="1600" b="1" dirty="0">
                <a:solidFill>
                  <a:srgbClr val="000000"/>
                </a:solidFill>
              </a:endParaRPr>
            </a:p>
            <a:p>
              <a:r>
                <a:rPr lang="en-US" sz="1600" dirty="0">
                  <a:solidFill>
                    <a:srgbClr val="000000"/>
                  </a:solidFill>
                </a:rPr>
                <a:t>Campaign review, lessons learned</a:t>
              </a:r>
            </a:p>
          </p:txBody>
        </p:sp>
        <p:sp>
          <p:nvSpPr>
            <p:cNvPr id="20" name="Parallelogram 19">
              <a:extLst>
                <a:ext uri="{FF2B5EF4-FFF2-40B4-BE49-F238E27FC236}">
                  <a16:creationId xmlns:a16="http://schemas.microsoft.com/office/drawing/2014/main" id="{35D6233D-37B7-A764-B802-DD94B8ECC9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6198613" y="2999574"/>
              <a:ext cx="1440000" cy="1590293"/>
            </a:xfrm>
            <a:prstGeom prst="parallelogram">
              <a:avLst>
                <a:gd name="adj" fmla="val 13864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rgbClr val="000000"/>
                  </a:solidFill>
                </a:rPr>
                <a:t>Oct –Nov</a:t>
              </a:r>
            </a:p>
            <a:p>
              <a:pPr algn="ctr"/>
              <a:endParaRPr lang="en-US" sz="1600" b="1" dirty="0">
                <a:solidFill>
                  <a:srgbClr val="000000"/>
                </a:solidFill>
              </a:endParaRPr>
            </a:p>
            <a:p>
              <a:pPr algn="ctr"/>
              <a:endParaRPr lang="en-US" sz="1600" b="1" dirty="0">
                <a:solidFill>
                  <a:srgbClr val="000000"/>
                </a:solidFill>
              </a:endParaRPr>
            </a:p>
            <a:p>
              <a:r>
                <a:rPr lang="en-US" sz="1600" dirty="0">
                  <a:solidFill>
                    <a:srgbClr val="000000"/>
                  </a:solidFill>
                </a:rPr>
                <a:t>Books delivered, mgt of enquiries/ ‘extras’</a:t>
              </a:r>
            </a:p>
          </p:txBody>
        </p:sp>
      </p:grpSp>
      <p:sp>
        <p:nvSpPr>
          <p:cNvPr id="24" name="Right Arrow 33">
            <a:extLst>
              <a:ext uri="{FF2B5EF4-FFF2-40B4-BE49-F238E27FC236}">
                <a16:creationId xmlns:a16="http://schemas.microsoft.com/office/drawing/2014/main" id="{FF230B6C-8801-08A6-59CA-D94CD072EC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99417" y="4615022"/>
            <a:ext cx="7168183" cy="904563"/>
          </a:xfrm>
          <a:prstGeom prst="rightArrow">
            <a:avLst/>
          </a:prstGeom>
          <a:solidFill>
            <a:srgbClr val="00436C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QA/update of campaign mailing information</a:t>
            </a:r>
          </a:p>
        </p:txBody>
      </p:sp>
    </p:spTree>
    <p:extLst>
      <p:ext uri="{BB962C8B-B14F-4D97-AF65-F5344CB8AC3E}">
        <p14:creationId xmlns:p14="http://schemas.microsoft.com/office/powerpoint/2010/main" val="23720743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093D1B-4A00-446F-84F4-DA0334A6FC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6384" y="487510"/>
            <a:ext cx="11177586" cy="1276350"/>
          </a:xfrm>
        </p:spPr>
        <p:txBody>
          <a:bodyPr>
            <a:normAutofit fontScale="90000"/>
          </a:bodyPr>
          <a:lstStyle/>
          <a:p>
            <a:r>
              <a:rPr lang="en-GB" dirty="0"/>
              <a:t>The BNF mailing database provider specification</a:t>
            </a:r>
            <a:br>
              <a:rPr lang="en-GB" dirty="0"/>
            </a:b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F2878A-421C-4776-B270-2032730274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96383" y="1778908"/>
            <a:ext cx="11177587" cy="4005262"/>
          </a:xfrm>
        </p:spPr>
        <p:txBody>
          <a:bodyPr/>
          <a:lstStyle/>
          <a:p>
            <a:r>
              <a:rPr lang="en-GB" b="1" dirty="0"/>
              <a:t>Key 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The attached specification is in draft at the moment and may be subject to change.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The eligibility criteria may change during the contract period.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An ability to interpret and analyse the data by eligible groups and categories is essential.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Accuracy and currency of the data through pro-active engagement is essential.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269FA7-AEBE-CB1C-5909-CE58FE6C3C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4724400" y="6317744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C04DF40-495D-ED41-91BB-C1D52B6AEB39}" type="slidenum">
              <a:rPr lang="en-US" sz="1200" smtClean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pPr algn="ctr"/>
              <a:t>9</a:t>
            </a:fld>
            <a:endParaRPr lang="en-US" sz="12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9254396"/>
      </p:ext>
    </p:extLst>
  </p:cSld>
  <p:clrMapOvr>
    <a:masterClrMapping/>
  </p:clrMapOvr>
</p:sld>
</file>

<file path=ppt/theme/theme1.xml><?xml version="1.0" encoding="utf-8"?>
<a:theme xmlns:a="http://schemas.openxmlformats.org/drawingml/2006/main" name="NICE">
  <a:themeElements>
    <a:clrScheme name="NICE colour palette">
      <a:dk1>
        <a:srgbClr val="000000"/>
      </a:dk1>
      <a:lt1>
        <a:srgbClr val="FFFFFF"/>
      </a:lt1>
      <a:dk2>
        <a:srgbClr val="00436C"/>
      </a:dk2>
      <a:lt2>
        <a:srgbClr val="F7F3F1"/>
      </a:lt2>
      <a:accent1>
        <a:srgbClr val="228096"/>
      </a:accent1>
      <a:accent2>
        <a:srgbClr val="00436C"/>
      </a:accent2>
      <a:accent3>
        <a:srgbClr val="EAD054"/>
      </a:accent3>
      <a:accent4>
        <a:srgbClr val="EDD8CD"/>
      </a:accent4>
      <a:accent5>
        <a:srgbClr val="37916D"/>
      </a:accent5>
      <a:accent6>
        <a:srgbClr val="D07B4C"/>
      </a:accent6>
      <a:hlink>
        <a:srgbClr val="0000FF"/>
      </a:hlink>
      <a:folHlink>
        <a:srgbClr val="0000FF"/>
      </a:folHlink>
    </a:clrScheme>
    <a:fontScheme name="Custom 1">
      <a:majorFont>
        <a:latin typeface="Lora SemiBold"/>
        <a:ea typeface=""/>
        <a:cs typeface=""/>
      </a:majorFont>
      <a:minorFont>
        <a:latin typeface="Int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BLANK">
      <a:srgbClr val="FFFFFF"/>
    </a:custClr>
    <a:custClr name="Black 100%">
      <a:srgbClr val="000000"/>
    </a:custClr>
    <a:custClr name="Soft cream 100%">
      <a:srgbClr val="DED5CA"/>
    </a:custClr>
    <a:custClr name="BLANK">
      <a:srgbClr val="FFFFFF"/>
    </a:custClr>
    <a:custClr name="Bold teal 100%">
      <a:srgbClr val="228096"/>
    </a:custClr>
    <a:custClr name="Deep blue 100%">
      <a:srgbClr val="00436C"/>
    </a:custClr>
    <a:custClr name="Positive yellow 100%">
      <a:srgbClr val="EAD054"/>
    </a:custClr>
    <a:custClr name="Warm pink 100%">
      <a:srgbClr val="EDD8CD"/>
    </a:custClr>
    <a:custClr name="Balanced green 100%">
      <a:srgbClr val="37906D"/>
    </a:custClr>
    <a:custClr name="Natural tan 100%">
      <a:srgbClr val="D07B4D"/>
    </a:custClr>
    <a:custClr name="BLANK">
      <a:srgbClr val="FFFFFF"/>
    </a:custClr>
    <a:custClr name="Black 75%">
      <a:srgbClr val="404040"/>
    </a:custClr>
    <a:custClr name="Soft cream 75%">
      <a:srgbClr val="E6E0D7"/>
    </a:custClr>
    <a:custClr name="BLANK">
      <a:srgbClr val="FFFFFF"/>
    </a:custClr>
    <a:custClr name="Bold teal 75%">
      <a:srgbClr val="59A0B0"/>
    </a:custClr>
    <a:custClr name="Deep blue 75%">
      <a:srgbClr val="407291"/>
    </a:custClr>
    <a:custClr name="Positive yellow 75%">
      <a:srgbClr val="EFDC7F"/>
    </a:custClr>
    <a:custClr name="Warm pink 75%">
      <a:srgbClr val="F2E2D9"/>
    </a:custClr>
    <a:custClr name="Balanced green 75%">
      <a:srgbClr val="69AC91"/>
    </a:custClr>
    <a:custClr name="Natural tan 75%">
      <a:srgbClr val="DC9C7A"/>
    </a:custClr>
    <a:custClr name="BLANK">
      <a:srgbClr val="FFFFFF"/>
    </a:custClr>
    <a:custClr name="Black 50%">
      <a:srgbClr val="808080"/>
    </a:custClr>
    <a:custClr name="Soft cream 50%">
      <a:srgbClr val="EEEAE4"/>
    </a:custClr>
    <a:custClr name="BLANK">
      <a:srgbClr val="FFFFFF"/>
    </a:custClr>
    <a:custClr name="Bold teal 50%">
      <a:srgbClr val="91C0CB"/>
    </a:custClr>
    <a:custClr name="Deep blue 50%">
      <a:srgbClr val="80A1B5"/>
    </a:custClr>
    <a:custClr name="Positive yellow 50%">
      <a:srgbClr val="F4E8AA"/>
    </a:custClr>
    <a:custClr name="Warm pink 50%">
      <a:srgbClr val="F6ECE6"/>
    </a:custClr>
    <a:custClr name="Balanced green 50%">
      <a:srgbClr val="9BC8B6"/>
    </a:custClr>
    <a:custClr name="Natural tan 50%">
      <a:srgbClr val="E7BDA6"/>
    </a:custClr>
    <a:custClr name="BLANK">
      <a:srgbClr val="FFFFFF"/>
    </a:custClr>
    <a:custClr name="Black 25%">
      <a:srgbClr val="BFBFBF"/>
    </a:custClr>
    <a:custClr name="Soft cream 25%">
      <a:srgbClr val="F7F4F1"/>
    </a:custClr>
    <a:custClr name="BLANK">
      <a:srgbClr val="FFFFFF"/>
    </a:custClr>
    <a:custClr name="Bold teal 25%">
      <a:srgbClr val="C8E0E6"/>
    </a:custClr>
    <a:custClr name="Deep blue 25%">
      <a:srgbClr val="BFD0DA"/>
    </a:custClr>
    <a:custClr name="Positive yellow 25%">
      <a:srgbClr val="FAF3D4"/>
    </a:custClr>
    <a:custClr name="Warm pink 25%">
      <a:srgbClr val="FBF5F2"/>
    </a:custClr>
    <a:custClr name="Balanced green 25%">
      <a:srgbClr val="CDE3DA"/>
    </a:custClr>
    <a:custClr name="Natural tan 25%">
      <a:srgbClr val="F3DED3"/>
    </a:custClr>
  </a:custClrLst>
  <a:extLst>
    <a:ext uri="{05A4C25C-085E-4340-85A3-A5531E510DB2}">
      <thm15:themeFamily xmlns:thm15="http://schemas.microsoft.com/office/thememl/2012/main" name="Presentation1" id="{AE9E2A1F-57D3-495B-BDA2-13B9CEC9ED17}" vid="{D40B8D8A-502A-4020-B568-EDDA5A37C86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Corporate PowerPoint template (1)</Template>
  <TotalTime>480</TotalTime>
  <Words>655</Words>
  <Application>Microsoft Office PowerPoint</Application>
  <PresentationFormat>Widescreen</PresentationFormat>
  <Paragraphs>131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Lora SemiBold</vt:lpstr>
      <vt:lpstr>Arial</vt:lpstr>
      <vt:lpstr>Inter</vt:lpstr>
      <vt:lpstr>Inter SemiBold</vt:lpstr>
      <vt:lpstr>Calibri</vt:lpstr>
      <vt:lpstr>Lato</vt:lpstr>
      <vt:lpstr>NICE</vt:lpstr>
      <vt:lpstr>Mailing Database Provider for the British National Formulary (BNF)</vt:lpstr>
      <vt:lpstr>Agenda and aims</vt:lpstr>
      <vt:lpstr>National Institute for Health and Care Excellence (NICE)</vt:lpstr>
      <vt:lpstr>NICE and the BNF/BNFC</vt:lpstr>
      <vt:lpstr>British National Formulary (BNF)</vt:lpstr>
      <vt:lpstr>“The prescribers bible”</vt:lpstr>
      <vt:lpstr>2022-23 print order</vt:lpstr>
      <vt:lpstr>Typical campaign timeline</vt:lpstr>
      <vt:lpstr>The BNF mailing database provider specification </vt:lpstr>
      <vt:lpstr>Questions, queries and suggestions</vt:lpstr>
      <vt:lpstr>Tender process and timelines (may change)</vt:lpstr>
      <vt:lpstr>Next steps</vt:lpstr>
      <vt:lpstr>Thank you.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use this PowerPoint template</dc:title>
  <dc:creator>Jeremy Shaw</dc:creator>
  <cp:lastModifiedBy>Jennifer Mudd</cp:lastModifiedBy>
  <cp:revision>12</cp:revision>
  <dcterms:created xsi:type="dcterms:W3CDTF">2022-08-22T10:42:51Z</dcterms:created>
  <dcterms:modified xsi:type="dcterms:W3CDTF">2022-08-26T10:39:55Z</dcterms:modified>
</cp:coreProperties>
</file>