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9" r:id="rId5"/>
  </p:sldMasterIdLst>
  <p:notesMasterIdLst>
    <p:notesMasterId r:id="rId25"/>
  </p:notesMasterIdLst>
  <p:sldIdLst>
    <p:sldId id="494" r:id="rId6"/>
    <p:sldId id="487" r:id="rId7"/>
    <p:sldId id="499" r:id="rId8"/>
    <p:sldId id="489" r:id="rId9"/>
    <p:sldId id="498" r:id="rId10"/>
    <p:sldId id="495" r:id="rId11"/>
    <p:sldId id="500" r:id="rId12"/>
    <p:sldId id="501" r:id="rId13"/>
    <p:sldId id="502" r:id="rId14"/>
    <p:sldId id="518" r:id="rId15"/>
    <p:sldId id="519" r:id="rId16"/>
    <p:sldId id="520" r:id="rId17"/>
    <p:sldId id="521" r:id="rId18"/>
    <p:sldId id="522" r:id="rId19"/>
    <p:sldId id="523" r:id="rId20"/>
    <p:sldId id="524" r:id="rId21"/>
    <p:sldId id="525" r:id="rId22"/>
    <p:sldId id="526" r:id="rId23"/>
    <p:sldId id="5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9810D1-3880-5345-28C0-6DD01BACD1DF}" name="John Illingworth" initials="JI" userId="S::john.illingworth@uclpartners.com::477dad50-a61f-4b97-9320-14b4318287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a:srgbClr val="A268BD"/>
    <a:srgbClr val="15375E"/>
    <a:srgbClr val="F7943C"/>
    <a:srgbClr val="E34969"/>
    <a:srgbClr val="42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7" autoAdjust="0"/>
    <p:restoredTop sz="74165" autoAdjust="0"/>
  </p:normalViewPr>
  <p:slideViewPr>
    <p:cSldViewPr snapToGrid="0" snapToObjects="1">
      <p:cViewPr varScale="1">
        <p:scale>
          <a:sx n="132" d="100"/>
          <a:sy n="132" d="100"/>
        </p:scale>
        <p:origin x="54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0" d="100"/>
          <a:sy n="140" d="100"/>
        </p:scale>
        <p:origin x="30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9577F-7561-4275-ADB8-08DE3BDCC0EF}"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55B0009B-8D91-4B4D-9160-F96E05AF2027}">
      <dgm:prSet phldrT="[Text]" custT="1"/>
      <dgm:spPr>
        <a:solidFill>
          <a:srgbClr val="0070C0"/>
        </a:solidFill>
      </dgm:spPr>
      <dgm:t>
        <a:bodyPr anchor="t" anchorCtr="0"/>
        <a:lstStyle/>
        <a:p>
          <a:pPr algn="l"/>
          <a:r>
            <a:rPr lang="en-GB" sz="2400" b="1" dirty="0">
              <a:latin typeface="+mj-lt"/>
            </a:rPr>
            <a:t>Survey</a:t>
          </a:r>
        </a:p>
        <a:p>
          <a:pPr algn="l"/>
          <a:endParaRPr lang="en-GB" sz="1800" b="0" dirty="0">
            <a:latin typeface="+mj-lt"/>
          </a:endParaRPr>
        </a:p>
        <a:p>
          <a:pPr algn="l"/>
          <a:r>
            <a:rPr lang="en-GB" sz="1800" b="0" dirty="0">
              <a:latin typeface="+mj-lt"/>
            </a:rPr>
            <a:t>Open from 9-25 Nov 2022.</a:t>
          </a:r>
        </a:p>
        <a:p>
          <a:pPr algn="l"/>
          <a:r>
            <a:rPr lang="en-GB" sz="1800" b="0" dirty="0">
              <a:latin typeface="+mj-lt"/>
            </a:rPr>
            <a:t>Consisted of 16 open and closed questions.</a:t>
          </a:r>
        </a:p>
        <a:p>
          <a:pPr algn="l"/>
          <a:r>
            <a:rPr lang="en-GB" sz="1800" b="0" dirty="0">
              <a:latin typeface="+mj-lt"/>
            </a:rPr>
            <a:t>Total of 236 responses.</a:t>
          </a:r>
          <a:br>
            <a:rPr lang="en-GB" sz="1800" b="0" dirty="0">
              <a:latin typeface="+mj-lt"/>
            </a:rPr>
          </a:br>
          <a:endParaRPr lang="en-GB" sz="1800" b="0" dirty="0">
            <a:latin typeface="+mj-lt"/>
          </a:endParaRPr>
        </a:p>
      </dgm:t>
    </dgm:pt>
    <dgm:pt modelId="{BFE9A36E-3CF4-4AA1-8206-395861ADB42F}" type="parTrans" cxnId="{F9775440-276D-4F72-9195-A8F6B695B333}">
      <dgm:prSet/>
      <dgm:spPr/>
      <dgm:t>
        <a:bodyPr/>
        <a:lstStyle/>
        <a:p>
          <a:endParaRPr lang="en-GB"/>
        </a:p>
      </dgm:t>
    </dgm:pt>
    <dgm:pt modelId="{AF438048-085C-4221-93E0-95186AFA0AF7}" type="sibTrans" cxnId="{F9775440-276D-4F72-9195-A8F6B695B333}">
      <dgm:prSet/>
      <dgm:spPr/>
      <dgm:t>
        <a:bodyPr/>
        <a:lstStyle/>
        <a:p>
          <a:endParaRPr lang="en-GB"/>
        </a:p>
      </dgm:t>
    </dgm:pt>
    <dgm:pt modelId="{F224FA67-875E-41C5-B33F-749C6CBE1873}">
      <dgm:prSet phldrT="[Text]" custT="1"/>
      <dgm:spPr>
        <a:solidFill>
          <a:srgbClr val="0070C0"/>
        </a:solidFill>
      </dgm:spPr>
      <dgm:t>
        <a:bodyPr/>
        <a:lstStyle/>
        <a:p>
          <a:pPr marL="0" lvl="0" algn="l" defTabSz="1066800">
            <a:lnSpc>
              <a:spcPct val="90000"/>
            </a:lnSpc>
            <a:spcBef>
              <a:spcPct val="0"/>
            </a:spcBef>
            <a:spcAft>
              <a:spcPct val="35000"/>
            </a:spcAft>
            <a:buNone/>
          </a:pPr>
          <a:r>
            <a:rPr lang="en-GB" sz="2400" b="1" kern="1200" dirty="0">
              <a:latin typeface="+mj-lt"/>
              <a:ea typeface="+mn-ea"/>
              <a:cs typeface="+mn-cs"/>
            </a:rPr>
            <a:t>Interviews and group discussions</a:t>
          </a:r>
          <a:endParaRPr lang="en-GB" sz="1800" b="1" kern="1200" dirty="0">
            <a:latin typeface="+mj-lt"/>
            <a:ea typeface="+mn-ea"/>
            <a:cs typeface="+mn-cs"/>
          </a:endParaRPr>
        </a:p>
        <a:p>
          <a:pPr marL="0" lvl="0" algn="l" defTabSz="1066800">
            <a:lnSpc>
              <a:spcPct val="90000"/>
            </a:lnSpc>
            <a:spcBef>
              <a:spcPct val="0"/>
            </a:spcBef>
            <a:spcAft>
              <a:spcPct val="35000"/>
            </a:spcAft>
            <a:buNone/>
          </a:pPr>
          <a:r>
            <a:rPr lang="en-GB" sz="1800" b="0" kern="1200" dirty="0">
              <a:latin typeface="+mj-lt"/>
              <a:ea typeface="+mn-ea"/>
              <a:cs typeface="+mn-cs"/>
            </a:rPr>
            <a:t>Carried out Nov–Dec 2022.</a:t>
          </a:r>
        </a:p>
        <a:p>
          <a:pPr marL="0" lvl="0" algn="l" defTabSz="1066800">
            <a:lnSpc>
              <a:spcPct val="90000"/>
            </a:lnSpc>
            <a:spcBef>
              <a:spcPct val="0"/>
            </a:spcBef>
            <a:spcAft>
              <a:spcPct val="35000"/>
            </a:spcAft>
            <a:buNone/>
          </a:pPr>
          <a:r>
            <a:rPr lang="en-GB" sz="1800" b="0" kern="1200" dirty="0">
              <a:latin typeface="+mj-lt"/>
              <a:ea typeface="+mn-ea"/>
              <a:cs typeface="+mn-cs"/>
            </a:rPr>
            <a:t>Interviews with 17 people representing 12 organisations or government departments.</a:t>
          </a:r>
        </a:p>
        <a:p>
          <a:pPr marL="0" lvl="0" algn="l" defTabSz="1066800">
            <a:lnSpc>
              <a:spcPct val="90000"/>
            </a:lnSpc>
            <a:spcBef>
              <a:spcPct val="0"/>
            </a:spcBef>
            <a:spcAft>
              <a:spcPct val="35000"/>
            </a:spcAft>
            <a:buNone/>
          </a:pPr>
          <a:r>
            <a:rPr lang="en-GB" sz="1800" b="0" kern="1200" dirty="0">
              <a:latin typeface="+mj-lt"/>
              <a:ea typeface="+mn-ea"/>
              <a:cs typeface="+mn-cs"/>
            </a:rPr>
            <a:t>Consultation event attended by 18 people.</a:t>
          </a:r>
        </a:p>
      </dgm:t>
    </dgm:pt>
    <dgm:pt modelId="{150281C5-CAEA-473D-A2A2-8DC81644C439}" type="parTrans" cxnId="{BD5330C5-2D3B-413A-8B51-28D8C060043C}">
      <dgm:prSet/>
      <dgm:spPr/>
      <dgm:t>
        <a:bodyPr/>
        <a:lstStyle/>
        <a:p>
          <a:endParaRPr lang="en-GB"/>
        </a:p>
      </dgm:t>
    </dgm:pt>
    <dgm:pt modelId="{52605223-17EA-4F6A-AFBB-2008D4D37D49}" type="sibTrans" cxnId="{BD5330C5-2D3B-413A-8B51-28D8C060043C}">
      <dgm:prSet/>
      <dgm:spPr/>
      <dgm:t>
        <a:bodyPr/>
        <a:lstStyle/>
        <a:p>
          <a:endParaRPr lang="en-GB"/>
        </a:p>
      </dgm:t>
    </dgm:pt>
    <dgm:pt modelId="{79D5D922-192C-4038-9B55-67BB0FD833D9}">
      <dgm:prSet phldrT="[Text]"/>
      <dgm:spPr>
        <a:solidFill>
          <a:srgbClr val="0070C0"/>
        </a:solidFill>
      </dgm:spPr>
      <dgm:t>
        <a:bodyPr/>
        <a:lstStyle/>
        <a:p>
          <a:pPr marL="114300" lvl="1" algn="l" defTabSz="622300">
            <a:lnSpc>
              <a:spcPct val="90000"/>
            </a:lnSpc>
            <a:spcBef>
              <a:spcPct val="0"/>
            </a:spcBef>
            <a:spcAft>
              <a:spcPct val="15000"/>
            </a:spcAft>
          </a:pPr>
          <a:endParaRPr lang="en-GB" sz="1400" kern="1200" dirty="0"/>
        </a:p>
      </dgm:t>
    </dgm:pt>
    <dgm:pt modelId="{FF1A5D15-D812-4115-83E8-5CBE23FDC5DB}" type="parTrans" cxnId="{1339FB4E-79D2-4E67-BD6E-C30168EC6D2A}">
      <dgm:prSet/>
      <dgm:spPr/>
      <dgm:t>
        <a:bodyPr/>
        <a:lstStyle/>
        <a:p>
          <a:endParaRPr lang="en-GB"/>
        </a:p>
      </dgm:t>
    </dgm:pt>
    <dgm:pt modelId="{78EA1627-F7E5-48A2-A224-65BC5F41E34E}" type="sibTrans" cxnId="{1339FB4E-79D2-4E67-BD6E-C30168EC6D2A}">
      <dgm:prSet/>
      <dgm:spPr/>
      <dgm:t>
        <a:bodyPr/>
        <a:lstStyle/>
        <a:p>
          <a:endParaRPr lang="en-GB"/>
        </a:p>
      </dgm:t>
    </dgm:pt>
    <dgm:pt modelId="{F3AFC00B-10B7-406E-82A9-918CEB314E2C}">
      <dgm:prSet phldrT="[Text]" custT="1"/>
      <dgm:spPr>
        <a:solidFill>
          <a:srgbClr val="0070C0"/>
        </a:solidFill>
      </dgm:spPr>
      <dgm:t>
        <a:bodyPr spcFirstLastPara="0" vert="horz" wrap="square" lIns="152400" tIns="0" rIns="152400" bIns="0" numCol="1" spcCol="1270" anchor="t" anchorCtr="0"/>
        <a:lstStyle/>
        <a:p>
          <a:pPr marL="0" lvl="0" algn="l" defTabSz="1066800">
            <a:lnSpc>
              <a:spcPct val="90000"/>
            </a:lnSpc>
            <a:spcBef>
              <a:spcPct val="0"/>
            </a:spcBef>
            <a:spcAft>
              <a:spcPct val="35000"/>
            </a:spcAft>
            <a:buNone/>
          </a:pPr>
          <a:r>
            <a:rPr lang="en-GB" sz="2400" b="1" kern="1200" dirty="0">
              <a:latin typeface="+mj-lt"/>
              <a:ea typeface="+mn-ea"/>
              <a:cs typeface="+mn-cs"/>
            </a:rPr>
            <a:t>Reporting</a:t>
          </a:r>
          <a:endParaRPr lang="en-GB" sz="1800" b="1" kern="1200" dirty="0">
            <a:latin typeface="+mj-lt"/>
            <a:ea typeface="+mn-ea"/>
            <a:cs typeface="+mn-cs"/>
          </a:endParaRPr>
        </a:p>
      </dgm:t>
    </dgm:pt>
    <dgm:pt modelId="{6DE9009F-9C9E-4A39-95A4-83DAFC6BAFD3}" type="sibTrans" cxnId="{648B86F1-9E23-427F-B16C-811AF2E10329}">
      <dgm:prSet/>
      <dgm:spPr/>
      <dgm:t>
        <a:bodyPr/>
        <a:lstStyle/>
        <a:p>
          <a:endParaRPr lang="en-GB"/>
        </a:p>
      </dgm:t>
    </dgm:pt>
    <dgm:pt modelId="{C36A2745-0D0A-4032-B20D-554EDBDC4CED}" type="parTrans" cxnId="{648B86F1-9E23-427F-B16C-811AF2E10329}">
      <dgm:prSet/>
      <dgm:spPr/>
      <dgm:t>
        <a:bodyPr/>
        <a:lstStyle/>
        <a:p>
          <a:endParaRPr lang="en-GB"/>
        </a:p>
      </dgm:t>
    </dgm:pt>
    <dgm:pt modelId="{34DCB8B0-B6D6-4CA2-8112-AD6A3390ACCE}">
      <dgm:prSet phldrT="[Text]" custT="1"/>
      <dgm:spPr>
        <a:solidFill>
          <a:srgbClr val="0070C0"/>
        </a:solidFill>
      </dgm:spPr>
      <dgm:t>
        <a:bodyPr spcFirstLastPara="0" vert="horz" wrap="square" lIns="152400" tIns="0" rIns="152400" bIns="0" numCol="1" spcCol="1270" anchor="t" anchorCtr="0"/>
        <a:lstStyle/>
        <a:p>
          <a:pPr marL="0" lvl="0" indent="0" algn="l" defTabSz="1066800">
            <a:lnSpc>
              <a:spcPct val="90000"/>
            </a:lnSpc>
            <a:spcBef>
              <a:spcPct val="0"/>
            </a:spcBef>
            <a:spcAft>
              <a:spcPct val="35000"/>
            </a:spcAft>
            <a:buNone/>
          </a:pPr>
          <a:r>
            <a:rPr lang="en-GB" sz="1800" b="0" kern="1200" dirty="0">
              <a:latin typeface="+mj-lt"/>
              <a:ea typeface="+mn-ea"/>
              <a:cs typeface="+mn-cs"/>
            </a:rPr>
            <a:t>Findings brought together into a report to the steering group.</a:t>
          </a:r>
        </a:p>
      </dgm:t>
    </dgm:pt>
    <dgm:pt modelId="{83F7C418-60C8-4B30-A420-1E0EF7542D80}" type="sibTrans" cxnId="{297F9877-32A3-462E-B0E5-E70B179122CE}">
      <dgm:prSet/>
      <dgm:spPr/>
      <dgm:t>
        <a:bodyPr/>
        <a:lstStyle/>
        <a:p>
          <a:endParaRPr lang="en-GB"/>
        </a:p>
      </dgm:t>
    </dgm:pt>
    <dgm:pt modelId="{110C7CE0-5D50-47A3-BA1A-696217F6FC68}" type="parTrans" cxnId="{297F9877-32A3-462E-B0E5-E70B179122CE}">
      <dgm:prSet/>
      <dgm:spPr/>
      <dgm:t>
        <a:bodyPr/>
        <a:lstStyle/>
        <a:p>
          <a:endParaRPr lang="en-GB"/>
        </a:p>
      </dgm:t>
    </dgm:pt>
    <dgm:pt modelId="{B9714F5F-153E-1945-8101-F95040983635}">
      <dgm:prSet phldrT="[Text]" custT="1"/>
      <dgm:spPr>
        <a:solidFill>
          <a:srgbClr val="0070C0"/>
        </a:solidFill>
      </dgm:spPr>
      <dgm:t>
        <a:bodyPr spcFirstLastPara="0" vert="horz" wrap="square" lIns="152400" tIns="0" rIns="152400" bIns="0" numCol="1" spcCol="1270" anchor="t" anchorCtr="0"/>
        <a:lstStyle/>
        <a:p>
          <a:pPr marL="0" lvl="0" indent="0" algn="l" defTabSz="1066800">
            <a:lnSpc>
              <a:spcPct val="90000"/>
            </a:lnSpc>
            <a:spcBef>
              <a:spcPct val="0"/>
            </a:spcBef>
            <a:spcAft>
              <a:spcPct val="35000"/>
            </a:spcAft>
            <a:buNone/>
          </a:pPr>
          <a:r>
            <a:rPr lang="en-GB" sz="1800" b="0" kern="1200" dirty="0">
              <a:latin typeface="+mj-lt"/>
              <a:ea typeface="+mn-ea"/>
              <a:cs typeface="+mn-cs"/>
            </a:rPr>
            <a:t>Dissemination event.</a:t>
          </a:r>
        </a:p>
      </dgm:t>
    </dgm:pt>
    <dgm:pt modelId="{1C484364-F6DA-7344-BA72-82AE90304619}" type="parTrans" cxnId="{549FB782-1F16-9E46-8D18-EFCEA6857204}">
      <dgm:prSet/>
      <dgm:spPr/>
      <dgm:t>
        <a:bodyPr/>
        <a:lstStyle/>
        <a:p>
          <a:endParaRPr lang="en-GB"/>
        </a:p>
      </dgm:t>
    </dgm:pt>
    <dgm:pt modelId="{E6025ECE-EDA9-A041-8B44-CCDB062158DE}" type="sibTrans" cxnId="{549FB782-1F16-9E46-8D18-EFCEA6857204}">
      <dgm:prSet/>
      <dgm:spPr/>
      <dgm:t>
        <a:bodyPr/>
        <a:lstStyle/>
        <a:p>
          <a:endParaRPr lang="en-GB"/>
        </a:p>
      </dgm:t>
    </dgm:pt>
    <dgm:pt modelId="{6DCBEA12-5CC9-2549-90F9-178F43FB8B3F}">
      <dgm:prSet phldrT="[Text]" custT="1"/>
      <dgm:spPr>
        <a:solidFill>
          <a:srgbClr val="0070C0"/>
        </a:solidFill>
      </dgm:spPr>
      <dgm:t>
        <a:bodyPr spcFirstLastPara="0" vert="horz" wrap="square" lIns="152400" tIns="0" rIns="152400" bIns="0" numCol="1" spcCol="1270" anchor="t" anchorCtr="0"/>
        <a:lstStyle/>
        <a:p>
          <a:pPr marL="0" lvl="0" indent="0" algn="l" defTabSz="1066800">
            <a:lnSpc>
              <a:spcPct val="90000"/>
            </a:lnSpc>
            <a:spcBef>
              <a:spcPct val="0"/>
            </a:spcBef>
            <a:spcAft>
              <a:spcPct val="35000"/>
            </a:spcAft>
            <a:buNone/>
          </a:pPr>
          <a:endParaRPr lang="en-GB" sz="1800" b="0" kern="1200" dirty="0">
            <a:latin typeface="+mj-lt"/>
            <a:ea typeface="+mn-ea"/>
            <a:cs typeface="+mn-cs"/>
          </a:endParaRPr>
        </a:p>
      </dgm:t>
    </dgm:pt>
    <dgm:pt modelId="{CD1E5836-53D1-D74E-B3E3-D0E4A5F5E3C5}" type="parTrans" cxnId="{0E4D37B0-D4C0-354F-8D79-EF5FF26451B5}">
      <dgm:prSet/>
      <dgm:spPr/>
      <dgm:t>
        <a:bodyPr/>
        <a:lstStyle/>
        <a:p>
          <a:endParaRPr lang="en-GB"/>
        </a:p>
      </dgm:t>
    </dgm:pt>
    <dgm:pt modelId="{2F95F5EB-20E1-2642-948E-02D11E72FC86}" type="sibTrans" cxnId="{0E4D37B0-D4C0-354F-8D79-EF5FF26451B5}">
      <dgm:prSet/>
      <dgm:spPr/>
      <dgm:t>
        <a:bodyPr/>
        <a:lstStyle/>
        <a:p>
          <a:endParaRPr lang="en-GB"/>
        </a:p>
      </dgm:t>
    </dgm:pt>
    <dgm:pt modelId="{B60402D5-D452-4DA1-A09E-E6E984C97D1F}" type="pres">
      <dgm:prSet presAssocID="{DCA9577F-7561-4275-ADB8-08DE3BDCC0EF}" presName="Name0" presStyleCnt="0">
        <dgm:presLayoutVars>
          <dgm:dir/>
          <dgm:resizeHandles val="exact"/>
        </dgm:presLayoutVars>
      </dgm:prSet>
      <dgm:spPr/>
    </dgm:pt>
    <dgm:pt modelId="{2B8FDEE9-1281-48E7-91F0-108BF1204881}" type="pres">
      <dgm:prSet presAssocID="{55B0009B-8D91-4B4D-9160-F96E05AF2027}" presName="node" presStyleLbl="node1" presStyleIdx="0" presStyleCnt="3">
        <dgm:presLayoutVars>
          <dgm:bulletEnabled val="1"/>
        </dgm:presLayoutVars>
      </dgm:prSet>
      <dgm:spPr/>
    </dgm:pt>
    <dgm:pt modelId="{42C87D9B-BDF5-4664-9189-642F96E9804E}" type="pres">
      <dgm:prSet presAssocID="{AF438048-085C-4221-93E0-95186AFA0AF7}" presName="sibTrans" presStyleCnt="0"/>
      <dgm:spPr/>
    </dgm:pt>
    <dgm:pt modelId="{8A9B2AE1-7565-49D1-A1C5-D41B417C18F6}" type="pres">
      <dgm:prSet presAssocID="{F224FA67-875E-41C5-B33F-749C6CBE1873}" presName="node" presStyleLbl="node1" presStyleIdx="1" presStyleCnt="3">
        <dgm:presLayoutVars>
          <dgm:bulletEnabled val="1"/>
        </dgm:presLayoutVars>
      </dgm:prSet>
      <dgm:spPr/>
    </dgm:pt>
    <dgm:pt modelId="{11E3B454-CC00-4FB0-9862-2AE8C38B0187}" type="pres">
      <dgm:prSet presAssocID="{52605223-17EA-4F6A-AFBB-2008D4D37D49}" presName="sibTrans" presStyleCnt="0"/>
      <dgm:spPr/>
    </dgm:pt>
    <dgm:pt modelId="{47E95813-7FDF-4128-A801-E44670501B81}" type="pres">
      <dgm:prSet presAssocID="{F3AFC00B-10B7-406E-82A9-918CEB314E2C}" presName="node" presStyleLbl="node1" presStyleIdx="2" presStyleCnt="3">
        <dgm:presLayoutVars>
          <dgm:bulletEnabled val="1"/>
        </dgm:presLayoutVars>
      </dgm:prSet>
      <dgm:spPr>
        <a:xfrm rot="16200000">
          <a:off x="6753229" y="543870"/>
          <a:ext cx="4481133" cy="3393392"/>
        </a:xfrm>
        <a:prstGeom prst="flowChartManualOperation">
          <a:avLst/>
        </a:prstGeom>
      </dgm:spPr>
    </dgm:pt>
  </dgm:ptLst>
  <dgm:cxnLst>
    <dgm:cxn modelId="{DAEA501E-3365-4D56-883D-32FFF4B3B1F1}" type="presOf" srcId="{34DCB8B0-B6D6-4CA2-8112-AD6A3390ACCE}" destId="{47E95813-7FDF-4128-A801-E44670501B81}" srcOrd="0" destOrd="2" presId="urn:microsoft.com/office/officeart/2005/8/layout/hList6"/>
    <dgm:cxn modelId="{F9775440-276D-4F72-9195-A8F6B695B333}" srcId="{DCA9577F-7561-4275-ADB8-08DE3BDCC0EF}" destId="{55B0009B-8D91-4B4D-9160-F96E05AF2027}" srcOrd="0" destOrd="0" parTransId="{BFE9A36E-3CF4-4AA1-8206-395861ADB42F}" sibTransId="{AF438048-085C-4221-93E0-95186AFA0AF7}"/>
    <dgm:cxn modelId="{1339FB4E-79D2-4E67-BD6E-C30168EC6D2A}" srcId="{F224FA67-875E-41C5-B33F-749C6CBE1873}" destId="{79D5D922-192C-4038-9B55-67BB0FD833D9}" srcOrd="0" destOrd="0" parTransId="{FF1A5D15-D812-4115-83E8-5CBE23FDC5DB}" sibTransId="{78EA1627-F7E5-48A2-A224-65BC5F41E34E}"/>
    <dgm:cxn modelId="{2C0FBB5D-3F55-4EC8-A5AD-AE216686D80B}" type="presOf" srcId="{79D5D922-192C-4038-9B55-67BB0FD833D9}" destId="{8A9B2AE1-7565-49D1-A1C5-D41B417C18F6}" srcOrd="0" destOrd="1" presId="urn:microsoft.com/office/officeart/2005/8/layout/hList6"/>
    <dgm:cxn modelId="{297F9877-32A3-462E-B0E5-E70B179122CE}" srcId="{F3AFC00B-10B7-406E-82A9-918CEB314E2C}" destId="{34DCB8B0-B6D6-4CA2-8112-AD6A3390ACCE}" srcOrd="1" destOrd="0" parTransId="{110C7CE0-5D50-47A3-BA1A-696217F6FC68}" sibTransId="{83F7C418-60C8-4B30-A420-1E0EF7542D80}"/>
    <dgm:cxn modelId="{549FB782-1F16-9E46-8D18-EFCEA6857204}" srcId="{F3AFC00B-10B7-406E-82A9-918CEB314E2C}" destId="{B9714F5F-153E-1945-8101-F95040983635}" srcOrd="2" destOrd="0" parTransId="{1C484364-F6DA-7344-BA72-82AE90304619}" sibTransId="{E6025ECE-EDA9-A041-8B44-CCDB062158DE}"/>
    <dgm:cxn modelId="{0E4D37B0-D4C0-354F-8D79-EF5FF26451B5}" srcId="{F3AFC00B-10B7-406E-82A9-918CEB314E2C}" destId="{6DCBEA12-5CC9-2549-90F9-178F43FB8B3F}" srcOrd="0" destOrd="0" parTransId="{CD1E5836-53D1-D74E-B3E3-D0E4A5F5E3C5}" sibTransId="{2F95F5EB-20E1-2642-948E-02D11E72FC86}"/>
    <dgm:cxn modelId="{477458B3-1A77-4A44-B184-B33065D20C02}" type="presOf" srcId="{F224FA67-875E-41C5-B33F-749C6CBE1873}" destId="{8A9B2AE1-7565-49D1-A1C5-D41B417C18F6}" srcOrd="0" destOrd="0" presId="urn:microsoft.com/office/officeart/2005/8/layout/hList6"/>
    <dgm:cxn modelId="{1A8269B9-B110-4DFB-9E3B-E2A4BA34A0ED}" type="presOf" srcId="{F3AFC00B-10B7-406E-82A9-918CEB314E2C}" destId="{47E95813-7FDF-4128-A801-E44670501B81}" srcOrd="0" destOrd="0" presId="urn:microsoft.com/office/officeart/2005/8/layout/hList6"/>
    <dgm:cxn modelId="{BD5330C5-2D3B-413A-8B51-28D8C060043C}" srcId="{DCA9577F-7561-4275-ADB8-08DE3BDCC0EF}" destId="{F224FA67-875E-41C5-B33F-749C6CBE1873}" srcOrd="1" destOrd="0" parTransId="{150281C5-CAEA-473D-A2A2-8DC81644C439}" sibTransId="{52605223-17EA-4F6A-AFBB-2008D4D37D49}"/>
    <dgm:cxn modelId="{C60EE3CE-CFF5-FB47-AE55-A81F75EAFC19}" type="presOf" srcId="{B9714F5F-153E-1945-8101-F95040983635}" destId="{47E95813-7FDF-4128-A801-E44670501B81}" srcOrd="0" destOrd="3" presId="urn:microsoft.com/office/officeart/2005/8/layout/hList6"/>
    <dgm:cxn modelId="{AE1336E0-9DC4-4488-9378-6DD4E1075901}" type="presOf" srcId="{DCA9577F-7561-4275-ADB8-08DE3BDCC0EF}" destId="{B60402D5-D452-4DA1-A09E-E6E984C97D1F}" srcOrd="0" destOrd="0" presId="urn:microsoft.com/office/officeart/2005/8/layout/hList6"/>
    <dgm:cxn modelId="{648B86F1-9E23-427F-B16C-811AF2E10329}" srcId="{DCA9577F-7561-4275-ADB8-08DE3BDCC0EF}" destId="{F3AFC00B-10B7-406E-82A9-918CEB314E2C}" srcOrd="2" destOrd="0" parTransId="{C36A2745-0D0A-4032-B20D-554EDBDC4CED}" sibTransId="{6DE9009F-9C9E-4A39-95A4-83DAFC6BAFD3}"/>
    <dgm:cxn modelId="{ED5077F9-86A5-4226-8AAB-CDC1A05F463C}" type="presOf" srcId="{55B0009B-8D91-4B4D-9160-F96E05AF2027}" destId="{2B8FDEE9-1281-48E7-91F0-108BF1204881}" srcOrd="0" destOrd="0" presId="urn:microsoft.com/office/officeart/2005/8/layout/hList6"/>
    <dgm:cxn modelId="{92177FFA-E920-AE4B-8ED1-09DF6E419242}" type="presOf" srcId="{6DCBEA12-5CC9-2549-90F9-178F43FB8B3F}" destId="{47E95813-7FDF-4128-A801-E44670501B81}" srcOrd="0" destOrd="1" presId="urn:microsoft.com/office/officeart/2005/8/layout/hList6"/>
    <dgm:cxn modelId="{356EEDA2-11D2-4845-B424-CE395A99ADF3}" type="presParOf" srcId="{B60402D5-D452-4DA1-A09E-E6E984C97D1F}" destId="{2B8FDEE9-1281-48E7-91F0-108BF1204881}" srcOrd="0" destOrd="0" presId="urn:microsoft.com/office/officeart/2005/8/layout/hList6"/>
    <dgm:cxn modelId="{9E4046EF-BBB4-4CF3-A36A-C288ADD0C868}" type="presParOf" srcId="{B60402D5-D452-4DA1-A09E-E6E984C97D1F}" destId="{42C87D9B-BDF5-4664-9189-642F96E9804E}" srcOrd="1" destOrd="0" presId="urn:microsoft.com/office/officeart/2005/8/layout/hList6"/>
    <dgm:cxn modelId="{D1730F14-4674-4EE6-9147-E0C402C03CB6}" type="presParOf" srcId="{B60402D5-D452-4DA1-A09E-E6E984C97D1F}" destId="{8A9B2AE1-7565-49D1-A1C5-D41B417C18F6}" srcOrd="2" destOrd="0" presId="urn:microsoft.com/office/officeart/2005/8/layout/hList6"/>
    <dgm:cxn modelId="{EACA2645-53DE-4985-93F7-39B631B52238}" type="presParOf" srcId="{B60402D5-D452-4DA1-A09E-E6E984C97D1F}" destId="{11E3B454-CC00-4FB0-9862-2AE8C38B0187}" srcOrd="3" destOrd="0" presId="urn:microsoft.com/office/officeart/2005/8/layout/hList6"/>
    <dgm:cxn modelId="{04C61CAC-8B10-4113-88FE-D8FDD363EF86}" type="presParOf" srcId="{B60402D5-D452-4DA1-A09E-E6E984C97D1F}" destId="{47E95813-7FDF-4128-A801-E44670501B8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BA239-E917-344B-A712-D4DC1440291A}"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n-GB"/>
        </a:p>
      </dgm:t>
    </dgm:pt>
    <dgm:pt modelId="{BDE5C627-4938-F843-9F8F-7171DFA08388}">
      <dgm:prSet phldrT="[Text]" custT="1"/>
      <dgm:spPr>
        <a:solidFill>
          <a:srgbClr val="0070C0"/>
        </a:solidFill>
      </dgm:spPr>
      <dgm:t>
        <a:bodyPr/>
        <a:lstStyle/>
        <a:p>
          <a:r>
            <a:rPr lang="en-GB" sz="2700" dirty="0">
              <a:solidFill>
                <a:schemeClr val="bg1"/>
              </a:solidFill>
              <a:latin typeface="+mj-lt"/>
            </a:rPr>
            <a:t>Evaluation activity</a:t>
          </a:r>
        </a:p>
      </dgm:t>
    </dgm:pt>
    <dgm:pt modelId="{3A171195-CB95-4841-83CE-A513CCD765B6}" type="parTrans" cxnId="{2D6A6850-6B74-2F44-B0DA-B57629788DA1}">
      <dgm:prSet/>
      <dgm:spPr/>
      <dgm:t>
        <a:bodyPr/>
        <a:lstStyle/>
        <a:p>
          <a:endParaRPr lang="en-GB"/>
        </a:p>
      </dgm:t>
    </dgm:pt>
    <dgm:pt modelId="{973CA927-0178-3B4A-9487-4994499CB150}" type="sibTrans" cxnId="{2D6A6850-6B74-2F44-B0DA-B57629788DA1}">
      <dgm:prSet/>
      <dgm:spPr/>
      <dgm:t>
        <a:bodyPr/>
        <a:lstStyle/>
        <a:p>
          <a:endParaRPr lang="en-GB"/>
        </a:p>
      </dgm:t>
    </dgm:pt>
    <dgm:pt modelId="{FEAE5AAC-0899-BE4C-B73E-476936A729BB}">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Existing approaches</a:t>
          </a:r>
        </a:p>
      </dgm:t>
    </dgm:pt>
    <dgm:pt modelId="{82C905BF-8425-8545-9434-B997089D7E35}" type="parTrans" cxnId="{7D51FFF5-1FBB-8846-9239-4D8818F0073A}">
      <dgm:prSet/>
      <dgm:spPr/>
      <dgm:t>
        <a:bodyPr/>
        <a:lstStyle/>
        <a:p>
          <a:endParaRPr lang="en-GB"/>
        </a:p>
      </dgm:t>
    </dgm:pt>
    <dgm:pt modelId="{81DE8D53-4AAC-9A40-BCCA-7983211C0D42}" type="sibTrans" cxnId="{7D51FFF5-1FBB-8846-9239-4D8818F0073A}">
      <dgm:prSet/>
      <dgm:spPr/>
      <dgm:t>
        <a:bodyPr/>
        <a:lstStyle/>
        <a:p>
          <a:endParaRPr lang="en-GB"/>
        </a:p>
      </dgm:t>
    </dgm:pt>
    <dgm:pt modelId="{01589758-06BD-1643-898E-BB22236594E8}">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Confidence &amp; capabilities</a:t>
          </a:r>
        </a:p>
      </dgm:t>
    </dgm:pt>
    <dgm:pt modelId="{837F34BC-BE6F-154B-8293-A68055A802BD}" type="parTrans" cxnId="{7F45D026-B1CC-E044-9218-E541EB49DBE5}">
      <dgm:prSet/>
      <dgm:spPr/>
      <dgm:t>
        <a:bodyPr/>
        <a:lstStyle/>
        <a:p>
          <a:endParaRPr lang="en-GB"/>
        </a:p>
      </dgm:t>
    </dgm:pt>
    <dgm:pt modelId="{68BF16A4-0420-5A47-946B-26A890568383}" type="sibTrans" cxnId="{7F45D026-B1CC-E044-9218-E541EB49DBE5}">
      <dgm:prSet/>
      <dgm:spPr/>
      <dgm:t>
        <a:bodyPr/>
        <a:lstStyle/>
        <a:p>
          <a:endParaRPr lang="en-GB"/>
        </a:p>
      </dgm:t>
    </dgm:pt>
    <dgm:pt modelId="{065C2863-0666-F143-9DC6-25E6B11380BF}">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Resources &amp; support</a:t>
          </a:r>
        </a:p>
      </dgm:t>
    </dgm:pt>
    <dgm:pt modelId="{FA8E1257-2843-E94E-B071-2B1E30276765}" type="parTrans" cxnId="{56FBE122-A207-9D4F-81D0-4531CB3A1206}">
      <dgm:prSet/>
      <dgm:spPr/>
      <dgm:t>
        <a:bodyPr/>
        <a:lstStyle/>
        <a:p>
          <a:endParaRPr lang="en-GB"/>
        </a:p>
      </dgm:t>
    </dgm:pt>
    <dgm:pt modelId="{EE3714D9-AE72-8C42-B35D-9CB26CDAB95A}" type="sibTrans" cxnId="{56FBE122-A207-9D4F-81D0-4531CB3A1206}">
      <dgm:prSet/>
      <dgm:spPr/>
      <dgm:t>
        <a:bodyPr/>
        <a:lstStyle/>
        <a:p>
          <a:endParaRPr lang="en-GB"/>
        </a:p>
      </dgm:t>
    </dgm:pt>
    <dgm:pt modelId="{A4C58E11-51F5-B647-831E-8EAA6CCDAEF5}">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Barriers &amp; enablers</a:t>
          </a:r>
        </a:p>
      </dgm:t>
    </dgm:pt>
    <dgm:pt modelId="{DA2EFDF9-B7D4-CC4D-AAAF-DA2B117E64DF}" type="parTrans" cxnId="{A6F44928-927F-4945-88AE-A1A9B9BC34BE}">
      <dgm:prSet/>
      <dgm:spPr/>
      <dgm:t>
        <a:bodyPr/>
        <a:lstStyle/>
        <a:p>
          <a:endParaRPr lang="en-GB"/>
        </a:p>
      </dgm:t>
    </dgm:pt>
    <dgm:pt modelId="{CED1EA0C-386F-7842-BE99-1DB0671CD634}" type="sibTrans" cxnId="{A6F44928-927F-4945-88AE-A1A9B9BC34BE}">
      <dgm:prSet/>
      <dgm:spPr/>
      <dgm:t>
        <a:bodyPr/>
        <a:lstStyle/>
        <a:p>
          <a:endParaRPr lang="en-GB"/>
        </a:p>
      </dgm:t>
    </dgm:pt>
    <dgm:pt modelId="{A33A02C3-0113-794D-8601-7B7FCC94006C}">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Data </a:t>
          </a:r>
          <a:br>
            <a:rPr lang="en-GB" sz="2700" kern="1200" dirty="0">
              <a:solidFill>
                <a:srgbClr val="FFFFFF"/>
              </a:solidFill>
              <a:latin typeface="Calibri Light" panose="020F0302020204030204"/>
              <a:ea typeface="+mn-ea"/>
              <a:cs typeface="+mn-cs"/>
            </a:rPr>
          </a:br>
          <a:r>
            <a:rPr lang="en-GB" sz="2700" kern="1200" dirty="0">
              <a:solidFill>
                <a:srgbClr val="FFFFFF"/>
              </a:solidFill>
              <a:latin typeface="Calibri Light" panose="020F0302020204030204"/>
              <a:ea typeface="+mn-ea"/>
              <a:cs typeface="+mn-cs"/>
            </a:rPr>
            <a:t>collection</a:t>
          </a:r>
        </a:p>
      </dgm:t>
    </dgm:pt>
    <dgm:pt modelId="{835E0AB3-82CA-8E43-A1B8-984C91AD89D4}" type="parTrans" cxnId="{40657617-A81B-5E49-94B9-61089E62E407}">
      <dgm:prSet/>
      <dgm:spPr/>
      <dgm:t>
        <a:bodyPr/>
        <a:lstStyle/>
        <a:p>
          <a:endParaRPr lang="en-GB"/>
        </a:p>
      </dgm:t>
    </dgm:pt>
    <dgm:pt modelId="{32B852C6-78BF-9541-A9D3-C9578DE3A297}" type="sibTrans" cxnId="{40657617-A81B-5E49-94B9-61089E62E407}">
      <dgm:prSet/>
      <dgm:spPr/>
      <dgm:t>
        <a:bodyPr/>
        <a:lstStyle/>
        <a:p>
          <a:endParaRPr lang="en-GB"/>
        </a:p>
      </dgm:t>
    </dgm:pt>
    <dgm:pt modelId="{CBAED646-DE8F-274F-8406-DEBBB1F23A34}">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Evidence for decision-making </a:t>
          </a:r>
        </a:p>
      </dgm:t>
    </dgm:pt>
    <dgm:pt modelId="{D9F4BC8D-2C7E-E94E-932B-07DD401F0C02}" type="parTrans" cxnId="{8A2D3844-AFEB-3946-AA0F-6D934D30E541}">
      <dgm:prSet/>
      <dgm:spPr/>
      <dgm:t>
        <a:bodyPr/>
        <a:lstStyle/>
        <a:p>
          <a:endParaRPr lang="en-GB"/>
        </a:p>
      </dgm:t>
    </dgm:pt>
    <dgm:pt modelId="{480E5447-1D2F-DC45-8780-4476E94C6C7B}" type="sibTrans" cxnId="{8A2D3844-AFEB-3946-AA0F-6D934D30E541}">
      <dgm:prSet/>
      <dgm:spPr/>
      <dgm:t>
        <a:bodyPr/>
        <a:lstStyle/>
        <a:p>
          <a:endParaRPr lang="en-GB"/>
        </a:p>
      </dgm:t>
    </dgm:pt>
    <dgm:pt modelId="{7E103374-F761-5B41-AE41-26A38C59C087}">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What’s working well</a:t>
          </a:r>
        </a:p>
      </dgm:t>
    </dgm:pt>
    <dgm:pt modelId="{847E5428-FD55-0742-99E4-77D099B883DA}" type="parTrans" cxnId="{E31D02CF-96FE-4147-B447-CB1F9F63F91C}">
      <dgm:prSet/>
      <dgm:spPr/>
      <dgm:t>
        <a:bodyPr/>
        <a:lstStyle/>
        <a:p>
          <a:endParaRPr lang="en-GB"/>
        </a:p>
      </dgm:t>
    </dgm:pt>
    <dgm:pt modelId="{0B86BD1B-DD4F-7446-B222-BE24559DB537}" type="sibTrans" cxnId="{E31D02CF-96FE-4147-B447-CB1F9F63F91C}">
      <dgm:prSet/>
      <dgm:spPr/>
      <dgm:t>
        <a:bodyPr/>
        <a:lstStyle/>
        <a:p>
          <a:endParaRPr lang="en-GB"/>
        </a:p>
      </dgm:t>
    </dgm:pt>
    <dgm:pt modelId="{C0DDFAD6-FD6E-F540-A405-8135B040931B}">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Opportunities for improvement</a:t>
          </a:r>
        </a:p>
      </dgm:t>
    </dgm:pt>
    <dgm:pt modelId="{FE52D986-1D78-F845-848D-B3562A315761}" type="parTrans" cxnId="{47BB8584-68CF-084B-9DD3-0886FC131CEA}">
      <dgm:prSet/>
      <dgm:spPr/>
      <dgm:t>
        <a:bodyPr/>
        <a:lstStyle/>
        <a:p>
          <a:endParaRPr lang="en-GB"/>
        </a:p>
      </dgm:t>
    </dgm:pt>
    <dgm:pt modelId="{940D0D22-0EDB-FA44-A974-AA2B9AE674CB}" type="sibTrans" cxnId="{47BB8584-68CF-084B-9DD3-0886FC131CEA}">
      <dgm:prSet/>
      <dgm:spPr/>
      <dgm:t>
        <a:bodyPr/>
        <a:lstStyle/>
        <a:p>
          <a:endParaRPr lang="en-GB"/>
        </a:p>
      </dgm:t>
    </dgm:pt>
    <dgm:pt modelId="{D36A093C-06F9-404A-BD84-536811E9CCF1}" type="pres">
      <dgm:prSet presAssocID="{188BA239-E917-344B-A712-D4DC1440291A}" presName="diagram" presStyleCnt="0">
        <dgm:presLayoutVars>
          <dgm:dir/>
          <dgm:resizeHandles val="exact"/>
        </dgm:presLayoutVars>
      </dgm:prSet>
      <dgm:spPr/>
    </dgm:pt>
    <dgm:pt modelId="{8C5309BB-E4E8-704F-BD78-C341311C1425}" type="pres">
      <dgm:prSet presAssocID="{BDE5C627-4938-F843-9F8F-7171DFA08388}" presName="node" presStyleLbl="node1" presStyleIdx="0" presStyleCnt="9">
        <dgm:presLayoutVars>
          <dgm:bulletEnabled val="1"/>
        </dgm:presLayoutVars>
      </dgm:prSet>
      <dgm:spPr/>
    </dgm:pt>
    <dgm:pt modelId="{1A9BE4AE-0F92-7C4D-A24C-911FB0AEBF47}" type="pres">
      <dgm:prSet presAssocID="{973CA927-0178-3B4A-9487-4994499CB150}" presName="sibTrans" presStyleCnt="0"/>
      <dgm:spPr/>
    </dgm:pt>
    <dgm:pt modelId="{31C8FE93-D4F0-924E-AA73-7B0C6046B0CB}" type="pres">
      <dgm:prSet presAssocID="{FEAE5AAC-0899-BE4C-B73E-476936A729BB}" presName="node" presStyleLbl="node1" presStyleIdx="1" presStyleCnt="9">
        <dgm:presLayoutVars>
          <dgm:bulletEnabled val="1"/>
        </dgm:presLayoutVars>
      </dgm:prSet>
      <dgm:spPr>
        <a:xfrm>
          <a:off x="3296364" y="4089"/>
          <a:ext cx="2255179" cy="1353107"/>
        </a:xfrm>
        <a:prstGeom prst="rect">
          <a:avLst/>
        </a:prstGeom>
      </dgm:spPr>
    </dgm:pt>
    <dgm:pt modelId="{697C9E83-822E-F847-A44D-54B87A3B5447}" type="pres">
      <dgm:prSet presAssocID="{81DE8D53-4AAC-9A40-BCCA-7983211C0D42}" presName="sibTrans" presStyleCnt="0"/>
      <dgm:spPr/>
    </dgm:pt>
    <dgm:pt modelId="{3BD49E7E-1D82-E448-BCF4-CCCAFAF9B3FD}" type="pres">
      <dgm:prSet presAssocID="{01589758-06BD-1643-898E-BB22236594E8}" presName="node" presStyleLbl="node1" presStyleIdx="2" presStyleCnt="9">
        <dgm:presLayoutVars>
          <dgm:bulletEnabled val="1"/>
        </dgm:presLayoutVars>
      </dgm:prSet>
      <dgm:spPr>
        <a:xfrm>
          <a:off x="5777061" y="4089"/>
          <a:ext cx="2255179" cy="1353107"/>
        </a:xfrm>
        <a:prstGeom prst="rect">
          <a:avLst/>
        </a:prstGeom>
      </dgm:spPr>
    </dgm:pt>
    <dgm:pt modelId="{F439E10C-4A80-4946-BF53-4A21C4F0912A}" type="pres">
      <dgm:prSet presAssocID="{68BF16A4-0420-5A47-946B-26A890568383}" presName="sibTrans" presStyleCnt="0"/>
      <dgm:spPr/>
    </dgm:pt>
    <dgm:pt modelId="{464444DD-5653-9049-8B92-A3E506084E7B}" type="pres">
      <dgm:prSet presAssocID="{065C2863-0666-F143-9DC6-25E6B11380BF}" presName="node" presStyleLbl="node1" presStyleIdx="3" presStyleCnt="9">
        <dgm:presLayoutVars>
          <dgm:bulletEnabled val="1"/>
        </dgm:presLayoutVars>
      </dgm:prSet>
      <dgm:spPr>
        <a:xfrm>
          <a:off x="815666" y="1582715"/>
          <a:ext cx="2255179" cy="1353107"/>
        </a:xfrm>
        <a:prstGeom prst="rect">
          <a:avLst/>
        </a:prstGeom>
      </dgm:spPr>
    </dgm:pt>
    <dgm:pt modelId="{8A91B5EB-9AEA-E245-BAF3-336ECC1B270E}" type="pres">
      <dgm:prSet presAssocID="{EE3714D9-AE72-8C42-B35D-9CB26CDAB95A}" presName="sibTrans" presStyleCnt="0"/>
      <dgm:spPr/>
    </dgm:pt>
    <dgm:pt modelId="{1276A166-5448-A844-A12B-EAC7AF1955A5}" type="pres">
      <dgm:prSet presAssocID="{A4C58E11-51F5-B647-831E-8EAA6CCDAEF5}" presName="node" presStyleLbl="node1" presStyleIdx="4" presStyleCnt="9">
        <dgm:presLayoutVars>
          <dgm:bulletEnabled val="1"/>
        </dgm:presLayoutVars>
      </dgm:prSet>
      <dgm:spPr>
        <a:xfrm>
          <a:off x="3296364" y="1582715"/>
          <a:ext cx="2255179" cy="1353107"/>
        </a:xfrm>
        <a:prstGeom prst="rect">
          <a:avLst/>
        </a:prstGeom>
      </dgm:spPr>
    </dgm:pt>
    <dgm:pt modelId="{B9708A7D-673A-9F47-9C14-14DE1AE6C41D}" type="pres">
      <dgm:prSet presAssocID="{CED1EA0C-386F-7842-BE99-1DB0671CD634}" presName="sibTrans" presStyleCnt="0"/>
      <dgm:spPr/>
    </dgm:pt>
    <dgm:pt modelId="{C990FADC-1C70-E547-8BDB-7C2DDC99E6CD}" type="pres">
      <dgm:prSet presAssocID="{A33A02C3-0113-794D-8601-7B7FCC94006C}" presName="node" presStyleLbl="node1" presStyleIdx="5" presStyleCnt="9">
        <dgm:presLayoutVars>
          <dgm:bulletEnabled val="1"/>
        </dgm:presLayoutVars>
      </dgm:prSet>
      <dgm:spPr>
        <a:xfrm>
          <a:off x="5777061" y="1582715"/>
          <a:ext cx="2255179" cy="1353107"/>
        </a:xfrm>
        <a:prstGeom prst="rect">
          <a:avLst/>
        </a:prstGeom>
      </dgm:spPr>
    </dgm:pt>
    <dgm:pt modelId="{CF79D02D-290E-A447-A472-81902318B8B8}" type="pres">
      <dgm:prSet presAssocID="{32B852C6-78BF-9541-A9D3-C9578DE3A297}" presName="sibTrans" presStyleCnt="0"/>
      <dgm:spPr/>
    </dgm:pt>
    <dgm:pt modelId="{6A891248-A421-1B42-8C1D-10E16E0F63CA}" type="pres">
      <dgm:prSet presAssocID="{CBAED646-DE8F-274F-8406-DEBBB1F23A34}" presName="node" presStyleLbl="node1" presStyleIdx="6" presStyleCnt="9">
        <dgm:presLayoutVars>
          <dgm:bulletEnabled val="1"/>
        </dgm:presLayoutVars>
      </dgm:prSet>
      <dgm:spPr>
        <a:xfrm>
          <a:off x="2056015" y="3161341"/>
          <a:ext cx="2255179" cy="1353107"/>
        </a:xfrm>
        <a:prstGeom prst="rect">
          <a:avLst/>
        </a:prstGeom>
      </dgm:spPr>
    </dgm:pt>
    <dgm:pt modelId="{11142B30-6219-5841-9F9F-F67DF2777AB4}" type="pres">
      <dgm:prSet presAssocID="{480E5447-1D2F-DC45-8780-4476E94C6C7B}" presName="sibTrans" presStyleCnt="0"/>
      <dgm:spPr/>
    </dgm:pt>
    <dgm:pt modelId="{3202EA5B-2E21-8240-B353-CE444B84B73C}" type="pres">
      <dgm:prSet presAssocID="{7E103374-F761-5B41-AE41-26A38C59C087}" presName="node" presStyleLbl="node1" presStyleIdx="7" presStyleCnt="9">
        <dgm:presLayoutVars>
          <dgm:bulletEnabled val="1"/>
        </dgm:presLayoutVars>
      </dgm:prSet>
      <dgm:spPr>
        <a:xfrm>
          <a:off x="4536712" y="3161341"/>
          <a:ext cx="2255179" cy="1353107"/>
        </a:xfrm>
        <a:prstGeom prst="rect">
          <a:avLst/>
        </a:prstGeom>
      </dgm:spPr>
    </dgm:pt>
    <dgm:pt modelId="{15B47678-1E79-294B-BB45-B922A6CFEAFE}" type="pres">
      <dgm:prSet presAssocID="{0B86BD1B-DD4F-7446-B222-BE24559DB537}" presName="sibTrans" presStyleCnt="0"/>
      <dgm:spPr/>
    </dgm:pt>
    <dgm:pt modelId="{FE90B1C0-359C-564B-ABFF-BD74FF4B8AAF}" type="pres">
      <dgm:prSet presAssocID="{C0DDFAD6-FD6E-F540-A405-8135B040931B}" presName="node" presStyleLbl="node1" presStyleIdx="8" presStyleCnt="9">
        <dgm:presLayoutVars>
          <dgm:bulletEnabled val="1"/>
        </dgm:presLayoutVars>
      </dgm:prSet>
      <dgm:spPr>
        <a:xfrm>
          <a:off x="5777061" y="3161341"/>
          <a:ext cx="2255179" cy="1353107"/>
        </a:xfrm>
        <a:prstGeom prst="rect">
          <a:avLst/>
        </a:prstGeom>
      </dgm:spPr>
    </dgm:pt>
  </dgm:ptLst>
  <dgm:cxnLst>
    <dgm:cxn modelId="{40657617-A81B-5E49-94B9-61089E62E407}" srcId="{188BA239-E917-344B-A712-D4DC1440291A}" destId="{A33A02C3-0113-794D-8601-7B7FCC94006C}" srcOrd="5" destOrd="0" parTransId="{835E0AB3-82CA-8E43-A1B8-984C91AD89D4}" sibTransId="{32B852C6-78BF-9541-A9D3-C9578DE3A297}"/>
    <dgm:cxn modelId="{6DA8101C-D6FB-7346-B6A0-C2B0742DF1DB}" type="presOf" srcId="{CBAED646-DE8F-274F-8406-DEBBB1F23A34}" destId="{6A891248-A421-1B42-8C1D-10E16E0F63CA}" srcOrd="0" destOrd="0" presId="urn:microsoft.com/office/officeart/2005/8/layout/default"/>
    <dgm:cxn modelId="{56FBE122-A207-9D4F-81D0-4531CB3A1206}" srcId="{188BA239-E917-344B-A712-D4DC1440291A}" destId="{065C2863-0666-F143-9DC6-25E6B11380BF}" srcOrd="3" destOrd="0" parTransId="{FA8E1257-2843-E94E-B071-2B1E30276765}" sibTransId="{EE3714D9-AE72-8C42-B35D-9CB26CDAB95A}"/>
    <dgm:cxn modelId="{7F45D026-B1CC-E044-9218-E541EB49DBE5}" srcId="{188BA239-E917-344B-A712-D4DC1440291A}" destId="{01589758-06BD-1643-898E-BB22236594E8}" srcOrd="2" destOrd="0" parTransId="{837F34BC-BE6F-154B-8293-A68055A802BD}" sibTransId="{68BF16A4-0420-5A47-946B-26A890568383}"/>
    <dgm:cxn modelId="{A6F44928-927F-4945-88AE-A1A9B9BC34BE}" srcId="{188BA239-E917-344B-A712-D4DC1440291A}" destId="{A4C58E11-51F5-B647-831E-8EAA6CCDAEF5}" srcOrd="4" destOrd="0" parTransId="{DA2EFDF9-B7D4-CC4D-AAAF-DA2B117E64DF}" sibTransId="{CED1EA0C-386F-7842-BE99-1DB0671CD634}"/>
    <dgm:cxn modelId="{3C3AFB2C-3D70-0742-AE52-16A6F336FCCC}" type="presOf" srcId="{FEAE5AAC-0899-BE4C-B73E-476936A729BB}" destId="{31C8FE93-D4F0-924E-AA73-7B0C6046B0CB}" srcOrd="0" destOrd="0" presId="urn:microsoft.com/office/officeart/2005/8/layout/default"/>
    <dgm:cxn modelId="{2880A93C-3E10-2042-9708-86D1D3D83FD3}" type="presOf" srcId="{7E103374-F761-5B41-AE41-26A38C59C087}" destId="{3202EA5B-2E21-8240-B353-CE444B84B73C}" srcOrd="0" destOrd="0" presId="urn:microsoft.com/office/officeart/2005/8/layout/default"/>
    <dgm:cxn modelId="{8A2D3844-AFEB-3946-AA0F-6D934D30E541}" srcId="{188BA239-E917-344B-A712-D4DC1440291A}" destId="{CBAED646-DE8F-274F-8406-DEBBB1F23A34}" srcOrd="6" destOrd="0" parTransId="{D9F4BC8D-2C7E-E94E-932B-07DD401F0C02}" sibTransId="{480E5447-1D2F-DC45-8780-4476E94C6C7B}"/>
    <dgm:cxn modelId="{2D6A6850-6B74-2F44-B0DA-B57629788DA1}" srcId="{188BA239-E917-344B-A712-D4DC1440291A}" destId="{BDE5C627-4938-F843-9F8F-7171DFA08388}" srcOrd="0" destOrd="0" parTransId="{3A171195-CB95-4841-83CE-A513CCD765B6}" sibTransId="{973CA927-0178-3B4A-9487-4994499CB150}"/>
    <dgm:cxn modelId="{47BB8584-68CF-084B-9DD3-0886FC131CEA}" srcId="{188BA239-E917-344B-A712-D4DC1440291A}" destId="{C0DDFAD6-FD6E-F540-A405-8135B040931B}" srcOrd="8" destOrd="0" parTransId="{FE52D986-1D78-F845-848D-B3562A315761}" sibTransId="{940D0D22-0EDB-FA44-A974-AA2B9AE674CB}"/>
    <dgm:cxn modelId="{3F74D3B9-B549-9844-B1B0-D69314DFD8C8}" type="presOf" srcId="{A4C58E11-51F5-B647-831E-8EAA6CCDAEF5}" destId="{1276A166-5448-A844-A12B-EAC7AF1955A5}" srcOrd="0" destOrd="0" presId="urn:microsoft.com/office/officeart/2005/8/layout/default"/>
    <dgm:cxn modelId="{C9447DC1-DB0D-474E-A44D-7226FB61A8DD}" type="presOf" srcId="{C0DDFAD6-FD6E-F540-A405-8135B040931B}" destId="{FE90B1C0-359C-564B-ABFF-BD74FF4B8AAF}" srcOrd="0" destOrd="0" presId="urn:microsoft.com/office/officeart/2005/8/layout/default"/>
    <dgm:cxn modelId="{9A5023C6-17DE-9643-AACA-2D4038AF55E1}" type="presOf" srcId="{BDE5C627-4938-F843-9F8F-7171DFA08388}" destId="{8C5309BB-E4E8-704F-BD78-C341311C1425}" srcOrd="0" destOrd="0" presId="urn:microsoft.com/office/officeart/2005/8/layout/default"/>
    <dgm:cxn modelId="{E31D02CF-96FE-4147-B447-CB1F9F63F91C}" srcId="{188BA239-E917-344B-A712-D4DC1440291A}" destId="{7E103374-F761-5B41-AE41-26A38C59C087}" srcOrd="7" destOrd="0" parTransId="{847E5428-FD55-0742-99E4-77D099B883DA}" sibTransId="{0B86BD1B-DD4F-7446-B222-BE24559DB537}"/>
    <dgm:cxn modelId="{A01D2EEF-DEA1-5E45-8310-0BE8754F8EEB}" type="presOf" srcId="{065C2863-0666-F143-9DC6-25E6B11380BF}" destId="{464444DD-5653-9049-8B92-A3E506084E7B}" srcOrd="0" destOrd="0" presId="urn:microsoft.com/office/officeart/2005/8/layout/default"/>
    <dgm:cxn modelId="{3C1B25F4-4C13-384F-A738-3A70DDAC23CF}" type="presOf" srcId="{A33A02C3-0113-794D-8601-7B7FCC94006C}" destId="{C990FADC-1C70-E547-8BDB-7C2DDC99E6CD}" srcOrd="0" destOrd="0" presId="urn:microsoft.com/office/officeart/2005/8/layout/default"/>
    <dgm:cxn modelId="{7D51FFF5-1FBB-8846-9239-4D8818F0073A}" srcId="{188BA239-E917-344B-A712-D4DC1440291A}" destId="{FEAE5AAC-0899-BE4C-B73E-476936A729BB}" srcOrd="1" destOrd="0" parTransId="{82C905BF-8425-8545-9434-B997089D7E35}" sibTransId="{81DE8D53-4AAC-9A40-BCCA-7983211C0D42}"/>
    <dgm:cxn modelId="{810043F7-DFB5-A441-8C78-9520F56B402D}" type="presOf" srcId="{01589758-06BD-1643-898E-BB22236594E8}" destId="{3BD49E7E-1D82-E448-BCF4-CCCAFAF9B3FD}" srcOrd="0" destOrd="0" presId="urn:microsoft.com/office/officeart/2005/8/layout/default"/>
    <dgm:cxn modelId="{C67F59FD-C5E1-6C49-BA52-775DB6989A62}" type="presOf" srcId="{188BA239-E917-344B-A712-D4DC1440291A}" destId="{D36A093C-06F9-404A-BD84-536811E9CCF1}" srcOrd="0" destOrd="0" presId="urn:microsoft.com/office/officeart/2005/8/layout/default"/>
    <dgm:cxn modelId="{62951E06-A1E2-6343-B125-91ADAA148906}" type="presParOf" srcId="{D36A093C-06F9-404A-BD84-536811E9CCF1}" destId="{8C5309BB-E4E8-704F-BD78-C341311C1425}" srcOrd="0" destOrd="0" presId="urn:microsoft.com/office/officeart/2005/8/layout/default"/>
    <dgm:cxn modelId="{9AE349A5-4F07-5E41-BBCC-C1940D08967A}" type="presParOf" srcId="{D36A093C-06F9-404A-BD84-536811E9CCF1}" destId="{1A9BE4AE-0F92-7C4D-A24C-911FB0AEBF47}" srcOrd="1" destOrd="0" presId="urn:microsoft.com/office/officeart/2005/8/layout/default"/>
    <dgm:cxn modelId="{69923BB0-47B2-B840-AF5F-FD2543712395}" type="presParOf" srcId="{D36A093C-06F9-404A-BD84-536811E9CCF1}" destId="{31C8FE93-D4F0-924E-AA73-7B0C6046B0CB}" srcOrd="2" destOrd="0" presId="urn:microsoft.com/office/officeart/2005/8/layout/default"/>
    <dgm:cxn modelId="{E16C1E03-9FD7-0F4D-BFB5-DB5E901E1B32}" type="presParOf" srcId="{D36A093C-06F9-404A-BD84-536811E9CCF1}" destId="{697C9E83-822E-F847-A44D-54B87A3B5447}" srcOrd="3" destOrd="0" presId="urn:microsoft.com/office/officeart/2005/8/layout/default"/>
    <dgm:cxn modelId="{993821CC-5C4F-DA45-ABF4-C562C667050C}" type="presParOf" srcId="{D36A093C-06F9-404A-BD84-536811E9CCF1}" destId="{3BD49E7E-1D82-E448-BCF4-CCCAFAF9B3FD}" srcOrd="4" destOrd="0" presId="urn:microsoft.com/office/officeart/2005/8/layout/default"/>
    <dgm:cxn modelId="{206739C0-382B-094B-A71B-6AF28EFD14FD}" type="presParOf" srcId="{D36A093C-06F9-404A-BD84-536811E9CCF1}" destId="{F439E10C-4A80-4946-BF53-4A21C4F0912A}" srcOrd="5" destOrd="0" presId="urn:microsoft.com/office/officeart/2005/8/layout/default"/>
    <dgm:cxn modelId="{BB791852-129E-0444-B5F5-7AAA20808885}" type="presParOf" srcId="{D36A093C-06F9-404A-BD84-536811E9CCF1}" destId="{464444DD-5653-9049-8B92-A3E506084E7B}" srcOrd="6" destOrd="0" presId="urn:microsoft.com/office/officeart/2005/8/layout/default"/>
    <dgm:cxn modelId="{A9EFBCF2-8E86-8442-B0E2-EF49FAE02221}" type="presParOf" srcId="{D36A093C-06F9-404A-BD84-536811E9CCF1}" destId="{8A91B5EB-9AEA-E245-BAF3-336ECC1B270E}" srcOrd="7" destOrd="0" presId="urn:microsoft.com/office/officeart/2005/8/layout/default"/>
    <dgm:cxn modelId="{7A759AA7-D3DB-124F-BC76-088CA6D31544}" type="presParOf" srcId="{D36A093C-06F9-404A-BD84-536811E9CCF1}" destId="{1276A166-5448-A844-A12B-EAC7AF1955A5}" srcOrd="8" destOrd="0" presId="urn:microsoft.com/office/officeart/2005/8/layout/default"/>
    <dgm:cxn modelId="{21F7CAF0-10B5-3F4A-A512-8CD42BF1834D}" type="presParOf" srcId="{D36A093C-06F9-404A-BD84-536811E9CCF1}" destId="{B9708A7D-673A-9F47-9C14-14DE1AE6C41D}" srcOrd="9" destOrd="0" presId="urn:microsoft.com/office/officeart/2005/8/layout/default"/>
    <dgm:cxn modelId="{1A260B0B-D656-1444-9028-877CE67B427D}" type="presParOf" srcId="{D36A093C-06F9-404A-BD84-536811E9CCF1}" destId="{C990FADC-1C70-E547-8BDB-7C2DDC99E6CD}" srcOrd="10" destOrd="0" presId="urn:microsoft.com/office/officeart/2005/8/layout/default"/>
    <dgm:cxn modelId="{07637C57-8E6B-DE47-B748-C1425F0ADE6C}" type="presParOf" srcId="{D36A093C-06F9-404A-BD84-536811E9CCF1}" destId="{CF79D02D-290E-A447-A472-81902318B8B8}" srcOrd="11" destOrd="0" presId="urn:microsoft.com/office/officeart/2005/8/layout/default"/>
    <dgm:cxn modelId="{CFCAB4CD-6220-A246-8249-DFEA85560B14}" type="presParOf" srcId="{D36A093C-06F9-404A-BD84-536811E9CCF1}" destId="{6A891248-A421-1B42-8C1D-10E16E0F63CA}" srcOrd="12" destOrd="0" presId="urn:microsoft.com/office/officeart/2005/8/layout/default"/>
    <dgm:cxn modelId="{1F0FCD7C-35A2-454C-8DE1-A65B4D312459}" type="presParOf" srcId="{D36A093C-06F9-404A-BD84-536811E9CCF1}" destId="{11142B30-6219-5841-9F9F-F67DF2777AB4}" srcOrd="13" destOrd="0" presId="urn:microsoft.com/office/officeart/2005/8/layout/default"/>
    <dgm:cxn modelId="{48880AFA-63D9-604B-BDF9-D30F083D415F}" type="presParOf" srcId="{D36A093C-06F9-404A-BD84-536811E9CCF1}" destId="{3202EA5B-2E21-8240-B353-CE444B84B73C}" srcOrd="14" destOrd="0" presId="urn:microsoft.com/office/officeart/2005/8/layout/default"/>
    <dgm:cxn modelId="{8BBBEE93-2184-4247-9D01-8E74FC1A02C8}" type="presParOf" srcId="{D36A093C-06F9-404A-BD84-536811E9CCF1}" destId="{15B47678-1E79-294B-BB45-B922A6CFEAFE}" srcOrd="15" destOrd="0" presId="urn:microsoft.com/office/officeart/2005/8/layout/default"/>
    <dgm:cxn modelId="{83C943B5-B965-4444-8512-B884F6608786}" type="presParOf" srcId="{D36A093C-06F9-404A-BD84-536811E9CCF1}" destId="{FE90B1C0-359C-564B-ABFF-BD74FF4B8AA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FDEE9-1281-48E7-91F0-108BF1204881}">
      <dsp:nvSpPr>
        <dsp:cNvPr id="0" name=""/>
        <dsp:cNvSpPr/>
      </dsp:nvSpPr>
      <dsp:spPr>
        <a:xfrm rot="16200000">
          <a:off x="-370618" y="371924"/>
          <a:ext cx="4139003" cy="3395153"/>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mj-lt"/>
            </a:rPr>
            <a:t>Survey</a:t>
          </a:r>
        </a:p>
        <a:p>
          <a:pPr marL="0" lvl="0" indent="0" algn="l" defTabSz="1066800">
            <a:lnSpc>
              <a:spcPct val="90000"/>
            </a:lnSpc>
            <a:spcBef>
              <a:spcPct val="0"/>
            </a:spcBef>
            <a:spcAft>
              <a:spcPct val="35000"/>
            </a:spcAft>
            <a:buNone/>
          </a:pPr>
          <a:endParaRPr lang="en-GB" sz="1800" b="0" kern="1200" dirty="0">
            <a:latin typeface="+mj-lt"/>
          </a:endParaRPr>
        </a:p>
        <a:p>
          <a:pPr marL="0" lvl="0" indent="0" algn="l" defTabSz="1066800">
            <a:lnSpc>
              <a:spcPct val="90000"/>
            </a:lnSpc>
            <a:spcBef>
              <a:spcPct val="0"/>
            </a:spcBef>
            <a:spcAft>
              <a:spcPct val="35000"/>
            </a:spcAft>
            <a:buNone/>
          </a:pPr>
          <a:r>
            <a:rPr lang="en-GB" sz="1800" b="0" kern="1200" dirty="0">
              <a:latin typeface="+mj-lt"/>
            </a:rPr>
            <a:t>Open from 9-25 Nov 2022.</a:t>
          </a:r>
        </a:p>
        <a:p>
          <a:pPr marL="0" lvl="0" indent="0" algn="l" defTabSz="1066800">
            <a:lnSpc>
              <a:spcPct val="90000"/>
            </a:lnSpc>
            <a:spcBef>
              <a:spcPct val="0"/>
            </a:spcBef>
            <a:spcAft>
              <a:spcPct val="35000"/>
            </a:spcAft>
            <a:buNone/>
          </a:pPr>
          <a:r>
            <a:rPr lang="en-GB" sz="1800" b="0" kern="1200" dirty="0">
              <a:latin typeface="+mj-lt"/>
            </a:rPr>
            <a:t>Consisted of 16 open and closed questions.</a:t>
          </a:r>
        </a:p>
        <a:p>
          <a:pPr marL="0" lvl="0" indent="0" algn="l" defTabSz="1066800">
            <a:lnSpc>
              <a:spcPct val="90000"/>
            </a:lnSpc>
            <a:spcBef>
              <a:spcPct val="0"/>
            </a:spcBef>
            <a:spcAft>
              <a:spcPct val="35000"/>
            </a:spcAft>
            <a:buNone/>
          </a:pPr>
          <a:r>
            <a:rPr lang="en-GB" sz="1800" b="0" kern="1200" dirty="0">
              <a:latin typeface="+mj-lt"/>
            </a:rPr>
            <a:t>Total of 236 responses.</a:t>
          </a:r>
          <a:br>
            <a:rPr lang="en-GB" sz="1800" b="0" kern="1200" dirty="0">
              <a:latin typeface="+mj-lt"/>
            </a:rPr>
          </a:br>
          <a:endParaRPr lang="en-GB" sz="1800" b="0" kern="1200" dirty="0">
            <a:latin typeface="+mj-lt"/>
          </a:endParaRPr>
        </a:p>
      </dsp:txBody>
      <dsp:txXfrm rot="5400000">
        <a:off x="1307" y="827800"/>
        <a:ext cx="3395153" cy="2483401"/>
      </dsp:txXfrm>
    </dsp:sp>
    <dsp:sp modelId="{8A9B2AE1-7565-49D1-A1C5-D41B417C18F6}">
      <dsp:nvSpPr>
        <dsp:cNvPr id="0" name=""/>
        <dsp:cNvSpPr/>
      </dsp:nvSpPr>
      <dsp:spPr>
        <a:xfrm rot="16200000">
          <a:off x="3279171" y="371924"/>
          <a:ext cx="4139003" cy="3395153"/>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mj-lt"/>
              <a:ea typeface="+mn-ea"/>
              <a:cs typeface="+mn-cs"/>
            </a:rPr>
            <a:t>Interviews and group discussions</a:t>
          </a:r>
          <a:endParaRPr lang="en-GB" sz="1800" b="1" kern="1200" dirty="0">
            <a:latin typeface="+mj-lt"/>
            <a:ea typeface="+mn-ea"/>
            <a:cs typeface="+mn-cs"/>
          </a:endParaRPr>
        </a:p>
        <a:p>
          <a:pPr marL="0" lvl="0" indent="0" algn="l" defTabSz="1066800">
            <a:lnSpc>
              <a:spcPct val="90000"/>
            </a:lnSpc>
            <a:spcBef>
              <a:spcPct val="0"/>
            </a:spcBef>
            <a:spcAft>
              <a:spcPct val="35000"/>
            </a:spcAft>
            <a:buNone/>
          </a:pPr>
          <a:r>
            <a:rPr lang="en-GB" sz="1800" b="0" kern="1200" dirty="0">
              <a:latin typeface="+mj-lt"/>
              <a:ea typeface="+mn-ea"/>
              <a:cs typeface="+mn-cs"/>
            </a:rPr>
            <a:t>Carried out Nov–Dec 2022.</a:t>
          </a:r>
        </a:p>
        <a:p>
          <a:pPr marL="0" lvl="0" indent="0" algn="l" defTabSz="1066800">
            <a:lnSpc>
              <a:spcPct val="90000"/>
            </a:lnSpc>
            <a:spcBef>
              <a:spcPct val="0"/>
            </a:spcBef>
            <a:spcAft>
              <a:spcPct val="35000"/>
            </a:spcAft>
            <a:buNone/>
          </a:pPr>
          <a:r>
            <a:rPr lang="en-GB" sz="1800" b="0" kern="1200" dirty="0">
              <a:latin typeface="+mj-lt"/>
              <a:ea typeface="+mn-ea"/>
              <a:cs typeface="+mn-cs"/>
            </a:rPr>
            <a:t>Interviews with 17 people representing 12 organisations or government departments.</a:t>
          </a:r>
        </a:p>
        <a:p>
          <a:pPr marL="0" lvl="0" indent="0" algn="l" defTabSz="1066800">
            <a:lnSpc>
              <a:spcPct val="90000"/>
            </a:lnSpc>
            <a:spcBef>
              <a:spcPct val="0"/>
            </a:spcBef>
            <a:spcAft>
              <a:spcPct val="35000"/>
            </a:spcAft>
            <a:buNone/>
          </a:pPr>
          <a:r>
            <a:rPr lang="en-GB" sz="1800" b="0" kern="1200" dirty="0">
              <a:latin typeface="+mj-lt"/>
              <a:ea typeface="+mn-ea"/>
              <a:cs typeface="+mn-cs"/>
            </a:rPr>
            <a:t>Consultation event attended by 18 people.</a:t>
          </a:r>
        </a:p>
        <a:p>
          <a:pPr marL="114300" lvl="1" indent="-114300" algn="l" defTabSz="622300">
            <a:lnSpc>
              <a:spcPct val="90000"/>
            </a:lnSpc>
            <a:spcBef>
              <a:spcPct val="0"/>
            </a:spcBef>
            <a:spcAft>
              <a:spcPct val="15000"/>
            </a:spcAft>
            <a:buChar char="•"/>
          </a:pPr>
          <a:endParaRPr lang="en-GB" sz="1400" kern="1200" dirty="0"/>
        </a:p>
      </dsp:txBody>
      <dsp:txXfrm rot="5400000">
        <a:off x="3651096" y="827800"/>
        <a:ext cx="3395153" cy="2483401"/>
      </dsp:txXfrm>
    </dsp:sp>
    <dsp:sp modelId="{47E95813-7FDF-4128-A801-E44670501B81}">
      <dsp:nvSpPr>
        <dsp:cNvPr id="0" name=""/>
        <dsp:cNvSpPr/>
      </dsp:nvSpPr>
      <dsp:spPr>
        <a:xfrm rot="16200000">
          <a:off x="6928960" y="371924"/>
          <a:ext cx="4139003" cy="3395153"/>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mj-lt"/>
              <a:ea typeface="+mn-ea"/>
              <a:cs typeface="+mn-cs"/>
            </a:rPr>
            <a:t>Reporting</a:t>
          </a:r>
          <a:endParaRPr lang="en-GB" sz="1800" b="1" kern="1200" dirty="0">
            <a:latin typeface="+mj-lt"/>
            <a:ea typeface="+mn-ea"/>
            <a:cs typeface="+mn-cs"/>
          </a:endParaRPr>
        </a:p>
        <a:p>
          <a:pPr marL="0" lvl="0" indent="0" algn="l" defTabSz="1066800">
            <a:lnSpc>
              <a:spcPct val="90000"/>
            </a:lnSpc>
            <a:spcBef>
              <a:spcPct val="0"/>
            </a:spcBef>
            <a:spcAft>
              <a:spcPct val="35000"/>
            </a:spcAft>
            <a:buNone/>
          </a:pPr>
          <a:endParaRPr lang="en-GB" sz="1800" b="0" kern="1200" dirty="0">
            <a:latin typeface="+mj-lt"/>
            <a:ea typeface="+mn-ea"/>
            <a:cs typeface="+mn-cs"/>
          </a:endParaRPr>
        </a:p>
        <a:p>
          <a:pPr marL="0" lvl="0" indent="0" algn="l" defTabSz="1066800">
            <a:lnSpc>
              <a:spcPct val="90000"/>
            </a:lnSpc>
            <a:spcBef>
              <a:spcPct val="0"/>
            </a:spcBef>
            <a:spcAft>
              <a:spcPct val="35000"/>
            </a:spcAft>
            <a:buNone/>
          </a:pPr>
          <a:r>
            <a:rPr lang="en-GB" sz="1800" b="0" kern="1200" dirty="0">
              <a:latin typeface="+mj-lt"/>
              <a:ea typeface="+mn-ea"/>
              <a:cs typeface="+mn-cs"/>
            </a:rPr>
            <a:t>Findings brought together into a report to the steering group.</a:t>
          </a:r>
        </a:p>
        <a:p>
          <a:pPr marL="0" lvl="0" indent="0" algn="l" defTabSz="1066800">
            <a:lnSpc>
              <a:spcPct val="90000"/>
            </a:lnSpc>
            <a:spcBef>
              <a:spcPct val="0"/>
            </a:spcBef>
            <a:spcAft>
              <a:spcPct val="35000"/>
            </a:spcAft>
            <a:buNone/>
          </a:pPr>
          <a:r>
            <a:rPr lang="en-GB" sz="1800" b="0" kern="1200" dirty="0">
              <a:latin typeface="+mj-lt"/>
              <a:ea typeface="+mn-ea"/>
              <a:cs typeface="+mn-cs"/>
            </a:rPr>
            <a:t>Dissemination event.</a:t>
          </a:r>
        </a:p>
      </dsp:txBody>
      <dsp:txXfrm rot="5400000">
        <a:off x="7300885" y="827800"/>
        <a:ext cx="3395153" cy="2483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309BB-E4E8-704F-BD78-C341311C1425}">
      <dsp:nvSpPr>
        <dsp:cNvPr id="0" name=""/>
        <dsp:cNvSpPr/>
      </dsp:nvSpPr>
      <dsp:spPr>
        <a:xfrm>
          <a:off x="815666" y="4089"/>
          <a:ext cx="2255179" cy="1353107"/>
        </a:xfrm>
        <a:prstGeom prst="rect">
          <a:avLst/>
        </a:prstGeom>
        <a:solidFill>
          <a:srgbClr val="0070C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latin typeface="+mj-lt"/>
            </a:rPr>
            <a:t>Evaluation activity</a:t>
          </a:r>
        </a:p>
      </dsp:txBody>
      <dsp:txXfrm>
        <a:off x="815666" y="4089"/>
        <a:ext cx="2255179" cy="1353107"/>
      </dsp:txXfrm>
    </dsp:sp>
    <dsp:sp modelId="{31C8FE93-D4F0-924E-AA73-7B0C6046B0CB}">
      <dsp:nvSpPr>
        <dsp:cNvPr id="0" name=""/>
        <dsp:cNvSpPr/>
      </dsp:nvSpPr>
      <dsp:spPr>
        <a:xfrm>
          <a:off x="3296364" y="4089"/>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Existing approaches</a:t>
          </a:r>
        </a:p>
      </dsp:txBody>
      <dsp:txXfrm>
        <a:off x="3296364" y="4089"/>
        <a:ext cx="2255179" cy="1353107"/>
      </dsp:txXfrm>
    </dsp:sp>
    <dsp:sp modelId="{3BD49E7E-1D82-E448-BCF4-CCCAFAF9B3FD}">
      <dsp:nvSpPr>
        <dsp:cNvPr id="0" name=""/>
        <dsp:cNvSpPr/>
      </dsp:nvSpPr>
      <dsp:spPr>
        <a:xfrm>
          <a:off x="5777061" y="4089"/>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Confidence &amp; capabilities</a:t>
          </a:r>
        </a:p>
      </dsp:txBody>
      <dsp:txXfrm>
        <a:off x="5777061" y="4089"/>
        <a:ext cx="2255179" cy="1353107"/>
      </dsp:txXfrm>
    </dsp:sp>
    <dsp:sp modelId="{464444DD-5653-9049-8B92-A3E506084E7B}">
      <dsp:nvSpPr>
        <dsp:cNvPr id="0" name=""/>
        <dsp:cNvSpPr/>
      </dsp:nvSpPr>
      <dsp:spPr>
        <a:xfrm>
          <a:off x="815666" y="1582715"/>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Resources &amp; support</a:t>
          </a:r>
        </a:p>
      </dsp:txBody>
      <dsp:txXfrm>
        <a:off x="815666" y="1582715"/>
        <a:ext cx="2255179" cy="1353107"/>
      </dsp:txXfrm>
    </dsp:sp>
    <dsp:sp modelId="{1276A166-5448-A844-A12B-EAC7AF1955A5}">
      <dsp:nvSpPr>
        <dsp:cNvPr id="0" name=""/>
        <dsp:cNvSpPr/>
      </dsp:nvSpPr>
      <dsp:spPr>
        <a:xfrm>
          <a:off x="3296364" y="1582715"/>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Barriers &amp; enablers</a:t>
          </a:r>
        </a:p>
      </dsp:txBody>
      <dsp:txXfrm>
        <a:off x="3296364" y="1582715"/>
        <a:ext cx="2255179" cy="1353107"/>
      </dsp:txXfrm>
    </dsp:sp>
    <dsp:sp modelId="{C990FADC-1C70-E547-8BDB-7C2DDC99E6CD}">
      <dsp:nvSpPr>
        <dsp:cNvPr id="0" name=""/>
        <dsp:cNvSpPr/>
      </dsp:nvSpPr>
      <dsp:spPr>
        <a:xfrm>
          <a:off x="5777061" y="1582715"/>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Data </a:t>
          </a:r>
          <a:br>
            <a:rPr lang="en-GB" sz="2700" kern="1200" dirty="0">
              <a:solidFill>
                <a:srgbClr val="FFFFFF"/>
              </a:solidFill>
              <a:latin typeface="Calibri Light" panose="020F0302020204030204"/>
              <a:ea typeface="+mn-ea"/>
              <a:cs typeface="+mn-cs"/>
            </a:rPr>
          </a:br>
          <a:r>
            <a:rPr lang="en-GB" sz="2700" kern="1200" dirty="0">
              <a:solidFill>
                <a:srgbClr val="FFFFFF"/>
              </a:solidFill>
              <a:latin typeface="Calibri Light" panose="020F0302020204030204"/>
              <a:ea typeface="+mn-ea"/>
              <a:cs typeface="+mn-cs"/>
            </a:rPr>
            <a:t>collection</a:t>
          </a:r>
        </a:p>
      </dsp:txBody>
      <dsp:txXfrm>
        <a:off x="5777061" y="1582715"/>
        <a:ext cx="2255179" cy="1353107"/>
      </dsp:txXfrm>
    </dsp:sp>
    <dsp:sp modelId="{6A891248-A421-1B42-8C1D-10E16E0F63CA}">
      <dsp:nvSpPr>
        <dsp:cNvPr id="0" name=""/>
        <dsp:cNvSpPr/>
      </dsp:nvSpPr>
      <dsp:spPr>
        <a:xfrm>
          <a:off x="815666" y="3161341"/>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Evidence for decision-making </a:t>
          </a:r>
        </a:p>
      </dsp:txBody>
      <dsp:txXfrm>
        <a:off x="815666" y="3161341"/>
        <a:ext cx="2255179" cy="1353107"/>
      </dsp:txXfrm>
    </dsp:sp>
    <dsp:sp modelId="{3202EA5B-2E21-8240-B353-CE444B84B73C}">
      <dsp:nvSpPr>
        <dsp:cNvPr id="0" name=""/>
        <dsp:cNvSpPr/>
      </dsp:nvSpPr>
      <dsp:spPr>
        <a:xfrm>
          <a:off x="3296364" y="3161341"/>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What’s working well</a:t>
          </a:r>
        </a:p>
      </dsp:txBody>
      <dsp:txXfrm>
        <a:off x="3296364" y="3161341"/>
        <a:ext cx="2255179" cy="1353107"/>
      </dsp:txXfrm>
    </dsp:sp>
    <dsp:sp modelId="{FE90B1C0-359C-564B-ABFF-BD74FF4B8AAF}">
      <dsp:nvSpPr>
        <dsp:cNvPr id="0" name=""/>
        <dsp:cNvSpPr/>
      </dsp:nvSpPr>
      <dsp:spPr>
        <a:xfrm>
          <a:off x="5777061" y="3161341"/>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Opportunities for improvement</a:t>
          </a:r>
        </a:p>
      </dsp:txBody>
      <dsp:txXfrm>
        <a:off x="5777061" y="3161341"/>
        <a:ext cx="2255179" cy="135310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3E4C8-5266-BD45-BEE3-8BE60A382ACD}"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16D15-5FCE-7B4E-B07D-01BCA69A567B}" type="slidenum">
              <a:rPr lang="en-US" smtClean="0"/>
              <a:t>‹#›</a:t>
            </a:fld>
            <a:endParaRPr lang="en-US"/>
          </a:p>
        </p:txBody>
      </p:sp>
    </p:spTree>
    <p:extLst>
      <p:ext uri="{BB962C8B-B14F-4D97-AF65-F5344CB8AC3E}">
        <p14:creationId xmlns:p14="http://schemas.microsoft.com/office/powerpoint/2010/main" val="617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a:t>
            </a:fld>
            <a:endParaRPr lang="en-US"/>
          </a:p>
        </p:txBody>
      </p:sp>
    </p:spTree>
    <p:extLst>
      <p:ext uri="{BB962C8B-B14F-4D97-AF65-F5344CB8AC3E}">
        <p14:creationId xmlns:p14="http://schemas.microsoft.com/office/powerpoint/2010/main" val="254134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point - but analysis of the free text answers showed that they were mainly referring to specific measures…</a:t>
            </a:r>
          </a:p>
        </p:txBody>
      </p:sp>
      <p:sp>
        <p:nvSpPr>
          <p:cNvPr id="4" name="Slide Number Placeholder 3"/>
          <p:cNvSpPr>
            <a:spLocks noGrp="1"/>
          </p:cNvSpPr>
          <p:nvPr>
            <p:ph type="sldNum" sz="quarter" idx="5"/>
          </p:nvPr>
        </p:nvSpPr>
        <p:spPr/>
        <p:txBody>
          <a:bodyPr/>
          <a:lstStyle/>
          <a:p>
            <a:fld id="{F0016D15-5FCE-7B4E-B07D-01BCA69A567B}" type="slidenum">
              <a:rPr lang="en-US" smtClean="0"/>
              <a:t>12</a:t>
            </a:fld>
            <a:endParaRPr lang="en-US"/>
          </a:p>
        </p:txBody>
      </p:sp>
    </p:spTree>
    <p:extLst>
      <p:ext uri="{BB962C8B-B14F-4D97-AF65-F5344CB8AC3E}">
        <p14:creationId xmlns:p14="http://schemas.microsoft.com/office/powerpoint/2010/main" val="153058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point – came up against real challenges, even with some technical support e.g. sufficient data to support original ambitions, financial modelling etc.</a:t>
            </a:r>
          </a:p>
          <a:p>
            <a:endParaRPr lang="en-US" dirty="0"/>
          </a:p>
          <a:p>
            <a:r>
              <a:rPr lang="en-US" dirty="0"/>
              <a:t>Final point – ideally want before and after data, but for some people, they are feeling their most vulnerable at the beginning (refugee communities).</a:t>
            </a:r>
          </a:p>
        </p:txBody>
      </p:sp>
      <p:sp>
        <p:nvSpPr>
          <p:cNvPr id="4" name="Slide Number Placeholder 3"/>
          <p:cNvSpPr>
            <a:spLocks noGrp="1"/>
          </p:cNvSpPr>
          <p:nvPr>
            <p:ph type="sldNum" sz="quarter" idx="5"/>
          </p:nvPr>
        </p:nvSpPr>
        <p:spPr/>
        <p:txBody>
          <a:bodyPr/>
          <a:lstStyle/>
          <a:p>
            <a:fld id="{F0016D15-5FCE-7B4E-B07D-01BCA69A567B}" type="slidenum">
              <a:rPr lang="en-US" smtClean="0"/>
              <a:t>13</a:t>
            </a:fld>
            <a:endParaRPr lang="en-US"/>
          </a:p>
        </p:txBody>
      </p:sp>
    </p:spTree>
    <p:extLst>
      <p:ext uri="{BB962C8B-B14F-4D97-AF65-F5344CB8AC3E}">
        <p14:creationId xmlns:p14="http://schemas.microsoft.com/office/powerpoint/2010/main" val="283818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point – followed by more funding.</a:t>
            </a:r>
          </a:p>
        </p:txBody>
      </p:sp>
      <p:sp>
        <p:nvSpPr>
          <p:cNvPr id="4" name="Slide Number Placeholder 3"/>
          <p:cNvSpPr>
            <a:spLocks noGrp="1"/>
          </p:cNvSpPr>
          <p:nvPr>
            <p:ph type="sldNum" sz="quarter" idx="5"/>
          </p:nvPr>
        </p:nvSpPr>
        <p:spPr/>
        <p:txBody>
          <a:bodyPr/>
          <a:lstStyle/>
          <a:p>
            <a:fld id="{F0016D15-5FCE-7B4E-B07D-01BCA69A567B}" type="slidenum">
              <a:rPr lang="en-US" smtClean="0"/>
              <a:t>14</a:t>
            </a:fld>
            <a:endParaRPr lang="en-US"/>
          </a:p>
        </p:txBody>
      </p:sp>
    </p:spTree>
    <p:extLst>
      <p:ext uri="{BB962C8B-B14F-4D97-AF65-F5344CB8AC3E}">
        <p14:creationId xmlns:p14="http://schemas.microsoft.com/office/powerpoint/2010/main" val="40249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Light" panose="020F0302020204030204" pitchFamily="34" charset="0"/>
                <a:ea typeface="Calibri" panose="020F0502020204030204" pitchFamily="34" charset="0"/>
              </a:rPr>
              <a:t>First point – clinical measures (e.g. HbA1c levels) / reduction in use of NHS services</a:t>
            </a:r>
          </a:p>
          <a:p>
            <a:endParaRPr lang="en-GB" sz="1800" dirty="0">
              <a:solidFill>
                <a:srgbClr val="000000"/>
              </a:solidFill>
              <a:effectLst/>
              <a:latin typeface="Calibri Light" panose="020F0302020204030204" pitchFamily="34" charset="0"/>
              <a:ea typeface="Calibri" panose="020F0502020204030204" pitchFamily="34" charset="0"/>
            </a:endParaRPr>
          </a:p>
          <a:p>
            <a:r>
              <a:rPr lang="en-GB" sz="1800" dirty="0">
                <a:solidFill>
                  <a:srgbClr val="000000"/>
                </a:solidFill>
                <a:effectLst/>
                <a:latin typeface="Calibri Light" panose="020F0302020204030204" pitchFamily="34" charset="0"/>
                <a:ea typeface="Calibri" panose="020F0502020204030204" pitchFamily="34" charset="0"/>
              </a:rPr>
              <a:t>Third point - in simple terms, these “golden threads” could be described as the core metrics that, as a sector, it would be important to gather consistent data on to demonstrate impact at scale or support benchmarking across programmes or organisations.</a:t>
            </a:r>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15</a:t>
            </a:fld>
            <a:endParaRPr lang="en-US"/>
          </a:p>
        </p:txBody>
      </p:sp>
    </p:spTree>
    <p:extLst>
      <p:ext uri="{BB962C8B-B14F-4D97-AF65-F5344CB8AC3E}">
        <p14:creationId xmlns:p14="http://schemas.microsoft.com/office/powerpoint/2010/main" val="22700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Sustainability point – “pro-nature” </a:t>
            </a:r>
            <a:r>
              <a:rPr lang="en-US" dirty="0" err="1"/>
              <a:t>behaviours</a:t>
            </a:r>
            <a:r>
              <a:rPr lang="en-US" dirty="0"/>
              <a:t>.</a:t>
            </a:r>
          </a:p>
        </p:txBody>
      </p:sp>
      <p:sp>
        <p:nvSpPr>
          <p:cNvPr id="4" name="Slide Number Placeholder 3"/>
          <p:cNvSpPr>
            <a:spLocks noGrp="1"/>
          </p:cNvSpPr>
          <p:nvPr>
            <p:ph type="sldNum" sz="quarter" idx="5"/>
          </p:nvPr>
        </p:nvSpPr>
        <p:spPr/>
        <p:txBody>
          <a:bodyPr/>
          <a:lstStyle/>
          <a:p>
            <a:fld id="{F0016D15-5FCE-7B4E-B07D-01BCA69A567B}" type="slidenum">
              <a:rPr lang="en-US" smtClean="0"/>
              <a:t>16</a:t>
            </a:fld>
            <a:endParaRPr lang="en-US"/>
          </a:p>
        </p:txBody>
      </p:sp>
    </p:spTree>
    <p:extLst>
      <p:ext uri="{BB962C8B-B14F-4D97-AF65-F5344CB8AC3E}">
        <p14:creationId xmlns:p14="http://schemas.microsoft.com/office/powerpoint/2010/main" val="200095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17</a:t>
            </a:fld>
            <a:endParaRPr lang="en-US"/>
          </a:p>
        </p:txBody>
      </p:sp>
    </p:spTree>
    <p:extLst>
      <p:ext uri="{BB962C8B-B14F-4D97-AF65-F5344CB8AC3E}">
        <p14:creationId xmlns:p14="http://schemas.microsoft.com/office/powerpoint/2010/main" val="185879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18</a:t>
            </a:fld>
            <a:endParaRPr lang="en-US"/>
          </a:p>
        </p:txBody>
      </p:sp>
    </p:spTree>
    <p:extLst>
      <p:ext uri="{BB962C8B-B14F-4D97-AF65-F5344CB8AC3E}">
        <p14:creationId xmlns:p14="http://schemas.microsoft.com/office/powerpoint/2010/main" val="291611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016D15-5FCE-7B4E-B07D-01BCA69A567B}" type="slidenum">
              <a:rPr lang="en-US" smtClean="0"/>
              <a:t>19</a:t>
            </a:fld>
            <a:endParaRPr lang="en-US"/>
          </a:p>
        </p:txBody>
      </p:sp>
    </p:spTree>
    <p:extLst>
      <p:ext uri="{BB962C8B-B14F-4D97-AF65-F5344CB8AC3E}">
        <p14:creationId xmlns:p14="http://schemas.microsoft.com/office/powerpoint/2010/main" val="189868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2</a:t>
            </a:fld>
            <a:endParaRPr lang="en-US"/>
          </a:p>
        </p:txBody>
      </p:sp>
    </p:spTree>
    <p:extLst>
      <p:ext uri="{BB962C8B-B14F-4D97-AF65-F5344CB8AC3E}">
        <p14:creationId xmlns:p14="http://schemas.microsoft.com/office/powerpoint/2010/main" val="396770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spcAft>
                <a:spcPts val="1000"/>
              </a:spcAft>
            </a:pP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Interviewees spread across the three stakeholder groups.</a:t>
            </a:r>
          </a:p>
          <a:p>
            <a:pPr marL="342900" lvl="0" indent="-342900">
              <a:lnSpc>
                <a:spcPts val="1500"/>
              </a:lnSpc>
              <a:spcAft>
                <a:spcPts val="1000"/>
              </a:spcAft>
              <a:buFont typeface="+mj-lt"/>
              <a:buAutoNum type="arabicPeriod"/>
            </a:pPr>
            <a:endPar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ts val="1500"/>
              </a:lnSpc>
              <a:spcAft>
                <a:spcPts val="1000"/>
              </a:spcAft>
              <a:buFont typeface="+mj-lt"/>
              <a:buNone/>
            </a:pP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Consultation event participants included representatives from </a:t>
            </a:r>
            <a:r>
              <a:rPr lang="en-GB" sz="1800" dirty="0">
                <a:solidFill>
                  <a:srgbClr val="000000"/>
                </a:solidFill>
                <a:effectLst/>
                <a:latin typeface="Calibri Light" panose="020F0302020204030204" pitchFamily="34" charset="0"/>
                <a:ea typeface="Calibri" panose="020F0502020204030204" pitchFamily="34" charset="0"/>
              </a:rPr>
              <a:t>a wide range of organisations.</a:t>
            </a:r>
          </a:p>
          <a:p>
            <a:pPr marL="0" lvl="0" indent="0">
              <a:lnSpc>
                <a:spcPts val="1500"/>
              </a:lnSpc>
              <a:spcAft>
                <a:spcPts val="1000"/>
              </a:spcAft>
              <a:buFont typeface="+mj-lt"/>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Aft>
                <a:spcPts val="1000"/>
              </a:spcAft>
              <a:buFont typeface="+mj-l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Caveat – views through these activities not representative / but made every effort to reach the widest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4</a:t>
            </a:fld>
            <a:endParaRPr lang="en-US"/>
          </a:p>
        </p:txBody>
      </p:sp>
    </p:spTree>
    <p:extLst>
      <p:ext uri="{BB962C8B-B14F-4D97-AF65-F5344CB8AC3E}">
        <p14:creationId xmlns:p14="http://schemas.microsoft.com/office/powerpoint/2010/main" val="171115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Light" panose="020F0302020204030204" pitchFamily="34" charset="0"/>
                <a:ea typeface="Calibri" panose="020F0502020204030204" pitchFamily="34" charset="0"/>
              </a:rPr>
              <a:t>The survey was sent to a list of stakeholders identified by the steering group / encouraged to forward on.</a:t>
            </a:r>
          </a:p>
          <a:p>
            <a:endParaRPr lang="en-GB" sz="1800" dirty="0">
              <a:solidFill>
                <a:srgbClr val="000000"/>
              </a:solidFill>
              <a:effectLst/>
              <a:latin typeface="Calibri Light" panose="020F0302020204030204" pitchFamily="34" charset="0"/>
              <a:ea typeface="Calibri" panose="020F0502020204030204" pitchFamily="34" charset="0"/>
            </a:endParaRPr>
          </a:p>
          <a:p>
            <a:r>
              <a:rPr lang="en-GB" sz="1800" dirty="0">
                <a:solidFill>
                  <a:srgbClr val="000000"/>
                </a:solidFill>
                <a:effectLst/>
                <a:latin typeface="Calibri Light" panose="020F0302020204030204" pitchFamily="34" charset="0"/>
                <a:ea typeface="Calibri" panose="020F0502020204030204" pitchFamily="34" charset="0"/>
              </a:rPr>
              <a:t>Nearly half from the charity or non-profit sector / a third from local authority or Government / a fifth from health.</a:t>
            </a:r>
          </a:p>
          <a:p>
            <a:endParaRPr lang="en-GB" sz="1800" dirty="0">
              <a:solidFill>
                <a:srgbClr val="000000"/>
              </a:solidFill>
              <a:effectLst/>
              <a:latin typeface="Calibri Light" panose="020F0302020204030204" pitchFamily="34" charset="0"/>
            </a:endParaRPr>
          </a:p>
          <a:p>
            <a:r>
              <a:rPr lang="en-GB" sz="1200" dirty="0">
                <a:solidFill>
                  <a:srgbClr val="000000"/>
                </a:solidFill>
                <a:effectLst/>
                <a:latin typeface="Calibri Light" panose="020F0302020204030204" pitchFamily="34" charset="0"/>
                <a:ea typeface="Calibri" panose="020F0502020204030204" pitchFamily="34" charset="0"/>
              </a:rPr>
              <a:t>Broadly even split between those conducting / and those using findings of evaluation.</a:t>
            </a:r>
          </a:p>
          <a:p>
            <a:endParaRPr lang="en-GB" sz="1200" dirty="0">
              <a:solidFill>
                <a:srgbClr val="000000"/>
              </a:solidFill>
              <a:effectLst/>
              <a:latin typeface="Calibri Light" panose="020F0302020204030204" pitchFamily="34" charset="0"/>
              <a:ea typeface="Calibri" panose="020F0502020204030204" pitchFamily="34" charset="0"/>
            </a:endParaRPr>
          </a:p>
          <a:p>
            <a:r>
              <a:rPr lang="en-GB" sz="1200" dirty="0">
                <a:solidFill>
                  <a:srgbClr val="000000"/>
                </a:solidFill>
                <a:effectLst/>
                <a:latin typeface="Calibri Light" panose="020F0302020204030204" pitchFamily="34" charset="0"/>
                <a:ea typeface="Calibri" panose="020F0502020204030204" pitchFamily="34" charset="0"/>
              </a:rPr>
              <a:t>28% of respondents stated that they were not involved with evaluations at all.</a:t>
            </a:r>
            <a:endParaRPr lang="en-US" dirty="0"/>
          </a:p>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6</a:t>
            </a:fld>
            <a:endParaRPr lang="en-US"/>
          </a:p>
        </p:txBody>
      </p:sp>
    </p:spTree>
    <p:extLst>
      <p:ext uri="{BB962C8B-B14F-4D97-AF65-F5344CB8AC3E}">
        <p14:creationId xmlns:p14="http://schemas.microsoft.com/office/powerpoint/2010/main" val="219527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Survey participants were asked what kinds of outdoor interventions they were involved with designed to improve health.</a:t>
            </a:r>
          </a:p>
          <a:p>
            <a:pPr marL="0" lvl="0" indent="0">
              <a:buFont typeface="Symbol" pitchFamily="2" charset="2"/>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Symbol" pitchFamily="2" charset="2"/>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What we mean by outdoor interventions</a:t>
            </a:r>
          </a:p>
          <a:p>
            <a:pPr marL="742950" lvl="1" indent="-285750">
              <a:buFont typeface="Courier New" panose="02070309020205020404" pitchFamily="49" charset="0"/>
              <a:buChar char="o"/>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Creating natural outdoor spaces</a:t>
            </a:r>
          </a:p>
          <a:p>
            <a:pPr marL="742950" lvl="1" indent="-285750">
              <a:buFont typeface="Courier New" panose="02070309020205020404" pitchFamily="49" charset="0"/>
              <a:buChar char="o"/>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Improving the quality of outdoor spaces</a:t>
            </a:r>
          </a:p>
          <a:p>
            <a:pPr marL="742950" lvl="1" indent="-285750">
              <a:buFont typeface="Courier New" panose="02070309020205020404" pitchFamily="49" charset="0"/>
              <a:buChar char="o"/>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Encouraging and supporting people to access outdoor spaces</a:t>
            </a:r>
          </a:p>
          <a:p>
            <a:pPr marL="742950" lvl="1" indent="-285750">
              <a:buFont typeface="Courier New" panose="02070309020205020404" pitchFamily="49" charset="0"/>
              <a:buChar char="o"/>
            </a:pPr>
            <a:endPar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most cited groupings of activities were nature, outdoor, wellbeing and social activities, with more specific examples including walking, gardening, conservation, and volunteering activities.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7</a:t>
            </a:fld>
            <a:endParaRPr lang="en-US"/>
          </a:p>
        </p:txBody>
      </p:sp>
    </p:spTree>
    <p:extLst>
      <p:ext uri="{BB962C8B-B14F-4D97-AF65-F5344CB8AC3E}">
        <p14:creationId xmlns:p14="http://schemas.microsoft.com/office/powerpoint/2010/main" val="113815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 the survey and interview findings.</a:t>
            </a:r>
          </a:p>
          <a:p>
            <a:endParaRPr lang="en-US" dirty="0"/>
          </a:p>
          <a:p>
            <a:r>
              <a:rPr lang="en-US" dirty="0"/>
              <a:t>Also included quotes.</a:t>
            </a:r>
          </a:p>
          <a:p>
            <a:endParaRPr lang="en-US" dirty="0"/>
          </a:p>
          <a:p>
            <a:r>
              <a:rPr lang="en-US" dirty="0"/>
              <a:t>Stand alone.</a:t>
            </a:r>
          </a:p>
        </p:txBody>
      </p:sp>
      <p:sp>
        <p:nvSpPr>
          <p:cNvPr id="4" name="Slide Number Placeholder 3"/>
          <p:cNvSpPr>
            <a:spLocks noGrp="1"/>
          </p:cNvSpPr>
          <p:nvPr>
            <p:ph type="sldNum" sz="quarter" idx="5"/>
          </p:nvPr>
        </p:nvSpPr>
        <p:spPr/>
        <p:txBody>
          <a:bodyPr/>
          <a:lstStyle/>
          <a:p>
            <a:fld id="{F0016D15-5FCE-7B4E-B07D-01BCA69A567B}" type="slidenum">
              <a:rPr lang="en-US" smtClean="0"/>
              <a:t>8</a:t>
            </a:fld>
            <a:endParaRPr lang="en-US"/>
          </a:p>
        </p:txBody>
      </p:sp>
    </p:spTree>
    <p:extLst>
      <p:ext uri="{BB962C8B-B14F-4D97-AF65-F5344CB8AC3E}">
        <p14:creationId xmlns:p14="http://schemas.microsoft.com/office/powerpoint/2010/main" val="412886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9</a:t>
            </a:fld>
            <a:endParaRPr lang="en-US"/>
          </a:p>
        </p:txBody>
      </p:sp>
    </p:spTree>
    <p:extLst>
      <p:ext uri="{BB962C8B-B14F-4D97-AF65-F5344CB8AC3E}">
        <p14:creationId xmlns:p14="http://schemas.microsoft.com/office/powerpoint/2010/main" val="356787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10</a:t>
            </a:fld>
            <a:endParaRPr lang="en-US"/>
          </a:p>
        </p:txBody>
      </p:sp>
    </p:spTree>
    <p:extLst>
      <p:ext uri="{BB962C8B-B14F-4D97-AF65-F5344CB8AC3E}">
        <p14:creationId xmlns:p14="http://schemas.microsoft.com/office/powerpoint/2010/main" val="79228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11</a:t>
            </a:fld>
            <a:endParaRPr lang="en-US"/>
          </a:p>
        </p:txBody>
      </p:sp>
    </p:spTree>
    <p:extLst>
      <p:ext uri="{BB962C8B-B14F-4D97-AF65-F5344CB8AC3E}">
        <p14:creationId xmlns:p14="http://schemas.microsoft.com/office/powerpoint/2010/main" val="178691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10515600" cy="945977"/>
          </a:xfrm>
        </p:spPr>
        <p:txBody>
          <a:bodyPr anchor="t"/>
          <a:lstStyle>
            <a:lvl1pPr>
              <a:defRPr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7" y="1487256"/>
            <a:ext cx="10515600" cy="435133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307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dirty="0"/>
              <a:t>Click on icon to place image</a:t>
            </a:r>
          </a:p>
        </p:txBody>
      </p:sp>
    </p:spTree>
    <p:extLst>
      <p:ext uri="{BB962C8B-B14F-4D97-AF65-F5344CB8AC3E}">
        <p14:creationId xmlns:p14="http://schemas.microsoft.com/office/powerpoint/2010/main" val="30197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dirty="0">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dirty="0" err="1">
                <a:solidFill>
                  <a:srgbClr val="A4CD39"/>
                </a:solidFill>
              </a:rPr>
              <a:t>www.uclpartners.com</a:t>
            </a:r>
            <a:endParaRPr lang="en-US" dirty="0">
              <a:solidFill>
                <a:srgbClr val="A4CD39"/>
              </a:solidFill>
            </a:endParaRPr>
          </a:p>
          <a:p>
            <a:pPr algn="r"/>
            <a:r>
              <a:rPr lang="en-US" dirty="0">
                <a:solidFill>
                  <a:srgbClr val="A4CD39"/>
                </a:solidFill>
              </a:rPr>
              <a:t>@</a:t>
            </a:r>
            <a:r>
              <a:rPr lang="en-US" dirty="0" err="1">
                <a:solidFill>
                  <a:srgbClr val="A4CD39"/>
                </a:solidFill>
              </a:rPr>
              <a:t>uclpartners</a:t>
            </a:r>
            <a:endParaRPr lang="en-US" dirty="0">
              <a:solidFill>
                <a:srgbClr val="A4CD39"/>
              </a:solidFill>
            </a:endParaRP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dirty="0">
                <a:solidFill>
                  <a:srgbClr val="A4CD39"/>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129120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4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1A2-3C02-4316-BFEB-C6916FFF4F23}"/>
              </a:ext>
            </a:extLst>
          </p:cNvPr>
          <p:cNvSpPr>
            <a:spLocks noGrp="1"/>
          </p:cNvSpPr>
          <p:nvPr>
            <p:ph type="title" hasCustomPrompt="1"/>
          </p:nvPr>
        </p:nvSpPr>
        <p:spPr>
          <a:xfrm>
            <a:off x="905931" y="1605280"/>
            <a:ext cx="5853853" cy="2117408"/>
          </a:xfrm>
        </p:spPr>
        <p:txBody>
          <a:bodyPr>
            <a:normAutofit/>
          </a:bodyPr>
          <a:lstStyle>
            <a:lvl1pPr>
              <a:defRPr sz="6000"/>
            </a:lvl1pPr>
          </a:lstStyle>
          <a:p>
            <a:r>
              <a:rPr lang="en-US" dirty="0"/>
              <a:t>Enter title here</a:t>
            </a:r>
            <a:endParaRPr lang="en-GB" dirty="0"/>
          </a:p>
        </p:txBody>
      </p:sp>
      <p:sp>
        <p:nvSpPr>
          <p:cNvPr id="9" name="Text Placeholder 8">
            <a:extLst>
              <a:ext uri="{FF2B5EF4-FFF2-40B4-BE49-F238E27FC236}">
                <a16:creationId xmlns:a16="http://schemas.microsoft.com/office/drawing/2014/main" id="{263A2556-3C31-4322-B19B-4048254C2BB6}"/>
              </a:ext>
            </a:extLst>
          </p:cNvPr>
          <p:cNvSpPr>
            <a:spLocks noGrp="1"/>
          </p:cNvSpPr>
          <p:nvPr>
            <p:ph type="body" sz="quarter" idx="13" hasCustomPrompt="1"/>
          </p:nvPr>
        </p:nvSpPr>
        <p:spPr>
          <a:xfrm>
            <a:off x="906463" y="3736233"/>
            <a:ext cx="5853112" cy="835765"/>
          </a:xfrm>
        </p:spPr>
        <p:txBody>
          <a:bodyPr/>
          <a:lstStyle>
            <a:lvl1pPr>
              <a:defRPr sz="3200"/>
            </a:lvl1pPr>
          </a:lstStyle>
          <a:p>
            <a:pPr lvl="0"/>
            <a:r>
              <a:rPr lang="en-US" dirty="0"/>
              <a:t>Enter subtitle here</a:t>
            </a:r>
            <a:endParaRPr lang="en-GB" dirty="0"/>
          </a:p>
        </p:txBody>
      </p:sp>
      <p:sp>
        <p:nvSpPr>
          <p:cNvPr id="11" name="Text Placeholder 10">
            <a:extLst>
              <a:ext uri="{FF2B5EF4-FFF2-40B4-BE49-F238E27FC236}">
                <a16:creationId xmlns:a16="http://schemas.microsoft.com/office/drawing/2014/main" id="{2FEC1722-4357-4361-AC23-9E62C42579CA}"/>
              </a:ext>
            </a:extLst>
          </p:cNvPr>
          <p:cNvSpPr>
            <a:spLocks noGrp="1"/>
          </p:cNvSpPr>
          <p:nvPr>
            <p:ph type="body" sz="quarter" idx="14" hasCustomPrompt="1"/>
          </p:nvPr>
        </p:nvSpPr>
        <p:spPr>
          <a:xfrm>
            <a:off x="0" y="5657850"/>
            <a:ext cx="5276850" cy="1200150"/>
          </a:xfrm>
          <a:solidFill>
            <a:schemeClr val="accent4"/>
          </a:solidFill>
        </p:spPr>
        <p:txBody>
          <a:bodyPr/>
          <a:lstStyle/>
          <a:p>
            <a:pPr lvl="0"/>
            <a:r>
              <a:rPr lang="en-GB" dirty="0"/>
              <a:t> </a:t>
            </a:r>
          </a:p>
        </p:txBody>
      </p:sp>
      <p:sp>
        <p:nvSpPr>
          <p:cNvPr id="13" name="Text Placeholder 12">
            <a:extLst>
              <a:ext uri="{FF2B5EF4-FFF2-40B4-BE49-F238E27FC236}">
                <a16:creationId xmlns:a16="http://schemas.microsoft.com/office/drawing/2014/main" id="{18C795DE-6918-49EB-B1BE-1B47C668133F}"/>
              </a:ext>
            </a:extLst>
          </p:cNvPr>
          <p:cNvSpPr>
            <a:spLocks noGrp="1"/>
          </p:cNvSpPr>
          <p:nvPr>
            <p:ph type="body" sz="quarter" idx="15" hasCustomPrompt="1"/>
          </p:nvPr>
        </p:nvSpPr>
        <p:spPr>
          <a:xfrm>
            <a:off x="5276850" y="5657850"/>
            <a:ext cx="1200150" cy="1200150"/>
          </a:xfrm>
          <a:solidFill>
            <a:schemeClr val="accent2"/>
          </a:solidFill>
        </p:spPr>
        <p:txBody>
          <a:bodyPr/>
          <a:lstStyle>
            <a:lvl1pPr>
              <a:defRPr/>
            </a:lvl1pPr>
          </a:lstStyle>
          <a:p>
            <a:pPr lvl="0"/>
            <a:r>
              <a:rPr lang="en-GB" dirty="0"/>
              <a:t>  </a:t>
            </a:r>
          </a:p>
        </p:txBody>
      </p:sp>
      <p:sp>
        <p:nvSpPr>
          <p:cNvPr id="14" name="Text Placeholder 12">
            <a:extLst>
              <a:ext uri="{FF2B5EF4-FFF2-40B4-BE49-F238E27FC236}">
                <a16:creationId xmlns:a16="http://schemas.microsoft.com/office/drawing/2014/main" id="{80251A55-FBF5-474F-BBC8-0900269640C7}"/>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22" name="Text Placeholder 21">
            <a:extLst>
              <a:ext uri="{FF2B5EF4-FFF2-40B4-BE49-F238E27FC236}">
                <a16:creationId xmlns:a16="http://schemas.microsoft.com/office/drawing/2014/main" id="{0B936722-0B0E-4C25-B010-9CB65D718E21}"/>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26" name="Picture Placeholder 25">
            <a:extLst>
              <a:ext uri="{FF2B5EF4-FFF2-40B4-BE49-F238E27FC236}">
                <a16:creationId xmlns:a16="http://schemas.microsoft.com/office/drawing/2014/main" id="{63A49167-9EA8-4C44-93B1-75BBBB042788}"/>
              </a:ext>
            </a:extLst>
          </p:cNvPr>
          <p:cNvSpPr>
            <a:spLocks noGrp="1"/>
          </p:cNvSpPr>
          <p:nvPr>
            <p:ph type="pic" sz="quarter" idx="18" hasCustomPrompt="1"/>
          </p:nvPr>
        </p:nvSpPr>
        <p:spPr>
          <a:xfrm>
            <a:off x="5595144" y="5976143"/>
            <a:ext cx="563562" cy="563563"/>
          </a:xfrm>
        </p:spPr>
        <p:txBody>
          <a:bodyPr/>
          <a:lstStyle/>
          <a:p>
            <a:r>
              <a:rPr lang="en-GB" dirty="0"/>
              <a:t> </a:t>
            </a:r>
          </a:p>
        </p:txBody>
      </p:sp>
      <p:sp>
        <p:nvSpPr>
          <p:cNvPr id="28" name="Text Placeholder 27">
            <a:extLst>
              <a:ext uri="{FF2B5EF4-FFF2-40B4-BE49-F238E27FC236}">
                <a16:creationId xmlns:a16="http://schemas.microsoft.com/office/drawing/2014/main" id="{9B994299-708F-4FF9-B28C-8613D626F560}"/>
              </a:ext>
            </a:extLst>
          </p:cNvPr>
          <p:cNvSpPr>
            <a:spLocks noGrp="1"/>
          </p:cNvSpPr>
          <p:nvPr>
            <p:ph type="body" sz="quarter" idx="19" hasCustomPrompt="1"/>
          </p:nvPr>
        </p:nvSpPr>
        <p:spPr>
          <a:xfrm>
            <a:off x="905931" y="5975350"/>
            <a:ext cx="4051832" cy="654050"/>
          </a:xfrm>
        </p:spPr>
        <p:txBody>
          <a:bodyPr anchor="ctr"/>
          <a:lstStyle>
            <a:lvl1pPr>
              <a:defRPr sz="1800">
                <a:solidFill>
                  <a:schemeClr val="accent3"/>
                </a:solidFill>
              </a:defRPr>
            </a:lvl1pPr>
            <a:lvl2pPr>
              <a:defRPr sz="1800">
                <a:solidFill>
                  <a:schemeClr val="accent3"/>
                </a:solidFill>
              </a:defRPr>
            </a:lvl2pPr>
            <a:lvl3pPr>
              <a:buNone/>
              <a:defRPr sz="1600">
                <a:solidFill>
                  <a:schemeClr val="accent3"/>
                </a:solidFill>
              </a:defRPr>
            </a:lvl3pPr>
            <a:lvl4pPr>
              <a:defRPr sz="1400">
                <a:solidFill>
                  <a:schemeClr val="accent3"/>
                </a:solidFill>
              </a:defRPr>
            </a:lvl4pPr>
            <a:lvl5pPr>
              <a:defRPr sz="1400">
                <a:solidFill>
                  <a:schemeClr val="accent3"/>
                </a:solidFill>
              </a:defRPr>
            </a:lvl5pPr>
          </a:lstStyle>
          <a:p>
            <a:pPr lvl="0"/>
            <a:r>
              <a:rPr lang="en-US" dirty="0"/>
              <a:t>Enter text here</a:t>
            </a:r>
          </a:p>
          <a:p>
            <a:pPr lvl="1"/>
            <a:r>
              <a:rPr lang="en-US" dirty="0"/>
              <a:t>Second level</a:t>
            </a:r>
          </a:p>
        </p:txBody>
      </p:sp>
    </p:spTree>
    <p:extLst>
      <p:ext uri="{BB962C8B-B14F-4D97-AF65-F5344CB8AC3E}">
        <p14:creationId xmlns:p14="http://schemas.microsoft.com/office/powerpoint/2010/main" val="189815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 Stats">
    <p:spTree>
      <p:nvGrpSpPr>
        <p:cNvPr id="1" name=""/>
        <p:cNvGrpSpPr/>
        <p:nvPr/>
      </p:nvGrpSpPr>
      <p:grpSpPr>
        <a:xfrm>
          <a:off x="0" y="0"/>
          <a:ext cx="0" cy="0"/>
          <a:chOff x="0" y="0"/>
          <a:chExt cx="0" cy="0"/>
        </a:xfrm>
      </p:grpSpPr>
      <p:sp>
        <p:nvSpPr>
          <p:cNvPr id="15" name="Text Placeholder 12">
            <a:extLst>
              <a:ext uri="{FF2B5EF4-FFF2-40B4-BE49-F238E27FC236}">
                <a16:creationId xmlns:a16="http://schemas.microsoft.com/office/drawing/2014/main" id="{0F465C6B-CC2F-46BA-A865-DD562E693FE6}"/>
              </a:ext>
            </a:extLst>
          </p:cNvPr>
          <p:cNvSpPr>
            <a:spLocks noGrp="1"/>
          </p:cNvSpPr>
          <p:nvPr>
            <p:ph type="body" sz="quarter" idx="20" hasCustomPrompt="1"/>
          </p:nvPr>
        </p:nvSpPr>
        <p:spPr>
          <a:xfrm>
            <a:off x="4678680" y="3429001"/>
            <a:ext cx="3756660" cy="3429000"/>
          </a:xfrm>
          <a:solidFill>
            <a:schemeClr val="bg1"/>
          </a:solidFill>
        </p:spPr>
        <p:txBody>
          <a:bodyPr/>
          <a:lstStyle>
            <a:lvl1pPr>
              <a:defRPr/>
            </a:lvl1pPr>
          </a:lstStyle>
          <a:p>
            <a:pPr lvl="0"/>
            <a:r>
              <a:rPr lang="en-GB" dirty="0"/>
              <a:t>  </a:t>
            </a:r>
          </a:p>
        </p:txBody>
      </p:sp>
      <p:sp>
        <p:nvSpPr>
          <p:cNvPr id="16" name="Text Placeholder 12">
            <a:extLst>
              <a:ext uri="{FF2B5EF4-FFF2-40B4-BE49-F238E27FC236}">
                <a16:creationId xmlns:a16="http://schemas.microsoft.com/office/drawing/2014/main" id="{732768B3-A45E-4F2B-A754-7AFD87183B75}"/>
              </a:ext>
            </a:extLst>
          </p:cNvPr>
          <p:cNvSpPr>
            <a:spLocks noGrp="1"/>
          </p:cNvSpPr>
          <p:nvPr>
            <p:ph type="body" sz="quarter" idx="21" hasCustomPrompt="1"/>
          </p:nvPr>
        </p:nvSpPr>
        <p:spPr>
          <a:xfrm>
            <a:off x="8435339" y="3429000"/>
            <a:ext cx="3756660" cy="3429000"/>
          </a:xfrm>
          <a:solidFill>
            <a:schemeClr val="accent1">
              <a:lumMod val="20000"/>
              <a:lumOff val="80000"/>
            </a:schemeClr>
          </a:solidFill>
        </p:spPr>
        <p:txBody>
          <a:bodyPr/>
          <a:lstStyle>
            <a:lvl1pPr>
              <a:defRPr/>
            </a:lvl1pPr>
          </a:lstStyle>
          <a:p>
            <a:pPr lvl="0"/>
            <a:r>
              <a:rPr lang="en-GB" dirty="0"/>
              <a:t>  </a:t>
            </a:r>
          </a:p>
        </p:txBody>
      </p:sp>
      <p:sp>
        <p:nvSpPr>
          <p:cNvPr id="17" name="Text Placeholder 12">
            <a:extLst>
              <a:ext uri="{FF2B5EF4-FFF2-40B4-BE49-F238E27FC236}">
                <a16:creationId xmlns:a16="http://schemas.microsoft.com/office/drawing/2014/main" id="{5F225DDC-E5B5-48D5-ABE9-2BF585370A08}"/>
              </a:ext>
            </a:extLst>
          </p:cNvPr>
          <p:cNvSpPr>
            <a:spLocks noGrp="1"/>
          </p:cNvSpPr>
          <p:nvPr>
            <p:ph type="body" sz="quarter" idx="22" hasCustomPrompt="1"/>
          </p:nvPr>
        </p:nvSpPr>
        <p:spPr>
          <a:xfrm>
            <a:off x="4678680" y="0"/>
            <a:ext cx="7513320" cy="3429000"/>
          </a:xfrm>
          <a:solidFill>
            <a:schemeClr val="accent4"/>
          </a:solidFill>
        </p:spPr>
        <p:txBody>
          <a:bodyPr/>
          <a:lstStyle>
            <a:lvl1pPr>
              <a:defRPr/>
            </a:lvl1pPr>
          </a:lstStyle>
          <a:p>
            <a:pPr lvl="0"/>
            <a:r>
              <a:rPr lang="en-GB" dirty="0"/>
              <a:t>  </a:t>
            </a:r>
          </a:p>
        </p:txBody>
      </p:sp>
      <p:sp>
        <p:nvSpPr>
          <p:cNvPr id="10" name="Text Placeholder 12">
            <a:extLst>
              <a:ext uri="{FF2B5EF4-FFF2-40B4-BE49-F238E27FC236}">
                <a16:creationId xmlns:a16="http://schemas.microsoft.com/office/drawing/2014/main" id="{8BE7426D-593A-4544-A68E-49B36D372E28}"/>
              </a:ext>
            </a:extLst>
          </p:cNvPr>
          <p:cNvSpPr>
            <a:spLocks noGrp="1"/>
          </p:cNvSpPr>
          <p:nvPr>
            <p:ph type="body" sz="quarter" idx="18" hasCustomPrompt="1"/>
          </p:nvPr>
        </p:nvSpPr>
        <p:spPr>
          <a:xfrm>
            <a:off x="0" y="0"/>
            <a:ext cx="4678680" cy="6858000"/>
          </a:xfrm>
          <a:solidFill>
            <a:schemeClr val="accent2"/>
          </a:solidFill>
        </p:spPr>
        <p:txBody>
          <a:bodyPr/>
          <a:lstStyle>
            <a:lvl1pPr>
              <a:defRPr/>
            </a:lvl1pPr>
          </a:lstStyle>
          <a:p>
            <a:pPr lvl="0"/>
            <a:r>
              <a:rPr lang="en-GB" dirty="0"/>
              <a:t>  </a:t>
            </a:r>
          </a:p>
        </p:txBody>
      </p:sp>
      <p:sp>
        <p:nvSpPr>
          <p:cNvPr id="6" name="Text Placeholder 12">
            <a:extLst>
              <a:ext uri="{FF2B5EF4-FFF2-40B4-BE49-F238E27FC236}">
                <a16:creationId xmlns:a16="http://schemas.microsoft.com/office/drawing/2014/main" id="{5F406C59-A83C-4AEC-B8B4-5E285C315585}"/>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6F611B01-D477-4763-BF44-9712BA2FB01E}"/>
              </a:ext>
            </a:extLst>
          </p:cNvPr>
          <p:cNvSpPr>
            <a:spLocks noGrp="1"/>
          </p:cNvSpPr>
          <p:nvPr>
            <p:ph type="body" sz="quarter" idx="19" hasCustomPrompt="1"/>
          </p:nvPr>
        </p:nvSpPr>
        <p:spPr>
          <a:xfrm>
            <a:off x="905931" y="1173480"/>
            <a:ext cx="3505200" cy="5181283"/>
          </a:xfrm>
        </p:spPr>
        <p:txBody>
          <a:bodyPr/>
          <a:lstStyle>
            <a:lvl1pPr>
              <a:defRPr sz="32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25">
            <a:extLst>
              <a:ext uri="{FF2B5EF4-FFF2-40B4-BE49-F238E27FC236}">
                <a16:creationId xmlns:a16="http://schemas.microsoft.com/office/drawing/2014/main" id="{8509DD70-7328-453F-9E56-03444C7CACAD}"/>
              </a:ext>
            </a:extLst>
          </p:cNvPr>
          <p:cNvSpPr>
            <a:spLocks noGrp="1"/>
          </p:cNvSpPr>
          <p:nvPr>
            <p:ph type="pic" sz="quarter" idx="23" hasCustomPrompt="1"/>
          </p:nvPr>
        </p:nvSpPr>
        <p:spPr>
          <a:xfrm>
            <a:off x="5981700" y="4091939"/>
            <a:ext cx="1150620" cy="1150622"/>
          </a:xfrm>
        </p:spPr>
        <p:txBody>
          <a:bodyPr/>
          <a:lstStyle/>
          <a:p>
            <a:r>
              <a:rPr lang="en-GB" dirty="0"/>
              <a:t> </a:t>
            </a:r>
          </a:p>
        </p:txBody>
      </p:sp>
      <p:sp>
        <p:nvSpPr>
          <p:cNvPr id="20" name="Text Placeholder 19">
            <a:extLst>
              <a:ext uri="{FF2B5EF4-FFF2-40B4-BE49-F238E27FC236}">
                <a16:creationId xmlns:a16="http://schemas.microsoft.com/office/drawing/2014/main" id="{5B1A50A7-5237-4578-89D5-2548BC4525F1}"/>
              </a:ext>
            </a:extLst>
          </p:cNvPr>
          <p:cNvSpPr>
            <a:spLocks noGrp="1"/>
          </p:cNvSpPr>
          <p:nvPr>
            <p:ph type="body" sz="quarter" idx="24" hasCustomPrompt="1"/>
          </p:nvPr>
        </p:nvSpPr>
        <p:spPr>
          <a:xfrm>
            <a:off x="4678682" y="5287963"/>
            <a:ext cx="3756656" cy="519112"/>
          </a:xfrm>
        </p:spPr>
        <p:txBody>
          <a:bodyPr anchor="ctr"/>
          <a:lstStyle>
            <a:lvl1pPr algn="ctr">
              <a:defRPr sz="4000" b="1"/>
            </a:lvl1pPr>
          </a:lstStyle>
          <a:p>
            <a:pPr lvl="0"/>
            <a:r>
              <a:rPr lang="en-US" dirty="0"/>
              <a:t>Enter text here</a:t>
            </a:r>
          </a:p>
        </p:txBody>
      </p:sp>
      <p:sp>
        <p:nvSpPr>
          <p:cNvPr id="21" name="Text Placeholder 19">
            <a:extLst>
              <a:ext uri="{FF2B5EF4-FFF2-40B4-BE49-F238E27FC236}">
                <a16:creationId xmlns:a16="http://schemas.microsoft.com/office/drawing/2014/main" id="{C5DE0F60-B93F-44F3-A696-7E7FAF7C2457}"/>
              </a:ext>
            </a:extLst>
          </p:cNvPr>
          <p:cNvSpPr>
            <a:spLocks noGrp="1"/>
          </p:cNvSpPr>
          <p:nvPr>
            <p:ph type="body" sz="quarter" idx="25" hasCustomPrompt="1"/>
          </p:nvPr>
        </p:nvSpPr>
        <p:spPr>
          <a:xfrm>
            <a:off x="4980518" y="5799137"/>
            <a:ext cx="3152984" cy="519112"/>
          </a:xfrm>
        </p:spPr>
        <p:txBody>
          <a:bodyPr anchor="t"/>
          <a:lstStyle>
            <a:lvl1pPr algn="ctr">
              <a:defRPr sz="2000" b="0"/>
            </a:lvl1pPr>
          </a:lstStyle>
          <a:p>
            <a:pPr lvl="0"/>
            <a:r>
              <a:rPr lang="en-US" dirty="0"/>
              <a:t>Enter text here</a:t>
            </a:r>
            <a:endParaRPr lang="en-GB" dirty="0"/>
          </a:p>
        </p:txBody>
      </p:sp>
      <p:sp>
        <p:nvSpPr>
          <p:cNvPr id="22" name="Picture Placeholder 25">
            <a:extLst>
              <a:ext uri="{FF2B5EF4-FFF2-40B4-BE49-F238E27FC236}">
                <a16:creationId xmlns:a16="http://schemas.microsoft.com/office/drawing/2014/main" id="{07CC8534-2FFE-42E3-9ED0-A44EDF7B68B9}"/>
              </a:ext>
            </a:extLst>
          </p:cNvPr>
          <p:cNvSpPr>
            <a:spLocks noGrp="1"/>
          </p:cNvSpPr>
          <p:nvPr>
            <p:ph type="pic" sz="quarter" idx="26" hasCustomPrompt="1"/>
          </p:nvPr>
        </p:nvSpPr>
        <p:spPr>
          <a:xfrm>
            <a:off x="9738360" y="4088890"/>
            <a:ext cx="1150620" cy="1150622"/>
          </a:xfrm>
        </p:spPr>
        <p:txBody>
          <a:bodyPr/>
          <a:lstStyle/>
          <a:p>
            <a:r>
              <a:rPr lang="en-GB" dirty="0"/>
              <a:t> </a:t>
            </a:r>
          </a:p>
        </p:txBody>
      </p:sp>
      <p:sp>
        <p:nvSpPr>
          <p:cNvPr id="23" name="Text Placeholder 19">
            <a:extLst>
              <a:ext uri="{FF2B5EF4-FFF2-40B4-BE49-F238E27FC236}">
                <a16:creationId xmlns:a16="http://schemas.microsoft.com/office/drawing/2014/main" id="{FD537CD9-D091-483B-B0A8-AEACA4D29387}"/>
              </a:ext>
            </a:extLst>
          </p:cNvPr>
          <p:cNvSpPr>
            <a:spLocks noGrp="1"/>
          </p:cNvSpPr>
          <p:nvPr>
            <p:ph type="body" sz="quarter" idx="27" hasCustomPrompt="1"/>
          </p:nvPr>
        </p:nvSpPr>
        <p:spPr>
          <a:xfrm>
            <a:off x="8435338" y="5284914"/>
            <a:ext cx="3756662" cy="519112"/>
          </a:xfrm>
        </p:spPr>
        <p:txBody>
          <a:bodyPr anchor="ctr"/>
          <a:lstStyle>
            <a:lvl1pPr algn="ctr">
              <a:defRPr sz="4000" b="1"/>
            </a:lvl1pPr>
          </a:lstStyle>
          <a:p>
            <a:pPr lvl="0"/>
            <a:r>
              <a:rPr lang="en-US" dirty="0"/>
              <a:t>Enter text here</a:t>
            </a:r>
          </a:p>
        </p:txBody>
      </p:sp>
      <p:sp>
        <p:nvSpPr>
          <p:cNvPr id="24" name="Text Placeholder 19">
            <a:extLst>
              <a:ext uri="{FF2B5EF4-FFF2-40B4-BE49-F238E27FC236}">
                <a16:creationId xmlns:a16="http://schemas.microsoft.com/office/drawing/2014/main" id="{09ACCA40-0A77-449D-9510-5D80D9C6F678}"/>
              </a:ext>
            </a:extLst>
          </p:cNvPr>
          <p:cNvSpPr>
            <a:spLocks noGrp="1"/>
          </p:cNvSpPr>
          <p:nvPr>
            <p:ph type="body" sz="quarter" idx="28" hasCustomPrompt="1"/>
          </p:nvPr>
        </p:nvSpPr>
        <p:spPr>
          <a:xfrm>
            <a:off x="8737177" y="5796088"/>
            <a:ext cx="3152984" cy="519112"/>
          </a:xfrm>
        </p:spPr>
        <p:txBody>
          <a:bodyPr anchor="t"/>
          <a:lstStyle>
            <a:lvl1pPr algn="ctr">
              <a:defRPr sz="2000" b="0"/>
            </a:lvl1pPr>
          </a:lstStyle>
          <a:p>
            <a:pPr lvl="0"/>
            <a:r>
              <a:rPr lang="en-US" dirty="0"/>
              <a:t>Enter text here</a:t>
            </a:r>
            <a:endParaRPr lang="en-GB" dirty="0"/>
          </a:p>
        </p:txBody>
      </p:sp>
      <p:sp>
        <p:nvSpPr>
          <p:cNvPr id="25" name="Picture Placeholder 25">
            <a:extLst>
              <a:ext uri="{FF2B5EF4-FFF2-40B4-BE49-F238E27FC236}">
                <a16:creationId xmlns:a16="http://schemas.microsoft.com/office/drawing/2014/main" id="{92FD8C48-513C-4D08-A3C2-20FD1C5FBA47}"/>
              </a:ext>
            </a:extLst>
          </p:cNvPr>
          <p:cNvSpPr>
            <a:spLocks noGrp="1"/>
          </p:cNvSpPr>
          <p:nvPr>
            <p:ph type="pic" sz="quarter" idx="29" hasCustomPrompt="1"/>
          </p:nvPr>
        </p:nvSpPr>
        <p:spPr>
          <a:xfrm>
            <a:off x="7860030" y="675959"/>
            <a:ext cx="1150620" cy="1150622"/>
          </a:xfrm>
        </p:spPr>
        <p:txBody>
          <a:bodyPr/>
          <a:lstStyle/>
          <a:p>
            <a:r>
              <a:rPr lang="en-GB" dirty="0"/>
              <a:t> </a:t>
            </a:r>
          </a:p>
        </p:txBody>
      </p:sp>
      <p:sp>
        <p:nvSpPr>
          <p:cNvPr id="26" name="Text Placeholder 19">
            <a:extLst>
              <a:ext uri="{FF2B5EF4-FFF2-40B4-BE49-F238E27FC236}">
                <a16:creationId xmlns:a16="http://schemas.microsoft.com/office/drawing/2014/main" id="{A6B58AF8-CFD6-4E3B-AB0C-3D568821314F}"/>
              </a:ext>
            </a:extLst>
          </p:cNvPr>
          <p:cNvSpPr>
            <a:spLocks noGrp="1"/>
          </p:cNvSpPr>
          <p:nvPr>
            <p:ph type="body" sz="quarter" idx="30" hasCustomPrompt="1"/>
          </p:nvPr>
        </p:nvSpPr>
        <p:spPr>
          <a:xfrm>
            <a:off x="6263638" y="1871983"/>
            <a:ext cx="4343402" cy="519112"/>
          </a:xfrm>
        </p:spPr>
        <p:txBody>
          <a:bodyPr anchor="ctr"/>
          <a:lstStyle>
            <a:lvl1pPr algn="ctr">
              <a:defRPr sz="4000" b="1"/>
            </a:lvl1pPr>
          </a:lstStyle>
          <a:p>
            <a:pPr lvl="0"/>
            <a:r>
              <a:rPr lang="en-US" dirty="0"/>
              <a:t>Enter text here</a:t>
            </a:r>
            <a:endParaRPr lang="en-GB" dirty="0"/>
          </a:p>
        </p:txBody>
      </p:sp>
      <p:sp>
        <p:nvSpPr>
          <p:cNvPr id="27" name="Text Placeholder 19">
            <a:extLst>
              <a:ext uri="{FF2B5EF4-FFF2-40B4-BE49-F238E27FC236}">
                <a16:creationId xmlns:a16="http://schemas.microsoft.com/office/drawing/2014/main" id="{03D48A74-57D4-4EC6-A08C-772D4ECFDA4B}"/>
              </a:ext>
            </a:extLst>
          </p:cNvPr>
          <p:cNvSpPr>
            <a:spLocks noGrp="1"/>
          </p:cNvSpPr>
          <p:nvPr>
            <p:ph type="body" sz="quarter" idx="31" hasCustomPrompt="1"/>
          </p:nvPr>
        </p:nvSpPr>
        <p:spPr>
          <a:xfrm>
            <a:off x="6263638" y="2383157"/>
            <a:ext cx="4343402" cy="519112"/>
          </a:xfrm>
        </p:spPr>
        <p:txBody>
          <a:bodyPr anchor="t"/>
          <a:lstStyle>
            <a:lvl1pPr algn="ctr">
              <a:defRPr sz="2000" b="0"/>
            </a:lvl1pPr>
          </a:lstStyle>
          <a:p>
            <a:pPr lvl="0"/>
            <a:r>
              <a:rPr lang="en-US" dirty="0"/>
              <a:t>Enter text here</a:t>
            </a:r>
            <a:endParaRPr lang="en-GB" dirty="0"/>
          </a:p>
        </p:txBody>
      </p:sp>
      <p:sp>
        <p:nvSpPr>
          <p:cNvPr id="19" name="Text Placeholder 21">
            <a:extLst>
              <a:ext uri="{FF2B5EF4-FFF2-40B4-BE49-F238E27FC236}">
                <a16:creationId xmlns:a16="http://schemas.microsoft.com/office/drawing/2014/main" id="{86A3E542-D385-418B-A9D1-3E0A8F51D02A}"/>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549626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 Stats Alt.">
    <p:spTree>
      <p:nvGrpSpPr>
        <p:cNvPr id="1" name=""/>
        <p:cNvGrpSpPr/>
        <p:nvPr/>
      </p:nvGrpSpPr>
      <p:grpSpPr>
        <a:xfrm>
          <a:off x="0" y="0"/>
          <a:ext cx="0" cy="0"/>
          <a:chOff x="0" y="0"/>
          <a:chExt cx="0" cy="0"/>
        </a:xfrm>
      </p:grpSpPr>
      <p:sp>
        <p:nvSpPr>
          <p:cNvPr id="31" name="Text Placeholder 12">
            <a:extLst>
              <a:ext uri="{FF2B5EF4-FFF2-40B4-BE49-F238E27FC236}">
                <a16:creationId xmlns:a16="http://schemas.microsoft.com/office/drawing/2014/main" id="{050F8962-47ED-4C35-880C-8A14237F5308}"/>
              </a:ext>
            </a:extLst>
          </p:cNvPr>
          <p:cNvSpPr>
            <a:spLocks noGrp="1"/>
          </p:cNvSpPr>
          <p:nvPr>
            <p:ph type="body" sz="quarter" idx="35" hasCustomPrompt="1"/>
          </p:nvPr>
        </p:nvSpPr>
        <p:spPr>
          <a:xfrm>
            <a:off x="0" y="3886200"/>
            <a:ext cx="4678680" cy="2971800"/>
          </a:xfrm>
          <a:solidFill>
            <a:schemeClr val="accent4"/>
          </a:solidFill>
        </p:spPr>
        <p:txBody>
          <a:bodyPr/>
          <a:lstStyle>
            <a:lvl1pPr>
              <a:defRPr/>
            </a:lvl1pPr>
          </a:lstStyle>
          <a:p>
            <a:pPr lvl="0"/>
            <a:r>
              <a:rPr lang="en-GB" dirty="0"/>
              <a:t>  </a:t>
            </a:r>
          </a:p>
        </p:txBody>
      </p:sp>
      <p:sp>
        <p:nvSpPr>
          <p:cNvPr id="15" name="Text Placeholder 12">
            <a:extLst>
              <a:ext uri="{FF2B5EF4-FFF2-40B4-BE49-F238E27FC236}">
                <a16:creationId xmlns:a16="http://schemas.microsoft.com/office/drawing/2014/main" id="{0F465C6B-CC2F-46BA-A865-DD562E693FE6}"/>
              </a:ext>
            </a:extLst>
          </p:cNvPr>
          <p:cNvSpPr>
            <a:spLocks noGrp="1"/>
          </p:cNvSpPr>
          <p:nvPr>
            <p:ph type="body" sz="quarter" idx="20" hasCustomPrompt="1"/>
          </p:nvPr>
        </p:nvSpPr>
        <p:spPr>
          <a:xfrm>
            <a:off x="4678680" y="3429001"/>
            <a:ext cx="3756660" cy="3429000"/>
          </a:xfrm>
          <a:solidFill>
            <a:schemeClr val="accent2"/>
          </a:solidFill>
        </p:spPr>
        <p:txBody>
          <a:bodyPr/>
          <a:lstStyle>
            <a:lvl1pPr>
              <a:defRPr/>
            </a:lvl1pPr>
          </a:lstStyle>
          <a:p>
            <a:pPr lvl="0"/>
            <a:r>
              <a:rPr lang="en-GB" dirty="0"/>
              <a:t>  </a:t>
            </a:r>
          </a:p>
        </p:txBody>
      </p:sp>
      <p:sp>
        <p:nvSpPr>
          <p:cNvPr id="16" name="Text Placeholder 12">
            <a:extLst>
              <a:ext uri="{FF2B5EF4-FFF2-40B4-BE49-F238E27FC236}">
                <a16:creationId xmlns:a16="http://schemas.microsoft.com/office/drawing/2014/main" id="{732768B3-A45E-4F2B-A754-7AFD87183B75}"/>
              </a:ext>
            </a:extLst>
          </p:cNvPr>
          <p:cNvSpPr>
            <a:spLocks noGrp="1"/>
          </p:cNvSpPr>
          <p:nvPr>
            <p:ph type="body" sz="quarter" idx="21" hasCustomPrompt="1"/>
          </p:nvPr>
        </p:nvSpPr>
        <p:spPr>
          <a:xfrm>
            <a:off x="8435339" y="3429000"/>
            <a:ext cx="3756660" cy="3429000"/>
          </a:xfrm>
          <a:solidFill>
            <a:schemeClr val="accent1">
              <a:lumMod val="20000"/>
              <a:lumOff val="80000"/>
            </a:schemeClr>
          </a:solidFill>
        </p:spPr>
        <p:txBody>
          <a:bodyPr/>
          <a:lstStyle>
            <a:lvl1pPr>
              <a:defRPr/>
            </a:lvl1pPr>
          </a:lstStyle>
          <a:p>
            <a:pPr lvl="0"/>
            <a:r>
              <a:rPr lang="en-GB" dirty="0"/>
              <a:t>  </a:t>
            </a:r>
          </a:p>
        </p:txBody>
      </p:sp>
      <p:sp>
        <p:nvSpPr>
          <p:cNvPr id="17" name="Text Placeholder 12">
            <a:extLst>
              <a:ext uri="{FF2B5EF4-FFF2-40B4-BE49-F238E27FC236}">
                <a16:creationId xmlns:a16="http://schemas.microsoft.com/office/drawing/2014/main" id="{5F225DDC-E5B5-48D5-ABE9-2BF585370A08}"/>
              </a:ext>
            </a:extLst>
          </p:cNvPr>
          <p:cNvSpPr>
            <a:spLocks noGrp="1"/>
          </p:cNvSpPr>
          <p:nvPr>
            <p:ph type="body" sz="quarter" idx="22" hasCustomPrompt="1"/>
          </p:nvPr>
        </p:nvSpPr>
        <p:spPr>
          <a:xfrm>
            <a:off x="4678680" y="0"/>
            <a:ext cx="7513320" cy="3429000"/>
          </a:xfrm>
          <a:solidFill>
            <a:schemeClr val="bg2"/>
          </a:solidFill>
        </p:spPr>
        <p:txBody>
          <a:bodyPr/>
          <a:lstStyle>
            <a:lvl1pPr>
              <a:defRPr/>
            </a:lvl1pPr>
          </a:lstStyle>
          <a:p>
            <a:pPr lvl="0"/>
            <a:r>
              <a:rPr lang="en-GB" dirty="0"/>
              <a:t>  </a:t>
            </a:r>
          </a:p>
        </p:txBody>
      </p:sp>
      <p:sp>
        <p:nvSpPr>
          <p:cNvPr id="10" name="Text Placeholder 12">
            <a:extLst>
              <a:ext uri="{FF2B5EF4-FFF2-40B4-BE49-F238E27FC236}">
                <a16:creationId xmlns:a16="http://schemas.microsoft.com/office/drawing/2014/main" id="{8BE7426D-593A-4544-A68E-49B36D372E28}"/>
              </a:ext>
            </a:extLst>
          </p:cNvPr>
          <p:cNvSpPr>
            <a:spLocks noGrp="1"/>
          </p:cNvSpPr>
          <p:nvPr>
            <p:ph type="body" sz="quarter" idx="18" hasCustomPrompt="1"/>
          </p:nvPr>
        </p:nvSpPr>
        <p:spPr>
          <a:xfrm>
            <a:off x="0" y="0"/>
            <a:ext cx="4678680" cy="3886200"/>
          </a:xfrm>
          <a:solidFill>
            <a:schemeClr val="accent1"/>
          </a:solidFill>
        </p:spPr>
        <p:txBody>
          <a:bodyPr/>
          <a:lstStyle>
            <a:lvl1pPr>
              <a:defRPr/>
            </a:lvl1pPr>
          </a:lstStyle>
          <a:p>
            <a:pPr lvl="0"/>
            <a:r>
              <a:rPr lang="en-GB" dirty="0"/>
              <a:t>  </a:t>
            </a:r>
          </a:p>
        </p:txBody>
      </p:sp>
      <p:sp>
        <p:nvSpPr>
          <p:cNvPr id="6" name="Text Placeholder 12">
            <a:extLst>
              <a:ext uri="{FF2B5EF4-FFF2-40B4-BE49-F238E27FC236}">
                <a16:creationId xmlns:a16="http://schemas.microsoft.com/office/drawing/2014/main" id="{5F406C59-A83C-4AEC-B8B4-5E285C315585}"/>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8" name="Picture Placeholder 25">
            <a:extLst>
              <a:ext uri="{FF2B5EF4-FFF2-40B4-BE49-F238E27FC236}">
                <a16:creationId xmlns:a16="http://schemas.microsoft.com/office/drawing/2014/main" id="{8509DD70-7328-453F-9E56-03444C7CACAD}"/>
              </a:ext>
            </a:extLst>
          </p:cNvPr>
          <p:cNvSpPr>
            <a:spLocks noGrp="1"/>
          </p:cNvSpPr>
          <p:nvPr>
            <p:ph type="pic" sz="quarter" idx="23" hasCustomPrompt="1"/>
          </p:nvPr>
        </p:nvSpPr>
        <p:spPr>
          <a:xfrm>
            <a:off x="5981700" y="4091939"/>
            <a:ext cx="1150620" cy="1150622"/>
          </a:xfrm>
        </p:spPr>
        <p:txBody>
          <a:bodyPr/>
          <a:lstStyle/>
          <a:p>
            <a:r>
              <a:rPr lang="en-GB" dirty="0"/>
              <a:t> </a:t>
            </a:r>
          </a:p>
        </p:txBody>
      </p:sp>
      <p:sp>
        <p:nvSpPr>
          <p:cNvPr id="20" name="Text Placeholder 19">
            <a:extLst>
              <a:ext uri="{FF2B5EF4-FFF2-40B4-BE49-F238E27FC236}">
                <a16:creationId xmlns:a16="http://schemas.microsoft.com/office/drawing/2014/main" id="{5B1A50A7-5237-4578-89D5-2548BC4525F1}"/>
              </a:ext>
            </a:extLst>
          </p:cNvPr>
          <p:cNvSpPr>
            <a:spLocks noGrp="1"/>
          </p:cNvSpPr>
          <p:nvPr>
            <p:ph type="body" sz="quarter" idx="24" hasCustomPrompt="1"/>
          </p:nvPr>
        </p:nvSpPr>
        <p:spPr>
          <a:xfrm>
            <a:off x="4678683" y="5287963"/>
            <a:ext cx="3756654" cy="519112"/>
          </a:xfrm>
        </p:spPr>
        <p:txBody>
          <a:bodyPr anchor="ctr"/>
          <a:lstStyle>
            <a:lvl1pPr algn="ctr">
              <a:defRPr sz="4000" b="1">
                <a:solidFill>
                  <a:schemeClr val="bg1"/>
                </a:solidFill>
              </a:defRPr>
            </a:lvl1pPr>
          </a:lstStyle>
          <a:p>
            <a:pPr lvl="0"/>
            <a:r>
              <a:rPr lang="en-US" dirty="0"/>
              <a:t>Enter text here</a:t>
            </a:r>
          </a:p>
        </p:txBody>
      </p:sp>
      <p:sp>
        <p:nvSpPr>
          <p:cNvPr id="21" name="Text Placeholder 19">
            <a:extLst>
              <a:ext uri="{FF2B5EF4-FFF2-40B4-BE49-F238E27FC236}">
                <a16:creationId xmlns:a16="http://schemas.microsoft.com/office/drawing/2014/main" id="{C5DE0F60-B93F-44F3-A696-7E7FAF7C2457}"/>
              </a:ext>
            </a:extLst>
          </p:cNvPr>
          <p:cNvSpPr>
            <a:spLocks noGrp="1"/>
          </p:cNvSpPr>
          <p:nvPr>
            <p:ph type="body" sz="quarter" idx="25" hasCustomPrompt="1"/>
          </p:nvPr>
        </p:nvSpPr>
        <p:spPr>
          <a:xfrm>
            <a:off x="4980519" y="5799137"/>
            <a:ext cx="3152982" cy="519112"/>
          </a:xfrm>
        </p:spPr>
        <p:txBody>
          <a:bodyPr anchor="t"/>
          <a:lstStyle>
            <a:lvl1pPr algn="ctr">
              <a:defRPr sz="2000" b="0">
                <a:solidFill>
                  <a:schemeClr val="bg1"/>
                </a:solidFill>
              </a:defRPr>
            </a:lvl1pPr>
          </a:lstStyle>
          <a:p>
            <a:pPr lvl="0"/>
            <a:r>
              <a:rPr lang="en-US" dirty="0"/>
              <a:t>Enter text here</a:t>
            </a:r>
            <a:endParaRPr lang="en-GB" dirty="0"/>
          </a:p>
        </p:txBody>
      </p:sp>
      <p:sp>
        <p:nvSpPr>
          <p:cNvPr id="22" name="Picture Placeholder 25">
            <a:extLst>
              <a:ext uri="{FF2B5EF4-FFF2-40B4-BE49-F238E27FC236}">
                <a16:creationId xmlns:a16="http://schemas.microsoft.com/office/drawing/2014/main" id="{07CC8534-2FFE-42E3-9ED0-A44EDF7B68B9}"/>
              </a:ext>
            </a:extLst>
          </p:cNvPr>
          <p:cNvSpPr>
            <a:spLocks noGrp="1"/>
          </p:cNvSpPr>
          <p:nvPr>
            <p:ph type="pic" sz="quarter" idx="26" hasCustomPrompt="1"/>
          </p:nvPr>
        </p:nvSpPr>
        <p:spPr>
          <a:xfrm>
            <a:off x="9738360" y="4088890"/>
            <a:ext cx="1150620" cy="1150622"/>
          </a:xfrm>
        </p:spPr>
        <p:txBody>
          <a:bodyPr/>
          <a:lstStyle/>
          <a:p>
            <a:r>
              <a:rPr lang="en-GB" dirty="0"/>
              <a:t> </a:t>
            </a:r>
          </a:p>
        </p:txBody>
      </p:sp>
      <p:sp>
        <p:nvSpPr>
          <p:cNvPr id="23" name="Text Placeholder 19">
            <a:extLst>
              <a:ext uri="{FF2B5EF4-FFF2-40B4-BE49-F238E27FC236}">
                <a16:creationId xmlns:a16="http://schemas.microsoft.com/office/drawing/2014/main" id="{FD537CD9-D091-483B-B0A8-AEACA4D29387}"/>
              </a:ext>
            </a:extLst>
          </p:cNvPr>
          <p:cNvSpPr>
            <a:spLocks noGrp="1"/>
          </p:cNvSpPr>
          <p:nvPr>
            <p:ph type="body" sz="quarter" idx="27" hasCustomPrompt="1"/>
          </p:nvPr>
        </p:nvSpPr>
        <p:spPr>
          <a:xfrm>
            <a:off x="8435338" y="5284914"/>
            <a:ext cx="3756662" cy="519112"/>
          </a:xfrm>
        </p:spPr>
        <p:txBody>
          <a:bodyPr anchor="ctr"/>
          <a:lstStyle>
            <a:lvl1pPr algn="ctr">
              <a:defRPr sz="4000" b="1"/>
            </a:lvl1pPr>
          </a:lstStyle>
          <a:p>
            <a:pPr lvl="0"/>
            <a:r>
              <a:rPr lang="en-US" dirty="0"/>
              <a:t>Enter text here</a:t>
            </a:r>
          </a:p>
        </p:txBody>
      </p:sp>
      <p:sp>
        <p:nvSpPr>
          <p:cNvPr id="24" name="Text Placeholder 19">
            <a:extLst>
              <a:ext uri="{FF2B5EF4-FFF2-40B4-BE49-F238E27FC236}">
                <a16:creationId xmlns:a16="http://schemas.microsoft.com/office/drawing/2014/main" id="{09ACCA40-0A77-449D-9510-5D80D9C6F678}"/>
              </a:ext>
            </a:extLst>
          </p:cNvPr>
          <p:cNvSpPr>
            <a:spLocks noGrp="1"/>
          </p:cNvSpPr>
          <p:nvPr>
            <p:ph type="body" sz="quarter" idx="28" hasCustomPrompt="1"/>
          </p:nvPr>
        </p:nvSpPr>
        <p:spPr>
          <a:xfrm>
            <a:off x="8737178" y="5796088"/>
            <a:ext cx="3152982" cy="519112"/>
          </a:xfrm>
        </p:spPr>
        <p:txBody>
          <a:bodyPr anchor="t"/>
          <a:lstStyle>
            <a:lvl1pPr algn="ctr">
              <a:defRPr sz="2000" b="0"/>
            </a:lvl1pPr>
          </a:lstStyle>
          <a:p>
            <a:pPr lvl="0"/>
            <a:r>
              <a:rPr lang="en-US" dirty="0"/>
              <a:t>Enter text here</a:t>
            </a:r>
            <a:endParaRPr lang="en-GB" dirty="0"/>
          </a:p>
        </p:txBody>
      </p:sp>
      <p:sp>
        <p:nvSpPr>
          <p:cNvPr id="25" name="Picture Placeholder 25">
            <a:extLst>
              <a:ext uri="{FF2B5EF4-FFF2-40B4-BE49-F238E27FC236}">
                <a16:creationId xmlns:a16="http://schemas.microsoft.com/office/drawing/2014/main" id="{92FD8C48-513C-4D08-A3C2-20FD1C5FBA47}"/>
              </a:ext>
            </a:extLst>
          </p:cNvPr>
          <p:cNvSpPr>
            <a:spLocks noGrp="1"/>
          </p:cNvSpPr>
          <p:nvPr>
            <p:ph type="pic" sz="quarter" idx="29" hasCustomPrompt="1"/>
          </p:nvPr>
        </p:nvSpPr>
        <p:spPr>
          <a:xfrm>
            <a:off x="7860030" y="675959"/>
            <a:ext cx="1150620" cy="1150622"/>
          </a:xfrm>
        </p:spPr>
        <p:txBody>
          <a:bodyPr/>
          <a:lstStyle/>
          <a:p>
            <a:r>
              <a:rPr lang="en-GB" dirty="0"/>
              <a:t> </a:t>
            </a:r>
          </a:p>
        </p:txBody>
      </p:sp>
      <p:sp>
        <p:nvSpPr>
          <p:cNvPr id="26" name="Text Placeholder 19">
            <a:extLst>
              <a:ext uri="{FF2B5EF4-FFF2-40B4-BE49-F238E27FC236}">
                <a16:creationId xmlns:a16="http://schemas.microsoft.com/office/drawing/2014/main" id="{A6B58AF8-CFD6-4E3B-AB0C-3D568821314F}"/>
              </a:ext>
            </a:extLst>
          </p:cNvPr>
          <p:cNvSpPr>
            <a:spLocks noGrp="1"/>
          </p:cNvSpPr>
          <p:nvPr>
            <p:ph type="body" sz="quarter" idx="30" hasCustomPrompt="1"/>
          </p:nvPr>
        </p:nvSpPr>
        <p:spPr>
          <a:xfrm>
            <a:off x="6263638" y="1871983"/>
            <a:ext cx="4343402" cy="519112"/>
          </a:xfrm>
        </p:spPr>
        <p:txBody>
          <a:bodyPr anchor="ctr"/>
          <a:lstStyle>
            <a:lvl1pPr algn="ctr">
              <a:defRPr sz="4000" b="1"/>
            </a:lvl1pPr>
          </a:lstStyle>
          <a:p>
            <a:pPr lvl="0"/>
            <a:r>
              <a:rPr lang="en-US" dirty="0"/>
              <a:t>Enter text here</a:t>
            </a:r>
          </a:p>
        </p:txBody>
      </p:sp>
      <p:sp>
        <p:nvSpPr>
          <p:cNvPr id="27" name="Text Placeholder 19">
            <a:extLst>
              <a:ext uri="{FF2B5EF4-FFF2-40B4-BE49-F238E27FC236}">
                <a16:creationId xmlns:a16="http://schemas.microsoft.com/office/drawing/2014/main" id="{03D48A74-57D4-4EC6-A08C-772D4ECFDA4B}"/>
              </a:ext>
            </a:extLst>
          </p:cNvPr>
          <p:cNvSpPr>
            <a:spLocks noGrp="1"/>
          </p:cNvSpPr>
          <p:nvPr>
            <p:ph type="body" sz="quarter" idx="31" hasCustomPrompt="1"/>
          </p:nvPr>
        </p:nvSpPr>
        <p:spPr>
          <a:xfrm>
            <a:off x="6263638" y="2383157"/>
            <a:ext cx="4343402" cy="519112"/>
          </a:xfrm>
        </p:spPr>
        <p:txBody>
          <a:bodyPr anchor="t"/>
          <a:lstStyle>
            <a:lvl1pPr algn="ctr">
              <a:defRPr sz="2000" b="0"/>
            </a:lvl1pPr>
          </a:lstStyle>
          <a:p>
            <a:pPr lvl="0"/>
            <a:r>
              <a:rPr lang="en-US" dirty="0"/>
              <a:t>Enter text here</a:t>
            </a:r>
            <a:endParaRPr lang="en-GB" dirty="0"/>
          </a:p>
        </p:txBody>
      </p:sp>
      <p:sp>
        <p:nvSpPr>
          <p:cNvPr id="19" name="Title 1">
            <a:extLst>
              <a:ext uri="{FF2B5EF4-FFF2-40B4-BE49-F238E27FC236}">
                <a16:creationId xmlns:a16="http://schemas.microsoft.com/office/drawing/2014/main" id="{7FF0F371-0401-4AD3-9E89-30553FC5ACCF}"/>
              </a:ext>
            </a:extLst>
          </p:cNvPr>
          <p:cNvSpPr>
            <a:spLocks noGrp="1"/>
          </p:cNvSpPr>
          <p:nvPr>
            <p:ph type="title" hasCustomPrompt="1"/>
          </p:nvPr>
        </p:nvSpPr>
        <p:spPr>
          <a:xfrm>
            <a:off x="838200" y="1486218"/>
            <a:ext cx="3459480" cy="1942782"/>
          </a:xfrm>
        </p:spPr>
        <p:txBody>
          <a:bodyPr anchor="t">
            <a:normAutofit/>
          </a:bodyPr>
          <a:lstStyle>
            <a:lvl1pPr>
              <a:defRPr sz="3600">
                <a:solidFill>
                  <a:schemeClr val="bg1"/>
                </a:solidFill>
              </a:defRPr>
            </a:lvl1pPr>
          </a:lstStyle>
          <a:p>
            <a:r>
              <a:rPr lang="en-US" dirty="0"/>
              <a:t>Enter title here</a:t>
            </a:r>
            <a:endParaRPr lang="en-GB" dirty="0"/>
          </a:p>
        </p:txBody>
      </p:sp>
      <p:sp>
        <p:nvSpPr>
          <p:cNvPr id="28" name="Text Placeholder 11">
            <a:extLst>
              <a:ext uri="{FF2B5EF4-FFF2-40B4-BE49-F238E27FC236}">
                <a16:creationId xmlns:a16="http://schemas.microsoft.com/office/drawing/2014/main" id="{BA888769-E8B1-4015-B8B1-AA4605640427}"/>
              </a:ext>
            </a:extLst>
          </p:cNvPr>
          <p:cNvSpPr>
            <a:spLocks noGrp="1"/>
          </p:cNvSpPr>
          <p:nvPr>
            <p:ph type="body" sz="quarter" idx="32" hasCustomPrompt="1"/>
          </p:nvPr>
        </p:nvSpPr>
        <p:spPr>
          <a:xfrm>
            <a:off x="838200" y="4280978"/>
            <a:ext cx="3459480" cy="2034222"/>
          </a:xfrm>
        </p:spPr>
        <p:txBody>
          <a:bodyPr numCol="1" spcCol="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13">
            <a:extLst>
              <a:ext uri="{FF2B5EF4-FFF2-40B4-BE49-F238E27FC236}">
                <a16:creationId xmlns:a16="http://schemas.microsoft.com/office/drawing/2014/main" id="{47745A54-D975-477D-92C4-CF81F8247313}"/>
              </a:ext>
            </a:extLst>
          </p:cNvPr>
          <p:cNvSpPr>
            <a:spLocks noGrp="1"/>
          </p:cNvSpPr>
          <p:nvPr>
            <p:ph type="body" sz="quarter" idx="33" hasCustomPrompt="1"/>
          </p:nvPr>
        </p:nvSpPr>
        <p:spPr>
          <a:xfrm>
            <a:off x="960117" y="247396"/>
            <a:ext cx="1019257" cy="1020742"/>
          </a:xfrm>
          <a:prstGeom prst="ellipse">
            <a:avLst/>
          </a:prstGeom>
          <a:solidFill>
            <a:schemeClr val="bg1"/>
          </a:solidFill>
        </p:spPr>
        <p:txBody>
          <a:bodyPr/>
          <a:lstStyle>
            <a:lvl1pPr>
              <a:defRPr/>
            </a:lvl1pPr>
          </a:lstStyle>
          <a:p>
            <a:pPr lvl="0"/>
            <a:r>
              <a:rPr lang="en-US" dirty="0"/>
              <a:t> </a:t>
            </a:r>
            <a:endParaRPr lang="en-GB" dirty="0"/>
          </a:p>
        </p:txBody>
      </p:sp>
      <p:sp>
        <p:nvSpPr>
          <p:cNvPr id="30" name="Picture Placeholder 25">
            <a:extLst>
              <a:ext uri="{FF2B5EF4-FFF2-40B4-BE49-F238E27FC236}">
                <a16:creationId xmlns:a16="http://schemas.microsoft.com/office/drawing/2014/main" id="{2EAAD3CE-B1AF-41A5-9F37-50CE2527CF36}"/>
              </a:ext>
            </a:extLst>
          </p:cNvPr>
          <p:cNvSpPr>
            <a:spLocks noGrp="1"/>
          </p:cNvSpPr>
          <p:nvPr>
            <p:ph type="pic" sz="quarter" idx="34" hasCustomPrompt="1"/>
          </p:nvPr>
        </p:nvSpPr>
        <p:spPr>
          <a:xfrm>
            <a:off x="1170354" y="458375"/>
            <a:ext cx="598782" cy="598784"/>
          </a:xfrm>
        </p:spPr>
        <p:txBody>
          <a:bodyPr/>
          <a:lstStyle>
            <a:lvl1pPr rtl="0">
              <a:defRPr/>
            </a:lvl1pPr>
          </a:lstStyle>
          <a:p>
            <a:r>
              <a:rPr lang="en-GB" dirty="0"/>
              <a:t> </a:t>
            </a:r>
          </a:p>
        </p:txBody>
      </p:sp>
      <p:sp>
        <p:nvSpPr>
          <p:cNvPr id="32" name="Text Placeholder 21">
            <a:extLst>
              <a:ext uri="{FF2B5EF4-FFF2-40B4-BE49-F238E27FC236}">
                <a16:creationId xmlns:a16="http://schemas.microsoft.com/office/drawing/2014/main" id="{4F032679-A71C-401C-B8BF-38C9151FD96C}"/>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373400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w/ 2 Points">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8E776EEF-2B14-4714-AA60-6061B3526390}"/>
              </a:ext>
            </a:extLst>
          </p:cNvPr>
          <p:cNvSpPr>
            <a:spLocks noGrp="1"/>
          </p:cNvSpPr>
          <p:nvPr>
            <p:ph type="body" sz="quarter" idx="20" hasCustomPrompt="1"/>
          </p:nvPr>
        </p:nvSpPr>
        <p:spPr>
          <a:xfrm>
            <a:off x="0" y="4343399"/>
            <a:ext cx="6096000" cy="2514601"/>
          </a:xfrm>
          <a:solidFill>
            <a:schemeClr val="tx1"/>
          </a:solidFill>
        </p:spPr>
        <p:txBody>
          <a:bodyPr/>
          <a:lstStyle>
            <a:lvl1pPr>
              <a:defRPr/>
            </a:lvl1pPr>
          </a:lstStyle>
          <a:p>
            <a:pPr lvl="0"/>
            <a:r>
              <a:rPr lang="en-GB" dirty="0"/>
              <a:t>  </a:t>
            </a:r>
          </a:p>
        </p:txBody>
      </p:sp>
      <p:sp>
        <p:nvSpPr>
          <p:cNvPr id="12" name="Text Placeholder 12">
            <a:extLst>
              <a:ext uri="{FF2B5EF4-FFF2-40B4-BE49-F238E27FC236}">
                <a16:creationId xmlns:a16="http://schemas.microsoft.com/office/drawing/2014/main" id="{A615100E-AE45-47BF-B0FD-7E98A9075B19}"/>
              </a:ext>
            </a:extLst>
          </p:cNvPr>
          <p:cNvSpPr>
            <a:spLocks noGrp="1"/>
          </p:cNvSpPr>
          <p:nvPr>
            <p:ph type="body" sz="quarter" idx="21" hasCustomPrompt="1"/>
          </p:nvPr>
        </p:nvSpPr>
        <p:spPr>
          <a:xfrm>
            <a:off x="6096000" y="4343399"/>
            <a:ext cx="6096000" cy="2514601"/>
          </a:xfrm>
          <a:solidFill>
            <a:schemeClr val="accent2"/>
          </a:solidFill>
        </p:spPr>
        <p:txBody>
          <a:bodyPr/>
          <a:lstStyle>
            <a:lvl1pPr>
              <a:defRPr/>
            </a:lvl1pPr>
          </a:lstStyle>
          <a:p>
            <a:pPr lvl="0"/>
            <a:r>
              <a:rPr lang="en-GB" dirty="0"/>
              <a:t>  </a:t>
            </a:r>
          </a:p>
        </p:txBody>
      </p:sp>
      <p:sp>
        <p:nvSpPr>
          <p:cNvPr id="6" name="Text Placeholder 12">
            <a:extLst>
              <a:ext uri="{FF2B5EF4-FFF2-40B4-BE49-F238E27FC236}">
                <a16:creationId xmlns:a16="http://schemas.microsoft.com/office/drawing/2014/main" id="{F09404E9-08B8-41A2-859D-ABFAF26073F3}"/>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0" name="Text Placeholder 11">
            <a:extLst>
              <a:ext uri="{FF2B5EF4-FFF2-40B4-BE49-F238E27FC236}">
                <a16:creationId xmlns:a16="http://schemas.microsoft.com/office/drawing/2014/main" id="{40A9F8B4-A4EF-44DC-BA7F-65BB7B64EFE6}"/>
              </a:ext>
            </a:extLst>
          </p:cNvPr>
          <p:cNvSpPr>
            <a:spLocks noGrp="1"/>
          </p:cNvSpPr>
          <p:nvPr>
            <p:ph type="body" sz="quarter" idx="19" hasCustomPrompt="1"/>
          </p:nvPr>
        </p:nvSpPr>
        <p:spPr>
          <a:xfrm>
            <a:off x="905930" y="1333499"/>
            <a:ext cx="6752169" cy="2095501"/>
          </a:xfrm>
        </p:spPr>
        <p:txBody>
          <a:bodyPr anchor="ctr"/>
          <a:lstStyle>
            <a:lvl1pPr>
              <a:defRPr sz="3200">
                <a:solidFill>
                  <a:schemeClr val="tx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text here</a:t>
            </a:r>
          </a:p>
        </p:txBody>
      </p:sp>
      <p:sp>
        <p:nvSpPr>
          <p:cNvPr id="14" name="Text Placeholder 13">
            <a:extLst>
              <a:ext uri="{FF2B5EF4-FFF2-40B4-BE49-F238E27FC236}">
                <a16:creationId xmlns:a16="http://schemas.microsoft.com/office/drawing/2014/main" id="{F890523E-0B7E-4E60-A407-2F6486C2903D}"/>
              </a:ext>
            </a:extLst>
          </p:cNvPr>
          <p:cNvSpPr>
            <a:spLocks noGrp="1"/>
          </p:cNvSpPr>
          <p:nvPr>
            <p:ph type="body" sz="quarter" idx="22" hasCustomPrompt="1"/>
          </p:nvPr>
        </p:nvSpPr>
        <p:spPr>
          <a:xfrm>
            <a:off x="485743" y="5090328"/>
            <a:ext cx="1019257" cy="1020742"/>
          </a:xfrm>
          <a:prstGeom prst="ellipse">
            <a:avLst/>
          </a:prstGeom>
          <a:solidFill>
            <a:schemeClr val="accent1">
              <a:lumMod val="20000"/>
              <a:lumOff val="80000"/>
            </a:schemeClr>
          </a:solidFill>
        </p:spPr>
        <p:txBody>
          <a:bodyPr/>
          <a:lstStyle>
            <a:lvl1pPr>
              <a:defRPr/>
            </a:lvl1pPr>
          </a:lstStyle>
          <a:p>
            <a:pPr lvl="0"/>
            <a:r>
              <a:rPr lang="en-US" dirty="0"/>
              <a:t> </a:t>
            </a:r>
            <a:endParaRPr lang="en-GB" dirty="0"/>
          </a:p>
        </p:txBody>
      </p:sp>
      <p:sp>
        <p:nvSpPr>
          <p:cNvPr id="15" name="Picture Placeholder 25">
            <a:extLst>
              <a:ext uri="{FF2B5EF4-FFF2-40B4-BE49-F238E27FC236}">
                <a16:creationId xmlns:a16="http://schemas.microsoft.com/office/drawing/2014/main" id="{C28B9657-4C57-4275-9BA2-8BA320B22120}"/>
              </a:ext>
            </a:extLst>
          </p:cNvPr>
          <p:cNvSpPr>
            <a:spLocks noGrp="1"/>
          </p:cNvSpPr>
          <p:nvPr>
            <p:ph type="pic" sz="quarter" idx="18" hasCustomPrompt="1"/>
          </p:nvPr>
        </p:nvSpPr>
        <p:spPr>
          <a:xfrm>
            <a:off x="695980" y="5301307"/>
            <a:ext cx="598782" cy="598784"/>
          </a:xfrm>
        </p:spPr>
        <p:txBody>
          <a:bodyPr/>
          <a:lstStyle>
            <a:lvl1pPr rtl="0">
              <a:defRPr/>
            </a:lvl1pPr>
          </a:lstStyle>
          <a:p>
            <a:r>
              <a:rPr lang="en-GB" dirty="0"/>
              <a:t> </a:t>
            </a:r>
          </a:p>
        </p:txBody>
      </p:sp>
      <p:sp>
        <p:nvSpPr>
          <p:cNvPr id="16" name="Text Placeholder 11">
            <a:extLst>
              <a:ext uri="{FF2B5EF4-FFF2-40B4-BE49-F238E27FC236}">
                <a16:creationId xmlns:a16="http://schemas.microsoft.com/office/drawing/2014/main" id="{376152E3-7DFF-4B14-8AFB-B3926B105B93}"/>
              </a:ext>
            </a:extLst>
          </p:cNvPr>
          <p:cNvSpPr>
            <a:spLocks noGrp="1"/>
          </p:cNvSpPr>
          <p:nvPr>
            <p:ph type="body" sz="quarter" idx="23" hasCustomPrompt="1"/>
          </p:nvPr>
        </p:nvSpPr>
        <p:spPr>
          <a:xfrm>
            <a:off x="1701691" y="5034279"/>
            <a:ext cx="4170525" cy="1132840"/>
          </a:xfrm>
        </p:spPr>
        <p:txBody>
          <a:bodyPr anchor="ctr"/>
          <a:lstStyle>
            <a:lvl1pPr>
              <a:defRPr sz="1800">
                <a:solidFill>
                  <a:schemeClr val="bg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text here</a:t>
            </a:r>
          </a:p>
        </p:txBody>
      </p:sp>
      <p:sp>
        <p:nvSpPr>
          <p:cNvPr id="17" name="Text Placeholder 13">
            <a:extLst>
              <a:ext uri="{FF2B5EF4-FFF2-40B4-BE49-F238E27FC236}">
                <a16:creationId xmlns:a16="http://schemas.microsoft.com/office/drawing/2014/main" id="{AEB0E7C9-C3D3-485F-8910-F9F5BE2C3D7B}"/>
              </a:ext>
            </a:extLst>
          </p:cNvPr>
          <p:cNvSpPr>
            <a:spLocks noGrp="1"/>
          </p:cNvSpPr>
          <p:nvPr>
            <p:ph type="body" sz="quarter" idx="24" hasCustomPrompt="1"/>
          </p:nvPr>
        </p:nvSpPr>
        <p:spPr>
          <a:xfrm>
            <a:off x="6581743" y="5093714"/>
            <a:ext cx="1019257" cy="1020742"/>
          </a:xfrm>
          <a:prstGeom prst="ellipse">
            <a:avLst/>
          </a:prstGeom>
          <a:solidFill>
            <a:schemeClr val="tx1"/>
          </a:solidFill>
        </p:spPr>
        <p:txBody>
          <a:bodyPr/>
          <a:lstStyle>
            <a:lvl1pPr>
              <a:defRPr/>
            </a:lvl1pPr>
          </a:lstStyle>
          <a:p>
            <a:pPr lvl="0"/>
            <a:r>
              <a:rPr lang="en-US" dirty="0"/>
              <a:t> </a:t>
            </a:r>
            <a:endParaRPr lang="en-GB" dirty="0"/>
          </a:p>
        </p:txBody>
      </p:sp>
      <p:sp>
        <p:nvSpPr>
          <p:cNvPr id="18" name="Picture Placeholder 25">
            <a:extLst>
              <a:ext uri="{FF2B5EF4-FFF2-40B4-BE49-F238E27FC236}">
                <a16:creationId xmlns:a16="http://schemas.microsoft.com/office/drawing/2014/main" id="{6CB9EDF3-E637-4C7D-9C32-F127729FC269}"/>
              </a:ext>
            </a:extLst>
          </p:cNvPr>
          <p:cNvSpPr>
            <a:spLocks noGrp="1"/>
          </p:cNvSpPr>
          <p:nvPr>
            <p:ph type="pic" sz="quarter" idx="25" hasCustomPrompt="1"/>
          </p:nvPr>
        </p:nvSpPr>
        <p:spPr>
          <a:xfrm>
            <a:off x="6791980" y="5304693"/>
            <a:ext cx="598782" cy="598784"/>
          </a:xfrm>
        </p:spPr>
        <p:txBody>
          <a:bodyPr/>
          <a:lstStyle>
            <a:lvl1pPr rtl="0">
              <a:defRPr/>
            </a:lvl1pPr>
          </a:lstStyle>
          <a:p>
            <a:r>
              <a:rPr lang="en-GB" dirty="0"/>
              <a:t> </a:t>
            </a:r>
          </a:p>
        </p:txBody>
      </p:sp>
      <p:sp>
        <p:nvSpPr>
          <p:cNvPr id="19" name="Text Placeholder 11">
            <a:extLst>
              <a:ext uri="{FF2B5EF4-FFF2-40B4-BE49-F238E27FC236}">
                <a16:creationId xmlns:a16="http://schemas.microsoft.com/office/drawing/2014/main" id="{A7A9DDC5-A7B2-450C-97F2-0462B135C0DB}"/>
              </a:ext>
            </a:extLst>
          </p:cNvPr>
          <p:cNvSpPr>
            <a:spLocks noGrp="1"/>
          </p:cNvSpPr>
          <p:nvPr>
            <p:ph type="body" sz="quarter" idx="26" hasCustomPrompt="1"/>
          </p:nvPr>
        </p:nvSpPr>
        <p:spPr>
          <a:xfrm>
            <a:off x="7797691" y="5037665"/>
            <a:ext cx="4170525" cy="1132840"/>
          </a:xfrm>
        </p:spPr>
        <p:txBody>
          <a:bodyPr anchor="ctr"/>
          <a:lstStyle>
            <a:lvl1pPr>
              <a:defRPr sz="1800">
                <a:solidFill>
                  <a:schemeClr val="tx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text here</a:t>
            </a:r>
          </a:p>
        </p:txBody>
      </p:sp>
      <p:sp>
        <p:nvSpPr>
          <p:cNvPr id="13" name="Text Placeholder 21">
            <a:extLst>
              <a:ext uri="{FF2B5EF4-FFF2-40B4-BE49-F238E27FC236}">
                <a16:creationId xmlns:a16="http://schemas.microsoft.com/office/drawing/2014/main" id="{678E6A53-E5FF-49C8-89EB-DDBBA1F8A1BD}"/>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783167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accent1"/>
        </a:solidFill>
        <a:effectLst/>
      </p:bgPr>
    </p:bg>
    <p:spTree>
      <p:nvGrpSpPr>
        <p:cNvPr id="1" name=""/>
        <p:cNvGrpSpPr/>
        <p:nvPr/>
      </p:nvGrpSpPr>
      <p:grpSpPr>
        <a:xfrm>
          <a:off x="0" y="0"/>
          <a:ext cx="0" cy="0"/>
          <a:chOff x="0" y="0"/>
          <a:chExt cx="0" cy="0"/>
        </a:xfrm>
      </p:grpSpPr>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4400550"/>
            <a:ext cx="4678680" cy="2457450"/>
          </a:xfrm>
          <a:solidFill>
            <a:schemeClr val="bg1"/>
          </a:solidFill>
        </p:spPr>
        <p:txBody>
          <a:bodyPr/>
          <a:lstStyle>
            <a:lvl1pPr>
              <a:defRPr/>
            </a:lvl1pPr>
          </a:lstStyle>
          <a:p>
            <a:pPr lvl="0"/>
            <a:r>
              <a:rPr lang="en-GB" dirty="0"/>
              <a:t>  </a:t>
            </a:r>
          </a:p>
        </p:txBody>
      </p:sp>
      <p:sp>
        <p:nvSpPr>
          <p:cNvPr id="22" name="Text Placeholder 12">
            <a:extLst>
              <a:ext uri="{FF2B5EF4-FFF2-40B4-BE49-F238E27FC236}">
                <a16:creationId xmlns:a16="http://schemas.microsoft.com/office/drawing/2014/main" id="{8C7AE642-3721-4A69-8534-452FC609A4E0}"/>
              </a:ext>
            </a:extLst>
          </p:cNvPr>
          <p:cNvSpPr>
            <a:spLocks noGrp="1"/>
          </p:cNvSpPr>
          <p:nvPr>
            <p:ph type="body" sz="quarter" idx="20" hasCustomPrompt="1"/>
          </p:nvPr>
        </p:nvSpPr>
        <p:spPr>
          <a:xfrm>
            <a:off x="4678680" y="0"/>
            <a:ext cx="3756660" cy="2854452"/>
          </a:xfrm>
          <a:solidFill>
            <a:schemeClr val="accent4"/>
          </a:solidFill>
        </p:spPr>
        <p:txBody>
          <a:bodyPr/>
          <a:lstStyle>
            <a:lvl1pPr>
              <a:defRPr/>
            </a:lvl1pPr>
          </a:lstStyle>
          <a:p>
            <a:pPr lvl="0"/>
            <a:r>
              <a:rPr lang="en-GB" dirty="0"/>
              <a:t>  </a:t>
            </a:r>
          </a:p>
        </p:txBody>
      </p:sp>
      <p:sp>
        <p:nvSpPr>
          <p:cNvPr id="23" name="Text Placeholder 12">
            <a:extLst>
              <a:ext uri="{FF2B5EF4-FFF2-40B4-BE49-F238E27FC236}">
                <a16:creationId xmlns:a16="http://schemas.microsoft.com/office/drawing/2014/main" id="{75CEF92C-3539-438B-AA76-0F4B51BA4054}"/>
              </a:ext>
            </a:extLst>
          </p:cNvPr>
          <p:cNvSpPr>
            <a:spLocks noGrp="1"/>
          </p:cNvSpPr>
          <p:nvPr>
            <p:ph type="body" sz="quarter" idx="21" hasCustomPrompt="1"/>
          </p:nvPr>
        </p:nvSpPr>
        <p:spPr>
          <a:xfrm>
            <a:off x="8435339" y="0"/>
            <a:ext cx="3756660" cy="2854452"/>
          </a:xfrm>
          <a:solidFill>
            <a:schemeClr val="accent2"/>
          </a:solidFill>
        </p:spPr>
        <p:txBody>
          <a:bodyPr/>
          <a:lstStyle>
            <a:lvl1pPr>
              <a:defRPr/>
            </a:lvl1pPr>
          </a:lstStyle>
          <a:p>
            <a:pPr lvl="0"/>
            <a:r>
              <a:rPr lang="en-GB" dirty="0"/>
              <a:t>  </a:t>
            </a:r>
          </a:p>
        </p:txBody>
      </p:sp>
      <p:sp>
        <p:nvSpPr>
          <p:cNvPr id="24" name="Text Placeholder 12">
            <a:extLst>
              <a:ext uri="{FF2B5EF4-FFF2-40B4-BE49-F238E27FC236}">
                <a16:creationId xmlns:a16="http://schemas.microsoft.com/office/drawing/2014/main" id="{4AACAF14-F82A-4C66-9D7A-62C2CE325189}"/>
              </a:ext>
            </a:extLst>
          </p:cNvPr>
          <p:cNvSpPr>
            <a:spLocks noGrp="1"/>
          </p:cNvSpPr>
          <p:nvPr>
            <p:ph type="body" sz="quarter" idx="32" hasCustomPrompt="1"/>
          </p:nvPr>
        </p:nvSpPr>
        <p:spPr>
          <a:xfrm>
            <a:off x="9387840" y="2854452"/>
            <a:ext cx="2804160" cy="4003548"/>
          </a:xfrm>
          <a:solidFill>
            <a:schemeClr val="accent4"/>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765387"/>
            <a:ext cx="3505200" cy="1419013"/>
          </a:xfrm>
        </p:spPr>
        <p:txBody>
          <a:bodyPr>
            <a:normAutofit/>
          </a:bodyPr>
          <a:lstStyle>
            <a:lvl1pPr>
              <a:defRPr sz="3600">
                <a:solidFill>
                  <a:schemeClr val="bg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0" name="Text Placeholder 19">
            <a:extLst>
              <a:ext uri="{FF2B5EF4-FFF2-40B4-BE49-F238E27FC236}">
                <a16:creationId xmlns:a16="http://schemas.microsoft.com/office/drawing/2014/main" id="{78ACA17C-C43D-47DB-8D55-8E89EC34D8B0}"/>
              </a:ext>
            </a:extLst>
          </p:cNvPr>
          <p:cNvSpPr>
            <a:spLocks noGrp="1"/>
          </p:cNvSpPr>
          <p:nvPr>
            <p:ph type="body" sz="quarter" idx="24" hasCustomPrompt="1"/>
          </p:nvPr>
        </p:nvSpPr>
        <p:spPr>
          <a:xfrm>
            <a:off x="838200" y="2370138"/>
            <a:ext cx="2968352" cy="385762"/>
          </a:xfrm>
        </p:spPr>
        <p:txBody>
          <a:bodyPr anchor="ctr"/>
          <a:lstStyle>
            <a:lvl1pPr algn="l">
              <a:defRPr sz="2000" b="1">
                <a:solidFill>
                  <a:schemeClr val="bg1"/>
                </a:solidFill>
              </a:defRPr>
            </a:lvl1pPr>
          </a:lstStyle>
          <a:p>
            <a:pPr lvl="0"/>
            <a:r>
              <a:rPr lang="en-US" dirty="0"/>
              <a:t>Enter text here</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2882900"/>
            <a:ext cx="3505200" cy="13144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9">
            <a:extLst>
              <a:ext uri="{FF2B5EF4-FFF2-40B4-BE49-F238E27FC236}">
                <a16:creationId xmlns:a16="http://schemas.microsoft.com/office/drawing/2014/main" id="{78A1F2BA-CC1E-491A-AF99-5737A0061A86}"/>
              </a:ext>
            </a:extLst>
          </p:cNvPr>
          <p:cNvSpPr>
            <a:spLocks noGrp="1"/>
          </p:cNvSpPr>
          <p:nvPr>
            <p:ph type="body" sz="quarter" idx="26" hasCustomPrompt="1"/>
          </p:nvPr>
        </p:nvSpPr>
        <p:spPr>
          <a:xfrm>
            <a:off x="838200" y="4757738"/>
            <a:ext cx="2968352" cy="385762"/>
          </a:xfrm>
        </p:spPr>
        <p:txBody>
          <a:bodyPr anchor="ctr"/>
          <a:lstStyle>
            <a:lvl1pPr algn="l">
              <a:defRPr sz="2000" b="1">
                <a:solidFill>
                  <a:schemeClr val="tx1"/>
                </a:solidFill>
              </a:defRPr>
            </a:lvl1pPr>
          </a:lstStyle>
          <a:p>
            <a:pPr lvl="0"/>
            <a:r>
              <a:rPr lang="en-US" dirty="0"/>
              <a:t>Enter text here</a:t>
            </a:r>
            <a:endParaRPr lang="en-GB" dirty="0"/>
          </a:p>
        </p:txBody>
      </p:sp>
      <p:sp>
        <p:nvSpPr>
          <p:cNvPr id="14" name="Text Placeholder 11">
            <a:extLst>
              <a:ext uri="{FF2B5EF4-FFF2-40B4-BE49-F238E27FC236}">
                <a16:creationId xmlns:a16="http://schemas.microsoft.com/office/drawing/2014/main" id="{AC70491F-C62F-4835-93B2-D4D68CC4B007}"/>
              </a:ext>
            </a:extLst>
          </p:cNvPr>
          <p:cNvSpPr>
            <a:spLocks noGrp="1"/>
          </p:cNvSpPr>
          <p:nvPr>
            <p:ph type="body" sz="quarter" idx="27" hasCustomPrompt="1"/>
          </p:nvPr>
        </p:nvSpPr>
        <p:spPr>
          <a:xfrm>
            <a:off x="838200" y="5270500"/>
            <a:ext cx="3505200" cy="1314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9">
            <a:extLst>
              <a:ext uri="{FF2B5EF4-FFF2-40B4-BE49-F238E27FC236}">
                <a16:creationId xmlns:a16="http://schemas.microsoft.com/office/drawing/2014/main" id="{57F6224E-518C-4C28-9727-4B36B38E1321}"/>
              </a:ext>
            </a:extLst>
          </p:cNvPr>
          <p:cNvSpPr>
            <a:spLocks noGrp="1"/>
          </p:cNvSpPr>
          <p:nvPr>
            <p:ph type="body" sz="quarter" idx="28" hasCustomPrompt="1"/>
          </p:nvPr>
        </p:nvSpPr>
        <p:spPr>
          <a:xfrm>
            <a:off x="5118100" y="496888"/>
            <a:ext cx="2731744" cy="385762"/>
          </a:xfrm>
        </p:spPr>
        <p:txBody>
          <a:bodyPr anchor="ctr"/>
          <a:lstStyle>
            <a:lvl1pPr algn="l">
              <a:defRPr sz="2000" b="1">
                <a:solidFill>
                  <a:schemeClr val="tx1"/>
                </a:solidFill>
              </a:defRPr>
            </a:lvl1pPr>
          </a:lstStyle>
          <a:p>
            <a:pPr lvl="0"/>
            <a:r>
              <a:rPr lang="en-US" dirty="0"/>
              <a:t>Enter text here</a:t>
            </a:r>
            <a:endParaRPr lang="en-GB" dirty="0"/>
          </a:p>
        </p:txBody>
      </p:sp>
      <p:sp>
        <p:nvSpPr>
          <p:cNvPr id="16" name="Text Placeholder 11">
            <a:extLst>
              <a:ext uri="{FF2B5EF4-FFF2-40B4-BE49-F238E27FC236}">
                <a16:creationId xmlns:a16="http://schemas.microsoft.com/office/drawing/2014/main" id="{832AEE1B-7CE3-454E-B84F-3FECC73B328B}"/>
              </a:ext>
            </a:extLst>
          </p:cNvPr>
          <p:cNvSpPr>
            <a:spLocks noGrp="1"/>
          </p:cNvSpPr>
          <p:nvPr>
            <p:ph type="body" sz="quarter" idx="29" hasCustomPrompt="1"/>
          </p:nvPr>
        </p:nvSpPr>
        <p:spPr>
          <a:xfrm>
            <a:off x="5118100" y="1009650"/>
            <a:ext cx="3225800" cy="1612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9">
            <a:extLst>
              <a:ext uri="{FF2B5EF4-FFF2-40B4-BE49-F238E27FC236}">
                <a16:creationId xmlns:a16="http://schemas.microsoft.com/office/drawing/2014/main" id="{A8F122AF-FD75-4D1E-902F-11F74DEC046B}"/>
              </a:ext>
            </a:extLst>
          </p:cNvPr>
          <p:cNvSpPr>
            <a:spLocks noGrp="1"/>
          </p:cNvSpPr>
          <p:nvPr>
            <p:ph type="body" sz="quarter" idx="30" hasCustomPrompt="1"/>
          </p:nvPr>
        </p:nvSpPr>
        <p:spPr>
          <a:xfrm>
            <a:off x="8890000" y="501829"/>
            <a:ext cx="2109893" cy="385762"/>
          </a:xfrm>
        </p:spPr>
        <p:txBody>
          <a:bodyPr anchor="ctr"/>
          <a:lstStyle>
            <a:lvl1pPr algn="l">
              <a:defRPr sz="2000" b="1">
                <a:solidFill>
                  <a:schemeClr val="bg1"/>
                </a:solidFill>
              </a:defRPr>
            </a:lvl1pPr>
          </a:lstStyle>
          <a:p>
            <a:pPr lvl="0"/>
            <a:r>
              <a:rPr lang="en-US" dirty="0"/>
              <a:t>Enter text here</a:t>
            </a:r>
          </a:p>
        </p:txBody>
      </p:sp>
      <p:sp>
        <p:nvSpPr>
          <p:cNvPr id="18" name="Text Placeholder 11">
            <a:extLst>
              <a:ext uri="{FF2B5EF4-FFF2-40B4-BE49-F238E27FC236}">
                <a16:creationId xmlns:a16="http://schemas.microsoft.com/office/drawing/2014/main" id="{D9FE912D-4D57-4BB9-AD9E-7750A8292ED5}"/>
              </a:ext>
            </a:extLst>
          </p:cNvPr>
          <p:cNvSpPr>
            <a:spLocks noGrp="1"/>
          </p:cNvSpPr>
          <p:nvPr>
            <p:ph type="body" sz="quarter" idx="31" hasCustomPrompt="1"/>
          </p:nvPr>
        </p:nvSpPr>
        <p:spPr>
          <a:xfrm>
            <a:off x="8890000" y="1014591"/>
            <a:ext cx="3225800" cy="1612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1">
            <a:extLst>
              <a:ext uri="{FF2B5EF4-FFF2-40B4-BE49-F238E27FC236}">
                <a16:creationId xmlns:a16="http://schemas.microsoft.com/office/drawing/2014/main" id="{D0BBE637-78DC-4B00-97EA-05CD6ED1E32F}"/>
              </a:ext>
            </a:extLst>
          </p:cNvPr>
          <p:cNvSpPr>
            <a:spLocks noGrp="1"/>
          </p:cNvSpPr>
          <p:nvPr>
            <p:ph type="body" sz="quarter" idx="23" hasCustomPrompt="1"/>
          </p:nvPr>
        </p:nvSpPr>
        <p:spPr>
          <a:xfrm>
            <a:off x="9748675" y="4006850"/>
            <a:ext cx="2292641" cy="2298700"/>
          </a:xfrm>
        </p:spPr>
        <p:txBody>
          <a:bodyPr anchor="t"/>
          <a:lstStyle>
            <a:lvl1pPr>
              <a:defRPr sz="2400">
                <a:solidFill>
                  <a:schemeClr val="tx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quote here</a:t>
            </a:r>
          </a:p>
        </p:txBody>
      </p:sp>
      <p:sp>
        <p:nvSpPr>
          <p:cNvPr id="26" name="Picture Placeholder 25">
            <a:extLst>
              <a:ext uri="{FF2B5EF4-FFF2-40B4-BE49-F238E27FC236}">
                <a16:creationId xmlns:a16="http://schemas.microsoft.com/office/drawing/2014/main" id="{8E2FDFFD-0157-4966-98AA-7422BD166EA2}"/>
              </a:ext>
            </a:extLst>
          </p:cNvPr>
          <p:cNvSpPr>
            <a:spLocks noGrp="1"/>
          </p:cNvSpPr>
          <p:nvPr>
            <p:ph type="pic" sz="quarter" idx="33" hasCustomPrompt="1"/>
          </p:nvPr>
        </p:nvSpPr>
        <p:spPr>
          <a:xfrm>
            <a:off x="4678679" y="2854453"/>
            <a:ext cx="4709796" cy="4003548"/>
          </a:xfrm>
        </p:spPr>
        <p:txBody>
          <a:bodyPr anchor="ctr"/>
          <a:lstStyle>
            <a:lvl1pPr algn="ctr">
              <a:defRPr>
                <a:solidFill>
                  <a:schemeClr val="bg1"/>
                </a:solidFill>
              </a:defRPr>
            </a:lvl1pPr>
          </a:lstStyle>
          <a:p>
            <a:r>
              <a:rPr lang="en-GB" dirty="0"/>
              <a:t>Click icon to insert image</a:t>
            </a:r>
          </a:p>
        </p:txBody>
      </p:sp>
      <p:sp>
        <p:nvSpPr>
          <p:cNvPr id="27" name="Text Placeholder 12">
            <a:extLst>
              <a:ext uri="{FF2B5EF4-FFF2-40B4-BE49-F238E27FC236}">
                <a16:creationId xmlns:a16="http://schemas.microsoft.com/office/drawing/2014/main" id="{C301DC07-09EC-4BEF-9A56-6EB25553C992}"/>
              </a:ext>
            </a:extLst>
          </p:cNvPr>
          <p:cNvSpPr>
            <a:spLocks noGrp="1"/>
          </p:cNvSpPr>
          <p:nvPr>
            <p:ph type="body" sz="quarter" idx="15" hasCustomPrompt="1"/>
          </p:nvPr>
        </p:nvSpPr>
        <p:spPr>
          <a:xfrm>
            <a:off x="8997916" y="3138920"/>
            <a:ext cx="750759" cy="750759"/>
          </a:xfrm>
          <a:solidFill>
            <a:schemeClr val="accent2"/>
          </a:solidFill>
        </p:spPr>
        <p:txBody>
          <a:bodyPr/>
          <a:lstStyle>
            <a:lvl1pPr>
              <a:defRPr/>
            </a:lvl1pPr>
          </a:lstStyle>
          <a:p>
            <a:pPr lvl="0"/>
            <a:r>
              <a:rPr lang="en-GB" dirty="0"/>
              <a:t>  </a:t>
            </a:r>
          </a:p>
        </p:txBody>
      </p:sp>
      <p:sp>
        <p:nvSpPr>
          <p:cNvPr id="28" name="Picture Placeholder 25">
            <a:extLst>
              <a:ext uri="{FF2B5EF4-FFF2-40B4-BE49-F238E27FC236}">
                <a16:creationId xmlns:a16="http://schemas.microsoft.com/office/drawing/2014/main" id="{D9E275EB-EF13-40A0-9C74-E0558E801306}"/>
              </a:ext>
            </a:extLst>
          </p:cNvPr>
          <p:cNvSpPr>
            <a:spLocks noGrp="1"/>
          </p:cNvSpPr>
          <p:nvPr>
            <p:ph type="pic" sz="quarter" idx="34" hasCustomPrompt="1"/>
          </p:nvPr>
        </p:nvSpPr>
        <p:spPr>
          <a:xfrm>
            <a:off x="9054195" y="3195198"/>
            <a:ext cx="638200" cy="638202"/>
          </a:xfrm>
        </p:spPr>
        <p:txBody>
          <a:bodyPr/>
          <a:lstStyle/>
          <a:p>
            <a:r>
              <a:rPr lang="en-GB" dirty="0"/>
              <a:t> </a:t>
            </a:r>
          </a:p>
        </p:txBody>
      </p:sp>
      <p:sp>
        <p:nvSpPr>
          <p:cNvPr id="25" name="Text Placeholder 21">
            <a:extLst>
              <a:ext uri="{FF2B5EF4-FFF2-40B4-BE49-F238E27FC236}">
                <a16:creationId xmlns:a16="http://schemas.microsoft.com/office/drawing/2014/main" id="{1104E001-E03B-424F-861F-957662D311E9}"/>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687033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s w/ Image">
    <p:bg>
      <p:bgPr>
        <a:solidFill>
          <a:schemeClr val="accent1"/>
        </a:solidFill>
        <a:effectLst/>
      </p:bgPr>
    </p:bg>
    <p:spTree>
      <p:nvGrpSpPr>
        <p:cNvPr id="1" name=""/>
        <p:cNvGrpSpPr/>
        <p:nvPr/>
      </p:nvGrpSpPr>
      <p:grpSpPr>
        <a:xfrm>
          <a:off x="0" y="0"/>
          <a:ext cx="0" cy="0"/>
          <a:chOff x="0" y="0"/>
          <a:chExt cx="0" cy="0"/>
        </a:xfrm>
      </p:grpSpPr>
      <p:sp>
        <p:nvSpPr>
          <p:cNvPr id="33" name="Picture Placeholder 25">
            <a:extLst>
              <a:ext uri="{FF2B5EF4-FFF2-40B4-BE49-F238E27FC236}">
                <a16:creationId xmlns:a16="http://schemas.microsoft.com/office/drawing/2014/main" id="{7C058142-BF92-4240-B65B-F471663ACCAD}"/>
              </a:ext>
            </a:extLst>
          </p:cNvPr>
          <p:cNvSpPr>
            <a:spLocks noGrp="1"/>
          </p:cNvSpPr>
          <p:nvPr>
            <p:ph type="pic" sz="quarter" idx="33" hasCustomPrompt="1"/>
          </p:nvPr>
        </p:nvSpPr>
        <p:spPr>
          <a:xfrm>
            <a:off x="8128000" y="0"/>
            <a:ext cx="4064000" cy="6858001"/>
          </a:xfrm>
        </p:spPr>
        <p:txBody>
          <a:bodyPr anchor="ctr"/>
          <a:lstStyle>
            <a:lvl1pPr algn="ctr">
              <a:defRPr>
                <a:solidFill>
                  <a:schemeClr val="bg1"/>
                </a:solidFill>
              </a:defRPr>
            </a:lvl1pPr>
          </a:lstStyle>
          <a:p>
            <a:r>
              <a:rPr lang="en-GB" dirty="0"/>
              <a:t>Click icon to insert image</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064000" cy="3429000"/>
          </a:xfrm>
          <a:solidFill>
            <a:schemeClr val="bg1"/>
          </a:solidFill>
        </p:spPr>
        <p:txBody>
          <a:bodyPr/>
          <a:lstStyle>
            <a:lvl1pPr>
              <a:defRPr/>
            </a:lvl1pPr>
          </a:lstStyle>
          <a:p>
            <a:pPr lvl="0"/>
            <a:r>
              <a:rPr lang="en-GB" dirty="0"/>
              <a:t>  </a:t>
            </a:r>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30" name="Text Placeholder 12">
            <a:extLst>
              <a:ext uri="{FF2B5EF4-FFF2-40B4-BE49-F238E27FC236}">
                <a16:creationId xmlns:a16="http://schemas.microsoft.com/office/drawing/2014/main" id="{B4C7ABD8-C923-4679-B033-92D1CC051D99}"/>
              </a:ext>
            </a:extLst>
          </p:cNvPr>
          <p:cNvSpPr>
            <a:spLocks noGrp="1"/>
          </p:cNvSpPr>
          <p:nvPr>
            <p:ph type="body" sz="quarter" idx="19" hasCustomPrompt="1"/>
          </p:nvPr>
        </p:nvSpPr>
        <p:spPr>
          <a:xfrm>
            <a:off x="0" y="3429000"/>
            <a:ext cx="4064000" cy="3429000"/>
          </a:xfrm>
          <a:solidFill>
            <a:schemeClr val="accent1"/>
          </a:solidFill>
        </p:spPr>
        <p:txBody>
          <a:bodyPr/>
          <a:lstStyle>
            <a:lvl1pPr>
              <a:defRPr/>
            </a:lvl1pPr>
          </a:lstStyle>
          <a:p>
            <a:pPr lvl="0"/>
            <a:r>
              <a:rPr lang="en-GB" dirty="0"/>
              <a:t>  </a:t>
            </a:r>
          </a:p>
        </p:txBody>
      </p:sp>
      <p:sp>
        <p:nvSpPr>
          <p:cNvPr id="31" name="Text Placeholder 12">
            <a:extLst>
              <a:ext uri="{FF2B5EF4-FFF2-40B4-BE49-F238E27FC236}">
                <a16:creationId xmlns:a16="http://schemas.microsoft.com/office/drawing/2014/main" id="{78E4E098-C3C4-49E9-972B-DFC6A2C53080}"/>
              </a:ext>
            </a:extLst>
          </p:cNvPr>
          <p:cNvSpPr>
            <a:spLocks noGrp="1"/>
          </p:cNvSpPr>
          <p:nvPr>
            <p:ph type="body" sz="quarter" idx="20" hasCustomPrompt="1"/>
          </p:nvPr>
        </p:nvSpPr>
        <p:spPr>
          <a:xfrm>
            <a:off x="4064000" y="0"/>
            <a:ext cx="4064000" cy="2286000"/>
          </a:xfrm>
          <a:solidFill>
            <a:schemeClr val="accent2"/>
          </a:solidFill>
        </p:spPr>
        <p:txBody>
          <a:bodyPr/>
          <a:lstStyle>
            <a:lvl1pPr>
              <a:defRPr/>
            </a:lvl1pPr>
          </a:lstStyle>
          <a:p>
            <a:pPr lvl="0"/>
            <a:r>
              <a:rPr lang="en-GB" dirty="0"/>
              <a:t>  </a:t>
            </a:r>
          </a:p>
        </p:txBody>
      </p:sp>
      <p:sp>
        <p:nvSpPr>
          <p:cNvPr id="36" name="Text Placeholder 12">
            <a:extLst>
              <a:ext uri="{FF2B5EF4-FFF2-40B4-BE49-F238E27FC236}">
                <a16:creationId xmlns:a16="http://schemas.microsoft.com/office/drawing/2014/main" id="{623E95DB-2E58-433D-AB9A-05DDA4A6E5F0}"/>
              </a:ext>
            </a:extLst>
          </p:cNvPr>
          <p:cNvSpPr>
            <a:spLocks noGrp="1"/>
          </p:cNvSpPr>
          <p:nvPr>
            <p:ph type="body" sz="quarter" idx="34" hasCustomPrompt="1"/>
          </p:nvPr>
        </p:nvSpPr>
        <p:spPr>
          <a:xfrm>
            <a:off x="4064000" y="2286000"/>
            <a:ext cx="4064000" cy="2286000"/>
          </a:xfrm>
          <a:solidFill>
            <a:schemeClr val="accent4"/>
          </a:solidFill>
        </p:spPr>
        <p:txBody>
          <a:bodyPr/>
          <a:lstStyle>
            <a:lvl1pPr>
              <a:defRPr/>
            </a:lvl1pPr>
          </a:lstStyle>
          <a:p>
            <a:pPr lvl="0"/>
            <a:r>
              <a:rPr lang="en-GB" dirty="0"/>
              <a:t>  </a:t>
            </a:r>
          </a:p>
        </p:txBody>
      </p:sp>
      <p:sp>
        <p:nvSpPr>
          <p:cNvPr id="37" name="Text Placeholder 12">
            <a:extLst>
              <a:ext uri="{FF2B5EF4-FFF2-40B4-BE49-F238E27FC236}">
                <a16:creationId xmlns:a16="http://schemas.microsoft.com/office/drawing/2014/main" id="{B38C56B7-5393-48B2-9969-8DE9C553CDE9}"/>
              </a:ext>
            </a:extLst>
          </p:cNvPr>
          <p:cNvSpPr>
            <a:spLocks noGrp="1"/>
          </p:cNvSpPr>
          <p:nvPr>
            <p:ph type="body" sz="quarter" idx="35" hasCustomPrompt="1"/>
          </p:nvPr>
        </p:nvSpPr>
        <p:spPr>
          <a:xfrm>
            <a:off x="4064000" y="4572000"/>
            <a:ext cx="4064000" cy="2286000"/>
          </a:xfrm>
          <a:solidFill>
            <a:schemeClr val="bg1"/>
          </a:solidFill>
        </p:spPr>
        <p:txBody>
          <a:bodyPr/>
          <a:lstStyle>
            <a:lvl1pPr>
              <a:defRPr/>
            </a:lvl1pPr>
          </a:lstStyle>
          <a:p>
            <a:pPr lvl="0"/>
            <a:r>
              <a:rPr lang="en-GB" dirty="0"/>
              <a:t>  </a:t>
            </a:r>
          </a:p>
        </p:txBody>
      </p:sp>
      <p:sp>
        <p:nvSpPr>
          <p:cNvPr id="38" name="Picture Placeholder 25">
            <a:extLst>
              <a:ext uri="{FF2B5EF4-FFF2-40B4-BE49-F238E27FC236}">
                <a16:creationId xmlns:a16="http://schemas.microsoft.com/office/drawing/2014/main" id="{A850D1F6-0737-4F76-B0D4-6777402F569D}"/>
              </a:ext>
            </a:extLst>
          </p:cNvPr>
          <p:cNvSpPr>
            <a:spLocks noGrp="1"/>
          </p:cNvSpPr>
          <p:nvPr>
            <p:ph type="pic" sz="quarter" idx="23" hasCustomPrompt="1"/>
          </p:nvPr>
        </p:nvSpPr>
        <p:spPr>
          <a:xfrm>
            <a:off x="1456690" y="576493"/>
            <a:ext cx="1150620" cy="1150622"/>
          </a:xfrm>
        </p:spPr>
        <p:txBody>
          <a:bodyPr/>
          <a:lstStyle/>
          <a:p>
            <a:r>
              <a:rPr lang="en-GB" dirty="0"/>
              <a:t> </a:t>
            </a:r>
          </a:p>
        </p:txBody>
      </p:sp>
      <p:sp>
        <p:nvSpPr>
          <p:cNvPr id="39" name="Text Placeholder 19">
            <a:extLst>
              <a:ext uri="{FF2B5EF4-FFF2-40B4-BE49-F238E27FC236}">
                <a16:creationId xmlns:a16="http://schemas.microsoft.com/office/drawing/2014/main" id="{518D784B-28F4-488F-B7F1-4BDF09196D0E}"/>
              </a:ext>
            </a:extLst>
          </p:cNvPr>
          <p:cNvSpPr>
            <a:spLocks noGrp="1"/>
          </p:cNvSpPr>
          <p:nvPr>
            <p:ph type="body" sz="quarter" idx="24" hasCustomPrompt="1"/>
          </p:nvPr>
        </p:nvSpPr>
        <p:spPr>
          <a:xfrm>
            <a:off x="119380" y="1772517"/>
            <a:ext cx="3825240" cy="519112"/>
          </a:xfrm>
        </p:spPr>
        <p:txBody>
          <a:bodyPr anchor="ctr"/>
          <a:lstStyle>
            <a:lvl1pPr algn="ctr">
              <a:defRPr sz="4000" b="1"/>
            </a:lvl1pPr>
          </a:lstStyle>
          <a:p>
            <a:pPr lvl="0"/>
            <a:r>
              <a:rPr lang="en-US" dirty="0"/>
              <a:t>Enter text here</a:t>
            </a:r>
          </a:p>
        </p:txBody>
      </p:sp>
      <p:sp>
        <p:nvSpPr>
          <p:cNvPr id="40" name="Text Placeholder 19">
            <a:extLst>
              <a:ext uri="{FF2B5EF4-FFF2-40B4-BE49-F238E27FC236}">
                <a16:creationId xmlns:a16="http://schemas.microsoft.com/office/drawing/2014/main" id="{D1F6EBFF-6F0B-4FD2-B4DB-7E8EC33FDAEE}"/>
              </a:ext>
            </a:extLst>
          </p:cNvPr>
          <p:cNvSpPr>
            <a:spLocks noGrp="1"/>
          </p:cNvSpPr>
          <p:nvPr>
            <p:ph type="body" sz="quarter" idx="25" hasCustomPrompt="1"/>
          </p:nvPr>
        </p:nvSpPr>
        <p:spPr>
          <a:xfrm>
            <a:off x="455509" y="2283690"/>
            <a:ext cx="3152982" cy="909089"/>
          </a:xfrm>
        </p:spPr>
        <p:txBody>
          <a:bodyPr anchor="t"/>
          <a:lstStyle>
            <a:lvl1pPr algn="ctr">
              <a:defRPr sz="2000" b="0"/>
            </a:lvl1pPr>
          </a:lstStyle>
          <a:p>
            <a:pPr lvl="0"/>
            <a:r>
              <a:rPr lang="en-US" dirty="0"/>
              <a:t>Enter text here</a:t>
            </a:r>
            <a:endParaRPr lang="en-GB" dirty="0"/>
          </a:p>
        </p:txBody>
      </p:sp>
      <p:sp>
        <p:nvSpPr>
          <p:cNvPr id="41" name="Picture Placeholder 25">
            <a:extLst>
              <a:ext uri="{FF2B5EF4-FFF2-40B4-BE49-F238E27FC236}">
                <a16:creationId xmlns:a16="http://schemas.microsoft.com/office/drawing/2014/main" id="{CACB1347-2849-4446-9C2E-893788C5360F}"/>
              </a:ext>
            </a:extLst>
          </p:cNvPr>
          <p:cNvSpPr>
            <a:spLocks noGrp="1"/>
          </p:cNvSpPr>
          <p:nvPr>
            <p:ph type="pic" sz="quarter" idx="36" hasCustomPrompt="1"/>
          </p:nvPr>
        </p:nvSpPr>
        <p:spPr>
          <a:xfrm>
            <a:off x="1456690" y="4005493"/>
            <a:ext cx="1150620" cy="1150622"/>
          </a:xfrm>
        </p:spPr>
        <p:txBody>
          <a:bodyPr/>
          <a:lstStyle>
            <a:lvl1pPr>
              <a:defRPr>
                <a:solidFill>
                  <a:schemeClr val="bg1"/>
                </a:solidFill>
              </a:defRPr>
            </a:lvl1pPr>
          </a:lstStyle>
          <a:p>
            <a:r>
              <a:rPr lang="en-GB" dirty="0"/>
              <a:t> </a:t>
            </a:r>
          </a:p>
        </p:txBody>
      </p:sp>
      <p:sp>
        <p:nvSpPr>
          <p:cNvPr id="42" name="Text Placeholder 19">
            <a:extLst>
              <a:ext uri="{FF2B5EF4-FFF2-40B4-BE49-F238E27FC236}">
                <a16:creationId xmlns:a16="http://schemas.microsoft.com/office/drawing/2014/main" id="{71558127-0E1F-447C-B329-1733A736F398}"/>
              </a:ext>
            </a:extLst>
          </p:cNvPr>
          <p:cNvSpPr>
            <a:spLocks noGrp="1"/>
          </p:cNvSpPr>
          <p:nvPr>
            <p:ph type="body" sz="quarter" idx="37" hasCustomPrompt="1"/>
          </p:nvPr>
        </p:nvSpPr>
        <p:spPr>
          <a:xfrm>
            <a:off x="119380" y="5201517"/>
            <a:ext cx="3825240" cy="519112"/>
          </a:xfrm>
        </p:spPr>
        <p:txBody>
          <a:bodyPr anchor="ctr"/>
          <a:lstStyle>
            <a:lvl1pPr algn="ctr">
              <a:defRPr sz="4000" b="1">
                <a:solidFill>
                  <a:schemeClr val="bg1"/>
                </a:solidFill>
              </a:defRPr>
            </a:lvl1pPr>
          </a:lstStyle>
          <a:p>
            <a:pPr lvl="0"/>
            <a:r>
              <a:rPr lang="en-US" dirty="0"/>
              <a:t>Enter text here</a:t>
            </a:r>
          </a:p>
        </p:txBody>
      </p:sp>
      <p:sp>
        <p:nvSpPr>
          <p:cNvPr id="43" name="Text Placeholder 19">
            <a:extLst>
              <a:ext uri="{FF2B5EF4-FFF2-40B4-BE49-F238E27FC236}">
                <a16:creationId xmlns:a16="http://schemas.microsoft.com/office/drawing/2014/main" id="{C729E3AE-16A7-4F9F-A8E1-2EF0D555FEFD}"/>
              </a:ext>
            </a:extLst>
          </p:cNvPr>
          <p:cNvSpPr>
            <a:spLocks noGrp="1"/>
          </p:cNvSpPr>
          <p:nvPr>
            <p:ph type="body" sz="quarter" idx="38" hasCustomPrompt="1"/>
          </p:nvPr>
        </p:nvSpPr>
        <p:spPr>
          <a:xfrm>
            <a:off x="455509" y="5712690"/>
            <a:ext cx="3152982" cy="909089"/>
          </a:xfrm>
        </p:spPr>
        <p:txBody>
          <a:bodyPr anchor="t"/>
          <a:lstStyle>
            <a:lvl1pPr algn="ctr">
              <a:defRPr sz="2000" b="0">
                <a:solidFill>
                  <a:schemeClr val="bg1"/>
                </a:solidFill>
              </a:defRPr>
            </a:lvl1pPr>
          </a:lstStyle>
          <a:p>
            <a:pPr lvl="0"/>
            <a:r>
              <a:rPr lang="en-US" dirty="0"/>
              <a:t>Enter text here</a:t>
            </a:r>
            <a:endParaRPr lang="en-GB" dirty="0"/>
          </a:p>
        </p:txBody>
      </p:sp>
      <p:sp>
        <p:nvSpPr>
          <p:cNvPr id="44" name="Picture Placeholder 25">
            <a:extLst>
              <a:ext uri="{FF2B5EF4-FFF2-40B4-BE49-F238E27FC236}">
                <a16:creationId xmlns:a16="http://schemas.microsoft.com/office/drawing/2014/main" id="{5F5EB240-BCB3-421A-A9F1-15A0C1974B8E}"/>
              </a:ext>
            </a:extLst>
          </p:cNvPr>
          <p:cNvSpPr>
            <a:spLocks noGrp="1"/>
          </p:cNvSpPr>
          <p:nvPr>
            <p:ph type="pic" sz="quarter" idx="39" hasCustomPrompt="1"/>
          </p:nvPr>
        </p:nvSpPr>
        <p:spPr>
          <a:xfrm>
            <a:off x="5686425" y="2453430"/>
            <a:ext cx="819150" cy="819151"/>
          </a:xfrm>
        </p:spPr>
        <p:txBody>
          <a:bodyPr/>
          <a:lstStyle/>
          <a:p>
            <a:r>
              <a:rPr lang="en-GB" dirty="0"/>
              <a:t> </a:t>
            </a:r>
          </a:p>
        </p:txBody>
      </p:sp>
      <p:sp>
        <p:nvSpPr>
          <p:cNvPr id="45" name="Text Placeholder 19">
            <a:extLst>
              <a:ext uri="{FF2B5EF4-FFF2-40B4-BE49-F238E27FC236}">
                <a16:creationId xmlns:a16="http://schemas.microsoft.com/office/drawing/2014/main" id="{4E94E9D7-6555-44F8-82A3-4DBEE509D957}"/>
              </a:ext>
            </a:extLst>
          </p:cNvPr>
          <p:cNvSpPr>
            <a:spLocks noGrp="1"/>
          </p:cNvSpPr>
          <p:nvPr>
            <p:ph type="body" sz="quarter" idx="40" hasCustomPrompt="1"/>
          </p:nvPr>
        </p:nvSpPr>
        <p:spPr>
          <a:xfrm>
            <a:off x="4183380" y="3317984"/>
            <a:ext cx="3825240" cy="519112"/>
          </a:xfrm>
        </p:spPr>
        <p:txBody>
          <a:bodyPr anchor="ctr"/>
          <a:lstStyle>
            <a:lvl1pPr algn="ctr">
              <a:defRPr sz="4000" b="1"/>
            </a:lvl1pPr>
          </a:lstStyle>
          <a:p>
            <a:pPr lvl="0"/>
            <a:r>
              <a:rPr lang="en-US" dirty="0"/>
              <a:t>Enter text here</a:t>
            </a:r>
          </a:p>
        </p:txBody>
      </p:sp>
      <p:sp>
        <p:nvSpPr>
          <p:cNvPr id="46" name="Text Placeholder 19">
            <a:extLst>
              <a:ext uri="{FF2B5EF4-FFF2-40B4-BE49-F238E27FC236}">
                <a16:creationId xmlns:a16="http://schemas.microsoft.com/office/drawing/2014/main" id="{4698BF1A-F7E9-4D7D-B8FB-C8DFB737162C}"/>
              </a:ext>
            </a:extLst>
          </p:cNvPr>
          <p:cNvSpPr>
            <a:spLocks noGrp="1"/>
          </p:cNvSpPr>
          <p:nvPr>
            <p:ph type="body" sz="quarter" idx="41" hasCustomPrompt="1"/>
          </p:nvPr>
        </p:nvSpPr>
        <p:spPr>
          <a:xfrm>
            <a:off x="4519509" y="3829158"/>
            <a:ext cx="3152982" cy="519112"/>
          </a:xfrm>
        </p:spPr>
        <p:txBody>
          <a:bodyPr anchor="t"/>
          <a:lstStyle>
            <a:lvl1pPr algn="ctr">
              <a:defRPr sz="2000" b="0"/>
            </a:lvl1pPr>
          </a:lstStyle>
          <a:p>
            <a:pPr lvl="0"/>
            <a:r>
              <a:rPr lang="en-US" dirty="0"/>
              <a:t>Enter text here</a:t>
            </a:r>
            <a:endParaRPr lang="en-GB" dirty="0"/>
          </a:p>
        </p:txBody>
      </p:sp>
      <p:sp>
        <p:nvSpPr>
          <p:cNvPr id="47" name="Picture Placeholder 25">
            <a:extLst>
              <a:ext uri="{FF2B5EF4-FFF2-40B4-BE49-F238E27FC236}">
                <a16:creationId xmlns:a16="http://schemas.microsoft.com/office/drawing/2014/main" id="{1551244D-4673-4B06-95F2-B3E1F8E73A61}"/>
              </a:ext>
            </a:extLst>
          </p:cNvPr>
          <p:cNvSpPr>
            <a:spLocks noGrp="1"/>
          </p:cNvSpPr>
          <p:nvPr>
            <p:ph type="pic" sz="quarter" idx="42" hasCustomPrompt="1"/>
          </p:nvPr>
        </p:nvSpPr>
        <p:spPr>
          <a:xfrm>
            <a:off x="5686425" y="4728847"/>
            <a:ext cx="819150" cy="819151"/>
          </a:xfrm>
        </p:spPr>
        <p:txBody>
          <a:bodyPr/>
          <a:lstStyle/>
          <a:p>
            <a:r>
              <a:rPr lang="en-GB" dirty="0"/>
              <a:t> </a:t>
            </a:r>
          </a:p>
        </p:txBody>
      </p:sp>
      <p:sp>
        <p:nvSpPr>
          <p:cNvPr id="48" name="Text Placeholder 19">
            <a:extLst>
              <a:ext uri="{FF2B5EF4-FFF2-40B4-BE49-F238E27FC236}">
                <a16:creationId xmlns:a16="http://schemas.microsoft.com/office/drawing/2014/main" id="{BAC7FC68-878C-4BB2-AFC7-7ABF1F36EBC3}"/>
              </a:ext>
            </a:extLst>
          </p:cNvPr>
          <p:cNvSpPr>
            <a:spLocks noGrp="1"/>
          </p:cNvSpPr>
          <p:nvPr>
            <p:ph type="body" sz="quarter" idx="43" hasCustomPrompt="1"/>
          </p:nvPr>
        </p:nvSpPr>
        <p:spPr>
          <a:xfrm>
            <a:off x="4183380" y="5593401"/>
            <a:ext cx="3825240" cy="519112"/>
          </a:xfrm>
        </p:spPr>
        <p:txBody>
          <a:bodyPr anchor="ctr"/>
          <a:lstStyle>
            <a:lvl1pPr algn="ctr">
              <a:defRPr sz="4000" b="1"/>
            </a:lvl1pPr>
          </a:lstStyle>
          <a:p>
            <a:pPr lvl="0"/>
            <a:r>
              <a:rPr lang="en-US" dirty="0"/>
              <a:t>Enter text here</a:t>
            </a:r>
          </a:p>
        </p:txBody>
      </p:sp>
      <p:sp>
        <p:nvSpPr>
          <p:cNvPr id="49" name="Text Placeholder 19">
            <a:extLst>
              <a:ext uri="{FF2B5EF4-FFF2-40B4-BE49-F238E27FC236}">
                <a16:creationId xmlns:a16="http://schemas.microsoft.com/office/drawing/2014/main" id="{9ED3B470-9A34-4A12-8BFA-8204468C4D6D}"/>
              </a:ext>
            </a:extLst>
          </p:cNvPr>
          <p:cNvSpPr>
            <a:spLocks noGrp="1"/>
          </p:cNvSpPr>
          <p:nvPr>
            <p:ph type="body" sz="quarter" idx="44" hasCustomPrompt="1"/>
          </p:nvPr>
        </p:nvSpPr>
        <p:spPr>
          <a:xfrm>
            <a:off x="4519509" y="6104575"/>
            <a:ext cx="3152982" cy="519112"/>
          </a:xfrm>
        </p:spPr>
        <p:txBody>
          <a:bodyPr anchor="t"/>
          <a:lstStyle>
            <a:lvl1pPr algn="ctr">
              <a:defRPr sz="2000" b="0"/>
            </a:lvl1pPr>
          </a:lstStyle>
          <a:p>
            <a:pPr lvl="0"/>
            <a:r>
              <a:rPr lang="en-US" dirty="0"/>
              <a:t>Enter text here</a:t>
            </a:r>
            <a:endParaRPr lang="en-GB" dirty="0"/>
          </a:p>
        </p:txBody>
      </p:sp>
      <p:sp>
        <p:nvSpPr>
          <p:cNvPr id="50" name="Picture Placeholder 25">
            <a:extLst>
              <a:ext uri="{FF2B5EF4-FFF2-40B4-BE49-F238E27FC236}">
                <a16:creationId xmlns:a16="http://schemas.microsoft.com/office/drawing/2014/main" id="{6BA9CC25-40BA-4BEE-9903-450C03AEC0EB}"/>
              </a:ext>
            </a:extLst>
          </p:cNvPr>
          <p:cNvSpPr>
            <a:spLocks noGrp="1"/>
          </p:cNvSpPr>
          <p:nvPr>
            <p:ph type="pic" sz="quarter" idx="45" hasCustomPrompt="1"/>
          </p:nvPr>
        </p:nvSpPr>
        <p:spPr>
          <a:xfrm>
            <a:off x="5686425" y="167430"/>
            <a:ext cx="819150" cy="819151"/>
          </a:xfrm>
        </p:spPr>
        <p:txBody>
          <a:bodyPr/>
          <a:lstStyle/>
          <a:p>
            <a:r>
              <a:rPr lang="en-GB" dirty="0"/>
              <a:t> </a:t>
            </a:r>
          </a:p>
        </p:txBody>
      </p:sp>
      <p:sp>
        <p:nvSpPr>
          <p:cNvPr id="51" name="Text Placeholder 19">
            <a:extLst>
              <a:ext uri="{FF2B5EF4-FFF2-40B4-BE49-F238E27FC236}">
                <a16:creationId xmlns:a16="http://schemas.microsoft.com/office/drawing/2014/main" id="{97B4DCF7-8F46-4E8D-B899-3F385091816A}"/>
              </a:ext>
            </a:extLst>
          </p:cNvPr>
          <p:cNvSpPr>
            <a:spLocks noGrp="1"/>
          </p:cNvSpPr>
          <p:nvPr>
            <p:ph type="body" sz="quarter" idx="46" hasCustomPrompt="1"/>
          </p:nvPr>
        </p:nvSpPr>
        <p:spPr>
          <a:xfrm>
            <a:off x="4183380" y="1031984"/>
            <a:ext cx="3825240" cy="519112"/>
          </a:xfrm>
        </p:spPr>
        <p:txBody>
          <a:bodyPr anchor="ctr"/>
          <a:lstStyle>
            <a:lvl1pPr algn="ctr">
              <a:defRPr sz="4000" b="1">
                <a:solidFill>
                  <a:schemeClr val="bg1"/>
                </a:solidFill>
              </a:defRPr>
            </a:lvl1pPr>
          </a:lstStyle>
          <a:p>
            <a:pPr lvl="0"/>
            <a:r>
              <a:rPr lang="en-US" dirty="0"/>
              <a:t>Enter text here</a:t>
            </a:r>
          </a:p>
        </p:txBody>
      </p:sp>
      <p:sp>
        <p:nvSpPr>
          <p:cNvPr id="52" name="Text Placeholder 19">
            <a:extLst>
              <a:ext uri="{FF2B5EF4-FFF2-40B4-BE49-F238E27FC236}">
                <a16:creationId xmlns:a16="http://schemas.microsoft.com/office/drawing/2014/main" id="{C7665C31-37E0-4F98-9DD1-0D002641A3EC}"/>
              </a:ext>
            </a:extLst>
          </p:cNvPr>
          <p:cNvSpPr>
            <a:spLocks noGrp="1"/>
          </p:cNvSpPr>
          <p:nvPr>
            <p:ph type="body" sz="quarter" idx="47" hasCustomPrompt="1"/>
          </p:nvPr>
        </p:nvSpPr>
        <p:spPr>
          <a:xfrm>
            <a:off x="4519509" y="1543158"/>
            <a:ext cx="3152982" cy="519112"/>
          </a:xfrm>
        </p:spPr>
        <p:txBody>
          <a:bodyPr anchor="t"/>
          <a:lstStyle>
            <a:lvl1pPr algn="ctr">
              <a:defRPr sz="2000" b="0">
                <a:solidFill>
                  <a:schemeClr val="bg1"/>
                </a:solidFill>
              </a:defRPr>
            </a:lvl1pPr>
          </a:lstStyle>
          <a:p>
            <a:pPr lvl="0"/>
            <a:r>
              <a:rPr lang="en-US" dirty="0"/>
              <a:t>Enter text here</a:t>
            </a:r>
            <a:endParaRPr lang="en-GB" dirty="0"/>
          </a:p>
        </p:txBody>
      </p:sp>
      <p:sp>
        <p:nvSpPr>
          <p:cNvPr id="25" name="Text Placeholder 21">
            <a:extLst>
              <a:ext uri="{FF2B5EF4-FFF2-40B4-BE49-F238E27FC236}">
                <a16:creationId xmlns:a16="http://schemas.microsoft.com/office/drawing/2014/main" id="{81B9D373-11A3-4529-B6A7-A4354AE78079}"/>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031278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Text">
    <p:bg>
      <p:bgPr>
        <a:solidFill>
          <a:schemeClr val="accen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C396CB-97A0-4E81-9EFD-B5AA03C3DC8C}"/>
              </a:ext>
            </a:extLst>
          </p:cNvPr>
          <p:cNvSpPr>
            <a:spLocks noGrp="1"/>
          </p:cNvSpPr>
          <p:nvPr>
            <p:ph type="body" sz="quarter" idx="26" hasCustomPrompt="1"/>
          </p:nvPr>
        </p:nvSpPr>
        <p:spPr>
          <a:xfrm>
            <a:off x="6095998" y="0"/>
            <a:ext cx="6096002" cy="6858000"/>
          </a:xfrm>
          <a:solidFill>
            <a:schemeClr val="bg1"/>
          </a:solidFill>
        </p:spPr>
        <p:txBody>
          <a:bodyPr/>
          <a:lstStyle/>
          <a:p>
            <a:pPr lvl="0"/>
            <a:r>
              <a:rPr lang="en-GB" dirty="0"/>
              <a:t> </a:t>
            </a:r>
          </a:p>
        </p:txBody>
      </p:sp>
      <p:sp>
        <p:nvSpPr>
          <p:cNvPr id="8" name="Text Placeholder 12">
            <a:extLst>
              <a:ext uri="{FF2B5EF4-FFF2-40B4-BE49-F238E27FC236}">
                <a16:creationId xmlns:a16="http://schemas.microsoft.com/office/drawing/2014/main" id="{B213BA20-783F-4597-A0D7-C9D73C9D5767}"/>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0" name="Title 1">
            <a:extLst>
              <a:ext uri="{FF2B5EF4-FFF2-40B4-BE49-F238E27FC236}">
                <a16:creationId xmlns:a16="http://schemas.microsoft.com/office/drawing/2014/main" id="{BE474588-4093-4409-87DC-17A67B897C03}"/>
              </a:ext>
            </a:extLst>
          </p:cNvPr>
          <p:cNvSpPr>
            <a:spLocks noGrp="1"/>
          </p:cNvSpPr>
          <p:nvPr>
            <p:ph type="title" hasCustomPrompt="1"/>
          </p:nvPr>
        </p:nvSpPr>
        <p:spPr>
          <a:xfrm>
            <a:off x="838200" y="765387"/>
            <a:ext cx="4428066" cy="1419013"/>
          </a:xfrm>
        </p:spPr>
        <p:txBody>
          <a:bodyPr>
            <a:normAutofit/>
          </a:bodyPr>
          <a:lstStyle>
            <a:lvl1pPr>
              <a:defRPr sz="3600">
                <a:solidFill>
                  <a:schemeClr val="bg1"/>
                </a:solidFill>
              </a:defRPr>
            </a:lvl1pPr>
          </a:lstStyle>
          <a:p>
            <a:r>
              <a:rPr lang="en-US" dirty="0"/>
              <a:t>Enter title here</a:t>
            </a:r>
            <a:endParaRPr lang="en-GB" dirty="0"/>
          </a:p>
        </p:txBody>
      </p:sp>
      <p:sp>
        <p:nvSpPr>
          <p:cNvPr id="11" name="Text Placeholder 11">
            <a:extLst>
              <a:ext uri="{FF2B5EF4-FFF2-40B4-BE49-F238E27FC236}">
                <a16:creationId xmlns:a16="http://schemas.microsoft.com/office/drawing/2014/main" id="{2DC7D589-3D96-4925-BF36-B86F322FB32A}"/>
              </a:ext>
            </a:extLst>
          </p:cNvPr>
          <p:cNvSpPr>
            <a:spLocks noGrp="1"/>
          </p:cNvSpPr>
          <p:nvPr>
            <p:ph type="body" sz="quarter" idx="25" hasCustomPrompt="1"/>
          </p:nvPr>
        </p:nvSpPr>
        <p:spPr>
          <a:xfrm>
            <a:off x="838200" y="2882900"/>
            <a:ext cx="4428066" cy="3477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9">
            <a:extLst>
              <a:ext uri="{FF2B5EF4-FFF2-40B4-BE49-F238E27FC236}">
                <a16:creationId xmlns:a16="http://schemas.microsoft.com/office/drawing/2014/main" id="{069CF57B-B96E-407E-B04F-3E20E8ABF6F0}"/>
              </a:ext>
            </a:extLst>
          </p:cNvPr>
          <p:cNvSpPr>
            <a:spLocks noGrp="1"/>
          </p:cNvSpPr>
          <p:nvPr>
            <p:ph type="body" sz="quarter" idx="24" hasCustomPrompt="1"/>
          </p:nvPr>
        </p:nvSpPr>
        <p:spPr>
          <a:xfrm>
            <a:off x="838199" y="2370138"/>
            <a:ext cx="4428065" cy="385762"/>
          </a:xfrm>
        </p:spPr>
        <p:txBody>
          <a:bodyPr anchor="ctr"/>
          <a:lstStyle>
            <a:lvl1pPr algn="l">
              <a:defRPr sz="2000" b="1">
                <a:solidFill>
                  <a:schemeClr val="bg1"/>
                </a:solidFill>
              </a:defRPr>
            </a:lvl1pPr>
          </a:lstStyle>
          <a:p>
            <a:pPr lvl="0"/>
            <a:r>
              <a:rPr lang="en-US" dirty="0"/>
              <a:t>Enter text here</a:t>
            </a:r>
          </a:p>
        </p:txBody>
      </p:sp>
      <p:sp>
        <p:nvSpPr>
          <p:cNvPr id="15" name="Text Placeholder 21">
            <a:extLst>
              <a:ext uri="{FF2B5EF4-FFF2-40B4-BE49-F238E27FC236}">
                <a16:creationId xmlns:a16="http://schemas.microsoft.com/office/drawing/2014/main" id="{5146DAAD-AD22-475A-9968-BFE63C25F702}"/>
              </a:ext>
            </a:extLst>
          </p:cNvPr>
          <p:cNvSpPr>
            <a:spLocks noGrp="1"/>
          </p:cNvSpPr>
          <p:nvPr>
            <p:ph type="body" sz="quarter" idx="17" hasCustomPrompt="1"/>
          </p:nvPr>
        </p:nvSpPr>
        <p:spPr>
          <a:xfrm>
            <a:off x="10999893" y="184729"/>
            <a:ext cx="973032" cy="39176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16" name="Text Placeholder 11">
            <a:extLst>
              <a:ext uri="{FF2B5EF4-FFF2-40B4-BE49-F238E27FC236}">
                <a16:creationId xmlns:a16="http://schemas.microsoft.com/office/drawing/2014/main" id="{115C7072-5AB2-4556-A60F-3CEA9BDEC2B7}"/>
              </a:ext>
            </a:extLst>
          </p:cNvPr>
          <p:cNvSpPr>
            <a:spLocks noGrp="1"/>
          </p:cNvSpPr>
          <p:nvPr>
            <p:ph type="body" sz="quarter" idx="27" hasCustomPrompt="1"/>
          </p:nvPr>
        </p:nvSpPr>
        <p:spPr>
          <a:xfrm>
            <a:off x="6934197" y="2882900"/>
            <a:ext cx="4428066" cy="34772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9">
            <a:extLst>
              <a:ext uri="{FF2B5EF4-FFF2-40B4-BE49-F238E27FC236}">
                <a16:creationId xmlns:a16="http://schemas.microsoft.com/office/drawing/2014/main" id="{9DFA03BD-6ECA-47E6-9B7E-CA8D11107D6C}"/>
              </a:ext>
            </a:extLst>
          </p:cNvPr>
          <p:cNvSpPr>
            <a:spLocks noGrp="1"/>
          </p:cNvSpPr>
          <p:nvPr>
            <p:ph type="body" sz="quarter" idx="28" hasCustomPrompt="1"/>
          </p:nvPr>
        </p:nvSpPr>
        <p:spPr>
          <a:xfrm>
            <a:off x="6934198" y="2370138"/>
            <a:ext cx="4428065" cy="385762"/>
          </a:xfrm>
        </p:spPr>
        <p:txBody>
          <a:bodyPr anchor="ctr"/>
          <a:lstStyle>
            <a:lvl1pPr algn="l">
              <a:defRPr sz="2000" b="1">
                <a:solidFill>
                  <a:schemeClr val="tx1"/>
                </a:solidFill>
              </a:defRPr>
            </a:lvl1pPr>
          </a:lstStyle>
          <a:p>
            <a:pPr lvl="0"/>
            <a:r>
              <a:rPr lang="en-US" dirty="0"/>
              <a:t>Enter text here</a:t>
            </a:r>
          </a:p>
        </p:txBody>
      </p:sp>
      <p:sp>
        <p:nvSpPr>
          <p:cNvPr id="19" name="Text Placeholder 13">
            <a:extLst>
              <a:ext uri="{FF2B5EF4-FFF2-40B4-BE49-F238E27FC236}">
                <a16:creationId xmlns:a16="http://schemas.microsoft.com/office/drawing/2014/main" id="{210D9E1D-3322-4484-B041-77EA82265309}"/>
              </a:ext>
            </a:extLst>
          </p:cNvPr>
          <p:cNvSpPr>
            <a:spLocks noGrp="1"/>
          </p:cNvSpPr>
          <p:nvPr>
            <p:ph type="body" sz="quarter" idx="29" hasCustomPrompt="1"/>
          </p:nvPr>
        </p:nvSpPr>
        <p:spPr>
          <a:xfrm>
            <a:off x="6934197" y="1163658"/>
            <a:ext cx="1019257" cy="1020742"/>
          </a:xfrm>
          <a:prstGeom prst="ellipse">
            <a:avLst/>
          </a:prstGeom>
          <a:solidFill>
            <a:schemeClr val="accent1">
              <a:lumMod val="20000"/>
              <a:lumOff val="80000"/>
            </a:schemeClr>
          </a:solidFill>
        </p:spPr>
        <p:txBody>
          <a:bodyPr/>
          <a:lstStyle>
            <a:lvl1pPr>
              <a:defRPr/>
            </a:lvl1pPr>
          </a:lstStyle>
          <a:p>
            <a:pPr lvl="0"/>
            <a:r>
              <a:rPr lang="en-US" dirty="0"/>
              <a:t> </a:t>
            </a:r>
            <a:endParaRPr lang="en-GB" dirty="0"/>
          </a:p>
        </p:txBody>
      </p:sp>
      <p:sp>
        <p:nvSpPr>
          <p:cNvPr id="20" name="Picture Placeholder 25">
            <a:extLst>
              <a:ext uri="{FF2B5EF4-FFF2-40B4-BE49-F238E27FC236}">
                <a16:creationId xmlns:a16="http://schemas.microsoft.com/office/drawing/2014/main" id="{4F4DE6B9-A20B-4F34-8B77-39D90FF36965}"/>
              </a:ext>
            </a:extLst>
          </p:cNvPr>
          <p:cNvSpPr>
            <a:spLocks noGrp="1"/>
          </p:cNvSpPr>
          <p:nvPr>
            <p:ph type="pic" sz="quarter" idx="30" hasCustomPrompt="1"/>
          </p:nvPr>
        </p:nvSpPr>
        <p:spPr>
          <a:xfrm>
            <a:off x="7144434" y="1374637"/>
            <a:ext cx="598782" cy="598784"/>
          </a:xfrm>
        </p:spPr>
        <p:txBody>
          <a:bodyPr/>
          <a:lstStyle>
            <a:lvl1pPr rtl="0">
              <a:defRPr/>
            </a:lvl1pPr>
          </a:lstStyle>
          <a:p>
            <a:r>
              <a:rPr lang="en-GB" dirty="0"/>
              <a:t> </a:t>
            </a:r>
          </a:p>
        </p:txBody>
      </p:sp>
    </p:spTree>
    <p:extLst>
      <p:ext uri="{BB962C8B-B14F-4D97-AF65-F5344CB8AC3E}">
        <p14:creationId xmlns:p14="http://schemas.microsoft.com/office/powerpoint/2010/main" val="2029742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1">
            <a:extLst>
              <a:ext uri="{FF2B5EF4-FFF2-40B4-BE49-F238E27FC236}">
                <a16:creationId xmlns:a16="http://schemas.microsoft.com/office/drawing/2014/main" id="{5860A5BF-A6E9-46BB-BBDB-19FA73420870}"/>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398992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1">
            <a:extLst>
              <a:ext uri="{FF2B5EF4-FFF2-40B4-BE49-F238E27FC236}">
                <a16:creationId xmlns:a16="http://schemas.microsoft.com/office/drawing/2014/main" id="{5860A5BF-A6E9-46BB-BBDB-19FA73420870}"/>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4" name="Chart Placeholder 3">
            <a:extLst>
              <a:ext uri="{FF2B5EF4-FFF2-40B4-BE49-F238E27FC236}">
                <a16:creationId xmlns:a16="http://schemas.microsoft.com/office/drawing/2014/main" id="{0CBE64F8-D530-4542-B75B-138AA7E15AD2}"/>
              </a:ext>
            </a:extLst>
          </p:cNvPr>
          <p:cNvSpPr>
            <a:spLocks noGrp="1"/>
          </p:cNvSpPr>
          <p:nvPr>
            <p:ph type="chart" sz="quarter" idx="27" hasCustomPrompt="1"/>
          </p:nvPr>
        </p:nvSpPr>
        <p:spPr>
          <a:xfrm>
            <a:off x="5601652" y="993748"/>
            <a:ext cx="5667375" cy="4870503"/>
          </a:xfrm>
        </p:spPr>
        <p:txBody>
          <a:bodyPr anchor="ctr"/>
          <a:lstStyle>
            <a:lvl1pPr algn="ctr">
              <a:defRPr sz="1800"/>
            </a:lvl1pPr>
          </a:lstStyle>
          <a:p>
            <a:r>
              <a:rPr lang="en-GB" dirty="0"/>
              <a:t>Click icon to insert chart</a:t>
            </a:r>
          </a:p>
        </p:txBody>
      </p:sp>
    </p:spTree>
    <p:extLst>
      <p:ext uri="{BB962C8B-B14F-4D97-AF65-F5344CB8AC3E}">
        <p14:creationId xmlns:p14="http://schemas.microsoft.com/office/powerpoint/2010/main" val="1574991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1">
            <a:extLst>
              <a:ext uri="{FF2B5EF4-FFF2-40B4-BE49-F238E27FC236}">
                <a16:creationId xmlns:a16="http://schemas.microsoft.com/office/drawing/2014/main" id="{5860A5BF-A6E9-46BB-BBDB-19FA73420870}"/>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5" name="Table Placeholder 4">
            <a:extLst>
              <a:ext uri="{FF2B5EF4-FFF2-40B4-BE49-F238E27FC236}">
                <a16:creationId xmlns:a16="http://schemas.microsoft.com/office/drawing/2014/main" id="{7095F92E-F311-4899-9684-47884B1FF7AE}"/>
              </a:ext>
            </a:extLst>
          </p:cNvPr>
          <p:cNvSpPr>
            <a:spLocks noGrp="1"/>
          </p:cNvSpPr>
          <p:nvPr>
            <p:ph type="tbl" sz="quarter" idx="28" hasCustomPrompt="1"/>
          </p:nvPr>
        </p:nvSpPr>
        <p:spPr>
          <a:xfrm>
            <a:off x="5601652" y="993748"/>
            <a:ext cx="5667375" cy="4870503"/>
          </a:xfrm>
        </p:spPr>
        <p:txBody>
          <a:bodyPr anchor="ctr"/>
          <a:lstStyle>
            <a:lvl1pPr algn="ctr">
              <a:defRPr sz="1800"/>
            </a:lvl1pPr>
          </a:lstStyle>
          <a:p>
            <a:r>
              <a:rPr lang="en-GB" dirty="0"/>
              <a:t>Click icon to insert table</a:t>
            </a:r>
          </a:p>
        </p:txBody>
      </p:sp>
    </p:spTree>
    <p:extLst>
      <p:ext uri="{BB962C8B-B14F-4D97-AF65-F5344CB8AC3E}">
        <p14:creationId xmlns:p14="http://schemas.microsoft.com/office/powerpoint/2010/main" val="1816857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Text and Imag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0F8AC014-7E85-4B90-9903-85EDE7FF785A}"/>
              </a:ext>
            </a:extLst>
          </p:cNvPr>
          <p:cNvSpPr>
            <a:spLocks noGrp="1"/>
          </p:cNvSpPr>
          <p:nvPr>
            <p:ph type="pic" sz="quarter" idx="27" hasCustomPrompt="1"/>
          </p:nvPr>
        </p:nvSpPr>
        <p:spPr>
          <a:xfrm>
            <a:off x="4678680" y="0"/>
            <a:ext cx="7513320" cy="6858000"/>
          </a:xfrm>
        </p:spPr>
        <p:txBody>
          <a:bodyPr/>
          <a:lstStyle>
            <a:lvl1pPr algn="ctr">
              <a:defRPr/>
            </a:lvl1pPr>
          </a:lstStyle>
          <a:p>
            <a:r>
              <a:rPr lang="en-GB" dirty="0"/>
              <a:t>Click icon to insert image</a:t>
            </a:r>
          </a:p>
        </p:txBody>
      </p:sp>
      <p:sp>
        <p:nvSpPr>
          <p:cNvPr id="11" name="Text Placeholder 21">
            <a:extLst>
              <a:ext uri="{FF2B5EF4-FFF2-40B4-BE49-F238E27FC236}">
                <a16:creationId xmlns:a16="http://schemas.microsoft.com/office/drawing/2014/main" id="{BB91A243-6706-44E9-B0D0-9D0D0969566A}"/>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396387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w/ Image">
    <p:bg>
      <p:bgPr>
        <a:solidFill>
          <a:schemeClr val="bg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5BFC37DE-BFAA-45BB-A849-A9A099BD08EF}"/>
              </a:ext>
            </a:extLst>
          </p:cNvPr>
          <p:cNvSpPr>
            <a:spLocks noGrp="1"/>
          </p:cNvSpPr>
          <p:nvPr>
            <p:ph type="title" hasCustomPrompt="1"/>
          </p:nvPr>
        </p:nvSpPr>
        <p:spPr>
          <a:xfrm>
            <a:off x="838200" y="765387"/>
            <a:ext cx="4428066" cy="1419013"/>
          </a:xfrm>
        </p:spPr>
        <p:txBody>
          <a:bodyPr>
            <a:normAutofit/>
          </a:bodyPr>
          <a:lstStyle>
            <a:lvl1pPr>
              <a:defRPr sz="3600">
                <a:solidFill>
                  <a:schemeClr val="tx1"/>
                </a:solidFill>
              </a:defRPr>
            </a:lvl1pPr>
          </a:lstStyle>
          <a:p>
            <a:r>
              <a:rPr lang="en-US" dirty="0"/>
              <a:t>Enter title here</a:t>
            </a:r>
            <a:endParaRPr lang="en-GB" dirty="0"/>
          </a:p>
        </p:txBody>
      </p:sp>
      <p:sp>
        <p:nvSpPr>
          <p:cNvPr id="5" name="Text Placeholder 11">
            <a:extLst>
              <a:ext uri="{FF2B5EF4-FFF2-40B4-BE49-F238E27FC236}">
                <a16:creationId xmlns:a16="http://schemas.microsoft.com/office/drawing/2014/main" id="{0F231AC8-D930-4EE2-9C46-6CCE8B088A2A}"/>
              </a:ext>
            </a:extLst>
          </p:cNvPr>
          <p:cNvSpPr>
            <a:spLocks noGrp="1"/>
          </p:cNvSpPr>
          <p:nvPr>
            <p:ph type="body" sz="quarter" idx="25" hasCustomPrompt="1"/>
          </p:nvPr>
        </p:nvSpPr>
        <p:spPr>
          <a:xfrm>
            <a:off x="838200" y="2882900"/>
            <a:ext cx="6888480" cy="3477260"/>
          </a:xfrm>
        </p:spPr>
        <p:txBody>
          <a:bodyPr numCol="2" spcCol="54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9">
            <a:extLst>
              <a:ext uri="{FF2B5EF4-FFF2-40B4-BE49-F238E27FC236}">
                <a16:creationId xmlns:a16="http://schemas.microsoft.com/office/drawing/2014/main" id="{6978E30B-1107-4689-979A-0922EB2808BC}"/>
              </a:ext>
            </a:extLst>
          </p:cNvPr>
          <p:cNvSpPr>
            <a:spLocks noGrp="1"/>
          </p:cNvSpPr>
          <p:nvPr>
            <p:ph type="body" sz="quarter" idx="24" hasCustomPrompt="1"/>
          </p:nvPr>
        </p:nvSpPr>
        <p:spPr>
          <a:xfrm>
            <a:off x="838199" y="2370138"/>
            <a:ext cx="6888480" cy="385762"/>
          </a:xfrm>
        </p:spPr>
        <p:txBody>
          <a:bodyPr anchor="ctr"/>
          <a:lstStyle>
            <a:lvl1pPr algn="l">
              <a:defRPr sz="2000" b="1">
                <a:solidFill>
                  <a:schemeClr val="tx1"/>
                </a:solidFill>
              </a:defRPr>
            </a:lvl1pPr>
          </a:lstStyle>
          <a:p>
            <a:pPr lvl="0"/>
            <a:r>
              <a:rPr lang="en-US" dirty="0"/>
              <a:t>Enter text here</a:t>
            </a:r>
          </a:p>
        </p:txBody>
      </p:sp>
      <p:sp>
        <p:nvSpPr>
          <p:cNvPr id="10" name="Picture Placeholder 25">
            <a:extLst>
              <a:ext uri="{FF2B5EF4-FFF2-40B4-BE49-F238E27FC236}">
                <a16:creationId xmlns:a16="http://schemas.microsoft.com/office/drawing/2014/main" id="{DC4D0351-3EED-43BB-B354-BA8A60FB1C98}"/>
              </a:ext>
            </a:extLst>
          </p:cNvPr>
          <p:cNvSpPr>
            <a:spLocks noGrp="1"/>
          </p:cNvSpPr>
          <p:nvPr>
            <p:ph type="pic" sz="quarter" idx="33" hasCustomPrompt="1"/>
          </p:nvPr>
        </p:nvSpPr>
        <p:spPr>
          <a:xfrm>
            <a:off x="8128000" y="0"/>
            <a:ext cx="4064000" cy="6858001"/>
          </a:xfrm>
        </p:spPr>
        <p:txBody>
          <a:bodyPr anchor="ctr"/>
          <a:lstStyle>
            <a:lvl1pPr algn="ctr">
              <a:defRPr>
                <a:solidFill>
                  <a:schemeClr val="tx1"/>
                </a:solidFill>
              </a:defRPr>
            </a:lvl1pPr>
          </a:lstStyle>
          <a:p>
            <a:r>
              <a:rPr lang="en-GB" dirty="0"/>
              <a:t>Click icon to insert image</a:t>
            </a:r>
          </a:p>
        </p:txBody>
      </p:sp>
      <p:sp>
        <p:nvSpPr>
          <p:cNvPr id="9" name="Text Placeholder 21">
            <a:extLst>
              <a:ext uri="{FF2B5EF4-FFF2-40B4-BE49-F238E27FC236}">
                <a16:creationId xmlns:a16="http://schemas.microsoft.com/office/drawing/2014/main" id="{3946F407-8722-4B60-A82B-8BCF5662B1EA}"/>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986937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anel">
    <p:bg>
      <p:bgPr>
        <a:solidFill>
          <a:schemeClr val="bg1"/>
        </a:solid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A4FE0933-B70D-4750-A2FF-DF1165B2765E}"/>
              </a:ext>
            </a:extLst>
          </p:cNvPr>
          <p:cNvSpPr>
            <a:spLocks noGrp="1"/>
          </p:cNvSpPr>
          <p:nvPr>
            <p:ph type="body" sz="quarter" idx="27" hasCustomPrompt="1"/>
          </p:nvPr>
        </p:nvSpPr>
        <p:spPr>
          <a:xfrm>
            <a:off x="9357360" y="0"/>
            <a:ext cx="2834640" cy="6858000"/>
          </a:xfrm>
          <a:solidFill>
            <a:schemeClr val="accent1">
              <a:lumMod val="20000"/>
              <a:lumOff val="80000"/>
            </a:schemeClr>
          </a:solidFill>
        </p:spPr>
        <p:txBody>
          <a:bodyPr/>
          <a:lstStyle>
            <a:lvl1pPr>
              <a:defRPr/>
            </a:lvl1pPr>
          </a:lstStyle>
          <a:p>
            <a:pPr lvl="0"/>
            <a:r>
              <a:rPr lang="en-GB" dirty="0"/>
              <a:t>  </a:t>
            </a:r>
          </a:p>
        </p:txBody>
      </p:sp>
      <p:sp>
        <p:nvSpPr>
          <p:cNvPr id="9" name="Text Placeholder 12">
            <a:extLst>
              <a:ext uri="{FF2B5EF4-FFF2-40B4-BE49-F238E27FC236}">
                <a16:creationId xmlns:a16="http://schemas.microsoft.com/office/drawing/2014/main" id="{7F2CB2FE-802C-4FE2-B34E-41ED74C9AE4A}"/>
              </a:ext>
            </a:extLst>
          </p:cNvPr>
          <p:cNvSpPr>
            <a:spLocks noGrp="1"/>
          </p:cNvSpPr>
          <p:nvPr>
            <p:ph type="body" sz="quarter" idx="18" hasCustomPrompt="1"/>
          </p:nvPr>
        </p:nvSpPr>
        <p:spPr>
          <a:xfrm>
            <a:off x="0" y="0"/>
            <a:ext cx="4678680" cy="6858000"/>
          </a:xfrm>
          <a:solidFill>
            <a:schemeClr val="accent2"/>
          </a:solidFill>
        </p:spPr>
        <p:txBody>
          <a:bodyPr/>
          <a:lstStyle>
            <a:lvl1pPr>
              <a:defRPr/>
            </a:lvl1pPr>
          </a:lstStyle>
          <a:p>
            <a:pPr lvl="0"/>
            <a:r>
              <a:rPr lang="en-GB" dirty="0"/>
              <a:t>  </a:t>
            </a:r>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5BFC37DE-BFAA-45BB-A849-A9A099BD08EF}"/>
              </a:ext>
            </a:extLst>
          </p:cNvPr>
          <p:cNvSpPr>
            <a:spLocks noGrp="1"/>
          </p:cNvSpPr>
          <p:nvPr>
            <p:ph type="title" hasCustomPrompt="1"/>
          </p:nvPr>
        </p:nvSpPr>
        <p:spPr>
          <a:xfrm>
            <a:off x="838200" y="1486218"/>
            <a:ext cx="3459480" cy="1193482"/>
          </a:xfrm>
        </p:spPr>
        <p:txBody>
          <a:bodyPr anchor="b">
            <a:normAutofit/>
          </a:bodyPr>
          <a:lstStyle>
            <a:lvl1pPr>
              <a:defRPr sz="3600">
                <a:solidFill>
                  <a:schemeClr val="bg1"/>
                </a:solidFill>
              </a:defRPr>
            </a:lvl1pPr>
          </a:lstStyle>
          <a:p>
            <a:r>
              <a:rPr lang="en-US" dirty="0"/>
              <a:t>Enter title here</a:t>
            </a:r>
            <a:endParaRPr lang="en-GB" dirty="0"/>
          </a:p>
        </p:txBody>
      </p:sp>
      <p:sp>
        <p:nvSpPr>
          <p:cNvPr id="5" name="Text Placeholder 11">
            <a:extLst>
              <a:ext uri="{FF2B5EF4-FFF2-40B4-BE49-F238E27FC236}">
                <a16:creationId xmlns:a16="http://schemas.microsoft.com/office/drawing/2014/main" id="{0F231AC8-D930-4EE2-9C46-6CCE8B088A2A}"/>
              </a:ext>
            </a:extLst>
          </p:cNvPr>
          <p:cNvSpPr>
            <a:spLocks noGrp="1"/>
          </p:cNvSpPr>
          <p:nvPr>
            <p:ph type="body" sz="quarter" idx="25" hasCustomPrompt="1"/>
          </p:nvPr>
        </p:nvSpPr>
        <p:spPr>
          <a:xfrm>
            <a:off x="838200" y="2865438"/>
            <a:ext cx="3459480" cy="2034222"/>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3">
            <a:extLst>
              <a:ext uri="{FF2B5EF4-FFF2-40B4-BE49-F238E27FC236}">
                <a16:creationId xmlns:a16="http://schemas.microsoft.com/office/drawing/2014/main" id="{AF8A90FF-AFE3-40D4-8659-EC41D2A05450}"/>
              </a:ext>
            </a:extLst>
          </p:cNvPr>
          <p:cNvSpPr>
            <a:spLocks noGrp="1"/>
          </p:cNvSpPr>
          <p:nvPr>
            <p:ph type="body" sz="quarter" idx="29" hasCustomPrompt="1"/>
          </p:nvPr>
        </p:nvSpPr>
        <p:spPr>
          <a:xfrm>
            <a:off x="960117" y="247396"/>
            <a:ext cx="1019257" cy="1020742"/>
          </a:xfrm>
          <a:prstGeom prst="ellipse">
            <a:avLst/>
          </a:prstGeom>
          <a:solidFill>
            <a:schemeClr val="bg1"/>
          </a:solidFill>
        </p:spPr>
        <p:txBody>
          <a:bodyPr/>
          <a:lstStyle>
            <a:lvl1pPr>
              <a:defRPr/>
            </a:lvl1pPr>
          </a:lstStyle>
          <a:p>
            <a:pPr lvl="0"/>
            <a:r>
              <a:rPr lang="en-US" dirty="0"/>
              <a:t> </a:t>
            </a:r>
            <a:endParaRPr lang="en-GB" dirty="0"/>
          </a:p>
        </p:txBody>
      </p:sp>
      <p:sp>
        <p:nvSpPr>
          <p:cNvPr id="16" name="Picture Placeholder 25">
            <a:extLst>
              <a:ext uri="{FF2B5EF4-FFF2-40B4-BE49-F238E27FC236}">
                <a16:creationId xmlns:a16="http://schemas.microsoft.com/office/drawing/2014/main" id="{A2B34FBE-42E6-459E-B3DB-C573B1B5216B}"/>
              </a:ext>
            </a:extLst>
          </p:cNvPr>
          <p:cNvSpPr>
            <a:spLocks noGrp="1"/>
          </p:cNvSpPr>
          <p:nvPr>
            <p:ph type="pic" sz="quarter" idx="30" hasCustomPrompt="1"/>
          </p:nvPr>
        </p:nvSpPr>
        <p:spPr>
          <a:xfrm>
            <a:off x="1170354" y="458375"/>
            <a:ext cx="598782" cy="598784"/>
          </a:xfrm>
        </p:spPr>
        <p:txBody>
          <a:bodyPr/>
          <a:lstStyle>
            <a:lvl1pPr rtl="0">
              <a:defRPr/>
            </a:lvl1pPr>
          </a:lstStyle>
          <a:p>
            <a:r>
              <a:rPr lang="en-GB" dirty="0"/>
              <a:t> </a:t>
            </a:r>
          </a:p>
        </p:txBody>
      </p:sp>
      <p:sp>
        <p:nvSpPr>
          <p:cNvPr id="11" name="Text Placeholder 21">
            <a:extLst>
              <a:ext uri="{FF2B5EF4-FFF2-40B4-BE49-F238E27FC236}">
                <a16:creationId xmlns:a16="http://schemas.microsoft.com/office/drawing/2014/main" id="{9776E766-F47C-41E0-ADAF-54191BD50E2B}"/>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10" name="Text Placeholder 11">
            <a:extLst>
              <a:ext uri="{FF2B5EF4-FFF2-40B4-BE49-F238E27FC236}">
                <a16:creationId xmlns:a16="http://schemas.microsoft.com/office/drawing/2014/main" id="{0C83B98D-7AEF-4905-B1C2-FDD82CDD8767}"/>
              </a:ext>
            </a:extLst>
          </p:cNvPr>
          <p:cNvSpPr>
            <a:spLocks noGrp="1"/>
          </p:cNvSpPr>
          <p:nvPr>
            <p:ph type="body" sz="quarter" idx="31" hasCustomPrompt="1"/>
          </p:nvPr>
        </p:nvSpPr>
        <p:spPr>
          <a:xfrm>
            <a:off x="5288280" y="2865438"/>
            <a:ext cx="3459480" cy="2034222"/>
          </a:xfrm>
        </p:spPr>
        <p:txBody>
          <a:bodyPr numCol="1" spcCol="360000"/>
          <a:lstStyle>
            <a:lvl1pPr>
              <a:defRPr>
                <a:solidFill>
                  <a:srgbClr val="4B4B4A"/>
                </a:solidFill>
              </a:defRPr>
            </a:lvl1pPr>
            <a:lvl2pPr>
              <a:defRPr>
                <a:solidFill>
                  <a:srgbClr val="4B4B4A"/>
                </a:solidFill>
              </a:defRPr>
            </a:lvl2pPr>
            <a:lvl3pPr>
              <a:defRPr>
                <a:solidFill>
                  <a:srgbClr val="4B4B4A"/>
                </a:solidFill>
              </a:defRPr>
            </a:lvl3pPr>
            <a:lvl4pPr>
              <a:defRPr>
                <a:solidFill>
                  <a:srgbClr val="4B4B4A"/>
                </a:solidFill>
              </a:defRPr>
            </a:lvl4pPr>
            <a:lvl5pPr>
              <a:defRPr>
                <a:solidFill>
                  <a:srgbClr val="4B4B4A"/>
                </a:solidFill>
              </a:defRPr>
            </a:lvl5pPr>
          </a:lstStyle>
          <a:p>
            <a:pPr lvl="0"/>
            <a:r>
              <a:rPr lang="en-US" dirty="0"/>
              <a:t>Enter text here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2860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9" name="Title 1">
            <a:extLst>
              <a:ext uri="{FF2B5EF4-FFF2-40B4-BE49-F238E27FC236}">
                <a16:creationId xmlns:a16="http://schemas.microsoft.com/office/drawing/2014/main" id="{2618783F-56A5-412F-881B-D2F549C87EDE}"/>
              </a:ext>
            </a:extLst>
          </p:cNvPr>
          <p:cNvSpPr>
            <a:spLocks noGrp="1"/>
          </p:cNvSpPr>
          <p:nvPr>
            <p:ph type="title" hasCustomPrompt="1"/>
          </p:nvPr>
        </p:nvSpPr>
        <p:spPr>
          <a:xfrm>
            <a:off x="838200" y="765387"/>
            <a:ext cx="3505200" cy="1419013"/>
          </a:xfrm>
        </p:spPr>
        <p:txBody>
          <a:bodyPr>
            <a:normAutofit/>
          </a:bodyPr>
          <a:lstStyle>
            <a:lvl1pPr>
              <a:defRPr sz="3600">
                <a:solidFill>
                  <a:schemeClr val="tx1"/>
                </a:solidFill>
              </a:defRPr>
            </a:lvl1pPr>
          </a:lstStyle>
          <a:p>
            <a:r>
              <a:rPr lang="en-US" dirty="0"/>
              <a:t>Enter title here</a:t>
            </a:r>
            <a:endParaRPr lang="en-GB" dirty="0"/>
          </a:p>
        </p:txBody>
      </p:sp>
      <p:sp>
        <p:nvSpPr>
          <p:cNvPr id="5" name="Text Placeholder 21">
            <a:extLst>
              <a:ext uri="{FF2B5EF4-FFF2-40B4-BE49-F238E27FC236}">
                <a16:creationId xmlns:a16="http://schemas.microsoft.com/office/drawing/2014/main" id="{122B36AD-C68F-42AC-8DF8-D011DFA63972}"/>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76894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6334C550-2F7F-43DE-BBA6-51244CCF0BF3}"/>
              </a:ext>
            </a:extLst>
          </p:cNvPr>
          <p:cNvSpPr>
            <a:spLocks noGrp="1"/>
          </p:cNvSpPr>
          <p:nvPr>
            <p:ph type="title" hasCustomPrompt="1"/>
          </p:nvPr>
        </p:nvSpPr>
        <p:spPr>
          <a:xfrm>
            <a:off x="838200" y="765387"/>
            <a:ext cx="3505200" cy="1419013"/>
          </a:xfrm>
        </p:spPr>
        <p:txBody>
          <a:bodyPr>
            <a:normAutofit/>
          </a:bodyPr>
          <a:lstStyle>
            <a:lvl1pPr>
              <a:defRPr sz="3600">
                <a:solidFill>
                  <a:schemeClr val="bg1"/>
                </a:solidFill>
              </a:defRPr>
            </a:lvl1pPr>
          </a:lstStyle>
          <a:p>
            <a:r>
              <a:rPr lang="en-US" dirty="0"/>
              <a:t>Enter title here</a:t>
            </a:r>
            <a:endParaRPr lang="en-GB" dirty="0"/>
          </a:p>
        </p:txBody>
      </p:sp>
      <p:sp>
        <p:nvSpPr>
          <p:cNvPr id="5" name="Text Placeholder 21">
            <a:extLst>
              <a:ext uri="{FF2B5EF4-FFF2-40B4-BE49-F238E27FC236}">
                <a16:creationId xmlns:a16="http://schemas.microsoft.com/office/drawing/2014/main" id="{701E94A0-622A-44C3-88FC-5999F7712E5D}"/>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1515476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Teal">
    <p:bg>
      <p:bgPr>
        <a:solidFill>
          <a:schemeClr val="accent2"/>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BF7D30B9-7F02-4908-85A9-10507E33250E}"/>
              </a:ext>
            </a:extLst>
          </p:cNvPr>
          <p:cNvSpPr>
            <a:spLocks noGrp="1"/>
          </p:cNvSpPr>
          <p:nvPr>
            <p:ph type="title" hasCustomPrompt="1"/>
          </p:nvPr>
        </p:nvSpPr>
        <p:spPr>
          <a:xfrm>
            <a:off x="838200" y="765387"/>
            <a:ext cx="3505200" cy="1419013"/>
          </a:xfrm>
        </p:spPr>
        <p:txBody>
          <a:bodyPr>
            <a:normAutofit/>
          </a:bodyPr>
          <a:lstStyle>
            <a:lvl1pPr>
              <a:defRPr sz="3600">
                <a:solidFill>
                  <a:schemeClr val="bg1"/>
                </a:solidFill>
              </a:defRPr>
            </a:lvl1pPr>
          </a:lstStyle>
          <a:p>
            <a:r>
              <a:rPr lang="en-US" dirty="0"/>
              <a:t>Enter title here</a:t>
            </a:r>
            <a:endParaRPr lang="en-GB" dirty="0"/>
          </a:p>
        </p:txBody>
      </p:sp>
      <p:sp>
        <p:nvSpPr>
          <p:cNvPr id="5" name="Text Placeholder 21">
            <a:extLst>
              <a:ext uri="{FF2B5EF4-FFF2-40B4-BE49-F238E27FC236}">
                <a16:creationId xmlns:a16="http://schemas.microsoft.com/office/drawing/2014/main" id="{FA888896-8903-436F-B49D-3AEB91E66422}"/>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3094494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a:alphaModFix amt="96000"/>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2550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a:alphaModFix amt="96000"/>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52394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a:alphaModFix amt="96000"/>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60086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dirty="0"/>
              <a:t>Click on icon to place image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py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10515600" cy="945977"/>
          </a:xfrm>
        </p:spPr>
        <p:txBody>
          <a:bodyPr anchor="t"/>
          <a:lstStyle>
            <a:lvl1pPr>
              <a:defRPr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489857" y="1487256"/>
            <a:ext cx="10515600" cy="435133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Tree>
    <p:extLst>
      <p:ext uri="{BB962C8B-B14F-4D97-AF65-F5344CB8AC3E}">
        <p14:creationId xmlns:p14="http://schemas.microsoft.com/office/powerpoint/2010/main" val="65667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945977"/>
          </a:xfrm>
        </p:spPr>
        <p:txBody>
          <a:bodyPr anchor="t"/>
          <a:lstStyle>
            <a:lvl1pPr>
              <a:defRPr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489857" y="1487256"/>
            <a:ext cx="5910943" cy="435133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dirty="0"/>
              <a:t>Click on icon to place image</a:t>
            </a:r>
          </a:p>
        </p:txBody>
      </p:sp>
    </p:spTree>
    <p:extLst>
      <p:ext uri="{BB962C8B-B14F-4D97-AF65-F5344CB8AC3E}">
        <p14:creationId xmlns:p14="http://schemas.microsoft.com/office/powerpoint/2010/main" val="18940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5/3/23</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54409616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81" r:id="rId4"/>
    <p:sldLayoutId id="2147483682" r:id="rId5"/>
    <p:sldLayoutId id="2147483684" r:id="rId6"/>
    <p:sldLayoutId id="2147483670" r:id="rId7"/>
    <p:sldLayoutId id="2147483650" r:id="rId8"/>
    <p:sldLayoutId id="2147483660" r:id="rId9"/>
    <p:sldLayoutId id="2147483677" r:id="rId10"/>
    <p:sldLayoutId id="2147483662" r:id="rId11"/>
    <p:sldLayoutId id="2147483663" r:id="rId12"/>
    <p:sldLayoutId id="214748365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B2001-2700-46A4-A847-AA1F8965C849}"/>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F3775-2107-4D53-93A7-25622C23F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D21E4FB-2ACF-4046-A8F8-253CD3365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lnSpc>
                <a:spcPct val="100000"/>
              </a:lnSpc>
              <a:spcBef>
                <a:spcPts val="0"/>
              </a:spcBef>
              <a:spcAft>
                <a:spcPts val="1200"/>
              </a:spcAft>
              <a:defRPr sz="1200">
                <a:solidFill>
                  <a:schemeClr val="tx1">
                    <a:tint val="75000"/>
                  </a:schemeClr>
                </a:solidFill>
              </a:defRPr>
            </a:lvl1pPr>
          </a:lstStyle>
          <a:p>
            <a:pPr>
              <a:spcAft>
                <a:spcPts val="1200"/>
              </a:spcAft>
            </a:pPr>
            <a:fld id="{CA9C3868-285F-43E4-80C4-26C00513AA72}" type="datetimeFigureOut">
              <a:rPr lang="en-GB" smtClean="0"/>
              <a:pPr>
                <a:spcAft>
                  <a:spcPts val="1200"/>
                </a:spcAft>
              </a:pPr>
              <a:t>03/05/2023</a:t>
            </a:fld>
            <a:endParaRPr lang="en-GB"/>
          </a:p>
        </p:txBody>
      </p:sp>
      <p:sp>
        <p:nvSpPr>
          <p:cNvPr id="5" name="Footer Placeholder 4">
            <a:extLst>
              <a:ext uri="{FF2B5EF4-FFF2-40B4-BE49-F238E27FC236}">
                <a16:creationId xmlns:a16="http://schemas.microsoft.com/office/drawing/2014/main" id="{B62519E2-C8D8-4AA8-96E4-62F06B2C1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lnSpc>
                <a:spcPct val="100000"/>
              </a:lnSpc>
              <a:spcBef>
                <a:spcPts val="0"/>
              </a:spcBef>
              <a:spcAft>
                <a:spcPts val="1200"/>
              </a:spcAft>
              <a:defRPr sz="1200">
                <a:solidFill>
                  <a:schemeClr val="tx1">
                    <a:tint val="75000"/>
                  </a:schemeClr>
                </a:solidFill>
              </a:defRPr>
            </a:lvl1pPr>
          </a:lstStyle>
          <a:p>
            <a:pPr>
              <a:spcAft>
                <a:spcPts val="1200"/>
              </a:spcAft>
            </a:pPr>
            <a:endParaRPr lang="en-GB"/>
          </a:p>
        </p:txBody>
      </p:sp>
      <p:sp>
        <p:nvSpPr>
          <p:cNvPr id="6" name="Slide Number Placeholder 5">
            <a:extLst>
              <a:ext uri="{FF2B5EF4-FFF2-40B4-BE49-F238E27FC236}">
                <a16:creationId xmlns:a16="http://schemas.microsoft.com/office/drawing/2014/main" id="{AA5F7C2B-A7A6-4E94-84A8-9111E65BA4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lnSpc>
                <a:spcPct val="100000"/>
              </a:lnSpc>
              <a:spcBef>
                <a:spcPts val="0"/>
              </a:spcBef>
              <a:spcAft>
                <a:spcPts val="1200"/>
              </a:spcAft>
              <a:defRPr sz="1200">
                <a:solidFill>
                  <a:schemeClr val="tx1">
                    <a:tint val="75000"/>
                  </a:schemeClr>
                </a:solidFill>
              </a:defRPr>
            </a:lvl1pPr>
          </a:lstStyle>
          <a:p>
            <a:pPr>
              <a:spcAft>
                <a:spcPts val="1200"/>
              </a:spcAft>
            </a:pPr>
            <a:fld id="{9816D290-6E85-49C2-BFFE-83E690C514FA}" type="slidenum">
              <a:rPr lang="en-GB" smtClean="0"/>
              <a:pPr/>
              <a:t>‹#›</a:t>
            </a:fld>
            <a:endParaRPr lang="en-GB"/>
          </a:p>
        </p:txBody>
      </p:sp>
    </p:spTree>
    <p:extLst>
      <p:ext uri="{BB962C8B-B14F-4D97-AF65-F5344CB8AC3E}">
        <p14:creationId xmlns:p14="http://schemas.microsoft.com/office/powerpoint/2010/main" val="30453390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18"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22860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534988"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80645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1076325"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7F401C-5BB3-72B7-D3EE-64446765A46F}"/>
              </a:ext>
            </a:extLst>
          </p:cNvPr>
          <p:cNvSpPr/>
          <p:nvPr/>
        </p:nvSpPr>
        <p:spPr>
          <a:xfrm>
            <a:off x="0" y="0"/>
            <a:ext cx="12192000" cy="51776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813350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GB" sz="4400" dirty="0">
              <a:solidFill>
                <a:schemeClr val="bg1"/>
              </a:solidFill>
              <a:latin typeface="+mj-lt"/>
              <a:ea typeface="+mj-ea"/>
              <a:cs typeface="+mj-cs"/>
            </a:endParaRPr>
          </a:p>
          <a:p>
            <a:pPr marL="0" indent="0">
              <a:spcBef>
                <a:spcPct val="0"/>
              </a:spcBef>
              <a:spcAft>
                <a:spcPts val="1800"/>
              </a:spcAft>
              <a:buNone/>
            </a:pPr>
            <a:r>
              <a:rPr lang="en-GB" sz="3600" dirty="0">
                <a:solidFill>
                  <a:schemeClr val="bg1"/>
                </a:solidFill>
                <a:latin typeface="+mj-lt"/>
                <a:ea typeface="+mj-ea"/>
                <a:cs typeface="+mj-cs"/>
              </a:rPr>
              <a:t>Evaluating the health and wellbeing impact of outdoor interventions</a:t>
            </a:r>
          </a:p>
          <a:p>
            <a:pPr marL="0" indent="0">
              <a:lnSpc>
                <a:spcPct val="100000"/>
              </a:lnSpc>
              <a:spcBef>
                <a:spcPct val="0"/>
              </a:spcBef>
              <a:spcAft>
                <a:spcPts val="600"/>
              </a:spcAft>
              <a:buNone/>
            </a:pPr>
            <a:r>
              <a:rPr lang="en-GB" sz="2000" dirty="0">
                <a:solidFill>
                  <a:schemeClr val="bg1"/>
                </a:solidFill>
                <a:latin typeface="+mj-lt"/>
                <a:ea typeface="+mj-ea"/>
                <a:cs typeface="+mj-cs"/>
              </a:rPr>
              <a:t>Insights from a scoping exercise to understand the capabilities and requirements of stakeholders</a:t>
            </a:r>
            <a:endParaRPr lang="en-GB" sz="2000" dirty="0">
              <a:solidFill>
                <a:schemeClr val="bg1"/>
              </a:solidFill>
              <a:latin typeface="+mj-lt"/>
              <a:cs typeface="Calibri Light" panose="020F0302020204030204" pitchFamily="34" charset="0"/>
            </a:endParaRPr>
          </a:p>
          <a:p>
            <a:pPr marL="0" indent="0">
              <a:spcAft>
                <a:spcPts val="600"/>
              </a:spcAft>
              <a:buFont typeface="Arial" panose="020B0604020202020204" pitchFamily="34" charset="0"/>
              <a:buNone/>
            </a:pPr>
            <a:endParaRPr lang="en-GB" dirty="0">
              <a:solidFill>
                <a:schemeClr val="bg1"/>
              </a:solidFill>
              <a:latin typeface="+mj-lt"/>
              <a:cs typeface="Calibri Light" panose="020F0302020204030204" pitchFamily="34" charset="0"/>
            </a:endParaRPr>
          </a:p>
          <a:p>
            <a:pPr marL="514350" indent="-514350">
              <a:spcAft>
                <a:spcPts val="600"/>
              </a:spcAft>
              <a:buFont typeface="+mj-lt"/>
              <a:buAutoNum type="alphaLcPeriod"/>
            </a:pPr>
            <a:endParaRPr lang="en-GB" dirty="0">
              <a:solidFill>
                <a:schemeClr val="bg1"/>
              </a:solidFill>
            </a:endParaRPr>
          </a:p>
          <a:p>
            <a:pPr marL="0" indent="0">
              <a:spcAft>
                <a:spcPts val="600"/>
              </a:spcAft>
              <a:buNone/>
            </a:pPr>
            <a:endParaRPr lang="en-GB" dirty="0">
              <a:solidFill>
                <a:schemeClr val="bg1"/>
              </a:solidFill>
            </a:endParaRPr>
          </a:p>
        </p:txBody>
      </p:sp>
      <p:sp>
        <p:nvSpPr>
          <p:cNvPr id="4" name="TextBox 3">
            <a:extLst>
              <a:ext uri="{FF2B5EF4-FFF2-40B4-BE49-F238E27FC236}">
                <a16:creationId xmlns:a16="http://schemas.microsoft.com/office/drawing/2014/main" id="{21941A19-9F7E-6C7A-47DA-30BB6575A9F8}"/>
              </a:ext>
            </a:extLst>
          </p:cNvPr>
          <p:cNvSpPr txBox="1"/>
          <p:nvPr/>
        </p:nvSpPr>
        <p:spPr>
          <a:xfrm>
            <a:off x="8786648" y="5669907"/>
            <a:ext cx="3800104" cy="830997"/>
          </a:xfrm>
          <a:prstGeom prst="rect">
            <a:avLst/>
          </a:prstGeom>
          <a:noFill/>
        </p:spPr>
        <p:txBody>
          <a:bodyPr wrap="square" rtlCol="0">
            <a:spAutoFit/>
          </a:bodyPr>
          <a:lstStyle/>
          <a:p>
            <a:r>
              <a:rPr lang="en-GB" sz="16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John Illingworth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rgbClr val="808080"/>
                </a:solidFill>
                <a:latin typeface="Calibri Light" panose="020F0302020204030204" pitchFamily="34" charset="0"/>
                <a:ea typeface="Calibri" panose="020F0502020204030204" pitchFamily="34" charset="0"/>
              </a:rPr>
              <a:t>Health R</a:t>
            </a:r>
            <a:r>
              <a:rPr lang="en-GB" sz="1600" dirty="0">
                <a:solidFill>
                  <a:srgbClr val="808080"/>
                </a:solidFill>
                <a:effectLst/>
                <a:latin typeface="Calibri Light" panose="020F0302020204030204" pitchFamily="34" charset="0"/>
                <a:ea typeface="Calibri" panose="020F0502020204030204" pitchFamily="34" charset="0"/>
              </a:rPr>
              <a:t>esearch and Evaluation </a:t>
            </a:r>
          </a:p>
          <a:p>
            <a:r>
              <a:rPr lang="en-GB" sz="1600" dirty="0">
                <a:solidFill>
                  <a:srgbClr val="808080"/>
                </a:solidFill>
                <a:effectLst/>
                <a:latin typeface="Calibri Light" panose="020F0302020204030204" pitchFamily="34" charset="0"/>
                <a:ea typeface="Calibri" panose="020F0502020204030204" pitchFamily="34" charset="0"/>
              </a:rPr>
              <a:t>Specialist</a:t>
            </a:r>
            <a:r>
              <a:rPr lang="en-GB" sz="1600" dirty="0">
                <a:effectLst/>
              </a:rPr>
              <a:t> </a:t>
            </a:r>
            <a:endParaRPr lang="en-US" sz="1600" dirty="0"/>
          </a:p>
        </p:txBody>
      </p:sp>
      <p:cxnSp>
        <p:nvCxnSpPr>
          <p:cNvPr id="5" name="Straight Connector 4">
            <a:extLst>
              <a:ext uri="{FF2B5EF4-FFF2-40B4-BE49-F238E27FC236}">
                <a16:creationId xmlns:a16="http://schemas.microsoft.com/office/drawing/2014/main" id="{A3E94AAF-881B-0B5F-45D6-7F5B729F4AEF}"/>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C2687B-C462-E79F-D304-A8177543E7CF}"/>
              </a:ext>
            </a:extLst>
          </p:cNvPr>
          <p:cNvSpPr txBox="1"/>
          <p:nvPr/>
        </p:nvSpPr>
        <p:spPr>
          <a:xfrm>
            <a:off x="653142" y="6101229"/>
            <a:ext cx="3800104" cy="338554"/>
          </a:xfrm>
          <a:prstGeom prst="rect">
            <a:avLst/>
          </a:prstGeom>
          <a:noFill/>
        </p:spPr>
        <p:txBody>
          <a:bodyPr wrap="square" rtlCol="0">
            <a:spAutoFit/>
          </a:bodyPr>
          <a:lstStyle/>
          <a:p>
            <a:r>
              <a:rPr lang="en-GB" sz="1600" dirty="0">
                <a:solidFill>
                  <a:srgbClr val="808080"/>
                </a:solidFill>
                <a:effectLst/>
                <a:latin typeface="+mj-lt"/>
                <a:ea typeface="Calibri" panose="020F0502020204030204" pitchFamily="34" charset="0"/>
                <a:cs typeface="Calibri" panose="020F0502020204030204" pitchFamily="34" charset="0"/>
              </a:rPr>
              <a:t>4 May 2023</a:t>
            </a:r>
            <a:endParaRPr lang="en-GB"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07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1. Evaluation activity varies significantly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744439"/>
            <a:ext cx="5090925" cy="4781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58% of survey respondents ranked </a:t>
            </a:r>
            <a:r>
              <a:rPr lang="en-GB" sz="2000" i="1" dirty="0">
                <a:latin typeface="+mj-lt"/>
              </a:rPr>
              <a:t>Understanding the impact on health and wellbeing or health disparity </a:t>
            </a:r>
            <a:r>
              <a:rPr lang="en-GB" sz="2000" dirty="0">
                <a:latin typeface="+mj-lt"/>
              </a:rPr>
              <a:t>as their primary aim – see chart.</a:t>
            </a:r>
          </a:p>
          <a:p>
            <a:pPr>
              <a:spcAft>
                <a:spcPts val="600"/>
              </a:spcAft>
            </a:pPr>
            <a:r>
              <a:rPr lang="en-GB" sz="2000" dirty="0">
                <a:latin typeface="+mj-lt"/>
              </a:rPr>
              <a:t>Enthusiasm for giving greater attention to evaluation was expressed by delivery bodies, resource permitting.</a:t>
            </a:r>
          </a:p>
          <a:p>
            <a:pPr>
              <a:spcAft>
                <a:spcPts val="600"/>
              </a:spcAft>
            </a:pPr>
            <a:endParaRPr lang="en-GB" sz="2000" b="0" dirty="0">
              <a:effectLst/>
              <a:latin typeface="+mj-lt"/>
            </a:endParaRPr>
          </a:p>
          <a:p>
            <a:pPr>
              <a:spcAft>
                <a:spcPts val="600"/>
              </a:spcAft>
            </a:pPr>
            <a:endParaRPr lang="en-GB" sz="2000" dirty="0">
              <a:latin typeface="+mj-lt"/>
            </a:endParaRPr>
          </a:p>
          <a:p>
            <a:pPr>
              <a:spcAft>
                <a:spcPts val="600"/>
              </a:spcAft>
            </a:pPr>
            <a:endParaRPr lang="en-GB" sz="2000" b="0" dirty="0">
              <a:effectLst/>
              <a:latin typeface="+mj-lt"/>
            </a:endParaRPr>
          </a:p>
          <a:p>
            <a:pPr marL="514350" indent="-514350">
              <a:spcAft>
                <a:spcPts val="600"/>
              </a:spcAft>
              <a:buFont typeface="+mj-lt"/>
              <a:buAutoNum type="alphaLcPeriod"/>
            </a:pPr>
            <a:endParaRPr lang="en-GB" sz="2000" dirty="0"/>
          </a:p>
        </p:txBody>
      </p:sp>
      <p:pic>
        <p:nvPicPr>
          <p:cNvPr id="4" name="Picture 3" descr="Chart, bar chart&#10;&#10;Description automatically generated">
            <a:extLst>
              <a:ext uri="{FF2B5EF4-FFF2-40B4-BE49-F238E27FC236}">
                <a16:creationId xmlns:a16="http://schemas.microsoft.com/office/drawing/2014/main" id="{774AF9B4-670F-9E28-118B-E1E999B5B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296" y="2215456"/>
            <a:ext cx="5459967" cy="3511408"/>
          </a:xfrm>
          <a:prstGeom prst="rect">
            <a:avLst/>
          </a:prstGeom>
        </p:spPr>
      </p:pic>
      <p:sp>
        <p:nvSpPr>
          <p:cNvPr id="6" name="TextBox 5">
            <a:extLst>
              <a:ext uri="{FF2B5EF4-FFF2-40B4-BE49-F238E27FC236}">
                <a16:creationId xmlns:a16="http://schemas.microsoft.com/office/drawing/2014/main" id="{FBCC1D19-7151-DD2B-2249-9D04831C7350}"/>
              </a:ext>
            </a:extLst>
          </p:cNvPr>
          <p:cNvSpPr txBox="1"/>
          <p:nvPr/>
        </p:nvSpPr>
        <p:spPr>
          <a:xfrm>
            <a:off x="6447934" y="1774898"/>
            <a:ext cx="5052767" cy="461665"/>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What evaluations of outdoor interventions typically aim to achieve (weighted score, based on ranking for importance)</a:t>
            </a:r>
            <a:endParaRPr lang="en-US" sz="1200" dirty="0"/>
          </a:p>
        </p:txBody>
      </p:sp>
      <p:cxnSp>
        <p:nvCxnSpPr>
          <p:cNvPr id="9" name="Straight Connector 8">
            <a:extLst>
              <a:ext uri="{FF2B5EF4-FFF2-40B4-BE49-F238E27FC236}">
                <a16:creationId xmlns:a16="http://schemas.microsoft.com/office/drawing/2014/main" id="{D32D60A5-16B6-2CF1-C2BE-AA2D46732181}"/>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70C0CD3-AA1F-3F5E-73EB-4353CEDDE9AC}"/>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02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2. Confidence in the data is limited</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39"/>
            <a:ext cx="5484141" cy="46307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74% of survey respondents stated they </a:t>
            </a:r>
            <a:r>
              <a:rPr lang="en-GB" sz="2000" i="1" dirty="0">
                <a:latin typeface="+mj-lt"/>
              </a:rPr>
              <a:t>Always</a:t>
            </a:r>
            <a:r>
              <a:rPr lang="en-GB" sz="2000" dirty="0">
                <a:latin typeface="+mj-lt"/>
              </a:rPr>
              <a:t> or </a:t>
            </a:r>
            <a:r>
              <a:rPr lang="en-GB" sz="2000" i="1" dirty="0">
                <a:latin typeface="+mj-lt"/>
              </a:rPr>
              <a:t>Usually</a:t>
            </a:r>
            <a:r>
              <a:rPr lang="en-GB" sz="2000" dirty="0">
                <a:latin typeface="+mj-lt"/>
              </a:rPr>
              <a:t> collect health or wellbeing outcome data.</a:t>
            </a:r>
          </a:p>
          <a:p>
            <a:pPr>
              <a:spcAft>
                <a:spcPts val="600"/>
              </a:spcAft>
            </a:pPr>
            <a:r>
              <a:rPr lang="en-GB" sz="2000" dirty="0">
                <a:latin typeface="+mj-lt"/>
              </a:rPr>
              <a:t>But 75% reported feeling only </a:t>
            </a:r>
            <a:r>
              <a:rPr lang="en-GB" sz="2000" i="1" dirty="0">
                <a:latin typeface="+mj-lt"/>
              </a:rPr>
              <a:t>Somewhat confident</a:t>
            </a:r>
            <a:r>
              <a:rPr lang="en-GB" sz="2000" dirty="0">
                <a:latin typeface="+mj-lt"/>
              </a:rPr>
              <a:t> or </a:t>
            </a:r>
            <a:r>
              <a:rPr lang="en-GB" sz="2000" i="1" dirty="0">
                <a:latin typeface="+mj-lt"/>
              </a:rPr>
              <a:t>Not so confident </a:t>
            </a:r>
            <a:r>
              <a:rPr lang="en-GB" sz="2000" dirty="0">
                <a:latin typeface="+mj-lt"/>
              </a:rPr>
              <a:t>in the data – see chart.</a:t>
            </a:r>
          </a:p>
          <a:p>
            <a:pPr>
              <a:spcAft>
                <a:spcPts val="600"/>
              </a:spcAft>
            </a:pPr>
            <a:r>
              <a:rPr lang="en-GB" sz="2000" b="0" dirty="0">
                <a:effectLst/>
                <a:latin typeface="+mj-lt"/>
              </a:rPr>
              <a:t>Explanations for the lack of data confidence included the challenge of small sample sizes, inconsistent data collection methods, and only capturing ‘snapshot’ data.</a:t>
            </a:r>
          </a:p>
          <a:p>
            <a:pPr>
              <a:spcAft>
                <a:spcPts val="600"/>
              </a:spcAft>
            </a:pPr>
            <a:r>
              <a:rPr lang="en-GB" sz="2000" dirty="0">
                <a:latin typeface="+mj-lt"/>
              </a:rPr>
              <a:t>Data collection activities varied e.g. counting participants, observing behaviour, calculating QALYs.</a:t>
            </a:r>
            <a:endParaRPr lang="en-GB" sz="2000" b="0" dirty="0">
              <a:effectLst/>
              <a:latin typeface="+mj-lt"/>
            </a:endParaRPr>
          </a:p>
          <a:p>
            <a:pPr marL="514350" indent="-514350">
              <a:spcAft>
                <a:spcPts val="600"/>
              </a:spcAft>
              <a:buFont typeface="+mj-lt"/>
              <a:buAutoNum type="alphaLcPeriod"/>
            </a:pPr>
            <a:endParaRPr lang="en-GB" sz="2000" dirty="0"/>
          </a:p>
        </p:txBody>
      </p:sp>
      <p:pic>
        <p:nvPicPr>
          <p:cNvPr id="4" name="Picture 3" descr="Chart, bar chart&#10;&#10;Description automatically generated">
            <a:extLst>
              <a:ext uri="{FF2B5EF4-FFF2-40B4-BE49-F238E27FC236}">
                <a16:creationId xmlns:a16="http://schemas.microsoft.com/office/drawing/2014/main" id="{7179123D-AB23-1A8B-C965-BA0397B7E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115" y="2287831"/>
            <a:ext cx="5234742" cy="2396802"/>
          </a:xfrm>
          <a:prstGeom prst="rect">
            <a:avLst/>
          </a:prstGeom>
        </p:spPr>
      </p:pic>
      <p:sp>
        <p:nvSpPr>
          <p:cNvPr id="6" name="TextBox 5">
            <a:extLst>
              <a:ext uri="{FF2B5EF4-FFF2-40B4-BE49-F238E27FC236}">
                <a16:creationId xmlns:a16="http://schemas.microsoft.com/office/drawing/2014/main" id="{A0A06EA9-51B8-6097-B31B-CBFCEEB20473}"/>
              </a:ext>
            </a:extLst>
          </p:cNvPr>
          <p:cNvSpPr txBox="1"/>
          <p:nvPr/>
        </p:nvSpPr>
        <p:spPr>
          <a:xfrm>
            <a:off x="6309910" y="1774898"/>
            <a:ext cx="5052767" cy="461665"/>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Confidence in the demographic, health and wellbeing data collected through evaluations (proportion of respondents)</a:t>
            </a:r>
            <a:endParaRPr lang="en-US" sz="1200" dirty="0"/>
          </a:p>
        </p:txBody>
      </p:sp>
      <p:sp>
        <p:nvSpPr>
          <p:cNvPr id="5" name="Rectangle 4">
            <a:extLst>
              <a:ext uri="{FF2B5EF4-FFF2-40B4-BE49-F238E27FC236}">
                <a16:creationId xmlns:a16="http://schemas.microsoft.com/office/drawing/2014/main" id="{0BB69B43-CA90-7733-299B-B29715D3AA1D}"/>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7FE7A61-D000-C7EE-2673-B20B22FFB66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2. Confidence in the data is limited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40"/>
            <a:ext cx="49022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b="0" dirty="0">
                <a:effectLst/>
                <a:latin typeface="+mj-lt"/>
              </a:rPr>
              <a:t>Mental health and wellbeing measures were more commonly reported than physical health and activity measures – this may reflect the respondent profile.</a:t>
            </a:r>
          </a:p>
          <a:p>
            <a:pPr>
              <a:spcAft>
                <a:spcPts val="600"/>
              </a:spcAft>
            </a:pPr>
            <a:r>
              <a:rPr lang="en-GB" sz="2000" b="0" dirty="0">
                <a:effectLst/>
                <a:latin typeface="+mj-lt"/>
              </a:rPr>
              <a:t>ONS4 and WEMWBS were the most commonly reported health outcome measures in use.</a:t>
            </a:r>
          </a:p>
          <a:p>
            <a:pPr>
              <a:spcAft>
                <a:spcPts val="600"/>
              </a:spcAft>
            </a:pPr>
            <a:r>
              <a:rPr lang="en-GB" sz="2000" dirty="0">
                <a:latin typeface="+mj-lt"/>
              </a:rPr>
              <a:t>Qualitative data, and keeping data collections simple, were considered helpful in influencing decision-makers.</a:t>
            </a:r>
            <a:endParaRPr lang="en-GB" sz="2000" b="0" dirty="0">
              <a:effectLst/>
              <a:latin typeface="+mj-lt"/>
            </a:endParaRPr>
          </a:p>
        </p:txBody>
      </p:sp>
      <p:sp>
        <p:nvSpPr>
          <p:cNvPr id="5" name="TextBox 4">
            <a:extLst>
              <a:ext uri="{FF2B5EF4-FFF2-40B4-BE49-F238E27FC236}">
                <a16:creationId xmlns:a16="http://schemas.microsoft.com/office/drawing/2014/main" id="{D7E44FDE-ED48-A9FB-F876-0F782D1E353F}"/>
              </a:ext>
            </a:extLst>
          </p:cNvPr>
          <p:cNvSpPr txBox="1"/>
          <p:nvPr/>
        </p:nvSpPr>
        <p:spPr>
          <a:xfrm>
            <a:off x="6096001" y="1744440"/>
            <a:ext cx="5467230" cy="4507003"/>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 certainly think some of our most impactful evaluations are not about 'we've worked with this many people, and this has been the statistical improvement in wellbeing'. It's more 'we've worked with so many people and these are ten examples of beneficiaries and how they've individually benefited’.”</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“In a real-world evaluation with limited resources it can be difficult to ensure that there is a representative sample and that the data collected isn’t biased.”</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"Something straightforward, that allows non experts to gather some data is better than a failed complex project… so we use simple, single item measures.”</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63847E7-5009-840A-103D-A326BF2680A9}"/>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28B654F-035C-6531-FF55-44F5988FF475}"/>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7D3BC4BA-2B22-99D5-6F90-C806D1CE7FC3}"/>
              </a:ext>
            </a:extLst>
          </p:cNvPr>
          <p:cNvCxnSpPr>
            <a:cxnSpLocks/>
          </p:cNvCxnSpPr>
          <p:nvPr/>
        </p:nvCxnSpPr>
        <p:spPr>
          <a:xfrm flipV="1">
            <a:off x="5835409" y="1876245"/>
            <a:ext cx="0" cy="421953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2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3. Several barriers and enablers to evaluation exist</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39"/>
            <a:ext cx="5507231" cy="4630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Insufficient time and capacity, followed by funding, were the main barriers to conducting good evaluations – see chart.</a:t>
            </a:r>
          </a:p>
          <a:p>
            <a:pPr>
              <a:spcAft>
                <a:spcPts val="600"/>
              </a:spcAft>
            </a:pPr>
            <a:r>
              <a:rPr lang="en-GB" sz="2000" b="0" dirty="0">
                <a:effectLst/>
                <a:latin typeface="+mj-lt"/>
              </a:rPr>
              <a:t>Interventions were often delivered by volunteer-led, hyper-local organisations with little spare capacity for evaluation.</a:t>
            </a:r>
          </a:p>
          <a:p>
            <a:pPr>
              <a:spcAft>
                <a:spcPts val="600"/>
              </a:spcAft>
            </a:pPr>
            <a:r>
              <a:rPr lang="en-GB" sz="2000" dirty="0">
                <a:latin typeface="+mj-lt"/>
              </a:rPr>
              <a:t>Fieldworkers reported feeling uncomfortable asking standard health survey questions</a:t>
            </a:r>
          </a:p>
        </p:txBody>
      </p:sp>
      <p:sp>
        <p:nvSpPr>
          <p:cNvPr id="6" name="TextBox 5">
            <a:extLst>
              <a:ext uri="{FF2B5EF4-FFF2-40B4-BE49-F238E27FC236}">
                <a16:creationId xmlns:a16="http://schemas.microsoft.com/office/drawing/2014/main" id="{A0A06EA9-51B8-6097-B31B-CBFCEEB20473}"/>
              </a:ext>
            </a:extLst>
          </p:cNvPr>
          <p:cNvSpPr txBox="1"/>
          <p:nvPr/>
        </p:nvSpPr>
        <p:spPr>
          <a:xfrm>
            <a:off x="6374945" y="1774898"/>
            <a:ext cx="5052767" cy="461665"/>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Barriers that get in the way of achieving evaluation aims (weighted score, based on ranking for importance)</a:t>
            </a:r>
            <a:endParaRPr lang="en-US" sz="1200" dirty="0"/>
          </a:p>
        </p:txBody>
      </p:sp>
      <p:pic>
        <p:nvPicPr>
          <p:cNvPr id="5" name="Picture 4" descr="Chart, bar chart&#10;&#10;Description automatically generated">
            <a:extLst>
              <a:ext uri="{FF2B5EF4-FFF2-40B4-BE49-F238E27FC236}">
                <a16:creationId xmlns:a16="http://schemas.microsoft.com/office/drawing/2014/main" id="{A6125978-B119-4214-9F1B-4D087FA02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904" y="2212589"/>
            <a:ext cx="4922279" cy="3300801"/>
          </a:xfrm>
          <a:prstGeom prst="rect">
            <a:avLst/>
          </a:prstGeom>
        </p:spPr>
      </p:pic>
      <p:sp>
        <p:nvSpPr>
          <p:cNvPr id="7" name="TextBox 6">
            <a:extLst>
              <a:ext uri="{FF2B5EF4-FFF2-40B4-BE49-F238E27FC236}">
                <a16:creationId xmlns:a16="http://schemas.microsoft.com/office/drawing/2014/main" id="{BBF67B45-DE0C-2967-B1DF-71E2BA0416D3}"/>
              </a:ext>
            </a:extLst>
          </p:cNvPr>
          <p:cNvSpPr txBox="1"/>
          <p:nvPr/>
        </p:nvSpPr>
        <p:spPr>
          <a:xfrm>
            <a:off x="1036948" y="5580075"/>
            <a:ext cx="10126896" cy="954107"/>
          </a:xfrm>
          <a:prstGeom prst="rect">
            <a:avLst/>
          </a:prstGeom>
          <a:noFill/>
        </p:spPr>
        <p:txBody>
          <a:bodyPr wrap="square" rtlCol="0">
            <a:spAutoFit/>
          </a:bodyPr>
          <a:lstStyle/>
          <a:p>
            <a:r>
              <a:rPr lang="en-GB" sz="1400" i="1" dirty="0">
                <a:solidFill>
                  <a:srgbClr val="808080"/>
                </a:solidFill>
                <a:effectLst/>
                <a:latin typeface="+mj-lt"/>
                <a:ea typeface="Calibri" panose="020F0502020204030204" pitchFamily="34" charset="0"/>
                <a:cs typeface="Times New Roman" panose="02020603050405020304" pitchFamily="18" charset="0"/>
              </a:rPr>
              <a:t>"... if I look at our programmes, there's probably 20 to 30 different projects we deliver each year across the four sites. And we probably have maybe 10% of those that have an external evaluator linked to them, because they're part of a bigger programme. [For] the others... we might have £5,000 to work a day a week on a specific site. And it just doesn't lend itself to be able to engage with a lead evaluator on that and look at how we assess the impact." </a:t>
            </a:r>
          </a:p>
        </p:txBody>
      </p:sp>
      <p:sp>
        <p:nvSpPr>
          <p:cNvPr id="4" name="Rectangle 3">
            <a:extLst>
              <a:ext uri="{FF2B5EF4-FFF2-40B4-BE49-F238E27FC236}">
                <a16:creationId xmlns:a16="http://schemas.microsoft.com/office/drawing/2014/main" id="{4EB85E1A-210B-DB49-FA1E-5F9C814066C9}"/>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2178684-F5A9-FE26-3FFA-2EAC4FA06BCC}"/>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4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3. Several barriers and enablers to evaluation exist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39"/>
            <a:ext cx="5442858" cy="4630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Half of survey respondents stated that a standard evaluation framework would be the most helpful enabler to good evaluation – see chart.</a:t>
            </a:r>
          </a:p>
          <a:p>
            <a:pPr>
              <a:spcAft>
                <a:spcPts val="600"/>
              </a:spcAft>
            </a:pPr>
            <a:r>
              <a:rPr lang="en-GB" sz="2000" dirty="0">
                <a:latin typeface="+mj-lt"/>
              </a:rPr>
              <a:t>But this would be insufficient without specialist support and training.</a:t>
            </a:r>
          </a:p>
          <a:p>
            <a:pPr>
              <a:spcAft>
                <a:spcPts val="600"/>
              </a:spcAft>
            </a:pPr>
            <a:r>
              <a:rPr lang="en-GB" sz="2000" dirty="0">
                <a:latin typeface="+mj-lt"/>
              </a:rPr>
              <a:t>Some participants expressed enthusiasm for a network or community of practice to coordinate activity, share learning, or demonstrate impact across the sector.</a:t>
            </a:r>
          </a:p>
        </p:txBody>
      </p:sp>
      <p:sp>
        <p:nvSpPr>
          <p:cNvPr id="6" name="TextBox 5">
            <a:extLst>
              <a:ext uri="{FF2B5EF4-FFF2-40B4-BE49-F238E27FC236}">
                <a16:creationId xmlns:a16="http://schemas.microsoft.com/office/drawing/2014/main" id="{A0A06EA9-51B8-6097-B31B-CBFCEEB20473}"/>
              </a:ext>
            </a:extLst>
          </p:cNvPr>
          <p:cNvSpPr txBox="1"/>
          <p:nvPr/>
        </p:nvSpPr>
        <p:spPr>
          <a:xfrm>
            <a:off x="6278604" y="1774898"/>
            <a:ext cx="5052767" cy="461665"/>
          </a:xfrm>
          <a:prstGeom prst="rect">
            <a:avLst/>
          </a:prstGeom>
          <a:noFill/>
        </p:spPr>
        <p:txBody>
          <a:bodyPr wrap="square" rtlCol="0">
            <a:spAutoFit/>
          </a:bodyPr>
          <a:lstStyle/>
          <a:p>
            <a:r>
              <a:rPr lang="en-US" sz="1200" i="1" dirty="0">
                <a:latin typeface="+mj-lt"/>
              </a:rPr>
              <a:t>What would help to deliver evaluations in future (weighted score, ranked based on importance)?</a:t>
            </a:r>
          </a:p>
        </p:txBody>
      </p:sp>
      <p:sp>
        <p:nvSpPr>
          <p:cNvPr id="7" name="TextBox 6">
            <a:extLst>
              <a:ext uri="{FF2B5EF4-FFF2-40B4-BE49-F238E27FC236}">
                <a16:creationId xmlns:a16="http://schemas.microsoft.com/office/drawing/2014/main" id="{BBF67B45-DE0C-2967-B1DF-71E2BA0416D3}"/>
              </a:ext>
            </a:extLst>
          </p:cNvPr>
          <p:cNvSpPr txBox="1"/>
          <p:nvPr/>
        </p:nvSpPr>
        <p:spPr>
          <a:xfrm>
            <a:off x="1036948" y="5864655"/>
            <a:ext cx="10126896" cy="523220"/>
          </a:xfrm>
          <a:prstGeom prst="rect">
            <a:avLst/>
          </a:prstGeom>
          <a:noFill/>
        </p:spPr>
        <p:txBody>
          <a:bodyPr wrap="square" rtlCol="0">
            <a:spAutoFit/>
          </a:bodyPr>
          <a:lstStyle/>
          <a:p>
            <a:r>
              <a:rPr lang="en-GB" sz="1400" i="1" dirty="0">
                <a:solidFill>
                  <a:srgbClr val="808080"/>
                </a:solidFill>
                <a:effectLst/>
                <a:latin typeface="+mj-lt"/>
                <a:ea typeface="Calibri" panose="020F0502020204030204" pitchFamily="34" charset="0"/>
                <a:cs typeface="Times New Roman" panose="02020603050405020304" pitchFamily="18" charset="0"/>
              </a:rPr>
              <a:t>"I think training for the staff who would implement the tools would be really useful.... done in [a way] where it's not just [our] staff coming together, it's people from across the sector coming together... </a:t>
            </a:r>
          </a:p>
        </p:txBody>
      </p:sp>
      <p:pic>
        <p:nvPicPr>
          <p:cNvPr id="4" name="Picture 3" descr="Chart, bar chart&#10;&#10;Description automatically generated">
            <a:extLst>
              <a:ext uri="{FF2B5EF4-FFF2-40B4-BE49-F238E27FC236}">
                <a16:creationId xmlns:a16="http://schemas.microsoft.com/office/drawing/2014/main" id="{0F433E06-DBAE-322D-94ED-796D020E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724" y="2344513"/>
            <a:ext cx="5052767" cy="3252957"/>
          </a:xfrm>
          <a:prstGeom prst="rect">
            <a:avLst/>
          </a:prstGeom>
        </p:spPr>
      </p:pic>
      <p:cxnSp>
        <p:nvCxnSpPr>
          <p:cNvPr id="8" name="Straight Connector 7">
            <a:extLst>
              <a:ext uri="{FF2B5EF4-FFF2-40B4-BE49-F238E27FC236}">
                <a16:creationId xmlns:a16="http://schemas.microsoft.com/office/drawing/2014/main" id="{3E1DDAB3-5986-7478-480F-65A60BB20962}"/>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8E97DB0-4D19-42D7-8CF8-2D0BF6D1F938}"/>
              </a:ext>
            </a:extLst>
          </p:cNvPr>
          <p:cNvSpPr/>
          <p:nvPr/>
        </p:nvSpPr>
        <p:spPr>
          <a:xfrm>
            <a:off x="0" y="10601"/>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04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4. Collecting ‘core’ data was considered important</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744440"/>
            <a:ext cx="582123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b="0" dirty="0">
                <a:effectLst/>
                <a:latin typeface="+mj-lt"/>
              </a:rPr>
              <a:t>Data considered most valuable was that which demonstrated impact on health states or on the use of NHS services.</a:t>
            </a:r>
          </a:p>
          <a:p>
            <a:pPr>
              <a:spcAft>
                <a:spcPts val="600"/>
              </a:spcAft>
            </a:pPr>
            <a:r>
              <a:rPr lang="en-GB" sz="2000" b="0" dirty="0">
                <a:effectLst/>
                <a:latin typeface="+mj-lt"/>
              </a:rPr>
              <a:t>But there was recognition of the challenges in collecting this data, and in attributing changes to a single intervention.</a:t>
            </a:r>
          </a:p>
          <a:p>
            <a:pPr>
              <a:spcAft>
                <a:spcPts val="600"/>
              </a:spcAft>
            </a:pPr>
            <a:r>
              <a:rPr lang="en-GB" sz="2000" dirty="0">
                <a:latin typeface="+mj-lt"/>
              </a:rPr>
              <a:t>Enthusiasm was expressed for developing ‘golden threads’ of core data that should be collected for any evaluation – to demonstrate collective benefit or enable benchmarking.</a:t>
            </a:r>
          </a:p>
          <a:p>
            <a:pPr>
              <a:spcAft>
                <a:spcPts val="600"/>
              </a:spcAft>
            </a:pPr>
            <a:r>
              <a:rPr lang="en-GB" sz="2000" b="0" dirty="0">
                <a:effectLst/>
                <a:latin typeface="+mj-lt"/>
              </a:rPr>
              <a:t>An array of demographic and other health outcome metrics were suggested as being important – but there was no broad consensus in either area.</a:t>
            </a:r>
          </a:p>
        </p:txBody>
      </p:sp>
      <p:sp>
        <p:nvSpPr>
          <p:cNvPr id="5" name="TextBox 4">
            <a:extLst>
              <a:ext uri="{FF2B5EF4-FFF2-40B4-BE49-F238E27FC236}">
                <a16:creationId xmlns:a16="http://schemas.microsoft.com/office/drawing/2014/main" id="{D7E44FDE-ED48-A9FB-F876-0F782D1E353F}"/>
              </a:ext>
            </a:extLst>
          </p:cNvPr>
          <p:cNvSpPr txBox="1"/>
          <p:nvPr/>
        </p:nvSpPr>
        <p:spPr>
          <a:xfrm>
            <a:off x="6758151" y="1744440"/>
            <a:ext cx="4805079" cy="3263073"/>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“It would be good if there were a standard set of questions or evaluation metrics that we were trying to gain across the sector.”</a:t>
            </a:r>
          </a:p>
          <a:p>
            <a:pPr marL="0" indent="0">
              <a:lnSpc>
                <a:spcPts val="2200"/>
              </a:lnSpc>
              <a:spcAft>
                <a:spcPts val="300"/>
              </a:spcAft>
              <a:buNone/>
            </a:pPr>
            <a:endParaRPr lang="en-GB" i="1" dirty="0">
              <a:solidFill>
                <a:srgbClr val="808080"/>
              </a:solidFill>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"You [Funders] would learn more about the success of your funding if you were gathering all that data with some common threads, so that you can say 'all of the funding that we did that involved people working in groups seemed to have better results than those where people were working individually, for example..."</a:t>
            </a:r>
          </a:p>
        </p:txBody>
      </p:sp>
      <p:sp>
        <p:nvSpPr>
          <p:cNvPr id="4" name="Rectangle 3">
            <a:extLst>
              <a:ext uri="{FF2B5EF4-FFF2-40B4-BE49-F238E27FC236}">
                <a16:creationId xmlns:a16="http://schemas.microsoft.com/office/drawing/2014/main" id="{75EEFE89-688C-F7AD-42F7-9408EE808F60}"/>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22554CD-0186-6A8E-1AF3-CEA48BEE4EFC}"/>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EBA2F6-DFAF-9E0F-19AE-22EAFC50D2E1}"/>
              </a:ext>
            </a:extLst>
          </p:cNvPr>
          <p:cNvCxnSpPr>
            <a:cxnSpLocks/>
          </p:cNvCxnSpPr>
          <p:nvPr/>
        </p:nvCxnSpPr>
        <p:spPr>
          <a:xfrm flipV="1">
            <a:off x="6560030" y="1858992"/>
            <a:ext cx="0" cy="411048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25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4. Collecting ‘core’ data was considered important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4" y="1744440"/>
            <a:ext cx="52203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Other suggestions for further work or the focus of evaluations included understanding:</a:t>
            </a:r>
          </a:p>
          <a:p>
            <a:pPr lvl="1">
              <a:spcAft>
                <a:spcPts val="600"/>
              </a:spcAft>
            </a:pPr>
            <a:r>
              <a:rPr lang="en-GB" sz="2000" b="0" dirty="0">
                <a:effectLst/>
                <a:latin typeface="+mj-lt"/>
              </a:rPr>
              <a:t>Which sections of the population are</a:t>
            </a:r>
            <a:r>
              <a:rPr lang="en-GB" sz="2000" b="0" i="1" dirty="0">
                <a:effectLst/>
                <a:latin typeface="+mj-lt"/>
              </a:rPr>
              <a:t> under-served </a:t>
            </a:r>
            <a:r>
              <a:rPr lang="en-GB" sz="2000" b="0" dirty="0">
                <a:effectLst/>
                <a:latin typeface="+mj-lt"/>
              </a:rPr>
              <a:t>or aren’t being reached through green space interventions.</a:t>
            </a:r>
          </a:p>
          <a:p>
            <a:pPr lvl="1">
              <a:spcAft>
                <a:spcPts val="600"/>
              </a:spcAft>
            </a:pPr>
            <a:r>
              <a:rPr lang="en-GB" sz="2000" i="1" dirty="0">
                <a:latin typeface="+mj-lt"/>
              </a:rPr>
              <a:t>How</a:t>
            </a:r>
            <a:r>
              <a:rPr lang="en-GB" sz="2000" dirty="0">
                <a:latin typeface="+mj-lt"/>
              </a:rPr>
              <a:t> green space interventions work to better support their replication</a:t>
            </a:r>
          </a:p>
          <a:p>
            <a:pPr lvl="1">
              <a:spcAft>
                <a:spcPts val="600"/>
              </a:spcAft>
            </a:pPr>
            <a:r>
              <a:rPr lang="en-GB" sz="2000" b="0" dirty="0">
                <a:effectLst/>
                <a:latin typeface="+mj-lt"/>
              </a:rPr>
              <a:t>Whether any benefits, both to people and to nature, are </a:t>
            </a:r>
            <a:r>
              <a:rPr lang="en-GB" sz="2000" b="0" i="1" dirty="0">
                <a:effectLst/>
                <a:latin typeface="+mj-lt"/>
              </a:rPr>
              <a:t>sustained</a:t>
            </a:r>
            <a:r>
              <a:rPr lang="en-GB" sz="2000" b="0" dirty="0">
                <a:effectLst/>
                <a:latin typeface="+mj-lt"/>
              </a:rPr>
              <a:t>.</a:t>
            </a:r>
          </a:p>
        </p:txBody>
      </p:sp>
      <p:sp>
        <p:nvSpPr>
          <p:cNvPr id="5" name="TextBox 4">
            <a:extLst>
              <a:ext uri="{FF2B5EF4-FFF2-40B4-BE49-F238E27FC236}">
                <a16:creationId xmlns:a16="http://schemas.microsoft.com/office/drawing/2014/main" id="{D7E44FDE-ED48-A9FB-F876-0F782D1E353F}"/>
              </a:ext>
            </a:extLst>
          </p:cNvPr>
          <p:cNvSpPr txBox="1"/>
          <p:nvPr/>
        </p:nvSpPr>
        <p:spPr>
          <a:xfrm>
            <a:off x="6442841" y="1744440"/>
            <a:ext cx="5120389" cy="3583673"/>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"What we don't know is the opportunity to reach those people that we don't already reach it. And that's the bigger opportunity to help people get out and understand the benefits of being outside in nature.”</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"There are some examples [of evaluation] where the development has been studied, they have indicators, they have the data, but they don't work out why those things happened… and I think you can't have one without the other… that formative learning".</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ECDD6A8-6C22-0DA0-B33E-C33D65D1F5EA}"/>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EE31A45-4E03-BD5D-00A5-357C9734CE17}"/>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6998B3-25EA-A7BE-31DC-7D678909B55B}"/>
              </a:ext>
            </a:extLst>
          </p:cNvPr>
          <p:cNvCxnSpPr>
            <a:cxnSpLocks/>
          </p:cNvCxnSpPr>
          <p:nvPr/>
        </p:nvCxnSpPr>
        <p:spPr>
          <a:xfrm flipV="1">
            <a:off x="6163211" y="1858992"/>
            <a:ext cx="0" cy="300630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96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5. Broad support for greater ‘consistency’</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40"/>
            <a:ext cx="6315216"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Interviewees expressed support for greater consistency in evaluation approaches and the type of data collected.</a:t>
            </a:r>
          </a:p>
          <a:p>
            <a:pPr>
              <a:spcAft>
                <a:spcPts val="600"/>
              </a:spcAft>
            </a:pPr>
            <a:r>
              <a:rPr lang="en-GB" sz="2000" b="0" dirty="0">
                <a:effectLst/>
                <a:latin typeface="+mj-lt"/>
              </a:rPr>
              <a:t>Considered helpful for this to be co-designed, and informed by the needs of commissioners and funders, particularly the NHS.</a:t>
            </a:r>
          </a:p>
          <a:p>
            <a:pPr>
              <a:spcAft>
                <a:spcPts val="600"/>
              </a:spcAft>
            </a:pPr>
            <a:r>
              <a:rPr lang="en-GB" sz="2000" dirty="0">
                <a:latin typeface="+mj-lt"/>
              </a:rPr>
              <a:t>Caution expressed about too much prescriptiveness or standardisation.</a:t>
            </a:r>
          </a:p>
          <a:p>
            <a:pPr>
              <a:spcAft>
                <a:spcPts val="600"/>
              </a:spcAft>
            </a:pPr>
            <a:r>
              <a:rPr lang="en-GB" sz="2000" b="0" dirty="0">
                <a:effectLst/>
                <a:latin typeface="+mj-lt"/>
              </a:rPr>
              <a:t>Participants were keen to retain the nuance of individual projects</a:t>
            </a:r>
            <a:r>
              <a:rPr lang="en-GB" sz="2000" dirty="0">
                <a:latin typeface="+mj-lt"/>
              </a:rPr>
              <a:t>, or to use a ‘simplified’ framework for small-scale interventions.</a:t>
            </a:r>
          </a:p>
          <a:p>
            <a:pPr>
              <a:spcAft>
                <a:spcPts val="600"/>
              </a:spcAft>
            </a:pPr>
            <a:r>
              <a:rPr lang="en-GB" sz="2000" dirty="0">
                <a:latin typeface="+mj-lt"/>
              </a:rPr>
              <a:t>Nearly a third of survey respondents reported being aware of work underway to develop a framework or guidance – more work required to follow this up.</a:t>
            </a:r>
            <a:endParaRPr lang="en-GB" sz="2000" b="0" dirty="0">
              <a:effectLst/>
              <a:latin typeface="+mj-lt"/>
            </a:endParaRPr>
          </a:p>
        </p:txBody>
      </p:sp>
      <p:sp>
        <p:nvSpPr>
          <p:cNvPr id="5" name="TextBox 4">
            <a:extLst>
              <a:ext uri="{FF2B5EF4-FFF2-40B4-BE49-F238E27FC236}">
                <a16:creationId xmlns:a16="http://schemas.microsoft.com/office/drawing/2014/main" id="{D7E44FDE-ED48-A9FB-F876-0F782D1E353F}"/>
              </a:ext>
            </a:extLst>
          </p:cNvPr>
          <p:cNvSpPr txBox="1"/>
          <p:nvPr/>
        </p:nvSpPr>
        <p:spPr>
          <a:xfrm>
            <a:off x="7283669" y="1744440"/>
            <a:ext cx="4279562" cy="4750659"/>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"...the biggest thing [that would help] is for a standardised tool or approach to the data that we collect, that can be applied across any projects and ideally something that has been developed with the sorts of organisations that we are trying to get funding from. So, the NHS is a prime example... whether it’s... a local NHS Trust, CCG or ICS...”</a:t>
            </a:r>
          </a:p>
          <a:p>
            <a:pPr marL="0" indent="0">
              <a:lnSpc>
                <a:spcPts val="2200"/>
              </a:lnSpc>
              <a:spcAft>
                <a:spcPts val="300"/>
              </a:spcAft>
              <a:buNone/>
            </a:pPr>
            <a:endParaRPr lang="en-GB" i="1" dirty="0">
              <a:solidFill>
                <a:srgbClr val="808080"/>
              </a:solidFill>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"Standardise is not the best word…I like to use the word consistency. And the certainty that can come from a single, authoritative source.”</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7DBDA0E-B444-A52B-5D0E-51EDBFD0D0D1}"/>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F6720F6-7DB7-DD5A-EF10-0496068A4AFC}"/>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255613-A6A5-6884-8324-2F5F0A7DB2BB}"/>
              </a:ext>
            </a:extLst>
          </p:cNvPr>
          <p:cNvCxnSpPr>
            <a:cxnSpLocks/>
          </p:cNvCxnSpPr>
          <p:nvPr/>
        </p:nvCxnSpPr>
        <p:spPr>
          <a:xfrm flipV="1">
            <a:off x="7043105" y="1858992"/>
            <a:ext cx="0" cy="423678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13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5. Broad support for greater ‘consistency’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40"/>
            <a:ext cx="433927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Other suggestions included:</a:t>
            </a:r>
          </a:p>
          <a:p>
            <a:pPr lvl="1">
              <a:spcAft>
                <a:spcPts val="600"/>
              </a:spcAft>
            </a:pPr>
            <a:r>
              <a:rPr lang="en-GB" sz="2000" b="0" dirty="0">
                <a:effectLst/>
                <a:latin typeface="+mj-lt"/>
              </a:rPr>
              <a:t>A decision-tree, to guide </a:t>
            </a:r>
            <a:r>
              <a:rPr lang="en-GB" sz="2000" dirty="0">
                <a:latin typeface="+mj-lt"/>
              </a:rPr>
              <a:t>selection of validated measures according to the intervention, context etc. </a:t>
            </a:r>
          </a:p>
          <a:p>
            <a:pPr lvl="1">
              <a:spcAft>
                <a:spcPts val="600"/>
              </a:spcAft>
            </a:pPr>
            <a:r>
              <a:rPr lang="en-GB" sz="2000" b="0" dirty="0">
                <a:effectLst/>
                <a:latin typeface="+mj-lt"/>
              </a:rPr>
              <a:t>A commitment to using agreed demographic data categories</a:t>
            </a:r>
          </a:p>
          <a:p>
            <a:pPr lvl="1">
              <a:spcAft>
                <a:spcPts val="600"/>
              </a:spcAft>
            </a:pPr>
            <a:r>
              <a:rPr lang="en-GB" sz="2000" dirty="0">
                <a:latin typeface="+mj-lt"/>
              </a:rPr>
              <a:t>A data ‘portal’ provided by funders, to standardise project-level data and enable analysis of the characteristics of effective interventions.</a:t>
            </a:r>
            <a:endParaRPr lang="en-GB" sz="2000" b="0" dirty="0">
              <a:effectLst/>
              <a:latin typeface="+mj-lt"/>
            </a:endParaRPr>
          </a:p>
        </p:txBody>
      </p:sp>
      <p:sp>
        <p:nvSpPr>
          <p:cNvPr id="5" name="TextBox 4">
            <a:extLst>
              <a:ext uri="{FF2B5EF4-FFF2-40B4-BE49-F238E27FC236}">
                <a16:creationId xmlns:a16="http://schemas.microsoft.com/office/drawing/2014/main" id="{D7E44FDE-ED48-A9FB-F876-0F782D1E353F}"/>
              </a:ext>
            </a:extLst>
          </p:cNvPr>
          <p:cNvSpPr txBox="1"/>
          <p:nvPr/>
        </p:nvSpPr>
        <p:spPr>
          <a:xfrm>
            <a:off x="5276194" y="1744440"/>
            <a:ext cx="6287038" cy="3865802"/>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 think there needs to be more rigour, and we need to understand more, so maybe it’s not necessarily about a fixed or rigid framework, maybe it’s about a menu, standardising things within a menu. ...it’s about being able to understand stories from across the piece, rather than having an evidence base that's completely fragmented because everyone's doing things in different ways.”</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 do sometimes wonder, if they're [funders] giving out money to do evaluation in a piecemeal way, why don't they spend that money on developing an evaluation portal, so that every project funded by an organisation… they collect all the data in the same format, and then they'll have a nice big dataset to work with.”</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F52B4CE9-69F2-24EE-46BC-47EDB9DC8E28}"/>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FD66B5-A4F3-2483-0A70-541275B591AF}"/>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5787236-F41F-2535-7D2C-37C72EE49681}"/>
              </a:ext>
            </a:extLst>
          </p:cNvPr>
          <p:cNvCxnSpPr>
            <a:cxnSpLocks/>
          </p:cNvCxnSpPr>
          <p:nvPr/>
        </p:nvCxnSpPr>
        <p:spPr>
          <a:xfrm flipV="1">
            <a:off x="5110789" y="1858992"/>
            <a:ext cx="0" cy="331685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19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7443F-A41D-EE4D-1239-457828585107}"/>
              </a:ext>
            </a:extLst>
          </p:cNvPr>
          <p:cNvSpPr/>
          <p:nvPr/>
        </p:nvSpPr>
        <p:spPr>
          <a:xfrm>
            <a:off x="0" y="0"/>
            <a:ext cx="12192000" cy="51776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5"/>
            <a:ext cx="8133506" cy="502784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GB" sz="4400" dirty="0">
              <a:solidFill>
                <a:schemeClr val="bg1"/>
              </a:solidFill>
              <a:latin typeface="+mj-lt"/>
              <a:ea typeface="+mj-ea"/>
              <a:cs typeface="+mj-cs"/>
            </a:endParaRPr>
          </a:p>
          <a:p>
            <a:pPr marL="0" indent="0">
              <a:spcBef>
                <a:spcPct val="0"/>
              </a:spcBef>
              <a:spcAft>
                <a:spcPts val="1800"/>
              </a:spcAft>
              <a:buNone/>
            </a:pPr>
            <a:r>
              <a:rPr lang="en-GB" sz="3600" dirty="0">
                <a:solidFill>
                  <a:schemeClr val="bg1"/>
                </a:solidFill>
                <a:latin typeface="+mj-lt"/>
                <a:ea typeface="+mj-ea"/>
                <a:cs typeface="+mj-cs"/>
              </a:rPr>
              <a:t>Thank you</a:t>
            </a: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r>
              <a:rPr lang="en-GB" sz="1600" dirty="0">
                <a:solidFill>
                  <a:schemeClr val="bg1"/>
                </a:solidFill>
                <a:latin typeface="+mj-lt"/>
                <a:ea typeface="+mj-ea"/>
                <a:cs typeface="+mj-cs"/>
              </a:rPr>
              <a:t>john.illingworth14@imperial.ac.uk</a:t>
            </a:r>
          </a:p>
          <a:p>
            <a:pPr marL="0" indent="0">
              <a:lnSpc>
                <a:spcPct val="100000"/>
              </a:lnSpc>
              <a:spcBef>
                <a:spcPct val="0"/>
              </a:spcBef>
              <a:spcAft>
                <a:spcPts val="600"/>
              </a:spcAft>
              <a:buNone/>
            </a:pPr>
            <a:r>
              <a:rPr lang="en-GB" sz="1600" dirty="0">
                <a:solidFill>
                  <a:schemeClr val="bg1"/>
                </a:solidFill>
                <a:latin typeface="+mj-lt"/>
                <a:ea typeface="+mj-ea"/>
                <a:cs typeface="+mj-cs"/>
              </a:rPr>
              <a:t>07986 289822</a:t>
            </a:r>
            <a:endParaRPr lang="en-GB" sz="1600" dirty="0">
              <a:solidFill>
                <a:schemeClr val="bg1"/>
              </a:solidFill>
              <a:latin typeface="+mj-lt"/>
              <a:cs typeface="Calibri Light" panose="020F0302020204030204" pitchFamily="34" charset="0"/>
            </a:endParaRPr>
          </a:p>
        </p:txBody>
      </p:sp>
      <p:sp>
        <p:nvSpPr>
          <p:cNvPr id="2" name="TextBox 1">
            <a:extLst>
              <a:ext uri="{FF2B5EF4-FFF2-40B4-BE49-F238E27FC236}">
                <a16:creationId xmlns:a16="http://schemas.microsoft.com/office/drawing/2014/main" id="{22086A90-A54A-5E08-BBB6-D75511B93092}"/>
              </a:ext>
            </a:extLst>
          </p:cNvPr>
          <p:cNvSpPr txBox="1"/>
          <p:nvPr/>
        </p:nvSpPr>
        <p:spPr>
          <a:xfrm>
            <a:off x="8787731" y="5652654"/>
            <a:ext cx="3800104" cy="830997"/>
          </a:xfrm>
          <a:prstGeom prst="rect">
            <a:avLst/>
          </a:prstGeom>
          <a:noFill/>
        </p:spPr>
        <p:txBody>
          <a:bodyPr wrap="square" rtlCol="0">
            <a:spAutoFit/>
          </a:bodyPr>
          <a:lstStyle/>
          <a:p>
            <a:r>
              <a:rPr lang="en-GB" sz="16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John Illingworth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rgbClr val="808080"/>
                </a:solidFill>
                <a:latin typeface="Calibri Light" panose="020F0302020204030204" pitchFamily="34" charset="0"/>
              </a:rPr>
              <a:t>Health Research and Evaluation </a:t>
            </a:r>
          </a:p>
          <a:p>
            <a:r>
              <a:rPr lang="en-GB" sz="1600" dirty="0">
                <a:solidFill>
                  <a:srgbClr val="808080"/>
                </a:solidFill>
                <a:latin typeface="Calibri Light" panose="020F0302020204030204" pitchFamily="34" charset="0"/>
              </a:rPr>
              <a:t>Specialist </a:t>
            </a:r>
            <a:endParaRPr lang="en-US" sz="1600" dirty="0">
              <a:solidFill>
                <a:srgbClr val="808080"/>
              </a:solidFill>
              <a:latin typeface="Calibri Light" panose="020F0302020204030204" pitchFamily="34" charset="0"/>
            </a:endParaRPr>
          </a:p>
        </p:txBody>
      </p:sp>
      <p:cxnSp>
        <p:nvCxnSpPr>
          <p:cNvPr id="4" name="Straight Connector 3">
            <a:extLst>
              <a:ext uri="{FF2B5EF4-FFF2-40B4-BE49-F238E27FC236}">
                <a16:creationId xmlns:a16="http://schemas.microsoft.com/office/drawing/2014/main" id="{FA7DD7A9-386D-BEC7-373C-FF1F16A2BD3A}"/>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A54661-9C5F-32C4-D5B7-B7E45CB00736}"/>
              </a:ext>
            </a:extLst>
          </p:cNvPr>
          <p:cNvSpPr txBox="1"/>
          <p:nvPr/>
        </p:nvSpPr>
        <p:spPr>
          <a:xfrm>
            <a:off x="595588" y="6126427"/>
            <a:ext cx="3800104" cy="338554"/>
          </a:xfrm>
          <a:prstGeom prst="rect">
            <a:avLst/>
          </a:prstGeom>
          <a:noFill/>
        </p:spPr>
        <p:txBody>
          <a:bodyPr wrap="square" rtlCol="0">
            <a:spAutoFit/>
          </a:bodyPr>
          <a:lstStyle/>
          <a:p>
            <a:r>
              <a:rPr lang="en-GB" sz="1600" dirty="0">
                <a:solidFill>
                  <a:srgbClr val="808080"/>
                </a:solidFill>
                <a:latin typeface="Calibri Light" panose="020F0302020204030204" pitchFamily="34" charset="0"/>
              </a:rPr>
              <a:t>john.Illingworth14@imperial.ac.uk</a:t>
            </a:r>
          </a:p>
        </p:txBody>
      </p:sp>
    </p:spTree>
    <p:extLst>
      <p:ext uri="{BB962C8B-B14F-4D97-AF65-F5344CB8AC3E}">
        <p14:creationId xmlns:p14="http://schemas.microsoft.com/office/powerpoint/2010/main" val="277303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Research questions</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964078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solidFill>
                <a:srgbClr val="0070C0"/>
              </a:solidFill>
              <a:latin typeface="+mj-lt"/>
              <a:cs typeface="Calibri Light" panose="020F0302020204030204" pitchFamily="34" charset="0"/>
            </a:endParaRPr>
          </a:p>
          <a:p>
            <a:pPr marL="0" indent="0">
              <a:spcAft>
                <a:spcPts val="1200"/>
              </a:spcAft>
              <a:buFont typeface="Arial" panose="020B0604020202020204" pitchFamily="34" charset="0"/>
              <a:buNone/>
            </a:pPr>
            <a:r>
              <a:rPr lang="en-GB" sz="2400" dirty="0">
                <a:solidFill>
                  <a:srgbClr val="0070C0"/>
                </a:solidFill>
                <a:latin typeface="+mj-lt"/>
                <a:cs typeface="Calibri Light" panose="020F0302020204030204" pitchFamily="34" charset="0"/>
              </a:rPr>
              <a:t>To understand:</a:t>
            </a:r>
          </a:p>
          <a:p>
            <a:pPr marL="514350" indent="-514350">
              <a:spcAft>
                <a:spcPts val="600"/>
              </a:spcAft>
              <a:buFont typeface="+mj-lt"/>
              <a:buAutoNum type="arabicPeriod"/>
            </a:pPr>
            <a:r>
              <a:rPr lang="en-GB" sz="2400" dirty="0">
                <a:latin typeface="+mj-lt"/>
                <a:cs typeface="Calibri Light" panose="020F0302020204030204" pitchFamily="34" charset="0"/>
              </a:rPr>
              <a:t>The needs of stakeholders currently evaluating the health and wellbeing impact of outdoor interventions.</a:t>
            </a:r>
          </a:p>
          <a:p>
            <a:pPr marL="514350" indent="-514350">
              <a:spcAft>
                <a:spcPts val="600"/>
              </a:spcAft>
              <a:buFont typeface="+mj-lt"/>
              <a:buAutoNum type="arabicPeriod"/>
            </a:pPr>
            <a:r>
              <a:rPr lang="en-GB" sz="2400" dirty="0">
                <a:latin typeface="+mj-lt"/>
                <a:cs typeface="Calibri Light" panose="020F0302020204030204" pitchFamily="34" charset="0"/>
              </a:rPr>
              <a:t>The evidence requirements of stakeholders who use the findings from evaluations to influence planning, policy development, and the design and implementation of interventions.</a:t>
            </a:r>
          </a:p>
          <a:p>
            <a:pPr marL="514350" indent="-514350">
              <a:spcAft>
                <a:spcPts val="600"/>
              </a:spcAft>
              <a:buFont typeface="+mj-lt"/>
              <a:buAutoNum type="alphaLcPeriod"/>
            </a:pPr>
            <a:endParaRPr lang="en-GB" sz="2400" dirty="0"/>
          </a:p>
        </p:txBody>
      </p:sp>
      <p:sp>
        <p:nvSpPr>
          <p:cNvPr id="4" name="Rectangle 3">
            <a:extLst>
              <a:ext uri="{FF2B5EF4-FFF2-40B4-BE49-F238E27FC236}">
                <a16:creationId xmlns:a16="http://schemas.microsoft.com/office/drawing/2014/main" id="{194F7318-C166-4475-A7DF-DF19CF15F14E}"/>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3967D4CB-A086-7BE0-823B-D0DCE629ED8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13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Stakeholder groups</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950224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b="0" dirty="0">
              <a:solidFill>
                <a:srgbClr val="0070C0"/>
              </a:solidFill>
              <a:effectLst/>
              <a:latin typeface="+mj-lt"/>
            </a:endParaRPr>
          </a:p>
          <a:p>
            <a:pPr>
              <a:spcAft>
                <a:spcPts val="600"/>
              </a:spcAft>
            </a:pPr>
            <a:r>
              <a:rPr lang="en-GB" sz="2400" dirty="0">
                <a:solidFill>
                  <a:srgbClr val="0070C0"/>
                </a:solidFill>
                <a:latin typeface="+mj-lt"/>
              </a:rPr>
              <a:t>D</a:t>
            </a:r>
            <a:r>
              <a:rPr lang="en-GB" sz="2400" b="0" dirty="0">
                <a:solidFill>
                  <a:srgbClr val="0070C0"/>
                </a:solidFill>
                <a:effectLst/>
                <a:latin typeface="+mj-lt"/>
              </a:rPr>
              <a:t>ecision-makers</a:t>
            </a:r>
            <a:r>
              <a:rPr lang="en-GB" sz="2400" b="0" dirty="0">
                <a:effectLst/>
                <a:latin typeface="+mj-lt"/>
              </a:rPr>
              <a:t> including in local </a:t>
            </a:r>
            <a:r>
              <a:rPr lang="en-GB" sz="2400" dirty="0">
                <a:latin typeface="+mj-lt"/>
              </a:rPr>
              <a:t>a</a:t>
            </a:r>
            <a:r>
              <a:rPr lang="en-GB" sz="2400" b="0" dirty="0">
                <a:effectLst/>
                <a:latin typeface="+mj-lt"/>
              </a:rPr>
              <a:t>uthorities, government departments, NHS, public health, parks and green space management.</a:t>
            </a:r>
          </a:p>
          <a:p>
            <a:pPr>
              <a:spcAft>
                <a:spcPts val="600"/>
              </a:spcAft>
            </a:pPr>
            <a:r>
              <a:rPr lang="en-GB" sz="2400" b="0" dirty="0">
                <a:solidFill>
                  <a:srgbClr val="0070C0"/>
                </a:solidFill>
                <a:effectLst/>
                <a:latin typeface="+mj-lt"/>
              </a:rPr>
              <a:t>Delivery bodies</a:t>
            </a:r>
            <a:r>
              <a:rPr lang="en-GB" sz="2400" b="0" dirty="0">
                <a:effectLst/>
                <a:latin typeface="+mj-lt"/>
              </a:rPr>
              <a:t> made of up groups responsible for delivering outdoor interventions on the ground. </a:t>
            </a:r>
          </a:p>
          <a:p>
            <a:r>
              <a:rPr lang="en-GB" sz="2400" dirty="0">
                <a:solidFill>
                  <a:srgbClr val="0070C0"/>
                </a:solidFill>
                <a:latin typeface="+mj-lt"/>
              </a:rPr>
              <a:t>E</a:t>
            </a:r>
            <a:r>
              <a:rPr lang="en-GB" sz="2400" b="0" dirty="0">
                <a:solidFill>
                  <a:srgbClr val="0070C0"/>
                </a:solidFill>
                <a:effectLst/>
                <a:latin typeface="+mj-lt"/>
              </a:rPr>
              <a:t>xpert bodies</a:t>
            </a:r>
            <a:r>
              <a:rPr lang="en-GB" sz="2400" b="0" dirty="0">
                <a:effectLst/>
                <a:latin typeface="+mj-lt"/>
              </a:rPr>
              <a:t> including academics/think tanks/non-profits with expertise in evaluation and/or nature and health. </a:t>
            </a:r>
          </a:p>
          <a:p>
            <a:pPr marL="514350" indent="-514350">
              <a:spcAft>
                <a:spcPts val="600"/>
              </a:spcAft>
              <a:buFont typeface="+mj-lt"/>
              <a:buAutoNum type="alphaLcPeriod"/>
            </a:pPr>
            <a:endParaRPr lang="en-GB" sz="2400" dirty="0"/>
          </a:p>
        </p:txBody>
      </p:sp>
      <p:sp>
        <p:nvSpPr>
          <p:cNvPr id="4" name="Rectangle 3">
            <a:extLst>
              <a:ext uri="{FF2B5EF4-FFF2-40B4-BE49-F238E27FC236}">
                <a16:creationId xmlns:a16="http://schemas.microsoft.com/office/drawing/2014/main" id="{D94562B6-0C63-B29C-C1A4-9824F12C23D2}"/>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7F7170E-054C-B45A-9F97-064B549D2556}"/>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8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Research approach</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600"/>
              </a:spcAft>
              <a:buFont typeface="+mj-lt"/>
              <a:buAutoNum type="alphaLcPeriod"/>
            </a:pPr>
            <a:endParaRPr lang="en-GB" dirty="0"/>
          </a:p>
        </p:txBody>
      </p:sp>
      <p:graphicFrame>
        <p:nvGraphicFramePr>
          <p:cNvPr id="4" name="Diagram 3">
            <a:extLst>
              <a:ext uri="{FF2B5EF4-FFF2-40B4-BE49-F238E27FC236}">
                <a16:creationId xmlns:a16="http://schemas.microsoft.com/office/drawing/2014/main" id="{7A142710-2B04-3571-8E65-82F57CFAC14D}"/>
              </a:ext>
            </a:extLst>
          </p:cNvPr>
          <p:cNvGraphicFramePr/>
          <p:nvPr>
            <p:extLst>
              <p:ext uri="{D42A27DB-BD31-4B8C-83A1-F6EECF244321}">
                <p14:modId xmlns:p14="http://schemas.microsoft.com/office/powerpoint/2010/main" val="2473414769"/>
              </p:ext>
            </p:extLst>
          </p:nvPr>
        </p:nvGraphicFramePr>
        <p:xfrm>
          <a:off x="653141" y="1699591"/>
          <a:ext cx="10697345" cy="413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27E37EA-0571-2252-2C96-38D6430B8A6F}"/>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E90C464E-634D-EF79-415F-819C6462C2DB}"/>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0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Topics explored</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effectLst/>
              <a:latin typeface="+mj-lt"/>
              <a:cs typeface="Calibri" panose="020F0502020204030204" pitchFamily="34" charset="0"/>
            </a:endParaRPr>
          </a:p>
        </p:txBody>
      </p:sp>
      <p:graphicFrame>
        <p:nvGraphicFramePr>
          <p:cNvPr id="4" name="Diagram 3">
            <a:extLst>
              <a:ext uri="{FF2B5EF4-FFF2-40B4-BE49-F238E27FC236}">
                <a16:creationId xmlns:a16="http://schemas.microsoft.com/office/drawing/2014/main" id="{5EBB9A7E-7637-A73F-35FD-EDA5EFB9BAD6}"/>
              </a:ext>
            </a:extLst>
          </p:cNvPr>
          <p:cNvGraphicFramePr/>
          <p:nvPr>
            <p:extLst>
              <p:ext uri="{D42A27DB-BD31-4B8C-83A1-F6EECF244321}">
                <p14:modId xmlns:p14="http://schemas.microsoft.com/office/powerpoint/2010/main" val="3446247154"/>
              </p:ext>
            </p:extLst>
          </p:nvPr>
        </p:nvGraphicFramePr>
        <p:xfrm>
          <a:off x="1672046" y="1619794"/>
          <a:ext cx="8847908" cy="4518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A53D860-2B64-3B52-67F1-91B7CF7D7917}"/>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F1B9D802-BA47-2F7F-43BA-1F23936EB6CB}"/>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0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Profile of survey respondents</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effectLst/>
              <a:latin typeface="+mj-lt"/>
              <a:cs typeface="Calibri" panose="020F0502020204030204" pitchFamily="34" charset="0"/>
            </a:endParaRPr>
          </a:p>
        </p:txBody>
      </p:sp>
      <p:graphicFrame>
        <p:nvGraphicFramePr>
          <p:cNvPr id="19" name="Table 19">
            <a:extLst>
              <a:ext uri="{FF2B5EF4-FFF2-40B4-BE49-F238E27FC236}">
                <a16:creationId xmlns:a16="http://schemas.microsoft.com/office/drawing/2014/main" id="{7B866836-4722-6C13-DFB0-AE47B07F1C98}"/>
              </a:ext>
            </a:extLst>
          </p:cNvPr>
          <p:cNvGraphicFramePr>
            <a:graphicFrameLocks noGrp="1"/>
          </p:cNvGraphicFramePr>
          <p:nvPr>
            <p:extLst>
              <p:ext uri="{D42A27DB-BD31-4B8C-83A1-F6EECF244321}">
                <p14:modId xmlns:p14="http://schemas.microsoft.com/office/powerpoint/2010/main" val="2385651551"/>
              </p:ext>
            </p:extLst>
          </p:nvPr>
        </p:nvGraphicFramePr>
        <p:xfrm>
          <a:off x="756839" y="1759419"/>
          <a:ext cx="4201662" cy="3538450"/>
        </p:xfrm>
        <a:graphic>
          <a:graphicData uri="http://schemas.openxmlformats.org/drawingml/2006/table">
            <a:tbl>
              <a:tblPr firstRow="1" bandRow="1">
                <a:tableStyleId>{69012ECD-51FC-41F1-AA8D-1B2483CD663E}</a:tableStyleId>
              </a:tblPr>
              <a:tblGrid>
                <a:gridCol w="3221274">
                  <a:extLst>
                    <a:ext uri="{9D8B030D-6E8A-4147-A177-3AD203B41FA5}">
                      <a16:colId xmlns:a16="http://schemas.microsoft.com/office/drawing/2014/main" val="3698460425"/>
                    </a:ext>
                  </a:extLst>
                </a:gridCol>
                <a:gridCol w="980388">
                  <a:extLst>
                    <a:ext uri="{9D8B030D-6E8A-4147-A177-3AD203B41FA5}">
                      <a16:colId xmlns:a16="http://schemas.microsoft.com/office/drawing/2014/main" val="2900267919"/>
                    </a:ext>
                  </a:extLst>
                </a:gridCol>
              </a:tblGrid>
              <a:tr h="353845">
                <a:tc>
                  <a:txBody>
                    <a:bodyPr/>
                    <a:lstStyle/>
                    <a:p>
                      <a:pPr>
                        <a:spcBef>
                          <a:spcPts val="300"/>
                        </a:spcBef>
                        <a:spcAft>
                          <a:spcPts val="600"/>
                        </a:spcAft>
                      </a:pPr>
                      <a:r>
                        <a:rPr lang="en-GB" sz="1400" b="0" dirty="0">
                          <a:solidFill>
                            <a:schemeClr val="bg1"/>
                          </a:solidFill>
                          <a:effectLst/>
                          <a:latin typeface="+mj-lt"/>
                        </a:rPr>
                        <a:t>Area of work</a:t>
                      </a:r>
                      <a:endParaRPr lang="en-GB" sz="1400" b="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spcBef>
                          <a:spcPts val="300"/>
                        </a:spcBef>
                        <a:spcAft>
                          <a:spcPts val="600"/>
                        </a:spcAft>
                      </a:pPr>
                      <a:r>
                        <a:rPr lang="en-GB" sz="1400" b="0" dirty="0">
                          <a:solidFill>
                            <a:schemeClr val="bg1"/>
                          </a:solidFill>
                          <a:effectLst/>
                          <a:latin typeface="+mj-lt"/>
                        </a:rPr>
                        <a:t>Responses</a:t>
                      </a:r>
                      <a:endParaRPr lang="en-GB" sz="1400" b="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842793862"/>
                  </a:ext>
                </a:extLst>
              </a:tr>
              <a:tr h="353845">
                <a:tc>
                  <a:txBody>
                    <a:bodyPr/>
                    <a:lstStyle/>
                    <a:p>
                      <a:pPr>
                        <a:spcBef>
                          <a:spcPts val="300"/>
                        </a:spcBef>
                        <a:spcAft>
                          <a:spcPts val="600"/>
                        </a:spcAft>
                      </a:pPr>
                      <a:r>
                        <a:rPr lang="en-GB" sz="1400" b="0" dirty="0">
                          <a:solidFill>
                            <a:srgbClr val="000000"/>
                          </a:solidFill>
                          <a:effectLst/>
                          <a:latin typeface="+mj-lt"/>
                        </a:rPr>
                        <a:t>Charity or non-profit</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112</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667668"/>
                  </a:ext>
                </a:extLst>
              </a:tr>
              <a:tr h="353845">
                <a:tc>
                  <a:txBody>
                    <a:bodyPr/>
                    <a:lstStyle/>
                    <a:p>
                      <a:pPr>
                        <a:spcBef>
                          <a:spcPts val="300"/>
                        </a:spcBef>
                        <a:spcAft>
                          <a:spcPts val="600"/>
                        </a:spcAft>
                      </a:pPr>
                      <a:r>
                        <a:rPr lang="en-GB" sz="1400" b="0" dirty="0">
                          <a:solidFill>
                            <a:srgbClr val="000000"/>
                          </a:solidFill>
                          <a:effectLst/>
                          <a:latin typeface="+mj-lt"/>
                        </a:rPr>
                        <a:t>Provider of outdoor interventions</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44</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477973"/>
                  </a:ext>
                </a:extLst>
              </a:tr>
              <a:tr h="353845">
                <a:tc>
                  <a:txBody>
                    <a:bodyPr/>
                    <a:lstStyle/>
                    <a:p>
                      <a:pPr>
                        <a:spcBef>
                          <a:spcPts val="300"/>
                        </a:spcBef>
                        <a:spcAft>
                          <a:spcPts val="600"/>
                        </a:spcAft>
                      </a:pPr>
                      <a:r>
                        <a:rPr lang="en-GB" sz="1400" b="0" dirty="0">
                          <a:solidFill>
                            <a:srgbClr val="000000"/>
                          </a:solidFill>
                          <a:effectLst/>
                          <a:latin typeface="+mj-lt"/>
                        </a:rPr>
                        <a:t>Local authority</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38</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9776"/>
                  </a:ext>
                </a:extLst>
              </a:tr>
              <a:tr h="353845">
                <a:tc>
                  <a:txBody>
                    <a:bodyPr/>
                    <a:lstStyle/>
                    <a:p>
                      <a:pPr>
                        <a:spcBef>
                          <a:spcPts val="300"/>
                        </a:spcBef>
                        <a:spcAft>
                          <a:spcPts val="600"/>
                        </a:spcAft>
                      </a:pPr>
                      <a:r>
                        <a:rPr lang="en-GB" sz="1400" b="0" dirty="0">
                          <a:solidFill>
                            <a:srgbClr val="000000"/>
                          </a:solidFill>
                          <a:effectLst/>
                          <a:latin typeface="+mj-lt"/>
                        </a:rPr>
                        <a:t>NHS</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38</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5207958"/>
                  </a:ext>
                </a:extLst>
              </a:tr>
              <a:tr h="353845">
                <a:tc>
                  <a:txBody>
                    <a:bodyPr/>
                    <a:lstStyle/>
                    <a:p>
                      <a:pPr>
                        <a:spcBef>
                          <a:spcPts val="300"/>
                        </a:spcBef>
                        <a:spcAft>
                          <a:spcPts val="600"/>
                        </a:spcAft>
                      </a:pPr>
                      <a:r>
                        <a:rPr lang="en-GB" sz="1400" b="0">
                          <a:solidFill>
                            <a:srgbClr val="000000"/>
                          </a:solidFill>
                          <a:effectLst/>
                          <a:latin typeface="+mj-lt"/>
                        </a:rPr>
                        <a:t>Government or national body</a:t>
                      </a:r>
                      <a:endParaRPr lang="en-GB" sz="1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30</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559612"/>
                  </a:ext>
                </a:extLst>
              </a:tr>
              <a:tr h="353845">
                <a:tc>
                  <a:txBody>
                    <a:bodyPr/>
                    <a:lstStyle/>
                    <a:p>
                      <a:pPr>
                        <a:spcBef>
                          <a:spcPts val="300"/>
                        </a:spcBef>
                        <a:spcAft>
                          <a:spcPts val="600"/>
                        </a:spcAft>
                      </a:pPr>
                      <a:r>
                        <a:rPr lang="en-GB" sz="1400" b="0" dirty="0">
                          <a:solidFill>
                            <a:srgbClr val="000000"/>
                          </a:solidFill>
                          <a:effectLst/>
                          <a:latin typeface="+mj-lt"/>
                        </a:rPr>
                        <a:t>Other</a:t>
                      </a:r>
                      <a:r>
                        <a:rPr lang="en-GB" sz="1400" b="0" baseline="30000" dirty="0">
                          <a:solidFill>
                            <a:srgbClr val="000000"/>
                          </a:solidFill>
                          <a:effectLst/>
                          <a:latin typeface="+mj-lt"/>
                        </a:rPr>
                        <a:t>1</a:t>
                      </a:r>
                      <a:endParaRPr lang="en-GB" sz="1400" b="0" baseline="30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16</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0707890"/>
                  </a:ext>
                </a:extLst>
              </a:tr>
              <a:tr h="353845">
                <a:tc>
                  <a:txBody>
                    <a:bodyPr/>
                    <a:lstStyle/>
                    <a:p>
                      <a:pPr>
                        <a:spcBef>
                          <a:spcPts val="300"/>
                        </a:spcBef>
                        <a:spcAft>
                          <a:spcPts val="600"/>
                        </a:spcAft>
                      </a:pPr>
                      <a:r>
                        <a:rPr lang="en-GB" sz="1400" b="0" dirty="0">
                          <a:solidFill>
                            <a:srgbClr val="000000"/>
                          </a:solidFill>
                          <a:effectLst/>
                          <a:latin typeface="+mj-lt"/>
                        </a:rPr>
                        <a:t>Academica or consultancy</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13</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6783904"/>
                  </a:ext>
                </a:extLst>
              </a:tr>
              <a:tr h="353845">
                <a:tc>
                  <a:txBody>
                    <a:bodyPr/>
                    <a:lstStyle/>
                    <a:p>
                      <a:pPr>
                        <a:spcBef>
                          <a:spcPts val="300"/>
                        </a:spcBef>
                        <a:spcAft>
                          <a:spcPts val="600"/>
                        </a:spcAft>
                      </a:pPr>
                      <a:r>
                        <a:rPr lang="en-GB" sz="1400" b="0">
                          <a:solidFill>
                            <a:srgbClr val="000000"/>
                          </a:solidFill>
                          <a:effectLst/>
                          <a:latin typeface="+mj-lt"/>
                        </a:rPr>
                        <a:t>Public health</a:t>
                      </a:r>
                      <a:endParaRPr lang="en-GB" sz="1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10</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891466"/>
                  </a:ext>
                </a:extLst>
              </a:tr>
              <a:tr h="353845">
                <a:tc>
                  <a:txBody>
                    <a:bodyPr/>
                    <a:lstStyle/>
                    <a:p>
                      <a:pPr>
                        <a:spcBef>
                          <a:spcPts val="300"/>
                        </a:spcBef>
                        <a:spcAft>
                          <a:spcPts val="600"/>
                        </a:spcAft>
                      </a:pPr>
                      <a:r>
                        <a:rPr lang="en-GB" sz="1400" b="1" dirty="0">
                          <a:solidFill>
                            <a:srgbClr val="000000"/>
                          </a:solidFill>
                          <a:effectLst/>
                          <a:latin typeface="+mj-lt"/>
                        </a:rPr>
                        <a:t>Total responses (and options selected)</a:t>
                      </a:r>
                      <a:r>
                        <a:rPr lang="en-GB" sz="1400" b="1" baseline="30000" dirty="0">
                          <a:solidFill>
                            <a:srgbClr val="000000"/>
                          </a:solidFill>
                          <a:effectLst/>
                          <a:latin typeface="+mj-lt"/>
                        </a:rPr>
                        <a:t>2</a:t>
                      </a:r>
                      <a:endParaRPr lang="en-GB" sz="1400" b="1" baseline="30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1" dirty="0">
                          <a:solidFill>
                            <a:srgbClr val="000000"/>
                          </a:solidFill>
                          <a:effectLst/>
                          <a:latin typeface="+mj-lt"/>
                        </a:rPr>
                        <a:t>236 (301)</a:t>
                      </a:r>
                      <a:endParaRPr lang="en-GB" sz="14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6690680"/>
                  </a:ext>
                </a:extLst>
              </a:tr>
            </a:tbl>
          </a:graphicData>
        </a:graphic>
      </p:graphicFrame>
      <p:sp>
        <p:nvSpPr>
          <p:cNvPr id="20" name="TextBox 19">
            <a:extLst>
              <a:ext uri="{FF2B5EF4-FFF2-40B4-BE49-F238E27FC236}">
                <a16:creationId xmlns:a16="http://schemas.microsoft.com/office/drawing/2014/main" id="{A1E3A050-BEB5-1B6E-13D9-07402344CCF1}"/>
              </a:ext>
            </a:extLst>
          </p:cNvPr>
          <p:cNvSpPr txBox="1"/>
          <p:nvPr/>
        </p:nvSpPr>
        <p:spPr>
          <a:xfrm>
            <a:off x="487372" y="5838594"/>
            <a:ext cx="8943915" cy="654025"/>
          </a:xfrm>
          <a:prstGeom prst="rect">
            <a:avLst/>
          </a:prstGeom>
          <a:noFill/>
        </p:spPr>
        <p:txBody>
          <a:bodyPr wrap="square" rtlCol="0">
            <a:spAutoFit/>
          </a:bodyPr>
          <a:lstStyle/>
          <a:p>
            <a:pPr>
              <a:lnSpc>
                <a:spcPts val="1500"/>
              </a:lnSpc>
            </a:pPr>
            <a:r>
              <a:rPr lang="en-GB" sz="1800" baseline="30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 Examples of work areas listed under </a:t>
            </a:r>
            <a:r>
              <a:rPr lang="en-GB" sz="1800" i="1" baseline="30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Other</a:t>
            </a:r>
            <a:r>
              <a:rPr lang="en-GB" sz="1800" baseline="30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include housing association, trustee, freelance and volunteer.</a:t>
            </a:r>
            <a:endParaRPr lang="en-GB" sz="18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aseline="30000" dirty="0">
                <a:solidFill>
                  <a:srgbClr val="000000"/>
                </a:solidFill>
                <a:effectLst/>
                <a:latin typeface="Calibri Light" panose="020F0302020204030204" pitchFamily="34" charset="0"/>
                <a:ea typeface="Calibri" panose="020F0502020204030204" pitchFamily="34" charset="0"/>
              </a:rPr>
              <a:t>2 Respondents could select more than one option, therefore the total number of options selected is included alongside the total number of responses.</a:t>
            </a:r>
            <a:r>
              <a:rPr lang="en-GB" baseline="30000" dirty="0">
                <a:effectLst/>
              </a:rPr>
              <a:t> </a:t>
            </a:r>
            <a:endParaRPr lang="en-US" baseline="30000" dirty="0"/>
          </a:p>
        </p:txBody>
      </p:sp>
      <p:pic>
        <p:nvPicPr>
          <p:cNvPr id="4" name="Picture 3" descr="Chart, bar chart&#10;&#10;Description automatically generated">
            <a:extLst>
              <a:ext uri="{FF2B5EF4-FFF2-40B4-BE49-F238E27FC236}">
                <a16:creationId xmlns:a16="http://schemas.microsoft.com/office/drawing/2014/main" id="{81154A62-8CAE-AF89-C80B-C05580E8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338" y="1995229"/>
            <a:ext cx="5723935" cy="3353273"/>
          </a:xfrm>
          <a:prstGeom prst="rect">
            <a:avLst/>
          </a:prstGeom>
        </p:spPr>
      </p:pic>
      <p:sp>
        <p:nvSpPr>
          <p:cNvPr id="5" name="TextBox 4">
            <a:extLst>
              <a:ext uri="{FF2B5EF4-FFF2-40B4-BE49-F238E27FC236}">
                <a16:creationId xmlns:a16="http://schemas.microsoft.com/office/drawing/2014/main" id="{C3CA4103-481D-ADE7-FB4E-E4928FEF9DBD}"/>
              </a:ext>
            </a:extLst>
          </p:cNvPr>
          <p:cNvSpPr txBox="1"/>
          <p:nvPr/>
        </p:nvSpPr>
        <p:spPr>
          <a:xfrm>
            <a:off x="5423338" y="1725108"/>
            <a:ext cx="5917107" cy="276999"/>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Current/likely involvement with evaluations of outdoor interventions (proportion of responses)</a:t>
            </a:r>
            <a:endParaRPr lang="en-US" sz="1200" dirty="0"/>
          </a:p>
        </p:txBody>
      </p:sp>
      <p:sp>
        <p:nvSpPr>
          <p:cNvPr id="6" name="Rectangle 5">
            <a:extLst>
              <a:ext uri="{FF2B5EF4-FFF2-40B4-BE49-F238E27FC236}">
                <a16:creationId xmlns:a16="http://schemas.microsoft.com/office/drawing/2014/main" id="{417FDD3B-59E4-C17C-7967-C51B14641B8A}"/>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B5B1DF08-BA36-4DBE-CF4E-57ED5E8725A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37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Outdoor interventions to improve health</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rgbClr val="0070C0"/>
              </a:solidFill>
              <a:latin typeface="+mj-lt"/>
              <a:cs typeface="Calibri" panose="020F0502020204030204" pitchFamily="34" charset="0"/>
            </a:endParaRPr>
          </a:p>
          <a:p>
            <a:endParaRPr lang="en-GB" b="0" dirty="0">
              <a:effectLst/>
              <a:latin typeface="+mj-lt"/>
              <a:cs typeface="Calibri" panose="020F0502020204030204" pitchFamily="34" charset="0"/>
            </a:endParaRPr>
          </a:p>
          <a:p>
            <a:pPr marL="0" indent="0">
              <a:buNone/>
            </a:pPr>
            <a:endParaRPr lang="en-GB" dirty="0">
              <a:effectLst/>
              <a:latin typeface="+mj-lt"/>
              <a:cs typeface="Calibri" panose="020F0502020204030204" pitchFamily="34" charset="0"/>
            </a:endParaRPr>
          </a:p>
        </p:txBody>
      </p:sp>
      <p:pic>
        <p:nvPicPr>
          <p:cNvPr id="5" name="Picture 4" descr="Text, timeline&#10;&#10;Description automatically generated">
            <a:extLst>
              <a:ext uri="{FF2B5EF4-FFF2-40B4-BE49-F238E27FC236}">
                <a16:creationId xmlns:a16="http://schemas.microsoft.com/office/drawing/2014/main" id="{36BC9C0B-5FCA-EF7B-6204-7CC646C41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219" y="1894418"/>
            <a:ext cx="8017247" cy="4489659"/>
          </a:xfrm>
          <a:prstGeom prst="rect">
            <a:avLst/>
          </a:prstGeom>
        </p:spPr>
      </p:pic>
      <p:cxnSp>
        <p:nvCxnSpPr>
          <p:cNvPr id="6" name="Straight Connector 5">
            <a:extLst>
              <a:ext uri="{FF2B5EF4-FFF2-40B4-BE49-F238E27FC236}">
                <a16:creationId xmlns:a16="http://schemas.microsoft.com/office/drawing/2014/main" id="{77CE3F47-2CE9-1ED7-F3F4-C3E78F49157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A4E03A7-B44F-B2F6-01B8-CF4780229885}"/>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457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GB" sz="4400" dirty="0">
              <a:solidFill>
                <a:schemeClr val="bg1"/>
              </a:solidFill>
              <a:latin typeface="+mj-lt"/>
              <a:ea typeface="+mj-ea"/>
              <a:cs typeface="+mj-cs"/>
            </a:endParaRPr>
          </a:p>
          <a:p>
            <a:pPr marL="0" indent="0">
              <a:spcBef>
                <a:spcPct val="0"/>
              </a:spcBef>
              <a:spcAft>
                <a:spcPts val="600"/>
              </a:spcAft>
              <a:buNone/>
            </a:pPr>
            <a:r>
              <a:rPr lang="en-GB" sz="3600" dirty="0">
                <a:solidFill>
                  <a:schemeClr val="bg1"/>
                </a:solidFill>
                <a:latin typeface="+mj-lt"/>
                <a:ea typeface="+mj-ea"/>
                <a:cs typeface="+mj-cs"/>
              </a:rPr>
              <a:t>Main findings</a:t>
            </a:r>
          </a:p>
          <a:p>
            <a:pPr marL="0" indent="0">
              <a:spcAft>
                <a:spcPts val="600"/>
              </a:spcAft>
              <a:buFont typeface="Arial" panose="020B0604020202020204" pitchFamily="34" charset="0"/>
              <a:buNone/>
            </a:pPr>
            <a:endParaRPr lang="en-GB" dirty="0">
              <a:solidFill>
                <a:schemeClr val="bg1"/>
              </a:solidFill>
              <a:latin typeface="+mj-lt"/>
              <a:cs typeface="Calibri Light" panose="020F0302020204030204" pitchFamily="34" charset="0"/>
            </a:endParaRPr>
          </a:p>
          <a:p>
            <a:pPr marL="514350" indent="-514350">
              <a:spcAft>
                <a:spcPts val="600"/>
              </a:spcAft>
              <a:buFont typeface="+mj-lt"/>
              <a:buAutoNum type="alphaLcPeriod"/>
            </a:pPr>
            <a:endParaRPr lang="en-GB" dirty="0">
              <a:solidFill>
                <a:schemeClr val="bg1"/>
              </a:solidFill>
            </a:endParaRPr>
          </a:p>
        </p:txBody>
      </p:sp>
    </p:spTree>
    <p:extLst>
      <p:ext uri="{BB962C8B-B14F-4D97-AF65-F5344CB8AC3E}">
        <p14:creationId xmlns:p14="http://schemas.microsoft.com/office/powerpoint/2010/main" val="290938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1. Evaluation activity varies significantly</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744440"/>
            <a:ext cx="620014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b="0" dirty="0">
                <a:effectLst/>
                <a:latin typeface="+mj-lt"/>
              </a:rPr>
              <a:t>Evaluations are not always or routinely conducted by delivery bodies.</a:t>
            </a:r>
          </a:p>
          <a:p>
            <a:pPr>
              <a:spcAft>
                <a:spcPts val="600"/>
              </a:spcAft>
            </a:pPr>
            <a:r>
              <a:rPr lang="en-GB" sz="2000" dirty="0">
                <a:latin typeface="+mj-lt"/>
              </a:rPr>
              <a:t>The decision on whether, and what, to evaluate is typically influenced by a) funder requirements and b) a desire to cite impact in future funding bids.</a:t>
            </a:r>
          </a:p>
          <a:p>
            <a:pPr>
              <a:spcAft>
                <a:spcPts val="600"/>
              </a:spcAft>
            </a:pPr>
            <a:r>
              <a:rPr lang="en-GB" sz="2000" b="0" dirty="0">
                <a:effectLst/>
                <a:latin typeface="+mj-lt"/>
              </a:rPr>
              <a:t>Evaluations typically focus on process measures (e.g. activity, performance) to provide justification for money spent – particularly when part of larger programmes.</a:t>
            </a:r>
          </a:p>
          <a:p>
            <a:pPr>
              <a:spcAft>
                <a:spcPts val="600"/>
              </a:spcAft>
            </a:pPr>
            <a:r>
              <a:rPr lang="en-GB" sz="2000" dirty="0">
                <a:latin typeface="+mj-lt"/>
              </a:rPr>
              <a:t>Academic or expert bodies were better equipped to conduct more rigorous evaluations, or use advanced methods (e.g. calculating Social Return on Investment).</a:t>
            </a:r>
          </a:p>
          <a:p>
            <a:pPr marL="0" indent="0">
              <a:spcAft>
                <a:spcPts val="600"/>
              </a:spcAft>
              <a:buNone/>
            </a:pPr>
            <a:endParaRPr lang="en-GB" sz="2000" b="0" dirty="0">
              <a:effectLst/>
              <a:latin typeface="+mj-lt"/>
            </a:endParaRPr>
          </a:p>
          <a:p>
            <a:pPr marL="514350" indent="-514350">
              <a:spcAft>
                <a:spcPts val="600"/>
              </a:spcAft>
              <a:buFont typeface="+mj-lt"/>
              <a:buAutoNum type="alphaLcPeriod"/>
            </a:pPr>
            <a:endParaRPr lang="en-GB" sz="2000" dirty="0"/>
          </a:p>
        </p:txBody>
      </p:sp>
      <p:sp>
        <p:nvSpPr>
          <p:cNvPr id="5" name="TextBox 4">
            <a:extLst>
              <a:ext uri="{FF2B5EF4-FFF2-40B4-BE49-F238E27FC236}">
                <a16:creationId xmlns:a16="http://schemas.microsoft.com/office/drawing/2014/main" id="{D7E44FDE-ED48-A9FB-F876-0F782D1E353F}"/>
              </a:ext>
            </a:extLst>
          </p:cNvPr>
          <p:cNvSpPr txBox="1"/>
          <p:nvPr/>
        </p:nvSpPr>
        <p:spPr>
          <a:xfrm>
            <a:off x="7324631" y="1744440"/>
            <a:ext cx="4238599" cy="3865802"/>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"Evaluation doesn't take place, not in a formal way. We evaluate at the end of the project for the funder to be satisfied with how the money's been spent… [but] we're two people that are out there doing our funding and moving from place to place… there's no back up team to actually evaluate." </a:t>
            </a:r>
          </a:p>
          <a:p>
            <a:pPr marL="0" indent="0">
              <a:lnSpc>
                <a:spcPts val="2200"/>
              </a:lnSpc>
              <a:spcAft>
                <a:spcPts val="300"/>
              </a:spcAft>
              <a:buNone/>
            </a:pPr>
            <a:endParaRPr lang="en-GB" i="1" dirty="0">
              <a:solidFill>
                <a:srgbClr val="808080"/>
              </a:solidFill>
              <a:latin typeface="+mj-lt"/>
              <a:ea typeface="Calibri" panose="020F0502020204030204" pitchFamily="34" charset="0"/>
              <a:cs typeface="Times New Roman" panose="02020603050405020304" pitchFamily="18" charset="0"/>
            </a:endParaRPr>
          </a:p>
          <a:p>
            <a:pPr>
              <a:lnSpc>
                <a:spcPts val="2200"/>
              </a:lnSpc>
              <a:spcAft>
                <a:spcPts val="300"/>
              </a:spcAft>
            </a:pPr>
            <a:r>
              <a:rPr lang="en-GB" sz="1800" i="1" dirty="0">
                <a:solidFill>
                  <a:srgbClr val="808080"/>
                </a:solidFill>
                <a:effectLst/>
                <a:latin typeface="+mj-lt"/>
                <a:ea typeface="Calibri" panose="020F0502020204030204" pitchFamily="34" charset="0"/>
                <a:cs typeface="Times New Roman" panose="02020603050405020304" pitchFamily="18" charset="0"/>
              </a:rPr>
              <a:t>"It's really, really varied and more often than not, it's driven by the requirements of that fund." </a:t>
            </a:r>
          </a:p>
          <a:p>
            <a:pPr>
              <a:lnSpc>
                <a:spcPts val="2200"/>
              </a:lnSpc>
              <a:spcAft>
                <a:spcPts val="300"/>
              </a:spcAft>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AC85171-A7FC-2E45-541C-946DA3DA2588}"/>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4D16762-0ECE-8D1C-565B-8CDC0FC26419}"/>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5FE59CD-1327-E1D1-54A2-446FA967B5AE}"/>
              </a:ext>
            </a:extLst>
          </p:cNvPr>
          <p:cNvCxnSpPr>
            <a:cxnSpLocks/>
          </p:cNvCxnSpPr>
          <p:nvPr/>
        </p:nvCxnSpPr>
        <p:spPr>
          <a:xfrm flipV="1">
            <a:off x="7008601" y="1876245"/>
            <a:ext cx="0" cy="340312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057409"/>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template 180321" id="{53135A64-EC7F-4515-A77E-48E2C2067718}" vid="{259A47D4-B61E-4FD9-B5E9-B5C0A08B1B54}"/>
    </a:ext>
  </a:extLst>
</a:theme>
</file>

<file path=ppt/theme/theme2.xml><?xml version="1.0" encoding="utf-8"?>
<a:theme xmlns:a="http://schemas.openxmlformats.org/drawingml/2006/main" name="Health Innovation Manchester">
  <a:themeElements>
    <a:clrScheme name="NHS">
      <a:dk1>
        <a:sysClr val="windowText" lastClr="000000"/>
      </a:dk1>
      <a:lt1>
        <a:sysClr val="window" lastClr="FFFFFF"/>
      </a:lt1>
      <a:dk2>
        <a:srgbClr val="000000"/>
      </a:dk2>
      <a:lt2>
        <a:srgbClr val="FFFFFF"/>
      </a:lt2>
      <a:accent1>
        <a:srgbClr val="005EB8"/>
      </a:accent1>
      <a:accent2>
        <a:srgbClr val="00A499"/>
      </a:accent2>
      <a:accent3>
        <a:srgbClr val="425563"/>
      </a:accent3>
      <a:accent4>
        <a:srgbClr val="E8EDEE"/>
      </a:accent4>
      <a:accent5>
        <a:srgbClr val="9BCF5F"/>
      </a:accent5>
      <a:accent6>
        <a:srgbClr val="F8A539"/>
      </a:accent6>
      <a:hlink>
        <a:srgbClr val="00A499"/>
      </a:hlink>
      <a:folHlink>
        <a:srgbClr val="F8A539"/>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00000"/>
          </a:lnSpc>
          <a:spcBef>
            <a:spcPts val="0"/>
          </a:spcBef>
          <a:spcAft>
            <a:spcPts val="1200"/>
          </a:spcAft>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Connecting People with Nature</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xsi:nil="true"/>
    <lcf76f155ced4ddcb4097134ff3c332f xmlns="4accf974-46b3-4202-9b91-494cd852aecf">
      <Terms xmlns="http://schemas.microsoft.com/office/infopath/2007/PartnerControls"/>
    </lcf76f155ced4ddcb4097134ff3c332f>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NE</TermName>
          <TermId xmlns="http://schemas.microsoft.com/office/infopath/2007/PartnerControls">275df9ce-cd92-4318-adfe-db572e51c7ff</TermId>
        </TermInfo>
      </Terms>
    </fe59e9859d6a491389c5b03567f5dda5>
    <Team xmlns="662745e8-e224-48e8-a2e3-254862b8c2f5">Natural England Programmes</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E15EF6B3A1803540A9A5397E3900FF31" ma:contentTypeVersion="22" ma:contentTypeDescription="Create a new document." ma:contentTypeScope="" ma:versionID="f877804b82c31409fdb6ca4e859aa9e1">
  <xsd:schema xmlns:xsd="http://www.w3.org/2001/XMLSchema" xmlns:xs="http://www.w3.org/2001/XMLSchema" xmlns:p="http://schemas.microsoft.com/office/2006/metadata/properties" xmlns:ns2="662745e8-e224-48e8-a2e3-254862b8c2f5" xmlns:ns3="4accf974-46b3-4202-9b91-494cd852aecf" xmlns:ns4="41b1b97e-58d0-4f82-aacc-4a7d6fa43521" targetNamespace="http://schemas.microsoft.com/office/2006/metadata/properties" ma:root="true" ma:fieldsID="8c4d5c9cbaecf1cf6a755e2535f9b41a" ns2:_="" ns3:_="" ns4:_="">
    <xsd:import namespace="662745e8-e224-48e8-a2e3-254862b8c2f5"/>
    <xsd:import namespace="4accf974-46b3-4202-9b91-494cd852aecf"/>
    <xsd:import namespace="41b1b97e-58d0-4f82-aacc-4a7d6fa43521"/>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9ba13cf-7d0b-4653-bdd4-d6cd8989d710}" ma:internalName="TaxCatchAll" ma:showField="CatchAllData" ma:web="41b1b97e-58d0-4f82-aacc-4a7d6fa4352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9ba13cf-7d0b-4653-bdd4-d6cd8989d710}" ma:internalName="TaxCatchAllLabel" ma:readOnly="true" ma:showField="CatchAllDataLabel" ma:web="41b1b97e-58d0-4f82-aacc-4a7d6fa43521">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Natural England Programmes" ma:internalName="Team">
      <xsd:simpleType>
        <xsd:restriction base="dms:Text"/>
      </xsd:simpleType>
    </xsd:element>
    <xsd:element name="Topic" ma:index="20" nillable="true" ma:displayName="Topic" ma:default="Connecting People with Nature"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default="8;#NE|275df9ce-cd92-4318-adfe-db572e51c7ff"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ccf974-46b3-4202-9b91-494cd852aecf"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1b97e-58d0-4f82-aacc-4a7d6fa4352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1117845-93f6-4da3-abaa-fcb4fa669c78" ContentTypeId="0x010100A5BF1C78D9F64B679A5EBDE1C6598EBC01" PreviousValue="false"/>
</file>

<file path=customXml/itemProps1.xml><?xml version="1.0" encoding="utf-8"?>
<ds:datastoreItem xmlns:ds="http://schemas.openxmlformats.org/officeDocument/2006/customXml" ds:itemID="{2A34885F-AE7F-41E5-8EDD-1B8EB0C1CBBE}">
  <ds:schemaRefs>
    <ds:schemaRef ds:uri="http://purl.org/dc/dcmitype/"/>
    <ds:schemaRef ds:uri="http://purl.org/dc/elements/1.1/"/>
    <ds:schemaRef ds:uri="http://purl.org/dc/terms/"/>
    <ds:schemaRef ds:uri="405614be-40f7-42dc-a670-bb6c2d97f0bf"/>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ed4ce336-d69f-4027-bbbc-a7c8632a8771"/>
    <ds:schemaRef ds:uri="http://www.w3.org/XML/1998/namespace"/>
  </ds:schemaRefs>
</ds:datastoreItem>
</file>

<file path=customXml/itemProps2.xml><?xml version="1.0" encoding="utf-8"?>
<ds:datastoreItem xmlns:ds="http://schemas.openxmlformats.org/officeDocument/2006/customXml" ds:itemID="{49C1774A-DE95-4C4D-8B17-19B07C1DDE2F}">
  <ds:schemaRefs>
    <ds:schemaRef ds:uri="http://schemas.microsoft.com/sharepoint/v3/contenttype/forms"/>
  </ds:schemaRefs>
</ds:datastoreItem>
</file>

<file path=customXml/itemProps3.xml><?xml version="1.0" encoding="utf-8"?>
<ds:datastoreItem xmlns:ds="http://schemas.openxmlformats.org/officeDocument/2006/customXml" ds:itemID="{845F18D0-D728-4DF5-854D-9C616EFB2A85}"/>
</file>

<file path=customXml/itemProps4.xml><?xml version="1.0" encoding="utf-8"?>
<ds:datastoreItem xmlns:ds="http://schemas.openxmlformats.org/officeDocument/2006/customXml" ds:itemID="{4D8AEB4F-5730-4440-891B-C9493BA9EC3D}"/>
</file>

<file path=docProps/app.xml><?xml version="1.0" encoding="utf-8"?>
<Properties xmlns="http://schemas.openxmlformats.org/officeDocument/2006/extended-properties" xmlns:vt="http://schemas.openxmlformats.org/officeDocument/2006/docPropsVTypes">
  <Template>UCLPartners%20widescreen%20template%20180321</Template>
  <TotalTime>38037</TotalTime>
  <Words>2324</Words>
  <Application>Microsoft Macintosh PowerPoint</Application>
  <PresentationFormat>Widescreen</PresentationFormat>
  <Paragraphs>211</Paragraphs>
  <Slides>19</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Courier New</vt:lpstr>
      <vt:lpstr>Symbol</vt:lpstr>
      <vt:lpstr>Office Theme</vt:lpstr>
      <vt:lpstr>Health Innovation Manchester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UCLPartners PPT template</dc:title>
  <dc:creator>Sara Sekelj</dc:creator>
  <cp:lastModifiedBy>Illingworth, John H</cp:lastModifiedBy>
  <cp:revision>98</cp:revision>
  <dcterms:created xsi:type="dcterms:W3CDTF">2021-11-17T10:09:34Z</dcterms:created>
  <dcterms:modified xsi:type="dcterms:W3CDTF">2023-05-04T07:59:31Z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0x01010066A6A021DFF6A641B82D0604C88F3AE3</vt:lpwstr>
  </property>
</Properties>
</file>