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1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958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456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558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9729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320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18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001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88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093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189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91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1FEE1-BC31-4C2C-997A-E28E298AF4CA}" type="datetimeFigureOut">
              <a:rPr lang="en-GB" smtClean="0"/>
              <a:t>20/10/2017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781033-DA4A-4A23-B8DB-ED4178A63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70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499590" y="188640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GLA Innovation Fund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499590" y="1556792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Lead Borough(s)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3458344" y="2924944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Ownership Vehicle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395536" y="2924944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Manufacturer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3458344" y="4365104"/>
            <a:ext cx="2160240" cy="972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Host Boroughs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3453052" y="5661248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Homeless Families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6588224" y="4365103"/>
            <a:ext cx="2160240" cy="938541"/>
          </a:xfrm>
          <a:prstGeom prst="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Land Owners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588224" y="2924944"/>
            <a:ext cx="2160240" cy="936104"/>
          </a:xfrm>
          <a:prstGeom prst="rect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Private Finance</a:t>
            </a:r>
            <a:endParaRPr lang="en-GB" dirty="0"/>
          </a:p>
        </p:txBody>
      </p:sp>
      <p:sp>
        <p:nvSpPr>
          <p:cNvPr id="12" name="Down Arrow 11"/>
          <p:cNvSpPr/>
          <p:nvPr/>
        </p:nvSpPr>
        <p:spPr>
          <a:xfrm>
            <a:off x="4452284" y="1268760"/>
            <a:ext cx="25485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Down Arrow 12"/>
          <p:cNvSpPr/>
          <p:nvPr/>
        </p:nvSpPr>
        <p:spPr>
          <a:xfrm>
            <a:off x="4452284" y="2651231"/>
            <a:ext cx="25485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Down Arrow 13"/>
          <p:cNvSpPr/>
          <p:nvPr/>
        </p:nvSpPr>
        <p:spPr>
          <a:xfrm>
            <a:off x="4434168" y="4019383"/>
            <a:ext cx="25485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Down Arrow 14"/>
          <p:cNvSpPr/>
          <p:nvPr/>
        </p:nvSpPr>
        <p:spPr>
          <a:xfrm>
            <a:off x="4405746" y="5336437"/>
            <a:ext cx="25485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>
            <a:off x="2555776" y="3320988"/>
            <a:ext cx="897276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 flipH="1">
            <a:off x="5627642" y="3281778"/>
            <a:ext cx="960582" cy="324036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Arrow 17"/>
          <p:cNvSpPr/>
          <p:nvPr/>
        </p:nvSpPr>
        <p:spPr>
          <a:xfrm flipH="1">
            <a:off x="5627642" y="4635134"/>
            <a:ext cx="960582" cy="324036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TextBox 21"/>
          <p:cNvSpPr txBox="1"/>
          <p:nvPr/>
        </p:nvSpPr>
        <p:spPr>
          <a:xfrm>
            <a:off x="395536" y="3988803"/>
            <a:ext cx="280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3. Supplies modules, installs and maintains</a:t>
            </a:r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5677412" y="40553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Grant funding to lead borough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5677412" y="1773686"/>
            <a:ext cx="20595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2. Grant funding to ownership vehicle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588224" y="5348777"/>
            <a:ext cx="2448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Meanwhile sites leased to host boroughs e.g. </a:t>
            </a:r>
            <a:r>
              <a:rPr lang="en-GB" dirty="0" err="1" smtClean="0"/>
              <a:t>TfL</a:t>
            </a:r>
            <a:r>
              <a:rPr lang="en-GB" dirty="0" smtClean="0"/>
              <a:t>, NHS</a:t>
            </a:r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1187624" y="4959170"/>
            <a:ext cx="216024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Host borough obtains Planning consent, prepares site, leases modules, lets and manages homes</a:t>
            </a:r>
            <a:endParaRPr lang="en-GB" dirty="0"/>
          </a:p>
        </p:txBody>
      </p:sp>
      <p:sp>
        <p:nvSpPr>
          <p:cNvPr id="27" name="TextBox 26"/>
          <p:cNvSpPr txBox="1"/>
          <p:nvPr/>
        </p:nvSpPr>
        <p:spPr>
          <a:xfrm>
            <a:off x="6588224" y="3897341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Debt funding if needed</a:t>
            </a:r>
            <a:endParaRPr lang="en-GB" dirty="0"/>
          </a:p>
        </p:txBody>
      </p:sp>
      <p:sp>
        <p:nvSpPr>
          <p:cNvPr id="28" name="TextBox 27"/>
          <p:cNvSpPr txBox="1"/>
          <p:nvPr/>
        </p:nvSpPr>
        <p:spPr>
          <a:xfrm>
            <a:off x="251520" y="143924"/>
            <a:ext cx="289691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 smtClean="0"/>
              <a:t>Modular Temporary Accommodation for London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753087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77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London Borough of Tower Hamlets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Baigent</dc:creator>
  <cp:lastModifiedBy>Sorcha Rooney</cp:lastModifiedBy>
  <cp:revision>3</cp:revision>
  <cp:lastPrinted>2017-09-11T12:37:03Z</cp:lastPrinted>
  <dcterms:created xsi:type="dcterms:W3CDTF">2017-09-11T12:16:08Z</dcterms:created>
  <dcterms:modified xsi:type="dcterms:W3CDTF">2017-10-20T14:06:36Z</dcterms:modified>
</cp:coreProperties>
</file>