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2" d="100"/>
          <a:sy n="102" d="100"/>
        </p:scale>
        <p:origin x="-228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CCDEDA4-8CE7-48A6-A894-4799FA2467BB}" type="datetimeFigureOut">
              <a:rPr lang="en-GB" smtClean="0"/>
              <a:t>21/04/2017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09F4870-EC26-478D-8DF9-CEAD29D5D6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34003836"/>
      </p:ext>
    </p:extLst>
  </p:cSld>
  <p:clrMap bg1="lt1" tx1="dk1" bg2="lt2" tx2="dk2" accent1="accent1" accent2="accent2" accent3="accent3" accent4="accent4" accent5="accent5" accent6="accent6" hlink="hlink" folHlink="folHlink"/>
  <p:hf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91FB902-7D24-4D9F-B8E0-C513C0B9A932}" type="datetimeFigureOut">
              <a:rPr lang="en-GB" smtClean="0"/>
              <a:t>21/04/2017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8D14571-7354-4BF7-AE44-59EC6B00EC6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22357872"/>
      </p:ext>
    </p:extLst>
  </p:cSld>
  <p:clrMap bg1="lt1" tx1="dk1" bg2="lt2" tx2="dk2" accent1="accent1" accent2="accent2" accent3="accent3" accent4="accent4" accent5="accent5" accent6="accent6" hlink="hlink" folHlink="folHlink"/>
  <p:hf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8D14571-7354-4BF7-AE44-59EC6B00EC67}" type="slidenum">
              <a:rPr lang="en-GB" smtClean="0"/>
              <a:t>1</a:t>
            </a:fld>
            <a:endParaRPr lang="en-GB"/>
          </a:p>
        </p:txBody>
      </p:sp>
      <p:sp>
        <p:nvSpPr>
          <p:cNvPr id="5" name="Header Placeholder 4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536163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30B734-C7D0-49C7-B53D-35C7B924C400}" type="datetime1">
              <a:rPr lang="en-GB" smtClean="0"/>
              <a:t>21/04/2017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264805-6B89-4DF9-B0B4-C8F97E37ABF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434822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E4BBE-53AD-4718-B335-B0524CA19098}" type="datetime1">
              <a:rPr lang="en-GB" smtClean="0"/>
              <a:t>21/04/2017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264805-6B89-4DF9-B0B4-C8F97E37ABF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188960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E13D78-897B-428D-8CE5-7E7A2EFF6C18}" type="datetime1">
              <a:rPr lang="en-GB" smtClean="0"/>
              <a:t>21/04/2017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264805-6B89-4DF9-B0B4-C8F97E37ABF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023035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50C7C5-4B81-415F-952C-58662A7494D3}" type="datetime1">
              <a:rPr lang="en-GB" smtClean="0"/>
              <a:t>21/04/2017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264805-6B89-4DF9-B0B4-C8F97E37ABF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49186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910E2-6613-4AF5-B0A2-BBF120533B78}" type="datetime1">
              <a:rPr lang="en-GB" smtClean="0"/>
              <a:t>21/04/2017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264805-6B89-4DF9-B0B4-C8F97E37ABF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640545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4BF36A-4C7F-4B21-94E8-181B5C731FDC}" type="datetime1">
              <a:rPr lang="en-GB" smtClean="0"/>
              <a:t>21/04/2017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264805-6B89-4DF9-B0B4-C8F97E37ABF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763922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74B13-9DAA-40B2-951B-A90060DF8338}" type="datetime1">
              <a:rPr lang="en-GB" smtClean="0"/>
              <a:t>21/04/2017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264805-6B89-4DF9-B0B4-C8F97E37ABF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4018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2C972E-A44C-401C-A648-FAD5DBE4145D}" type="datetime1">
              <a:rPr lang="en-GB" smtClean="0"/>
              <a:t>21/04/2017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264805-6B89-4DF9-B0B4-C8F97E37ABF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28093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00DBB9-05A8-47D6-ABEC-41A0544CEFFD}" type="datetime1">
              <a:rPr lang="en-GB" smtClean="0"/>
              <a:t>21/04/2017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264805-6B89-4DF9-B0B4-C8F97E37ABF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255147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3B1C98-FFA5-4A1D-AFFE-501AA19719F4}" type="datetime1">
              <a:rPr lang="en-GB" smtClean="0"/>
              <a:t>21/04/2017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264805-6B89-4DF9-B0B4-C8F97E37ABF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610629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B68B23-C6EA-49CD-B2C3-69968E732C69}" type="datetime1">
              <a:rPr lang="en-GB" smtClean="0"/>
              <a:t>21/04/2017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264805-6B89-4DF9-B0B4-C8F97E37ABF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079534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8D5851-9DF0-4DFB-BAA9-303598702131}" type="datetime1">
              <a:rPr lang="en-GB" smtClean="0"/>
              <a:t>21/04/2017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264805-6B89-4DF9-B0B4-C8F97E37ABF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844505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lvl="0"/>
            <a:r>
              <a:rPr lang="en-GB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Children’s </a:t>
            </a:r>
            <a:r>
              <a:rPr lang="en-GB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Services </a:t>
            </a:r>
            <a:r>
              <a:rPr lang="en-GB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 Ealing</a:t>
            </a:r>
            <a:r>
              <a:rPr lang="en-GB" dirty="0"/>
              <a:t/>
            </a:r>
            <a:br>
              <a:rPr lang="en-GB" dirty="0"/>
            </a:b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 dirty="0"/>
          </a:p>
        </p:txBody>
      </p:sp>
      <p:pic>
        <p:nvPicPr>
          <p:cNvPr id="2050" name="Picture 2" descr="logocolourPC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24053" y="231775"/>
            <a:ext cx="2536155" cy="1104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611704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547664" y="1916832"/>
            <a:ext cx="6120680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GB" sz="2000" b="1" u="sng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Flourishing children’s voluntary sector </a:t>
            </a:r>
            <a:endParaRPr lang="en-GB" sz="2000" b="1" u="sng" dirty="0" smtClean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endParaRPr lang="en-GB" sz="20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en-GB" sz="2000" dirty="0" err="1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Homestart</a:t>
            </a:r>
            <a:endParaRPr lang="en-GB" sz="2000" dirty="0" smtClean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endParaRPr lang="en-GB" sz="20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en-GB" sz="2000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Mencap</a:t>
            </a:r>
            <a:r>
              <a:rPr lang="en-GB" sz="20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/PESTs/Contact a Family and Log Cabin </a:t>
            </a:r>
            <a:endParaRPr lang="en-GB" sz="2000" dirty="0" smtClean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endParaRPr lang="en-GB" sz="20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en-GB" sz="20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Counselling services  for children and young </a:t>
            </a:r>
            <a:r>
              <a:rPr lang="en-GB" sz="20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people</a:t>
            </a:r>
          </a:p>
          <a:p>
            <a:pPr lvl="0"/>
            <a:endParaRPr lang="en-GB" sz="20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en-GB" sz="20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Family Lives and Family </a:t>
            </a:r>
            <a:r>
              <a:rPr lang="en-GB" sz="20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Action</a:t>
            </a:r>
          </a:p>
          <a:p>
            <a:pPr lvl="0"/>
            <a:endParaRPr lang="en-GB" sz="20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en-GB" sz="20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Young Carers support services</a:t>
            </a:r>
          </a:p>
        </p:txBody>
      </p:sp>
      <p:pic>
        <p:nvPicPr>
          <p:cNvPr id="3074" name="Picture 2" descr="logocolourPC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8184" y="231775"/>
            <a:ext cx="2009775" cy="1104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514899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475656" y="1700808"/>
            <a:ext cx="6264696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000" b="1" u="sng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Work with </a:t>
            </a:r>
            <a:r>
              <a:rPr lang="en-GB" sz="2000" b="1" u="sng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schools</a:t>
            </a:r>
          </a:p>
          <a:p>
            <a:endParaRPr lang="en-GB" sz="20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20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Healthy Schools </a:t>
            </a:r>
            <a:r>
              <a:rPr lang="en-GB" sz="20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Team</a:t>
            </a:r>
          </a:p>
          <a:p>
            <a:endParaRPr lang="en-GB" sz="20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20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Special school nursing </a:t>
            </a:r>
            <a:r>
              <a:rPr lang="en-GB" sz="20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service</a:t>
            </a:r>
          </a:p>
          <a:p>
            <a:endParaRPr lang="en-GB" sz="20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20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Universal school nursing </a:t>
            </a:r>
            <a:r>
              <a:rPr lang="en-GB" sz="20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service</a:t>
            </a:r>
          </a:p>
          <a:p>
            <a:endParaRPr lang="en-GB" sz="20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20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School based emotional health and well being </a:t>
            </a:r>
            <a:r>
              <a:rPr lang="en-GB" sz="20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services</a:t>
            </a:r>
            <a:endParaRPr lang="en-GB" sz="20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098" name="Picture 2" descr="logocolourPC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8184" y="240382"/>
            <a:ext cx="2009775" cy="1104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475364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907704" y="2420888"/>
            <a:ext cx="6795450" cy="34778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GB" sz="2000" b="1" u="sng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Healthy </a:t>
            </a:r>
            <a:r>
              <a:rPr lang="en-GB" sz="2000" b="1" u="sng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weight </a:t>
            </a:r>
            <a:endParaRPr lang="en-GB" sz="2000" b="1" u="sng" dirty="0" smtClean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endParaRPr lang="en-GB" sz="2000" b="1" u="sng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en-GB" sz="20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NCMP </a:t>
            </a:r>
          </a:p>
          <a:p>
            <a:pPr lvl="0"/>
            <a:endParaRPr lang="en-GB" sz="2000" dirty="0" smtClean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en-GB" sz="20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lang="en-GB" sz="20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argeted support for children</a:t>
            </a:r>
          </a:p>
          <a:p>
            <a:pPr lvl="0"/>
            <a:endParaRPr lang="en-GB" sz="2000" dirty="0" smtClean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en-GB" sz="20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School based work – packed lunches, activity – mile a day</a:t>
            </a:r>
          </a:p>
          <a:p>
            <a:pPr lvl="0"/>
            <a:endParaRPr lang="en-GB" sz="20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en-GB" sz="20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Parks, cycle routes, sports facilities</a:t>
            </a:r>
          </a:p>
          <a:p>
            <a:pPr lvl="0"/>
            <a:r>
              <a:rPr lang="en-GB" sz="20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lvl="0"/>
            <a:endParaRPr lang="en-GB" sz="20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27" name="Picture 3" descr="logocolourPC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8184" y="332656"/>
            <a:ext cx="2009775" cy="1104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8449062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835696" y="2204864"/>
            <a:ext cx="561662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GB" sz="20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Children’s therapies/ mental health services/ young people’s substance misuse service</a:t>
            </a:r>
          </a:p>
        </p:txBody>
      </p:sp>
      <p:pic>
        <p:nvPicPr>
          <p:cNvPr id="5122" name="Picture 2" descr="logocolourPC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2160" y="206127"/>
            <a:ext cx="2009775" cy="1104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794205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763688" y="2276872"/>
            <a:ext cx="597666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GB" sz="20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Youth offending service/play service/youth service – all working together</a:t>
            </a:r>
          </a:p>
        </p:txBody>
      </p:sp>
      <p:pic>
        <p:nvPicPr>
          <p:cNvPr id="6146" name="Picture 2" descr="logocolourPC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0192" y="231775"/>
            <a:ext cx="2009775" cy="1104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82049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78013" y="2420888"/>
            <a:ext cx="4572000" cy="1292662"/>
          </a:xfrm>
          <a:prstGeom prst="rect">
            <a:avLst/>
          </a:prstGeom>
        </p:spPr>
        <p:txBody>
          <a:bodyPr>
            <a:spAutoFit/>
          </a:bodyPr>
          <a:lstStyle/>
          <a:p>
            <a:pPr lvl="0"/>
            <a:r>
              <a:rPr lang="en-GB" sz="20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Early intervention service, </a:t>
            </a:r>
            <a:endParaRPr lang="en-GB" sz="2000" dirty="0" smtClean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en-GB" sz="20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Family </a:t>
            </a:r>
            <a:r>
              <a:rPr lang="en-GB" sz="20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Information Service and Children’s Social Care</a:t>
            </a:r>
          </a:p>
          <a:p>
            <a:r>
              <a:rPr lang="en-GB" dirty="0"/>
              <a:t> </a:t>
            </a:r>
          </a:p>
        </p:txBody>
      </p:sp>
      <p:pic>
        <p:nvPicPr>
          <p:cNvPr id="7170" name="Picture 2" descr="logocolourPC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2200" y="332656"/>
            <a:ext cx="2009775" cy="1104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577382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</TotalTime>
  <Words>99</Words>
  <Application>Microsoft Office PowerPoint</Application>
  <PresentationFormat>On-screen Show (4:3)</PresentationFormat>
  <Paragraphs>37</Paragraphs>
  <Slides>7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Children’s Services in Ealing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LBE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Children’s Services in Ealing</dc:title>
  <dc:creator>London Borough of Ealing</dc:creator>
  <cp:lastModifiedBy>London Borough of Ealing</cp:lastModifiedBy>
  <cp:revision>4</cp:revision>
  <dcterms:created xsi:type="dcterms:W3CDTF">2017-04-20T16:12:29Z</dcterms:created>
  <dcterms:modified xsi:type="dcterms:W3CDTF">2017-04-21T10:37:26Z</dcterms:modified>
</cp:coreProperties>
</file>