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 id="2147483685" r:id="rId6"/>
  </p:sldMasterIdLst>
  <p:notesMasterIdLst>
    <p:notesMasterId r:id="rId19"/>
  </p:notesMasterIdLst>
  <p:sldIdLst>
    <p:sldId id="7515" r:id="rId7"/>
    <p:sldId id="1111" r:id="rId8"/>
    <p:sldId id="4884" r:id="rId9"/>
    <p:sldId id="1114" r:id="rId10"/>
    <p:sldId id="1112" r:id="rId11"/>
    <p:sldId id="1115" r:id="rId12"/>
    <p:sldId id="1113" r:id="rId13"/>
    <p:sldId id="1116" r:id="rId14"/>
    <p:sldId id="7516" r:id="rId15"/>
    <p:sldId id="7518" r:id="rId16"/>
    <p:sldId id="7519" r:id="rId17"/>
    <p:sldId id="7520"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734" autoAdjust="0"/>
    <p:restoredTop sz="94660"/>
  </p:normalViewPr>
  <p:slideViewPr>
    <p:cSldViewPr snapToGrid="0">
      <p:cViewPr varScale="1">
        <p:scale>
          <a:sx n="114" d="100"/>
          <a:sy n="114" d="100"/>
        </p:scale>
        <p:origin x="486"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ary Regan" userId="6673b806-20f3-4b13-9e32-01834bcc8c1d" providerId="ADAL" clId="{CC2290F6-C01E-41AD-9CD9-623EE83CC8E5}"/>
    <pc:docChg chg="delSld">
      <pc:chgData name="Gary Regan" userId="6673b806-20f3-4b13-9e32-01834bcc8c1d" providerId="ADAL" clId="{CC2290F6-C01E-41AD-9CD9-623EE83CC8E5}" dt="2022-11-23T09:23:46.515" v="0" actId="2696"/>
      <pc:docMkLst>
        <pc:docMk/>
      </pc:docMkLst>
      <pc:sldChg chg="del">
        <pc:chgData name="Gary Regan" userId="6673b806-20f3-4b13-9e32-01834bcc8c1d" providerId="ADAL" clId="{CC2290F6-C01E-41AD-9CD9-623EE83CC8E5}" dt="2022-11-23T09:23:46.515" v="0" actId="2696"/>
        <pc:sldMkLst>
          <pc:docMk/>
          <pc:sldMk cId="1566640572" sldId="7517"/>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53C0F23-1787-447E-885B-BC69F1327AC6}" type="datetimeFigureOut">
              <a:rPr lang="en-GB" smtClean="0"/>
              <a:t>23/11/2022</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0E987DF-92D7-4EFC-89D5-726351294481}" type="slidenum">
              <a:rPr lang="en-GB" smtClean="0"/>
              <a:t>‹#›</a:t>
            </a:fld>
            <a:endParaRPr lang="en-GB" dirty="0"/>
          </a:p>
        </p:txBody>
      </p:sp>
    </p:spTree>
    <p:extLst>
      <p:ext uri="{BB962C8B-B14F-4D97-AF65-F5344CB8AC3E}">
        <p14:creationId xmlns:p14="http://schemas.microsoft.com/office/powerpoint/2010/main" val="18747007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Introduce the video – (2 mins, 20 seconds)  We can’t talk about Mitie without acknowledging our acquisition of Interserve in December 2020.  We are now the UK’s leading Facilities Management and Professional Services company.  Here’s a video that best tells the story. </a:t>
            </a:r>
            <a:endParaRPr lang="en-GB" dirty="0"/>
          </a:p>
        </p:txBody>
      </p:sp>
      <p:sp>
        <p:nvSpPr>
          <p:cNvPr id="4" name="Slide Number Placeholder 3"/>
          <p:cNvSpPr>
            <a:spLocks noGrp="1"/>
          </p:cNvSpPr>
          <p:nvPr>
            <p:ph type="sldNum" sz="quarter" idx="5"/>
          </p:nvPr>
        </p:nvSpPr>
        <p:spPr/>
        <p:txBody>
          <a:bodyPr/>
          <a:lstStyle/>
          <a:p>
            <a:fld id="{DAA267CC-C612-4367-B68F-A81E53F686BA}" type="slidenum">
              <a:rPr lang="en-GB" smtClean="0"/>
              <a:t>3</a:t>
            </a:fld>
            <a:endParaRPr lang="en-GB" dirty="0"/>
          </a:p>
        </p:txBody>
      </p:sp>
    </p:spTree>
    <p:extLst>
      <p:ext uri="{BB962C8B-B14F-4D97-AF65-F5344CB8AC3E}">
        <p14:creationId xmlns:p14="http://schemas.microsoft.com/office/powerpoint/2010/main" val="30936315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9.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0.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1.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2.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3.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5.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2.jpe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2C0D24-4B53-979D-3674-DB671000488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F702A9DB-A496-C1D6-1D9F-AEB6928AB2F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A19D898C-04C0-EF57-709B-E5C7AADA235E}"/>
              </a:ext>
            </a:extLst>
          </p:cNvPr>
          <p:cNvSpPr>
            <a:spLocks noGrp="1"/>
          </p:cNvSpPr>
          <p:nvPr>
            <p:ph type="dt" sz="half" idx="10"/>
          </p:nvPr>
        </p:nvSpPr>
        <p:spPr/>
        <p:txBody>
          <a:bodyPr/>
          <a:lstStyle/>
          <a:p>
            <a:fld id="{4045FC8E-17C9-48BC-B953-4D6F1EE16E5A}" type="datetimeFigureOut">
              <a:rPr lang="en-GB" smtClean="0"/>
              <a:t>23/11/2022</a:t>
            </a:fld>
            <a:endParaRPr lang="en-GB" dirty="0"/>
          </a:p>
        </p:txBody>
      </p:sp>
      <p:sp>
        <p:nvSpPr>
          <p:cNvPr id="5" name="Footer Placeholder 4">
            <a:extLst>
              <a:ext uri="{FF2B5EF4-FFF2-40B4-BE49-F238E27FC236}">
                <a16:creationId xmlns:a16="http://schemas.microsoft.com/office/drawing/2014/main" id="{47C3EE71-A50A-AACE-3C91-BF719CB45B14}"/>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60571D72-5E71-358D-D652-E6CBF1D8CE68}"/>
              </a:ext>
            </a:extLst>
          </p:cNvPr>
          <p:cNvSpPr>
            <a:spLocks noGrp="1"/>
          </p:cNvSpPr>
          <p:nvPr>
            <p:ph type="sldNum" sz="quarter" idx="12"/>
          </p:nvPr>
        </p:nvSpPr>
        <p:spPr/>
        <p:txBody>
          <a:bodyPr/>
          <a:lstStyle/>
          <a:p>
            <a:fld id="{E3E8D7B4-2107-4905-870A-571D8B319633}" type="slidenum">
              <a:rPr lang="en-GB" smtClean="0"/>
              <a:t>‹#›</a:t>
            </a:fld>
            <a:endParaRPr lang="en-GB" dirty="0"/>
          </a:p>
        </p:txBody>
      </p:sp>
    </p:spTree>
    <p:extLst>
      <p:ext uri="{BB962C8B-B14F-4D97-AF65-F5344CB8AC3E}">
        <p14:creationId xmlns:p14="http://schemas.microsoft.com/office/powerpoint/2010/main" val="30669141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00F259-345A-371C-89A0-BE78FCD2A108}"/>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359F1E5-7AB2-925E-56F2-37301CF90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87AC72C-5C80-0F6A-C81C-56385AEFCCC0}"/>
              </a:ext>
            </a:extLst>
          </p:cNvPr>
          <p:cNvSpPr>
            <a:spLocks noGrp="1"/>
          </p:cNvSpPr>
          <p:nvPr>
            <p:ph type="dt" sz="half" idx="10"/>
          </p:nvPr>
        </p:nvSpPr>
        <p:spPr/>
        <p:txBody>
          <a:bodyPr/>
          <a:lstStyle/>
          <a:p>
            <a:fld id="{4045FC8E-17C9-48BC-B953-4D6F1EE16E5A}" type="datetimeFigureOut">
              <a:rPr lang="en-GB" smtClean="0"/>
              <a:t>23/11/2022</a:t>
            </a:fld>
            <a:endParaRPr lang="en-GB" dirty="0"/>
          </a:p>
        </p:txBody>
      </p:sp>
      <p:sp>
        <p:nvSpPr>
          <p:cNvPr id="5" name="Footer Placeholder 4">
            <a:extLst>
              <a:ext uri="{FF2B5EF4-FFF2-40B4-BE49-F238E27FC236}">
                <a16:creationId xmlns:a16="http://schemas.microsoft.com/office/drawing/2014/main" id="{6508776A-3A44-7804-09CF-8A38E95ED7A8}"/>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8EFB0377-30A5-587E-F27C-22B04143241B}"/>
              </a:ext>
            </a:extLst>
          </p:cNvPr>
          <p:cNvSpPr>
            <a:spLocks noGrp="1"/>
          </p:cNvSpPr>
          <p:nvPr>
            <p:ph type="sldNum" sz="quarter" idx="12"/>
          </p:nvPr>
        </p:nvSpPr>
        <p:spPr/>
        <p:txBody>
          <a:bodyPr/>
          <a:lstStyle/>
          <a:p>
            <a:fld id="{E3E8D7B4-2107-4905-870A-571D8B319633}" type="slidenum">
              <a:rPr lang="en-GB" smtClean="0"/>
              <a:t>‹#›</a:t>
            </a:fld>
            <a:endParaRPr lang="en-GB" dirty="0"/>
          </a:p>
        </p:txBody>
      </p:sp>
    </p:spTree>
    <p:extLst>
      <p:ext uri="{BB962C8B-B14F-4D97-AF65-F5344CB8AC3E}">
        <p14:creationId xmlns:p14="http://schemas.microsoft.com/office/powerpoint/2010/main" val="9609402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34D0DBB-20CC-22BB-1561-0F6118082E0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8BFCA1C-D068-81C1-CF92-305C2E7518A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EEE9CD9-F69F-F4BE-35CA-35AC7174C748}"/>
              </a:ext>
            </a:extLst>
          </p:cNvPr>
          <p:cNvSpPr>
            <a:spLocks noGrp="1"/>
          </p:cNvSpPr>
          <p:nvPr>
            <p:ph type="dt" sz="half" idx="10"/>
          </p:nvPr>
        </p:nvSpPr>
        <p:spPr/>
        <p:txBody>
          <a:bodyPr/>
          <a:lstStyle/>
          <a:p>
            <a:fld id="{4045FC8E-17C9-48BC-B953-4D6F1EE16E5A}" type="datetimeFigureOut">
              <a:rPr lang="en-GB" smtClean="0"/>
              <a:t>23/11/2022</a:t>
            </a:fld>
            <a:endParaRPr lang="en-GB" dirty="0"/>
          </a:p>
        </p:txBody>
      </p:sp>
      <p:sp>
        <p:nvSpPr>
          <p:cNvPr id="5" name="Footer Placeholder 4">
            <a:extLst>
              <a:ext uri="{FF2B5EF4-FFF2-40B4-BE49-F238E27FC236}">
                <a16:creationId xmlns:a16="http://schemas.microsoft.com/office/drawing/2014/main" id="{5AC74311-5502-8B4E-E30E-B08E44116E52}"/>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4349A48B-ADBA-5F73-0FC3-3ACA6E00570F}"/>
              </a:ext>
            </a:extLst>
          </p:cNvPr>
          <p:cNvSpPr>
            <a:spLocks noGrp="1"/>
          </p:cNvSpPr>
          <p:nvPr>
            <p:ph type="sldNum" sz="quarter" idx="12"/>
          </p:nvPr>
        </p:nvSpPr>
        <p:spPr/>
        <p:txBody>
          <a:bodyPr/>
          <a:lstStyle/>
          <a:p>
            <a:fld id="{E3E8D7B4-2107-4905-870A-571D8B319633}" type="slidenum">
              <a:rPr lang="en-GB" smtClean="0"/>
              <a:t>‹#›</a:t>
            </a:fld>
            <a:endParaRPr lang="en-GB" dirty="0"/>
          </a:p>
        </p:txBody>
      </p:sp>
    </p:spTree>
    <p:extLst>
      <p:ext uri="{BB962C8B-B14F-4D97-AF65-F5344CB8AC3E}">
        <p14:creationId xmlns:p14="http://schemas.microsoft.com/office/powerpoint/2010/main" val="36266478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Cover 02 purpl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2367604-21AE-DA47-A8F3-31D5ABB97EA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18480"/>
            <a:ext cx="12192000" cy="6894960"/>
          </a:xfrm>
          <a:prstGeom prst="rect">
            <a:avLst/>
          </a:prstGeom>
        </p:spPr>
      </p:pic>
      <p:sp>
        <p:nvSpPr>
          <p:cNvPr id="2" name="Title 1"/>
          <p:cNvSpPr>
            <a:spLocks noGrp="1"/>
          </p:cNvSpPr>
          <p:nvPr>
            <p:ph type="ctrTitle" hasCustomPrompt="1"/>
          </p:nvPr>
        </p:nvSpPr>
        <p:spPr>
          <a:xfrm>
            <a:off x="431800" y="1725032"/>
            <a:ext cx="4834813" cy="1997155"/>
          </a:xfrm>
        </p:spPr>
        <p:txBody>
          <a:bodyPr tIns="0" anchor="b" anchorCtr="0">
            <a:noAutofit/>
          </a:bodyPr>
          <a:lstStyle>
            <a:lvl1pPr algn="l">
              <a:lnSpc>
                <a:spcPct val="80000"/>
              </a:lnSpc>
              <a:defRPr lang="en-US" sz="4800" b="0" i="0" dirty="0">
                <a:solidFill>
                  <a:schemeClr val="bg1"/>
                </a:solidFill>
                <a:latin typeface="+mn-lt"/>
                <a:cs typeface="Calibri" panose="020F0502020204030204" pitchFamily="34" charset="0"/>
              </a:defRPr>
            </a:lvl1pPr>
          </a:lstStyle>
          <a:p>
            <a:r>
              <a:rPr lang="en-US"/>
              <a:t>Add presentation title here</a:t>
            </a:r>
          </a:p>
        </p:txBody>
      </p:sp>
      <p:sp>
        <p:nvSpPr>
          <p:cNvPr id="15" name="Text Placeholder 3"/>
          <p:cNvSpPr>
            <a:spLocks noGrp="1"/>
          </p:cNvSpPr>
          <p:nvPr>
            <p:ph type="body" sz="quarter" idx="15" hasCustomPrompt="1"/>
          </p:nvPr>
        </p:nvSpPr>
        <p:spPr>
          <a:xfrm>
            <a:off x="431800" y="3658803"/>
            <a:ext cx="4834813" cy="742949"/>
          </a:xfrm>
        </p:spPr>
        <p:txBody>
          <a:bodyPr lIns="0" tIns="36000"/>
          <a:lstStyle>
            <a:lvl1pPr algn="l">
              <a:spcAft>
                <a:spcPts val="0"/>
              </a:spcAft>
              <a:defRPr sz="2667" b="0" i="0">
                <a:solidFill>
                  <a:schemeClr val="bg1"/>
                </a:solidFill>
                <a:latin typeface="+mn-lt"/>
                <a:cs typeface="Calibri Light" panose="020F0302020204030204" pitchFamily="34" charset="0"/>
              </a:defRPr>
            </a:lvl1pPr>
            <a:lvl2pPr algn="ctr">
              <a:defRPr/>
            </a:lvl2pPr>
            <a:lvl3pPr algn="ctr">
              <a:defRPr/>
            </a:lvl3pPr>
            <a:lvl4pPr algn="ctr">
              <a:defRPr/>
            </a:lvl4pPr>
            <a:lvl5pPr algn="ctr">
              <a:defRPr/>
            </a:lvl5pPr>
          </a:lstStyle>
          <a:p>
            <a:pPr lvl="0"/>
            <a:r>
              <a:rPr lang="en-US"/>
              <a:t>Add supporting title / information</a:t>
            </a:r>
            <a:endParaRPr lang="en-GB"/>
          </a:p>
        </p:txBody>
      </p:sp>
      <p:sp>
        <p:nvSpPr>
          <p:cNvPr id="14" name="Text Placeholder 13">
            <a:extLst>
              <a:ext uri="{FF2B5EF4-FFF2-40B4-BE49-F238E27FC236}">
                <a16:creationId xmlns:a16="http://schemas.microsoft.com/office/drawing/2014/main" id="{0276FF02-1B5D-4080-99BC-5E1CD633D4E9}"/>
              </a:ext>
            </a:extLst>
          </p:cNvPr>
          <p:cNvSpPr>
            <a:spLocks noGrp="1"/>
          </p:cNvSpPr>
          <p:nvPr>
            <p:ph type="body" sz="quarter" idx="16" hasCustomPrompt="1"/>
          </p:nvPr>
        </p:nvSpPr>
        <p:spPr>
          <a:xfrm>
            <a:off x="431800" y="4615594"/>
            <a:ext cx="4729057" cy="484717"/>
          </a:xfrm>
        </p:spPr>
        <p:txBody>
          <a:bodyPr anchor="b"/>
          <a:lstStyle>
            <a:lvl1pPr>
              <a:spcAft>
                <a:spcPts val="0"/>
              </a:spcAft>
              <a:defRPr sz="1867" b="0" i="0">
                <a:solidFill>
                  <a:schemeClr val="bg1"/>
                </a:solidFill>
                <a:latin typeface="+mn-lt"/>
              </a:defRPr>
            </a:lvl1pPr>
          </a:lstStyle>
          <a:p>
            <a:pPr lvl="0"/>
            <a:r>
              <a:rPr lang="en-US"/>
              <a:t>00 Month 0000</a:t>
            </a:r>
          </a:p>
        </p:txBody>
      </p:sp>
      <p:grpSp>
        <p:nvGrpSpPr>
          <p:cNvPr id="6" name="Group 5">
            <a:extLst>
              <a:ext uri="{FF2B5EF4-FFF2-40B4-BE49-F238E27FC236}">
                <a16:creationId xmlns:a16="http://schemas.microsoft.com/office/drawing/2014/main" id="{6A204A5D-31A2-E94C-B523-AF996252311F}"/>
              </a:ext>
            </a:extLst>
          </p:cNvPr>
          <p:cNvGrpSpPr/>
          <p:nvPr userDrawn="1"/>
        </p:nvGrpSpPr>
        <p:grpSpPr>
          <a:xfrm>
            <a:off x="10327422" y="1"/>
            <a:ext cx="1368393" cy="1633655"/>
            <a:chOff x="10000211" y="7267"/>
            <a:chExt cx="1547446" cy="1847417"/>
          </a:xfrm>
        </p:grpSpPr>
        <p:sp>
          <p:nvSpPr>
            <p:cNvPr id="7" name="Rectangle 6">
              <a:extLst>
                <a:ext uri="{FF2B5EF4-FFF2-40B4-BE49-F238E27FC236}">
                  <a16:creationId xmlns:a16="http://schemas.microsoft.com/office/drawing/2014/main" id="{5E5EEBFF-4E32-134D-9247-F9885EFD3B2E}"/>
                </a:ext>
              </a:extLst>
            </p:cNvPr>
            <p:cNvSpPr/>
            <p:nvPr userDrawn="1"/>
          </p:nvSpPr>
          <p:spPr bwMode="auto">
            <a:xfrm>
              <a:off x="10000211" y="7267"/>
              <a:ext cx="1547446" cy="1847417"/>
            </a:xfrm>
            <a:prstGeom prst="rect">
              <a:avLst/>
            </a:prstGeom>
            <a:solidFill>
              <a:schemeClr val="bg1"/>
            </a:solidFill>
            <a:ln w="12700" cap="flat" cmpd="sng" algn="ctr">
              <a:no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noAutofit/>
            </a:bodyPr>
            <a:lstStyle/>
            <a:p>
              <a:pPr marL="0" marR="0" indent="0" algn="l" defTabSz="1219170" rtl="0" eaLnBrk="0" fontAlgn="base" latinLnBrk="0" hangingPunct="0">
                <a:lnSpc>
                  <a:spcPct val="85000"/>
                </a:lnSpc>
                <a:spcBef>
                  <a:spcPct val="0"/>
                </a:spcBef>
                <a:spcAft>
                  <a:spcPts val="1600"/>
                </a:spcAft>
                <a:buClrTx/>
                <a:buSzTx/>
                <a:buFontTx/>
                <a:buNone/>
                <a:tabLst/>
              </a:pPr>
              <a:endParaRPr kumimoji="0" lang="en-GB" sz="2667" b="0" i="0" u="none" strike="noStrike" cap="none" normalizeH="0" baseline="0" dirty="0">
                <a:ln>
                  <a:noFill/>
                </a:ln>
                <a:solidFill>
                  <a:srgbClr val="5F5F5F"/>
                </a:solidFill>
                <a:effectLst/>
                <a:latin typeface="+mn-lt"/>
              </a:endParaRPr>
            </a:p>
          </p:txBody>
        </p:sp>
        <p:pic>
          <p:nvPicPr>
            <p:cNvPr id="8" name="Picture 7" descr="Logo, company name&#10;&#10;Description automatically generated">
              <a:extLst>
                <a:ext uri="{FF2B5EF4-FFF2-40B4-BE49-F238E27FC236}">
                  <a16:creationId xmlns:a16="http://schemas.microsoft.com/office/drawing/2014/main" id="{9822DA94-070D-E443-86A5-9C273EB8E10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259838" y="537100"/>
              <a:ext cx="1028193" cy="1108919"/>
            </a:xfrm>
            <a:prstGeom prst="rect">
              <a:avLst/>
            </a:prstGeom>
          </p:spPr>
        </p:pic>
      </p:grpSp>
      <p:grpSp>
        <p:nvGrpSpPr>
          <p:cNvPr id="9" name="Group 8">
            <a:extLst>
              <a:ext uri="{FF2B5EF4-FFF2-40B4-BE49-F238E27FC236}">
                <a16:creationId xmlns:a16="http://schemas.microsoft.com/office/drawing/2014/main" id="{BEA482CB-FFC3-564B-9C26-4C86183E080F}"/>
              </a:ext>
            </a:extLst>
          </p:cNvPr>
          <p:cNvGrpSpPr/>
          <p:nvPr userDrawn="1"/>
        </p:nvGrpSpPr>
        <p:grpSpPr>
          <a:xfrm>
            <a:off x="10327422" y="5224346"/>
            <a:ext cx="1368393" cy="1633655"/>
            <a:chOff x="10568658" y="5440218"/>
            <a:chExt cx="1191543" cy="1422522"/>
          </a:xfrm>
        </p:grpSpPr>
        <p:sp>
          <p:nvSpPr>
            <p:cNvPr id="10" name="Rectangle 9">
              <a:extLst>
                <a:ext uri="{FF2B5EF4-FFF2-40B4-BE49-F238E27FC236}">
                  <a16:creationId xmlns:a16="http://schemas.microsoft.com/office/drawing/2014/main" id="{E5194F26-11A9-DD47-8B7B-549901B01608}"/>
                </a:ext>
              </a:extLst>
            </p:cNvPr>
            <p:cNvSpPr/>
            <p:nvPr userDrawn="1"/>
          </p:nvSpPr>
          <p:spPr bwMode="auto">
            <a:xfrm>
              <a:off x="10568658" y="5440218"/>
              <a:ext cx="1191543" cy="1422522"/>
            </a:xfrm>
            <a:prstGeom prst="rect">
              <a:avLst/>
            </a:prstGeom>
            <a:solidFill>
              <a:schemeClr val="bg1"/>
            </a:solidFill>
            <a:ln w="12700" cap="flat" cmpd="sng" algn="ctr">
              <a:no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noAutofit/>
            </a:bodyPr>
            <a:lstStyle/>
            <a:p>
              <a:pPr marL="0" marR="0" indent="0" algn="l" defTabSz="1219170" rtl="0" eaLnBrk="0" fontAlgn="base" latinLnBrk="0" hangingPunct="0">
                <a:lnSpc>
                  <a:spcPct val="85000"/>
                </a:lnSpc>
                <a:spcBef>
                  <a:spcPct val="0"/>
                </a:spcBef>
                <a:spcAft>
                  <a:spcPts val="1600"/>
                </a:spcAft>
                <a:buClrTx/>
                <a:buSzTx/>
                <a:buFontTx/>
                <a:buNone/>
                <a:tabLst/>
              </a:pPr>
              <a:endParaRPr kumimoji="0" lang="en-GB" sz="2667" b="0" i="0" u="none" strike="noStrike" cap="none" normalizeH="0" baseline="0" dirty="0">
                <a:ln>
                  <a:noFill/>
                </a:ln>
                <a:solidFill>
                  <a:srgbClr val="5F5F5F"/>
                </a:solidFill>
                <a:effectLst/>
                <a:latin typeface="+mn-lt"/>
              </a:endParaRPr>
            </a:p>
          </p:txBody>
        </p:sp>
        <p:pic>
          <p:nvPicPr>
            <p:cNvPr id="11" name="Picture 10">
              <a:extLst>
                <a:ext uri="{FF2B5EF4-FFF2-40B4-BE49-F238E27FC236}">
                  <a16:creationId xmlns:a16="http://schemas.microsoft.com/office/drawing/2014/main" id="{33E96B4B-C3BC-CB4B-AB2D-55304C17A020}"/>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10902794" y="5650676"/>
              <a:ext cx="533112" cy="866312"/>
            </a:xfrm>
            <a:prstGeom prst="rect">
              <a:avLst/>
            </a:prstGeom>
          </p:spPr>
        </p:pic>
      </p:grpSp>
    </p:spTree>
    <p:extLst>
      <p:ext uri="{BB962C8B-B14F-4D97-AF65-F5344CB8AC3E}">
        <p14:creationId xmlns:p14="http://schemas.microsoft.com/office/powerpoint/2010/main" val="1807150399"/>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_Cover 02 purpl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2367604-21AE-DA47-A8F3-31D5ABB97EA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5355" y="0"/>
            <a:ext cx="12126645" cy="6858000"/>
          </a:xfrm>
          <a:prstGeom prst="rect">
            <a:avLst/>
          </a:prstGeom>
        </p:spPr>
      </p:pic>
      <p:sp>
        <p:nvSpPr>
          <p:cNvPr id="2" name="Title 1"/>
          <p:cNvSpPr>
            <a:spLocks noGrp="1"/>
          </p:cNvSpPr>
          <p:nvPr>
            <p:ph type="ctrTitle" hasCustomPrompt="1"/>
          </p:nvPr>
        </p:nvSpPr>
        <p:spPr>
          <a:xfrm>
            <a:off x="431800" y="1725032"/>
            <a:ext cx="4461589" cy="1997155"/>
          </a:xfrm>
        </p:spPr>
        <p:txBody>
          <a:bodyPr tIns="0" anchor="b" anchorCtr="0">
            <a:noAutofit/>
          </a:bodyPr>
          <a:lstStyle>
            <a:lvl1pPr algn="l">
              <a:lnSpc>
                <a:spcPct val="80000"/>
              </a:lnSpc>
              <a:defRPr lang="en-US" sz="4800" b="0" i="0" dirty="0">
                <a:solidFill>
                  <a:srgbClr val="002060"/>
                </a:solidFill>
                <a:latin typeface="+mn-lt"/>
                <a:cs typeface="Calibri" panose="020F0502020204030204" pitchFamily="34" charset="0"/>
              </a:defRPr>
            </a:lvl1pPr>
          </a:lstStyle>
          <a:p>
            <a:r>
              <a:rPr lang="en-US"/>
              <a:t>Add presentation title here</a:t>
            </a:r>
          </a:p>
        </p:txBody>
      </p:sp>
      <p:sp>
        <p:nvSpPr>
          <p:cNvPr id="15" name="Text Placeholder 3"/>
          <p:cNvSpPr>
            <a:spLocks noGrp="1"/>
          </p:cNvSpPr>
          <p:nvPr>
            <p:ph type="body" sz="quarter" idx="15" hasCustomPrompt="1"/>
          </p:nvPr>
        </p:nvSpPr>
        <p:spPr>
          <a:xfrm>
            <a:off x="431800" y="3658803"/>
            <a:ext cx="4461589" cy="742949"/>
          </a:xfrm>
        </p:spPr>
        <p:txBody>
          <a:bodyPr lIns="0" tIns="36000"/>
          <a:lstStyle>
            <a:lvl1pPr algn="l">
              <a:spcAft>
                <a:spcPts val="0"/>
              </a:spcAft>
              <a:defRPr sz="3200" b="0" i="0">
                <a:solidFill>
                  <a:srgbClr val="002060"/>
                </a:solidFill>
                <a:latin typeface="+mn-lt"/>
                <a:cs typeface="Calibri Light" panose="020F0302020204030204" pitchFamily="34" charset="0"/>
              </a:defRPr>
            </a:lvl1pPr>
            <a:lvl2pPr algn="ctr">
              <a:defRPr/>
            </a:lvl2pPr>
            <a:lvl3pPr algn="ctr">
              <a:defRPr/>
            </a:lvl3pPr>
            <a:lvl4pPr algn="ctr">
              <a:defRPr/>
            </a:lvl4pPr>
            <a:lvl5pPr algn="ctr">
              <a:defRPr/>
            </a:lvl5pPr>
          </a:lstStyle>
          <a:p>
            <a:pPr lvl="0"/>
            <a:r>
              <a:rPr lang="en-US"/>
              <a:t>Add supporting title / information</a:t>
            </a:r>
            <a:endParaRPr lang="en-GB"/>
          </a:p>
        </p:txBody>
      </p:sp>
      <p:sp>
        <p:nvSpPr>
          <p:cNvPr id="14" name="Text Placeholder 13">
            <a:extLst>
              <a:ext uri="{FF2B5EF4-FFF2-40B4-BE49-F238E27FC236}">
                <a16:creationId xmlns:a16="http://schemas.microsoft.com/office/drawing/2014/main" id="{0276FF02-1B5D-4080-99BC-5E1CD633D4E9}"/>
              </a:ext>
            </a:extLst>
          </p:cNvPr>
          <p:cNvSpPr>
            <a:spLocks noGrp="1"/>
          </p:cNvSpPr>
          <p:nvPr>
            <p:ph type="body" sz="quarter" idx="16" hasCustomPrompt="1"/>
          </p:nvPr>
        </p:nvSpPr>
        <p:spPr>
          <a:xfrm>
            <a:off x="431799" y="4615594"/>
            <a:ext cx="4363996" cy="484717"/>
          </a:xfrm>
        </p:spPr>
        <p:txBody>
          <a:bodyPr anchor="b"/>
          <a:lstStyle>
            <a:lvl1pPr>
              <a:spcAft>
                <a:spcPts val="0"/>
              </a:spcAft>
              <a:defRPr sz="1867" b="0" i="0">
                <a:solidFill>
                  <a:srgbClr val="002060"/>
                </a:solidFill>
                <a:latin typeface="+mn-lt"/>
              </a:defRPr>
            </a:lvl1pPr>
          </a:lstStyle>
          <a:p>
            <a:pPr lvl="0"/>
            <a:r>
              <a:rPr lang="en-US"/>
              <a:t>00 Month 0000</a:t>
            </a:r>
          </a:p>
        </p:txBody>
      </p:sp>
      <p:grpSp>
        <p:nvGrpSpPr>
          <p:cNvPr id="6" name="Group 5">
            <a:extLst>
              <a:ext uri="{FF2B5EF4-FFF2-40B4-BE49-F238E27FC236}">
                <a16:creationId xmlns:a16="http://schemas.microsoft.com/office/drawing/2014/main" id="{6153F23C-ED28-994B-8772-B4F742FE9AD8}"/>
              </a:ext>
            </a:extLst>
          </p:cNvPr>
          <p:cNvGrpSpPr/>
          <p:nvPr userDrawn="1"/>
        </p:nvGrpSpPr>
        <p:grpSpPr>
          <a:xfrm>
            <a:off x="10327422" y="1"/>
            <a:ext cx="1368393" cy="1633655"/>
            <a:chOff x="10000211" y="7267"/>
            <a:chExt cx="1547446" cy="1847417"/>
          </a:xfrm>
        </p:grpSpPr>
        <p:sp>
          <p:nvSpPr>
            <p:cNvPr id="7" name="Rectangle 6">
              <a:extLst>
                <a:ext uri="{FF2B5EF4-FFF2-40B4-BE49-F238E27FC236}">
                  <a16:creationId xmlns:a16="http://schemas.microsoft.com/office/drawing/2014/main" id="{5C274BCF-4622-194D-9BD0-F0211381ED34}"/>
                </a:ext>
              </a:extLst>
            </p:cNvPr>
            <p:cNvSpPr/>
            <p:nvPr userDrawn="1"/>
          </p:nvSpPr>
          <p:spPr bwMode="auto">
            <a:xfrm>
              <a:off x="10000211" y="7267"/>
              <a:ext cx="1547446" cy="1847417"/>
            </a:xfrm>
            <a:prstGeom prst="rect">
              <a:avLst/>
            </a:prstGeom>
            <a:solidFill>
              <a:schemeClr val="bg1"/>
            </a:solidFill>
            <a:ln w="12700" cap="flat" cmpd="sng" algn="ctr">
              <a:no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noAutofit/>
            </a:bodyPr>
            <a:lstStyle/>
            <a:p>
              <a:pPr marL="0" marR="0" indent="0" algn="l" defTabSz="1219170" rtl="0" eaLnBrk="0" fontAlgn="base" latinLnBrk="0" hangingPunct="0">
                <a:lnSpc>
                  <a:spcPct val="85000"/>
                </a:lnSpc>
                <a:spcBef>
                  <a:spcPct val="0"/>
                </a:spcBef>
                <a:spcAft>
                  <a:spcPts val="1600"/>
                </a:spcAft>
                <a:buClrTx/>
                <a:buSzTx/>
                <a:buFontTx/>
                <a:buNone/>
                <a:tabLst/>
              </a:pPr>
              <a:endParaRPr kumimoji="0" lang="en-GB" sz="2667" b="0" i="0" u="none" strike="noStrike" cap="none" normalizeH="0" baseline="0" dirty="0">
                <a:ln>
                  <a:noFill/>
                </a:ln>
                <a:solidFill>
                  <a:srgbClr val="5F5F5F"/>
                </a:solidFill>
                <a:effectLst/>
                <a:latin typeface="+mn-lt"/>
              </a:endParaRPr>
            </a:p>
          </p:txBody>
        </p:sp>
        <p:pic>
          <p:nvPicPr>
            <p:cNvPr id="8" name="Picture 7" descr="Logo, company name&#10;&#10;Description automatically generated">
              <a:extLst>
                <a:ext uri="{FF2B5EF4-FFF2-40B4-BE49-F238E27FC236}">
                  <a16:creationId xmlns:a16="http://schemas.microsoft.com/office/drawing/2014/main" id="{1C9880A8-661F-6440-9EE4-E232C5529D5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259838" y="537100"/>
              <a:ext cx="1028193" cy="1108919"/>
            </a:xfrm>
            <a:prstGeom prst="rect">
              <a:avLst/>
            </a:prstGeom>
          </p:spPr>
        </p:pic>
      </p:grpSp>
      <p:grpSp>
        <p:nvGrpSpPr>
          <p:cNvPr id="13" name="Group 12">
            <a:extLst>
              <a:ext uri="{FF2B5EF4-FFF2-40B4-BE49-F238E27FC236}">
                <a16:creationId xmlns:a16="http://schemas.microsoft.com/office/drawing/2014/main" id="{3D46080D-584F-494B-A966-7EBA5D477AD2}"/>
              </a:ext>
            </a:extLst>
          </p:cNvPr>
          <p:cNvGrpSpPr/>
          <p:nvPr userDrawn="1"/>
        </p:nvGrpSpPr>
        <p:grpSpPr>
          <a:xfrm>
            <a:off x="10327422" y="5224346"/>
            <a:ext cx="1368393" cy="1633655"/>
            <a:chOff x="10568658" y="5440218"/>
            <a:chExt cx="1191543" cy="1422522"/>
          </a:xfrm>
        </p:grpSpPr>
        <p:sp>
          <p:nvSpPr>
            <p:cNvPr id="16" name="Rectangle 15">
              <a:extLst>
                <a:ext uri="{FF2B5EF4-FFF2-40B4-BE49-F238E27FC236}">
                  <a16:creationId xmlns:a16="http://schemas.microsoft.com/office/drawing/2014/main" id="{2DF71B50-A632-4846-8B79-E73D9F0910D1}"/>
                </a:ext>
              </a:extLst>
            </p:cNvPr>
            <p:cNvSpPr/>
            <p:nvPr userDrawn="1"/>
          </p:nvSpPr>
          <p:spPr bwMode="auto">
            <a:xfrm>
              <a:off x="10568658" y="5440218"/>
              <a:ext cx="1191543" cy="1422522"/>
            </a:xfrm>
            <a:prstGeom prst="rect">
              <a:avLst/>
            </a:prstGeom>
            <a:solidFill>
              <a:schemeClr val="bg1"/>
            </a:solidFill>
            <a:ln w="12700" cap="flat" cmpd="sng" algn="ctr">
              <a:no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noAutofit/>
            </a:bodyPr>
            <a:lstStyle/>
            <a:p>
              <a:pPr marL="0" marR="0" indent="0" algn="l" defTabSz="1219170" rtl="0" eaLnBrk="0" fontAlgn="base" latinLnBrk="0" hangingPunct="0">
                <a:lnSpc>
                  <a:spcPct val="85000"/>
                </a:lnSpc>
                <a:spcBef>
                  <a:spcPct val="0"/>
                </a:spcBef>
                <a:spcAft>
                  <a:spcPts val="1600"/>
                </a:spcAft>
                <a:buClrTx/>
                <a:buSzTx/>
                <a:buFontTx/>
                <a:buNone/>
                <a:tabLst/>
              </a:pPr>
              <a:endParaRPr kumimoji="0" lang="en-GB" sz="2667" b="0" i="0" u="none" strike="noStrike" cap="none" normalizeH="0" baseline="0" dirty="0">
                <a:ln>
                  <a:noFill/>
                </a:ln>
                <a:solidFill>
                  <a:srgbClr val="5F5F5F"/>
                </a:solidFill>
                <a:effectLst/>
                <a:latin typeface="+mn-lt"/>
              </a:endParaRPr>
            </a:p>
          </p:txBody>
        </p:sp>
        <p:pic>
          <p:nvPicPr>
            <p:cNvPr id="17" name="Picture 16">
              <a:extLst>
                <a:ext uri="{FF2B5EF4-FFF2-40B4-BE49-F238E27FC236}">
                  <a16:creationId xmlns:a16="http://schemas.microsoft.com/office/drawing/2014/main" id="{ED0DDC87-A644-DA4C-BE0A-4783D9B09517}"/>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10902794" y="5650676"/>
              <a:ext cx="533112" cy="866312"/>
            </a:xfrm>
            <a:prstGeom prst="rect">
              <a:avLst/>
            </a:prstGeom>
          </p:spPr>
        </p:pic>
      </p:grpSp>
    </p:spTree>
    <p:extLst>
      <p:ext uri="{BB962C8B-B14F-4D97-AF65-F5344CB8AC3E}">
        <p14:creationId xmlns:p14="http://schemas.microsoft.com/office/powerpoint/2010/main" val="2816077063"/>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2_Cover 02 purpl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2367604-21AE-DA47-A8F3-31D5ABB97EA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5355" y="1"/>
            <a:ext cx="12126645" cy="6857999"/>
          </a:xfrm>
          <a:prstGeom prst="rect">
            <a:avLst/>
          </a:prstGeom>
        </p:spPr>
      </p:pic>
      <p:sp>
        <p:nvSpPr>
          <p:cNvPr id="2" name="Title 1"/>
          <p:cNvSpPr>
            <a:spLocks noGrp="1"/>
          </p:cNvSpPr>
          <p:nvPr>
            <p:ph type="ctrTitle" hasCustomPrompt="1"/>
          </p:nvPr>
        </p:nvSpPr>
        <p:spPr>
          <a:xfrm>
            <a:off x="431800" y="1725032"/>
            <a:ext cx="4461589" cy="1997155"/>
          </a:xfrm>
        </p:spPr>
        <p:txBody>
          <a:bodyPr tIns="0" anchor="b" anchorCtr="0">
            <a:noAutofit/>
          </a:bodyPr>
          <a:lstStyle>
            <a:lvl1pPr algn="l">
              <a:lnSpc>
                <a:spcPct val="80000"/>
              </a:lnSpc>
              <a:defRPr lang="en-US" sz="4800" b="0" i="0" dirty="0">
                <a:solidFill>
                  <a:schemeClr val="accent2"/>
                </a:solidFill>
                <a:latin typeface="+mn-lt"/>
                <a:cs typeface="Calibri" panose="020F0502020204030204" pitchFamily="34" charset="0"/>
              </a:defRPr>
            </a:lvl1pPr>
          </a:lstStyle>
          <a:p>
            <a:r>
              <a:rPr lang="en-US"/>
              <a:t>Add presentation title here</a:t>
            </a:r>
          </a:p>
        </p:txBody>
      </p:sp>
      <p:sp>
        <p:nvSpPr>
          <p:cNvPr id="15" name="Text Placeholder 3"/>
          <p:cNvSpPr>
            <a:spLocks noGrp="1"/>
          </p:cNvSpPr>
          <p:nvPr>
            <p:ph type="body" sz="quarter" idx="15" hasCustomPrompt="1"/>
          </p:nvPr>
        </p:nvSpPr>
        <p:spPr>
          <a:xfrm>
            <a:off x="431800" y="3658803"/>
            <a:ext cx="4461589" cy="742949"/>
          </a:xfrm>
        </p:spPr>
        <p:txBody>
          <a:bodyPr lIns="0" tIns="36000"/>
          <a:lstStyle>
            <a:lvl1pPr algn="l">
              <a:spcAft>
                <a:spcPts val="0"/>
              </a:spcAft>
              <a:defRPr sz="3200" b="0" i="0">
                <a:solidFill>
                  <a:schemeClr val="accent2"/>
                </a:solidFill>
                <a:latin typeface="+mn-lt"/>
                <a:cs typeface="Calibri Light" panose="020F0302020204030204" pitchFamily="34" charset="0"/>
              </a:defRPr>
            </a:lvl1pPr>
            <a:lvl2pPr algn="ctr">
              <a:defRPr/>
            </a:lvl2pPr>
            <a:lvl3pPr algn="ctr">
              <a:defRPr/>
            </a:lvl3pPr>
            <a:lvl4pPr algn="ctr">
              <a:defRPr/>
            </a:lvl4pPr>
            <a:lvl5pPr algn="ctr">
              <a:defRPr/>
            </a:lvl5pPr>
          </a:lstStyle>
          <a:p>
            <a:pPr lvl="0"/>
            <a:r>
              <a:rPr lang="en-US"/>
              <a:t>Add supporting title / information</a:t>
            </a:r>
            <a:endParaRPr lang="en-GB"/>
          </a:p>
        </p:txBody>
      </p:sp>
      <p:sp>
        <p:nvSpPr>
          <p:cNvPr id="14" name="Text Placeholder 13">
            <a:extLst>
              <a:ext uri="{FF2B5EF4-FFF2-40B4-BE49-F238E27FC236}">
                <a16:creationId xmlns:a16="http://schemas.microsoft.com/office/drawing/2014/main" id="{0276FF02-1B5D-4080-99BC-5E1CD633D4E9}"/>
              </a:ext>
            </a:extLst>
          </p:cNvPr>
          <p:cNvSpPr>
            <a:spLocks noGrp="1"/>
          </p:cNvSpPr>
          <p:nvPr>
            <p:ph type="body" sz="quarter" idx="16" hasCustomPrompt="1"/>
          </p:nvPr>
        </p:nvSpPr>
        <p:spPr>
          <a:xfrm>
            <a:off x="431799" y="4615594"/>
            <a:ext cx="4363996" cy="484717"/>
          </a:xfrm>
        </p:spPr>
        <p:txBody>
          <a:bodyPr anchor="b"/>
          <a:lstStyle>
            <a:lvl1pPr>
              <a:spcAft>
                <a:spcPts val="0"/>
              </a:spcAft>
              <a:defRPr sz="1867" b="0" i="0">
                <a:solidFill>
                  <a:schemeClr val="accent2"/>
                </a:solidFill>
                <a:latin typeface="+mn-lt"/>
              </a:defRPr>
            </a:lvl1pPr>
          </a:lstStyle>
          <a:p>
            <a:pPr lvl="0"/>
            <a:r>
              <a:rPr lang="en-US"/>
              <a:t>00 Month 0000</a:t>
            </a:r>
          </a:p>
        </p:txBody>
      </p:sp>
      <p:grpSp>
        <p:nvGrpSpPr>
          <p:cNvPr id="6" name="Group 5">
            <a:extLst>
              <a:ext uri="{FF2B5EF4-FFF2-40B4-BE49-F238E27FC236}">
                <a16:creationId xmlns:a16="http://schemas.microsoft.com/office/drawing/2014/main" id="{6153F23C-ED28-994B-8772-B4F742FE9AD8}"/>
              </a:ext>
            </a:extLst>
          </p:cNvPr>
          <p:cNvGrpSpPr/>
          <p:nvPr userDrawn="1"/>
        </p:nvGrpSpPr>
        <p:grpSpPr>
          <a:xfrm>
            <a:off x="10327422" y="1"/>
            <a:ext cx="1368393" cy="1633655"/>
            <a:chOff x="10000211" y="7267"/>
            <a:chExt cx="1547446" cy="1847417"/>
          </a:xfrm>
        </p:grpSpPr>
        <p:sp>
          <p:nvSpPr>
            <p:cNvPr id="7" name="Rectangle 6">
              <a:extLst>
                <a:ext uri="{FF2B5EF4-FFF2-40B4-BE49-F238E27FC236}">
                  <a16:creationId xmlns:a16="http://schemas.microsoft.com/office/drawing/2014/main" id="{5C274BCF-4622-194D-9BD0-F0211381ED34}"/>
                </a:ext>
              </a:extLst>
            </p:cNvPr>
            <p:cNvSpPr/>
            <p:nvPr userDrawn="1"/>
          </p:nvSpPr>
          <p:spPr bwMode="auto">
            <a:xfrm>
              <a:off x="10000211" y="7267"/>
              <a:ext cx="1547446" cy="1847417"/>
            </a:xfrm>
            <a:prstGeom prst="rect">
              <a:avLst/>
            </a:prstGeom>
            <a:solidFill>
              <a:schemeClr val="bg1"/>
            </a:solidFill>
            <a:ln w="12700" cap="flat" cmpd="sng" algn="ctr">
              <a:no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noAutofit/>
            </a:bodyPr>
            <a:lstStyle/>
            <a:p>
              <a:pPr marL="0" marR="0" indent="0" algn="l" defTabSz="1219170" rtl="0" eaLnBrk="0" fontAlgn="base" latinLnBrk="0" hangingPunct="0">
                <a:lnSpc>
                  <a:spcPct val="85000"/>
                </a:lnSpc>
                <a:spcBef>
                  <a:spcPct val="0"/>
                </a:spcBef>
                <a:spcAft>
                  <a:spcPts val="1600"/>
                </a:spcAft>
                <a:buClrTx/>
                <a:buSzTx/>
                <a:buFontTx/>
                <a:buNone/>
                <a:tabLst/>
              </a:pPr>
              <a:endParaRPr kumimoji="0" lang="en-GB" sz="2667" b="0" i="0" u="none" strike="noStrike" cap="none" normalizeH="0" baseline="0" dirty="0">
                <a:ln>
                  <a:noFill/>
                </a:ln>
                <a:solidFill>
                  <a:srgbClr val="5F5F5F"/>
                </a:solidFill>
                <a:effectLst/>
                <a:latin typeface="+mn-lt"/>
              </a:endParaRPr>
            </a:p>
          </p:txBody>
        </p:sp>
        <p:pic>
          <p:nvPicPr>
            <p:cNvPr id="8" name="Picture 7" descr="Logo, company name&#10;&#10;Description automatically generated">
              <a:extLst>
                <a:ext uri="{FF2B5EF4-FFF2-40B4-BE49-F238E27FC236}">
                  <a16:creationId xmlns:a16="http://schemas.microsoft.com/office/drawing/2014/main" id="{1C9880A8-661F-6440-9EE4-E232C5529D5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259838" y="537100"/>
              <a:ext cx="1028193" cy="1108919"/>
            </a:xfrm>
            <a:prstGeom prst="rect">
              <a:avLst/>
            </a:prstGeom>
          </p:spPr>
        </p:pic>
      </p:grpSp>
      <p:grpSp>
        <p:nvGrpSpPr>
          <p:cNvPr id="13" name="Group 12">
            <a:extLst>
              <a:ext uri="{FF2B5EF4-FFF2-40B4-BE49-F238E27FC236}">
                <a16:creationId xmlns:a16="http://schemas.microsoft.com/office/drawing/2014/main" id="{3D46080D-584F-494B-A966-7EBA5D477AD2}"/>
              </a:ext>
            </a:extLst>
          </p:cNvPr>
          <p:cNvGrpSpPr/>
          <p:nvPr userDrawn="1"/>
        </p:nvGrpSpPr>
        <p:grpSpPr>
          <a:xfrm>
            <a:off x="10327422" y="5224346"/>
            <a:ext cx="1368393" cy="1633655"/>
            <a:chOff x="10568658" y="5440218"/>
            <a:chExt cx="1191543" cy="1422522"/>
          </a:xfrm>
        </p:grpSpPr>
        <p:sp>
          <p:nvSpPr>
            <p:cNvPr id="16" name="Rectangle 15">
              <a:extLst>
                <a:ext uri="{FF2B5EF4-FFF2-40B4-BE49-F238E27FC236}">
                  <a16:creationId xmlns:a16="http://schemas.microsoft.com/office/drawing/2014/main" id="{2DF71B50-A632-4846-8B79-E73D9F0910D1}"/>
                </a:ext>
              </a:extLst>
            </p:cNvPr>
            <p:cNvSpPr/>
            <p:nvPr userDrawn="1"/>
          </p:nvSpPr>
          <p:spPr bwMode="auto">
            <a:xfrm>
              <a:off x="10568658" y="5440218"/>
              <a:ext cx="1191543" cy="1422522"/>
            </a:xfrm>
            <a:prstGeom prst="rect">
              <a:avLst/>
            </a:prstGeom>
            <a:solidFill>
              <a:schemeClr val="bg1"/>
            </a:solidFill>
            <a:ln w="12700" cap="flat" cmpd="sng" algn="ctr">
              <a:no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noAutofit/>
            </a:bodyPr>
            <a:lstStyle/>
            <a:p>
              <a:pPr marL="0" marR="0" indent="0" algn="l" defTabSz="1219170" rtl="0" eaLnBrk="0" fontAlgn="base" latinLnBrk="0" hangingPunct="0">
                <a:lnSpc>
                  <a:spcPct val="85000"/>
                </a:lnSpc>
                <a:spcBef>
                  <a:spcPct val="0"/>
                </a:spcBef>
                <a:spcAft>
                  <a:spcPts val="1600"/>
                </a:spcAft>
                <a:buClrTx/>
                <a:buSzTx/>
                <a:buFontTx/>
                <a:buNone/>
                <a:tabLst/>
              </a:pPr>
              <a:endParaRPr kumimoji="0" lang="en-GB" sz="2667" b="0" i="0" u="none" strike="noStrike" cap="none" normalizeH="0" baseline="0" dirty="0">
                <a:ln>
                  <a:noFill/>
                </a:ln>
                <a:solidFill>
                  <a:srgbClr val="5F5F5F"/>
                </a:solidFill>
                <a:effectLst/>
                <a:latin typeface="+mn-lt"/>
              </a:endParaRPr>
            </a:p>
          </p:txBody>
        </p:sp>
        <p:pic>
          <p:nvPicPr>
            <p:cNvPr id="17" name="Picture 16">
              <a:extLst>
                <a:ext uri="{FF2B5EF4-FFF2-40B4-BE49-F238E27FC236}">
                  <a16:creationId xmlns:a16="http://schemas.microsoft.com/office/drawing/2014/main" id="{ED0DDC87-A644-DA4C-BE0A-4783D9B09517}"/>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10902794" y="5650676"/>
              <a:ext cx="533112" cy="866312"/>
            </a:xfrm>
            <a:prstGeom prst="rect">
              <a:avLst/>
            </a:prstGeom>
          </p:spPr>
        </p:pic>
      </p:grpSp>
    </p:spTree>
    <p:extLst>
      <p:ext uri="{BB962C8B-B14F-4D97-AF65-F5344CB8AC3E}">
        <p14:creationId xmlns:p14="http://schemas.microsoft.com/office/powerpoint/2010/main" val="5059109"/>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3_Cover 02 purpl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2367604-21AE-DA47-A8F3-31D5ABB97EA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5356" y="1"/>
            <a:ext cx="12126643" cy="6857999"/>
          </a:xfrm>
          <a:prstGeom prst="rect">
            <a:avLst/>
          </a:prstGeom>
        </p:spPr>
      </p:pic>
      <p:sp>
        <p:nvSpPr>
          <p:cNvPr id="2" name="Title 1"/>
          <p:cNvSpPr>
            <a:spLocks noGrp="1"/>
          </p:cNvSpPr>
          <p:nvPr>
            <p:ph type="ctrTitle" hasCustomPrompt="1"/>
          </p:nvPr>
        </p:nvSpPr>
        <p:spPr>
          <a:xfrm>
            <a:off x="431800" y="1725032"/>
            <a:ext cx="4461589" cy="1997155"/>
          </a:xfrm>
        </p:spPr>
        <p:txBody>
          <a:bodyPr tIns="0" anchor="b" anchorCtr="0">
            <a:noAutofit/>
          </a:bodyPr>
          <a:lstStyle>
            <a:lvl1pPr algn="l">
              <a:lnSpc>
                <a:spcPct val="80000"/>
              </a:lnSpc>
              <a:defRPr lang="en-US" sz="4800" b="0" i="0" dirty="0">
                <a:solidFill>
                  <a:srgbClr val="531B65"/>
                </a:solidFill>
                <a:latin typeface="+mn-lt"/>
                <a:cs typeface="Calibri" panose="020F0502020204030204" pitchFamily="34" charset="0"/>
              </a:defRPr>
            </a:lvl1pPr>
          </a:lstStyle>
          <a:p>
            <a:r>
              <a:rPr lang="en-US"/>
              <a:t>Add presentation title here</a:t>
            </a:r>
          </a:p>
        </p:txBody>
      </p:sp>
      <p:sp>
        <p:nvSpPr>
          <p:cNvPr id="15" name="Text Placeholder 3"/>
          <p:cNvSpPr>
            <a:spLocks noGrp="1"/>
          </p:cNvSpPr>
          <p:nvPr>
            <p:ph type="body" sz="quarter" idx="15" hasCustomPrompt="1"/>
          </p:nvPr>
        </p:nvSpPr>
        <p:spPr>
          <a:xfrm>
            <a:off x="431800" y="3658803"/>
            <a:ext cx="4461589" cy="742949"/>
          </a:xfrm>
        </p:spPr>
        <p:txBody>
          <a:bodyPr lIns="0" tIns="36000"/>
          <a:lstStyle>
            <a:lvl1pPr algn="l">
              <a:spcAft>
                <a:spcPts val="0"/>
              </a:spcAft>
              <a:defRPr sz="3200" b="0" i="0">
                <a:solidFill>
                  <a:srgbClr val="531B65"/>
                </a:solidFill>
                <a:latin typeface="+mn-lt"/>
                <a:cs typeface="Calibri Light" panose="020F0302020204030204" pitchFamily="34" charset="0"/>
              </a:defRPr>
            </a:lvl1pPr>
            <a:lvl2pPr algn="ctr">
              <a:defRPr/>
            </a:lvl2pPr>
            <a:lvl3pPr algn="ctr">
              <a:defRPr/>
            </a:lvl3pPr>
            <a:lvl4pPr algn="ctr">
              <a:defRPr/>
            </a:lvl4pPr>
            <a:lvl5pPr algn="ctr">
              <a:defRPr/>
            </a:lvl5pPr>
          </a:lstStyle>
          <a:p>
            <a:pPr lvl="0"/>
            <a:r>
              <a:rPr lang="en-US"/>
              <a:t>Add supporting title / information</a:t>
            </a:r>
            <a:endParaRPr lang="en-GB"/>
          </a:p>
        </p:txBody>
      </p:sp>
      <p:sp>
        <p:nvSpPr>
          <p:cNvPr id="14" name="Text Placeholder 13">
            <a:extLst>
              <a:ext uri="{FF2B5EF4-FFF2-40B4-BE49-F238E27FC236}">
                <a16:creationId xmlns:a16="http://schemas.microsoft.com/office/drawing/2014/main" id="{0276FF02-1B5D-4080-99BC-5E1CD633D4E9}"/>
              </a:ext>
            </a:extLst>
          </p:cNvPr>
          <p:cNvSpPr>
            <a:spLocks noGrp="1"/>
          </p:cNvSpPr>
          <p:nvPr>
            <p:ph type="body" sz="quarter" idx="16" hasCustomPrompt="1"/>
          </p:nvPr>
        </p:nvSpPr>
        <p:spPr>
          <a:xfrm>
            <a:off x="431799" y="4615594"/>
            <a:ext cx="4363996" cy="484717"/>
          </a:xfrm>
        </p:spPr>
        <p:txBody>
          <a:bodyPr anchor="b"/>
          <a:lstStyle>
            <a:lvl1pPr>
              <a:spcAft>
                <a:spcPts val="0"/>
              </a:spcAft>
              <a:defRPr sz="1867" b="0" i="0">
                <a:solidFill>
                  <a:srgbClr val="531B65"/>
                </a:solidFill>
                <a:latin typeface="+mn-lt"/>
              </a:defRPr>
            </a:lvl1pPr>
          </a:lstStyle>
          <a:p>
            <a:pPr lvl="0"/>
            <a:r>
              <a:rPr lang="en-US"/>
              <a:t>00 Month 0000</a:t>
            </a:r>
          </a:p>
        </p:txBody>
      </p:sp>
      <p:grpSp>
        <p:nvGrpSpPr>
          <p:cNvPr id="6" name="Group 5">
            <a:extLst>
              <a:ext uri="{FF2B5EF4-FFF2-40B4-BE49-F238E27FC236}">
                <a16:creationId xmlns:a16="http://schemas.microsoft.com/office/drawing/2014/main" id="{6153F23C-ED28-994B-8772-B4F742FE9AD8}"/>
              </a:ext>
            </a:extLst>
          </p:cNvPr>
          <p:cNvGrpSpPr/>
          <p:nvPr userDrawn="1"/>
        </p:nvGrpSpPr>
        <p:grpSpPr>
          <a:xfrm>
            <a:off x="10327422" y="1"/>
            <a:ext cx="1368393" cy="1633655"/>
            <a:chOff x="10000211" y="7267"/>
            <a:chExt cx="1547446" cy="1847417"/>
          </a:xfrm>
        </p:grpSpPr>
        <p:sp>
          <p:nvSpPr>
            <p:cNvPr id="7" name="Rectangle 6">
              <a:extLst>
                <a:ext uri="{FF2B5EF4-FFF2-40B4-BE49-F238E27FC236}">
                  <a16:creationId xmlns:a16="http://schemas.microsoft.com/office/drawing/2014/main" id="{5C274BCF-4622-194D-9BD0-F0211381ED34}"/>
                </a:ext>
              </a:extLst>
            </p:cNvPr>
            <p:cNvSpPr/>
            <p:nvPr userDrawn="1"/>
          </p:nvSpPr>
          <p:spPr bwMode="auto">
            <a:xfrm>
              <a:off x="10000211" y="7267"/>
              <a:ext cx="1547446" cy="1847417"/>
            </a:xfrm>
            <a:prstGeom prst="rect">
              <a:avLst/>
            </a:prstGeom>
            <a:solidFill>
              <a:schemeClr val="bg1"/>
            </a:solidFill>
            <a:ln w="12700" cap="flat" cmpd="sng" algn="ctr">
              <a:no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noAutofit/>
            </a:bodyPr>
            <a:lstStyle/>
            <a:p>
              <a:pPr marL="0" marR="0" indent="0" algn="l" defTabSz="1219170" rtl="0" eaLnBrk="0" fontAlgn="base" latinLnBrk="0" hangingPunct="0">
                <a:lnSpc>
                  <a:spcPct val="85000"/>
                </a:lnSpc>
                <a:spcBef>
                  <a:spcPct val="0"/>
                </a:spcBef>
                <a:spcAft>
                  <a:spcPts val="1600"/>
                </a:spcAft>
                <a:buClrTx/>
                <a:buSzTx/>
                <a:buFontTx/>
                <a:buNone/>
                <a:tabLst/>
              </a:pPr>
              <a:endParaRPr kumimoji="0" lang="en-GB" sz="2667" b="0" i="0" u="none" strike="noStrike" cap="none" normalizeH="0" baseline="0" dirty="0">
                <a:ln>
                  <a:noFill/>
                </a:ln>
                <a:solidFill>
                  <a:srgbClr val="5F5F5F"/>
                </a:solidFill>
                <a:effectLst/>
                <a:latin typeface="+mn-lt"/>
              </a:endParaRPr>
            </a:p>
          </p:txBody>
        </p:sp>
        <p:pic>
          <p:nvPicPr>
            <p:cNvPr id="8" name="Picture 7" descr="Logo, company name&#10;&#10;Description automatically generated">
              <a:extLst>
                <a:ext uri="{FF2B5EF4-FFF2-40B4-BE49-F238E27FC236}">
                  <a16:creationId xmlns:a16="http://schemas.microsoft.com/office/drawing/2014/main" id="{1C9880A8-661F-6440-9EE4-E232C5529D5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259838" y="537100"/>
              <a:ext cx="1028193" cy="1108919"/>
            </a:xfrm>
            <a:prstGeom prst="rect">
              <a:avLst/>
            </a:prstGeom>
          </p:spPr>
        </p:pic>
      </p:grpSp>
      <p:grpSp>
        <p:nvGrpSpPr>
          <p:cNvPr id="13" name="Group 12">
            <a:extLst>
              <a:ext uri="{FF2B5EF4-FFF2-40B4-BE49-F238E27FC236}">
                <a16:creationId xmlns:a16="http://schemas.microsoft.com/office/drawing/2014/main" id="{3D46080D-584F-494B-A966-7EBA5D477AD2}"/>
              </a:ext>
            </a:extLst>
          </p:cNvPr>
          <p:cNvGrpSpPr/>
          <p:nvPr userDrawn="1"/>
        </p:nvGrpSpPr>
        <p:grpSpPr>
          <a:xfrm>
            <a:off x="10327422" y="5224346"/>
            <a:ext cx="1368393" cy="1633655"/>
            <a:chOff x="10568658" y="5440218"/>
            <a:chExt cx="1191543" cy="1422522"/>
          </a:xfrm>
        </p:grpSpPr>
        <p:sp>
          <p:nvSpPr>
            <p:cNvPr id="16" name="Rectangle 15">
              <a:extLst>
                <a:ext uri="{FF2B5EF4-FFF2-40B4-BE49-F238E27FC236}">
                  <a16:creationId xmlns:a16="http://schemas.microsoft.com/office/drawing/2014/main" id="{2DF71B50-A632-4846-8B79-E73D9F0910D1}"/>
                </a:ext>
              </a:extLst>
            </p:cNvPr>
            <p:cNvSpPr/>
            <p:nvPr userDrawn="1"/>
          </p:nvSpPr>
          <p:spPr bwMode="auto">
            <a:xfrm>
              <a:off x="10568658" y="5440218"/>
              <a:ext cx="1191543" cy="1422522"/>
            </a:xfrm>
            <a:prstGeom prst="rect">
              <a:avLst/>
            </a:prstGeom>
            <a:solidFill>
              <a:schemeClr val="bg1"/>
            </a:solidFill>
            <a:ln w="12700" cap="flat" cmpd="sng" algn="ctr">
              <a:no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noAutofit/>
            </a:bodyPr>
            <a:lstStyle/>
            <a:p>
              <a:pPr marL="0" marR="0" indent="0" algn="l" defTabSz="1219170" rtl="0" eaLnBrk="0" fontAlgn="base" latinLnBrk="0" hangingPunct="0">
                <a:lnSpc>
                  <a:spcPct val="85000"/>
                </a:lnSpc>
                <a:spcBef>
                  <a:spcPct val="0"/>
                </a:spcBef>
                <a:spcAft>
                  <a:spcPts val="1600"/>
                </a:spcAft>
                <a:buClrTx/>
                <a:buSzTx/>
                <a:buFontTx/>
                <a:buNone/>
                <a:tabLst/>
              </a:pPr>
              <a:endParaRPr kumimoji="0" lang="en-GB" sz="2667" b="0" i="0" u="none" strike="noStrike" cap="none" normalizeH="0" baseline="0" dirty="0">
                <a:ln>
                  <a:noFill/>
                </a:ln>
                <a:solidFill>
                  <a:srgbClr val="5F5F5F"/>
                </a:solidFill>
                <a:effectLst/>
                <a:latin typeface="+mn-lt"/>
              </a:endParaRPr>
            </a:p>
          </p:txBody>
        </p:sp>
        <p:pic>
          <p:nvPicPr>
            <p:cNvPr id="17" name="Picture 16">
              <a:extLst>
                <a:ext uri="{FF2B5EF4-FFF2-40B4-BE49-F238E27FC236}">
                  <a16:creationId xmlns:a16="http://schemas.microsoft.com/office/drawing/2014/main" id="{ED0DDC87-A644-DA4C-BE0A-4783D9B09517}"/>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10902794" y="5650676"/>
              <a:ext cx="533112" cy="866312"/>
            </a:xfrm>
            <a:prstGeom prst="rect">
              <a:avLst/>
            </a:prstGeom>
          </p:spPr>
        </p:pic>
      </p:grpSp>
    </p:spTree>
    <p:extLst>
      <p:ext uri="{BB962C8B-B14F-4D97-AF65-F5344CB8AC3E}">
        <p14:creationId xmlns:p14="http://schemas.microsoft.com/office/powerpoint/2010/main" val="1831089849"/>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4_Cover 02 purpl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2367604-21AE-DA47-A8F3-31D5ABB97EA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5356" y="0"/>
            <a:ext cx="12126643" cy="6857997"/>
          </a:xfrm>
          <a:prstGeom prst="rect">
            <a:avLst/>
          </a:prstGeom>
        </p:spPr>
      </p:pic>
      <p:sp>
        <p:nvSpPr>
          <p:cNvPr id="2" name="Title 1"/>
          <p:cNvSpPr>
            <a:spLocks noGrp="1"/>
          </p:cNvSpPr>
          <p:nvPr>
            <p:ph type="ctrTitle" hasCustomPrompt="1"/>
          </p:nvPr>
        </p:nvSpPr>
        <p:spPr>
          <a:xfrm>
            <a:off x="431800" y="1725032"/>
            <a:ext cx="4461589" cy="1997155"/>
          </a:xfrm>
        </p:spPr>
        <p:txBody>
          <a:bodyPr tIns="0" anchor="b" anchorCtr="0">
            <a:noAutofit/>
          </a:bodyPr>
          <a:lstStyle>
            <a:lvl1pPr algn="l">
              <a:lnSpc>
                <a:spcPct val="80000"/>
              </a:lnSpc>
              <a:defRPr lang="en-US" sz="4800" b="0" i="0" dirty="0">
                <a:solidFill>
                  <a:srgbClr val="00B0F0"/>
                </a:solidFill>
                <a:latin typeface="+mn-lt"/>
                <a:cs typeface="Calibri" panose="020F0502020204030204" pitchFamily="34" charset="0"/>
              </a:defRPr>
            </a:lvl1pPr>
          </a:lstStyle>
          <a:p>
            <a:r>
              <a:rPr lang="en-US"/>
              <a:t>Add presentation title here</a:t>
            </a:r>
          </a:p>
        </p:txBody>
      </p:sp>
      <p:sp>
        <p:nvSpPr>
          <p:cNvPr id="15" name="Text Placeholder 3"/>
          <p:cNvSpPr>
            <a:spLocks noGrp="1"/>
          </p:cNvSpPr>
          <p:nvPr>
            <p:ph type="body" sz="quarter" idx="15" hasCustomPrompt="1"/>
          </p:nvPr>
        </p:nvSpPr>
        <p:spPr>
          <a:xfrm>
            <a:off x="431800" y="3658803"/>
            <a:ext cx="4461589" cy="742949"/>
          </a:xfrm>
        </p:spPr>
        <p:txBody>
          <a:bodyPr lIns="0" tIns="36000"/>
          <a:lstStyle>
            <a:lvl1pPr algn="l">
              <a:spcAft>
                <a:spcPts val="0"/>
              </a:spcAft>
              <a:defRPr sz="3200" b="0" i="0">
                <a:solidFill>
                  <a:srgbClr val="00B0F0"/>
                </a:solidFill>
                <a:latin typeface="+mn-lt"/>
                <a:cs typeface="Calibri Light" panose="020F0302020204030204" pitchFamily="34" charset="0"/>
              </a:defRPr>
            </a:lvl1pPr>
            <a:lvl2pPr algn="ctr">
              <a:defRPr/>
            </a:lvl2pPr>
            <a:lvl3pPr algn="ctr">
              <a:defRPr/>
            </a:lvl3pPr>
            <a:lvl4pPr algn="ctr">
              <a:defRPr/>
            </a:lvl4pPr>
            <a:lvl5pPr algn="ctr">
              <a:defRPr/>
            </a:lvl5pPr>
          </a:lstStyle>
          <a:p>
            <a:pPr lvl="0"/>
            <a:r>
              <a:rPr lang="en-US"/>
              <a:t>Add supporting title / information</a:t>
            </a:r>
            <a:endParaRPr lang="en-GB"/>
          </a:p>
        </p:txBody>
      </p:sp>
      <p:sp>
        <p:nvSpPr>
          <p:cNvPr id="14" name="Text Placeholder 13">
            <a:extLst>
              <a:ext uri="{FF2B5EF4-FFF2-40B4-BE49-F238E27FC236}">
                <a16:creationId xmlns:a16="http://schemas.microsoft.com/office/drawing/2014/main" id="{0276FF02-1B5D-4080-99BC-5E1CD633D4E9}"/>
              </a:ext>
            </a:extLst>
          </p:cNvPr>
          <p:cNvSpPr>
            <a:spLocks noGrp="1"/>
          </p:cNvSpPr>
          <p:nvPr>
            <p:ph type="body" sz="quarter" idx="16" hasCustomPrompt="1"/>
          </p:nvPr>
        </p:nvSpPr>
        <p:spPr>
          <a:xfrm>
            <a:off x="431799" y="4615594"/>
            <a:ext cx="4363996" cy="484717"/>
          </a:xfrm>
        </p:spPr>
        <p:txBody>
          <a:bodyPr anchor="b"/>
          <a:lstStyle>
            <a:lvl1pPr>
              <a:spcAft>
                <a:spcPts val="0"/>
              </a:spcAft>
              <a:defRPr sz="1867" b="0" i="0">
                <a:solidFill>
                  <a:srgbClr val="00B0F0"/>
                </a:solidFill>
                <a:latin typeface="+mn-lt"/>
              </a:defRPr>
            </a:lvl1pPr>
          </a:lstStyle>
          <a:p>
            <a:pPr lvl="0"/>
            <a:r>
              <a:rPr lang="en-US"/>
              <a:t>00 Month 0000</a:t>
            </a:r>
          </a:p>
        </p:txBody>
      </p:sp>
      <p:grpSp>
        <p:nvGrpSpPr>
          <p:cNvPr id="6" name="Group 5">
            <a:extLst>
              <a:ext uri="{FF2B5EF4-FFF2-40B4-BE49-F238E27FC236}">
                <a16:creationId xmlns:a16="http://schemas.microsoft.com/office/drawing/2014/main" id="{6153F23C-ED28-994B-8772-B4F742FE9AD8}"/>
              </a:ext>
            </a:extLst>
          </p:cNvPr>
          <p:cNvGrpSpPr/>
          <p:nvPr userDrawn="1"/>
        </p:nvGrpSpPr>
        <p:grpSpPr>
          <a:xfrm>
            <a:off x="10327422" y="1"/>
            <a:ext cx="1368393" cy="1633655"/>
            <a:chOff x="10000211" y="7267"/>
            <a:chExt cx="1547446" cy="1847417"/>
          </a:xfrm>
        </p:grpSpPr>
        <p:sp>
          <p:nvSpPr>
            <p:cNvPr id="7" name="Rectangle 6">
              <a:extLst>
                <a:ext uri="{FF2B5EF4-FFF2-40B4-BE49-F238E27FC236}">
                  <a16:creationId xmlns:a16="http://schemas.microsoft.com/office/drawing/2014/main" id="{5C274BCF-4622-194D-9BD0-F0211381ED34}"/>
                </a:ext>
              </a:extLst>
            </p:cNvPr>
            <p:cNvSpPr/>
            <p:nvPr userDrawn="1"/>
          </p:nvSpPr>
          <p:spPr bwMode="auto">
            <a:xfrm>
              <a:off x="10000211" y="7267"/>
              <a:ext cx="1547446" cy="1847417"/>
            </a:xfrm>
            <a:prstGeom prst="rect">
              <a:avLst/>
            </a:prstGeom>
            <a:solidFill>
              <a:schemeClr val="bg1"/>
            </a:solidFill>
            <a:ln w="12700" cap="flat" cmpd="sng" algn="ctr">
              <a:no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noAutofit/>
            </a:bodyPr>
            <a:lstStyle/>
            <a:p>
              <a:pPr marL="0" marR="0" indent="0" algn="l" defTabSz="1219170" rtl="0" eaLnBrk="0" fontAlgn="base" latinLnBrk="0" hangingPunct="0">
                <a:lnSpc>
                  <a:spcPct val="85000"/>
                </a:lnSpc>
                <a:spcBef>
                  <a:spcPct val="0"/>
                </a:spcBef>
                <a:spcAft>
                  <a:spcPts val="1600"/>
                </a:spcAft>
                <a:buClrTx/>
                <a:buSzTx/>
                <a:buFontTx/>
                <a:buNone/>
                <a:tabLst/>
              </a:pPr>
              <a:endParaRPr kumimoji="0" lang="en-GB" sz="2667" b="0" i="0" u="none" strike="noStrike" cap="none" normalizeH="0" baseline="0" dirty="0">
                <a:ln>
                  <a:noFill/>
                </a:ln>
                <a:solidFill>
                  <a:srgbClr val="5F5F5F"/>
                </a:solidFill>
                <a:effectLst/>
                <a:latin typeface="+mn-lt"/>
              </a:endParaRPr>
            </a:p>
          </p:txBody>
        </p:sp>
        <p:pic>
          <p:nvPicPr>
            <p:cNvPr id="8" name="Picture 7" descr="Logo, company name&#10;&#10;Description automatically generated">
              <a:extLst>
                <a:ext uri="{FF2B5EF4-FFF2-40B4-BE49-F238E27FC236}">
                  <a16:creationId xmlns:a16="http://schemas.microsoft.com/office/drawing/2014/main" id="{1C9880A8-661F-6440-9EE4-E232C5529D5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259838" y="537100"/>
              <a:ext cx="1028193" cy="1108919"/>
            </a:xfrm>
            <a:prstGeom prst="rect">
              <a:avLst/>
            </a:prstGeom>
          </p:spPr>
        </p:pic>
      </p:grpSp>
      <p:grpSp>
        <p:nvGrpSpPr>
          <p:cNvPr id="13" name="Group 12">
            <a:extLst>
              <a:ext uri="{FF2B5EF4-FFF2-40B4-BE49-F238E27FC236}">
                <a16:creationId xmlns:a16="http://schemas.microsoft.com/office/drawing/2014/main" id="{3D46080D-584F-494B-A966-7EBA5D477AD2}"/>
              </a:ext>
            </a:extLst>
          </p:cNvPr>
          <p:cNvGrpSpPr/>
          <p:nvPr userDrawn="1"/>
        </p:nvGrpSpPr>
        <p:grpSpPr>
          <a:xfrm>
            <a:off x="10327422" y="5224346"/>
            <a:ext cx="1368393" cy="1633655"/>
            <a:chOff x="10568658" y="5440218"/>
            <a:chExt cx="1191543" cy="1422522"/>
          </a:xfrm>
        </p:grpSpPr>
        <p:sp>
          <p:nvSpPr>
            <p:cNvPr id="16" name="Rectangle 15">
              <a:extLst>
                <a:ext uri="{FF2B5EF4-FFF2-40B4-BE49-F238E27FC236}">
                  <a16:creationId xmlns:a16="http://schemas.microsoft.com/office/drawing/2014/main" id="{2DF71B50-A632-4846-8B79-E73D9F0910D1}"/>
                </a:ext>
              </a:extLst>
            </p:cNvPr>
            <p:cNvSpPr/>
            <p:nvPr userDrawn="1"/>
          </p:nvSpPr>
          <p:spPr bwMode="auto">
            <a:xfrm>
              <a:off x="10568658" y="5440218"/>
              <a:ext cx="1191543" cy="1422522"/>
            </a:xfrm>
            <a:prstGeom prst="rect">
              <a:avLst/>
            </a:prstGeom>
            <a:solidFill>
              <a:schemeClr val="bg1"/>
            </a:solidFill>
            <a:ln w="12700" cap="flat" cmpd="sng" algn="ctr">
              <a:no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noAutofit/>
            </a:bodyPr>
            <a:lstStyle/>
            <a:p>
              <a:pPr marL="0" marR="0" indent="0" algn="l" defTabSz="1219170" rtl="0" eaLnBrk="0" fontAlgn="base" latinLnBrk="0" hangingPunct="0">
                <a:lnSpc>
                  <a:spcPct val="85000"/>
                </a:lnSpc>
                <a:spcBef>
                  <a:spcPct val="0"/>
                </a:spcBef>
                <a:spcAft>
                  <a:spcPts val="1600"/>
                </a:spcAft>
                <a:buClrTx/>
                <a:buSzTx/>
                <a:buFontTx/>
                <a:buNone/>
                <a:tabLst/>
              </a:pPr>
              <a:endParaRPr kumimoji="0" lang="en-GB" sz="2667" b="0" i="0" u="none" strike="noStrike" cap="none" normalizeH="0" baseline="0" dirty="0">
                <a:ln>
                  <a:noFill/>
                </a:ln>
                <a:solidFill>
                  <a:srgbClr val="5F5F5F"/>
                </a:solidFill>
                <a:effectLst/>
                <a:latin typeface="+mn-lt"/>
              </a:endParaRPr>
            </a:p>
          </p:txBody>
        </p:sp>
        <p:pic>
          <p:nvPicPr>
            <p:cNvPr id="17" name="Picture 16">
              <a:extLst>
                <a:ext uri="{FF2B5EF4-FFF2-40B4-BE49-F238E27FC236}">
                  <a16:creationId xmlns:a16="http://schemas.microsoft.com/office/drawing/2014/main" id="{ED0DDC87-A644-DA4C-BE0A-4783D9B09517}"/>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10902794" y="5650676"/>
              <a:ext cx="533112" cy="866312"/>
            </a:xfrm>
            <a:prstGeom prst="rect">
              <a:avLst/>
            </a:prstGeom>
          </p:spPr>
        </p:pic>
      </p:grpSp>
    </p:spTree>
    <p:extLst>
      <p:ext uri="{BB962C8B-B14F-4D97-AF65-F5344CB8AC3E}">
        <p14:creationId xmlns:p14="http://schemas.microsoft.com/office/powerpoint/2010/main" val="1448971186"/>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5_Cover 02 purpl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2367604-21AE-DA47-A8F3-31D5ABB97EA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5357" y="0"/>
            <a:ext cx="12126640" cy="6857997"/>
          </a:xfrm>
          <a:prstGeom prst="rect">
            <a:avLst/>
          </a:prstGeom>
        </p:spPr>
      </p:pic>
      <p:sp>
        <p:nvSpPr>
          <p:cNvPr id="2" name="Title 1"/>
          <p:cNvSpPr>
            <a:spLocks noGrp="1"/>
          </p:cNvSpPr>
          <p:nvPr>
            <p:ph type="ctrTitle" hasCustomPrompt="1"/>
          </p:nvPr>
        </p:nvSpPr>
        <p:spPr>
          <a:xfrm>
            <a:off x="431800" y="1725032"/>
            <a:ext cx="4461589" cy="1997155"/>
          </a:xfrm>
        </p:spPr>
        <p:txBody>
          <a:bodyPr tIns="0" anchor="b" anchorCtr="0">
            <a:noAutofit/>
          </a:bodyPr>
          <a:lstStyle>
            <a:lvl1pPr algn="l">
              <a:lnSpc>
                <a:spcPct val="80000"/>
              </a:lnSpc>
              <a:defRPr lang="en-US" sz="4800" b="0" i="0" dirty="0">
                <a:solidFill>
                  <a:schemeClr val="tx2"/>
                </a:solidFill>
                <a:latin typeface="+mn-lt"/>
                <a:cs typeface="Calibri" panose="020F0502020204030204" pitchFamily="34" charset="0"/>
              </a:defRPr>
            </a:lvl1pPr>
          </a:lstStyle>
          <a:p>
            <a:r>
              <a:rPr lang="en-US"/>
              <a:t>Add presentation title here</a:t>
            </a:r>
          </a:p>
        </p:txBody>
      </p:sp>
      <p:sp>
        <p:nvSpPr>
          <p:cNvPr id="15" name="Text Placeholder 3"/>
          <p:cNvSpPr>
            <a:spLocks noGrp="1"/>
          </p:cNvSpPr>
          <p:nvPr>
            <p:ph type="body" sz="quarter" idx="15" hasCustomPrompt="1"/>
          </p:nvPr>
        </p:nvSpPr>
        <p:spPr>
          <a:xfrm>
            <a:off x="431800" y="3658803"/>
            <a:ext cx="4461589" cy="742949"/>
          </a:xfrm>
        </p:spPr>
        <p:txBody>
          <a:bodyPr lIns="0" tIns="36000"/>
          <a:lstStyle>
            <a:lvl1pPr algn="l">
              <a:spcAft>
                <a:spcPts val="0"/>
              </a:spcAft>
              <a:defRPr sz="3200" b="0" i="0">
                <a:solidFill>
                  <a:schemeClr val="tx2"/>
                </a:solidFill>
                <a:latin typeface="+mn-lt"/>
                <a:cs typeface="Calibri Light" panose="020F0302020204030204" pitchFamily="34" charset="0"/>
              </a:defRPr>
            </a:lvl1pPr>
            <a:lvl2pPr algn="ctr">
              <a:defRPr/>
            </a:lvl2pPr>
            <a:lvl3pPr algn="ctr">
              <a:defRPr/>
            </a:lvl3pPr>
            <a:lvl4pPr algn="ctr">
              <a:defRPr/>
            </a:lvl4pPr>
            <a:lvl5pPr algn="ctr">
              <a:defRPr/>
            </a:lvl5pPr>
          </a:lstStyle>
          <a:p>
            <a:pPr lvl="0"/>
            <a:r>
              <a:rPr lang="en-US"/>
              <a:t>Add supporting title / information</a:t>
            </a:r>
            <a:endParaRPr lang="en-GB"/>
          </a:p>
        </p:txBody>
      </p:sp>
      <p:sp>
        <p:nvSpPr>
          <p:cNvPr id="14" name="Text Placeholder 13">
            <a:extLst>
              <a:ext uri="{FF2B5EF4-FFF2-40B4-BE49-F238E27FC236}">
                <a16:creationId xmlns:a16="http://schemas.microsoft.com/office/drawing/2014/main" id="{0276FF02-1B5D-4080-99BC-5E1CD633D4E9}"/>
              </a:ext>
            </a:extLst>
          </p:cNvPr>
          <p:cNvSpPr>
            <a:spLocks noGrp="1"/>
          </p:cNvSpPr>
          <p:nvPr>
            <p:ph type="body" sz="quarter" idx="16" hasCustomPrompt="1"/>
          </p:nvPr>
        </p:nvSpPr>
        <p:spPr>
          <a:xfrm>
            <a:off x="431799" y="4615594"/>
            <a:ext cx="4363996" cy="484717"/>
          </a:xfrm>
        </p:spPr>
        <p:txBody>
          <a:bodyPr anchor="b"/>
          <a:lstStyle>
            <a:lvl1pPr>
              <a:spcAft>
                <a:spcPts val="0"/>
              </a:spcAft>
              <a:defRPr sz="1867" b="0" i="0">
                <a:solidFill>
                  <a:schemeClr val="tx2"/>
                </a:solidFill>
                <a:latin typeface="+mn-lt"/>
              </a:defRPr>
            </a:lvl1pPr>
          </a:lstStyle>
          <a:p>
            <a:pPr lvl="0"/>
            <a:r>
              <a:rPr lang="en-US"/>
              <a:t>00 Month 0000</a:t>
            </a:r>
          </a:p>
        </p:txBody>
      </p:sp>
      <p:grpSp>
        <p:nvGrpSpPr>
          <p:cNvPr id="6" name="Group 5">
            <a:extLst>
              <a:ext uri="{FF2B5EF4-FFF2-40B4-BE49-F238E27FC236}">
                <a16:creationId xmlns:a16="http://schemas.microsoft.com/office/drawing/2014/main" id="{6153F23C-ED28-994B-8772-B4F742FE9AD8}"/>
              </a:ext>
            </a:extLst>
          </p:cNvPr>
          <p:cNvGrpSpPr/>
          <p:nvPr userDrawn="1"/>
        </p:nvGrpSpPr>
        <p:grpSpPr>
          <a:xfrm>
            <a:off x="10327422" y="1"/>
            <a:ext cx="1368393" cy="1633655"/>
            <a:chOff x="10000211" y="7267"/>
            <a:chExt cx="1547446" cy="1847417"/>
          </a:xfrm>
        </p:grpSpPr>
        <p:sp>
          <p:nvSpPr>
            <p:cNvPr id="7" name="Rectangle 6">
              <a:extLst>
                <a:ext uri="{FF2B5EF4-FFF2-40B4-BE49-F238E27FC236}">
                  <a16:creationId xmlns:a16="http://schemas.microsoft.com/office/drawing/2014/main" id="{5C274BCF-4622-194D-9BD0-F0211381ED34}"/>
                </a:ext>
              </a:extLst>
            </p:cNvPr>
            <p:cNvSpPr/>
            <p:nvPr userDrawn="1"/>
          </p:nvSpPr>
          <p:spPr bwMode="auto">
            <a:xfrm>
              <a:off x="10000211" y="7267"/>
              <a:ext cx="1547446" cy="1847417"/>
            </a:xfrm>
            <a:prstGeom prst="rect">
              <a:avLst/>
            </a:prstGeom>
            <a:solidFill>
              <a:schemeClr val="bg1"/>
            </a:solidFill>
            <a:ln w="12700" cap="flat" cmpd="sng" algn="ctr">
              <a:no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noAutofit/>
            </a:bodyPr>
            <a:lstStyle/>
            <a:p>
              <a:pPr marL="0" marR="0" indent="0" algn="l" defTabSz="1219170" rtl="0" eaLnBrk="0" fontAlgn="base" latinLnBrk="0" hangingPunct="0">
                <a:lnSpc>
                  <a:spcPct val="85000"/>
                </a:lnSpc>
                <a:spcBef>
                  <a:spcPct val="0"/>
                </a:spcBef>
                <a:spcAft>
                  <a:spcPts val="1600"/>
                </a:spcAft>
                <a:buClrTx/>
                <a:buSzTx/>
                <a:buFontTx/>
                <a:buNone/>
                <a:tabLst/>
              </a:pPr>
              <a:endParaRPr kumimoji="0" lang="en-GB" sz="2667" b="0" i="0" u="none" strike="noStrike" cap="none" normalizeH="0" baseline="0" dirty="0">
                <a:ln>
                  <a:noFill/>
                </a:ln>
                <a:solidFill>
                  <a:srgbClr val="5F5F5F"/>
                </a:solidFill>
                <a:effectLst/>
                <a:latin typeface="+mn-lt"/>
              </a:endParaRPr>
            </a:p>
          </p:txBody>
        </p:sp>
        <p:pic>
          <p:nvPicPr>
            <p:cNvPr id="8" name="Picture 7" descr="Logo, company name&#10;&#10;Description automatically generated">
              <a:extLst>
                <a:ext uri="{FF2B5EF4-FFF2-40B4-BE49-F238E27FC236}">
                  <a16:creationId xmlns:a16="http://schemas.microsoft.com/office/drawing/2014/main" id="{1C9880A8-661F-6440-9EE4-E232C5529D5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259838" y="537100"/>
              <a:ext cx="1028193" cy="1108919"/>
            </a:xfrm>
            <a:prstGeom prst="rect">
              <a:avLst/>
            </a:prstGeom>
          </p:spPr>
        </p:pic>
      </p:grpSp>
      <p:grpSp>
        <p:nvGrpSpPr>
          <p:cNvPr id="13" name="Group 12">
            <a:extLst>
              <a:ext uri="{FF2B5EF4-FFF2-40B4-BE49-F238E27FC236}">
                <a16:creationId xmlns:a16="http://schemas.microsoft.com/office/drawing/2014/main" id="{3D46080D-584F-494B-A966-7EBA5D477AD2}"/>
              </a:ext>
            </a:extLst>
          </p:cNvPr>
          <p:cNvGrpSpPr/>
          <p:nvPr userDrawn="1"/>
        </p:nvGrpSpPr>
        <p:grpSpPr>
          <a:xfrm>
            <a:off x="10327422" y="5224346"/>
            <a:ext cx="1368393" cy="1633655"/>
            <a:chOff x="10568658" y="5440218"/>
            <a:chExt cx="1191543" cy="1422522"/>
          </a:xfrm>
        </p:grpSpPr>
        <p:sp>
          <p:nvSpPr>
            <p:cNvPr id="16" name="Rectangle 15">
              <a:extLst>
                <a:ext uri="{FF2B5EF4-FFF2-40B4-BE49-F238E27FC236}">
                  <a16:creationId xmlns:a16="http://schemas.microsoft.com/office/drawing/2014/main" id="{2DF71B50-A632-4846-8B79-E73D9F0910D1}"/>
                </a:ext>
              </a:extLst>
            </p:cNvPr>
            <p:cNvSpPr/>
            <p:nvPr userDrawn="1"/>
          </p:nvSpPr>
          <p:spPr bwMode="auto">
            <a:xfrm>
              <a:off x="10568658" y="5440218"/>
              <a:ext cx="1191543" cy="1422522"/>
            </a:xfrm>
            <a:prstGeom prst="rect">
              <a:avLst/>
            </a:prstGeom>
            <a:solidFill>
              <a:schemeClr val="bg1"/>
            </a:solidFill>
            <a:ln w="12700" cap="flat" cmpd="sng" algn="ctr">
              <a:no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noAutofit/>
            </a:bodyPr>
            <a:lstStyle/>
            <a:p>
              <a:pPr marL="0" marR="0" indent="0" algn="l" defTabSz="1219170" rtl="0" eaLnBrk="0" fontAlgn="base" latinLnBrk="0" hangingPunct="0">
                <a:lnSpc>
                  <a:spcPct val="85000"/>
                </a:lnSpc>
                <a:spcBef>
                  <a:spcPct val="0"/>
                </a:spcBef>
                <a:spcAft>
                  <a:spcPts val="1600"/>
                </a:spcAft>
                <a:buClrTx/>
                <a:buSzTx/>
                <a:buFontTx/>
                <a:buNone/>
                <a:tabLst/>
              </a:pPr>
              <a:endParaRPr kumimoji="0" lang="en-GB" sz="2667" b="0" i="0" u="none" strike="noStrike" cap="none" normalizeH="0" baseline="0" dirty="0">
                <a:ln>
                  <a:noFill/>
                </a:ln>
                <a:solidFill>
                  <a:srgbClr val="5F5F5F"/>
                </a:solidFill>
                <a:effectLst/>
                <a:latin typeface="+mn-lt"/>
              </a:endParaRPr>
            </a:p>
          </p:txBody>
        </p:sp>
        <p:pic>
          <p:nvPicPr>
            <p:cNvPr id="17" name="Picture 16">
              <a:extLst>
                <a:ext uri="{FF2B5EF4-FFF2-40B4-BE49-F238E27FC236}">
                  <a16:creationId xmlns:a16="http://schemas.microsoft.com/office/drawing/2014/main" id="{ED0DDC87-A644-DA4C-BE0A-4783D9B09517}"/>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10902794" y="5650676"/>
              <a:ext cx="533112" cy="866312"/>
            </a:xfrm>
            <a:prstGeom prst="rect">
              <a:avLst/>
            </a:prstGeom>
          </p:spPr>
        </p:pic>
      </p:grpSp>
    </p:spTree>
    <p:extLst>
      <p:ext uri="{BB962C8B-B14F-4D97-AF65-F5344CB8AC3E}">
        <p14:creationId xmlns:p14="http://schemas.microsoft.com/office/powerpoint/2010/main" val="1793835098"/>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6_Cover 02 purpl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2367604-21AE-DA47-A8F3-31D5ABB97EA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5357" y="1"/>
            <a:ext cx="12126640" cy="6857996"/>
          </a:xfrm>
          <a:prstGeom prst="rect">
            <a:avLst/>
          </a:prstGeom>
        </p:spPr>
      </p:pic>
      <p:sp>
        <p:nvSpPr>
          <p:cNvPr id="2" name="Title 1"/>
          <p:cNvSpPr>
            <a:spLocks noGrp="1"/>
          </p:cNvSpPr>
          <p:nvPr>
            <p:ph type="ctrTitle" hasCustomPrompt="1"/>
          </p:nvPr>
        </p:nvSpPr>
        <p:spPr>
          <a:xfrm>
            <a:off x="431800" y="1725032"/>
            <a:ext cx="4461589" cy="1997155"/>
          </a:xfrm>
        </p:spPr>
        <p:txBody>
          <a:bodyPr tIns="0" anchor="b" anchorCtr="0">
            <a:noAutofit/>
          </a:bodyPr>
          <a:lstStyle>
            <a:lvl1pPr algn="l">
              <a:lnSpc>
                <a:spcPct val="80000"/>
              </a:lnSpc>
              <a:defRPr lang="en-US" sz="4800" b="0" i="0" dirty="0">
                <a:solidFill>
                  <a:schemeClr val="accent3"/>
                </a:solidFill>
                <a:latin typeface="+mn-lt"/>
                <a:cs typeface="Calibri" panose="020F0502020204030204" pitchFamily="34" charset="0"/>
              </a:defRPr>
            </a:lvl1pPr>
          </a:lstStyle>
          <a:p>
            <a:r>
              <a:rPr lang="en-US"/>
              <a:t>Add presentation title here</a:t>
            </a:r>
          </a:p>
        </p:txBody>
      </p:sp>
      <p:sp>
        <p:nvSpPr>
          <p:cNvPr id="15" name="Text Placeholder 3"/>
          <p:cNvSpPr>
            <a:spLocks noGrp="1"/>
          </p:cNvSpPr>
          <p:nvPr>
            <p:ph type="body" sz="quarter" idx="15" hasCustomPrompt="1"/>
          </p:nvPr>
        </p:nvSpPr>
        <p:spPr>
          <a:xfrm>
            <a:off x="431800" y="3658803"/>
            <a:ext cx="4461589" cy="742949"/>
          </a:xfrm>
        </p:spPr>
        <p:txBody>
          <a:bodyPr lIns="0" tIns="36000"/>
          <a:lstStyle>
            <a:lvl1pPr algn="l">
              <a:spcAft>
                <a:spcPts val="0"/>
              </a:spcAft>
              <a:defRPr sz="3200" b="0" i="0">
                <a:solidFill>
                  <a:schemeClr val="accent3"/>
                </a:solidFill>
                <a:latin typeface="+mn-lt"/>
                <a:cs typeface="Calibri Light" panose="020F0302020204030204" pitchFamily="34" charset="0"/>
              </a:defRPr>
            </a:lvl1pPr>
            <a:lvl2pPr algn="ctr">
              <a:defRPr/>
            </a:lvl2pPr>
            <a:lvl3pPr algn="ctr">
              <a:defRPr/>
            </a:lvl3pPr>
            <a:lvl4pPr algn="ctr">
              <a:defRPr/>
            </a:lvl4pPr>
            <a:lvl5pPr algn="ctr">
              <a:defRPr/>
            </a:lvl5pPr>
          </a:lstStyle>
          <a:p>
            <a:pPr lvl="0"/>
            <a:r>
              <a:rPr lang="en-US"/>
              <a:t>Add supporting title / information</a:t>
            </a:r>
            <a:endParaRPr lang="en-GB"/>
          </a:p>
        </p:txBody>
      </p:sp>
      <p:sp>
        <p:nvSpPr>
          <p:cNvPr id="14" name="Text Placeholder 13">
            <a:extLst>
              <a:ext uri="{FF2B5EF4-FFF2-40B4-BE49-F238E27FC236}">
                <a16:creationId xmlns:a16="http://schemas.microsoft.com/office/drawing/2014/main" id="{0276FF02-1B5D-4080-99BC-5E1CD633D4E9}"/>
              </a:ext>
            </a:extLst>
          </p:cNvPr>
          <p:cNvSpPr>
            <a:spLocks noGrp="1"/>
          </p:cNvSpPr>
          <p:nvPr>
            <p:ph type="body" sz="quarter" idx="16" hasCustomPrompt="1"/>
          </p:nvPr>
        </p:nvSpPr>
        <p:spPr>
          <a:xfrm>
            <a:off x="431799" y="4615594"/>
            <a:ext cx="4363996" cy="484717"/>
          </a:xfrm>
        </p:spPr>
        <p:txBody>
          <a:bodyPr anchor="b"/>
          <a:lstStyle>
            <a:lvl1pPr>
              <a:spcAft>
                <a:spcPts val="0"/>
              </a:spcAft>
              <a:defRPr sz="1867" b="0" i="0">
                <a:solidFill>
                  <a:schemeClr val="accent3"/>
                </a:solidFill>
                <a:latin typeface="+mn-lt"/>
              </a:defRPr>
            </a:lvl1pPr>
          </a:lstStyle>
          <a:p>
            <a:pPr lvl="0"/>
            <a:r>
              <a:rPr lang="en-US"/>
              <a:t>00 Month 0000</a:t>
            </a:r>
          </a:p>
        </p:txBody>
      </p:sp>
      <p:grpSp>
        <p:nvGrpSpPr>
          <p:cNvPr id="6" name="Group 5">
            <a:extLst>
              <a:ext uri="{FF2B5EF4-FFF2-40B4-BE49-F238E27FC236}">
                <a16:creationId xmlns:a16="http://schemas.microsoft.com/office/drawing/2014/main" id="{6153F23C-ED28-994B-8772-B4F742FE9AD8}"/>
              </a:ext>
            </a:extLst>
          </p:cNvPr>
          <p:cNvGrpSpPr/>
          <p:nvPr userDrawn="1"/>
        </p:nvGrpSpPr>
        <p:grpSpPr>
          <a:xfrm>
            <a:off x="10327422" y="1"/>
            <a:ext cx="1368393" cy="1633655"/>
            <a:chOff x="10000211" y="7267"/>
            <a:chExt cx="1547446" cy="1847417"/>
          </a:xfrm>
        </p:grpSpPr>
        <p:sp>
          <p:nvSpPr>
            <p:cNvPr id="7" name="Rectangle 6">
              <a:extLst>
                <a:ext uri="{FF2B5EF4-FFF2-40B4-BE49-F238E27FC236}">
                  <a16:creationId xmlns:a16="http://schemas.microsoft.com/office/drawing/2014/main" id="{5C274BCF-4622-194D-9BD0-F0211381ED34}"/>
                </a:ext>
              </a:extLst>
            </p:cNvPr>
            <p:cNvSpPr/>
            <p:nvPr userDrawn="1"/>
          </p:nvSpPr>
          <p:spPr bwMode="auto">
            <a:xfrm>
              <a:off x="10000211" y="7267"/>
              <a:ext cx="1547446" cy="1847417"/>
            </a:xfrm>
            <a:prstGeom prst="rect">
              <a:avLst/>
            </a:prstGeom>
            <a:solidFill>
              <a:schemeClr val="bg1"/>
            </a:solidFill>
            <a:ln w="12700" cap="flat" cmpd="sng" algn="ctr">
              <a:no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noAutofit/>
            </a:bodyPr>
            <a:lstStyle/>
            <a:p>
              <a:pPr marL="0" marR="0" indent="0" algn="l" defTabSz="1219170" rtl="0" eaLnBrk="0" fontAlgn="base" latinLnBrk="0" hangingPunct="0">
                <a:lnSpc>
                  <a:spcPct val="85000"/>
                </a:lnSpc>
                <a:spcBef>
                  <a:spcPct val="0"/>
                </a:spcBef>
                <a:spcAft>
                  <a:spcPts val="1600"/>
                </a:spcAft>
                <a:buClrTx/>
                <a:buSzTx/>
                <a:buFontTx/>
                <a:buNone/>
                <a:tabLst/>
              </a:pPr>
              <a:endParaRPr kumimoji="0" lang="en-GB" sz="2667" b="0" i="0" u="none" strike="noStrike" cap="none" normalizeH="0" baseline="0" dirty="0">
                <a:ln>
                  <a:noFill/>
                </a:ln>
                <a:solidFill>
                  <a:srgbClr val="5F5F5F"/>
                </a:solidFill>
                <a:effectLst/>
                <a:latin typeface="+mn-lt"/>
              </a:endParaRPr>
            </a:p>
          </p:txBody>
        </p:sp>
        <p:pic>
          <p:nvPicPr>
            <p:cNvPr id="8" name="Picture 7" descr="Logo, company name&#10;&#10;Description automatically generated">
              <a:extLst>
                <a:ext uri="{FF2B5EF4-FFF2-40B4-BE49-F238E27FC236}">
                  <a16:creationId xmlns:a16="http://schemas.microsoft.com/office/drawing/2014/main" id="{1C9880A8-661F-6440-9EE4-E232C5529D5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259838" y="537100"/>
              <a:ext cx="1028193" cy="1108919"/>
            </a:xfrm>
            <a:prstGeom prst="rect">
              <a:avLst/>
            </a:prstGeom>
          </p:spPr>
        </p:pic>
      </p:grpSp>
      <p:grpSp>
        <p:nvGrpSpPr>
          <p:cNvPr id="13" name="Group 12">
            <a:extLst>
              <a:ext uri="{FF2B5EF4-FFF2-40B4-BE49-F238E27FC236}">
                <a16:creationId xmlns:a16="http://schemas.microsoft.com/office/drawing/2014/main" id="{3D46080D-584F-494B-A966-7EBA5D477AD2}"/>
              </a:ext>
            </a:extLst>
          </p:cNvPr>
          <p:cNvGrpSpPr/>
          <p:nvPr userDrawn="1"/>
        </p:nvGrpSpPr>
        <p:grpSpPr>
          <a:xfrm>
            <a:off x="10327422" y="5224346"/>
            <a:ext cx="1368393" cy="1633655"/>
            <a:chOff x="10568658" y="5440218"/>
            <a:chExt cx="1191543" cy="1422522"/>
          </a:xfrm>
        </p:grpSpPr>
        <p:sp>
          <p:nvSpPr>
            <p:cNvPr id="16" name="Rectangle 15">
              <a:extLst>
                <a:ext uri="{FF2B5EF4-FFF2-40B4-BE49-F238E27FC236}">
                  <a16:creationId xmlns:a16="http://schemas.microsoft.com/office/drawing/2014/main" id="{2DF71B50-A632-4846-8B79-E73D9F0910D1}"/>
                </a:ext>
              </a:extLst>
            </p:cNvPr>
            <p:cNvSpPr/>
            <p:nvPr userDrawn="1"/>
          </p:nvSpPr>
          <p:spPr bwMode="auto">
            <a:xfrm>
              <a:off x="10568658" y="5440218"/>
              <a:ext cx="1191543" cy="1422522"/>
            </a:xfrm>
            <a:prstGeom prst="rect">
              <a:avLst/>
            </a:prstGeom>
            <a:solidFill>
              <a:schemeClr val="bg1"/>
            </a:solidFill>
            <a:ln w="12700" cap="flat" cmpd="sng" algn="ctr">
              <a:no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noAutofit/>
            </a:bodyPr>
            <a:lstStyle/>
            <a:p>
              <a:pPr marL="0" marR="0" indent="0" algn="l" defTabSz="1219170" rtl="0" eaLnBrk="0" fontAlgn="base" latinLnBrk="0" hangingPunct="0">
                <a:lnSpc>
                  <a:spcPct val="85000"/>
                </a:lnSpc>
                <a:spcBef>
                  <a:spcPct val="0"/>
                </a:spcBef>
                <a:spcAft>
                  <a:spcPts val="1600"/>
                </a:spcAft>
                <a:buClrTx/>
                <a:buSzTx/>
                <a:buFontTx/>
                <a:buNone/>
                <a:tabLst/>
              </a:pPr>
              <a:endParaRPr kumimoji="0" lang="en-GB" sz="2667" b="0" i="0" u="none" strike="noStrike" cap="none" normalizeH="0" baseline="0" dirty="0">
                <a:ln>
                  <a:noFill/>
                </a:ln>
                <a:solidFill>
                  <a:srgbClr val="5F5F5F"/>
                </a:solidFill>
                <a:effectLst/>
                <a:latin typeface="+mn-lt"/>
              </a:endParaRPr>
            </a:p>
          </p:txBody>
        </p:sp>
        <p:pic>
          <p:nvPicPr>
            <p:cNvPr id="17" name="Picture 16">
              <a:extLst>
                <a:ext uri="{FF2B5EF4-FFF2-40B4-BE49-F238E27FC236}">
                  <a16:creationId xmlns:a16="http://schemas.microsoft.com/office/drawing/2014/main" id="{ED0DDC87-A644-DA4C-BE0A-4783D9B09517}"/>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10902794" y="5650676"/>
              <a:ext cx="533112" cy="866312"/>
            </a:xfrm>
            <a:prstGeom prst="rect">
              <a:avLst/>
            </a:prstGeom>
          </p:spPr>
        </p:pic>
      </p:grpSp>
    </p:spTree>
    <p:extLst>
      <p:ext uri="{BB962C8B-B14F-4D97-AF65-F5344CB8AC3E}">
        <p14:creationId xmlns:p14="http://schemas.microsoft.com/office/powerpoint/2010/main" val="2134494780"/>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7_Cover 02 purpl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2367604-21AE-DA47-A8F3-31D5ABB97EA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5358" y="1"/>
            <a:ext cx="12126639" cy="6857996"/>
          </a:xfrm>
          <a:prstGeom prst="rect">
            <a:avLst/>
          </a:prstGeom>
        </p:spPr>
      </p:pic>
      <p:sp>
        <p:nvSpPr>
          <p:cNvPr id="2" name="Title 1"/>
          <p:cNvSpPr>
            <a:spLocks noGrp="1"/>
          </p:cNvSpPr>
          <p:nvPr>
            <p:ph type="ctrTitle" hasCustomPrompt="1"/>
          </p:nvPr>
        </p:nvSpPr>
        <p:spPr>
          <a:xfrm>
            <a:off x="431800" y="1725032"/>
            <a:ext cx="4461589" cy="1997155"/>
          </a:xfrm>
        </p:spPr>
        <p:txBody>
          <a:bodyPr tIns="0" anchor="b" anchorCtr="0">
            <a:noAutofit/>
          </a:bodyPr>
          <a:lstStyle>
            <a:lvl1pPr algn="l">
              <a:lnSpc>
                <a:spcPct val="80000"/>
              </a:lnSpc>
              <a:defRPr lang="en-US" sz="4800" b="0" i="0" dirty="0">
                <a:solidFill>
                  <a:schemeClr val="accent4"/>
                </a:solidFill>
                <a:latin typeface="+mn-lt"/>
                <a:cs typeface="Calibri" panose="020F0502020204030204" pitchFamily="34" charset="0"/>
              </a:defRPr>
            </a:lvl1pPr>
          </a:lstStyle>
          <a:p>
            <a:r>
              <a:rPr lang="en-US"/>
              <a:t>Add presentation title here</a:t>
            </a:r>
          </a:p>
        </p:txBody>
      </p:sp>
      <p:sp>
        <p:nvSpPr>
          <p:cNvPr id="15" name="Text Placeholder 3"/>
          <p:cNvSpPr>
            <a:spLocks noGrp="1"/>
          </p:cNvSpPr>
          <p:nvPr>
            <p:ph type="body" sz="quarter" idx="15" hasCustomPrompt="1"/>
          </p:nvPr>
        </p:nvSpPr>
        <p:spPr>
          <a:xfrm>
            <a:off x="431800" y="3658803"/>
            <a:ext cx="4461589" cy="742949"/>
          </a:xfrm>
        </p:spPr>
        <p:txBody>
          <a:bodyPr lIns="0" tIns="36000"/>
          <a:lstStyle>
            <a:lvl1pPr algn="l">
              <a:spcAft>
                <a:spcPts val="0"/>
              </a:spcAft>
              <a:defRPr sz="3200" b="0" i="0">
                <a:solidFill>
                  <a:schemeClr val="accent4"/>
                </a:solidFill>
                <a:latin typeface="+mn-lt"/>
                <a:cs typeface="Calibri Light" panose="020F0302020204030204" pitchFamily="34" charset="0"/>
              </a:defRPr>
            </a:lvl1pPr>
            <a:lvl2pPr algn="ctr">
              <a:defRPr/>
            </a:lvl2pPr>
            <a:lvl3pPr algn="ctr">
              <a:defRPr/>
            </a:lvl3pPr>
            <a:lvl4pPr algn="ctr">
              <a:defRPr/>
            </a:lvl4pPr>
            <a:lvl5pPr algn="ctr">
              <a:defRPr/>
            </a:lvl5pPr>
          </a:lstStyle>
          <a:p>
            <a:pPr lvl="0"/>
            <a:r>
              <a:rPr lang="en-US"/>
              <a:t>Add supporting title / information</a:t>
            </a:r>
            <a:endParaRPr lang="en-GB"/>
          </a:p>
        </p:txBody>
      </p:sp>
      <p:sp>
        <p:nvSpPr>
          <p:cNvPr id="14" name="Text Placeholder 13">
            <a:extLst>
              <a:ext uri="{FF2B5EF4-FFF2-40B4-BE49-F238E27FC236}">
                <a16:creationId xmlns:a16="http://schemas.microsoft.com/office/drawing/2014/main" id="{0276FF02-1B5D-4080-99BC-5E1CD633D4E9}"/>
              </a:ext>
            </a:extLst>
          </p:cNvPr>
          <p:cNvSpPr>
            <a:spLocks noGrp="1"/>
          </p:cNvSpPr>
          <p:nvPr>
            <p:ph type="body" sz="quarter" idx="16" hasCustomPrompt="1"/>
          </p:nvPr>
        </p:nvSpPr>
        <p:spPr>
          <a:xfrm>
            <a:off x="431799" y="4615594"/>
            <a:ext cx="4363996" cy="484717"/>
          </a:xfrm>
        </p:spPr>
        <p:txBody>
          <a:bodyPr anchor="b"/>
          <a:lstStyle>
            <a:lvl1pPr>
              <a:spcAft>
                <a:spcPts val="0"/>
              </a:spcAft>
              <a:defRPr sz="1867" b="0" i="0">
                <a:solidFill>
                  <a:schemeClr val="accent4"/>
                </a:solidFill>
                <a:latin typeface="+mn-lt"/>
              </a:defRPr>
            </a:lvl1pPr>
          </a:lstStyle>
          <a:p>
            <a:pPr lvl="0"/>
            <a:r>
              <a:rPr lang="en-US"/>
              <a:t>00 Month 0000</a:t>
            </a:r>
          </a:p>
        </p:txBody>
      </p:sp>
      <p:grpSp>
        <p:nvGrpSpPr>
          <p:cNvPr id="6" name="Group 5">
            <a:extLst>
              <a:ext uri="{FF2B5EF4-FFF2-40B4-BE49-F238E27FC236}">
                <a16:creationId xmlns:a16="http://schemas.microsoft.com/office/drawing/2014/main" id="{6153F23C-ED28-994B-8772-B4F742FE9AD8}"/>
              </a:ext>
            </a:extLst>
          </p:cNvPr>
          <p:cNvGrpSpPr/>
          <p:nvPr userDrawn="1"/>
        </p:nvGrpSpPr>
        <p:grpSpPr>
          <a:xfrm>
            <a:off x="10327422" y="1"/>
            <a:ext cx="1368393" cy="1633655"/>
            <a:chOff x="10000211" y="7267"/>
            <a:chExt cx="1547446" cy="1847417"/>
          </a:xfrm>
        </p:grpSpPr>
        <p:sp>
          <p:nvSpPr>
            <p:cNvPr id="7" name="Rectangle 6">
              <a:extLst>
                <a:ext uri="{FF2B5EF4-FFF2-40B4-BE49-F238E27FC236}">
                  <a16:creationId xmlns:a16="http://schemas.microsoft.com/office/drawing/2014/main" id="{5C274BCF-4622-194D-9BD0-F0211381ED34}"/>
                </a:ext>
              </a:extLst>
            </p:cNvPr>
            <p:cNvSpPr/>
            <p:nvPr userDrawn="1"/>
          </p:nvSpPr>
          <p:spPr bwMode="auto">
            <a:xfrm>
              <a:off x="10000211" y="7267"/>
              <a:ext cx="1547446" cy="1847417"/>
            </a:xfrm>
            <a:prstGeom prst="rect">
              <a:avLst/>
            </a:prstGeom>
            <a:solidFill>
              <a:schemeClr val="bg1"/>
            </a:solidFill>
            <a:ln w="12700" cap="flat" cmpd="sng" algn="ctr">
              <a:no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noAutofit/>
            </a:bodyPr>
            <a:lstStyle/>
            <a:p>
              <a:pPr marL="0" marR="0" indent="0" algn="l" defTabSz="1219170" rtl="0" eaLnBrk="0" fontAlgn="base" latinLnBrk="0" hangingPunct="0">
                <a:lnSpc>
                  <a:spcPct val="85000"/>
                </a:lnSpc>
                <a:spcBef>
                  <a:spcPct val="0"/>
                </a:spcBef>
                <a:spcAft>
                  <a:spcPts val="1600"/>
                </a:spcAft>
                <a:buClrTx/>
                <a:buSzTx/>
                <a:buFontTx/>
                <a:buNone/>
                <a:tabLst/>
              </a:pPr>
              <a:endParaRPr kumimoji="0" lang="en-GB" sz="2667" b="0" i="0" u="none" strike="noStrike" cap="none" normalizeH="0" baseline="0" dirty="0">
                <a:ln>
                  <a:noFill/>
                </a:ln>
                <a:solidFill>
                  <a:srgbClr val="5F5F5F"/>
                </a:solidFill>
                <a:effectLst/>
                <a:latin typeface="+mn-lt"/>
              </a:endParaRPr>
            </a:p>
          </p:txBody>
        </p:sp>
        <p:pic>
          <p:nvPicPr>
            <p:cNvPr id="8" name="Picture 7" descr="Logo, company name&#10;&#10;Description automatically generated">
              <a:extLst>
                <a:ext uri="{FF2B5EF4-FFF2-40B4-BE49-F238E27FC236}">
                  <a16:creationId xmlns:a16="http://schemas.microsoft.com/office/drawing/2014/main" id="{1C9880A8-661F-6440-9EE4-E232C5529D5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259838" y="537100"/>
              <a:ext cx="1028193" cy="1108919"/>
            </a:xfrm>
            <a:prstGeom prst="rect">
              <a:avLst/>
            </a:prstGeom>
          </p:spPr>
        </p:pic>
      </p:grpSp>
      <p:grpSp>
        <p:nvGrpSpPr>
          <p:cNvPr id="13" name="Group 12">
            <a:extLst>
              <a:ext uri="{FF2B5EF4-FFF2-40B4-BE49-F238E27FC236}">
                <a16:creationId xmlns:a16="http://schemas.microsoft.com/office/drawing/2014/main" id="{3D46080D-584F-494B-A966-7EBA5D477AD2}"/>
              </a:ext>
            </a:extLst>
          </p:cNvPr>
          <p:cNvGrpSpPr/>
          <p:nvPr userDrawn="1"/>
        </p:nvGrpSpPr>
        <p:grpSpPr>
          <a:xfrm>
            <a:off x="10327422" y="5224346"/>
            <a:ext cx="1368393" cy="1633655"/>
            <a:chOff x="10568658" y="5440218"/>
            <a:chExt cx="1191543" cy="1422522"/>
          </a:xfrm>
        </p:grpSpPr>
        <p:sp>
          <p:nvSpPr>
            <p:cNvPr id="16" name="Rectangle 15">
              <a:extLst>
                <a:ext uri="{FF2B5EF4-FFF2-40B4-BE49-F238E27FC236}">
                  <a16:creationId xmlns:a16="http://schemas.microsoft.com/office/drawing/2014/main" id="{2DF71B50-A632-4846-8B79-E73D9F0910D1}"/>
                </a:ext>
              </a:extLst>
            </p:cNvPr>
            <p:cNvSpPr/>
            <p:nvPr userDrawn="1"/>
          </p:nvSpPr>
          <p:spPr bwMode="auto">
            <a:xfrm>
              <a:off x="10568658" y="5440218"/>
              <a:ext cx="1191543" cy="1422522"/>
            </a:xfrm>
            <a:prstGeom prst="rect">
              <a:avLst/>
            </a:prstGeom>
            <a:solidFill>
              <a:schemeClr val="bg1"/>
            </a:solidFill>
            <a:ln w="12700" cap="flat" cmpd="sng" algn="ctr">
              <a:no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noAutofit/>
            </a:bodyPr>
            <a:lstStyle/>
            <a:p>
              <a:pPr marL="0" marR="0" indent="0" algn="l" defTabSz="1219170" rtl="0" eaLnBrk="0" fontAlgn="base" latinLnBrk="0" hangingPunct="0">
                <a:lnSpc>
                  <a:spcPct val="85000"/>
                </a:lnSpc>
                <a:spcBef>
                  <a:spcPct val="0"/>
                </a:spcBef>
                <a:spcAft>
                  <a:spcPts val="1600"/>
                </a:spcAft>
                <a:buClrTx/>
                <a:buSzTx/>
                <a:buFontTx/>
                <a:buNone/>
                <a:tabLst/>
              </a:pPr>
              <a:endParaRPr kumimoji="0" lang="en-GB" sz="2667" b="0" i="0" u="none" strike="noStrike" cap="none" normalizeH="0" baseline="0" dirty="0">
                <a:ln>
                  <a:noFill/>
                </a:ln>
                <a:solidFill>
                  <a:srgbClr val="5F5F5F"/>
                </a:solidFill>
                <a:effectLst/>
                <a:latin typeface="+mn-lt"/>
              </a:endParaRPr>
            </a:p>
          </p:txBody>
        </p:sp>
        <p:pic>
          <p:nvPicPr>
            <p:cNvPr id="17" name="Picture 16">
              <a:extLst>
                <a:ext uri="{FF2B5EF4-FFF2-40B4-BE49-F238E27FC236}">
                  <a16:creationId xmlns:a16="http://schemas.microsoft.com/office/drawing/2014/main" id="{ED0DDC87-A644-DA4C-BE0A-4783D9B09517}"/>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10902794" y="5650676"/>
              <a:ext cx="533112" cy="866312"/>
            </a:xfrm>
            <a:prstGeom prst="rect">
              <a:avLst/>
            </a:prstGeom>
          </p:spPr>
        </p:pic>
      </p:grpSp>
    </p:spTree>
    <p:extLst>
      <p:ext uri="{BB962C8B-B14F-4D97-AF65-F5344CB8AC3E}">
        <p14:creationId xmlns:p14="http://schemas.microsoft.com/office/powerpoint/2010/main" val="2693006370"/>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457BA-FB4A-57B2-20F4-38BC1F141C3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B931654-5D07-5629-38E3-380B0F5FECA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9CA7F4D-F63F-CAAD-6233-1AF675126A12}"/>
              </a:ext>
            </a:extLst>
          </p:cNvPr>
          <p:cNvSpPr>
            <a:spLocks noGrp="1"/>
          </p:cNvSpPr>
          <p:nvPr>
            <p:ph type="dt" sz="half" idx="10"/>
          </p:nvPr>
        </p:nvSpPr>
        <p:spPr/>
        <p:txBody>
          <a:bodyPr/>
          <a:lstStyle/>
          <a:p>
            <a:fld id="{4045FC8E-17C9-48BC-B953-4D6F1EE16E5A}" type="datetimeFigureOut">
              <a:rPr lang="en-GB" smtClean="0"/>
              <a:t>23/11/2022</a:t>
            </a:fld>
            <a:endParaRPr lang="en-GB" dirty="0"/>
          </a:p>
        </p:txBody>
      </p:sp>
      <p:sp>
        <p:nvSpPr>
          <p:cNvPr id="5" name="Footer Placeholder 4">
            <a:extLst>
              <a:ext uri="{FF2B5EF4-FFF2-40B4-BE49-F238E27FC236}">
                <a16:creationId xmlns:a16="http://schemas.microsoft.com/office/drawing/2014/main" id="{F661FC39-20A9-80A9-1BDC-F8362C334DF9}"/>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EA236F8D-52A4-A3C7-1EE0-A6D93D7F2B7D}"/>
              </a:ext>
            </a:extLst>
          </p:cNvPr>
          <p:cNvSpPr>
            <a:spLocks noGrp="1"/>
          </p:cNvSpPr>
          <p:nvPr>
            <p:ph type="sldNum" sz="quarter" idx="12"/>
          </p:nvPr>
        </p:nvSpPr>
        <p:spPr/>
        <p:txBody>
          <a:bodyPr/>
          <a:lstStyle/>
          <a:p>
            <a:fld id="{E3E8D7B4-2107-4905-870A-571D8B319633}" type="slidenum">
              <a:rPr lang="en-GB" smtClean="0"/>
              <a:t>‹#›</a:t>
            </a:fld>
            <a:endParaRPr lang="en-GB" dirty="0"/>
          </a:p>
        </p:txBody>
      </p:sp>
    </p:spTree>
    <p:extLst>
      <p:ext uri="{BB962C8B-B14F-4D97-AF65-F5344CB8AC3E}">
        <p14:creationId xmlns:p14="http://schemas.microsoft.com/office/powerpoint/2010/main" val="418499356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8_Cover 02 purpl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2367604-21AE-DA47-A8F3-31D5ABB97EA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5362" y="0"/>
            <a:ext cx="12126639" cy="6857995"/>
          </a:xfrm>
          <a:prstGeom prst="rect">
            <a:avLst/>
          </a:prstGeom>
        </p:spPr>
      </p:pic>
      <p:sp>
        <p:nvSpPr>
          <p:cNvPr id="2" name="Title 1"/>
          <p:cNvSpPr>
            <a:spLocks noGrp="1"/>
          </p:cNvSpPr>
          <p:nvPr>
            <p:ph type="ctrTitle" hasCustomPrompt="1"/>
          </p:nvPr>
        </p:nvSpPr>
        <p:spPr>
          <a:xfrm>
            <a:off x="431800" y="1725032"/>
            <a:ext cx="4461589" cy="1997155"/>
          </a:xfrm>
        </p:spPr>
        <p:txBody>
          <a:bodyPr tIns="0" anchor="b" anchorCtr="0">
            <a:noAutofit/>
          </a:bodyPr>
          <a:lstStyle>
            <a:lvl1pPr algn="l">
              <a:lnSpc>
                <a:spcPct val="80000"/>
              </a:lnSpc>
              <a:defRPr lang="en-US" sz="4800" b="0" i="0" dirty="0">
                <a:solidFill>
                  <a:schemeClr val="accent5"/>
                </a:solidFill>
                <a:latin typeface="+mn-lt"/>
                <a:cs typeface="Calibri" panose="020F0502020204030204" pitchFamily="34" charset="0"/>
              </a:defRPr>
            </a:lvl1pPr>
          </a:lstStyle>
          <a:p>
            <a:r>
              <a:rPr lang="en-US"/>
              <a:t>Add presentation title here</a:t>
            </a:r>
          </a:p>
        </p:txBody>
      </p:sp>
      <p:sp>
        <p:nvSpPr>
          <p:cNvPr id="15" name="Text Placeholder 3"/>
          <p:cNvSpPr>
            <a:spLocks noGrp="1"/>
          </p:cNvSpPr>
          <p:nvPr>
            <p:ph type="body" sz="quarter" idx="15" hasCustomPrompt="1"/>
          </p:nvPr>
        </p:nvSpPr>
        <p:spPr>
          <a:xfrm>
            <a:off x="431800" y="3658803"/>
            <a:ext cx="4461589" cy="742949"/>
          </a:xfrm>
        </p:spPr>
        <p:txBody>
          <a:bodyPr lIns="0" tIns="36000"/>
          <a:lstStyle>
            <a:lvl1pPr algn="l">
              <a:spcAft>
                <a:spcPts val="0"/>
              </a:spcAft>
              <a:defRPr sz="3200" b="0" i="0">
                <a:solidFill>
                  <a:schemeClr val="accent5"/>
                </a:solidFill>
                <a:latin typeface="+mn-lt"/>
                <a:cs typeface="Calibri Light" panose="020F0302020204030204" pitchFamily="34" charset="0"/>
              </a:defRPr>
            </a:lvl1pPr>
            <a:lvl2pPr algn="ctr">
              <a:defRPr/>
            </a:lvl2pPr>
            <a:lvl3pPr algn="ctr">
              <a:defRPr/>
            </a:lvl3pPr>
            <a:lvl4pPr algn="ctr">
              <a:defRPr/>
            </a:lvl4pPr>
            <a:lvl5pPr algn="ctr">
              <a:defRPr/>
            </a:lvl5pPr>
          </a:lstStyle>
          <a:p>
            <a:pPr lvl="0"/>
            <a:r>
              <a:rPr lang="en-US"/>
              <a:t>Add supporting title / information</a:t>
            </a:r>
            <a:endParaRPr lang="en-GB"/>
          </a:p>
        </p:txBody>
      </p:sp>
      <p:sp>
        <p:nvSpPr>
          <p:cNvPr id="14" name="Text Placeholder 13">
            <a:extLst>
              <a:ext uri="{FF2B5EF4-FFF2-40B4-BE49-F238E27FC236}">
                <a16:creationId xmlns:a16="http://schemas.microsoft.com/office/drawing/2014/main" id="{0276FF02-1B5D-4080-99BC-5E1CD633D4E9}"/>
              </a:ext>
            </a:extLst>
          </p:cNvPr>
          <p:cNvSpPr>
            <a:spLocks noGrp="1"/>
          </p:cNvSpPr>
          <p:nvPr>
            <p:ph type="body" sz="quarter" idx="16" hasCustomPrompt="1"/>
          </p:nvPr>
        </p:nvSpPr>
        <p:spPr>
          <a:xfrm>
            <a:off x="431799" y="4615594"/>
            <a:ext cx="4363996" cy="484717"/>
          </a:xfrm>
        </p:spPr>
        <p:txBody>
          <a:bodyPr anchor="b"/>
          <a:lstStyle>
            <a:lvl1pPr>
              <a:spcAft>
                <a:spcPts val="0"/>
              </a:spcAft>
              <a:defRPr sz="1867" b="0" i="0">
                <a:solidFill>
                  <a:schemeClr val="accent5"/>
                </a:solidFill>
                <a:latin typeface="+mn-lt"/>
              </a:defRPr>
            </a:lvl1pPr>
          </a:lstStyle>
          <a:p>
            <a:pPr lvl="0"/>
            <a:r>
              <a:rPr lang="en-US"/>
              <a:t>00 Month 0000</a:t>
            </a:r>
          </a:p>
        </p:txBody>
      </p:sp>
      <p:grpSp>
        <p:nvGrpSpPr>
          <p:cNvPr id="6" name="Group 5">
            <a:extLst>
              <a:ext uri="{FF2B5EF4-FFF2-40B4-BE49-F238E27FC236}">
                <a16:creationId xmlns:a16="http://schemas.microsoft.com/office/drawing/2014/main" id="{6153F23C-ED28-994B-8772-B4F742FE9AD8}"/>
              </a:ext>
            </a:extLst>
          </p:cNvPr>
          <p:cNvGrpSpPr/>
          <p:nvPr userDrawn="1"/>
        </p:nvGrpSpPr>
        <p:grpSpPr>
          <a:xfrm>
            <a:off x="10327422" y="1"/>
            <a:ext cx="1368393" cy="1633655"/>
            <a:chOff x="10000211" y="7267"/>
            <a:chExt cx="1547446" cy="1847417"/>
          </a:xfrm>
        </p:grpSpPr>
        <p:sp>
          <p:nvSpPr>
            <p:cNvPr id="7" name="Rectangle 6">
              <a:extLst>
                <a:ext uri="{FF2B5EF4-FFF2-40B4-BE49-F238E27FC236}">
                  <a16:creationId xmlns:a16="http://schemas.microsoft.com/office/drawing/2014/main" id="{5C274BCF-4622-194D-9BD0-F0211381ED34}"/>
                </a:ext>
              </a:extLst>
            </p:cNvPr>
            <p:cNvSpPr/>
            <p:nvPr userDrawn="1"/>
          </p:nvSpPr>
          <p:spPr bwMode="auto">
            <a:xfrm>
              <a:off x="10000211" y="7267"/>
              <a:ext cx="1547446" cy="1847417"/>
            </a:xfrm>
            <a:prstGeom prst="rect">
              <a:avLst/>
            </a:prstGeom>
            <a:solidFill>
              <a:schemeClr val="bg1"/>
            </a:solidFill>
            <a:ln w="12700" cap="flat" cmpd="sng" algn="ctr">
              <a:no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noAutofit/>
            </a:bodyPr>
            <a:lstStyle/>
            <a:p>
              <a:pPr marL="0" marR="0" indent="0" algn="l" defTabSz="1219170" rtl="0" eaLnBrk="0" fontAlgn="base" latinLnBrk="0" hangingPunct="0">
                <a:lnSpc>
                  <a:spcPct val="85000"/>
                </a:lnSpc>
                <a:spcBef>
                  <a:spcPct val="0"/>
                </a:spcBef>
                <a:spcAft>
                  <a:spcPts val="1600"/>
                </a:spcAft>
                <a:buClrTx/>
                <a:buSzTx/>
                <a:buFontTx/>
                <a:buNone/>
                <a:tabLst/>
              </a:pPr>
              <a:endParaRPr kumimoji="0" lang="en-GB" sz="2667" b="0" i="0" u="none" strike="noStrike" cap="none" normalizeH="0" baseline="0" dirty="0">
                <a:ln>
                  <a:noFill/>
                </a:ln>
                <a:solidFill>
                  <a:srgbClr val="5F5F5F"/>
                </a:solidFill>
                <a:effectLst/>
                <a:latin typeface="+mn-lt"/>
              </a:endParaRPr>
            </a:p>
          </p:txBody>
        </p:sp>
        <p:pic>
          <p:nvPicPr>
            <p:cNvPr id="8" name="Picture 7" descr="Logo, company name&#10;&#10;Description automatically generated">
              <a:extLst>
                <a:ext uri="{FF2B5EF4-FFF2-40B4-BE49-F238E27FC236}">
                  <a16:creationId xmlns:a16="http://schemas.microsoft.com/office/drawing/2014/main" id="{1C9880A8-661F-6440-9EE4-E232C5529D5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259838" y="537100"/>
              <a:ext cx="1028193" cy="1108919"/>
            </a:xfrm>
            <a:prstGeom prst="rect">
              <a:avLst/>
            </a:prstGeom>
          </p:spPr>
        </p:pic>
      </p:grpSp>
      <p:grpSp>
        <p:nvGrpSpPr>
          <p:cNvPr id="13" name="Group 12">
            <a:extLst>
              <a:ext uri="{FF2B5EF4-FFF2-40B4-BE49-F238E27FC236}">
                <a16:creationId xmlns:a16="http://schemas.microsoft.com/office/drawing/2014/main" id="{3D46080D-584F-494B-A966-7EBA5D477AD2}"/>
              </a:ext>
            </a:extLst>
          </p:cNvPr>
          <p:cNvGrpSpPr/>
          <p:nvPr userDrawn="1"/>
        </p:nvGrpSpPr>
        <p:grpSpPr>
          <a:xfrm>
            <a:off x="10327422" y="5224346"/>
            <a:ext cx="1368393" cy="1633655"/>
            <a:chOff x="10568658" y="5440218"/>
            <a:chExt cx="1191543" cy="1422522"/>
          </a:xfrm>
        </p:grpSpPr>
        <p:sp>
          <p:nvSpPr>
            <p:cNvPr id="16" name="Rectangle 15">
              <a:extLst>
                <a:ext uri="{FF2B5EF4-FFF2-40B4-BE49-F238E27FC236}">
                  <a16:creationId xmlns:a16="http://schemas.microsoft.com/office/drawing/2014/main" id="{2DF71B50-A632-4846-8B79-E73D9F0910D1}"/>
                </a:ext>
              </a:extLst>
            </p:cNvPr>
            <p:cNvSpPr/>
            <p:nvPr userDrawn="1"/>
          </p:nvSpPr>
          <p:spPr bwMode="auto">
            <a:xfrm>
              <a:off x="10568658" y="5440218"/>
              <a:ext cx="1191543" cy="1422522"/>
            </a:xfrm>
            <a:prstGeom prst="rect">
              <a:avLst/>
            </a:prstGeom>
            <a:solidFill>
              <a:schemeClr val="bg1"/>
            </a:solidFill>
            <a:ln w="12700" cap="flat" cmpd="sng" algn="ctr">
              <a:no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noAutofit/>
            </a:bodyPr>
            <a:lstStyle/>
            <a:p>
              <a:pPr marL="0" marR="0" indent="0" algn="l" defTabSz="1219170" rtl="0" eaLnBrk="0" fontAlgn="base" latinLnBrk="0" hangingPunct="0">
                <a:lnSpc>
                  <a:spcPct val="85000"/>
                </a:lnSpc>
                <a:spcBef>
                  <a:spcPct val="0"/>
                </a:spcBef>
                <a:spcAft>
                  <a:spcPts val="1600"/>
                </a:spcAft>
                <a:buClrTx/>
                <a:buSzTx/>
                <a:buFontTx/>
                <a:buNone/>
                <a:tabLst/>
              </a:pPr>
              <a:endParaRPr kumimoji="0" lang="en-GB" sz="2667" b="0" i="0" u="none" strike="noStrike" cap="none" normalizeH="0" baseline="0" dirty="0">
                <a:ln>
                  <a:noFill/>
                </a:ln>
                <a:solidFill>
                  <a:srgbClr val="5F5F5F"/>
                </a:solidFill>
                <a:effectLst/>
                <a:latin typeface="+mn-lt"/>
              </a:endParaRPr>
            </a:p>
          </p:txBody>
        </p:sp>
        <p:pic>
          <p:nvPicPr>
            <p:cNvPr id="17" name="Picture 16">
              <a:extLst>
                <a:ext uri="{FF2B5EF4-FFF2-40B4-BE49-F238E27FC236}">
                  <a16:creationId xmlns:a16="http://schemas.microsoft.com/office/drawing/2014/main" id="{ED0DDC87-A644-DA4C-BE0A-4783D9B09517}"/>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10902794" y="5650676"/>
              <a:ext cx="533112" cy="866312"/>
            </a:xfrm>
            <a:prstGeom prst="rect">
              <a:avLst/>
            </a:prstGeom>
          </p:spPr>
        </p:pic>
      </p:grpSp>
    </p:spTree>
    <p:extLst>
      <p:ext uri="{BB962C8B-B14F-4D97-AF65-F5344CB8AC3E}">
        <p14:creationId xmlns:p14="http://schemas.microsoft.com/office/powerpoint/2010/main" val="2943556623"/>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9_Cover 02 purpl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2367604-21AE-DA47-A8F3-31D5ABB97EA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5365" y="5"/>
            <a:ext cx="12126636" cy="6857995"/>
          </a:xfrm>
          <a:prstGeom prst="rect">
            <a:avLst/>
          </a:prstGeom>
        </p:spPr>
      </p:pic>
      <p:sp>
        <p:nvSpPr>
          <p:cNvPr id="2" name="Title 1"/>
          <p:cNvSpPr>
            <a:spLocks noGrp="1"/>
          </p:cNvSpPr>
          <p:nvPr>
            <p:ph type="ctrTitle" hasCustomPrompt="1"/>
          </p:nvPr>
        </p:nvSpPr>
        <p:spPr>
          <a:xfrm>
            <a:off x="431800" y="1725032"/>
            <a:ext cx="4461589" cy="1997155"/>
          </a:xfrm>
        </p:spPr>
        <p:txBody>
          <a:bodyPr tIns="0" anchor="b" anchorCtr="0">
            <a:noAutofit/>
          </a:bodyPr>
          <a:lstStyle>
            <a:lvl1pPr algn="l">
              <a:lnSpc>
                <a:spcPct val="80000"/>
              </a:lnSpc>
              <a:defRPr lang="en-US" sz="4800" b="0" i="0" dirty="0">
                <a:solidFill>
                  <a:schemeClr val="accent6"/>
                </a:solidFill>
                <a:latin typeface="+mn-lt"/>
                <a:cs typeface="Calibri" panose="020F0502020204030204" pitchFamily="34" charset="0"/>
              </a:defRPr>
            </a:lvl1pPr>
          </a:lstStyle>
          <a:p>
            <a:r>
              <a:rPr lang="en-US"/>
              <a:t>Add presentation title here</a:t>
            </a:r>
          </a:p>
        </p:txBody>
      </p:sp>
      <p:sp>
        <p:nvSpPr>
          <p:cNvPr id="15" name="Text Placeholder 3"/>
          <p:cNvSpPr>
            <a:spLocks noGrp="1"/>
          </p:cNvSpPr>
          <p:nvPr>
            <p:ph type="body" sz="quarter" idx="15" hasCustomPrompt="1"/>
          </p:nvPr>
        </p:nvSpPr>
        <p:spPr>
          <a:xfrm>
            <a:off x="431800" y="3658803"/>
            <a:ext cx="4461589" cy="742949"/>
          </a:xfrm>
        </p:spPr>
        <p:txBody>
          <a:bodyPr lIns="0" tIns="36000"/>
          <a:lstStyle>
            <a:lvl1pPr algn="l">
              <a:spcAft>
                <a:spcPts val="0"/>
              </a:spcAft>
              <a:defRPr sz="3200" b="0" i="0">
                <a:solidFill>
                  <a:schemeClr val="accent6"/>
                </a:solidFill>
                <a:latin typeface="+mn-lt"/>
                <a:cs typeface="Calibri Light" panose="020F0302020204030204" pitchFamily="34" charset="0"/>
              </a:defRPr>
            </a:lvl1pPr>
            <a:lvl2pPr algn="ctr">
              <a:defRPr/>
            </a:lvl2pPr>
            <a:lvl3pPr algn="ctr">
              <a:defRPr/>
            </a:lvl3pPr>
            <a:lvl4pPr algn="ctr">
              <a:defRPr/>
            </a:lvl4pPr>
            <a:lvl5pPr algn="ctr">
              <a:defRPr/>
            </a:lvl5pPr>
          </a:lstStyle>
          <a:p>
            <a:pPr lvl="0"/>
            <a:r>
              <a:rPr lang="en-US"/>
              <a:t>Add supporting title / information</a:t>
            </a:r>
            <a:endParaRPr lang="en-GB"/>
          </a:p>
        </p:txBody>
      </p:sp>
      <p:sp>
        <p:nvSpPr>
          <p:cNvPr id="14" name="Text Placeholder 13">
            <a:extLst>
              <a:ext uri="{FF2B5EF4-FFF2-40B4-BE49-F238E27FC236}">
                <a16:creationId xmlns:a16="http://schemas.microsoft.com/office/drawing/2014/main" id="{0276FF02-1B5D-4080-99BC-5E1CD633D4E9}"/>
              </a:ext>
            </a:extLst>
          </p:cNvPr>
          <p:cNvSpPr>
            <a:spLocks noGrp="1"/>
          </p:cNvSpPr>
          <p:nvPr>
            <p:ph type="body" sz="quarter" idx="16" hasCustomPrompt="1"/>
          </p:nvPr>
        </p:nvSpPr>
        <p:spPr>
          <a:xfrm>
            <a:off x="431799" y="4615594"/>
            <a:ext cx="4363996" cy="484717"/>
          </a:xfrm>
        </p:spPr>
        <p:txBody>
          <a:bodyPr anchor="b"/>
          <a:lstStyle>
            <a:lvl1pPr>
              <a:spcAft>
                <a:spcPts val="0"/>
              </a:spcAft>
              <a:defRPr sz="1867" b="0" i="0">
                <a:solidFill>
                  <a:schemeClr val="accent6"/>
                </a:solidFill>
                <a:latin typeface="+mn-lt"/>
              </a:defRPr>
            </a:lvl1pPr>
          </a:lstStyle>
          <a:p>
            <a:pPr lvl="0"/>
            <a:r>
              <a:rPr lang="en-US"/>
              <a:t>00 Month 0000</a:t>
            </a:r>
          </a:p>
        </p:txBody>
      </p:sp>
      <p:grpSp>
        <p:nvGrpSpPr>
          <p:cNvPr id="6" name="Group 5">
            <a:extLst>
              <a:ext uri="{FF2B5EF4-FFF2-40B4-BE49-F238E27FC236}">
                <a16:creationId xmlns:a16="http://schemas.microsoft.com/office/drawing/2014/main" id="{6153F23C-ED28-994B-8772-B4F742FE9AD8}"/>
              </a:ext>
            </a:extLst>
          </p:cNvPr>
          <p:cNvGrpSpPr/>
          <p:nvPr userDrawn="1"/>
        </p:nvGrpSpPr>
        <p:grpSpPr>
          <a:xfrm>
            <a:off x="10327422" y="1"/>
            <a:ext cx="1368393" cy="1633655"/>
            <a:chOff x="10000211" y="7267"/>
            <a:chExt cx="1547446" cy="1847417"/>
          </a:xfrm>
        </p:grpSpPr>
        <p:sp>
          <p:nvSpPr>
            <p:cNvPr id="7" name="Rectangle 6">
              <a:extLst>
                <a:ext uri="{FF2B5EF4-FFF2-40B4-BE49-F238E27FC236}">
                  <a16:creationId xmlns:a16="http://schemas.microsoft.com/office/drawing/2014/main" id="{5C274BCF-4622-194D-9BD0-F0211381ED34}"/>
                </a:ext>
              </a:extLst>
            </p:cNvPr>
            <p:cNvSpPr/>
            <p:nvPr userDrawn="1"/>
          </p:nvSpPr>
          <p:spPr bwMode="auto">
            <a:xfrm>
              <a:off x="10000211" y="7267"/>
              <a:ext cx="1547446" cy="1847417"/>
            </a:xfrm>
            <a:prstGeom prst="rect">
              <a:avLst/>
            </a:prstGeom>
            <a:solidFill>
              <a:schemeClr val="bg1"/>
            </a:solidFill>
            <a:ln w="12700" cap="flat" cmpd="sng" algn="ctr">
              <a:no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noAutofit/>
            </a:bodyPr>
            <a:lstStyle/>
            <a:p>
              <a:pPr marL="0" marR="0" indent="0" algn="l" defTabSz="1219170" rtl="0" eaLnBrk="0" fontAlgn="base" latinLnBrk="0" hangingPunct="0">
                <a:lnSpc>
                  <a:spcPct val="85000"/>
                </a:lnSpc>
                <a:spcBef>
                  <a:spcPct val="0"/>
                </a:spcBef>
                <a:spcAft>
                  <a:spcPts val="1600"/>
                </a:spcAft>
                <a:buClrTx/>
                <a:buSzTx/>
                <a:buFontTx/>
                <a:buNone/>
                <a:tabLst/>
              </a:pPr>
              <a:endParaRPr kumimoji="0" lang="en-GB" sz="2667" b="0" i="0" u="none" strike="noStrike" cap="none" normalizeH="0" baseline="0" dirty="0">
                <a:ln>
                  <a:noFill/>
                </a:ln>
                <a:solidFill>
                  <a:srgbClr val="5F5F5F"/>
                </a:solidFill>
                <a:effectLst/>
                <a:latin typeface="+mn-lt"/>
              </a:endParaRPr>
            </a:p>
          </p:txBody>
        </p:sp>
        <p:pic>
          <p:nvPicPr>
            <p:cNvPr id="8" name="Picture 7" descr="Logo, company name&#10;&#10;Description automatically generated">
              <a:extLst>
                <a:ext uri="{FF2B5EF4-FFF2-40B4-BE49-F238E27FC236}">
                  <a16:creationId xmlns:a16="http://schemas.microsoft.com/office/drawing/2014/main" id="{1C9880A8-661F-6440-9EE4-E232C5529D5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259838" y="537100"/>
              <a:ext cx="1028193" cy="1108919"/>
            </a:xfrm>
            <a:prstGeom prst="rect">
              <a:avLst/>
            </a:prstGeom>
          </p:spPr>
        </p:pic>
      </p:grpSp>
      <p:grpSp>
        <p:nvGrpSpPr>
          <p:cNvPr id="13" name="Group 12">
            <a:extLst>
              <a:ext uri="{FF2B5EF4-FFF2-40B4-BE49-F238E27FC236}">
                <a16:creationId xmlns:a16="http://schemas.microsoft.com/office/drawing/2014/main" id="{3D46080D-584F-494B-A966-7EBA5D477AD2}"/>
              </a:ext>
            </a:extLst>
          </p:cNvPr>
          <p:cNvGrpSpPr/>
          <p:nvPr userDrawn="1"/>
        </p:nvGrpSpPr>
        <p:grpSpPr>
          <a:xfrm>
            <a:off x="10327422" y="5224346"/>
            <a:ext cx="1368393" cy="1633655"/>
            <a:chOff x="10568658" y="5440218"/>
            <a:chExt cx="1191543" cy="1422522"/>
          </a:xfrm>
        </p:grpSpPr>
        <p:sp>
          <p:nvSpPr>
            <p:cNvPr id="16" name="Rectangle 15">
              <a:extLst>
                <a:ext uri="{FF2B5EF4-FFF2-40B4-BE49-F238E27FC236}">
                  <a16:creationId xmlns:a16="http://schemas.microsoft.com/office/drawing/2014/main" id="{2DF71B50-A632-4846-8B79-E73D9F0910D1}"/>
                </a:ext>
              </a:extLst>
            </p:cNvPr>
            <p:cNvSpPr/>
            <p:nvPr userDrawn="1"/>
          </p:nvSpPr>
          <p:spPr bwMode="auto">
            <a:xfrm>
              <a:off x="10568658" y="5440218"/>
              <a:ext cx="1191543" cy="1422522"/>
            </a:xfrm>
            <a:prstGeom prst="rect">
              <a:avLst/>
            </a:prstGeom>
            <a:solidFill>
              <a:schemeClr val="bg1"/>
            </a:solidFill>
            <a:ln w="12700" cap="flat" cmpd="sng" algn="ctr">
              <a:no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noAutofit/>
            </a:bodyPr>
            <a:lstStyle/>
            <a:p>
              <a:pPr marL="0" marR="0" indent="0" algn="l" defTabSz="1219170" rtl="0" eaLnBrk="0" fontAlgn="base" latinLnBrk="0" hangingPunct="0">
                <a:lnSpc>
                  <a:spcPct val="85000"/>
                </a:lnSpc>
                <a:spcBef>
                  <a:spcPct val="0"/>
                </a:spcBef>
                <a:spcAft>
                  <a:spcPts val="1600"/>
                </a:spcAft>
                <a:buClrTx/>
                <a:buSzTx/>
                <a:buFontTx/>
                <a:buNone/>
                <a:tabLst/>
              </a:pPr>
              <a:endParaRPr kumimoji="0" lang="en-GB" sz="2667" b="0" i="0" u="none" strike="noStrike" cap="none" normalizeH="0" baseline="0" dirty="0">
                <a:ln>
                  <a:noFill/>
                </a:ln>
                <a:solidFill>
                  <a:srgbClr val="5F5F5F"/>
                </a:solidFill>
                <a:effectLst/>
                <a:latin typeface="+mn-lt"/>
              </a:endParaRPr>
            </a:p>
          </p:txBody>
        </p:sp>
        <p:pic>
          <p:nvPicPr>
            <p:cNvPr id="17" name="Picture 16">
              <a:extLst>
                <a:ext uri="{FF2B5EF4-FFF2-40B4-BE49-F238E27FC236}">
                  <a16:creationId xmlns:a16="http://schemas.microsoft.com/office/drawing/2014/main" id="{ED0DDC87-A644-DA4C-BE0A-4783D9B09517}"/>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10902794" y="5650676"/>
              <a:ext cx="533112" cy="866312"/>
            </a:xfrm>
            <a:prstGeom prst="rect">
              <a:avLst/>
            </a:prstGeom>
          </p:spPr>
        </p:pic>
      </p:grpSp>
    </p:spTree>
    <p:extLst>
      <p:ext uri="{BB962C8B-B14F-4D97-AF65-F5344CB8AC3E}">
        <p14:creationId xmlns:p14="http://schemas.microsoft.com/office/powerpoint/2010/main" val="2148352285"/>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 content">
    <p:bg>
      <p:bgRef idx="1001">
        <a:schemeClr val="bg1"/>
      </p:bgRef>
    </p:bg>
    <p:spTree>
      <p:nvGrpSpPr>
        <p:cNvPr id="1" name=""/>
        <p:cNvGrpSpPr/>
        <p:nvPr/>
      </p:nvGrpSpPr>
      <p:grpSpPr>
        <a:xfrm>
          <a:off x="0" y="0"/>
          <a:ext cx="0" cy="0"/>
          <a:chOff x="0" y="0"/>
          <a:chExt cx="0" cy="0"/>
        </a:xfrm>
      </p:grpSpPr>
      <p:sp>
        <p:nvSpPr>
          <p:cNvPr id="10" name="Slide Number Placeholder 5">
            <a:extLst>
              <a:ext uri="{FF2B5EF4-FFF2-40B4-BE49-F238E27FC236}">
                <a16:creationId xmlns:a16="http://schemas.microsoft.com/office/drawing/2014/main" id="{A6E21653-DE14-DE43-94AF-0C407869B4B8}"/>
              </a:ext>
            </a:extLst>
          </p:cNvPr>
          <p:cNvSpPr txBox="1">
            <a:spLocks/>
          </p:cNvSpPr>
          <p:nvPr userDrawn="1"/>
        </p:nvSpPr>
        <p:spPr bwMode="gray">
          <a:xfrm>
            <a:off x="5816603" y="6355625"/>
            <a:ext cx="558795" cy="379387"/>
          </a:xfrm>
          <a:prstGeom prst="rect">
            <a:avLst/>
          </a:prstGeom>
        </p:spPr>
        <p:txBody>
          <a:bodyPr vert="horz" lIns="0" tIns="0" rIns="0" bIns="0" rtlCol="0" anchor="ctr"/>
          <a:lstStyle>
            <a:defPPr>
              <a:defRPr lang="en-US"/>
            </a:defPPr>
            <a:lvl1pPr marL="0" algn="ctr" defTabSz="914400" rtl="0" eaLnBrk="1" latinLnBrk="0" hangingPunct="1">
              <a:defRPr sz="1200" b="0" i="0" kern="1200">
                <a:solidFill>
                  <a:schemeClr val="tx1"/>
                </a:solidFill>
                <a:latin typeface="Gill Sans MT" panose="020B0502020104020203" pitchFamily="34" charset="0"/>
                <a:ea typeface="+mn-ea"/>
                <a:cs typeface="Calibri Light" panose="020F03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64A5E8-231D-4523-AD58-CD6F1C7AD478}" type="slidenum">
              <a:rPr lang="en-GB" sz="1200" smtClean="0"/>
              <a:pPr/>
              <a:t>‹#›</a:t>
            </a:fld>
            <a:endParaRPr lang="en-GB" sz="1200" dirty="0"/>
          </a:p>
        </p:txBody>
      </p:sp>
      <p:sp>
        <p:nvSpPr>
          <p:cNvPr id="7" name="Title 6">
            <a:extLst>
              <a:ext uri="{FF2B5EF4-FFF2-40B4-BE49-F238E27FC236}">
                <a16:creationId xmlns:a16="http://schemas.microsoft.com/office/drawing/2014/main" id="{87D1D548-0896-9047-8083-5C9F7A977B0F}"/>
              </a:ext>
            </a:extLst>
          </p:cNvPr>
          <p:cNvSpPr>
            <a:spLocks noGrp="1"/>
          </p:cNvSpPr>
          <p:nvPr>
            <p:ph type="title"/>
          </p:nvPr>
        </p:nvSpPr>
        <p:spPr/>
        <p:txBody>
          <a:bodyPr/>
          <a:lstStyle/>
          <a:p>
            <a:r>
              <a:rPr lang="en-GB"/>
              <a:t>Click to edit Master title style</a:t>
            </a:r>
          </a:p>
        </p:txBody>
      </p:sp>
    </p:spTree>
    <p:extLst>
      <p:ext uri="{BB962C8B-B14F-4D97-AF65-F5344CB8AC3E}">
        <p14:creationId xmlns:p14="http://schemas.microsoft.com/office/powerpoint/2010/main" val="224152686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EF5E8F-6E2A-254E-8A00-4B531768285C}"/>
              </a:ext>
            </a:extLst>
          </p:cNvPr>
          <p:cNvSpPr>
            <a:spLocks noGrp="1"/>
          </p:cNvSpPr>
          <p:nvPr>
            <p:ph type="title"/>
          </p:nvPr>
        </p:nvSpPr>
        <p:spPr/>
        <p:txBody>
          <a:bodyPr/>
          <a:lstStyle/>
          <a:p>
            <a:r>
              <a:rPr lang="en-GB"/>
              <a:t>Click to edit Master title style</a:t>
            </a:r>
          </a:p>
        </p:txBody>
      </p:sp>
      <p:sp>
        <p:nvSpPr>
          <p:cNvPr id="11" name="Date Placeholder 10">
            <a:extLst>
              <a:ext uri="{FF2B5EF4-FFF2-40B4-BE49-F238E27FC236}">
                <a16:creationId xmlns:a16="http://schemas.microsoft.com/office/drawing/2014/main" id="{D60C0409-2499-6040-912A-A07490C4705C}"/>
              </a:ext>
            </a:extLst>
          </p:cNvPr>
          <p:cNvSpPr>
            <a:spLocks noGrp="1"/>
          </p:cNvSpPr>
          <p:nvPr>
            <p:ph type="dt" sz="half" idx="10"/>
          </p:nvPr>
        </p:nvSpPr>
        <p:spPr/>
        <p:txBody>
          <a:bodyPr/>
          <a:lstStyle/>
          <a:p>
            <a:fld id="{5136B327-BF14-FA4D-B781-AB3ED108FF1F}" type="datetime1">
              <a:rPr lang="en-GB" smtClean="0"/>
              <a:t>23/11/2022</a:t>
            </a:fld>
            <a:endParaRPr lang="en-GB" dirty="0"/>
          </a:p>
        </p:txBody>
      </p:sp>
      <p:sp>
        <p:nvSpPr>
          <p:cNvPr id="12" name="Footer Placeholder 11">
            <a:extLst>
              <a:ext uri="{FF2B5EF4-FFF2-40B4-BE49-F238E27FC236}">
                <a16:creationId xmlns:a16="http://schemas.microsoft.com/office/drawing/2014/main" id="{BB422854-AC6C-F748-B7A1-2F4FFCD559BA}"/>
              </a:ext>
            </a:extLst>
          </p:cNvPr>
          <p:cNvSpPr>
            <a:spLocks noGrp="1"/>
          </p:cNvSpPr>
          <p:nvPr>
            <p:ph type="ftr" sz="quarter" idx="11"/>
          </p:nvPr>
        </p:nvSpPr>
        <p:spPr/>
        <p:txBody>
          <a:bodyPr/>
          <a:lstStyle/>
          <a:p>
            <a:endParaRPr lang="en-GB" dirty="0"/>
          </a:p>
        </p:txBody>
      </p:sp>
      <p:sp>
        <p:nvSpPr>
          <p:cNvPr id="15" name="Slide Number Placeholder 17">
            <a:extLst>
              <a:ext uri="{FF2B5EF4-FFF2-40B4-BE49-F238E27FC236}">
                <a16:creationId xmlns:a16="http://schemas.microsoft.com/office/drawing/2014/main" id="{DA20C84E-122C-9846-A5F8-36BE698671E9}"/>
              </a:ext>
            </a:extLst>
          </p:cNvPr>
          <p:cNvSpPr>
            <a:spLocks noGrp="1"/>
          </p:cNvSpPr>
          <p:nvPr>
            <p:ph type="sldNum" sz="quarter" idx="4"/>
          </p:nvPr>
        </p:nvSpPr>
        <p:spPr>
          <a:xfrm>
            <a:off x="11315682" y="0"/>
            <a:ext cx="876319" cy="929512"/>
          </a:xfrm>
          <a:prstGeom prst="rect">
            <a:avLst/>
          </a:prstGeom>
        </p:spPr>
        <p:txBody>
          <a:bodyPr vert="horz" lIns="91440" tIns="45720" rIns="91440" bIns="45720" rtlCol="0" anchor="ctr"/>
          <a:lstStyle>
            <a:lvl1pPr algn="ctr">
              <a:defRPr sz="1400">
                <a:solidFill>
                  <a:schemeClr val="tx1"/>
                </a:solidFill>
              </a:defRPr>
            </a:lvl1pPr>
          </a:lstStyle>
          <a:p>
            <a:fld id="{7AA4D7D1-A231-0A47-BCEA-3C5CF5FB4298}" type="slidenum">
              <a:rPr lang="en-GB" smtClean="0"/>
              <a:pPr/>
              <a:t>‹#›</a:t>
            </a:fld>
            <a:endParaRPr lang="en-GB" dirty="0"/>
          </a:p>
        </p:txBody>
      </p:sp>
    </p:spTree>
    <p:extLst>
      <p:ext uri="{BB962C8B-B14F-4D97-AF65-F5344CB8AC3E}">
        <p14:creationId xmlns:p14="http://schemas.microsoft.com/office/powerpoint/2010/main" val="95121653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A556970-6738-E84F-B61D-96F0319D6696}"/>
              </a:ext>
            </a:extLst>
          </p:cNvPr>
          <p:cNvSpPr>
            <a:spLocks noGrp="1"/>
          </p:cNvSpPr>
          <p:nvPr>
            <p:ph type="dt" sz="half" idx="10"/>
          </p:nvPr>
        </p:nvSpPr>
        <p:spPr/>
        <p:txBody>
          <a:bodyPr/>
          <a:lstStyle/>
          <a:p>
            <a:fld id="{D977FC09-D028-D64C-9EA6-DAAF102A53E9}" type="datetimeFigureOut">
              <a:rPr lang="en-GB" smtClean="0"/>
              <a:t>23/11/2022</a:t>
            </a:fld>
            <a:endParaRPr lang="en-GB" dirty="0"/>
          </a:p>
        </p:txBody>
      </p:sp>
      <p:sp>
        <p:nvSpPr>
          <p:cNvPr id="3" name="Footer Placeholder 2">
            <a:extLst>
              <a:ext uri="{FF2B5EF4-FFF2-40B4-BE49-F238E27FC236}">
                <a16:creationId xmlns:a16="http://schemas.microsoft.com/office/drawing/2014/main" id="{D417D7E7-D4E5-B24D-AEF6-016C1511CCB6}"/>
              </a:ext>
            </a:extLst>
          </p:cNvPr>
          <p:cNvSpPr>
            <a:spLocks noGrp="1"/>
          </p:cNvSpPr>
          <p:nvPr>
            <p:ph type="ftr" sz="quarter" idx="11"/>
          </p:nvPr>
        </p:nvSpPr>
        <p:spPr/>
        <p:txBody>
          <a:bodyPr/>
          <a:lstStyle/>
          <a:p>
            <a:endParaRPr lang="en-GB" dirty="0"/>
          </a:p>
        </p:txBody>
      </p:sp>
      <p:sp>
        <p:nvSpPr>
          <p:cNvPr id="4" name="Slide Number Placeholder 3">
            <a:extLst>
              <a:ext uri="{FF2B5EF4-FFF2-40B4-BE49-F238E27FC236}">
                <a16:creationId xmlns:a16="http://schemas.microsoft.com/office/drawing/2014/main" id="{BF956C19-D3DE-BE44-A4D1-A0D68CC2D57F}"/>
              </a:ext>
            </a:extLst>
          </p:cNvPr>
          <p:cNvSpPr>
            <a:spLocks noGrp="1"/>
          </p:cNvSpPr>
          <p:nvPr>
            <p:ph type="sldNum" sz="quarter" idx="12"/>
          </p:nvPr>
        </p:nvSpPr>
        <p:spPr>
          <a:xfrm>
            <a:off x="8610600" y="6356351"/>
            <a:ext cx="2743200" cy="366183"/>
          </a:xfrm>
          <a:prstGeom prst="rect">
            <a:avLst/>
          </a:prstGeom>
        </p:spPr>
        <p:txBody>
          <a:bodyPr/>
          <a:lstStyle/>
          <a:p>
            <a:fld id="{9C5DBFC4-5850-AD46-B41B-67705319898C}" type="slidenum">
              <a:rPr lang="en-GB" smtClean="0"/>
              <a:t>‹#›</a:t>
            </a:fld>
            <a:endParaRPr lang="en-GB" dirty="0"/>
          </a:p>
        </p:txBody>
      </p:sp>
    </p:spTree>
    <p:extLst>
      <p:ext uri="{BB962C8B-B14F-4D97-AF65-F5344CB8AC3E}">
        <p14:creationId xmlns:p14="http://schemas.microsoft.com/office/powerpoint/2010/main" val="22172230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3EF3EE0D-CB22-C045-B63D-6A1F249919F7}"/>
              </a:ext>
            </a:extLst>
          </p:cNvPr>
          <p:cNvSpPr>
            <a:spLocks noGrp="1"/>
          </p:cNvSpPr>
          <p:nvPr>
            <p:ph type="title"/>
          </p:nvPr>
        </p:nvSpPr>
        <p:spPr/>
        <p:txBody>
          <a:bodyPr/>
          <a:lstStyle>
            <a:lvl1pPr>
              <a:defRPr sz="3733" b="0"/>
            </a:lvl1pPr>
          </a:lstStyle>
          <a:p>
            <a:r>
              <a:rPr lang="en-GB"/>
              <a:t>Click to edit Master title style</a:t>
            </a:r>
          </a:p>
        </p:txBody>
      </p:sp>
      <p:sp>
        <p:nvSpPr>
          <p:cNvPr id="3" name="Slide Number Placeholder 17">
            <a:extLst>
              <a:ext uri="{FF2B5EF4-FFF2-40B4-BE49-F238E27FC236}">
                <a16:creationId xmlns:a16="http://schemas.microsoft.com/office/drawing/2014/main" id="{566D04F7-9985-9E49-B5DC-D5CE86199A73}"/>
              </a:ext>
            </a:extLst>
          </p:cNvPr>
          <p:cNvSpPr>
            <a:spLocks noGrp="1"/>
          </p:cNvSpPr>
          <p:nvPr>
            <p:ph type="sldNum" sz="quarter" idx="4"/>
          </p:nvPr>
        </p:nvSpPr>
        <p:spPr>
          <a:xfrm>
            <a:off x="5657841" y="6272655"/>
            <a:ext cx="876319" cy="549800"/>
          </a:xfrm>
          <a:prstGeom prst="rect">
            <a:avLst/>
          </a:prstGeom>
        </p:spPr>
        <p:txBody>
          <a:bodyPr vert="horz" lIns="91440" tIns="45720" rIns="91440" bIns="45720" rtlCol="0" anchor="ctr"/>
          <a:lstStyle>
            <a:lvl1pPr algn="ctr">
              <a:defRPr sz="1400">
                <a:solidFill>
                  <a:schemeClr val="tx1"/>
                </a:solidFill>
              </a:defRPr>
            </a:lvl1pPr>
          </a:lstStyle>
          <a:p>
            <a:fld id="{7AA4D7D1-A231-0A47-BCEA-3C5CF5FB4298}" type="slidenum">
              <a:rPr lang="en-GB" smtClean="0"/>
              <a:pPr/>
              <a:t>‹#›</a:t>
            </a:fld>
            <a:endParaRPr lang="en-GB" dirty="0"/>
          </a:p>
        </p:txBody>
      </p:sp>
    </p:spTree>
    <p:extLst>
      <p:ext uri="{BB962C8B-B14F-4D97-AF65-F5344CB8AC3E}">
        <p14:creationId xmlns:p14="http://schemas.microsoft.com/office/powerpoint/2010/main" val="14368908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3" name="Text Placeholder 5">
            <a:extLst>
              <a:ext uri="{FF2B5EF4-FFF2-40B4-BE49-F238E27FC236}">
                <a16:creationId xmlns:a16="http://schemas.microsoft.com/office/drawing/2014/main" id="{672EE791-745F-CC4C-8894-41944FA8CB2D}"/>
              </a:ext>
            </a:extLst>
          </p:cNvPr>
          <p:cNvSpPr>
            <a:spLocks noGrp="1"/>
          </p:cNvSpPr>
          <p:nvPr>
            <p:ph idx="1"/>
          </p:nvPr>
        </p:nvSpPr>
        <p:spPr>
          <a:xfrm>
            <a:off x="471220" y="1241780"/>
            <a:ext cx="10515600" cy="4349749"/>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2" name="Title 1">
            <a:extLst>
              <a:ext uri="{FF2B5EF4-FFF2-40B4-BE49-F238E27FC236}">
                <a16:creationId xmlns:a16="http://schemas.microsoft.com/office/drawing/2014/main" id="{6C0A9ACE-8545-EC48-8E0F-519E0D0DAA78}"/>
              </a:ext>
            </a:extLst>
          </p:cNvPr>
          <p:cNvSpPr>
            <a:spLocks noGrp="1"/>
          </p:cNvSpPr>
          <p:nvPr>
            <p:ph type="title"/>
          </p:nvPr>
        </p:nvSpPr>
        <p:spPr/>
        <p:txBody>
          <a:bodyPr/>
          <a:lstStyle/>
          <a:p>
            <a:r>
              <a:rPr lang="en-GB"/>
              <a:t>Click to edit Master title style</a:t>
            </a:r>
          </a:p>
        </p:txBody>
      </p:sp>
      <p:sp>
        <p:nvSpPr>
          <p:cNvPr id="5" name="Slide Number Placeholder 17">
            <a:extLst>
              <a:ext uri="{FF2B5EF4-FFF2-40B4-BE49-F238E27FC236}">
                <a16:creationId xmlns:a16="http://schemas.microsoft.com/office/drawing/2014/main" id="{6BD2B26B-5A69-4F42-8CEF-183FC300E3CF}"/>
              </a:ext>
            </a:extLst>
          </p:cNvPr>
          <p:cNvSpPr>
            <a:spLocks noGrp="1"/>
          </p:cNvSpPr>
          <p:nvPr>
            <p:ph type="sldNum" sz="quarter" idx="4"/>
          </p:nvPr>
        </p:nvSpPr>
        <p:spPr>
          <a:xfrm>
            <a:off x="11315682" y="0"/>
            <a:ext cx="876319" cy="929512"/>
          </a:xfrm>
          <a:prstGeom prst="rect">
            <a:avLst/>
          </a:prstGeom>
        </p:spPr>
        <p:txBody>
          <a:bodyPr vert="horz" lIns="91440" tIns="45720" rIns="91440" bIns="45720" rtlCol="0" anchor="ctr"/>
          <a:lstStyle>
            <a:lvl1pPr algn="ctr">
              <a:defRPr sz="1400">
                <a:solidFill>
                  <a:schemeClr val="tx1"/>
                </a:solidFill>
              </a:defRPr>
            </a:lvl1pPr>
          </a:lstStyle>
          <a:p>
            <a:fld id="{7AA4D7D1-A231-0A47-BCEA-3C5CF5FB4298}" type="slidenum">
              <a:rPr lang="en-GB" smtClean="0"/>
              <a:pPr/>
              <a:t>‹#›</a:t>
            </a:fld>
            <a:endParaRPr lang="en-GB" dirty="0"/>
          </a:p>
        </p:txBody>
      </p:sp>
    </p:spTree>
    <p:extLst>
      <p:ext uri="{BB962C8B-B14F-4D97-AF65-F5344CB8AC3E}">
        <p14:creationId xmlns:p14="http://schemas.microsoft.com/office/powerpoint/2010/main" val="88000854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D781BA-5153-E44A-8986-6ECD9E798510}"/>
              </a:ext>
            </a:extLst>
          </p:cNvPr>
          <p:cNvSpPr>
            <a:spLocks noGrp="1"/>
          </p:cNvSpPr>
          <p:nvPr>
            <p:ph type="title"/>
          </p:nvPr>
        </p:nvSpPr>
        <p:spPr/>
        <p:txBody>
          <a:bodyPr/>
          <a:lstStyle>
            <a:lvl1pPr>
              <a:defRPr b="0" i="0"/>
            </a:lvl1pPr>
          </a:lstStyle>
          <a:p>
            <a:r>
              <a:rPr lang="en-GB"/>
              <a:t>Click to edit Master title style</a:t>
            </a:r>
            <a:endParaRPr lang="en-US"/>
          </a:p>
        </p:txBody>
      </p:sp>
      <p:sp>
        <p:nvSpPr>
          <p:cNvPr id="3" name="Date Placeholder 2">
            <a:extLst>
              <a:ext uri="{FF2B5EF4-FFF2-40B4-BE49-F238E27FC236}">
                <a16:creationId xmlns:a16="http://schemas.microsoft.com/office/drawing/2014/main" id="{EF222BE7-F613-9246-BB61-8CBCCE12F5B9}"/>
              </a:ext>
            </a:extLst>
          </p:cNvPr>
          <p:cNvSpPr>
            <a:spLocks noGrp="1"/>
          </p:cNvSpPr>
          <p:nvPr>
            <p:ph type="dt" sz="half" idx="10"/>
          </p:nvPr>
        </p:nvSpPr>
        <p:spPr>
          <a:xfrm>
            <a:off x="838200" y="6356352"/>
            <a:ext cx="2743200" cy="365125"/>
          </a:xfrm>
          <a:prstGeom prst="rect">
            <a:avLst/>
          </a:prstGeom>
        </p:spPr>
        <p:txBody>
          <a:bodyPr/>
          <a:lstStyle>
            <a:lvl1pPr>
              <a:defRPr b="0" i="0">
                <a:latin typeface="Gill Sans MT" panose="020B0502020104020203" pitchFamily="34" charset="77"/>
              </a:defRPr>
            </a:lvl1pPr>
          </a:lstStyle>
          <a:p>
            <a:fld id="{D7AFF514-F448-4744-8E02-D76DE5419CBA}" type="datetimeFigureOut">
              <a:rPr lang="en-US" smtClean="0"/>
              <a:pPr/>
              <a:t>11/23/2022</a:t>
            </a:fld>
            <a:endParaRPr lang="en-US" dirty="0"/>
          </a:p>
        </p:txBody>
      </p:sp>
      <p:sp>
        <p:nvSpPr>
          <p:cNvPr id="4" name="Footer Placeholder 3">
            <a:extLst>
              <a:ext uri="{FF2B5EF4-FFF2-40B4-BE49-F238E27FC236}">
                <a16:creationId xmlns:a16="http://schemas.microsoft.com/office/drawing/2014/main" id="{42AF8408-00BA-0940-9C59-87A934EDB0B5}"/>
              </a:ext>
            </a:extLst>
          </p:cNvPr>
          <p:cNvSpPr>
            <a:spLocks noGrp="1"/>
          </p:cNvSpPr>
          <p:nvPr>
            <p:ph type="ftr" sz="quarter" idx="11"/>
          </p:nvPr>
        </p:nvSpPr>
        <p:spPr>
          <a:xfrm>
            <a:off x="4038600" y="6356352"/>
            <a:ext cx="4114800" cy="365125"/>
          </a:xfrm>
          <a:prstGeom prst="rect">
            <a:avLst/>
          </a:prstGeom>
        </p:spPr>
        <p:txBody>
          <a:bodyPr/>
          <a:lstStyle>
            <a:lvl1pPr>
              <a:defRPr b="0" i="0">
                <a:latin typeface="Gill Sans MT" panose="020B0502020104020203" pitchFamily="34" charset="77"/>
              </a:defRPr>
            </a:lvl1pPr>
          </a:lstStyle>
          <a:p>
            <a:endParaRPr lang="en-US" dirty="0"/>
          </a:p>
        </p:txBody>
      </p:sp>
      <p:sp>
        <p:nvSpPr>
          <p:cNvPr id="5" name="Slide Number Placeholder 4">
            <a:extLst>
              <a:ext uri="{FF2B5EF4-FFF2-40B4-BE49-F238E27FC236}">
                <a16:creationId xmlns:a16="http://schemas.microsoft.com/office/drawing/2014/main" id="{AC055B69-D13B-254B-B189-3A1C9E9C235E}"/>
              </a:ext>
            </a:extLst>
          </p:cNvPr>
          <p:cNvSpPr>
            <a:spLocks noGrp="1"/>
          </p:cNvSpPr>
          <p:nvPr>
            <p:ph type="sldNum" sz="quarter" idx="12"/>
          </p:nvPr>
        </p:nvSpPr>
        <p:spPr>
          <a:xfrm>
            <a:off x="8610600" y="6356352"/>
            <a:ext cx="2743200" cy="365125"/>
          </a:xfrm>
          <a:prstGeom prst="rect">
            <a:avLst/>
          </a:prstGeom>
        </p:spPr>
        <p:txBody>
          <a:bodyPr/>
          <a:lstStyle>
            <a:lvl1pPr>
              <a:defRPr b="0" i="0">
                <a:latin typeface="Gill Sans MT" panose="020B0502020104020203" pitchFamily="34" charset="77"/>
              </a:defRPr>
            </a:lvl1pPr>
          </a:lstStyle>
          <a:p>
            <a:fld id="{A3154076-FA9A-0341-9B05-68AB96BCB1CF}" type="slidenum">
              <a:rPr lang="en-US" smtClean="0"/>
              <a:pPr/>
              <a:t>‹#›</a:t>
            </a:fld>
            <a:endParaRPr lang="en-US" dirty="0"/>
          </a:p>
        </p:txBody>
      </p:sp>
    </p:spTree>
    <p:extLst>
      <p:ext uri="{BB962C8B-B14F-4D97-AF65-F5344CB8AC3E}">
        <p14:creationId xmlns:p14="http://schemas.microsoft.com/office/powerpoint/2010/main" val="128188342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2_Title + content">
    <p:bg>
      <p:bgRef idx="1001">
        <a:schemeClr val="bg1"/>
      </p:bgRef>
    </p:bg>
    <p:spTree>
      <p:nvGrpSpPr>
        <p:cNvPr id="1" name=""/>
        <p:cNvGrpSpPr/>
        <p:nvPr/>
      </p:nvGrpSpPr>
      <p:grpSpPr>
        <a:xfrm>
          <a:off x="0" y="0"/>
          <a:ext cx="0" cy="0"/>
          <a:chOff x="0" y="0"/>
          <a:chExt cx="0" cy="0"/>
        </a:xfrm>
      </p:grpSpPr>
      <p:sp>
        <p:nvSpPr>
          <p:cNvPr id="9" name="Content Placeholder 8"/>
          <p:cNvSpPr>
            <a:spLocks noGrp="1"/>
          </p:cNvSpPr>
          <p:nvPr>
            <p:ph sz="quarter" idx="18"/>
          </p:nvPr>
        </p:nvSpPr>
        <p:spPr>
          <a:xfrm>
            <a:off x="431800" y="1701801"/>
            <a:ext cx="11328400" cy="4292601"/>
          </a:xfrm>
        </p:spPr>
        <p:txBody>
          <a:bodyPr bIns="108000"/>
          <a:lstStyle>
            <a:lvl1pPr>
              <a:defRPr sz="1867" b="0" i="0"/>
            </a:lvl1pPr>
            <a:lvl2pPr>
              <a:defRPr sz="1867" b="0" i="0"/>
            </a:lvl2pPr>
            <a:lvl3pPr>
              <a:defRPr sz="1867" b="0" i="0"/>
            </a:lvl3pPr>
            <a:lvl4pPr>
              <a:defRPr sz="1867" b="0" i="0"/>
            </a:lvl4pPr>
            <a:lvl5pPr>
              <a:defRPr sz="1867" b="0" i="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 name="Slide Number Placeholder 5">
            <a:extLst>
              <a:ext uri="{FF2B5EF4-FFF2-40B4-BE49-F238E27FC236}">
                <a16:creationId xmlns:a16="http://schemas.microsoft.com/office/drawing/2014/main" id="{A6E21653-DE14-DE43-94AF-0C407869B4B8}"/>
              </a:ext>
            </a:extLst>
          </p:cNvPr>
          <p:cNvSpPr txBox="1">
            <a:spLocks/>
          </p:cNvSpPr>
          <p:nvPr userDrawn="1"/>
        </p:nvSpPr>
        <p:spPr bwMode="gray">
          <a:xfrm>
            <a:off x="5816603" y="6355625"/>
            <a:ext cx="558795" cy="379387"/>
          </a:xfrm>
          <a:prstGeom prst="rect">
            <a:avLst/>
          </a:prstGeom>
        </p:spPr>
        <p:txBody>
          <a:bodyPr vert="horz" lIns="0" tIns="0" rIns="0" bIns="0" rtlCol="0" anchor="ctr"/>
          <a:lstStyle>
            <a:defPPr>
              <a:defRPr lang="en-US"/>
            </a:defPPr>
            <a:lvl1pPr marL="0" algn="ctr" defTabSz="914400" rtl="0" eaLnBrk="1" latinLnBrk="0" hangingPunct="1">
              <a:defRPr sz="1200" b="0" i="0" kern="1200">
                <a:solidFill>
                  <a:schemeClr val="tx1"/>
                </a:solidFill>
                <a:latin typeface="Gill Sans MT" panose="020B0502020104020203" pitchFamily="34" charset="0"/>
                <a:ea typeface="+mn-ea"/>
                <a:cs typeface="Calibri Light" panose="020F03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64A5E8-231D-4523-AD58-CD6F1C7AD478}" type="slidenum">
              <a:rPr lang="en-GB" sz="1200" smtClean="0"/>
              <a:pPr/>
              <a:t>‹#›</a:t>
            </a:fld>
            <a:endParaRPr lang="en-GB" sz="1200" dirty="0"/>
          </a:p>
        </p:txBody>
      </p:sp>
      <p:sp>
        <p:nvSpPr>
          <p:cNvPr id="7" name="Title 6">
            <a:extLst>
              <a:ext uri="{FF2B5EF4-FFF2-40B4-BE49-F238E27FC236}">
                <a16:creationId xmlns:a16="http://schemas.microsoft.com/office/drawing/2014/main" id="{87D1D548-0896-9047-8083-5C9F7A977B0F}"/>
              </a:ext>
            </a:extLst>
          </p:cNvPr>
          <p:cNvSpPr>
            <a:spLocks noGrp="1"/>
          </p:cNvSpPr>
          <p:nvPr>
            <p:ph type="title"/>
          </p:nvPr>
        </p:nvSpPr>
        <p:spPr/>
        <p:txBody>
          <a:bodyPr/>
          <a:lstStyle/>
          <a:p>
            <a:r>
              <a:rPr lang="en-GB"/>
              <a:t>Click to edit Master title style</a:t>
            </a:r>
          </a:p>
        </p:txBody>
      </p:sp>
    </p:spTree>
    <p:extLst>
      <p:ext uri="{BB962C8B-B14F-4D97-AF65-F5344CB8AC3E}">
        <p14:creationId xmlns:p14="http://schemas.microsoft.com/office/powerpoint/2010/main" val="23075684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4_Title + content">
    <p:bg>
      <p:bgRef idx="1001">
        <a:schemeClr val="bg1"/>
      </p:bgRef>
    </p:bg>
    <p:spTree>
      <p:nvGrpSpPr>
        <p:cNvPr id="1" name=""/>
        <p:cNvGrpSpPr/>
        <p:nvPr/>
      </p:nvGrpSpPr>
      <p:grpSpPr>
        <a:xfrm>
          <a:off x="0" y="0"/>
          <a:ext cx="0" cy="0"/>
          <a:chOff x="0" y="0"/>
          <a:chExt cx="0" cy="0"/>
        </a:xfrm>
      </p:grpSpPr>
      <p:sp>
        <p:nvSpPr>
          <p:cNvPr id="9" name="Content Placeholder 8"/>
          <p:cNvSpPr>
            <a:spLocks noGrp="1"/>
          </p:cNvSpPr>
          <p:nvPr>
            <p:ph sz="quarter" idx="18"/>
          </p:nvPr>
        </p:nvSpPr>
        <p:spPr>
          <a:xfrm>
            <a:off x="431801" y="1282700"/>
            <a:ext cx="11328400" cy="4292601"/>
          </a:xfrm>
        </p:spPr>
        <p:txBody>
          <a:bodyPr bIns="108000"/>
          <a:lstStyle>
            <a:lvl1pPr>
              <a:defRPr sz="1867" b="0" i="0"/>
            </a:lvl1pPr>
            <a:lvl2pPr>
              <a:defRPr sz="1867" b="0" i="0"/>
            </a:lvl2pPr>
            <a:lvl3pPr>
              <a:defRPr sz="1867" b="0" i="0"/>
            </a:lvl3pPr>
            <a:lvl4pPr>
              <a:defRPr sz="1867" b="0" i="0"/>
            </a:lvl4pPr>
            <a:lvl5pPr>
              <a:defRPr sz="1867" b="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1">
            <a:extLst>
              <a:ext uri="{FF2B5EF4-FFF2-40B4-BE49-F238E27FC236}">
                <a16:creationId xmlns:a16="http://schemas.microsoft.com/office/drawing/2014/main" id="{872C96C7-302E-044D-880E-ED799E17D2AD}"/>
              </a:ext>
            </a:extLst>
          </p:cNvPr>
          <p:cNvSpPr>
            <a:spLocks noGrp="1"/>
          </p:cNvSpPr>
          <p:nvPr>
            <p:ph type="title"/>
          </p:nvPr>
        </p:nvSpPr>
        <p:spPr/>
        <p:txBody>
          <a:bodyPr/>
          <a:lstStyle>
            <a:lvl1pPr>
              <a:defRPr b="0" i="0"/>
            </a:lvl1pPr>
          </a:lstStyle>
          <a:p>
            <a:r>
              <a:rPr lang="en-GB"/>
              <a:t>Click to edit Master title style</a:t>
            </a:r>
            <a:endParaRPr lang="en-US"/>
          </a:p>
        </p:txBody>
      </p:sp>
      <p:sp>
        <p:nvSpPr>
          <p:cNvPr id="4" name="Slide Number Placeholder 5">
            <a:extLst>
              <a:ext uri="{FF2B5EF4-FFF2-40B4-BE49-F238E27FC236}">
                <a16:creationId xmlns:a16="http://schemas.microsoft.com/office/drawing/2014/main" id="{2A0DC45B-4DB9-D044-A23B-854FA8C593C6}"/>
              </a:ext>
            </a:extLst>
          </p:cNvPr>
          <p:cNvSpPr>
            <a:spLocks noGrp="1"/>
          </p:cNvSpPr>
          <p:nvPr>
            <p:ph type="sldNum" sz="quarter" idx="4"/>
          </p:nvPr>
        </p:nvSpPr>
        <p:spPr bwMode="gray">
          <a:xfrm>
            <a:off x="5810655" y="6252635"/>
            <a:ext cx="558795" cy="605365"/>
          </a:xfrm>
          <a:prstGeom prst="rect">
            <a:avLst/>
          </a:prstGeom>
        </p:spPr>
        <p:txBody>
          <a:bodyPr vert="horz" lIns="0" tIns="0" rIns="0" bIns="0" rtlCol="0" anchor="ctr"/>
          <a:lstStyle>
            <a:lvl1pPr algn="ctr">
              <a:defRPr sz="1200" b="0" i="0">
                <a:solidFill>
                  <a:schemeClr val="tx1"/>
                </a:solidFill>
                <a:latin typeface="Gill Sans MT" panose="020B0502020104020203" pitchFamily="34" charset="0"/>
                <a:cs typeface="Calibri Light" panose="020F0302020204030204" pitchFamily="34" charset="0"/>
              </a:defRPr>
            </a:lvl1pPr>
          </a:lstStyle>
          <a:p>
            <a:fld id="{FA64A5E8-231D-4523-AD58-CD6F1C7AD478}" type="slidenum">
              <a:rPr lang="en-GB" smtClean="0"/>
              <a:pPr/>
              <a:t>‹#›</a:t>
            </a:fld>
            <a:endParaRPr lang="en-GB" dirty="0"/>
          </a:p>
        </p:txBody>
      </p:sp>
    </p:spTree>
    <p:extLst>
      <p:ext uri="{BB962C8B-B14F-4D97-AF65-F5344CB8AC3E}">
        <p14:creationId xmlns:p14="http://schemas.microsoft.com/office/powerpoint/2010/main" val="3576972273"/>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9679CF-9132-B7D8-A91C-039B2D63EA6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BB2E7D5A-A4F4-8FE0-29E9-19849E511D7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9A5DE31-BD26-3752-3D44-8899D62D7508}"/>
              </a:ext>
            </a:extLst>
          </p:cNvPr>
          <p:cNvSpPr>
            <a:spLocks noGrp="1"/>
          </p:cNvSpPr>
          <p:nvPr>
            <p:ph type="dt" sz="half" idx="10"/>
          </p:nvPr>
        </p:nvSpPr>
        <p:spPr/>
        <p:txBody>
          <a:bodyPr/>
          <a:lstStyle/>
          <a:p>
            <a:fld id="{4045FC8E-17C9-48BC-B953-4D6F1EE16E5A}" type="datetimeFigureOut">
              <a:rPr lang="en-GB" smtClean="0"/>
              <a:t>23/11/2022</a:t>
            </a:fld>
            <a:endParaRPr lang="en-GB" dirty="0"/>
          </a:p>
        </p:txBody>
      </p:sp>
      <p:sp>
        <p:nvSpPr>
          <p:cNvPr id="5" name="Footer Placeholder 4">
            <a:extLst>
              <a:ext uri="{FF2B5EF4-FFF2-40B4-BE49-F238E27FC236}">
                <a16:creationId xmlns:a16="http://schemas.microsoft.com/office/drawing/2014/main" id="{568D4E2B-7FBC-B2A9-C6EC-7E90630A8495}"/>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A910DA73-5317-CBD8-9308-D440D9F68098}"/>
              </a:ext>
            </a:extLst>
          </p:cNvPr>
          <p:cNvSpPr>
            <a:spLocks noGrp="1"/>
          </p:cNvSpPr>
          <p:nvPr>
            <p:ph type="sldNum" sz="quarter" idx="12"/>
          </p:nvPr>
        </p:nvSpPr>
        <p:spPr/>
        <p:txBody>
          <a:bodyPr/>
          <a:lstStyle/>
          <a:p>
            <a:fld id="{E3E8D7B4-2107-4905-870A-571D8B319633}" type="slidenum">
              <a:rPr lang="en-GB" smtClean="0"/>
              <a:t>‹#›</a:t>
            </a:fld>
            <a:endParaRPr lang="en-GB" dirty="0"/>
          </a:p>
        </p:txBody>
      </p:sp>
    </p:spTree>
    <p:extLst>
      <p:ext uri="{BB962C8B-B14F-4D97-AF65-F5344CB8AC3E}">
        <p14:creationId xmlns:p14="http://schemas.microsoft.com/office/powerpoint/2010/main" val="343088185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1E4B92E7-54FD-B442-B81A-98A45ABB1336}"/>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FA758157-CCA0-AC49-8285-B33C7A021435}"/>
              </a:ext>
            </a:extLst>
          </p:cNvPr>
          <p:cNvSpPr>
            <a:spLocks noGrp="1"/>
          </p:cNvSpPr>
          <p:nvPr>
            <p:ph type="sldNum" sz="quarter" idx="12"/>
          </p:nvPr>
        </p:nvSpPr>
        <p:spPr/>
        <p:txBody>
          <a:bodyPr/>
          <a:lstStyle/>
          <a:p>
            <a:fld id="{9024496F-6491-5D4F-B285-FBFB0F2D2345}" type="slidenum">
              <a:rPr lang="en-US" smtClean="0"/>
              <a:t>‹#›</a:t>
            </a:fld>
            <a:endParaRPr lang="en-US" dirty="0"/>
          </a:p>
        </p:txBody>
      </p:sp>
      <p:sp>
        <p:nvSpPr>
          <p:cNvPr id="5" name="Title Placeholder 1">
            <a:extLst>
              <a:ext uri="{FF2B5EF4-FFF2-40B4-BE49-F238E27FC236}">
                <a16:creationId xmlns:a16="http://schemas.microsoft.com/office/drawing/2014/main" id="{0B03D066-6F69-5E4B-BB45-D20DE011667A}"/>
              </a:ext>
            </a:extLst>
          </p:cNvPr>
          <p:cNvSpPr>
            <a:spLocks noGrp="1"/>
          </p:cNvSpPr>
          <p:nvPr>
            <p:ph type="title"/>
          </p:nvPr>
        </p:nvSpPr>
        <p:spPr>
          <a:xfrm>
            <a:off x="288758" y="136525"/>
            <a:ext cx="11464759" cy="751139"/>
          </a:xfrm>
          <a:prstGeom prst="rect">
            <a:avLst/>
          </a:prstGeom>
        </p:spPr>
        <p:txBody>
          <a:bodyPr vert="horz" lIns="91440" tIns="45720" rIns="91440" bIns="45720" rtlCol="0" anchor="ctr">
            <a:noAutofit/>
          </a:bodyPr>
          <a:lstStyle/>
          <a:p>
            <a:r>
              <a:rPr lang="en-US"/>
              <a:t>Click to edit Master title style</a:t>
            </a:r>
          </a:p>
        </p:txBody>
      </p:sp>
      <p:sp>
        <p:nvSpPr>
          <p:cNvPr id="6" name="Text Placeholder 2">
            <a:extLst>
              <a:ext uri="{FF2B5EF4-FFF2-40B4-BE49-F238E27FC236}">
                <a16:creationId xmlns:a16="http://schemas.microsoft.com/office/drawing/2014/main" id="{20B951FF-DB40-9946-B377-0F6ACD61523C}"/>
              </a:ext>
            </a:extLst>
          </p:cNvPr>
          <p:cNvSpPr>
            <a:spLocks noGrp="1"/>
          </p:cNvSpPr>
          <p:nvPr>
            <p:ph idx="1"/>
          </p:nvPr>
        </p:nvSpPr>
        <p:spPr>
          <a:xfrm>
            <a:off x="320845" y="1101561"/>
            <a:ext cx="10936705" cy="5075407"/>
          </a:xfrm>
          <a:prstGeom prst="rect">
            <a:avLst/>
          </a:prstGeom>
        </p:spPr>
        <p:txBody>
          <a:bodyPr vert="horz" lIns="91440" tIns="45720" rIns="91440" bIns="4572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5012354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B3E5C04-0E38-4948-92ED-918710C92E8C}" type="datetimeFigureOut">
              <a:rPr lang="en-GB" smtClean="0"/>
              <a:t>23/11/2022</a:t>
            </a:fld>
            <a:endParaRPr lang="en-GB" dirty="0"/>
          </a:p>
        </p:txBody>
      </p:sp>
      <p:sp>
        <p:nvSpPr>
          <p:cNvPr id="5" name="Footer Placeholder 4"/>
          <p:cNvSpPr>
            <a:spLocks noGrp="1"/>
          </p:cNvSpPr>
          <p:nvPr>
            <p:ph type="ftr" sz="quarter" idx="11"/>
            <p:custDataLst>
              <p:tags r:id="rId1"/>
            </p:custDataLst>
          </p:nvPr>
        </p:nvSpPr>
        <p:spPr/>
        <p:txBody>
          <a:bodyPr/>
          <a:lstStyle>
            <a:lvl1pPr>
              <a:defRPr lang="en-GB" sz="800" b="0" i="0" u="none">
                <a:solidFill>
                  <a:srgbClr val="A5A5A5"/>
                </a:solidFill>
                <a:latin typeface="Calibri" panose="020F0502020204030204" pitchFamily="34" charset="0"/>
              </a:defRPr>
            </a:lvl1pPr>
          </a:lstStyle>
          <a:p>
            <a:r>
              <a:rPr lang="en-GB" dirty="0"/>
              <a:t>ISS Classification -</a:t>
            </a:r>
            <a:r>
              <a:rPr lang="en-GB" dirty="0">
                <a:solidFill>
                  <a:srgbClr val="000000"/>
                </a:solidFill>
              </a:rPr>
              <a:t> </a:t>
            </a:r>
            <a:r>
              <a:rPr lang="en-GB" dirty="0">
                <a:solidFill>
                  <a:srgbClr val="00C000"/>
                </a:solidFill>
              </a:rPr>
              <a:t>Unrestricted</a:t>
            </a:r>
          </a:p>
        </p:txBody>
      </p:sp>
      <p:sp>
        <p:nvSpPr>
          <p:cNvPr id="6" name="Slide Number Placeholder 5"/>
          <p:cNvSpPr>
            <a:spLocks noGrp="1"/>
          </p:cNvSpPr>
          <p:nvPr>
            <p:ph type="sldNum" sz="quarter" idx="12"/>
          </p:nvPr>
        </p:nvSpPr>
        <p:spPr/>
        <p:txBody>
          <a:bodyPr/>
          <a:lstStyle/>
          <a:p>
            <a:fld id="{6537716E-2D83-4205-A9B8-B9CC32BDF81C}" type="slidenum">
              <a:rPr lang="en-GB" smtClean="0"/>
              <a:t>‹#›</a:t>
            </a:fld>
            <a:endParaRPr lang="en-GB" dirty="0"/>
          </a:p>
        </p:txBody>
      </p:sp>
    </p:spTree>
    <p:extLst>
      <p:ext uri="{BB962C8B-B14F-4D97-AF65-F5344CB8AC3E}">
        <p14:creationId xmlns:p14="http://schemas.microsoft.com/office/powerpoint/2010/main" val="20192184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_Title + content">
    <p:spTree>
      <p:nvGrpSpPr>
        <p:cNvPr id="1" name=""/>
        <p:cNvGrpSpPr/>
        <p:nvPr/>
      </p:nvGrpSpPr>
      <p:grpSpPr>
        <a:xfrm>
          <a:off x="0" y="0"/>
          <a:ext cx="0" cy="0"/>
          <a:chOff x="0" y="0"/>
          <a:chExt cx="0" cy="0"/>
        </a:xfrm>
      </p:grpSpPr>
      <p:sp>
        <p:nvSpPr>
          <p:cNvPr id="9" name="Content Placeholder 8"/>
          <p:cNvSpPr>
            <a:spLocks noGrp="1"/>
          </p:cNvSpPr>
          <p:nvPr>
            <p:ph sz="quarter" idx="18"/>
          </p:nvPr>
        </p:nvSpPr>
        <p:spPr>
          <a:xfrm>
            <a:off x="457200" y="1701803"/>
            <a:ext cx="11328400" cy="4258732"/>
          </a:xfrm>
        </p:spPr>
        <p:txBody>
          <a:bodyPr bIns="108000"/>
          <a:lstStyle>
            <a:lvl1pPr>
              <a:defRPr sz="1867"/>
            </a:lvl1pPr>
            <a:lvl2pPr>
              <a:defRPr sz="1867"/>
            </a:lvl2pPr>
            <a:lvl3pPr>
              <a:defRPr sz="1867"/>
            </a:lvl3pPr>
            <a:lvl4pPr>
              <a:defRPr sz="1867"/>
            </a:lvl4pPr>
            <a:lvl5pPr>
              <a:defRPr sz="18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Title 2">
            <a:extLst>
              <a:ext uri="{FF2B5EF4-FFF2-40B4-BE49-F238E27FC236}">
                <a16:creationId xmlns:a16="http://schemas.microsoft.com/office/drawing/2014/main" id="{EE2DA737-8CAB-4E91-8CF6-52800158DCCA}"/>
              </a:ext>
            </a:extLst>
          </p:cNvPr>
          <p:cNvSpPr>
            <a:spLocks noGrp="1"/>
          </p:cNvSpPr>
          <p:nvPr>
            <p:ph type="title" hasCustomPrompt="1"/>
          </p:nvPr>
        </p:nvSpPr>
        <p:spPr/>
        <p:txBody>
          <a:bodyPr/>
          <a:lstStyle>
            <a:lvl1pPr algn="l">
              <a:defRPr>
                <a:solidFill>
                  <a:srgbClr val="5B1F69"/>
                </a:solidFill>
              </a:defRPr>
            </a:lvl1pPr>
          </a:lstStyle>
          <a:p>
            <a:r>
              <a:rPr lang="en-US"/>
              <a:t>Slide title here</a:t>
            </a:r>
            <a:endParaRPr lang="en-GB"/>
          </a:p>
        </p:txBody>
      </p:sp>
      <p:sp>
        <p:nvSpPr>
          <p:cNvPr id="12" name="Slide Number Placeholder 5">
            <a:extLst>
              <a:ext uri="{FF2B5EF4-FFF2-40B4-BE49-F238E27FC236}">
                <a16:creationId xmlns:a16="http://schemas.microsoft.com/office/drawing/2014/main" id="{EB2EAC10-4E1F-8445-9804-CA3039236D0A}"/>
              </a:ext>
            </a:extLst>
          </p:cNvPr>
          <p:cNvSpPr>
            <a:spLocks noGrp="1"/>
          </p:cNvSpPr>
          <p:nvPr>
            <p:ph type="sldNum" sz="quarter" idx="4"/>
          </p:nvPr>
        </p:nvSpPr>
        <p:spPr bwMode="gray">
          <a:xfrm>
            <a:off x="11355152" y="6483646"/>
            <a:ext cx="836848" cy="374356"/>
          </a:xfrm>
          <a:prstGeom prst="rect">
            <a:avLst/>
          </a:prstGeom>
        </p:spPr>
        <p:txBody>
          <a:bodyPr vert="horz" lIns="0" tIns="0" rIns="0" bIns="0" rtlCol="0" anchor="ctr"/>
          <a:lstStyle>
            <a:lvl1pPr algn="ctr">
              <a:defRPr sz="933">
                <a:solidFill>
                  <a:schemeClr val="tx2">
                    <a:lumMod val="50000"/>
                  </a:schemeClr>
                </a:solidFill>
                <a:latin typeface="Gill Sans MT" panose="020B0502020104020203" pitchFamily="34" charset="0"/>
                <a:cs typeface="Calibri Light" panose="020F0302020204030204" pitchFamily="34" charset="0"/>
              </a:defRPr>
            </a:lvl1pPr>
          </a:lstStyle>
          <a:p>
            <a:fld id="{FA64A5E8-231D-4523-AD58-CD6F1C7AD478}" type="slidenum">
              <a:rPr lang="en-GB" smtClean="0"/>
              <a:pPr/>
              <a:t>‹#›</a:t>
            </a:fld>
            <a:endParaRPr lang="en-GB" dirty="0"/>
          </a:p>
        </p:txBody>
      </p:sp>
    </p:spTree>
    <p:extLst>
      <p:ext uri="{BB962C8B-B14F-4D97-AF65-F5344CB8AC3E}">
        <p14:creationId xmlns:p14="http://schemas.microsoft.com/office/powerpoint/2010/main" val="3347833026"/>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3_Title + content">
    <p:bg>
      <p:bgRef idx="1001">
        <a:schemeClr val="bg1"/>
      </p:bgRef>
    </p:bg>
    <p:spTree>
      <p:nvGrpSpPr>
        <p:cNvPr id="1" name=""/>
        <p:cNvGrpSpPr/>
        <p:nvPr/>
      </p:nvGrpSpPr>
      <p:grpSpPr>
        <a:xfrm>
          <a:off x="0" y="0"/>
          <a:ext cx="0" cy="0"/>
          <a:chOff x="0" y="0"/>
          <a:chExt cx="0" cy="0"/>
        </a:xfrm>
      </p:grpSpPr>
      <p:sp>
        <p:nvSpPr>
          <p:cNvPr id="10" name="Slide Number Placeholder 5">
            <a:extLst>
              <a:ext uri="{FF2B5EF4-FFF2-40B4-BE49-F238E27FC236}">
                <a16:creationId xmlns:a16="http://schemas.microsoft.com/office/drawing/2014/main" id="{A6E21653-DE14-DE43-94AF-0C407869B4B8}"/>
              </a:ext>
            </a:extLst>
          </p:cNvPr>
          <p:cNvSpPr txBox="1">
            <a:spLocks/>
          </p:cNvSpPr>
          <p:nvPr userDrawn="1"/>
        </p:nvSpPr>
        <p:spPr bwMode="gray">
          <a:xfrm>
            <a:off x="5816604" y="6355625"/>
            <a:ext cx="558795" cy="379387"/>
          </a:xfrm>
          <a:prstGeom prst="rect">
            <a:avLst/>
          </a:prstGeom>
        </p:spPr>
        <p:txBody>
          <a:bodyPr vert="horz" lIns="0" tIns="0" rIns="0" bIns="0" rtlCol="0" anchor="ctr"/>
          <a:lstStyle>
            <a:defPPr>
              <a:defRPr lang="en-US"/>
            </a:defPPr>
            <a:lvl1pPr marL="0" algn="ctr" defTabSz="914400" rtl="0" eaLnBrk="1" latinLnBrk="0" hangingPunct="1">
              <a:defRPr sz="1200" b="0" i="0" kern="1200">
                <a:solidFill>
                  <a:schemeClr val="tx1"/>
                </a:solidFill>
                <a:latin typeface="Gill Sans MT" panose="020B0502020104020203" pitchFamily="34" charset="0"/>
                <a:ea typeface="+mn-ea"/>
                <a:cs typeface="Calibri Light" panose="020F03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64A5E8-231D-4523-AD58-CD6F1C7AD478}" type="slidenum">
              <a:rPr lang="en-GB" sz="1200" smtClean="0"/>
              <a:pPr/>
              <a:t>‹#›</a:t>
            </a:fld>
            <a:endParaRPr lang="en-GB" sz="1200" dirty="0"/>
          </a:p>
        </p:txBody>
      </p:sp>
      <p:sp>
        <p:nvSpPr>
          <p:cNvPr id="7" name="Title 6">
            <a:extLst>
              <a:ext uri="{FF2B5EF4-FFF2-40B4-BE49-F238E27FC236}">
                <a16:creationId xmlns:a16="http://schemas.microsoft.com/office/drawing/2014/main" id="{87D1D548-0896-9047-8083-5C9F7A977B0F}"/>
              </a:ext>
            </a:extLst>
          </p:cNvPr>
          <p:cNvSpPr>
            <a:spLocks noGrp="1"/>
          </p:cNvSpPr>
          <p:nvPr>
            <p:ph type="title"/>
          </p:nvPr>
        </p:nvSpPr>
        <p:spPr/>
        <p:txBody>
          <a:bodyPr/>
          <a:lstStyle/>
          <a:p>
            <a:r>
              <a:rPr lang="en-GB"/>
              <a:t>Click to edit Master title style</a:t>
            </a:r>
          </a:p>
        </p:txBody>
      </p:sp>
    </p:spTree>
    <p:extLst>
      <p:ext uri="{BB962C8B-B14F-4D97-AF65-F5344CB8AC3E}">
        <p14:creationId xmlns:p14="http://schemas.microsoft.com/office/powerpoint/2010/main" val="977782913"/>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6B81EC9-7465-8C4C-8C9E-3FDDF0384C1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FE65A49-2B16-7C4F-BA49-5F09BBC1BF11}"/>
              </a:ext>
            </a:extLst>
          </p:cNvPr>
          <p:cNvSpPr>
            <a:spLocks noGrp="1"/>
          </p:cNvSpPr>
          <p:nvPr>
            <p:ph type="title" hasCustomPrompt="1"/>
          </p:nvPr>
        </p:nvSpPr>
        <p:spPr>
          <a:xfrm>
            <a:off x="474663" y="188178"/>
            <a:ext cx="5975499" cy="606775"/>
          </a:xfrm>
          <a:prstGeom prst="rect">
            <a:avLst/>
          </a:prstGeom>
        </p:spPr>
        <p:txBody>
          <a:bodyPr anchor="ctr"/>
          <a:lstStyle>
            <a:lvl1pPr>
              <a:defRPr sz="3000" b="0">
                <a:solidFill>
                  <a:srgbClr val="EA744D"/>
                </a:solidFill>
              </a:defRPr>
            </a:lvl1pPr>
          </a:lstStyle>
          <a:p>
            <a:r>
              <a:rPr lang="en-US"/>
              <a:t>Title Title</a:t>
            </a:r>
          </a:p>
        </p:txBody>
      </p:sp>
      <p:sp>
        <p:nvSpPr>
          <p:cNvPr id="7" name="Slide Number Placeholder 5">
            <a:extLst>
              <a:ext uri="{FF2B5EF4-FFF2-40B4-BE49-F238E27FC236}">
                <a16:creationId xmlns:a16="http://schemas.microsoft.com/office/drawing/2014/main" id="{6612C95A-71BF-784E-BB36-95FE47F089EC}"/>
              </a:ext>
            </a:extLst>
          </p:cNvPr>
          <p:cNvSpPr>
            <a:spLocks noGrp="1"/>
          </p:cNvSpPr>
          <p:nvPr>
            <p:ph type="sldNum" sz="quarter" idx="4"/>
          </p:nvPr>
        </p:nvSpPr>
        <p:spPr>
          <a:xfrm>
            <a:off x="5856195" y="6102049"/>
            <a:ext cx="479612" cy="288796"/>
          </a:xfrm>
          <a:prstGeom prst="rect">
            <a:avLst/>
          </a:prstGeom>
        </p:spPr>
        <p:txBody>
          <a:bodyPr/>
          <a:lstStyle>
            <a:lvl1pPr algn="l">
              <a:defRPr sz="1200">
                <a:solidFill>
                  <a:schemeClr val="tx1">
                    <a:lumMod val="95000"/>
                    <a:lumOff val="5000"/>
                  </a:schemeClr>
                </a:solidFill>
              </a:defRPr>
            </a:lvl1pPr>
          </a:lstStyle>
          <a:p>
            <a:fld id="{400F1FE6-D6C6-AF44-9E96-9E6801A54991}" type="slidenum">
              <a:rPr lang="en-US" smtClean="0"/>
              <a:pPr/>
              <a:t>‹#›</a:t>
            </a:fld>
            <a:endParaRPr lang="en-US" dirty="0"/>
          </a:p>
        </p:txBody>
      </p:sp>
      <p:sp>
        <p:nvSpPr>
          <p:cNvPr id="5" name="Text Placeholder 15">
            <a:extLst>
              <a:ext uri="{FF2B5EF4-FFF2-40B4-BE49-F238E27FC236}">
                <a16:creationId xmlns:a16="http://schemas.microsoft.com/office/drawing/2014/main" id="{ADDB06C1-C6C6-4627-A909-26730D128D88}"/>
              </a:ext>
            </a:extLst>
          </p:cNvPr>
          <p:cNvSpPr>
            <a:spLocks noGrp="1"/>
          </p:cNvSpPr>
          <p:nvPr>
            <p:ph type="body" sz="quarter" idx="12" hasCustomPrompt="1"/>
          </p:nvPr>
        </p:nvSpPr>
        <p:spPr>
          <a:xfrm>
            <a:off x="474663" y="1128713"/>
            <a:ext cx="11242416" cy="4500563"/>
          </a:xfrm>
          <a:prstGeom prst="rect">
            <a:avLst/>
          </a:prstGeom>
        </p:spPr>
        <p:txBody>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1800"/>
            </a:lvl1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Body Text Body Text Body Text Body Text Body Text Body Text Body Text Body Text Body Text Body Text Body Text Body Text Body Text Body Text Body Text Body Text Body Text Body Text Body Text Body Text Body Text Body Text Body Text Body Text</a:t>
            </a:r>
          </a:p>
        </p:txBody>
      </p:sp>
      <p:cxnSp>
        <p:nvCxnSpPr>
          <p:cNvPr id="8" name="Straight Connector 7">
            <a:extLst>
              <a:ext uri="{FF2B5EF4-FFF2-40B4-BE49-F238E27FC236}">
                <a16:creationId xmlns:a16="http://schemas.microsoft.com/office/drawing/2014/main" id="{6D98BD01-8586-46AC-878B-DE499384A473}"/>
              </a:ext>
            </a:extLst>
          </p:cNvPr>
          <p:cNvCxnSpPr>
            <a:cxnSpLocks/>
          </p:cNvCxnSpPr>
          <p:nvPr userDrawn="1"/>
        </p:nvCxnSpPr>
        <p:spPr>
          <a:xfrm>
            <a:off x="474663" y="919131"/>
            <a:ext cx="6851827" cy="0"/>
          </a:xfrm>
          <a:prstGeom prst="line">
            <a:avLst/>
          </a:prstGeom>
          <a:ln w="28575">
            <a:solidFill>
              <a:srgbClr val="EA744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60762094"/>
      </p:ext>
    </p:extLst>
  </p:cSld>
  <p:clrMapOvr>
    <a:masterClrMapping/>
  </p:clrMapOvr>
  <p:transition spd="slow">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20806D7-E89A-2949-A4AF-62B44193D49E}"/>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p:blipFill>
        <p:spPr>
          <a:xfrm>
            <a:off x="-1" y="0"/>
            <a:ext cx="12192000" cy="6858000"/>
          </a:xfrm>
          <a:prstGeom prst="rect">
            <a:avLst/>
          </a:prstGeom>
        </p:spPr>
      </p:pic>
      <p:sp>
        <p:nvSpPr>
          <p:cNvPr id="10" name="Slide Number Placeholder 5">
            <a:extLst>
              <a:ext uri="{FF2B5EF4-FFF2-40B4-BE49-F238E27FC236}">
                <a16:creationId xmlns:a16="http://schemas.microsoft.com/office/drawing/2014/main" id="{8ED005D7-4BBA-F64E-A99C-37F87DEE77C8}"/>
              </a:ext>
            </a:extLst>
          </p:cNvPr>
          <p:cNvSpPr>
            <a:spLocks noGrp="1"/>
          </p:cNvSpPr>
          <p:nvPr>
            <p:ph type="sldNum" sz="quarter" idx="12"/>
          </p:nvPr>
        </p:nvSpPr>
        <p:spPr>
          <a:xfrm>
            <a:off x="11024315" y="6419751"/>
            <a:ext cx="1167685" cy="365125"/>
          </a:xfrm>
          <a:prstGeom prst="rect">
            <a:avLst/>
          </a:prstGeom>
        </p:spPr>
        <p:txBody>
          <a:bodyPr anchor="ctr"/>
          <a:lstStyle>
            <a:lvl1pPr algn="ctr">
              <a:defRPr sz="1200" b="0" i="0">
                <a:solidFill>
                  <a:schemeClr val="bg1"/>
                </a:solidFill>
                <a:latin typeface="Gill Sans MT" panose="020B0502020104020203" pitchFamily="34" charset="77"/>
                <a:cs typeface="Gill Sans Light" panose="020B0302020104020203" pitchFamily="34" charset="-79"/>
              </a:defRPr>
            </a:lvl1pPr>
          </a:lstStyle>
          <a:p>
            <a:fld id="{DE7C0A58-C7F6-40DD-A2A7-99DEBCFDB0F4}" type="slidenum">
              <a:rPr lang="en-GB" smtClean="0"/>
              <a:pPr/>
              <a:t>‹#›</a:t>
            </a:fld>
            <a:endParaRPr lang="en-GB" dirty="0"/>
          </a:p>
        </p:txBody>
      </p:sp>
      <p:sp>
        <p:nvSpPr>
          <p:cNvPr id="11" name="Title 10">
            <a:extLst>
              <a:ext uri="{FF2B5EF4-FFF2-40B4-BE49-F238E27FC236}">
                <a16:creationId xmlns:a16="http://schemas.microsoft.com/office/drawing/2014/main" id="{5693087A-C41B-2E44-B546-6C3C1B201F72}"/>
              </a:ext>
            </a:extLst>
          </p:cNvPr>
          <p:cNvSpPr>
            <a:spLocks noGrp="1"/>
          </p:cNvSpPr>
          <p:nvPr>
            <p:ph type="title"/>
          </p:nvPr>
        </p:nvSpPr>
        <p:spPr>
          <a:xfrm>
            <a:off x="446050" y="327102"/>
            <a:ext cx="9426615" cy="564996"/>
          </a:xfrm>
          <a:prstGeom prst="rect">
            <a:avLst/>
          </a:prstGeom>
        </p:spPr>
        <p:txBody>
          <a:bodyPr anchor="ctr">
            <a:normAutofit/>
          </a:bodyPr>
          <a:lstStyle>
            <a:lvl1pPr>
              <a:lnSpc>
                <a:spcPct val="100000"/>
              </a:lnSpc>
              <a:defRPr sz="2800" b="0" i="0">
                <a:solidFill>
                  <a:srgbClr val="102D59"/>
                </a:solidFill>
                <a:latin typeface="Gill Sans MT" panose="020B0502020104020203" pitchFamily="34" charset="77"/>
                <a:cs typeface="Gill Sans" panose="020B0502020104020203" pitchFamily="34" charset="-79"/>
              </a:defRPr>
            </a:lvl1pPr>
          </a:lstStyle>
          <a:p>
            <a:r>
              <a:rPr lang="en-US"/>
              <a:t>Click to edit Master title style</a:t>
            </a:r>
            <a:endParaRPr lang="en-GB"/>
          </a:p>
        </p:txBody>
      </p:sp>
    </p:spTree>
    <p:extLst>
      <p:ext uri="{BB962C8B-B14F-4D97-AF65-F5344CB8AC3E}">
        <p14:creationId xmlns:p14="http://schemas.microsoft.com/office/powerpoint/2010/main" val="245508191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Cover 01">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FE817A0-65B0-44B2-B1C4-02F886A5ACFA}"/>
              </a:ext>
            </a:extLst>
          </p:cNvPr>
          <p:cNvSpPr/>
          <p:nvPr userDrawn="1"/>
        </p:nvSpPr>
        <p:spPr bwMode="auto">
          <a:xfrm>
            <a:off x="-2401" y="-24421"/>
            <a:ext cx="12194401" cy="6882421"/>
          </a:xfrm>
          <a:prstGeom prst="rect">
            <a:avLst/>
          </a:prstGeom>
          <a:solidFill>
            <a:srgbClr val="F2F3EE"/>
          </a:solidFill>
          <a:ln w="12700" cap="flat" cmpd="sng" algn="ctr">
            <a:noFill/>
            <a:prstDash val="solid"/>
            <a:round/>
            <a:headEnd type="none" w="med" len="med"/>
            <a:tailEnd type="none" w="med" len="med"/>
          </a:ln>
          <a:effectLst/>
        </p:spPr>
        <p:txBody>
          <a:bodyPr rot="0" spcFirstLastPara="0" vertOverflow="overflow" horzOverflow="overflow" vert="horz" wrap="none" lIns="121920" tIns="60960" rIns="121920" bIns="60960" numCol="1" spcCol="0" rtlCol="0" fromWordArt="0" anchor="t" anchorCtr="0" forceAA="0" compatLnSpc="1">
            <a:prstTxWarp prst="textNoShape">
              <a:avLst/>
            </a:prstTxWarp>
            <a:noAutofit/>
          </a:bodyPr>
          <a:lstStyle/>
          <a:p>
            <a:pPr marL="0" marR="0" indent="0" algn="l" defTabSz="1219170" rtl="0" eaLnBrk="0" fontAlgn="base" latinLnBrk="0" hangingPunct="0">
              <a:lnSpc>
                <a:spcPct val="85000"/>
              </a:lnSpc>
              <a:spcBef>
                <a:spcPct val="0"/>
              </a:spcBef>
              <a:spcAft>
                <a:spcPts val="1600"/>
              </a:spcAft>
              <a:buClrTx/>
              <a:buSzTx/>
              <a:buFontTx/>
              <a:buNone/>
              <a:tabLst/>
            </a:pPr>
            <a:endParaRPr kumimoji="0" lang="en-GB" sz="2667" b="0" i="0" u="none" strike="noStrike" cap="none" normalizeH="0" baseline="0" dirty="0">
              <a:ln>
                <a:noFill/>
              </a:ln>
              <a:solidFill>
                <a:srgbClr val="5F5F5F"/>
              </a:solidFill>
              <a:effectLst/>
              <a:latin typeface="+mn-lt"/>
            </a:endParaRPr>
          </a:p>
        </p:txBody>
      </p:sp>
      <p:sp>
        <p:nvSpPr>
          <p:cNvPr id="2" name="Title 1"/>
          <p:cNvSpPr>
            <a:spLocks noGrp="1"/>
          </p:cNvSpPr>
          <p:nvPr>
            <p:ph type="ctrTitle" hasCustomPrompt="1"/>
          </p:nvPr>
        </p:nvSpPr>
        <p:spPr>
          <a:xfrm>
            <a:off x="431799" y="1225159"/>
            <a:ext cx="8401052" cy="1997155"/>
          </a:xfrm>
        </p:spPr>
        <p:txBody>
          <a:bodyPr tIns="0" anchor="b" anchorCtr="0">
            <a:noAutofit/>
          </a:bodyPr>
          <a:lstStyle>
            <a:lvl1pPr algn="l">
              <a:lnSpc>
                <a:spcPct val="80000"/>
              </a:lnSpc>
              <a:defRPr lang="en-US" sz="4800" b="0" dirty="0">
                <a:solidFill>
                  <a:schemeClr val="accent1"/>
                </a:solidFill>
                <a:latin typeface="Gill Sans MT" panose="020B0502020104020203" pitchFamily="34" charset="0"/>
                <a:cs typeface="Calibri" panose="020F0502020204030204" pitchFamily="34" charset="0"/>
              </a:defRPr>
            </a:lvl1pPr>
          </a:lstStyle>
          <a:p>
            <a:r>
              <a:rPr lang="en-US"/>
              <a:t>Add presentation title here</a:t>
            </a:r>
          </a:p>
        </p:txBody>
      </p:sp>
      <p:sp>
        <p:nvSpPr>
          <p:cNvPr id="15" name="Text Placeholder 3"/>
          <p:cNvSpPr>
            <a:spLocks noGrp="1"/>
          </p:cNvSpPr>
          <p:nvPr>
            <p:ph type="body" sz="quarter" idx="15" hasCustomPrompt="1"/>
          </p:nvPr>
        </p:nvSpPr>
        <p:spPr>
          <a:xfrm>
            <a:off x="431799" y="3158930"/>
            <a:ext cx="8401052" cy="742949"/>
          </a:xfrm>
        </p:spPr>
        <p:txBody>
          <a:bodyPr lIns="0" tIns="36000"/>
          <a:lstStyle>
            <a:lvl1pPr algn="l">
              <a:spcAft>
                <a:spcPts val="0"/>
              </a:spcAft>
              <a:defRPr sz="3200" b="0">
                <a:solidFill>
                  <a:schemeClr val="accent1"/>
                </a:solidFill>
                <a:latin typeface="Gill Sans MT" panose="020B0502020104020203" pitchFamily="34" charset="0"/>
                <a:cs typeface="Calibri Light" panose="020F0302020204030204" pitchFamily="34" charset="0"/>
              </a:defRPr>
            </a:lvl1pPr>
            <a:lvl2pPr algn="ctr">
              <a:defRPr/>
            </a:lvl2pPr>
            <a:lvl3pPr algn="ctr">
              <a:defRPr/>
            </a:lvl3pPr>
            <a:lvl4pPr algn="ctr">
              <a:defRPr/>
            </a:lvl4pPr>
            <a:lvl5pPr algn="ctr">
              <a:defRPr/>
            </a:lvl5pPr>
          </a:lstStyle>
          <a:p>
            <a:pPr lvl="0"/>
            <a:r>
              <a:rPr lang="en-US"/>
              <a:t>Add supporting title / information</a:t>
            </a:r>
            <a:endParaRPr lang="en-GB"/>
          </a:p>
        </p:txBody>
      </p:sp>
      <p:sp>
        <p:nvSpPr>
          <p:cNvPr id="14" name="Text Placeholder 13">
            <a:extLst>
              <a:ext uri="{FF2B5EF4-FFF2-40B4-BE49-F238E27FC236}">
                <a16:creationId xmlns:a16="http://schemas.microsoft.com/office/drawing/2014/main" id="{0276FF02-1B5D-4080-99BC-5E1CD633D4E9}"/>
              </a:ext>
            </a:extLst>
          </p:cNvPr>
          <p:cNvSpPr>
            <a:spLocks noGrp="1"/>
          </p:cNvSpPr>
          <p:nvPr>
            <p:ph type="body" sz="quarter" idx="16" hasCustomPrompt="1"/>
          </p:nvPr>
        </p:nvSpPr>
        <p:spPr>
          <a:xfrm>
            <a:off x="431800" y="4103846"/>
            <a:ext cx="5664201" cy="484717"/>
          </a:xfrm>
        </p:spPr>
        <p:txBody>
          <a:bodyPr anchor="b"/>
          <a:lstStyle>
            <a:lvl1pPr>
              <a:spcAft>
                <a:spcPts val="0"/>
              </a:spcAft>
              <a:defRPr sz="1867" b="0">
                <a:solidFill>
                  <a:schemeClr val="accent1"/>
                </a:solidFill>
              </a:defRPr>
            </a:lvl1pPr>
          </a:lstStyle>
          <a:p>
            <a:pPr lvl="0"/>
            <a:r>
              <a:rPr lang="en-US"/>
              <a:t>00 Month 0000</a:t>
            </a:r>
          </a:p>
        </p:txBody>
      </p:sp>
      <p:grpSp>
        <p:nvGrpSpPr>
          <p:cNvPr id="8" name="Group 7">
            <a:extLst>
              <a:ext uri="{FF2B5EF4-FFF2-40B4-BE49-F238E27FC236}">
                <a16:creationId xmlns:a16="http://schemas.microsoft.com/office/drawing/2014/main" id="{66DF3C36-84F8-4BE6-880C-879C37A829A9}"/>
              </a:ext>
            </a:extLst>
          </p:cNvPr>
          <p:cNvGrpSpPr>
            <a:grpSpLocks noChangeAspect="1"/>
          </p:cNvGrpSpPr>
          <p:nvPr userDrawn="1"/>
        </p:nvGrpSpPr>
        <p:grpSpPr>
          <a:xfrm>
            <a:off x="10651376" y="-24422"/>
            <a:ext cx="1231592" cy="1535316"/>
            <a:chOff x="8051652" y="-18316"/>
            <a:chExt cx="860573" cy="1072416"/>
          </a:xfrm>
        </p:grpSpPr>
        <p:sp>
          <p:nvSpPr>
            <p:cNvPr id="4" name="Rectangle 3">
              <a:extLst>
                <a:ext uri="{FF2B5EF4-FFF2-40B4-BE49-F238E27FC236}">
                  <a16:creationId xmlns:a16="http://schemas.microsoft.com/office/drawing/2014/main" id="{9E0CA6C6-57A3-449E-B8E3-801848C1DC81}"/>
                </a:ext>
              </a:extLst>
            </p:cNvPr>
            <p:cNvSpPr/>
            <p:nvPr userDrawn="1"/>
          </p:nvSpPr>
          <p:spPr bwMode="gray">
            <a:xfrm>
              <a:off x="8051652" y="-18316"/>
              <a:ext cx="860573" cy="1072416"/>
            </a:xfrm>
            <a:prstGeom prst="rect">
              <a:avLst/>
            </a:prstGeom>
            <a:solidFill>
              <a:schemeClr val="bg1"/>
            </a:solidFill>
            <a:ln w="12700" cap="flat" cmpd="sng" algn="ctr">
              <a:no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noAutofit/>
            </a:bodyPr>
            <a:lstStyle/>
            <a:p>
              <a:pPr marL="0" marR="0" indent="0" algn="l" defTabSz="1219170" rtl="0" eaLnBrk="0" fontAlgn="base" latinLnBrk="0" hangingPunct="0">
                <a:lnSpc>
                  <a:spcPct val="85000"/>
                </a:lnSpc>
                <a:spcBef>
                  <a:spcPct val="0"/>
                </a:spcBef>
                <a:spcAft>
                  <a:spcPts val="1600"/>
                </a:spcAft>
                <a:buClrTx/>
                <a:buSzTx/>
                <a:buFontTx/>
                <a:buNone/>
                <a:tabLst/>
              </a:pPr>
              <a:endParaRPr kumimoji="0" lang="en-GB" sz="2667" b="0" i="0" u="none" strike="noStrike" cap="none" normalizeH="0" baseline="0" dirty="0">
                <a:ln>
                  <a:noFill/>
                </a:ln>
                <a:solidFill>
                  <a:srgbClr val="5F5F5F"/>
                </a:solidFill>
                <a:effectLst/>
                <a:latin typeface="+mn-lt"/>
              </a:endParaRPr>
            </a:p>
          </p:txBody>
        </p:sp>
        <p:pic>
          <p:nvPicPr>
            <p:cNvPr id="7" name="Picture 6">
              <a:extLst>
                <a:ext uri="{FF2B5EF4-FFF2-40B4-BE49-F238E27FC236}">
                  <a16:creationId xmlns:a16="http://schemas.microsoft.com/office/drawing/2014/main" id="{356452EB-6AA1-4F4F-A30C-116DFD70C8DB}"/>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8196582" y="303922"/>
              <a:ext cx="570713" cy="614947"/>
            </a:xfrm>
            <a:prstGeom prst="rect">
              <a:avLst/>
            </a:prstGeom>
          </p:spPr>
        </p:pic>
      </p:grpSp>
      <p:pic>
        <p:nvPicPr>
          <p:cNvPr id="21" name="Picture 20">
            <a:extLst>
              <a:ext uri="{FF2B5EF4-FFF2-40B4-BE49-F238E27FC236}">
                <a16:creationId xmlns:a16="http://schemas.microsoft.com/office/drawing/2014/main" id="{8CEE982B-F6E6-4331-87A3-0C6B74277B0D}"/>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7095672" y="1206500"/>
            <a:ext cx="2964221" cy="4485955"/>
          </a:xfrm>
          <a:prstGeom prst="rect">
            <a:avLst/>
          </a:prstGeom>
        </p:spPr>
      </p:pic>
    </p:spTree>
    <p:extLst>
      <p:ext uri="{BB962C8B-B14F-4D97-AF65-F5344CB8AC3E}">
        <p14:creationId xmlns:p14="http://schemas.microsoft.com/office/powerpoint/2010/main" val="1106920628"/>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Cover 02 purpl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FE817A0-65B0-44B2-B1C4-02F886A5ACFA}"/>
              </a:ext>
            </a:extLst>
          </p:cNvPr>
          <p:cNvSpPr/>
          <p:nvPr userDrawn="1"/>
        </p:nvSpPr>
        <p:spPr bwMode="auto">
          <a:xfrm>
            <a:off x="-2401" y="-24421"/>
            <a:ext cx="12194401" cy="6882421"/>
          </a:xfrm>
          <a:prstGeom prst="rect">
            <a:avLst/>
          </a:prstGeom>
          <a:solidFill>
            <a:schemeClr val="accent1"/>
          </a:solidFill>
          <a:ln w="12700" cap="flat" cmpd="sng" algn="ctr">
            <a:noFill/>
            <a:prstDash val="solid"/>
            <a:round/>
            <a:headEnd type="none" w="med" len="med"/>
            <a:tailEnd type="none" w="med" len="med"/>
          </a:ln>
          <a:effectLst/>
        </p:spPr>
        <p:txBody>
          <a:bodyPr rot="0" spcFirstLastPara="0" vertOverflow="overflow" horzOverflow="overflow" vert="horz" wrap="none" lIns="121920" tIns="60960" rIns="121920" bIns="60960" numCol="1" spcCol="0" rtlCol="0" fromWordArt="0" anchor="t" anchorCtr="0" forceAA="0" compatLnSpc="1">
            <a:prstTxWarp prst="textNoShape">
              <a:avLst/>
            </a:prstTxWarp>
            <a:noAutofit/>
          </a:bodyPr>
          <a:lstStyle/>
          <a:p>
            <a:pPr marL="0" marR="0" indent="0" algn="l" defTabSz="1219170" rtl="0" eaLnBrk="0" fontAlgn="base" latinLnBrk="0" hangingPunct="0">
              <a:lnSpc>
                <a:spcPct val="85000"/>
              </a:lnSpc>
              <a:spcBef>
                <a:spcPct val="0"/>
              </a:spcBef>
              <a:spcAft>
                <a:spcPts val="1600"/>
              </a:spcAft>
              <a:buClrTx/>
              <a:buSzTx/>
              <a:buFontTx/>
              <a:buNone/>
              <a:tabLst/>
            </a:pPr>
            <a:endParaRPr kumimoji="0" lang="en-GB" sz="2667" b="0" i="0" u="none" strike="noStrike" cap="none" normalizeH="0" baseline="0" dirty="0">
              <a:ln>
                <a:noFill/>
              </a:ln>
              <a:solidFill>
                <a:srgbClr val="5F5F5F"/>
              </a:solidFill>
              <a:effectLst/>
              <a:latin typeface="+mn-lt"/>
            </a:endParaRPr>
          </a:p>
        </p:txBody>
      </p:sp>
      <p:sp>
        <p:nvSpPr>
          <p:cNvPr id="2" name="Title 1"/>
          <p:cNvSpPr>
            <a:spLocks noGrp="1"/>
          </p:cNvSpPr>
          <p:nvPr>
            <p:ph type="ctrTitle" hasCustomPrompt="1"/>
          </p:nvPr>
        </p:nvSpPr>
        <p:spPr>
          <a:xfrm>
            <a:off x="431799" y="1225159"/>
            <a:ext cx="8401052" cy="1997155"/>
          </a:xfrm>
        </p:spPr>
        <p:txBody>
          <a:bodyPr tIns="0" anchor="b" anchorCtr="0">
            <a:noAutofit/>
          </a:bodyPr>
          <a:lstStyle>
            <a:lvl1pPr algn="l">
              <a:lnSpc>
                <a:spcPct val="80000"/>
              </a:lnSpc>
              <a:defRPr lang="en-US" sz="4800" b="0" dirty="0">
                <a:solidFill>
                  <a:schemeClr val="bg1"/>
                </a:solidFill>
                <a:latin typeface="Gill Sans MT" panose="020B0502020104020203" pitchFamily="34" charset="0"/>
                <a:cs typeface="Calibri" panose="020F0502020204030204" pitchFamily="34" charset="0"/>
              </a:defRPr>
            </a:lvl1pPr>
          </a:lstStyle>
          <a:p>
            <a:r>
              <a:rPr lang="en-US"/>
              <a:t>Add presentation title here</a:t>
            </a:r>
          </a:p>
        </p:txBody>
      </p:sp>
      <p:sp>
        <p:nvSpPr>
          <p:cNvPr id="15" name="Text Placeholder 3"/>
          <p:cNvSpPr>
            <a:spLocks noGrp="1"/>
          </p:cNvSpPr>
          <p:nvPr>
            <p:ph type="body" sz="quarter" idx="15" hasCustomPrompt="1"/>
          </p:nvPr>
        </p:nvSpPr>
        <p:spPr>
          <a:xfrm>
            <a:off x="431799" y="3158930"/>
            <a:ext cx="8401052" cy="742949"/>
          </a:xfrm>
        </p:spPr>
        <p:txBody>
          <a:bodyPr lIns="0" tIns="36000"/>
          <a:lstStyle>
            <a:lvl1pPr algn="l">
              <a:spcAft>
                <a:spcPts val="0"/>
              </a:spcAft>
              <a:defRPr sz="3200" b="0">
                <a:solidFill>
                  <a:schemeClr val="bg1"/>
                </a:solidFill>
                <a:latin typeface="Gill Sans MT" panose="020B0502020104020203" pitchFamily="34" charset="0"/>
                <a:cs typeface="Calibri Light" panose="020F0302020204030204" pitchFamily="34" charset="0"/>
              </a:defRPr>
            </a:lvl1pPr>
            <a:lvl2pPr algn="ctr">
              <a:defRPr/>
            </a:lvl2pPr>
            <a:lvl3pPr algn="ctr">
              <a:defRPr/>
            </a:lvl3pPr>
            <a:lvl4pPr algn="ctr">
              <a:defRPr/>
            </a:lvl4pPr>
            <a:lvl5pPr algn="ctr">
              <a:defRPr/>
            </a:lvl5pPr>
          </a:lstStyle>
          <a:p>
            <a:pPr lvl="0"/>
            <a:r>
              <a:rPr lang="en-US"/>
              <a:t>Add supporting title / information</a:t>
            </a:r>
            <a:endParaRPr lang="en-GB"/>
          </a:p>
        </p:txBody>
      </p:sp>
      <p:sp>
        <p:nvSpPr>
          <p:cNvPr id="14" name="Text Placeholder 13">
            <a:extLst>
              <a:ext uri="{FF2B5EF4-FFF2-40B4-BE49-F238E27FC236}">
                <a16:creationId xmlns:a16="http://schemas.microsoft.com/office/drawing/2014/main" id="{0276FF02-1B5D-4080-99BC-5E1CD633D4E9}"/>
              </a:ext>
            </a:extLst>
          </p:cNvPr>
          <p:cNvSpPr>
            <a:spLocks noGrp="1"/>
          </p:cNvSpPr>
          <p:nvPr>
            <p:ph type="body" sz="quarter" idx="16" hasCustomPrompt="1"/>
          </p:nvPr>
        </p:nvSpPr>
        <p:spPr>
          <a:xfrm>
            <a:off x="431800" y="4103846"/>
            <a:ext cx="5664201" cy="484717"/>
          </a:xfrm>
        </p:spPr>
        <p:txBody>
          <a:bodyPr anchor="b"/>
          <a:lstStyle>
            <a:lvl1pPr>
              <a:spcAft>
                <a:spcPts val="0"/>
              </a:spcAft>
              <a:defRPr sz="1867" b="0">
                <a:solidFill>
                  <a:schemeClr val="bg1"/>
                </a:solidFill>
              </a:defRPr>
            </a:lvl1pPr>
          </a:lstStyle>
          <a:p>
            <a:pPr lvl="0"/>
            <a:r>
              <a:rPr lang="en-US"/>
              <a:t>00 Month 0000</a:t>
            </a:r>
          </a:p>
        </p:txBody>
      </p:sp>
      <p:grpSp>
        <p:nvGrpSpPr>
          <p:cNvPr id="10" name="Group 9">
            <a:extLst>
              <a:ext uri="{FF2B5EF4-FFF2-40B4-BE49-F238E27FC236}">
                <a16:creationId xmlns:a16="http://schemas.microsoft.com/office/drawing/2014/main" id="{46DEB873-F2B7-374A-81D2-5A0A7357C376}"/>
              </a:ext>
            </a:extLst>
          </p:cNvPr>
          <p:cNvGrpSpPr>
            <a:grpSpLocks noChangeAspect="1"/>
          </p:cNvGrpSpPr>
          <p:nvPr userDrawn="1"/>
        </p:nvGrpSpPr>
        <p:grpSpPr>
          <a:xfrm>
            <a:off x="10651376" y="-24422"/>
            <a:ext cx="1231592" cy="1535316"/>
            <a:chOff x="8051652" y="-18316"/>
            <a:chExt cx="860573" cy="1072416"/>
          </a:xfrm>
        </p:grpSpPr>
        <p:sp>
          <p:nvSpPr>
            <p:cNvPr id="11" name="Rectangle 10">
              <a:extLst>
                <a:ext uri="{FF2B5EF4-FFF2-40B4-BE49-F238E27FC236}">
                  <a16:creationId xmlns:a16="http://schemas.microsoft.com/office/drawing/2014/main" id="{FF0A8CF2-1F22-EB4B-A5DD-0DDB133DAEDA}"/>
                </a:ext>
              </a:extLst>
            </p:cNvPr>
            <p:cNvSpPr/>
            <p:nvPr userDrawn="1"/>
          </p:nvSpPr>
          <p:spPr bwMode="gray">
            <a:xfrm>
              <a:off x="8051652" y="-18316"/>
              <a:ext cx="860573" cy="1072416"/>
            </a:xfrm>
            <a:prstGeom prst="rect">
              <a:avLst/>
            </a:prstGeom>
            <a:solidFill>
              <a:schemeClr val="bg1"/>
            </a:solidFill>
            <a:ln w="12700" cap="flat" cmpd="sng" algn="ctr">
              <a:no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noAutofit/>
            </a:bodyPr>
            <a:lstStyle/>
            <a:p>
              <a:pPr marL="0" marR="0" indent="0" algn="l" defTabSz="1219170" rtl="0" eaLnBrk="0" fontAlgn="base" latinLnBrk="0" hangingPunct="0">
                <a:lnSpc>
                  <a:spcPct val="85000"/>
                </a:lnSpc>
                <a:spcBef>
                  <a:spcPct val="0"/>
                </a:spcBef>
                <a:spcAft>
                  <a:spcPts val="1600"/>
                </a:spcAft>
                <a:buClrTx/>
                <a:buSzTx/>
                <a:buFontTx/>
                <a:buNone/>
                <a:tabLst/>
              </a:pPr>
              <a:endParaRPr kumimoji="0" lang="en-GB" sz="2667" b="0" i="0" u="none" strike="noStrike" cap="none" normalizeH="0" baseline="0" dirty="0">
                <a:ln>
                  <a:noFill/>
                </a:ln>
                <a:solidFill>
                  <a:srgbClr val="5F5F5F"/>
                </a:solidFill>
                <a:effectLst/>
                <a:latin typeface="+mn-lt"/>
              </a:endParaRPr>
            </a:p>
          </p:txBody>
        </p:sp>
        <p:pic>
          <p:nvPicPr>
            <p:cNvPr id="12" name="Picture 11">
              <a:extLst>
                <a:ext uri="{FF2B5EF4-FFF2-40B4-BE49-F238E27FC236}">
                  <a16:creationId xmlns:a16="http://schemas.microsoft.com/office/drawing/2014/main" id="{88062B05-C581-214C-A971-9E9FE5892D3E}"/>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8196582" y="303922"/>
              <a:ext cx="570713" cy="614947"/>
            </a:xfrm>
            <a:prstGeom prst="rect">
              <a:avLst/>
            </a:prstGeom>
          </p:spPr>
        </p:pic>
      </p:grpSp>
    </p:spTree>
    <p:extLst>
      <p:ext uri="{BB962C8B-B14F-4D97-AF65-F5344CB8AC3E}">
        <p14:creationId xmlns:p14="http://schemas.microsoft.com/office/powerpoint/2010/main" val="2231082600"/>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Cover 03 grey">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FE817A0-65B0-44B2-B1C4-02F886A5ACFA}"/>
              </a:ext>
            </a:extLst>
          </p:cNvPr>
          <p:cNvSpPr/>
          <p:nvPr userDrawn="1"/>
        </p:nvSpPr>
        <p:spPr bwMode="auto">
          <a:xfrm>
            <a:off x="-2401" y="-24421"/>
            <a:ext cx="12194401" cy="6882421"/>
          </a:xfrm>
          <a:prstGeom prst="rect">
            <a:avLst/>
          </a:prstGeom>
          <a:solidFill>
            <a:schemeClr val="tx2"/>
          </a:solidFill>
          <a:ln w="12700" cap="flat" cmpd="sng" algn="ctr">
            <a:noFill/>
            <a:prstDash val="solid"/>
            <a:round/>
            <a:headEnd type="none" w="med" len="med"/>
            <a:tailEnd type="none" w="med" len="med"/>
          </a:ln>
          <a:effectLst/>
        </p:spPr>
        <p:txBody>
          <a:bodyPr rot="0" spcFirstLastPara="0" vertOverflow="overflow" horzOverflow="overflow" vert="horz" wrap="none" lIns="121920" tIns="60960" rIns="121920" bIns="60960" numCol="1" spcCol="0" rtlCol="0" fromWordArt="0" anchor="t" anchorCtr="0" forceAA="0" compatLnSpc="1">
            <a:prstTxWarp prst="textNoShape">
              <a:avLst/>
            </a:prstTxWarp>
            <a:noAutofit/>
          </a:bodyPr>
          <a:lstStyle/>
          <a:p>
            <a:pPr marL="0" marR="0" indent="0" algn="l" defTabSz="1219170" rtl="0" eaLnBrk="0" fontAlgn="base" latinLnBrk="0" hangingPunct="0">
              <a:lnSpc>
                <a:spcPct val="85000"/>
              </a:lnSpc>
              <a:spcBef>
                <a:spcPct val="0"/>
              </a:spcBef>
              <a:spcAft>
                <a:spcPts val="1600"/>
              </a:spcAft>
              <a:buClrTx/>
              <a:buSzTx/>
              <a:buFontTx/>
              <a:buNone/>
              <a:tabLst/>
            </a:pPr>
            <a:endParaRPr kumimoji="0" lang="en-GB" sz="2667" b="0" i="0" u="none" strike="noStrike" cap="none" normalizeH="0" baseline="0" dirty="0">
              <a:ln>
                <a:noFill/>
              </a:ln>
              <a:solidFill>
                <a:srgbClr val="5F5F5F"/>
              </a:solidFill>
              <a:effectLst/>
              <a:latin typeface="+mn-lt"/>
            </a:endParaRPr>
          </a:p>
        </p:txBody>
      </p:sp>
      <p:sp>
        <p:nvSpPr>
          <p:cNvPr id="2" name="Title 1"/>
          <p:cNvSpPr>
            <a:spLocks noGrp="1"/>
          </p:cNvSpPr>
          <p:nvPr>
            <p:ph type="ctrTitle" hasCustomPrompt="1"/>
          </p:nvPr>
        </p:nvSpPr>
        <p:spPr>
          <a:xfrm>
            <a:off x="431799" y="1225159"/>
            <a:ext cx="8401052" cy="1997155"/>
          </a:xfrm>
        </p:spPr>
        <p:txBody>
          <a:bodyPr tIns="0" anchor="b" anchorCtr="0">
            <a:noAutofit/>
          </a:bodyPr>
          <a:lstStyle>
            <a:lvl1pPr algn="l">
              <a:lnSpc>
                <a:spcPct val="80000"/>
              </a:lnSpc>
              <a:defRPr lang="en-US" sz="4800" b="0" dirty="0">
                <a:solidFill>
                  <a:schemeClr val="bg1"/>
                </a:solidFill>
                <a:latin typeface="Gill Sans MT" panose="020B0502020104020203" pitchFamily="34" charset="0"/>
                <a:cs typeface="Calibri" panose="020F0502020204030204" pitchFamily="34" charset="0"/>
              </a:defRPr>
            </a:lvl1pPr>
          </a:lstStyle>
          <a:p>
            <a:r>
              <a:rPr lang="en-US"/>
              <a:t>Add presentation title here</a:t>
            </a:r>
          </a:p>
        </p:txBody>
      </p:sp>
      <p:sp>
        <p:nvSpPr>
          <p:cNvPr id="15" name="Text Placeholder 3"/>
          <p:cNvSpPr>
            <a:spLocks noGrp="1"/>
          </p:cNvSpPr>
          <p:nvPr>
            <p:ph type="body" sz="quarter" idx="15" hasCustomPrompt="1"/>
          </p:nvPr>
        </p:nvSpPr>
        <p:spPr>
          <a:xfrm>
            <a:off x="431799" y="3158930"/>
            <a:ext cx="8401052" cy="742949"/>
          </a:xfrm>
        </p:spPr>
        <p:txBody>
          <a:bodyPr lIns="0" tIns="36000"/>
          <a:lstStyle>
            <a:lvl1pPr algn="l">
              <a:spcAft>
                <a:spcPts val="0"/>
              </a:spcAft>
              <a:defRPr sz="3200" b="0">
                <a:solidFill>
                  <a:schemeClr val="bg1"/>
                </a:solidFill>
                <a:latin typeface="Gill Sans MT" panose="020B0502020104020203" pitchFamily="34" charset="0"/>
                <a:cs typeface="Calibri Light" panose="020F0302020204030204" pitchFamily="34" charset="0"/>
              </a:defRPr>
            </a:lvl1pPr>
            <a:lvl2pPr algn="ctr">
              <a:defRPr/>
            </a:lvl2pPr>
            <a:lvl3pPr algn="ctr">
              <a:defRPr/>
            </a:lvl3pPr>
            <a:lvl4pPr algn="ctr">
              <a:defRPr/>
            </a:lvl4pPr>
            <a:lvl5pPr algn="ctr">
              <a:defRPr/>
            </a:lvl5pPr>
          </a:lstStyle>
          <a:p>
            <a:pPr lvl="0"/>
            <a:r>
              <a:rPr lang="en-GB"/>
              <a:t>Add supporting title / information</a:t>
            </a:r>
          </a:p>
        </p:txBody>
      </p:sp>
      <p:sp>
        <p:nvSpPr>
          <p:cNvPr id="14" name="Text Placeholder 13">
            <a:extLst>
              <a:ext uri="{FF2B5EF4-FFF2-40B4-BE49-F238E27FC236}">
                <a16:creationId xmlns:a16="http://schemas.microsoft.com/office/drawing/2014/main" id="{0276FF02-1B5D-4080-99BC-5E1CD633D4E9}"/>
              </a:ext>
            </a:extLst>
          </p:cNvPr>
          <p:cNvSpPr>
            <a:spLocks noGrp="1"/>
          </p:cNvSpPr>
          <p:nvPr>
            <p:ph type="body" sz="quarter" idx="16" hasCustomPrompt="1"/>
          </p:nvPr>
        </p:nvSpPr>
        <p:spPr>
          <a:xfrm>
            <a:off x="431800" y="4103846"/>
            <a:ext cx="5664201" cy="484717"/>
          </a:xfrm>
        </p:spPr>
        <p:txBody>
          <a:bodyPr anchor="b"/>
          <a:lstStyle>
            <a:lvl1pPr>
              <a:spcAft>
                <a:spcPts val="0"/>
              </a:spcAft>
              <a:defRPr sz="1867" b="0">
                <a:solidFill>
                  <a:schemeClr val="bg1"/>
                </a:solidFill>
              </a:defRPr>
            </a:lvl1pPr>
          </a:lstStyle>
          <a:p>
            <a:pPr lvl="0"/>
            <a:r>
              <a:rPr lang="en-US"/>
              <a:t>00 Month 0000</a:t>
            </a:r>
          </a:p>
        </p:txBody>
      </p:sp>
      <p:pic>
        <p:nvPicPr>
          <p:cNvPr id="12" name="Picture 11">
            <a:extLst>
              <a:ext uri="{FF2B5EF4-FFF2-40B4-BE49-F238E27FC236}">
                <a16:creationId xmlns:a16="http://schemas.microsoft.com/office/drawing/2014/main" id="{E0A06CED-F275-4F91-BFAA-9D6F3CBFE24A}"/>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8959132" y="3563816"/>
            <a:ext cx="2801069" cy="2911517"/>
          </a:xfrm>
          <a:prstGeom prst="rect">
            <a:avLst/>
          </a:prstGeom>
        </p:spPr>
      </p:pic>
      <p:grpSp>
        <p:nvGrpSpPr>
          <p:cNvPr id="10" name="Group 9">
            <a:extLst>
              <a:ext uri="{FF2B5EF4-FFF2-40B4-BE49-F238E27FC236}">
                <a16:creationId xmlns:a16="http://schemas.microsoft.com/office/drawing/2014/main" id="{5CBA4E65-C7B8-C44F-BEFB-85147B1410EA}"/>
              </a:ext>
            </a:extLst>
          </p:cNvPr>
          <p:cNvGrpSpPr>
            <a:grpSpLocks noChangeAspect="1"/>
          </p:cNvGrpSpPr>
          <p:nvPr userDrawn="1"/>
        </p:nvGrpSpPr>
        <p:grpSpPr>
          <a:xfrm>
            <a:off x="10651376" y="-24422"/>
            <a:ext cx="1231592" cy="1535316"/>
            <a:chOff x="8051652" y="-18316"/>
            <a:chExt cx="860573" cy="1072416"/>
          </a:xfrm>
        </p:grpSpPr>
        <p:sp>
          <p:nvSpPr>
            <p:cNvPr id="11" name="Rectangle 10">
              <a:extLst>
                <a:ext uri="{FF2B5EF4-FFF2-40B4-BE49-F238E27FC236}">
                  <a16:creationId xmlns:a16="http://schemas.microsoft.com/office/drawing/2014/main" id="{FCCCB70F-EEC4-524A-B47C-A2444D222CC8}"/>
                </a:ext>
              </a:extLst>
            </p:cNvPr>
            <p:cNvSpPr/>
            <p:nvPr userDrawn="1"/>
          </p:nvSpPr>
          <p:spPr bwMode="gray">
            <a:xfrm>
              <a:off x="8051652" y="-18316"/>
              <a:ext cx="860573" cy="1072416"/>
            </a:xfrm>
            <a:prstGeom prst="rect">
              <a:avLst/>
            </a:prstGeom>
            <a:solidFill>
              <a:schemeClr val="bg1"/>
            </a:solidFill>
            <a:ln w="12700" cap="flat" cmpd="sng" algn="ctr">
              <a:no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noAutofit/>
            </a:bodyPr>
            <a:lstStyle/>
            <a:p>
              <a:pPr marL="0" marR="0" indent="0" algn="l" defTabSz="1219170" rtl="0" eaLnBrk="0" fontAlgn="base" latinLnBrk="0" hangingPunct="0">
                <a:lnSpc>
                  <a:spcPct val="85000"/>
                </a:lnSpc>
                <a:spcBef>
                  <a:spcPct val="0"/>
                </a:spcBef>
                <a:spcAft>
                  <a:spcPts val="1600"/>
                </a:spcAft>
                <a:buClrTx/>
                <a:buSzTx/>
                <a:buFontTx/>
                <a:buNone/>
                <a:tabLst/>
              </a:pPr>
              <a:endParaRPr kumimoji="0" lang="en-GB" sz="2667" b="0" i="0" u="none" strike="noStrike" cap="none" normalizeH="0" baseline="0" dirty="0">
                <a:ln>
                  <a:noFill/>
                </a:ln>
                <a:solidFill>
                  <a:srgbClr val="5F5F5F"/>
                </a:solidFill>
                <a:effectLst/>
                <a:latin typeface="+mn-lt"/>
              </a:endParaRPr>
            </a:p>
          </p:txBody>
        </p:sp>
        <p:pic>
          <p:nvPicPr>
            <p:cNvPr id="13" name="Picture 12">
              <a:extLst>
                <a:ext uri="{FF2B5EF4-FFF2-40B4-BE49-F238E27FC236}">
                  <a16:creationId xmlns:a16="http://schemas.microsoft.com/office/drawing/2014/main" id="{6DB7DA25-C110-CC43-B5EF-58FB4F8C1231}"/>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8196582" y="303922"/>
              <a:ext cx="570713" cy="614947"/>
            </a:xfrm>
            <a:prstGeom prst="rect">
              <a:avLst/>
            </a:prstGeom>
          </p:spPr>
        </p:pic>
      </p:grpSp>
    </p:spTree>
    <p:extLst>
      <p:ext uri="{BB962C8B-B14F-4D97-AF65-F5344CB8AC3E}">
        <p14:creationId xmlns:p14="http://schemas.microsoft.com/office/powerpoint/2010/main" val="2843546059"/>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Cover 04 imag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E310D62-79DC-444D-B2E6-BCF03C5DF8A8}"/>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 y="-24420"/>
            <a:ext cx="12191999" cy="6882421"/>
          </a:xfrm>
          <a:prstGeom prst="rect">
            <a:avLst/>
          </a:prstGeom>
        </p:spPr>
      </p:pic>
      <p:sp>
        <p:nvSpPr>
          <p:cNvPr id="11" name="Rectangle 10">
            <a:extLst>
              <a:ext uri="{FF2B5EF4-FFF2-40B4-BE49-F238E27FC236}">
                <a16:creationId xmlns:a16="http://schemas.microsoft.com/office/drawing/2014/main" id="{3DAA6A09-D09E-4CD1-8E0A-FB969B64E995}"/>
              </a:ext>
            </a:extLst>
          </p:cNvPr>
          <p:cNvSpPr/>
          <p:nvPr userDrawn="1"/>
        </p:nvSpPr>
        <p:spPr bwMode="auto">
          <a:xfrm>
            <a:off x="0" y="-24421"/>
            <a:ext cx="12192000" cy="6882421"/>
          </a:xfrm>
          <a:prstGeom prst="rect">
            <a:avLst/>
          </a:prstGeom>
          <a:solidFill>
            <a:schemeClr val="tx1">
              <a:alpha val="14000"/>
            </a:schemeClr>
          </a:solidFill>
          <a:ln w="12700" cap="flat" cmpd="sng" algn="ctr">
            <a:noFill/>
            <a:prstDash val="solid"/>
            <a:round/>
            <a:headEnd type="none" w="med" len="med"/>
            <a:tailEnd type="none" w="med" len="med"/>
          </a:ln>
          <a:effectLst/>
        </p:spPr>
        <p:txBody>
          <a:bodyPr rot="0" spcFirstLastPara="0" vertOverflow="overflow" horzOverflow="overflow" vert="horz" wrap="none" lIns="121920" tIns="60960" rIns="121920" bIns="60960" numCol="1" spcCol="0" rtlCol="0" fromWordArt="0" anchor="t" anchorCtr="0" forceAA="0" compatLnSpc="1">
            <a:prstTxWarp prst="textNoShape">
              <a:avLst/>
            </a:prstTxWarp>
            <a:noAutofit/>
          </a:bodyPr>
          <a:lstStyle/>
          <a:p>
            <a:pPr marL="0" marR="0" indent="0" algn="l" defTabSz="1219170" rtl="0" eaLnBrk="0" fontAlgn="base" latinLnBrk="0" hangingPunct="0">
              <a:lnSpc>
                <a:spcPct val="85000"/>
              </a:lnSpc>
              <a:spcBef>
                <a:spcPct val="0"/>
              </a:spcBef>
              <a:spcAft>
                <a:spcPts val="1600"/>
              </a:spcAft>
              <a:buClrTx/>
              <a:buSzTx/>
              <a:buFontTx/>
              <a:buNone/>
              <a:tabLst/>
            </a:pPr>
            <a:endParaRPr kumimoji="0" lang="en-GB" sz="2667" b="0" i="0" u="none" strike="noStrike" cap="none" normalizeH="0" baseline="0" dirty="0">
              <a:ln>
                <a:noFill/>
              </a:ln>
              <a:solidFill>
                <a:srgbClr val="5F5F5F"/>
              </a:solidFill>
              <a:effectLst/>
              <a:latin typeface="+mn-lt"/>
            </a:endParaRPr>
          </a:p>
        </p:txBody>
      </p:sp>
      <p:sp>
        <p:nvSpPr>
          <p:cNvPr id="2" name="Title 1"/>
          <p:cNvSpPr>
            <a:spLocks noGrp="1"/>
          </p:cNvSpPr>
          <p:nvPr>
            <p:ph type="ctrTitle" hasCustomPrompt="1"/>
          </p:nvPr>
        </p:nvSpPr>
        <p:spPr>
          <a:xfrm>
            <a:off x="431799" y="1225159"/>
            <a:ext cx="8401052" cy="1997155"/>
          </a:xfrm>
        </p:spPr>
        <p:txBody>
          <a:bodyPr tIns="0" anchor="b" anchorCtr="0">
            <a:noAutofit/>
          </a:bodyPr>
          <a:lstStyle>
            <a:lvl1pPr algn="l">
              <a:lnSpc>
                <a:spcPct val="80000"/>
              </a:lnSpc>
              <a:defRPr lang="en-US" sz="4800" b="0" dirty="0">
                <a:solidFill>
                  <a:schemeClr val="bg1"/>
                </a:solidFill>
                <a:latin typeface="Gill Sans MT" panose="020B0502020104020203" pitchFamily="34" charset="0"/>
                <a:cs typeface="Calibri" panose="020F0502020204030204" pitchFamily="34" charset="0"/>
              </a:defRPr>
            </a:lvl1pPr>
          </a:lstStyle>
          <a:p>
            <a:r>
              <a:rPr lang="en-US"/>
              <a:t>Add presentation title here</a:t>
            </a:r>
          </a:p>
        </p:txBody>
      </p:sp>
      <p:sp>
        <p:nvSpPr>
          <p:cNvPr id="15" name="Text Placeholder 3"/>
          <p:cNvSpPr>
            <a:spLocks noGrp="1"/>
          </p:cNvSpPr>
          <p:nvPr>
            <p:ph type="body" sz="quarter" idx="15" hasCustomPrompt="1"/>
          </p:nvPr>
        </p:nvSpPr>
        <p:spPr>
          <a:xfrm>
            <a:off x="431799" y="3158930"/>
            <a:ext cx="8401052" cy="742949"/>
          </a:xfrm>
        </p:spPr>
        <p:txBody>
          <a:bodyPr lIns="0" tIns="36000"/>
          <a:lstStyle>
            <a:lvl1pPr algn="l">
              <a:spcAft>
                <a:spcPts val="0"/>
              </a:spcAft>
              <a:defRPr sz="3200" b="0">
                <a:solidFill>
                  <a:schemeClr val="bg1"/>
                </a:solidFill>
                <a:latin typeface="Gill Sans MT" panose="020B0502020104020203" pitchFamily="34" charset="0"/>
                <a:cs typeface="Calibri Light" panose="020F0302020204030204" pitchFamily="34" charset="0"/>
              </a:defRPr>
            </a:lvl1pPr>
            <a:lvl2pPr algn="ctr">
              <a:defRPr/>
            </a:lvl2pPr>
            <a:lvl3pPr algn="ctr">
              <a:defRPr/>
            </a:lvl3pPr>
            <a:lvl4pPr algn="ctr">
              <a:defRPr/>
            </a:lvl4pPr>
            <a:lvl5pPr algn="ctr">
              <a:defRPr/>
            </a:lvl5pPr>
          </a:lstStyle>
          <a:p>
            <a:pPr lvl="0"/>
            <a:r>
              <a:rPr lang="en-GB"/>
              <a:t>Add supporting title / information</a:t>
            </a:r>
          </a:p>
        </p:txBody>
      </p:sp>
      <p:sp>
        <p:nvSpPr>
          <p:cNvPr id="14" name="Text Placeholder 13">
            <a:extLst>
              <a:ext uri="{FF2B5EF4-FFF2-40B4-BE49-F238E27FC236}">
                <a16:creationId xmlns:a16="http://schemas.microsoft.com/office/drawing/2014/main" id="{0276FF02-1B5D-4080-99BC-5E1CD633D4E9}"/>
              </a:ext>
            </a:extLst>
          </p:cNvPr>
          <p:cNvSpPr>
            <a:spLocks noGrp="1"/>
          </p:cNvSpPr>
          <p:nvPr>
            <p:ph type="body" sz="quarter" idx="16" hasCustomPrompt="1"/>
          </p:nvPr>
        </p:nvSpPr>
        <p:spPr>
          <a:xfrm>
            <a:off x="431800" y="4103846"/>
            <a:ext cx="5664201" cy="484717"/>
          </a:xfrm>
        </p:spPr>
        <p:txBody>
          <a:bodyPr anchor="b"/>
          <a:lstStyle>
            <a:lvl1pPr>
              <a:spcAft>
                <a:spcPts val="0"/>
              </a:spcAft>
              <a:defRPr sz="1867" b="0">
                <a:solidFill>
                  <a:schemeClr val="bg1"/>
                </a:solidFill>
              </a:defRPr>
            </a:lvl1pPr>
          </a:lstStyle>
          <a:p>
            <a:pPr lvl="0"/>
            <a:r>
              <a:rPr lang="en-US"/>
              <a:t>00 Month 0000</a:t>
            </a:r>
          </a:p>
        </p:txBody>
      </p:sp>
      <p:grpSp>
        <p:nvGrpSpPr>
          <p:cNvPr id="10" name="Group 9">
            <a:extLst>
              <a:ext uri="{FF2B5EF4-FFF2-40B4-BE49-F238E27FC236}">
                <a16:creationId xmlns:a16="http://schemas.microsoft.com/office/drawing/2014/main" id="{D5CB55E1-0892-E84A-AA10-FD44B3BF9BD0}"/>
              </a:ext>
            </a:extLst>
          </p:cNvPr>
          <p:cNvGrpSpPr>
            <a:grpSpLocks noChangeAspect="1"/>
          </p:cNvGrpSpPr>
          <p:nvPr userDrawn="1"/>
        </p:nvGrpSpPr>
        <p:grpSpPr>
          <a:xfrm>
            <a:off x="10651376" y="-24422"/>
            <a:ext cx="1231592" cy="1535316"/>
            <a:chOff x="8051652" y="-18316"/>
            <a:chExt cx="860573" cy="1072416"/>
          </a:xfrm>
        </p:grpSpPr>
        <p:sp>
          <p:nvSpPr>
            <p:cNvPr id="12" name="Rectangle 11">
              <a:extLst>
                <a:ext uri="{FF2B5EF4-FFF2-40B4-BE49-F238E27FC236}">
                  <a16:creationId xmlns:a16="http://schemas.microsoft.com/office/drawing/2014/main" id="{30D7C38D-7EC0-6E4F-B04E-BE763DD0D57F}"/>
                </a:ext>
              </a:extLst>
            </p:cNvPr>
            <p:cNvSpPr/>
            <p:nvPr userDrawn="1"/>
          </p:nvSpPr>
          <p:spPr bwMode="gray">
            <a:xfrm>
              <a:off x="8051652" y="-18316"/>
              <a:ext cx="860573" cy="1072416"/>
            </a:xfrm>
            <a:prstGeom prst="rect">
              <a:avLst/>
            </a:prstGeom>
            <a:solidFill>
              <a:schemeClr val="bg1"/>
            </a:solidFill>
            <a:ln w="12700" cap="flat" cmpd="sng" algn="ctr">
              <a:no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noAutofit/>
            </a:bodyPr>
            <a:lstStyle/>
            <a:p>
              <a:pPr marL="0" marR="0" indent="0" algn="l" defTabSz="1219170" rtl="0" eaLnBrk="0" fontAlgn="base" latinLnBrk="0" hangingPunct="0">
                <a:lnSpc>
                  <a:spcPct val="85000"/>
                </a:lnSpc>
                <a:spcBef>
                  <a:spcPct val="0"/>
                </a:spcBef>
                <a:spcAft>
                  <a:spcPts val="1600"/>
                </a:spcAft>
                <a:buClrTx/>
                <a:buSzTx/>
                <a:buFontTx/>
                <a:buNone/>
                <a:tabLst/>
              </a:pPr>
              <a:endParaRPr kumimoji="0" lang="en-GB" sz="2667" b="0" i="0" u="none" strike="noStrike" cap="none" normalizeH="0" baseline="0" dirty="0">
                <a:ln>
                  <a:noFill/>
                </a:ln>
                <a:solidFill>
                  <a:srgbClr val="5F5F5F"/>
                </a:solidFill>
                <a:effectLst/>
                <a:latin typeface="+mn-lt"/>
              </a:endParaRPr>
            </a:p>
          </p:txBody>
        </p:sp>
        <p:pic>
          <p:nvPicPr>
            <p:cNvPr id="13" name="Picture 12">
              <a:extLst>
                <a:ext uri="{FF2B5EF4-FFF2-40B4-BE49-F238E27FC236}">
                  <a16:creationId xmlns:a16="http://schemas.microsoft.com/office/drawing/2014/main" id="{4E47011B-8724-3645-B3C5-C570A6C1D165}"/>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8196582" y="303922"/>
              <a:ext cx="570713" cy="614947"/>
            </a:xfrm>
            <a:prstGeom prst="rect">
              <a:avLst/>
            </a:prstGeom>
          </p:spPr>
        </p:pic>
      </p:grpSp>
    </p:spTree>
    <p:extLst>
      <p:ext uri="{BB962C8B-B14F-4D97-AF65-F5344CB8AC3E}">
        <p14:creationId xmlns:p14="http://schemas.microsoft.com/office/powerpoint/2010/main" val="3682672774"/>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2E02E2-E8CD-2FF6-7FD9-1EDF917B33A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424C4D4-4087-18CC-ED54-AADAA096AFC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83BF18B7-3481-1AE0-A80C-AD69FD96A46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7EE56E6B-8915-A2A9-A41F-2DCE14A0D6AF}"/>
              </a:ext>
            </a:extLst>
          </p:cNvPr>
          <p:cNvSpPr>
            <a:spLocks noGrp="1"/>
          </p:cNvSpPr>
          <p:nvPr>
            <p:ph type="dt" sz="half" idx="10"/>
          </p:nvPr>
        </p:nvSpPr>
        <p:spPr/>
        <p:txBody>
          <a:bodyPr/>
          <a:lstStyle/>
          <a:p>
            <a:fld id="{4045FC8E-17C9-48BC-B953-4D6F1EE16E5A}" type="datetimeFigureOut">
              <a:rPr lang="en-GB" smtClean="0"/>
              <a:t>23/11/2022</a:t>
            </a:fld>
            <a:endParaRPr lang="en-GB" dirty="0"/>
          </a:p>
        </p:txBody>
      </p:sp>
      <p:sp>
        <p:nvSpPr>
          <p:cNvPr id="6" name="Footer Placeholder 5">
            <a:extLst>
              <a:ext uri="{FF2B5EF4-FFF2-40B4-BE49-F238E27FC236}">
                <a16:creationId xmlns:a16="http://schemas.microsoft.com/office/drawing/2014/main" id="{136CC015-D17B-E7D6-6FFC-90BFCA65C47D}"/>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7243A355-2263-9654-CB9D-DE17398A043E}"/>
              </a:ext>
            </a:extLst>
          </p:cNvPr>
          <p:cNvSpPr>
            <a:spLocks noGrp="1"/>
          </p:cNvSpPr>
          <p:nvPr>
            <p:ph type="sldNum" sz="quarter" idx="12"/>
          </p:nvPr>
        </p:nvSpPr>
        <p:spPr/>
        <p:txBody>
          <a:bodyPr/>
          <a:lstStyle/>
          <a:p>
            <a:fld id="{E3E8D7B4-2107-4905-870A-571D8B319633}" type="slidenum">
              <a:rPr lang="en-GB" smtClean="0"/>
              <a:t>‹#›</a:t>
            </a:fld>
            <a:endParaRPr lang="en-GB" dirty="0"/>
          </a:p>
        </p:txBody>
      </p:sp>
    </p:spTree>
    <p:extLst>
      <p:ext uri="{BB962C8B-B14F-4D97-AF65-F5344CB8AC3E}">
        <p14:creationId xmlns:p14="http://schemas.microsoft.com/office/powerpoint/2010/main" val="205386043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Divider 01">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31799" y="1391413"/>
            <a:ext cx="8401052" cy="1997155"/>
          </a:xfrm>
        </p:spPr>
        <p:txBody>
          <a:bodyPr tIns="0" anchor="b" anchorCtr="0">
            <a:noAutofit/>
          </a:bodyPr>
          <a:lstStyle>
            <a:lvl1pPr algn="l">
              <a:lnSpc>
                <a:spcPct val="80000"/>
              </a:lnSpc>
              <a:defRPr lang="en-US" sz="4800" b="0" dirty="0">
                <a:solidFill>
                  <a:schemeClr val="accent1"/>
                </a:solidFill>
                <a:latin typeface="Gill Sans MT" panose="020B0502020104020203" pitchFamily="34" charset="0"/>
                <a:cs typeface="Calibri Light" panose="020F0302020204030204" pitchFamily="34" charset="0"/>
              </a:defRPr>
            </a:lvl1pPr>
          </a:lstStyle>
          <a:p>
            <a:r>
              <a:rPr lang="en-US"/>
              <a:t>Add divider here</a:t>
            </a:r>
          </a:p>
        </p:txBody>
      </p:sp>
      <p:sp>
        <p:nvSpPr>
          <p:cNvPr id="14" name="Text Placeholder 13">
            <a:extLst>
              <a:ext uri="{FF2B5EF4-FFF2-40B4-BE49-F238E27FC236}">
                <a16:creationId xmlns:a16="http://schemas.microsoft.com/office/drawing/2014/main" id="{0276FF02-1B5D-4080-99BC-5E1CD633D4E9}"/>
              </a:ext>
            </a:extLst>
          </p:cNvPr>
          <p:cNvSpPr>
            <a:spLocks noGrp="1"/>
          </p:cNvSpPr>
          <p:nvPr>
            <p:ph type="body" sz="quarter" idx="16" hasCustomPrompt="1"/>
          </p:nvPr>
        </p:nvSpPr>
        <p:spPr>
          <a:xfrm>
            <a:off x="431799" y="3909484"/>
            <a:ext cx="8401052" cy="484717"/>
          </a:xfrm>
        </p:spPr>
        <p:txBody>
          <a:bodyPr anchor="t"/>
          <a:lstStyle>
            <a:lvl1pPr>
              <a:spcAft>
                <a:spcPts val="0"/>
              </a:spcAft>
              <a:defRPr sz="2667" b="0">
                <a:solidFill>
                  <a:schemeClr val="accent1"/>
                </a:solidFill>
              </a:defRPr>
            </a:lvl1pPr>
          </a:lstStyle>
          <a:p>
            <a:pPr lvl="0"/>
            <a:r>
              <a:rPr lang="en-US"/>
              <a:t>Add supporting title here</a:t>
            </a:r>
          </a:p>
        </p:txBody>
      </p:sp>
      <p:sp>
        <p:nvSpPr>
          <p:cNvPr id="12" name="Footer Placeholder 32">
            <a:extLst>
              <a:ext uri="{FF2B5EF4-FFF2-40B4-BE49-F238E27FC236}">
                <a16:creationId xmlns:a16="http://schemas.microsoft.com/office/drawing/2014/main" id="{906FB9B2-93ED-4CA2-822E-DE6EEBCDE27C}"/>
              </a:ext>
            </a:extLst>
          </p:cNvPr>
          <p:cNvSpPr>
            <a:spLocks noGrp="1"/>
          </p:cNvSpPr>
          <p:nvPr>
            <p:ph type="ftr" sz="quarter" idx="3"/>
          </p:nvPr>
        </p:nvSpPr>
        <p:spPr bwMode="gray">
          <a:xfrm>
            <a:off x="431800" y="6478184"/>
            <a:ext cx="4114800" cy="191688"/>
          </a:xfrm>
          <a:prstGeom prst="rect">
            <a:avLst/>
          </a:prstGeom>
        </p:spPr>
        <p:txBody>
          <a:bodyPr vert="horz" lIns="0" tIns="0" rIns="0" bIns="0" rtlCol="0" anchor="ctr"/>
          <a:lstStyle>
            <a:lvl1pPr algn="l">
              <a:defRPr sz="1067">
                <a:solidFill>
                  <a:schemeClr val="tx1">
                    <a:lumMod val="75000"/>
                    <a:lumOff val="25000"/>
                  </a:schemeClr>
                </a:solidFill>
                <a:latin typeface="Gill Sans MT" panose="020B0502020104020203" pitchFamily="34" charset="0"/>
                <a:cs typeface="Calibri Light" panose="020F0302020204030204" pitchFamily="34" charset="0"/>
              </a:defRPr>
            </a:lvl1pPr>
          </a:lstStyle>
          <a:p>
            <a:endParaRPr lang="en-GB" dirty="0"/>
          </a:p>
        </p:txBody>
      </p:sp>
      <p:cxnSp>
        <p:nvCxnSpPr>
          <p:cNvPr id="16" name="Straight Connector 15">
            <a:extLst>
              <a:ext uri="{FF2B5EF4-FFF2-40B4-BE49-F238E27FC236}">
                <a16:creationId xmlns:a16="http://schemas.microsoft.com/office/drawing/2014/main" id="{67BCFD6B-41D0-482C-B966-E000124D99F4}"/>
              </a:ext>
            </a:extLst>
          </p:cNvPr>
          <p:cNvCxnSpPr/>
          <p:nvPr userDrawn="1"/>
        </p:nvCxnSpPr>
        <p:spPr bwMode="auto">
          <a:xfrm flipV="1">
            <a:off x="11049000" y="6478184"/>
            <a:ext cx="0" cy="387349"/>
          </a:xfrm>
          <a:prstGeom prst="line">
            <a:avLst/>
          </a:prstGeom>
          <a:noFill/>
          <a:ln w="12700" cap="flat" cmpd="sng" algn="ctr">
            <a:solidFill>
              <a:schemeClr val="tx1">
                <a:lumMod val="75000"/>
                <a:lumOff val="25000"/>
              </a:schemeClr>
            </a:solidFill>
            <a:prstDash val="solid"/>
            <a:round/>
            <a:headEnd type="none" w="med" len="med"/>
            <a:tailEnd type="none" w="med" len="med"/>
          </a:ln>
          <a:effectLst/>
        </p:spPr>
      </p:cxnSp>
      <p:sp>
        <p:nvSpPr>
          <p:cNvPr id="7" name="Slide Number Placeholder 5">
            <a:extLst>
              <a:ext uri="{FF2B5EF4-FFF2-40B4-BE49-F238E27FC236}">
                <a16:creationId xmlns:a16="http://schemas.microsoft.com/office/drawing/2014/main" id="{FAB1937A-995E-45FE-936A-8DCD4FDEC038}"/>
              </a:ext>
            </a:extLst>
          </p:cNvPr>
          <p:cNvSpPr>
            <a:spLocks noGrp="1"/>
          </p:cNvSpPr>
          <p:nvPr>
            <p:ph type="sldNum" sz="quarter" idx="4"/>
          </p:nvPr>
        </p:nvSpPr>
        <p:spPr bwMode="gray">
          <a:xfrm>
            <a:off x="11341103" y="6424205"/>
            <a:ext cx="558795" cy="379387"/>
          </a:xfrm>
          <a:prstGeom prst="rect">
            <a:avLst/>
          </a:prstGeom>
        </p:spPr>
        <p:txBody>
          <a:bodyPr vert="horz" lIns="0" tIns="0" rIns="0" bIns="0" rtlCol="0" anchor="t"/>
          <a:lstStyle>
            <a:lvl1pPr algn="ctr">
              <a:defRPr sz="1600">
                <a:solidFill>
                  <a:schemeClr val="tx2"/>
                </a:solidFill>
                <a:latin typeface="Gill Sans MT" panose="020B0502020104020203" pitchFamily="34" charset="0"/>
                <a:cs typeface="Calibri Light" panose="020F0302020204030204" pitchFamily="34" charset="0"/>
              </a:defRPr>
            </a:lvl1pPr>
          </a:lstStyle>
          <a:p>
            <a:fld id="{FA64A5E8-231D-4523-AD58-CD6F1C7AD478}" type="slidenum">
              <a:rPr lang="en-GB" smtClean="0"/>
              <a:pPr/>
              <a:t>‹#›</a:t>
            </a:fld>
            <a:endParaRPr lang="en-GB" dirty="0"/>
          </a:p>
        </p:txBody>
      </p:sp>
    </p:spTree>
    <p:extLst>
      <p:ext uri="{BB962C8B-B14F-4D97-AF65-F5344CB8AC3E}">
        <p14:creationId xmlns:p14="http://schemas.microsoft.com/office/powerpoint/2010/main" val="3623115865"/>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Divider 0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34DB090-8820-4F93-B2DA-B07F436C2B9D}"/>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5900FA71-60C0-4E24-B8DA-AA48B99CD02F}"/>
              </a:ext>
            </a:extLst>
          </p:cNvPr>
          <p:cNvSpPr/>
          <p:nvPr userDrawn="1"/>
        </p:nvSpPr>
        <p:spPr bwMode="auto">
          <a:xfrm>
            <a:off x="0" y="0"/>
            <a:ext cx="12192000" cy="6882421"/>
          </a:xfrm>
          <a:prstGeom prst="rect">
            <a:avLst/>
          </a:prstGeom>
          <a:solidFill>
            <a:schemeClr val="tx1">
              <a:alpha val="14000"/>
            </a:schemeClr>
          </a:solidFill>
          <a:ln w="12700" cap="flat" cmpd="sng" algn="ctr">
            <a:noFill/>
            <a:prstDash val="solid"/>
            <a:round/>
            <a:headEnd type="none" w="med" len="med"/>
            <a:tailEnd type="none" w="med" len="med"/>
          </a:ln>
          <a:effectLst/>
        </p:spPr>
        <p:txBody>
          <a:bodyPr rot="0" spcFirstLastPara="0" vertOverflow="overflow" horzOverflow="overflow" vert="horz" wrap="none" lIns="121920" tIns="60960" rIns="121920" bIns="60960" numCol="1" spcCol="0" rtlCol="0" fromWordArt="0" anchor="t" anchorCtr="0" forceAA="0" compatLnSpc="1">
            <a:prstTxWarp prst="textNoShape">
              <a:avLst/>
            </a:prstTxWarp>
            <a:noAutofit/>
          </a:bodyPr>
          <a:lstStyle/>
          <a:p>
            <a:pPr marL="0" marR="0" indent="0" algn="l" defTabSz="1219170" rtl="0" eaLnBrk="0" fontAlgn="base" latinLnBrk="0" hangingPunct="0">
              <a:lnSpc>
                <a:spcPct val="85000"/>
              </a:lnSpc>
              <a:spcBef>
                <a:spcPct val="0"/>
              </a:spcBef>
              <a:spcAft>
                <a:spcPts val="1600"/>
              </a:spcAft>
              <a:buClrTx/>
              <a:buSzTx/>
              <a:buFontTx/>
              <a:buNone/>
              <a:tabLst/>
            </a:pPr>
            <a:endParaRPr kumimoji="0" lang="en-GB" sz="2667" b="0" i="0" u="none" strike="noStrike" cap="none" normalizeH="0" baseline="0" dirty="0">
              <a:ln>
                <a:noFill/>
              </a:ln>
              <a:solidFill>
                <a:srgbClr val="5F5F5F"/>
              </a:solidFill>
              <a:effectLst/>
              <a:latin typeface="+mn-lt"/>
            </a:endParaRPr>
          </a:p>
        </p:txBody>
      </p:sp>
      <p:sp>
        <p:nvSpPr>
          <p:cNvPr id="2" name="Title 1"/>
          <p:cNvSpPr>
            <a:spLocks noGrp="1"/>
          </p:cNvSpPr>
          <p:nvPr>
            <p:ph type="ctrTitle" hasCustomPrompt="1"/>
          </p:nvPr>
        </p:nvSpPr>
        <p:spPr>
          <a:xfrm>
            <a:off x="431799" y="1391413"/>
            <a:ext cx="8401052" cy="1997155"/>
          </a:xfrm>
        </p:spPr>
        <p:txBody>
          <a:bodyPr tIns="0" anchor="b" anchorCtr="0">
            <a:noAutofit/>
          </a:bodyPr>
          <a:lstStyle>
            <a:lvl1pPr algn="l">
              <a:lnSpc>
                <a:spcPct val="80000"/>
              </a:lnSpc>
              <a:defRPr lang="en-US" sz="4800" b="0" dirty="0">
                <a:solidFill>
                  <a:schemeClr val="bg1"/>
                </a:solidFill>
                <a:latin typeface="Gill Sans MT" panose="020B0502020104020203" pitchFamily="34" charset="0"/>
                <a:cs typeface="Calibri Light" panose="020F0302020204030204" pitchFamily="34" charset="0"/>
              </a:defRPr>
            </a:lvl1pPr>
          </a:lstStyle>
          <a:p>
            <a:r>
              <a:rPr lang="en-US"/>
              <a:t>Add divider here</a:t>
            </a:r>
          </a:p>
        </p:txBody>
      </p:sp>
      <p:sp>
        <p:nvSpPr>
          <p:cNvPr id="14" name="Text Placeholder 13">
            <a:extLst>
              <a:ext uri="{FF2B5EF4-FFF2-40B4-BE49-F238E27FC236}">
                <a16:creationId xmlns:a16="http://schemas.microsoft.com/office/drawing/2014/main" id="{0276FF02-1B5D-4080-99BC-5E1CD633D4E9}"/>
              </a:ext>
            </a:extLst>
          </p:cNvPr>
          <p:cNvSpPr>
            <a:spLocks noGrp="1"/>
          </p:cNvSpPr>
          <p:nvPr>
            <p:ph type="body" sz="quarter" idx="16" hasCustomPrompt="1"/>
          </p:nvPr>
        </p:nvSpPr>
        <p:spPr>
          <a:xfrm>
            <a:off x="431799" y="3909484"/>
            <a:ext cx="8401052" cy="484717"/>
          </a:xfrm>
        </p:spPr>
        <p:txBody>
          <a:bodyPr anchor="t"/>
          <a:lstStyle>
            <a:lvl1pPr>
              <a:spcAft>
                <a:spcPts val="0"/>
              </a:spcAft>
              <a:defRPr sz="2667" b="0">
                <a:solidFill>
                  <a:schemeClr val="bg1"/>
                </a:solidFill>
              </a:defRPr>
            </a:lvl1pPr>
          </a:lstStyle>
          <a:p>
            <a:pPr lvl="0"/>
            <a:r>
              <a:rPr lang="en-US"/>
              <a:t>Add supporting title here</a:t>
            </a:r>
          </a:p>
        </p:txBody>
      </p:sp>
      <p:sp>
        <p:nvSpPr>
          <p:cNvPr id="10" name="Footer Placeholder 32">
            <a:extLst>
              <a:ext uri="{FF2B5EF4-FFF2-40B4-BE49-F238E27FC236}">
                <a16:creationId xmlns:a16="http://schemas.microsoft.com/office/drawing/2014/main" id="{6571FC60-6100-4B9E-AB0D-5610588204AF}"/>
              </a:ext>
            </a:extLst>
          </p:cNvPr>
          <p:cNvSpPr>
            <a:spLocks noGrp="1"/>
          </p:cNvSpPr>
          <p:nvPr>
            <p:ph type="ftr" sz="quarter" idx="3"/>
          </p:nvPr>
        </p:nvSpPr>
        <p:spPr bwMode="gray">
          <a:xfrm>
            <a:off x="431800" y="6478184"/>
            <a:ext cx="4114800" cy="191688"/>
          </a:xfrm>
          <a:prstGeom prst="rect">
            <a:avLst/>
          </a:prstGeom>
        </p:spPr>
        <p:txBody>
          <a:bodyPr vert="horz" lIns="0" tIns="0" rIns="0" bIns="0" rtlCol="0" anchor="ctr"/>
          <a:lstStyle>
            <a:lvl1pPr algn="l">
              <a:defRPr sz="1067">
                <a:solidFill>
                  <a:schemeClr val="bg1"/>
                </a:solidFill>
                <a:latin typeface="Gill Sans MT" panose="020B0502020104020203" pitchFamily="34" charset="0"/>
                <a:cs typeface="Calibri Light" panose="020F0302020204030204" pitchFamily="34" charset="0"/>
              </a:defRPr>
            </a:lvl1pPr>
          </a:lstStyle>
          <a:p>
            <a:endParaRPr lang="en-GB" dirty="0"/>
          </a:p>
        </p:txBody>
      </p:sp>
      <p:cxnSp>
        <p:nvCxnSpPr>
          <p:cNvPr id="12" name="Straight Connector 11">
            <a:extLst>
              <a:ext uri="{FF2B5EF4-FFF2-40B4-BE49-F238E27FC236}">
                <a16:creationId xmlns:a16="http://schemas.microsoft.com/office/drawing/2014/main" id="{251AB5CF-512B-4652-B5CD-8E81248EC789}"/>
              </a:ext>
            </a:extLst>
          </p:cNvPr>
          <p:cNvCxnSpPr/>
          <p:nvPr userDrawn="1"/>
        </p:nvCxnSpPr>
        <p:spPr bwMode="auto">
          <a:xfrm flipV="1">
            <a:off x="11049000" y="6478184"/>
            <a:ext cx="0" cy="387349"/>
          </a:xfrm>
          <a:prstGeom prst="line">
            <a:avLst/>
          </a:prstGeom>
          <a:noFill/>
          <a:ln w="12700" cap="flat" cmpd="sng" algn="ctr">
            <a:solidFill>
              <a:schemeClr val="bg1"/>
            </a:solidFill>
            <a:prstDash val="solid"/>
            <a:round/>
            <a:headEnd type="none" w="med" len="med"/>
            <a:tailEnd type="none" w="med" len="med"/>
          </a:ln>
          <a:effectLst/>
        </p:spPr>
      </p:cxnSp>
      <p:sp>
        <p:nvSpPr>
          <p:cNvPr id="9" name="Slide Number Placeholder 5">
            <a:extLst>
              <a:ext uri="{FF2B5EF4-FFF2-40B4-BE49-F238E27FC236}">
                <a16:creationId xmlns:a16="http://schemas.microsoft.com/office/drawing/2014/main" id="{C66CA822-2A51-41F0-B0B1-0134DFECF021}"/>
              </a:ext>
            </a:extLst>
          </p:cNvPr>
          <p:cNvSpPr>
            <a:spLocks noGrp="1"/>
          </p:cNvSpPr>
          <p:nvPr>
            <p:ph type="sldNum" sz="quarter" idx="4"/>
          </p:nvPr>
        </p:nvSpPr>
        <p:spPr bwMode="gray">
          <a:xfrm>
            <a:off x="11341103" y="6424205"/>
            <a:ext cx="558795" cy="379387"/>
          </a:xfrm>
          <a:prstGeom prst="rect">
            <a:avLst/>
          </a:prstGeom>
        </p:spPr>
        <p:txBody>
          <a:bodyPr vert="horz" lIns="0" tIns="0" rIns="0" bIns="0" rtlCol="0" anchor="t"/>
          <a:lstStyle>
            <a:lvl1pPr algn="ctr">
              <a:defRPr sz="1600">
                <a:solidFill>
                  <a:schemeClr val="bg1"/>
                </a:solidFill>
                <a:latin typeface="Gill Sans MT" panose="020B0502020104020203" pitchFamily="34" charset="0"/>
                <a:cs typeface="Calibri Light" panose="020F0302020204030204" pitchFamily="34" charset="0"/>
              </a:defRPr>
            </a:lvl1pPr>
          </a:lstStyle>
          <a:p>
            <a:fld id="{FA64A5E8-231D-4523-AD58-CD6F1C7AD478}" type="slidenum">
              <a:rPr lang="en-GB" smtClean="0"/>
              <a:pPr/>
              <a:t>‹#›</a:t>
            </a:fld>
            <a:endParaRPr lang="en-GB" dirty="0"/>
          </a:p>
        </p:txBody>
      </p:sp>
    </p:spTree>
    <p:extLst>
      <p:ext uri="{BB962C8B-B14F-4D97-AF65-F5344CB8AC3E}">
        <p14:creationId xmlns:p14="http://schemas.microsoft.com/office/powerpoint/2010/main" val="1384152256"/>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Divider 02 image">
    <p:spTree>
      <p:nvGrpSpPr>
        <p:cNvPr id="1" name=""/>
        <p:cNvGrpSpPr/>
        <p:nvPr/>
      </p:nvGrpSpPr>
      <p:grpSpPr>
        <a:xfrm>
          <a:off x="0" y="0"/>
          <a:ext cx="0" cy="0"/>
          <a:chOff x="0" y="0"/>
          <a:chExt cx="0" cy="0"/>
        </a:xfrm>
      </p:grpSpPr>
      <p:sp>
        <p:nvSpPr>
          <p:cNvPr id="7" name="Picture Placeholder 5">
            <a:extLst>
              <a:ext uri="{FF2B5EF4-FFF2-40B4-BE49-F238E27FC236}">
                <a16:creationId xmlns:a16="http://schemas.microsoft.com/office/drawing/2014/main" id="{EB20847D-71AE-40C8-BBBA-449C9AD41818}"/>
              </a:ext>
            </a:extLst>
          </p:cNvPr>
          <p:cNvSpPr>
            <a:spLocks noGrp="1"/>
          </p:cNvSpPr>
          <p:nvPr>
            <p:ph type="pic" sz="quarter" idx="21"/>
          </p:nvPr>
        </p:nvSpPr>
        <p:spPr>
          <a:xfrm>
            <a:off x="0" y="0"/>
            <a:ext cx="12192000" cy="6858000"/>
          </a:xfrm>
          <a:solidFill>
            <a:schemeClr val="bg1">
              <a:lumMod val="75000"/>
            </a:schemeClr>
          </a:solidFill>
        </p:spPr>
        <p:txBody>
          <a:bodyPr/>
          <a:lstStyle>
            <a:lvl1pPr>
              <a:defRPr/>
            </a:lvl1pPr>
          </a:lstStyle>
          <a:p>
            <a:endParaRPr lang="en-GB" dirty="0"/>
          </a:p>
        </p:txBody>
      </p:sp>
      <p:sp>
        <p:nvSpPr>
          <p:cNvPr id="6" name="Rectangle 5">
            <a:extLst>
              <a:ext uri="{FF2B5EF4-FFF2-40B4-BE49-F238E27FC236}">
                <a16:creationId xmlns:a16="http://schemas.microsoft.com/office/drawing/2014/main" id="{5900FA71-60C0-4E24-B8DA-AA48B99CD02F}"/>
              </a:ext>
            </a:extLst>
          </p:cNvPr>
          <p:cNvSpPr/>
          <p:nvPr userDrawn="1"/>
        </p:nvSpPr>
        <p:spPr bwMode="auto">
          <a:xfrm>
            <a:off x="0" y="-24421"/>
            <a:ext cx="12192000" cy="6882421"/>
          </a:xfrm>
          <a:prstGeom prst="rect">
            <a:avLst/>
          </a:prstGeom>
          <a:solidFill>
            <a:schemeClr val="tx1">
              <a:alpha val="14000"/>
            </a:schemeClr>
          </a:solidFill>
          <a:ln w="12700" cap="flat" cmpd="sng" algn="ctr">
            <a:noFill/>
            <a:prstDash val="solid"/>
            <a:round/>
            <a:headEnd type="none" w="med" len="med"/>
            <a:tailEnd type="none" w="med" len="med"/>
          </a:ln>
          <a:effectLst/>
        </p:spPr>
        <p:txBody>
          <a:bodyPr rot="0" spcFirstLastPara="0" vertOverflow="overflow" horzOverflow="overflow" vert="horz" wrap="none" lIns="121920" tIns="60960" rIns="121920" bIns="60960" numCol="1" spcCol="0" rtlCol="0" fromWordArt="0" anchor="t" anchorCtr="0" forceAA="0" compatLnSpc="1">
            <a:prstTxWarp prst="textNoShape">
              <a:avLst/>
            </a:prstTxWarp>
            <a:noAutofit/>
          </a:bodyPr>
          <a:lstStyle/>
          <a:p>
            <a:pPr marL="0" marR="0" indent="0" algn="l" defTabSz="1219170" rtl="0" eaLnBrk="0" fontAlgn="base" latinLnBrk="0" hangingPunct="0">
              <a:lnSpc>
                <a:spcPct val="85000"/>
              </a:lnSpc>
              <a:spcBef>
                <a:spcPct val="0"/>
              </a:spcBef>
              <a:spcAft>
                <a:spcPts val="1600"/>
              </a:spcAft>
              <a:buClrTx/>
              <a:buSzTx/>
              <a:buFontTx/>
              <a:buNone/>
              <a:tabLst/>
            </a:pPr>
            <a:endParaRPr kumimoji="0" lang="en-GB" sz="2667" b="0" i="0" u="none" strike="noStrike" cap="none" normalizeH="0" baseline="0" dirty="0">
              <a:ln>
                <a:noFill/>
              </a:ln>
              <a:solidFill>
                <a:srgbClr val="5F5F5F"/>
              </a:solidFill>
              <a:effectLst/>
              <a:latin typeface="+mn-lt"/>
            </a:endParaRPr>
          </a:p>
        </p:txBody>
      </p:sp>
      <p:sp>
        <p:nvSpPr>
          <p:cNvPr id="2" name="Title 1"/>
          <p:cNvSpPr>
            <a:spLocks noGrp="1"/>
          </p:cNvSpPr>
          <p:nvPr>
            <p:ph type="ctrTitle" hasCustomPrompt="1"/>
          </p:nvPr>
        </p:nvSpPr>
        <p:spPr>
          <a:xfrm>
            <a:off x="431799" y="1391413"/>
            <a:ext cx="8401052" cy="1997155"/>
          </a:xfrm>
        </p:spPr>
        <p:txBody>
          <a:bodyPr tIns="0" anchor="b" anchorCtr="0">
            <a:noAutofit/>
          </a:bodyPr>
          <a:lstStyle>
            <a:lvl1pPr algn="l">
              <a:lnSpc>
                <a:spcPct val="80000"/>
              </a:lnSpc>
              <a:defRPr lang="en-US" sz="4800" b="0" dirty="0">
                <a:solidFill>
                  <a:schemeClr val="bg1"/>
                </a:solidFill>
                <a:latin typeface="Gill Sans MT" panose="020B0502020104020203" pitchFamily="34" charset="0"/>
                <a:cs typeface="Calibri Light" panose="020F0302020204030204" pitchFamily="34" charset="0"/>
              </a:defRPr>
            </a:lvl1pPr>
          </a:lstStyle>
          <a:p>
            <a:r>
              <a:rPr lang="en-US"/>
              <a:t>Add divider here</a:t>
            </a:r>
          </a:p>
        </p:txBody>
      </p:sp>
      <p:sp>
        <p:nvSpPr>
          <p:cNvPr id="14" name="Text Placeholder 13">
            <a:extLst>
              <a:ext uri="{FF2B5EF4-FFF2-40B4-BE49-F238E27FC236}">
                <a16:creationId xmlns:a16="http://schemas.microsoft.com/office/drawing/2014/main" id="{0276FF02-1B5D-4080-99BC-5E1CD633D4E9}"/>
              </a:ext>
            </a:extLst>
          </p:cNvPr>
          <p:cNvSpPr>
            <a:spLocks noGrp="1"/>
          </p:cNvSpPr>
          <p:nvPr>
            <p:ph type="body" sz="quarter" idx="16" hasCustomPrompt="1"/>
          </p:nvPr>
        </p:nvSpPr>
        <p:spPr>
          <a:xfrm>
            <a:off x="431799" y="3909484"/>
            <a:ext cx="8401052" cy="484717"/>
          </a:xfrm>
        </p:spPr>
        <p:txBody>
          <a:bodyPr anchor="t"/>
          <a:lstStyle>
            <a:lvl1pPr>
              <a:spcAft>
                <a:spcPts val="0"/>
              </a:spcAft>
              <a:defRPr sz="2667" b="0">
                <a:solidFill>
                  <a:schemeClr val="bg1"/>
                </a:solidFill>
              </a:defRPr>
            </a:lvl1pPr>
          </a:lstStyle>
          <a:p>
            <a:pPr lvl="0"/>
            <a:r>
              <a:rPr lang="en-US"/>
              <a:t>Add supporting title here</a:t>
            </a:r>
          </a:p>
        </p:txBody>
      </p:sp>
      <p:sp>
        <p:nvSpPr>
          <p:cNvPr id="8" name="Footer Placeholder 32">
            <a:extLst>
              <a:ext uri="{FF2B5EF4-FFF2-40B4-BE49-F238E27FC236}">
                <a16:creationId xmlns:a16="http://schemas.microsoft.com/office/drawing/2014/main" id="{BFC6E8A5-36C3-4AAE-A450-F75D1F4B63BD}"/>
              </a:ext>
            </a:extLst>
          </p:cNvPr>
          <p:cNvSpPr>
            <a:spLocks noGrp="1"/>
          </p:cNvSpPr>
          <p:nvPr>
            <p:ph type="ftr" sz="quarter" idx="3"/>
          </p:nvPr>
        </p:nvSpPr>
        <p:spPr bwMode="gray">
          <a:xfrm>
            <a:off x="431800" y="6478184"/>
            <a:ext cx="4114800" cy="191688"/>
          </a:xfrm>
          <a:prstGeom prst="rect">
            <a:avLst/>
          </a:prstGeom>
        </p:spPr>
        <p:txBody>
          <a:bodyPr vert="horz" lIns="0" tIns="0" rIns="0" bIns="0" rtlCol="0" anchor="ctr"/>
          <a:lstStyle>
            <a:lvl1pPr algn="l">
              <a:defRPr sz="1067">
                <a:solidFill>
                  <a:schemeClr val="bg1"/>
                </a:solidFill>
                <a:latin typeface="Gill Sans MT" panose="020B0502020104020203" pitchFamily="34" charset="0"/>
                <a:cs typeface="Calibri Light" panose="020F0302020204030204" pitchFamily="34" charset="0"/>
              </a:defRPr>
            </a:lvl1pPr>
          </a:lstStyle>
          <a:p>
            <a:endParaRPr lang="en-GB" dirty="0"/>
          </a:p>
        </p:txBody>
      </p:sp>
      <p:cxnSp>
        <p:nvCxnSpPr>
          <p:cNvPr id="10" name="Straight Connector 9">
            <a:extLst>
              <a:ext uri="{FF2B5EF4-FFF2-40B4-BE49-F238E27FC236}">
                <a16:creationId xmlns:a16="http://schemas.microsoft.com/office/drawing/2014/main" id="{BCDE4508-8A20-41CC-B86E-8BE7D1E0688E}"/>
              </a:ext>
            </a:extLst>
          </p:cNvPr>
          <p:cNvCxnSpPr/>
          <p:nvPr userDrawn="1"/>
        </p:nvCxnSpPr>
        <p:spPr bwMode="auto">
          <a:xfrm flipV="1">
            <a:off x="11049000" y="6478184"/>
            <a:ext cx="0" cy="387349"/>
          </a:xfrm>
          <a:prstGeom prst="line">
            <a:avLst/>
          </a:prstGeom>
          <a:noFill/>
          <a:ln w="12700" cap="flat" cmpd="sng" algn="ctr">
            <a:solidFill>
              <a:schemeClr val="bg1"/>
            </a:solidFill>
            <a:prstDash val="solid"/>
            <a:round/>
            <a:headEnd type="none" w="med" len="med"/>
            <a:tailEnd type="none" w="med" len="med"/>
          </a:ln>
          <a:effectLst/>
        </p:spPr>
      </p:cxnSp>
      <p:sp>
        <p:nvSpPr>
          <p:cNvPr id="9" name="Slide Number Placeholder 5">
            <a:extLst>
              <a:ext uri="{FF2B5EF4-FFF2-40B4-BE49-F238E27FC236}">
                <a16:creationId xmlns:a16="http://schemas.microsoft.com/office/drawing/2014/main" id="{363C51E8-40CF-4995-B02D-318AD5F63D5D}"/>
              </a:ext>
            </a:extLst>
          </p:cNvPr>
          <p:cNvSpPr>
            <a:spLocks noGrp="1"/>
          </p:cNvSpPr>
          <p:nvPr>
            <p:ph type="sldNum" sz="quarter" idx="4"/>
          </p:nvPr>
        </p:nvSpPr>
        <p:spPr bwMode="gray">
          <a:xfrm>
            <a:off x="11341103" y="6424205"/>
            <a:ext cx="558795" cy="379387"/>
          </a:xfrm>
          <a:prstGeom prst="rect">
            <a:avLst/>
          </a:prstGeom>
        </p:spPr>
        <p:txBody>
          <a:bodyPr vert="horz" lIns="0" tIns="0" rIns="0" bIns="0" rtlCol="0" anchor="t"/>
          <a:lstStyle>
            <a:lvl1pPr algn="ctr">
              <a:defRPr sz="1600">
                <a:solidFill>
                  <a:schemeClr val="bg1"/>
                </a:solidFill>
                <a:latin typeface="Gill Sans MT" panose="020B0502020104020203" pitchFamily="34" charset="0"/>
                <a:cs typeface="Calibri Light" panose="020F0302020204030204" pitchFamily="34" charset="0"/>
              </a:defRPr>
            </a:lvl1pPr>
          </a:lstStyle>
          <a:p>
            <a:fld id="{FA64A5E8-231D-4523-AD58-CD6F1C7AD478}" type="slidenum">
              <a:rPr lang="en-GB" smtClean="0"/>
              <a:pPr/>
              <a:t>‹#›</a:t>
            </a:fld>
            <a:endParaRPr lang="en-GB" dirty="0"/>
          </a:p>
        </p:txBody>
      </p:sp>
    </p:spTree>
    <p:extLst>
      <p:ext uri="{BB962C8B-B14F-4D97-AF65-F5344CB8AC3E}">
        <p14:creationId xmlns:p14="http://schemas.microsoft.com/office/powerpoint/2010/main" val="3884460053"/>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Divider 0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937E843-8A43-49BA-BC84-135CF2CFB653}"/>
              </a:ext>
            </a:extLst>
          </p:cNvPr>
          <p:cNvSpPr/>
          <p:nvPr userDrawn="1"/>
        </p:nvSpPr>
        <p:spPr bwMode="auto">
          <a:xfrm>
            <a:off x="-2401" y="-24421"/>
            <a:ext cx="12194401" cy="6882421"/>
          </a:xfrm>
          <a:prstGeom prst="rect">
            <a:avLst/>
          </a:prstGeom>
          <a:solidFill>
            <a:schemeClr val="accent6"/>
          </a:solidFill>
          <a:ln w="12700" cap="flat" cmpd="sng" algn="ctr">
            <a:noFill/>
            <a:prstDash val="solid"/>
            <a:round/>
            <a:headEnd type="none" w="med" len="med"/>
            <a:tailEnd type="none" w="med" len="med"/>
          </a:ln>
          <a:effectLst/>
        </p:spPr>
        <p:txBody>
          <a:bodyPr rot="0" spcFirstLastPara="0" vertOverflow="overflow" horzOverflow="overflow" vert="horz" wrap="none" lIns="121920" tIns="60960" rIns="121920" bIns="60960" numCol="1" spcCol="0" rtlCol="0" fromWordArt="0" anchor="t" anchorCtr="0" forceAA="0" compatLnSpc="1">
            <a:prstTxWarp prst="textNoShape">
              <a:avLst/>
            </a:prstTxWarp>
            <a:noAutofit/>
          </a:bodyPr>
          <a:lstStyle/>
          <a:p>
            <a:pPr marL="0" marR="0" indent="0" algn="l" defTabSz="1219170" rtl="0" eaLnBrk="0" fontAlgn="base" latinLnBrk="0" hangingPunct="0">
              <a:lnSpc>
                <a:spcPct val="85000"/>
              </a:lnSpc>
              <a:spcBef>
                <a:spcPct val="0"/>
              </a:spcBef>
              <a:spcAft>
                <a:spcPts val="1600"/>
              </a:spcAft>
              <a:buClrTx/>
              <a:buSzTx/>
              <a:buFontTx/>
              <a:buNone/>
              <a:tabLst/>
            </a:pPr>
            <a:endParaRPr kumimoji="0" lang="en-GB" sz="2667" b="0" i="0" u="none" strike="noStrike" cap="none" normalizeH="0" baseline="0" dirty="0">
              <a:ln>
                <a:noFill/>
              </a:ln>
              <a:solidFill>
                <a:srgbClr val="5F5F5F"/>
              </a:solidFill>
              <a:effectLst/>
              <a:latin typeface="+mn-lt"/>
            </a:endParaRPr>
          </a:p>
        </p:txBody>
      </p:sp>
      <p:sp>
        <p:nvSpPr>
          <p:cNvPr id="2" name="Title 1"/>
          <p:cNvSpPr>
            <a:spLocks noGrp="1"/>
          </p:cNvSpPr>
          <p:nvPr>
            <p:ph type="ctrTitle" hasCustomPrompt="1"/>
          </p:nvPr>
        </p:nvSpPr>
        <p:spPr>
          <a:xfrm>
            <a:off x="431799" y="1391413"/>
            <a:ext cx="8401052" cy="1997155"/>
          </a:xfrm>
        </p:spPr>
        <p:txBody>
          <a:bodyPr tIns="0" anchor="b" anchorCtr="0">
            <a:noAutofit/>
          </a:bodyPr>
          <a:lstStyle>
            <a:lvl1pPr algn="l">
              <a:lnSpc>
                <a:spcPct val="80000"/>
              </a:lnSpc>
              <a:defRPr lang="en-US" sz="4800" b="0" dirty="0">
                <a:solidFill>
                  <a:schemeClr val="bg1"/>
                </a:solidFill>
                <a:latin typeface="Gill Sans MT" panose="020B0502020104020203" pitchFamily="34" charset="0"/>
                <a:cs typeface="Calibri Light" panose="020F0302020204030204" pitchFamily="34" charset="0"/>
              </a:defRPr>
            </a:lvl1pPr>
          </a:lstStyle>
          <a:p>
            <a:r>
              <a:rPr lang="en-US"/>
              <a:t>Add divider here</a:t>
            </a:r>
          </a:p>
        </p:txBody>
      </p:sp>
      <p:sp>
        <p:nvSpPr>
          <p:cNvPr id="14" name="Text Placeholder 13">
            <a:extLst>
              <a:ext uri="{FF2B5EF4-FFF2-40B4-BE49-F238E27FC236}">
                <a16:creationId xmlns:a16="http://schemas.microsoft.com/office/drawing/2014/main" id="{0276FF02-1B5D-4080-99BC-5E1CD633D4E9}"/>
              </a:ext>
            </a:extLst>
          </p:cNvPr>
          <p:cNvSpPr>
            <a:spLocks noGrp="1"/>
          </p:cNvSpPr>
          <p:nvPr>
            <p:ph type="body" sz="quarter" idx="16" hasCustomPrompt="1"/>
          </p:nvPr>
        </p:nvSpPr>
        <p:spPr>
          <a:xfrm>
            <a:off x="431799" y="3909484"/>
            <a:ext cx="8401052" cy="484717"/>
          </a:xfrm>
        </p:spPr>
        <p:txBody>
          <a:bodyPr anchor="t"/>
          <a:lstStyle>
            <a:lvl1pPr>
              <a:spcAft>
                <a:spcPts val="0"/>
              </a:spcAft>
              <a:defRPr sz="2667" b="0">
                <a:solidFill>
                  <a:schemeClr val="bg1"/>
                </a:solidFill>
              </a:defRPr>
            </a:lvl1pPr>
          </a:lstStyle>
          <a:p>
            <a:pPr lvl="0"/>
            <a:r>
              <a:rPr lang="en-US"/>
              <a:t>Add supporting title here</a:t>
            </a:r>
          </a:p>
        </p:txBody>
      </p:sp>
      <p:pic>
        <p:nvPicPr>
          <p:cNvPr id="7" name="Picture 6">
            <a:extLst>
              <a:ext uri="{FF2B5EF4-FFF2-40B4-BE49-F238E27FC236}">
                <a16:creationId xmlns:a16="http://schemas.microsoft.com/office/drawing/2014/main" id="{466D8CBA-6BD9-4C08-852C-FDFE5035CBFA}"/>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6005732" y="890953"/>
            <a:ext cx="5529781" cy="5486401"/>
          </a:xfrm>
          <a:prstGeom prst="rect">
            <a:avLst/>
          </a:prstGeom>
        </p:spPr>
      </p:pic>
      <p:sp>
        <p:nvSpPr>
          <p:cNvPr id="9" name="Footer Placeholder 32">
            <a:extLst>
              <a:ext uri="{FF2B5EF4-FFF2-40B4-BE49-F238E27FC236}">
                <a16:creationId xmlns:a16="http://schemas.microsoft.com/office/drawing/2014/main" id="{EC346F3A-3897-45E1-A585-AF94E55BECD0}"/>
              </a:ext>
            </a:extLst>
          </p:cNvPr>
          <p:cNvSpPr>
            <a:spLocks noGrp="1"/>
          </p:cNvSpPr>
          <p:nvPr>
            <p:ph type="ftr" sz="quarter" idx="3"/>
          </p:nvPr>
        </p:nvSpPr>
        <p:spPr bwMode="gray">
          <a:xfrm>
            <a:off x="431800" y="6478184"/>
            <a:ext cx="4114800" cy="191688"/>
          </a:xfrm>
          <a:prstGeom prst="rect">
            <a:avLst/>
          </a:prstGeom>
        </p:spPr>
        <p:txBody>
          <a:bodyPr vert="horz" lIns="0" tIns="0" rIns="0" bIns="0" rtlCol="0" anchor="ctr"/>
          <a:lstStyle>
            <a:lvl1pPr algn="l">
              <a:defRPr sz="1067">
                <a:solidFill>
                  <a:schemeClr val="bg1"/>
                </a:solidFill>
                <a:latin typeface="Gill Sans MT" panose="020B0502020104020203" pitchFamily="34" charset="0"/>
                <a:cs typeface="Calibri Light" panose="020F0302020204030204" pitchFamily="34" charset="0"/>
              </a:defRPr>
            </a:lvl1pPr>
          </a:lstStyle>
          <a:p>
            <a:endParaRPr lang="en-GB" dirty="0"/>
          </a:p>
        </p:txBody>
      </p:sp>
      <p:cxnSp>
        <p:nvCxnSpPr>
          <p:cNvPr id="11" name="Straight Connector 10">
            <a:extLst>
              <a:ext uri="{FF2B5EF4-FFF2-40B4-BE49-F238E27FC236}">
                <a16:creationId xmlns:a16="http://schemas.microsoft.com/office/drawing/2014/main" id="{D5DAFEF0-8AAC-47AE-9262-9C50C76BC1C8}"/>
              </a:ext>
            </a:extLst>
          </p:cNvPr>
          <p:cNvCxnSpPr/>
          <p:nvPr userDrawn="1"/>
        </p:nvCxnSpPr>
        <p:spPr bwMode="auto">
          <a:xfrm flipV="1">
            <a:off x="11049000" y="6478184"/>
            <a:ext cx="0" cy="387349"/>
          </a:xfrm>
          <a:prstGeom prst="line">
            <a:avLst/>
          </a:prstGeom>
          <a:noFill/>
          <a:ln w="12700" cap="flat" cmpd="sng" algn="ctr">
            <a:solidFill>
              <a:schemeClr val="bg1"/>
            </a:solidFill>
            <a:prstDash val="solid"/>
            <a:round/>
            <a:headEnd type="none" w="med" len="med"/>
            <a:tailEnd type="none" w="med" len="med"/>
          </a:ln>
          <a:effectLst/>
        </p:spPr>
      </p:cxnSp>
      <p:sp>
        <p:nvSpPr>
          <p:cNvPr id="10" name="Slide Number Placeholder 5">
            <a:extLst>
              <a:ext uri="{FF2B5EF4-FFF2-40B4-BE49-F238E27FC236}">
                <a16:creationId xmlns:a16="http://schemas.microsoft.com/office/drawing/2014/main" id="{0F9CEEFE-BCBB-445B-83F0-E727D5C49465}"/>
              </a:ext>
            </a:extLst>
          </p:cNvPr>
          <p:cNvSpPr>
            <a:spLocks noGrp="1"/>
          </p:cNvSpPr>
          <p:nvPr>
            <p:ph type="sldNum" sz="quarter" idx="4"/>
          </p:nvPr>
        </p:nvSpPr>
        <p:spPr bwMode="gray">
          <a:xfrm>
            <a:off x="11341103" y="6424205"/>
            <a:ext cx="558795" cy="379387"/>
          </a:xfrm>
          <a:prstGeom prst="rect">
            <a:avLst/>
          </a:prstGeom>
        </p:spPr>
        <p:txBody>
          <a:bodyPr vert="horz" lIns="0" tIns="0" rIns="0" bIns="0" rtlCol="0" anchor="t"/>
          <a:lstStyle>
            <a:lvl1pPr algn="ctr">
              <a:defRPr sz="1600">
                <a:solidFill>
                  <a:schemeClr val="bg1"/>
                </a:solidFill>
                <a:latin typeface="Gill Sans MT" panose="020B0502020104020203" pitchFamily="34" charset="0"/>
                <a:cs typeface="Calibri Light" panose="020F0302020204030204" pitchFamily="34" charset="0"/>
              </a:defRPr>
            </a:lvl1pPr>
          </a:lstStyle>
          <a:p>
            <a:fld id="{FA64A5E8-231D-4523-AD58-CD6F1C7AD478}" type="slidenum">
              <a:rPr lang="en-GB" smtClean="0"/>
              <a:pPr/>
              <a:t>‹#›</a:t>
            </a:fld>
            <a:endParaRPr lang="en-GB" dirty="0"/>
          </a:p>
        </p:txBody>
      </p:sp>
    </p:spTree>
    <p:extLst>
      <p:ext uri="{BB962C8B-B14F-4D97-AF65-F5344CB8AC3E}">
        <p14:creationId xmlns:p14="http://schemas.microsoft.com/office/powerpoint/2010/main" val="2820078990"/>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Statement or quot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937E843-8A43-49BA-BC84-135CF2CFB653}"/>
              </a:ext>
            </a:extLst>
          </p:cNvPr>
          <p:cNvSpPr/>
          <p:nvPr userDrawn="1"/>
        </p:nvSpPr>
        <p:spPr bwMode="auto">
          <a:xfrm>
            <a:off x="-2401" y="-24421"/>
            <a:ext cx="12194401" cy="6882421"/>
          </a:xfrm>
          <a:prstGeom prst="rect">
            <a:avLst/>
          </a:prstGeom>
          <a:solidFill>
            <a:schemeClr val="accent1"/>
          </a:solidFill>
          <a:ln w="12700" cap="flat" cmpd="sng" algn="ctr">
            <a:noFill/>
            <a:prstDash val="solid"/>
            <a:round/>
            <a:headEnd type="none" w="med" len="med"/>
            <a:tailEnd type="none" w="med" len="med"/>
          </a:ln>
          <a:effectLst/>
        </p:spPr>
        <p:txBody>
          <a:bodyPr rot="0" spcFirstLastPara="0" vertOverflow="overflow" horzOverflow="overflow" vert="horz" wrap="none" lIns="121920" tIns="60960" rIns="121920" bIns="60960" numCol="1" spcCol="0" rtlCol="0" fromWordArt="0" anchor="t" anchorCtr="0" forceAA="0" compatLnSpc="1">
            <a:prstTxWarp prst="textNoShape">
              <a:avLst/>
            </a:prstTxWarp>
            <a:noAutofit/>
          </a:bodyPr>
          <a:lstStyle/>
          <a:p>
            <a:pPr marL="0" marR="0" indent="0" algn="l" defTabSz="1219170" rtl="0" eaLnBrk="0" fontAlgn="base" latinLnBrk="0" hangingPunct="0">
              <a:lnSpc>
                <a:spcPct val="85000"/>
              </a:lnSpc>
              <a:spcBef>
                <a:spcPct val="0"/>
              </a:spcBef>
              <a:spcAft>
                <a:spcPts val="1600"/>
              </a:spcAft>
              <a:buClrTx/>
              <a:buSzTx/>
              <a:buFontTx/>
              <a:buNone/>
              <a:tabLst/>
            </a:pPr>
            <a:endParaRPr kumimoji="0" lang="en-GB" sz="2667" b="0" i="0" u="none" strike="noStrike" cap="none" normalizeH="0" baseline="0" dirty="0">
              <a:ln>
                <a:noFill/>
              </a:ln>
              <a:solidFill>
                <a:srgbClr val="5F5F5F"/>
              </a:solidFill>
              <a:effectLst/>
              <a:latin typeface="+mn-lt"/>
            </a:endParaRPr>
          </a:p>
        </p:txBody>
      </p:sp>
      <p:sp>
        <p:nvSpPr>
          <p:cNvPr id="2" name="Title 1"/>
          <p:cNvSpPr>
            <a:spLocks noGrp="1"/>
          </p:cNvSpPr>
          <p:nvPr>
            <p:ph type="ctrTitle" hasCustomPrompt="1"/>
          </p:nvPr>
        </p:nvSpPr>
        <p:spPr>
          <a:xfrm>
            <a:off x="3242734" y="1360767"/>
            <a:ext cx="5590117" cy="2766484"/>
          </a:xfrm>
        </p:spPr>
        <p:txBody>
          <a:bodyPr tIns="0" anchor="b" anchorCtr="0">
            <a:noAutofit/>
          </a:bodyPr>
          <a:lstStyle>
            <a:lvl1pPr algn="l">
              <a:lnSpc>
                <a:spcPct val="80000"/>
              </a:lnSpc>
              <a:defRPr lang="en-US" sz="4800" b="0" dirty="0">
                <a:solidFill>
                  <a:schemeClr val="bg1"/>
                </a:solidFill>
                <a:latin typeface="Gill Sans MT" panose="020B0502020104020203" pitchFamily="34" charset="0"/>
                <a:cs typeface="Calibri Light" panose="020F0302020204030204" pitchFamily="34" charset="0"/>
              </a:defRPr>
            </a:lvl1pPr>
          </a:lstStyle>
          <a:p>
            <a:r>
              <a:rPr lang="en-US"/>
              <a:t>Add quote text here.</a:t>
            </a:r>
          </a:p>
        </p:txBody>
      </p:sp>
      <p:sp>
        <p:nvSpPr>
          <p:cNvPr id="6" name="Text Placeholder 13">
            <a:extLst>
              <a:ext uri="{FF2B5EF4-FFF2-40B4-BE49-F238E27FC236}">
                <a16:creationId xmlns:a16="http://schemas.microsoft.com/office/drawing/2014/main" id="{EFEA2D82-1AD3-46D7-8929-676FC9B23FA8}"/>
              </a:ext>
            </a:extLst>
          </p:cNvPr>
          <p:cNvSpPr>
            <a:spLocks noGrp="1"/>
          </p:cNvSpPr>
          <p:nvPr>
            <p:ph type="body" sz="quarter" idx="16" hasCustomPrompt="1"/>
          </p:nvPr>
        </p:nvSpPr>
        <p:spPr>
          <a:xfrm>
            <a:off x="3242735" y="4727820"/>
            <a:ext cx="5590117" cy="1084547"/>
          </a:xfrm>
        </p:spPr>
        <p:txBody>
          <a:bodyPr anchor="t"/>
          <a:lstStyle>
            <a:lvl1pPr>
              <a:spcAft>
                <a:spcPts val="0"/>
              </a:spcAft>
              <a:defRPr sz="1867" b="0">
                <a:solidFill>
                  <a:schemeClr val="bg1"/>
                </a:solidFill>
                <a:latin typeface="+mj-lt"/>
              </a:defRPr>
            </a:lvl1pPr>
            <a:lvl2pPr marL="0" indent="0">
              <a:buNone/>
              <a:defRPr>
                <a:solidFill>
                  <a:schemeClr val="bg1"/>
                </a:solidFill>
              </a:defRPr>
            </a:lvl2pPr>
          </a:lstStyle>
          <a:p>
            <a:pPr lvl="0"/>
            <a:r>
              <a:rPr lang="en-US"/>
              <a:t>Name surname</a:t>
            </a:r>
          </a:p>
          <a:p>
            <a:pPr lvl="1"/>
            <a:r>
              <a:rPr lang="en-US"/>
              <a:t>Job</a:t>
            </a:r>
          </a:p>
        </p:txBody>
      </p:sp>
      <p:pic>
        <p:nvPicPr>
          <p:cNvPr id="9" name="Picture 8">
            <a:extLst>
              <a:ext uri="{FF2B5EF4-FFF2-40B4-BE49-F238E27FC236}">
                <a16:creationId xmlns:a16="http://schemas.microsoft.com/office/drawing/2014/main" id="{24E7A59D-7FC1-4176-835C-27EFA4FF17DA}"/>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8832852" y="4704374"/>
            <a:ext cx="1014533" cy="921445"/>
          </a:xfrm>
          <a:prstGeom prst="rect">
            <a:avLst/>
          </a:prstGeom>
        </p:spPr>
      </p:pic>
      <p:pic>
        <p:nvPicPr>
          <p:cNvPr id="11" name="Picture 10">
            <a:extLst>
              <a:ext uri="{FF2B5EF4-FFF2-40B4-BE49-F238E27FC236}">
                <a16:creationId xmlns:a16="http://schemas.microsoft.com/office/drawing/2014/main" id="{28B5AB89-9AB4-49F2-8745-3C53172F117B}"/>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1482558" y="1045204"/>
            <a:ext cx="1554233" cy="1410323"/>
          </a:xfrm>
          <a:prstGeom prst="rect">
            <a:avLst/>
          </a:prstGeom>
        </p:spPr>
      </p:pic>
      <p:sp>
        <p:nvSpPr>
          <p:cNvPr id="13" name="Footer Placeholder 32">
            <a:extLst>
              <a:ext uri="{FF2B5EF4-FFF2-40B4-BE49-F238E27FC236}">
                <a16:creationId xmlns:a16="http://schemas.microsoft.com/office/drawing/2014/main" id="{7043CE7E-EAD1-48A5-B39C-B9FD9AD02AD9}"/>
              </a:ext>
            </a:extLst>
          </p:cNvPr>
          <p:cNvSpPr>
            <a:spLocks noGrp="1"/>
          </p:cNvSpPr>
          <p:nvPr>
            <p:ph type="ftr" sz="quarter" idx="3"/>
          </p:nvPr>
        </p:nvSpPr>
        <p:spPr bwMode="gray">
          <a:xfrm>
            <a:off x="431800" y="6478184"/>
            <a:ext cx="4114800" cy="191688"/>
          </a:xfrm>
          <a:prstGeom prst="rect">
            <a:avLst/>
          </a:prstGeom>
        </p:spPr>
        <p:txBody>
          <a:bodyPr vert="horz" lIns="0" tIns="0" rIns="0" bIns="0" rtlCol="0" anchor="ctr"/>
          <a:lstStyle>
            <a:lvl1pPr algn="l">
              <a:defRPr sz="1067">
                <a:solidFill>
                  <a:schemeClr val="bg1"/>
                </a:solidFill>
                <a:latin typeface="Gill Sans MT" panose="020B0502020104020203" pitchFamily="34" charset="0"/>
                <a:cs typeface="Calibri Light" panose="020F0302020204030204" pitchFamily="34" charset="0"/>
              </a:defRPr>
            </a:lvl1pPr>
          </a:lstStyle>
          <a:p>
            <a:endParaRPr lang="en-GB" dirty="0"/>
          </a:p>
        </p:txBody>
      </p:sp>
      <p:cxnSp>
        <p:nvCxnSpPr>
          <p:cNvPr id="16" name="Straight Connector 15">
            <a:extLst>
              <a:ext uri="{FF2B5EF4-FFF2-40B4-BE49-F238E27FC236}">
                <a16:creationId xmlns:a16="http://schemas.microsoft.com/office/drawing/2014/main" id="{1EE3F8D3-6C5D-4D6B-BF80-28F531BEB49E}"/>
              </a:ext>
            </a:extLst>
          </p:cNvPr>
          <p:cNvCxnSpPr/>
          <p:nvPr userDrawn="1"/>
        </p:nvCxnSpPr>
        <p:spPr bwMode="auto">
          <a:xfrm flipV="1">
            <a:off x="11049000" y="6478184"/>
            <a:ext cx="0" cy="387349"/>
          </a:xfrm>
          <a:prstGeom prst="line">
            <a:avLst/>
          </a:prstGeom>
          <a:noFill/>
          <a:ln w="12700" cap="flat" cmpd="sng" algn="ctr">
            <a:solidFill>
              <a:schemeClr val="bg1"/>
            </a:solidFill>
            <a:prstDash val="solid"/>
            <a:round/>
            <a:headEnd type="none" w="med" len="med"/>
            <a:tailEnd type="none" w="med" len="med"/>
          </a:ln>
          <a:effectLst/>
        </p:spPr>
      </p:cxnSp>
      <p:sp>
        <p:nvSpPr>
          <p:cNvPr id="10" name="Slide Number Placeholder 5">
            <a:extLst>
              <a:ext uri="{FF2B5EF4-FFF2-40B4-BE49-F238E27FC236}">
                <a16:creationId xmlns:a16="http://schemas.microsoft.com/office/drawing/2014/main" id="{817C59F2-0EBE-46D9-B4D1-E621E6574229}"/>
              </a:ext>
            </a:extLst>
          </p:cNvPr>
          <p:cNvSpPr>
            <a:spLocks noGrp="1"/>
          </p:cNvSpPr>
          <p:nvPr>
            <p:ph type="sldNum" sz="quarter" idx="4"/>
          </p:nvPr>
        </p:nvSpPr>
        <p:spPr bwMode="gray">
          <a:xfrm>
            <a:off x="11341103" y="6424205"/>
            <a:ext cx="558795" cy="379387"/>
          </a:xfrm>
          <a:prstGeom prst="rect">
            <a:avLst/>
          </a:prstGeom>
        </p:spPr>
        <p:txBody>
          <a:bodyPr vert="horz" lIns="0" tIns="0" rIns="0" bIns="0" rtlCol="0" anchor="t"/>
          <a:lstStyle>
            <a:lvl1pPr algn="ctr">
              <a:defRPr sz="1600">
                <a:solidFill>
                  <a:schemeClr val="bg1"/>
                </a:solidFill>
                <a:latin typeface="Gill Sans MT" panose="020B0502020104020203" pitchFamily="34" charset="0"/>
                <a:cs typeface="Calibri Light" panose="020F0302020204030204" pitchFamily="34" charset="0"/>
              </a:defRPr>
            </a:lvl1pPr>
          </a:lstStyle>
          <a:p>
            <a:fld id="{FA64A5E8-231D-4523-AD58-CD6F1C7AD478}" type="slidenum">
              <a:rPr lang="en-GB" smtClean="0"/>
              <a:pPr/>
              <a:t>‹#›</a:t>
            </a:fld>
            <a:endParaRPr lang="en-GB" dirty="0"/>
          </a:p>
        </p:txBody>
      </p:sp>
    </p:spTree>
    <p:extLst>
      <p:ext uri="{BB962C8B-B14F-4D97-AF65-F5344CB8AC3E}">
        <p14:creationId xmlns:p14="http://schemas.microsoft.com/office/powerpoint/2010/main" val="1041275468"/>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 content">
    <p:spTree>
      <p:nvGrpSpPr>
        <p:cNvPr id="1" name=""/>
        <p:cNvGrpSpPr/>
        <p:nvPr/>
      </p:nvGrpSpPr>
      <p:grpSpPr>
        <a:xfrm>
          <a:off x="0" y="0"/>
          <a:ext cx="0" cy="0"/>
          <a:chOff x="0" y="0"/>
          <a:chExt cx="0" cy="0"/>
        </a:xfrm>
      </p:grpSpPr>
      <p:sp>
        <p:nvSpPr>
          <p:cNvPr id="9" name="Content Placeholder 8"/>
          <p:cNvSpPr>
            <a:spLocks noGrp="1"/>
          </p:cNvSpPr>
          <p:nvPr>
            <p:ph sz="quarter" idx="18"/>
          </p:nvPr>
        </p:nvSpPr>
        <p:spPr>
          <a:xfrm>
            <a:off x="431800" y="1701800"/>
            <a:ext cx="11328400" cy="4292601"/>
          </a:xfrm>
        </p:spPr>
        <p:txBody>
          <a:bodyPr bIns="108000"/>
          <a:lstStyle>
            <a:lvl1pPr>
              <a:defRPr sz="1867"/>
            </a:lvl1pPr>
            <a:lvl2pPr>
              <a:defRPr sz="1867"/>
            </a:lvl2pPr>
            <a:lvl3pPr>
              <a:defRPr sz="1867"/>
            </a:lvl3pPr>
            <a:lvl4pPr>
              <a:defRPr sz="1867"/>
            </a:lvl4pPr>
            <a:lvl5pPr>
              <a:defRPr sz="18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Footer Placeholder 32">
            <a:extLst>
              <a:ext uri="{FF2B5EF4-FFF2-40B4-BE49-F238E27FC236}">
                <a16:creationId xmlns:a16="http://schemas.microsoft.com/office/drawing/2014/main" id="{2D260932-75E9-46A2-9558-8F95BEE645C0}"/>
              </a:ext>
            </a:extLst>
          </p:cNvPr>
          <p:cNvSpPr>
            <a:spLocks noGrp="1"/>
          </p:cNvSpPr>
          <p:nvPr>
            <p:ph type="ftr" sz="quarter" idx="3"/>
          </p:nvPr>
        </p:nvSpPr>
        <p:spPr bwMode="gray">
          <a:xfrm>
            <a:off x="431800" y="6478184"/>
            <a:ext cx="4114800" cy="191688"/>
          </a:xfrm>
          <a:prstGeom prst="rect">
            <a:avLst/>
          </a:prstGeom>
        </p:spPr>
        <p:txBody>
          <a:bodyPr vert="horz" lIns="0" tIns="0" rIns="0" bIns="0" rtlCol="0" anchor="ctr"/>
          <a:lstStyle>
            <a:lvl1pPr algn="l">
              <a:defRPr sz="1067">
                <a:solidFill>
                  <a:schemeClr val="tx1">
                    <a:lumMod val="75000"/>
                    <a:lumOff val="25000"/>
                  </a:schemeClr>
                </a:solidFill>
                <a:latin typeface="Gill Sans MT" panose="020B0502020104020203" pitchFamily="34" charset="0"/>
                <a:cs typeface="Calibri Light" panose="020F0302020204030204" pitchFamily="34" charset="0"/>
              </a:defRPr>
            </a:lvl1pPr>
          </a:lstStyle>
          <a:p>
            <a:endParaRPr lang="en-GB" dirty="0"/>
          </a:p>
        </p:txBody>
      </p:sp>
      <p:sp>
        <p:nvSpPr>
          <p:cNvPr id="3" name="Title 2">
            <a:extLst>
              <a:ext uri="{FF2B5EF4-FFF2-40B4-BE49-F238E27FC236}">
                <a16:creationId xmlns:a16="http://schemas.microsoft.com/office/drawing/2014/main" id="{EE2DA737-8CAB-4E91-8CF6-52800158DCCA}"/>
              </a:ext>
            </a:extLst>
          </p:cNvPr>
          <p:cNvSpPr>
            <a:spLocks noGrp="1"/>
          </p:cNvSpPr>
          <p:nvPr>
            <p:ph type="title" hasCustomPrompt="1"/>
          </p:nvPr>
        </p:nvSpPr>
        <p:spPr/>
        <p:txBody>
          <a:bodyPr/>
          <a:lstStyle>
            <a:lvl1pPr>
              <a:defRPr/>
            </a:lvl1pPr>
          </a:lstStyle>
          <a:p>
            <a:r>
              <a:rPr lang="en-US"/>
              <a:t>Slide title here</a:t>
            </a:r>
            <a:endParaRPr lang="en-GB"/>
          </a:p>
        </p:txBody>
      </p:sp>
      <p:sp>
        <p:nvSpPr>
          <p:cNvPr id="6" name="Slide Number Placeholder 5">
            <a:extLst>
              <a:ext uri="{FF2B5EF4-FFF2-40B4-BE49-F238E27FC236}">
                <a16:creationId xmlns:a16="http://schemas.microsoft.com/office/drawing/2014/main" id="{092C2A25-AC0C-4704-B891-2E8C15B92ABA}"/>
              </a:ext>
            </a:extLst>
          </p:cNvPr>
          <p:cNvSpPr>
            <a:spLocks noGrp="1"/>
          </p:cNvSpPr>
          <p:nvPr>
            <p:ph type="sldNum" sz="quarter" idx="4"/>
          </p:nvPr>
        </p:nvSpPr>
        <p:spPr bwMode="gray">
          <a:xfrm>
            <a:off x="11341103" y="6424205"/>
            <a:ext cx="558795" cy="379387"/>
          </a:xfrm>
          <a:prstGeom prst="rect">
            <a:avLst/>
          </a:prstGeom>
        </p:spPr>
        <p:txBody>
          <a:bodyPr vert="horz" lIns="0" tIns="0" rIns="0" bIns="0" rtlCol="0" anchor="t"/>
          <a:lstStyle>
            <a:lvl1pPr algn="ctr">
              <a:defRPr sz="1600">
                <a:solidFill>
                  <a:schemeClr val="tx2"/>
                </a:solidFill>
                <a:latin typeface="Gill Sans MT" panose="020B0502020104020203" pitchFamily="34" charset="0"/>
                <a:cs typeface="Calibri Light" panose="020F0302020204030204" pitchFamily="34" charset="0"/>
              </a:defRPr>
            </a:lvl1pPr>
          </a:lstStyle>
          <a:p>
            <a:fld id="{FA64A5E8-231D-4523-AD58-CD6F1C7AD478}" type="slidenum">
              <a:rPr lang="en-GB" smtClean="0"/>
              <a:pPr/>
              <a:t>‹#›</a:t>
            </a:fld>
            <a:endParaRPr lang="en-GB" dirty="0"/>
          </a:p>
        </p:txBody>
      </p:sp>
    </p:spTree>
    <p:extLst>
      <p:ext uri="{BB962C8B-B14F-4D97-AF65-F5344CB8AC3E}">
        <p14:creationId xmlns:p14="http://schemas.microsoft.com/office/powerpoint/2010/main" val="1595038345"/>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x content">
    <p:spTree>
      <p:nvGrpSpPr>
        <p:cNvPr id="1" name=""/>
        <p:cNvGrpSpPr/>
        <p:nvPr/>
      </p:nvGrpSpPr>
      <p:grpSpPr>
        <a:xfrm>
          <a:off x="0" y="0"/>
          <a:ext cx="0" cy="0"/>
          <a:chOff x="0" y="0"/>
          <a:chExt cx="0" cy="0"/>
        </a:xfrm>
      </p:grpSpPr>
      <p:sp>
        <p:nvSpPr>
          <p:cNvPr id="11" name="Content Placeholder 5">
            <a:extLst>
              <a:ext uri="{FF2B5EF4-FFF2-40B4-BE49-F238E27FC236}">
                <a16:creationId xmlns:a16="http://schemas.microsoft.com/office/drawing/2014/main" id="{0481B7D2-6B1D-49C8-A39C-BB3FAF2B236E}"/>
              </a:ext>
            </a:extLst>
          </p:cNvPr>
          <p:cNvSpPr>
            <a:spLocks noGrp="1"/>
          </p:cNvSpPr>
          <p:nvPr>
            <p:ph sz="quarter" idx="16"/>
          </p:nvPr>
        </p:nvSpPr>
        <p:spPr>
          <a:xfrm>
            <a:off x="431802" y="1720343"/>
            <a:ext cx="4486629" cy="4396823"/>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3" name="Content Placeholder 5">
            <a:extLst>
              <a:ext uri="{FF2B5EF4-FFF2-40B4-BE49-F238E27FC236}">
                <a16:creationId xmlns:a16="http://schemas.microsoft.com/office/drawing/2014/main" id="{DB3AB74A-12D5-4373-8BB6-DAA501FD2543}"/>
              </a:ext>
            </a:extLst>
          </p:cNvPr>
          <p:cNvSpPr>
            <a:spLocks noGrp="1"/>
          </p:cNvSpPr>
          <p:nvPr>
            <p:ph sz="quarter" idx="18"/>
          </p:nvPr>
        </p:nvSpPr>
        <p:spPr>
          <a:xfrm>
            <a:off x="5196346" y="1720343"/>
            <a:ext cx="4486629" cy="4396823"/>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Footer Placeholder 32">
            <a:extLst>
              <a:ext uri="{FF2B5EF4-FFF2-40B4-BE49-F238E27FC236}">
                <a16:creationId xmlns:a16="http://schemas.microsoft.com/office/drawing/2014/main" id="{17932513-4A4D-4A71-ADD7-C788F94EE400}"/>
              </a:ext>
            </a:extLst>
          </p:cNvPr>
          <p:cNvSpPr>
            <a:spLocks noGrp="1"/>
          </p:cNvSpPr>
          <p:nvPr>
            <p:ph type="ftr" sz="quarter" idx="3"/>
          </p:nvPr>
        </p:nvSpPr>
        <p:spPr bwMode="gray">
          <a:xfrm>
            <a:off x="431800" y="6478184"/>
            <a:ext cx="4114800" cy="191688"/>
          </a:xfrm>
          <a:prstGeom prst="rect">
            <a:avLst/>
          </a:prstGeom>
        </p:spPr>
        <p:txBody>
          <a:bodyPr vert="horz" lIns="0" tIns="0" rIns="0" bIns="0" rtlCol="0" anchor="ctr"/>
          <a:lstStyle>
            <a:lvl1pPr algn="l">
              <a:defRPr sz="1067">
                <a:solidFill>
                  <a:schemeClr val="tx1">
                    <a:lumMod val="75000"/>
                    <a:lumOff val="25000"/>
                  </a:schemeClr>
                </a:solidFill>
                <a:latin typeface="Gill Sans MT" panose="020B0502020104020203" pitchFamily="34" charset="0"/>
                <a:cs typeface="Calibri Light" panose="020F0302020204030204" pitchFamily="34" charset="0"/>
              </a:defRPr>
            </a:lvl1pPr>
          </a:lstStyle>
          <a:p>
            <a:endParaRPr lang="en-GB" dirty="0"/>
          </a:p>
        </p:txBody>
      </p:sp>
      <p:sp>
        <p:nvSpPr>
          <p:cNvPr id="3" name="Title 2">
            <a:extLst>
              <a:ext uri="{FF2B5EF4-FFF2-40B4-BE49-F238E27FC236}">
                <a16:creationId xmlns:a16="http://schemas.microsoft.com/office/drawing/2014/main" id="{1C273AEF-A91C-4F6C-9832-C21CEE2BD238}"/>
              </a:ext>
            </a:extLst>
          </p:cNvPr>
          <p:cNvSpPr>
            <a:spLocks noGrp="1"/>
          </p:cNvSpPr>
          <p:nvPr>
            <p:ph type="title" hasCustomPrompt="1"/>
          </p:nvPr>
        </p:nvSpPr>
        <p:spPr/>
        <p:txBody>
          <a:bodyPr/>
          <a:lstStyle>
            <a:lvl1pPr>
              <a:defRPr/>
            </a:lvl1pPr>
          </a:lstStyle>
          <a:p>
            <a:r>
              <a:rPr lang="en-US"/>
              <a:t>Slide title here</a:t>
            </a:r>
            <a:endParaRPr lang="en-GB"/>
          </a:p>
        </p:txBody>
      </p:sp>
      <p:sp>
        <p:nvSpPr>
          <p:cNvPr id="7" name="Slide Number Placeholder 5">
            <a:extLst>
              <a:ext uri="{FF2B5EF4-FFF2-40B4-BE49-F238E27FC236}">
                <a16:creationId xmlns:a16="http://schemas.microsoft.com/office/drawing/2014/main" id="{4B3D43DC-4D97-46FE-9625-3CACB1077C57}"/>
              </a:ext>
            </a:extLst>
          </p:cNvPr>
          <p:cNvSpPr>
            <a:spLocks noGrp="1"/>
          </p:cNvSpPr>
          <p:nvPr>
            <p:ph type="sldNum" sz="quarter" idx="4"/>
          </p:nvPr>
        </p:nvSpPr>
        <p:spPr bwMode="gray">
          <a:xfrm>
            <a:off x="11341103" y="6424205"/>
            <a:ext cx="558795" cy="379387"/>
          </a:xfrm>
          <a:prstGeom prst="rect">
            <a:avLst/>
          </a:prstGeom>
        </p:spPr>
        <p:txBody>
          <a:bodyPr vert="horz" lIns="0" tIns="0" rIns="0" bIns="0" rtlCol="0" anchor="t"/>
          <a:lstStyle>
            <a:lvl1pPr algn="ctr">
              <a:defRPr sz="1600">
                <a:solidFill>
                  <a:schemeClr val="tx2"/>
                </a:solidFill>
                <a:latin typeface="Gill Sans MT" panose="020B0502020104020203" pitchFamily="34" charset="0"/>
                <a:cs typeface="Calibri Light" panose="020F0302020204030204" pitchFamily="34" charset="0"/>
              </a:defRPr>
            </a:lvl1pPr>
          </a:lstStyle>
          <a:p>
            <a:fld id="{FA64A5E8-231D-4523-AD58-CD6F1C7AD478}" type="slidenum">
              <a:rPr lang="en-GB" smtClean="0"/>
              <a:pPr/>
              <a:t>‹#›</a:t>
            </a:fld>
            <a:endParaRPr lang="en-GB" dirty="0"/>
          </a:p>
        </p:txBody>
      </p:sp>
    </p:spTree>
    <p:extLst>
      <p:ext uri="{BB962C8B-B14F-4D97-AF65-F5344CB8AC3E}">
        <p14:creationId xmlns:p14="http://schemas.microsoft.com/office/powerpoint/2010/main" val="638668288"/>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ntent + chart 0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Slide title here</a:t>
            </a:r>
            <a:endParaRPr lang="en-GB"/>
          </a:p>
        </p:txBody>
      </p:sp>
      <p:sp>
        <p:nvSpPr>
          <p:cNvPr id="7" name="Chart Placeholder 6"/>
          <p:cNvSpPr>
            <a:spLocks noGrp="1"/>
          </p:cNvSpPr>
          <p:nvPr>
            <p:ph type="chart" sz="quarter" idx="17"/>
          </p:nvPr>
        </p:nvSpPr>
        <p:spPr>
          <a:xfrm>
            <a:off x="6096001" y="1701800"/>
            <a:ext cx="5664199" cy="4415365"/>
          </a:xfrm>
        </p:spPr>
        <p:txBody>
          <a:bodyPr/>
          <a:lstStyle>
            <a:lvl1pPr>
              <a:defRPr/>
            </a:lvl1pPr>
          </a:lstStyle>
          <a:p>
            <a:endParaRPr lang="en-GB" dirty="0"/>
          </a:p>
        </p:txBody>
      </p:sp>
      <p:sp>
        <p:nvSpPr>
          <p:cNvPr id="10" name="Content Placeholder 5">
            <a:extLst>
              <a:ext uri="{FF2B5EF4-FFF2-40B4-BE49-F238E27FC236}">
                <a16:creationId xmlns:a16="http://schemas.microsoft.com/office/drawing/2014/main" id="{54AFB629-9F2A-4790-89C1-06CBE90553E1}"/>
              </a:ext>
            </a:extLst>
          </p:cNvPr>
          <p:cNvSpPr>
            <a:spLocks noGrp="1"/>
          </p:cNvSpPr>
          <p:nvPr>
            <p:ph sz="quarter" idx="16"/>
          </p:nvPr>
        </p:nvSpPr>
        <p:spPr>
          <a:xfrm>
            <a:off x="431802" y="1720343"/>
            <a:ext cx="5378853" cy="4396823"/>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Footer Placeholder 32">
            <a:extLst>
              <a:ext uri="{FF2B5EF4-FFF2-40B4-BE49-F238E27FC236}">
                <a16:creationId xmlns:a16="http://schemas.microsoft.com/office/drawing/2014/main" id="{D072F283-72CB-42F4-B950-8FEB7BA96840}"/>
              </a:ext>
            </a:extLst>
          </p:cNvPr>
          <p:cNvSpPr>
            <a:spLocks noGrp="1"/>
          </p:cNvSpPr>
          <p:nvPr>
            <p:ph type="ftr" sz="quarter" idx="3"/>
          </p:nvPr>
        </p:nvSpPr>
        <p:spPr bwMode="gray">
          <a:xfrm>
            <a:off x="431800" y="6478184"/>
            <a:ext cx="4114800" cy="191688"/>
          </a:xfrm>
          <a:prstGeom prst="rect">
            <a:avLst/>
          </a:prstGeom>
        </p:spPr>
        <p:txBody>
          <a:bodyPr vert="horz" lIns="0" tIns="0" rIns="0" bIns="0" rtlCol="0" anchor="ctr"/>
          <a:lstStyle>
            <a:lvl1pPr algn="l">
              <a:defRPr sz="1067">
                <a:solidFill>
                  <a:schemeClr val="tx1">
                    <a:lumMod val="75000"/>
                    <a:lumOff val="25000"/>
                  </a:schemeClr>
                </a:solidFill>
                <a:latin typeface="Gill Sans MT" panose="020B0502020104020203" pitchFamily="34" charset="0"/>
                <a:cs typeface="Calibri Light" panose="020F0302020204030204" pitchFamily="34" charset="0"/>
              </a:defRPr>
            </a:lvl1pPr>
          </a:lstStyle>
          <a:p>
            <a:endParaRPr lang="en-GB" dirty="0"/>
          </a:p>
        </p:txBody>
      </p:sp>
      <p:sp>
        <p:nvSpPr>
          <p:cNvPr id="8" name="Slide Number Placeholder 5">
            <a:extLst>
              <a:ext uri="{FF2B5EF4-FFF2-40B4-BE49-F238E27FC236}">
                <a16:creationId xmlns:a16="http://schemas.microsoft.com/office/drawing/2014/main" id="{9E0C2145-95B4-43A2-9D40-628EF88389ED}"/>
              </a:ext>
            </a:extLst>
          </p:cNvPr>
          <p:cNvSpPr>
            <a:spLocks noGrp="1"/>
          </p:cNvSpPr>
          <p:nvPr>
            <p:ph type="sldNum" sz="quarter" idx="4"/>
          </p:nvPr>
        </p:nvSpPr>
        <p:spPr bwMode="gray">
          <a:xfrm>
            <a:off x="11341103" y="6424205"/>
            <a:ext cx="558795" cy="379387"/>
          </a:xfrm>
          <a:prstGeom prst="rect">
            <a:avLst/>
          </a:prstGeom>
        </p:spPr>
        <p:txBody>
          <a:bodyPr vert="horz" lIns="0" tIns="0" rIns="0" bIns="0" rtlCol="0" anchor="t"/>
          <a:lstStyle>
            <a:lvl1pPr algn="ctr">
              <a:defRPr sz="1600">
                <a:solidFill>
                  <a:schemeClr val="tx2"/>
                </a:solidFill>
                <a:latin typeface="Gill Sans MT" panose="020B0502020104020203" pitchFamily="34" charset="0"/>
                <a:cs typeface="Calibri Light" panose="020F0302020204030204" pitchFamily="34" charset="0"/>
              </a:defRPr>
            </a:lvl1pPr>
          </a:lstStyle>
          <a:p>
            <a:fld id="{FA64A5E8-231D-4523-AD58-CD6F1C7AD478}" type="slidenum">
              <a:rPr lang="en-GB" smtClean="0"/>
              <a:pPr/>
              <a:t>‹#›</a:t>
            </a:fld>
            <a:endParaRPr lang="en-GB" dirty="0"/>
          </a:p>
        </p:txBody>
      </p:sp>
    </p:spTree>
    <p:extLst>
      <p:ext uri="{BB962C8B-B14F-4D97-AF65-F5344CB8AC3E}">
        <p14:creationId xmlns:p14="http://schemas.microsoft.com/office/powerpoint/2010/main" val="2663392327"/>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x chart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Slide title here</a:t>
            </a:r>
            <a:endParaRPr lang="en-GB"/>
          </a:p>
        </p:txBody>
      </p:sp>
      <p:sp>
        <p:nvSpPr>
          <p:cNvPr id="7" name="Chart Placeholder 6"/>
          <p:cNvSpPr>
            <a:spLocks noGrp="1"/>
          </p:cNvSpPr>
          <p:nvPr>
            <p:ph type="chart" sz="quarter" idx="17"/>
          </p:nvPr>
        </p:nvSpPr>
        <p:spPr>
          <a:xfrm>
            <a:off x="6096002" y="1701800"/>
            <a:ext cx="5463821" cy="4415365"/>
          </a:xfrm>
        </p:spPr>
        <p:txBody>
          <a:bodyPr/>
          <a:lstStyle>
            <a:lvl1pPr>
              <a:defRPr/>
            </a:lvl1pPr>
          </a:lstStyle>
          <a:p>
            <a:endParaRPr lang="en-GB" dirty="0"/>
          </a:p>
        </p:txBody>
      </p:sp>
      <p:sp>
        <p:nvSpPr>
          <p:cNvPr id="9" name="Footer Placeholder 32">
            <a:extLst>
              <a:ext uri="{FF2B5EF4-FFF2-40B4-BE49-F238E27FC236}">
                <a16:creationId xmlns:a16="http://schemas.microsoft.com/office/drawing/2014/main" id="{D072F283-72CB-42F4-B950-8FEB7BA96840}"/>
              </a:ext>
            </a:extLst>
          </p:cNvPr>
          <p:cNvSpPr>
            <a:spLocks noGrp="1"/>
          </p:cNvSpPr>
          <p:nvPr>
            <p:ph type="ftr" sz="quarter" idx="3"/>
          </p:nvPr>
        </p:nvSpPr>
        <p:spPr bwMode="gray">
          <a:xfrm>
            <a:off x="431800" y="6478184"/>
            <a:ext cx="4114800" cy="191688"/>
          </a:xfrm>
          <a:prstGeom prst="rect">
            <a:avLst/>
          </a:prstGeom>
        </p:spPr>
        <p:txBody>
          <a:bodyPr vert="horz" lIns="0" tIns="0" rIns="0" bIns="0" rtlCol="0" anchor="ctr"/>
          <a:lstStyle>
            <a:lvl1pPr algn="l">
              <a:defRPr sz="1067">
                <a:solidFill>
                  <a:schemeClr val="tx1">
                    <a:lumMod val="75000"/>
                    <a:lumOff val="25000"/>
                  </a:schemeClr>
                </a:solidFill>
                <a:latin typeface="Gill Sans MT" panose="020B0502020104020203" pitchFamily="34" charset="0"/>
                <a:cs typeface="Calibri Light" panose="020F0302020204030204" pitchFamily="34" charset="0"/>
              </a:defRPr>
            </a:lvl1pPr>
          </a:lstStyle>
          <a:p>
            <a:endParaRPr lang="en-GB" dirty="0"/>
          </a:p>
        </p:txBody>
      </p:sp>
      <p:sp>
        <p:nvSpPr>
          <p:cNvPr id="8" name="Chart Placeholder 6">
            <a:extLst>
              <a:ext uri="{FF2B5EF4-FFF2-40B4-BE49-F238E27FC236}">
                <a16:creationId xmlns:a16="http://schemas.microsoft.com/office/drawing/2014/main" id="{70F38A7D-3AFE-4BE4-9A16-0B0D2EE4F674}"/>
              </a:ext>
            </a:extLst>
          </p:cNvPr>
          <p:cNvSpPr>
            <a:spLocks noGrp="1"/>
          </p:cNvSpPr>
          <p:nvPr>
            <p:ph type="chart" sz="quarter" idx="18"/>
          </p:nvPr>
        </p:nvSpPr>
        <p:spPr>
          <a:xfrm>
            <a:off x="406403" y="1701800"/>
            <a:ext cx="5463821" cy="4415365"/>
          </a:xfrm>
        </p:spPr>
        <p:txBody>
          <a:bodyPr/>
          <a:lstStyle>
            <a:lvl1pPr>
              <a:defRPr/>
            </a:lvl1pPr>
          </a:lstStyle>
          <a:p>
            <a:endParaRPr lang="en-GB" dirty="0"/>
          </a:p>
        </p:txBody>
      </p:sp>
      <p:sp>
        <p:nvSpPr>
          <p:cNvPr id="10" name="Slide Number Placeholder 5">
            <a:extLst>
              <a:ext uri="{FF2B5EF4-FFF2-40B4-BE49-F238E27FC236}">
                <a16:creationId xmlns:a16="http://schemas.microsoft.com/office/drawing/2014/main" id="{ACE90647-52DA-417A-AD65-667E57407A16}"/>
              </a:ext>
            </a:extLst>
          </p:cNvPr>
          <p:cNvSpPr>
            <a:spLocks noGrp="1"/>
          </p:cNvSpPr>
          <p:nvPr>
            <p:ph type="sldNum" sz="quarter" idx="4"/>
          </p:nvPr>
        </p:nvSpPr>
        <p:spPr bwMode="gray">
          <a:xfrm>
            <a:off x="11341103" y="6424205"/>
            <a:ext cx="558795" cy="379387"/>
          </a:xfrm>
          <a:prstGeom prst="rect">
            <a:avLst/>
          </a:prstGeom>
        </p:spPr>
        <p:txBody>
          <a:bodyPr vert="horz" lIns="0" tIns="0" rIns="0" bIns="0" rtlCol="0" anchor="t"/>
          <a:lstStyle>
            <a:lvl1pPr algn="ctr">
              <a:defRPr sz="1600">
                <a:solidFill>
                  <a:schemeClr val="tx2"/>
                </a:solidFill>
                <a:latin typeface="Gill Sans MT" panose="020B0502020104020203" pitchFamily="34" charset="0"/>
                <a:cs typeface="Calibri Light" panose="020F0302020204030204" pitchFamily="34" charset="0"/>
              </a:defRPr>
            </a:lvl1pPr>
          </a:lstStyle>
          <a:p>
            <a:fld id="{FA64A5E8-231D-4523-AD58-CD6F1C7AD478}" type="slidenum">
              <a:rPr lang="en-GB" smtClean="0"/>
              <a:pPr/>
              <a:t>‹#›</a:t>
            </a:fld>
            <a:endParaRPr lang="en-GB" dirty="0"/>
          </a:p>
        </p:txBody>
      </p:sp>
    </p:spTree>
    <p:extLst>
      <p:ext uri="{BB962C8B-B14F-4D97-AF65-F5344CB8AC3E}">
        <p14:creationId xmlns:p14="http://schemas.microsoft.com/office/powerpoint/2010/main" val="26682560"/>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3x chart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Slide title here</a:t>
            </a:r>
            <a:endParaRPr lang="en-GB"/>
          </a:p>
        </p:txBody>
      </p:sp>
      <p:sp>
        <p:nvSpPr>
          <p:cNvPr id="7" name="Chart Placeholder 6"/>
          <p:cNvSpPr>
            <a:spLocks noGrp="1"/>
          </p:cNvSpPr>
          <p:nvPr>
            <p:ph type="chart" sz="quarter" idx="17"/>
          </p:nvPr>
        </p:nvSpPr>
        <p:spPr>
          <a:xfrm>
            <a:off x="6096002" y="1701801"/>
            <a:ext cx="5463821" cy="2110316"/>
          </a:xfrm>
        </p:spPr>
        <p:txBody>
          <a:bodyPr/>
          <a:lstStyle>
            <a:lvl1pPr>
              <a:defRPr/>
            </a:lvl1pPr>
          </a:lstStyle>
          <a:p>
            <a:endParaRPr lang="en-GB" dirty="0"/>
          </a:p>
        </p:txBody>
      </p:sp>
      <p:sp>
        <p:nvSpPr>
          <p:cNvPr id="9" name="Footer Placeholder 32">
            <a:extLst>
              <a:ext uri="{FF2B5EF4-FFF2-40B4-BE49-F238E27FC236}">
                <a16:creationId xmlns:a16="http://schemas.microsoft.com/office/drawing/2014/main" id="{D072F283-72CB-42F4-B950-8FEB7BA96840}"/>
              </a:ext>
            </a:extLst>
          </p:cNvPr>
          <p:cNvSpPr>
            <a:spLocks noGrp="1"/>
          </p:cNvSpPr>
          <p:nvPr>
            <p:ph type="ftr" sz="quarter" idx="3"/>
          </p:nvPr>
        </p:nvSpPr>
        <p:spPr bwMode="gray">
          <a:xfrm>
            <a:off x="431800" y="6478184"/>
            <a:ext cx="4114800" cy="191688"/>
          </a:xfrm>
          <a:prstGeom prst="rect">
            <a:avLst/>
          </a:prstGeom>
        </p:spPr>
        <p:txBody>
          <a:bodyPr vert="horz" lIns="0" tIns="0" rIns="0" bIns="0" rtlCol="0" anchor="ctr"/>
          <a:lstStyle>
            <a:lvl1pPr algn="l">
              <a:defRPr sz="1067">
                <a:solidFill>
                  <a:schemeClr val="tx1">
                    <a:lumMod val="75000"/>
                    <a:lumOff val="25000"/>
                  </a:schemeClr>
                </a:solidFill>
                <a:latin typeface="Gill Sans MT" panose="020B0502020104020203" pitchFamily="34" charset="0"/>
                <a:cs typeface="Calibri Light" panose="020F0302020204030204" pitchFamily="34" charset="0"/>
              </a:defRPr>
            </a:lvl1pPr>
          </a:lstStyle>
          <a:p>
            <a:endParaRPr lang="en-GB" dirty="0"/>
          </a:p>
        </p:txBody>
      </p:sp>
      <p:sp>
        <p:nvSpPr>
          <p:cNvPr id="8" name="Chart Placeholder 6">
            <a:extLst>
              <a:ext uri="{FF2B5EF4-FFF2-40B4-BE49-F238E27FC236}">
                <a16:creationId xmlns:a16="http://schemas.microsoft.com/office/drawing/2014/main" id="{70F38A7D-3AFE-4BE4-9A16-0B0D2EE4F674}"/>
              </a:ext>
            </a:extLst>
          </p:cNvPr>
          <p:cNvSpPr>
            <a:spLocks noGrp="1"/>
          </p:cNvSpPr>
          <p:nvPr>
            <p:ph type="chart" sz="quarter" idx="18"/>
          </p:nvPr>
        </p:nvSpPr>
        <p:spPr>
          <a:xfrm>
            <a:off x="406403" y="1701800"/>
            <a:ext cx="5463821" cy="4415365"/>
          </a:xfrm>
        </p:spPr>
        <p:txBody>
          <a:bodyPr/>
          <a:lstStyle>
            <a:lvl1pPr>
              <a:defRPr/>
            </a:lvl1pPr>
          </a:lstStyle>
          <a:p>
            <a:endParaRPr lang="en-GB" dirty="0"/>
          </a:p>
        </p:txBody>
      </p:sp>
      <p:sp>
        <p:nvSpPr>
          <p:cNvPr id="10" name="Chart Placeholder 6">
            <a:extLst>
              <a:ext uri="{FF2B5EF4-FFF2-40B4-BE49-F238E27FC236}">
                <a16:creationId xmlns:a16="http://schemas.microsoft.com/office/drawing/2014/main" id="{327DFA5E-0331-450D-91F8-9D808739F495}"/>
              </a:ext>
            </a:extLst>
          </p:cNvPr>
          <p:cNvSpPr>
            <a:spLocks noGrp="1"/>
          </p:cNvSpPr>
          <p:nvPr>
            <p:ph type="chart" sz="quarter" idx="19"/>
          </p:nvPr>
        </p:nvSpPr>
        <p:spPr>
          <a:xfrm>
            <a:off x="6096002" y="4006850"/>
            <a:ext cx="5463821" cy="2110316"/>
          </a:xfrm>
        </p:spPr>
        <p:txBody>
          <a:bodyPr/>
          <a:lstStyle>
            <a:lvl1pPr>
              <a:defRPr/>
            </a:lvl1pPr>
          </a:lstStyle>
          <a:p>
            <a:endParaRPr lang="en-GB" dirty="0"/>
          </a:p>
        </p:txBody>
      </p:sp>
      <p:sp>
        <p:nvSpPr>
          <p:cNvPr id="11" name="Slide Number Placeholder 5">
            <a:extLst>
              <a:ext uri="{FF2B5EF4-FFF2-40B4-BE49-F238E27FC236}">
                <a16:creationId xmlns:a16="http://schemas.microsoft.com/office/drawing/2014/main" id="{B3EA923F-D5D2-4E7D-BBD3-941B6901160A}"/>
              </a:ext>
            </a:extLst>
          </p:cNvPr>
          <p:cNvSpPr>
            <a:spLocks noGrp="1"/>
          </p:cNvSpPr>
          <p:nvPr>
            <p:ph type="sldNum" sz="quarter" idx="4"/>
          </p:nvPr>
        </p:nvSpPr>
        <p:spPr bwMode="gray">
          <a:xfrm>
            <a:off x="11341103" y="6424205"/>
            <a:ext cx="558795" cy="379387"/>
          </a:xfrm>
          <a:prstGeom prst="rect">
            <a:avLst/>
          </a:prstGeom>
        </p:spPr>
        <p:txBody>
          <a:bodyPr vert="horz" lIns="0" tIns="0" rIns="0" bIns="0" rtlCol="0" anchor="t"/>
          <a:lstStyle>
            <a:lvl1pPr algn="ctr">
              <a:defRPr sz="1600">
                <a:solidFill>
                  <a:schemeClr val="tx2"/>
                </a:solidFill>
                <a:latin typeface="Gill Sans MT" panose="020B0502020104020203" pitchFamily="34" charset="0"/>
                <a:cs typeface="Calibri Light" panose="020F0302020204030204" pitchFamily="34" charset="0"/>
              </a:defRPr>
            </a:lvl1pPr>
          </a:lstStyle>
          <a:p>
            <a:fld id="{FA64A5E8-231D-4523-AD58-CD6F1C7AD478}" type="slidenum">
              <a:rPr lang="en-GB" smtClean="0"/>
              <a:pPr/>
              <a:t>‹#›</a:t>
            </a:fld>
            <a:endParaRPr lang="en-GB" dirty="0"/>
          </a:p>
        </p:txBody>
      </p:sp>
    </p:spTree>
    <p:extLst>
      <p:ext uri="{BB962C8B-B14F-4D97-AF65-F5344CB8AC3E}">
        <p14:creationId xmlns:p14="http://schemas.microsoft.com/office/powerpoint/2010/main" val="1694394576"/>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6AA2D0-ACC7-B96F-F4EA-1C609729F9EC}"/>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9987A6E-13CA-FB98-447F-EB01BD187F9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02F7680-7E82-8BA0-91CA-66B5062A874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8640EC5E-D87D-B319-4ED0-67FD34C73C6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A8B51A9-9592-4B50-F065-124A7F8A3F2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0D6198D3-9B3B-F817-1FEB-0B1326E34426}"/>
              </a:ext>
            </a:extLst>
          </p:cNvPr>
          <p:cNvSpPr>
            <a:spLocks noGrp="1"/>
          </p:cNvSpPr>
          <p:nvPr>
            <p:ph type="dt" sz="half" idx="10"/>
          </p:nvPr>
        </p:nvSpPr>
        <p:spPr/>
        <p:txBody>
          <a:bodyPr/>
          <a:lstStyle/>
          <a:p>
            <a:fld id="{4045FC8E-17C9-48BC-B953-4D6F1EE16E5A}" type="datetimeFigureOut">
              <a:rPr lang="en-GB" smtClean="0"/>
              <a:t>23/11/2022</a:t>
            </a:fld>
            <a:endParaRPr lang="en-GB" dirty="0"/>
          </a:p>
        </p:txBody>
      </p:sp>
      <p:sp>
        <p:nvSpPr>
          <p:cNvPr id="8" name="Footer Placeholder 7">
            <a:extLst>
              <a:ext uri="{FF2B5EF4-FFF2-40B4-BE49-F238E27FC236}">
                <a16:creationId xmlns:a16="http://schemas.microsoft.com/office/drawing/2014/main" id="{2C998199-33A5-2002-6232-2C05C03E268A}"/>
              </a:ext>
            </a:extLst>
          </p:cNvPr>
          <p:cNvSpPr>
            <a:spLocks noGrp="1"/>
          </p:cNvSpPr>
          <p:nvPr>
            <p:ph type="ftr" sz="quarter" idx="11"/>
          </p:nvPr>
        </p:nvSpPr>
        <p:spPr/>
        <p:txBody>
          <a:bodyPr/>
          <a:lstStyle/>
          <a:p>
            <a:endParaRPr lang="en-GB" dirty="0"/>
          </a:p>
        </p:txBody>
      </p:sp>
      <p:sp>
        <p:nvSpPr>
          <p:cNvPr id="9" name="Slide Number Placeholder 8">
            <a:extLst>
              <a:ext uri="{FF2B5EF4-FFF2-40B4-BE49-F238E27FC236}">
                <a16:creationId xmlns:a16="http://schemas.microsoft.com/office/drawing/2014/main" id="{29BBBF89-0EDF-857D-1192-1C7206CA065F}"/>
              </a:ext>
            </a:extLst>
          </p:cNvPr>
          <p:cNvSpPr>
            <a:spLocks noGrp="1"/>
          </p:cNvSpPr>
          <p:nvPr>
            <p:ph type="sldNum" sz="quarter" idx="12"/>
          </p:nvPr>
        </p:nvSpPr>
        <p:spPr/>
        <p:txBody>
          <a:bodyPr/>
          <a:lstStyle/>
          <a:p>
            <a:fld id="{E3E8D7B4-2107-4905-870A-571D8B319633}" type="slidenum">
              <a:rPr lang="en-GB" smtClean="0"/>
              <a:t>‹#›</a:t>
            </a:fld>
            <a:endParaRPr lang="en-GB" dirty="0"/>
          </a:p>
        </p:txBody>
      </p:sp>
    </p:spTree>
    <p:extLst>
      <p:ext uri="{BB962C8B-B14F-4D97-AF65-F5344CB8AC3E}">
        <p14:creationId xmlns:p14="http://schemas.microsoft.com/office/powerpoint/2010/main" val="377263186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ontent + chart 0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64688DE-B22A-47B2-964E-C0F573CD5E67}"/>
              </a:ext>
            </a:extLst>
          </p:cNvPr>
          <p:cNvSpPr/>
          <p:nvPr userDrawn="1"/>
        </p:nvSpPr>
        <p:spPr bwMode="auto">
          <a:xfrm>
            <a:off x="6096000" y="-1"/>
            <a:ext cx="6096000" cy="6252633"/>
          </a:xfrm>
          <a:prstGeom prst="rect">
            <a:avLst/>
          </a:prstGeom>
          <a:solidFill>
            <a:srgbClr val="D9D9D9"/>
          </a:solidFill>
          <a:ln w="12700" cap="flat" cmpd="sng" algn="ctr">
            <a:noFill/>
            <a:prstDash val="solid"/>
            <a:round/>
            <a:headEnd type="none" w="med" len="med"/>
            <a:tailEnd type="none" w="med" len="med"/>
          </a:ln>
          <a:effectLst/>
        </p:spPr>
        <p:txBody>
          <a:bodyPr rot="0" spcFirstLastPara="0" vertOverflow="overflow" horzOverflow="overflow" vert="horz" wrap="none" lIns="121920" tIns="60960" rIns="121920" bIns="60960" numCol="1" spcCol="0" rtlCol="0" fromWordArt="0" anchor="t" anchorCtr="0" forceAA="0" compatLnSpc="1">
            <a:prstTxWarp prst="textNoShape">
              <a:avLst/>
            </a:prstTxWarp>
            <a:noAutofit/>
          </a:bodyPr>
          <a:lstStyle/>
          <a:p>
            <a:pPr marL="0" marR="0" indent="0" algn="l" defTabSz="1219170" rtl="0" eaLnBrk="0" fontAlgn="base" latinLnBrk="0" hangingPunct="0">
              <a:lnSpc>
                <a:spcPct val="85000"/>
              </a:lnSpc>
              <a:spcBef>
                <a:spcPct val="0"/>
              </a:spcBef>
              <a:spcAft>
                <a:spcPts val="1600"/>
              </a:spcAft>
              <a:buClrTx/>
              <a:buSzTx/>
              <a:buFontTx/>
              <a:buNone/>
              <a:tabLst/>
            </a:pPr>
            <a:endParaRPr kumimoji="0" lang="en-GB" sz="2667" b="0" i="0" u="none" strike="noStrike" cap="none" normalizeH="0" baseline="0" dirty="0">
              <a:ln>
                <a:noFill/>
              </a:ln>
              <a:solidFill>
                <a:srgbClr val="5F5F5F"/>
              </a:solidFill>
              <a:effectLst/>
              <a:latin typeface="+mn-lt"/>
            </a:endParaRPr>
          </a:p>
        </p:txBody>
      </p:sp>
      <p:sp>
        <p:nvSpPr>
          <p:cNvPr id="12" name="Chart Placeholder 6">
            <a:extLst>
              <a:ext uri="{FF2B5EF4-FFF2-40B4-BE49-F238E27FC236}">
                <a16:creationId xmlns:a16="http://schemas.microsoft.com/office/drawing/2014/main" id="{AEFBC4A1-DD58-476E-81A7-3F6748D040AB}"/>
              </a:ext>
            </a:extLst>
          </p:cNvPr>
          <p:cNvSpPr>
            <a:spLocks noGrp="1"/>
          </p:cNvSpPr>
          <p:nvPr>
            <p:ph type="chart" sz="quarter" idx="18"/>
          </p:nvPr>
        </p:nvSpPr>
        <p:spPr>
          <a:xfrm>
            <a:off x="6299201" y="260351"/>
            <a:ext cx="5664199" cy="5856815"/>
          </a:xfrm>
        </p:spPr>
        <p:txBody>
          <a:bodyPr/>
          <a:lstStyle>
            <a:lvl1pPr>
              <a:defRPr/>
            </a:lvl1pPr>
          </a:lstStyle>
          <a:p>
            <a:endParaRPr lang="en-GB" dirty="0"/>
          </a:p>
        </p:txBody>
      </p:sp>
      <p:sp>
        <p:nvSpPr>
          <p:cNvPr id="2" name="Title 1"/>
          <p:cNvSpPr>
            <a:spLocks noGrp="1"/>
          </p:cNvSpPr>
          <p:nvPr>
            <p:ph type="title" hasCustomPrompt="1"/>
          </p:nvPr>
        </p:nvSpPr>
        <p:spPr>
          <a:xfrm>
            <a:off x="406401" y="260352"/>
            <a:ext cx="5378853" cy="896277"/>
          </a:xfrm>
        </p:spPr>
        <p:txBody>
          <a:bodyPr/>
          <a:lstStyle>
            <a:lvl1pPr>
              <a:defRPr/>
            </a:lvl1pPr>
          </a:lstStyle>
          <a:p>
            <a:r>
              <a:rPr lang="en-US"/>
              <a:t>Slide title here</a:t>
            </a:r>
            <a:endParaRPr lang="en-GB"/>
          </a:p>
        </p:txBody>
      </p:sp>
      <p:sp>
        <p:nvSpPr>
          <p:cNvPr id="10" name="Content Placeholder 5">
            <a:extLst>
              <a:ext uri="{FF2B5EF4-FFF2-40B4-BE49-F238E27FC236}">
                <a16:creationId xmlns:a16="http://schemas.microsoft.com/office/drawing/2014/main" id="{54AFB629-9F2A-4790-89C1-06CBE90553E1}"/>
              </a:ext>
            </a:extLst>
          </p:cNvPr>
          <p:cNvSpPr>
            <a:spLocks noGrp="1"/>
          </p:cNvSpPr>
          <p:nvPr>
            <p:ph sz="quarter" idx="16"/>
          </p:nvPr>
        </p:nvSpPr>
        <p:spPr>
          <a:xfrm>
            <a:off x="431802" y="1720343"/>
            <a:ext cx="5378853" cy="4396823"/>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Footer Placeholder 32">
            <a:extLst>
              <a:ext uri="{FF2B5EF4-FFF2-40B4-BE49-F238E27FC236}">
                <a16:creationId xmlns:a16="http://schemas.microsoft.com/office/drawing/2014/main" id="{D072F283-72CB-42F4-B950-8FEB7BA96840}"/>
              </a:ext>
            </a:extLst>
          </p:cNvPr>
          <p:cNvSpPr>
            <a:spLocks noGrp="1"/>
          </p:cNvSpPr>
          <p:nvPr>
            <p:ph type="ftr" sz="quarter" idx="3"/>
          </p:nvPr>
        </p:nvSpPr>
        <p:spPr bwMode="gray">
          <a:xfrm>
            <a:off x="431800" y="6478184"/>
            <a:ext cx="4114800" cy="191688"/>
          </a:xfrm>
          <a:prstGeom prst="rect">
            <a:avLst/>
          </a:prstGeom>
        </p:spPr>
        <p:txBody>
          <a:bodyPr vert="horz" lIns="0" tIns="0" rIns="0" bIns="0" rtlCol="0" anchor="ctr"/>
          <a:lstStyle>
            <a:lvl1pPr algn="l">
              <a:defRPr sz="1067">
                <a:solidFill>
                  <a:schemeClr val="tx1">
                    <a:lumMod val="75000"/>
                    <a:lumOff val="25000"/>
                  </a:schemeClr>
                </a:solidFill>
                <a:latin typeface="Gill Sans MT" panose="020B0502020104020203" pitchFamily="34" charset="0"/>
                <a:cs typeface="Calibri Light" panose="020F0302020204030204" pitchFamily="34" charset="0"/>
              </a:defRPr>
            </a:lvl1pPr>
          </a:lstStyle>
          <a:p>
            <a:endParaRPr lang="en-GB" dirty="0"/>
          </a:p>
        </p:txBody>
      </p:sp>
      <p:sp>
        <p:nvSpPr>
          <p:cNvPr id="8" name="Slide Number Placeholder 5">
            <a:extLst>
              <a:ext uri="{FF2B5EF4-FFF2-40B4-BE49-F238E27FC236}">
                <a16:creationId xmlns:a16="http://schemas.microsoft.com/office/drawing/2014/main" id="{507C6163-1083-49EC-B245-EE2DE6EF3D78}"/>
              </a:ext>
            </a:extLst>
          </p:cNvPr>
          <p:cNvSpPr>
            <a:spLocks noGrp="1"/>
          </p:cNvSpPr>
          <p:nvPr>
            <p:ph type="sldNum" sz="quarter" idx="4"/>
          </p:nvPr>
        </p:nvSpPr>
        <p:spPr bwMode="gray">
          <a:xfrm>
            <a:off x="11341103" y="6424205"/>
            <a:ext cx="558795" cy="379387"/>
          </a:xfrm>
          <a:prstGeom prst="rect">
            <a:avLst/>
          </a:prstGeom>
        </p:spPr>
        <p:txBody>
          <a:bodyPr vert="horz" lIns="0" tIns="0" rIns="0" bIns="0" rtlCol="0" anchor="t"/>
          <a:lstStyle>
            <a:lvl1pPr algn="ctr">
              <a:defRPr sz="1600">
                <a:solidFill>
                  <a:schemeClr val="tx2"/>
                </a:solidFill>
                <a:latin typeface="Gill Sans MT" panose="020B0502020104020203" pitchFamily="34" charset="0"/>
                <a:cs typeface="Calibri Light" panose="020F0302020204030204" pitchFamily="34" charset="0"/>
              </a:defRPr>
            </a:lvl1pPr>
          </a:lstStyle>
          <a:p>
            <a:fld id="{FA64A5E8-231D-4523-AD58-CD6F1C7AD478}" type="slidenum">
              <a:rPr lang="en-GB" smtClean="0"/>
              <a:pPr/>
              <a:t>‹#›</a:t>
            </a:fld>
            <a:endParaRPr lang="en-GB" dirty="0"/>
          </a:p>
        </p:txBody>
      </p:sp>
    </p:spTree>
    <p:extLst>
      <p:ext uri="{BB962C8B-B14F-4D97-AF65-F5344CB8AC3E}">
        <p14:creationId xmlns:p14="http://schemas.microsoft.com/office/powerpoint/2010/main" val="729404133"/>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ontent + image 0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06401" y="260352"/>
            <a:ext cx="5378853" cy="896277"/>
          </a:xfrm>
        </p:spPr>
        <p:txBody>
          <a:bodyPr/>
          <a:lstStyle>
            <a:lvl1pPr>
              <a:defRPr/>
            </a:lvl1pPr>
          </a:lstStyle>
          <a:p>
            <a:r>
              <a:rPr lang="en-US"/>
              <a:t>Slide title here</a:t>
            </a:r>
            <a:endParaRPr lang="en-GB"/>
          </a:p>
        </p:txBody>
      </p:sp>
      <p:sp>
        <p:nvSpPr>
          <p:cNvPr id="10" name="Content Placeholder 5">
            <a:extLst>
              <a:ext uri="{FF2B5EF4-FFF2-40B4-BE49-F238E27FC236}">
                <a16:creationId xmlns:a16="http://schemas.microsoft.com/office/drawing/2014/main" id="{54AFB629-9F2A-4790-89C1-06CBE90553E1}"/>
              </a:ext>
            </a:extLst>
          </p:cNvPr>
          <p:cNvSpPr>
            <a:spLocks noGrp="1"/>
          </p:cNvSpPr>
          <p:nvPr>
            <p:ph sz="quarter" idx="16"/>
          </p:nvPr>
        </p:nvSpPr>
        <p:spPr>
          <a:xfrm>
            <a:off x="431802" y="1720343"/>
            <a:ext cx="5378853" cy="4396823"/>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Footer Placeholder 32">
            <a:extLst>
              <a:ext uri="{FF2B5EF4-FFF2-40B4-BE49-F238E27FC236}">
                <a16:creationId xmlns:a16="http://schemas.microsoft.com/office/drawing/2014/main" id="{639D10E1-F954-4761-87C5-9BA3AD4D9212}"/>
              </a:ext>
            </a:extLst>
          </p:cNvPr>
          <p:cNvSpPr>
            <a:spLocks noGrp="1"/>
          </p:cNvSpPr>
          <p:nvPr>
            <p:ph type="ftr" sz="quarter" idx="3"/>
          </p:nvPr>
        </p:nvSpPr>
        <p:spPr bwMode="gray">
          <a:xfrm>
            <a:off x="431800" y="6478184"/>
            <a:ext cx="4114800" cy="191688"/>
          </a:xfrm>
          <a:prstGeom prst="rect">
            <a:avLst/>
          </a:prstGeom>
        </p:spPr>
        <p:txBody>
          <a:bodyPr vert="horz" lIns="0" tIns="0" rIns="0" bIns="0" rtlCol="0" anchor="ctr"/>
          <a:lstStyle>
            <a:lvl1pPr algn="l">
              <a:defRPr sz="1067">
                <a:solidFill>
                  <a:schemeClr val="tx1">
                    <a:lumMod val="75000"/>
                    <a:lumOff val="25000"/>
                  </a:schemeClr>
                </a:solidFill>
                <a:latin typeface="Gill Sans MT" panose="020B0502020104020203" pitchFamily="34" charset="0"/>
                <a:cs typeface="Calibri Light" panose="020F0302020204030204" pitchFamily="34" charset="0"/>
              </a:defRPr>
            </a:lvl1pPr>
          </a:lstStyle>
          <a:p>
            <a:endParaRPr lang="en-GB" dirty="0"/>
          </a:p>
        </p:txBody>
      </p:sp>
      <p:sp>
        <p:nvSpPr>
          <p:cNvPr id="4" name="Picture Placeholder 3">
            <a:extLst>
              <a:ext uri="{FF2B5EF4-FFF2-40B4-BE49-F238E27FC236}">
                <a16:creationId xmlns:a16="http://schemas.microsoft.com/office/drawing/2014/main" id="{32EC4ACE-156E-45A0-BC11-07BAB43EB17A}"/>
              </a:ext>
            </a:extLst>
          </p:cNvPr>
          <p:cNvSpPr>
            <a:spLocks noGrp="1"/>
          </p:cNvSpPr>
          <p:nvPr>
            <p:ph type="pic" sz="quarter" idx="17"/>
          </p:nvPr>
        </p:nvSpPr>
        <p:spPr>
          <a:xfrm>
            <a:off x="6096000" y="0"/>
            <a:ext cx="6096000" cy="6252635"/>
          </a:xfrm>
          <a:solidFill>
            <a:schemeClr val="bg1">
              <a:lumMod val="75000"/>
            </a:schemeClr>
          </a:solidFill>
        </p:spPr>
        <p:txBody>
          <a:bodyPr/>
          <a:lstStyle>
            <a:lvl1pPr>
              <a:defRPr/>
            </a:lvl1pPr>
          </a:lstStyle>
          <a:p>
            <a:endParaRPr lang="en-GB" dirty="0"/>
          </a:p>
        </p:txBody>
      </p:sp>
      <p:sp>
        <p:nvSpPr>
          <p:cNvPr id="7" name="Slide Number Placeholder 5">
            <a:extLst>
              <a:ext uri="{FF2B5EF4-FFF2-40B4-BE49-F238E27FC236}">
                <a16:creationId xmlns:a16="http://schemas.microsoft.com/office/drawing/2014/main" id="{C90A41AD-EFD5-410C-B0E1-10CCD6A17714}"/>
              </a:ext>
            </a:extLst>
          </p:cNvPr>
          <p:cNvSpPr>
            <a:spLocks noGrp="1"/>
          </p:cNvSpPr>
          <p:nvPr>
            <p:ph type="sldNum" sz="quarter" idx="4"/>
          </p:nvPr>
        </p:nvSpPr>
        <p:spPr bwMode="gray">
          <a:xfrm>
            <a:off x="11341103" y="6424205"/>
            <a:ext cx="558795" cy="379387"/>
          </a:xfrm>
          <a:prstGeom prst="rect">
            <a:avLst/>
          </a:prstGeom>
        </p:spPr>
        <p:txBody>
          <a:bodyPr vert="horz" lIns="0" tIns="0" rIns="0" bIns="0" rtlCol="0" anchor="t"/>
          <a:lstStyle>
            <a:lvl1pPr algn="ctr">
              <a:defRPr sz="1600">
                <a:solidFill>
                  <a:schemeClr val="tx2"/>
                </a:solidFill>
                <a:latin typeface="Gill Sans MT" panose="020B0502020104020203" pitchFamily="34" charset="0"/>
                <a:cs typeface="Calibri Light" panose="020F0302020204030204" pitchFamily="34" charset="0"/>
              </a:defRPr>
            </a:lvl1pPr>
          </a:lstStyle>
          <a:p>
            <a:fld id="{FA64A5E8-231D-4523-AD58-CD6F1C7AD478}" type="slidenum">
              <a:rPr lang="en-GB" smtClean="0"/>
              <a:pPr/>
              <a:t>‹#›</a:t>
            </a:fld>
            <a:endParaRPr lang="en-GB" dirty="0"/>
          </a:p>
        </p:txBody>
      </p:sp>
    </p:spTree>
    <p:extLst>
      <p:ext uri="{BB962C8B-B14F-4D97-AF65-F5344CB8AC3E}">
        <p14:creationId xmlns:p14="http://schemas.microsoft.com/office/powerpoint/2010/main" val="3046807603"/>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userDrawn="1">
  <p:cSld name="1_Cover 0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D1BA06E-DA39-E84C-B62F-AFAE73678DD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059772287"/>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47EC3-9D90-330D-CC10-B5CE0F1DB87C}"/>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D0938DB3-2F17-FDF9-ACBD-07A05AFEB27E}"/>
              </a:ext>
            </a:extLst>
          </p:cNvPr>
          <p:cNvSpPr>
            <a:spLocks noGrp="1"/>
          </p:cNvSpPr>
          <p:nvPr>
            <p:ph type="dt" sz="half" idx="10"/>
          </p:nvPr>
        </p:nvSpPr>
        <p:spPr/>
        <p:txBody>
          <a:bodyPr/>
          <a:lstStyle/>
          <a:p>
            <a:fld id="{4045FC8E-17C9-48BC-B953-4D6F1EE16E5A}" type="datetimeFigureOut">
              <a:rPr lang="en-GB" smtClean="0"/>
              <a:t>23/11/2022</a:t>
            </a:fld>
            <a:endParaRPr lang="en-GB" dirty="0"/>
          </a:p>
        </p:txBody>
      </p:sp>
      <p:sp>
        <p:nvSpPr>
          <p:cNvPr id="4" name="Footer Placeholder 3">
            <a:extLst>
              <a:ext uri="{FF2B5EF4-FFF2-40B4-BE49-F238E27FC236}">
                <a16:creationId xmlns:a16="http://schemas.microsoft.com/office/drawing/2014/main" id="{49EE1EF8-CF30-976E-9259-DF5CDE1206B8}"/>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54662CA8-B86A-EF33-A033-FAACD5972417}"/>
              </a:ext>
            </a:extLst>
          </p:cNvPr>
          <p:cNvSpPr>
            <a:spLocks noGrp="1"/>
          </p:cNvSpPr>
          <p:nvPr>
            <p:ph type="sldNum" sz="quarter" idx="12"/>
          </p:nvPr>
        </p:nvSpPr>
        <p:spPr/>
        <p:txBody>
          <a:bodyPr/>
          <a:lstStyle/>
          <a:p>
            <a:fld id="{E3E8D7B4-2107-4905-870A-571D8B319633}" type="slidenum">
              <a:rPr lang="en-GB" smtClean="0"/>
              <a:t>‹#›</a:t>
            </a:fld>
            <a:endParaRPr lang="en-GB" dirty="0"/>
          </a:p>
        </p:txBody>
      </p:sp>
    </p:spTree>
    <p:extLst>
      <p:ext uri="{BB962C8B-B14F-4D97-AF65-F5344CB8AC3E}">
        <p14:creationId xmlns:p14="http://schemas.microsoft.com/office/powerpoint/2010/main" val="19635907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F408F2B-B88C-E8E3-E861-DF4BD294C0EF}"/>
              </a:ext>
            </a:extLst>
          </p:cNvPr>
          <p:cNvSpPr>
            <a:spLocks noGrp="1"/>
          </p:cNvSpPr>
          <p:nvPr>
            <p:ph type="dt" sz="half" idx="10"/>
          </p:nvPr>
        </p:nvSpPr>
        <p:spPr/>
        <p:txBody>
          <a:bodyPr/>
          <a:lstStyle/>
          <a:p>
            <a:fld id="{4045FC8E-17C9-48BC-B953-4D6F1EE16E5A}" type="datetimeFigureOut">
              <a:rPr lang="en-GB" smtClean="0"/>
              <a:t>23/11/2022</a:t>
            </a:fld>
            <a:endParaRPr lang="en-GB" dirty="0"/>
          </a:p>
        </p:txBody>
      </p:sp>
      <p:sp>
        <p:nvSpPr>
          <p:cNvPr id="3" name="Footer Placeholder 2">
            <a:extLst>
              <a:ext uri="{FF2B5EF4-FFF2-40B4-BE49-F238E27FC236}">
                <a16:creationId xmlns:a16="http://schemas.microsoft.com/office/drawing/2014/main" id="{86657F47-3A4B-2131-B86F-F545BA88B40A}"/>
              </a:ext>
            </a:extLst>
          </p:cNvPr>
          <p:cNvSpPr>
            <a:spLocks noGrp="1"/>
          </p:cNvSpPr>
          <p:nvPr>
            <p:ph type="ftr" sz="quarter" idx="11"/>
          </p:nvPr>
        </p:nvSpPr>
        <p:spPr/>
        <p:txBody>
          <a:bodyPr/>
          <a:lstStyle/>
          <a:p>
            <a:endParaRPr lang="en-GB" dirty="0"/>
          </a:p>
        </p:txBody>
      </p:sp>
      <p:sp>
        <p:nvSpPr>
          <p:cNvPr id="4" name="Slide Number Placeholder 3">
            <a:extLst>
              <a:ext uri="{FF2B5EF4-FFF2-40B4-BE49-F238E27FC236}">
                <a16:creationId xmlns:a16="http://schemas.microsoft.com/office/drawing/2014/main" id="{3F91CBAF-C22C-3E94-A965-28212E353976}"/>
              </a:ext>
            </a:extLst>
          </p:cNvPr>
          <p:cNvSpPr>
            <a:spLocks noGrp="1"/>
          </p:cNvSpPr>
          <p:nvPr>
            <p:ph type="sldNum" sz="quarter" idx="12"/>
          </p:nvPr>
        </p:nvSpPr>
        <p:spPr/>
        <p:txBody>
          <a:bodyPr/>
          <a:lstStyle/>
          <a:p>
            <a:fld id="{E3E8D7B4-2107-4905-870A-571D8B319633}" type="slidenum">
              <a:rPr lang="en-GB" smtClean="0"/>
              <a:t>‹#›</a:t>
            </a:fld>
            <a:endParaRPr lang="en-GB" dirty="0"/>
          </a:p>
        </p:txBody>
      </p:sp>
    </p:spTree>
    <p:extLst>
      <p:ext uri="{BB962C8B-B14F-4D97-AF65-F5344CB8AC3E}">
        <p14:creationId xmlns:p14="http://schemas.microsoft.com/office/powerpoint/2010/main" val="2625842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70D44A-4877-ACED-BC59-3E458CDC8F7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566A97AA-73C1-F729-1446-A052CBB0893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6D9BB684-8297-C9DD-FFC4-8D9BB264223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4536376-3E06-66CB-6F98-423D00ADFC79}"/>
              </a:ext>
            </a:extLst>
          </p:cNvPr>
          <p:cNvSpPr>
            <a:spLocks noGrp="1"/>
          </p:cNvSpPr>
          <p:nvPr>
            <p:ph type="dt" sz="half" idx="10"/>
          </p:nvPr>
        </p:nvSpPr>
        <p:spPr/>
        <p:txBody>
          <a:bodyPr/>
          <a:lstStyle/>
          <a:p>
            <a:fld id="{4045FC8E-17C9-48BC-B953-4D6F1EE16E5A}" type="datetimeFigureOut">
              <a:rPr lang="en-GB" smtClean="0"/>
              <a:t>23/11/2022</a:t>
            </a:fld>
            <a:endParaRPr lang="en-GB" dirty="0"/>
          </a:p>
        </p:txBody>
      </p:sp>
      <p:sp>
        <p:nvSpPr>
          <p:cNvPr id="6" name="Footer Placeholder 5">
            <a:extLst>
              <a:ext uri="{FF2B5EF4-FFF2-40B4-BE49-F238E27FC236}">
                <a16:creationId xmlns:a16="http://schemas.microsoft.com/office/drawing/2014/main" id="{83C7F413-C6D5-15B3-BA11-CE1710606C02}"/>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761C6DE4-E823-5BB8-E106-6EAF34B68DC9}"/>
              </a:ext>
            </a:extLst>
          </p:cNvPr>
          <p:cNvSpPr>
            <a:spLocks noGrp="1"/>
          </p:cNvSpPr>
          <p:nvPr>
            <p:ph type="sldNum" sz="quarter" idx="12"/>
          </p:nvPr>
        </p:nvSpPr>
        <p:spPr/>
        <p:txBody>
          <a:bodyPr/>
          <a:lstStyle/>
          <a:p>
            <a:fld id="{E3E8D7B4-2107-4905-870A-571D8B319633}" type="slidenum">
              <a:rPr lang="en-GB" smtClean="0"/>
              <a:t>‹#›</a:t>
            </a:fld>
            <a:endParaRPr lang="en-GB" dirty="0"/>
          </a:p>
        </p:txBody>
      </p:sp>
    </p:spTree>
    <p:extLst>
      <p:ext uri="{BB962C8B-B14F-4D97-AF65-F5344CB8AC3E}">
        <p14:creationId xmlns:p14="http://schemas.microsoft.com/office/powerpoint/2010/main" val="38519810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53D915-EF9F-68B7-A1E6-BC3906225E6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BEFCF65C-FDBF-3D41-082F-AD786C2A61E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a:extLst>
              <a:ext uri="{FF2B5EF4-FFF2-40B4-BE49-F238E27FC236}">
                <a16:creationId xmlns:a16="http://schemas.microsoft.com/office/drawing/2014/main" id="{8A6718B2-7A7E-14DC-5CEC-67116DDCBE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F648753-AA5B-6552-CB0A-51FB64361462}"/>
              </a:ext>
            </a:extLst>
          </p:cNvPr>
          <p:cNvSpPr>
            <a:spLocks noGrp="1"/>
          </p:cNvSpPr>
          <p:nvPr>
            <p:ph type="dt" sz="half" idx="10"/>
          </p:nvPr>
        </p:nvSpPr>
        <p:spPr/>
        <p:txBody>
          <a:bodyPr/>
          <a:lstStyle/>
          <a:p>
            <a:fld id="{4045FC8E-17C9-48BC-B953-4D6F1EE16E5A}" type="datetimeFigureOut">
              <a:rPr lang="en-GB" smtClean="0"/>
              <a:t>23/11/2022</a:t>
            </a:fld>
            <a:endParaRPr lang="en-GB" dirty="0"/>
          </a:p>
        </p:txBody>
      </p:sp>
      <p:sp>
        <p:nvSpPr>
          <p:cNvPr id="6" name="Footer Placeholder 5">
            <a:extLst>
              <a:ext uri="{FF2B5EF4-FFF2-40B4-BE49-F238E27FC236}">
                <a16:creationId xmlns:a16="http://schemas.microsoft.com/office/drawing/2014/main" id="{18D53F0D-7264-BB07-D20B-C40C78E4AFC2}"/>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D1AA3412-F6A8-DDE5-DF65-5D034275CF5D}"/>
              </a:ext>
            </a:extLst>
          </p:cNvPr>
          <p:cNvSpPr>
            <a:spLocks noGrp="1"/>
          </p:cNvSpPr>
          <p:nvPr>
            <p:ph type="sldNum" sz="quarter" idx="12"/>
          </p:nvPr>
        </p:nvSpPr>
        <p:spPr/>
        <p:txBody>
          <a:bodyPr/>
          <a:lstStyle/>
          <a:p>
            <a:fld id="{E3E8D7B4-2107-4905-870A-571D8B319633}" type="slidenum">
              <a:rPr lang="en-GB" smtClean="0"/>
              <a:t>‹#›</a:t>
            </a:fld>
            <a:endParaRPr lang="en-GB" dirty="0"/>
          </a:p>
        </p:txBody>
      </p:sp>
    </p:spTree>
    <p:extLst>
      <p:ext uri="{BB962C8B-B14F-4D97-AF65-F5344CB8AC3E}">
        <p14:creationId xmlns:p14="http://schemas.microsoft.com/office/powerpoint/2010/main" val="9730326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image" Target="../media/image1.png"/><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image" Target="../media/image3.png"/><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18" Type="http://schemas.openxmlformats.org/officeDocument/2006/relationships/theme" Target="../theme/theme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17" Type="http://schemas.openxmlformats.org/officeDocument/2006/relationships/slideLayout" Target="../slideLayouts/slideLayout52.xml"/><Relationship Id="rId2" Type="http://schemas.openxmlformats.org/officeDocument/2006/relationships/slideLayout" Target="../slideLayouts/slideLayout37.xml"/><Relationship Id="rId16" Type="http://schemas.openxmlformats.org/officeDocument/2006/relationships/slideLayout" Target="../slideLayouts/slideLayout51.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slideLayout" Target="../slideLayouts/slideLayout50.xml"/><Relationship Id="rId10" Type="http://schemas.openxmlformats.org/officeDocument/2006/relationships/slideLayout" Target="../slideLayouts/slideLayout45.xml"/><Relationship Id="rId19" Type="http://schemas.openxmlformats.org/officeDocument/2006/relationships/image" Target="../media/image18.png"/><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81CBD5D-0067-7795-3895-245F29B6F42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DBD0E1C-94DF-F94B-10BA-7D7A95043E4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FBA913E-0750-B68E-E474-2AAA5560F94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045FC8E-17C9-48BC-B953-4D6F1EE16E5A}" type="datetimeFigureOut">
              <a:rPr lang="en-GB" smtClean="0"/>
              <a:t>23/11/2022</a:t>
            </a:fld>
            <a:endParaRPr lang="en-GB" dirty="0"/>
          </a:p>
        </p:txBody>
      </p:sp>
      <p:sp>
        <p:nvSpPr>
          <p:cNvPr id="5" name="Footer Placeholder 4">
            <a:extLst>
              <a:ext uri="{FF2B5EF4-FFF2-40B4-BE49-F238E27FC236}">
                <a16:creationId xmlns:a16="http://schemas.microsoft.com/office/drawing/2014/main" id="{229B7038-52C7-8B1F-2D35-EB3258C1EDC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a:extLst>
              <a:ext uri="{FF2B5EF4-FFF2-40B4-BE49-F238E27FC236}">
                <a16:creationId xmlns:a16="http://schemas.microsoft.com/office/drawing/2014/main" id="{02DC2A25-A298-FCF8-4AD0-FB81F78159B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3E8D7B4-2107-4905-870A-571D8B319633}" type="slidenum">
              <a:rPr lang="en-GB" smtClean="0"/>
              <a:t>‹#›</a:t>
            </a:fld>
            <a:endParaRPr lang="en-GB" dirty="0"/>
          </a:p>
        </p:txBody>
      </p:sp>
    </p:spTree>
    <p:extLst>
      <p:ext uri="{BB962C8B-B14F-4D97-AF65-F5344CB8AC3E}">
        <p14:creationId xmlns:p14="http://schemas.microsoft.com/office/powerpoint/2010/main" val="35821588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EB756CE-DE86-4DCD-9091-9E61CFCE9A13}"/>
              </a:ext>
            </a:extLst>
          </p:cNvPr>
          <p:cNvSpPr/>
          <p:nvPr/>
        </p:nvSpPr>
        <p:spPr bwMode="auto">
          <a:xfrm>
            <a:off x="0" y="6251678"/>
            <a:ext cx="12192000" cy="606324"/>
          </a:xfrm>
          <a:prstGeom prst="rect">
            <a:avLst/>
          </a:prstGeom>
          <a:solidFill>
            <a:srgbClr val="EAEAEA"/>
          </a:solidFill>
          <a:ln w="12700" cap="flat" cmpd="sng" algn="ctr">
            <a:noFill/>
            <a:prstDash val="solid"/>
            <a:round/>
            <a:headEnd type="none" w="med" len="med"/>
            <a:tailEnd type="none" w="med" len="med"/>
          </a:ln>
          <a:effectLst/>
        </p:spPr>
        <p:txBody>
          <a:bodyPr rot="0" spcFirstLastPara="0" vertOverflow="overflow" horzOverflow="overflow" vert="horz" wrap="none" lIns="121920" tIns="60960" rIns="121920" bIns="60960" numCol="1" spcCol="0" rtlCol="0" fromWordArt="0" anchor="t" anchorCtr="0" forceAA="0" compatLnSpc="1">
            <a:prstTxWarp prst="textNoShape">
              <a:avLst/>
            </a:prstTxWarp>
            <a:noAutofit/>
          </a:bodyPr>
          <a:lstStyle/>
          <a:p>
            <a:pPr marL="0" marR="0" indent="0" algn="l" defTabSz="1219140" rtl="0" eaLnBrk="0" fontAlgn="base" latinLnBrk="0" hangingPunct="0">
              <a:lnSpc>
                <a:spcPct val="85000"/>
              </a:lnSpc>
              <a:spcBef>
                <a:spcPct val="0"/>
              </a:spcBef>
              <a:spcAft>
                <a:spcPts val="1600"/>
              </a:spcAft>
              <a:buClrTx/>
              <a:buSzTx/>
              <a:buFontTx/>
              <a:buNone/>
              <a:tabLst/>
            </a:pPr>
            <a:endParaRPr kumimoji="0" lang="en-GB" sz="2667" b="0" i="0" u="none" strike="noStrike" cap="none" normalizeH="0" baseline="0" dirty="0">
              <a:ln>
                <a:noFill/>
              </a:ln>
              <a:solidFill>
                <a:srgbClr val="5F5F5F"/>
              </a:solidFill>
              <a:effectLst/>
              <a:latin typeface="+mn-lt"/>
            </a:endParaRPr>
          </a:p>
        </p:txBody>
      </p:sp>
      <p:sp>
        <p:nvSpPr>
          <p:cNvPr id="1042" name="Rectangle 18"/>
          <p:cNvSpPr>
            <a:spLocks noGrp="1" noChangeArrowheads="1"/>
          </p:cNvSpPr>
          <p:nvPr>
            <p:ph type="title"/>
          </p:nvPr>
        </p:nvSpPr>
        <p:spPr bwMode="auto">
          <a:xfrm>
            <a:off x="414247" y="170987"/>
            <a:ext cx="11383611" cy="896277"/>
          </a:xfrm>
          <a:prstGeom prst="rect">
            <a:avLst/>
          </a:prstGeom>
          <a:noFill/>
          <a:ln w="12700">
            <a:noFill/>
            <a:miter lim="800000"/>
            <a:headEnd/>
            <a:tailEnd/>
          </a:ln>
          <a:effectLst/>
        </p:spPr>
        <p:txBody>
          <a:bodyPr vert="horz" wrap="square" lIns="0" tIns="0" rIns="0" bIns="0" numCol="1" anchor="ctr" anchorCtr="0" compatLnSpc="1">
            <a:prstTxWarp prst="textNoShape">
              <a:avLst/>
            </a:prstTxWarp>
          </a:bodyPr>
          <a:lstStyle/>
          <a:p>
            <a:pPr lvl="0"/>
            <a:r>
              <a:rPr lang="en-GB"/>
              <a:t>Click to edit Master title style</a:t>
            </a:r>
            <a:endParaRPr lang="en-US"/>
          </a:p>
        </p:txBody>
      </p:sp>
      <p:sp>
        <p:nvSpPr>
          <p:cNvPr id="1043" name="Rectangle 19"/>
          <p:cNvSpPr>
            <a:spLocks noGrp="1" noChangeArrowheads="1"/>
          </p:cNvSpPr>
          <p:nvPr>
            <p:ph type="body" idx="1"/>
          </p:nvPr>
        </p:nvSpPr>
        <p:spPr bwMode="auto">
          <a:xfrm>
            <a:off x="415636" y="1664383"/>
            <a:ext cx="11344563" cy="4320116"/>
          </a:xfrm>
          <a:prstGeom prst="rect">
            <a:avLst/>
          </a:prstGeom>
          <a:noFill/>
          <a:ln w="12700">
            <a:noFill/>
            <a:miter lim="800000"/>
            <a:headEnd/>
            <a:tailEnd/>
          </a:ln>
          <a:effectLst/>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6" name="Picture 5">
            <a:extLst>
              <a:ext uri="{FF2B5EF4-FFF2-40B4-BE49-F238E27FC236}">
                <a16:creationId xmlns:a16="http://schemas.microsoft.com/office/drawing/2014/main" id="{6CB2FDB6-6D83-48FC-81A1-9896518E2B92}"/>
              </a:ext>
            </a:extLst>
          </p:cNvPr>
          <p:cNvPicPr>
            <a:picLocks noChangeAspect="1"/>
          </p:cNvPicPr>
          <p:nvPr/>
        </p:nvPicPr>
        <p:blipFill>
          <a:blip r:embed="rId26" cstate="screen">
            <a:extLst>
              <a:ext uri="{28A0092B-C50C-407E-A947-70E740481C1C}">
                <a14:useLocalDpi xmlns:a14="http://schemas.microsoft.com/office/drawing/2010/main"/>
              </a:ext>
            </a:extLst>
          </a:blip>
          <a:stretch>
            <a:fillRect/>
          </a:stretch>
        </p:blipFill>
        <p:spPr>
          <a:xfrm>
            <a:off x="10777635" y="6409181"/>
            <a:ext cx="982567" cy="291319"/>
          </a:xfrm>
          <a:prstGeom prst="rect">
            <a:avLst/>
          </a:prstGeom>
        </p:spPr>
      </p:pic>
      <p:sp>
        <p:nvSpPr>
          <p:cNvPr id="8" name="Rectangle 7">
            <a:extLst>
              <a:ext uri="{FF2B5EF4-FFF2-40B4-BE49-F238E27FC236}">
                <a16:creationId xmlns:a16="http://schemas.microsoft.com/office/drawing/2014/main" id="{5B09FA1C-C902-C343-89D7-CE12B3B1192C}"/>
              </a:ext>
            </a:extLst>
          </p:cNvPr>
          <p:cNvSpPr/>
          <p:nvPr userDrawn="1"/>
        </p:nvSpPr>
        <p:spPr bwMode="auto">
          <a:xfrm>
            <a:off x="0" y="6251678"/>
            <a:ext cx="12192000" cy="606324"/>
          </a:xfrm>
          <a:prstGeom prst="rect">
            <a:avLst/>
          </a:prstGeom>
          <a:solidFill>
            <a:srgbClr val="EAEAEA"/>
          </a:solidFill>
          <a:ln w="12700" cap="flat" cmpd="sng" algn="ctr">
            <a:noFill/>
            <a:prstDash val="solid"/>
            <a:round/>
            <a:headEnd type="none" w="med" len="med"/>
            <a:tailEnd type="none" w="med" len="med"/>
          </a:ln>
          <a:effectLst/>
        </p:spPr>
        <p:txBody>
          <a:bodyPr rot="0" spcFirstLastPara="0" vertOverflow="overflow" horzOverflow="overflow" vert="horz" wrap="none" lIns="121920" tIns="60960" rIns="121920" bIns="60960" numCol="1" spcCol="0" rtlCol="0" fromWordArt="0" anchor="t" anchorCtr="0" forceAA="0" compatLnSpc="1">
            <a:prstTxWarp prst="textNoShape">
              <a:avLst/>
            </a:prstTxWarp>
            <a:noAutofit/>
          </a:bodyPr>
          <a:lstStyle/>
          <a:p>
            <a:pPr marL="0" marR="0" indent="0" algn="l" defTabSz="1219140" rtl="0" eaLnBrk="0" fontAlgn="base" latinLnBrk="0" hangingPunct="0">
              <a:lnSpc>
                <a:spcPct val="85000"/>
              </a:lnSpc>
              <a:spcBef>
                <a:spcPct val="0"/>
              </a:spcBef>
              <a:spcAft>
                <a:spcPts val="1600"/>
              </a:spcAft>
              <a:buClrTx/>
              <a:buSzTx/>
              <a:buFontTx/>
              <a:buNone/>
              <a:tabLst/>
            </a:pPr>
            <a:endParaRPr kumimoji="0" lang="en-GB" sz="2667" b="0" i="0" u="none" strike="noStrike" cap="none" normalizeH="0" baseline="0" dirty="0">
              <a:ln>
                <a:noFill/>
              </a:ln>
              <a:solidFill>
                <a:srgbClr val="5F5F5F"/>
              </a:solidFill>
              <a:effectLst/>
              <a:latin typeface="+mn-lt"/>
            </a:endParaRPr>
          </a:p>
        </p:txBody>
      </p:sp>
      <p:cxnSp>
        <p:nvCxnSpPr>
          <p:cNvPr id="10" name="Straight Connector 9">
            <a:extLst>
              <a:ext uri="{FF2B5EF4-FFF2-40B4-BE49-F238E27FC236}">
                <a16:creationId xmlns:a16="http://schemas.microsoft.com/office/drawing/2014/main" id="{AEACB750-4C8D-A545-BAEE-136FE9BB661B}"/>
              </a:ext>
            </a:extLst>
          </p:cNvPr>
          <p:cNvCxnSpPr>
            <a:cxnSpLocks/>
          </p:cNvCxnSpPr>
          <p:nvPr userDrawn="1"/>
        </p:nvCxnSpPr>
        <p:spPr bwMode="auto">
          <a:xfrm>
            <a:off x="415637" y="1119600"/>
            <a:ext cx="11344564" cy="0"/>
          </a:xfrm>
          <a:prstGeom prst="line">
            <a:avLst/>
          </a:prstGeom>
          <a:noFill/>
          <a:ln w="6350" cap="flat" cmpd="sng" algn="ctr">
            <a:solidFill>
              <a:schemeClr val="hlink"/>
            </a:solidFill>
            <a:prstDash val="solid"/>
            <a:round/>
            <a:headEnd type="none" w="med" len="med"/>
            <a:tailEnd type="none" w="med" len="med"/>
          </a:ln>
          <a:effectLst/>
        </p:spPr>
      </p:cxnSp>
      <p:sp>
        <p:nvSpPr>
          <p:cNvPr id="12" name="Slide Number Placeholder 5">
            <a:extLst>
              <a:ext uri="{FF2B5EF4-FFF2-40B4-BE49-F238E27FC236}">
                <a16:creationId xmlns:a16="http://schemas.microsoft.com/office/drawing/2014/main" id="{CC260F63-9B3B-AE48-8D49-31D0192D24B2}"/>
              </a:ext>
            </a:extLst>
          </p:cNvPr>
          <p:cNvSpPr>
            <a:spLocks noGrp="1"/>
          </p:cNvSpPr>
          <p:nvPr>
            <p:ph type="sldNum" sz="quarter" idx="4"/>
          </p:nvPr>
        </p:nvSpPr>
        <p:spPr bwMode="gray">
          <a:xfrm>
            <a:off x="5816603" y="6355625"/>
            <a:ext cx="558795" cy="379387"/>
          </a:xfrm>
          <a:prstGeom prst="rect">
            <a:avLst/>
          </a:prstGeom>
        </p:spPr>
        <p:txBody>
          <a:bodyPr vert="horz" lIns="0" tIns="0" rIns="0" bIns="0" rtlCol="0" anchor="ctr"/>
          <a:lstStyle>
            <a:lvl1pPr algn="ctr">
              <a:defRPr sz="1200" b="0" i="0">
                <a:solidFill>
                  <a:schemeClr val="tx1"/>
                </a:solidFill>
                <a:latin typeface="Gill Sans MT" panose="020B0502020104020203" pitchFamily="34" charset="0"/>
                <a:cs typeface="Calibri Light" panose="020F0302020204030204" pitchFamily="34" charset="0"/>
              </a:defRPr>
            </a:lvl1pPr>
          </a:lstStyle>
          <a:p>
            <a:fld id="{FA64A5E8-231D-4523-AD58-CD6F1C7AD478}" type="slidenum">
              <a:rPr lang="en-GB" smtClean="0"/>
              <a:pPr/>
              <a:t>‹#›</a:t>
            </a:fld>
            <a:endParaRPr lang="en-GB" dirty="0"/>
          </a:p>
        </p:txBody>
      </p:sp>
      <p:pic>
        <p:nvPicPr>
          <p:cNvPr id="13" name="Picture 12">
            <a:extLst>
              <a:ext uri="{FF2B5EF4-FFF2-40B4-BE49-F238E27FC236}">
                <a16:creationId xmlns:a16="http://schemas.microsoft.com/office/drawing/2014/main" id="{DA526EB0-5712-DF4C-8205-7E064C793DEE}"/>
              </a:ext>
            </a:extLst>
          </p:cNvPr>
          <p:cNvPicPr>
            <a:picLocks noChangeAspect="1"/>
          </p:cNvPicPr>
          <p:nvPr userDrawn="1"/>
        </p:nvPicPr>
        <p:blipFill>
          <a:blip r:embed="rId27" cstate="screen">
            <a:extLst>
              <a:ext uri="{28A0092B-C50C-407E-A947-70E740481C1C}">
                <a14:useLocalDpi xmlns:a14="http://schemas.microsoft.com/office/drawing/2010/main"/>
              </a:ext>
            </a:extLst>
          </a:blip>
          <a:srcRect/>
          <a:stretch/>
        </p:blipFill>
        <p:spPr>
          <a:xfrm>
            <a:off x="10507182" y="6374426"/>
            <a:ext cx="1196217" cy="344873"/>
          </a:xfrm>
          <a:prstGeom prst="rect">
            <a:avLst/>
          </a:prstGeom>
        </p:spPr>
      </p:pic>
      <p:pic>
        <p:nvPicPr>
          <p:cNvPr id="11" name="Picture 10">
            <a:extLst>
              <a:ext uri="{FF2B5EF4-FFF2-40B4-BE49-F238E27FC236}">
                <a16:creationId xmlns:a16="http://schemas.microsoft.com/office/drawing/2014/main" id="{53E918ED-AC5B-6543-951D-1EAEF03FC7D6}"/>
              </a:ext>
            </a:extLst>
          </p:cNvPr>
          <p:cNvPicPr>
            <a:picLocks noChangeAspect="1"/>
          </p:cNvPicPr>
          <p:nvPr userDrawn="1"/>
        </p:nvPicPr>
        <p:blipFill rotWithShape="1">
          <a:blip r:embed="rId28" cstate="screen">
            <a:extLst>
              <a:ext uri="{28A0092B-C50C-407E-A947-70E740481C1C}">
                <a14:useLocalDpi xmlns:a14="http://schemas.microsoft.com/office/drawing/2010/main"/>
              </a:ext>
            </a:extLst>
          </a:blip>
          <a:srcRect/>
          <a:stretch/>
        </p:blipFill>
        <p:spPr>
          <a:xfrm>
            <a:off x="134578" y="6287616"/>
            <a:ext cx="2410756" cy="483328"/>
          </a:xfrm>
          <a:prstGeom prst="rect">
            <a:avLst/>
          </a:prstGeom>
        </p:spPr>
      </p:pic>
    </p:spTree>
    <p:extLst>
      <p:ext uri="{BB962C8B-B14F-4D97-AF65-F5344CB8AC3E}">
        <p14:creationId xmlns:p14="http://schemas.microsoft.com/office/powerpoint/2010/main" val="139324515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Lst>
  <p:transition>
    <p:fade/>
  </p:transition>
  <p:hf hdr="0" ftr="0" dt="0"/>
  <p:txStyles>
    <p:titleStyle>
      <a:lvl1pPr algn="l" rtl="0" eaLnBrk="1" fontAlgn="base" hangingPunct="1">
        <a:lnSpc>
          <a:spcPct val="100000"/>
        </a:lnSpc>
        <a:spcBef>
          <a:spcPct val="0"/>
        </a:spcBef>
        <a:spcAft>
          <a:spcPts val="800"/>
        </a:spcAft>
        <a:defRPr sz="3733" b="0" i="0" cap="none" baseline="0">
          <a:solidFill>
            <a:srgbClr val="002060"/>
          </a:solidFill>
          <a:latin typeface="+mj-lt"/>
          <a:ea typeface="+mj-ea"/>
          <a:cs typeface="Calibri" panose="020F0502020204030204" pitchFamily="34" charset="0"/>
        </a:defRPr>
      </a:lvl1pPr>
      <a:lvl2pPr algn="l" rtl="0" eaLnBrk="1" fontAlgn="base" hangingPunct="1">
        <a:spcBef>
          <a:spcPct val="0"/>
        </a:spcBef>
        <a:spcAft>
          <a:spcPct val="0"/>
        </a:spcAft>
        <a:defRPr sz="3200">
          <a:solidFill>
            <a:srgbClr val="5F5F5F"/>
          </a:solidFill>
          <a:latin typeface="Univers" pitchFamily="34" charset="0"/>
        </a:defRPr>
      </a:lvl2pPr>
      <a:lvl3pPr algn="l" rtl="0" eaLnBrk="1" fontAlgn="base" hangingPunct="1">
        <a:spcBef>
          <a:spcPct val="0"/>
        </a:spcBef>
        <a:spcAft>
          <a:spcPct val="0"/>
        </a:spcAft>
        <a:defRPr sz="3200">
          <a:solidFill>
            <a:srgbClr val="5F5F5F"/>
          </a:solidFill>
          <a:latin typeface="Univers" pitchFamily="34" charset="0"/>
        </a:defRPr>
      </a:lvl3pPr>
      <a:lvl4pPr algn="l" rtl="0" eaLnBrk="1" fontAlgn="base" hangingPunct="1">
        <a:spcBef>
          <a:spcPct val="0"/>
        </a:spcBef>
        <a:spcAft>
          <a:spcPct val="0"/>
        </a:spcAft>
        <a:defRPr sz="3200">
          <a:solidFill>
            <a:srgbClr val="5F5F5F"/>
          </a:solidFill>
          <a:latin typeface="Univers" pitchFamily="34" charset="0"/>
        </a:defRPr>
      </a:lvl4pPr>
      <a:lvl5pPr algn="l" rtl="0" eaLnBrk="1" fontAlgn="base" hangingPunct="1">
        <a:spcBef>
          <a:spcPct val="0"/>
        </a:spcBef>
        <a:spcAft>
          <a:spcPct val="0"/>
        </a:spcAft>
        <a:defRPr sz="3200">
          <a:solidFill>
            <a:srgbClr val="5F5F5F"/>
          </a:solidFill>
          <a:latin typeface="Univers" pitchFamily="34" charset="0"/>
        </a:defRPr>
      </a:lvl5pPr>
      <a:lvl6pPr marL="457178" algn="l" rtl="0" eaLnBrk="1" fontAlgn="base" hangingPunct="1">
        <a:spcBef>
          <a:spcPct val="0"/>
        </a:spcBef>
        <a:spcAft>
          <a:spcPct val="0"/>
        </a:spcAft>
        <a:defRPr sz="3200">
          <a:solidFill>
            <a:srgbClr val="5F5F5F"/>
          </a:solidFill>
          <a:latin typeface="Univers" pitchFamily="34" charset="0"/>
        </a:defRPr>
      </a:lvl6pPr>
      <a:lvl7pPr marL="914354" algn="l" rtl="0" eaLnBrk="1" fontAlgn="base" hangingPunct="1">
        <a:spcBef>
          <a:spcPct val="0"/>
        </a:spcBef>
        <a:spcAft>
          <a:spcPct val="0"/>
        </a:spcAft>
        <a:defRPr sz="3200">
          <a:solidFill>
            <a:srgbClr val="5F5F5F"/>
          </a:solidFill>
          <a:latin typeface="Univers" pitchFamily="34" charset="0"/>
        </a:defRPr>
      </a:lvl7pPr>
      <a:lvl8pPr marL="1371532" algn="l" rtl="0" eaLnBrk="1" fontAlgn="base" hangingPunct="1">
        <a:spcBef>
          <a:spcPct val="0"/>
        </a:spcBef>
        <a:spcAft>
          <a:spcPct val="0"/>
        </a:spcAft>
        <a:defRPr sz="3200">
          <a:solidFill>
            <a:srgbClr val="5F5F5F"/>
          </a:solidFill>
          <a:latin typeface="Univers" pitchFamily="34" charset="0"/>
        </a:defRPr>
      </a:lvl8pPr>
      <a:lvl9pPr marL="1828709" algn="l" rtl="0" eaLnBrk="1" fontAlgn="base" hangingPunct="1">
        <a:spcBef>
          <a:spcPct val="0"/>
        </a:spcBef>
        <a:spcAft>
          <a:spcPct val="0"/>
        </a:spcAft>
        <a:defRPr sz="3200">
          <a:solidFill>
            <a:srgbClr val="5F5F5F"/>
          </a:solidFill>
          <a:latin typeface="Univers" pitchFamily="34" charset="0"/>
        </a:defRPr>
      </a:lvl9pPr>
    </p:titleStyle>
    <p:bodyStyle>
      <a:lvl1pPr marL="0" indent="0" algn="l" rtl="0" eaLnBrk="1" fontAlgn="base" hangingPunct="1">
        <a:lnSpc>
          <a:spcPct val="90000"/>
        </a:lnSpc>
        <a:spcBef>
          <a:spcPts val="0"/>
        </a:spcBef>
        <a:spcAft>
          <a:spcPts val="1600"/>
        </a:spcAft>
        <a:buClr>
          <a:schemeClr val="tx2"/>
        </a:buClr>
        <a:buFont typeface="Arial" panose="020B0604020202020204" pitchFamily="34" charset="0"/>
        <a:buNone/>
        <a:defRPr sz="1867" b="0" i="0">
          <a:solidFill>
            <a:schemeClr val="tx2"/>
          </a:solidFill>
          <a:latin typeface="+mn-lt"/>
          <a:ea typeface="+mn-ea"/>
          <a:cs typeface="Calibri Light" panose="020F0302020204030204" pitchFamily="34" charset="0"/>
        </a:defRPr>
      </a:lvl1pPr>
      <a:lvl2pPr marL="232822" indent="-232822" algn="l" rtl="0" eaLnBrk="1" fontAlgn="base" hangingPunct="1">
        <a:lnSpc>
          <a:spcPct val="90000"/>
        </a:lnSpc>
        <a:spcBef>
          <a:spcPts val="0"/>
        </a:spcBef>
        <a:spcAft>
          <a:spcPts val="1600"/>
        </a:spcAft>
        <a:buClrTx/>
        <a:buFont typeface="Arial" panose="020B0604020202020204" pitchFamily="34" charset="0"/>
        <a:buChar char="•"/>
        <a:defRPr sz="1867" b="0" i="0">
          <a:solidFill>
            <a:schemeClr val="tx2"/>
          </a:solidFill>
          <a:latin typeface="+mn-lt"/>
          <a:cs typeface="Calibri Light" panose="020F0302020204030204" pitchFamily="34" charset="0"/>
        </a:defRPr>
      </a:lvl2pPr>
      <a:lvl3pPr marL="484693" indent="-251872" algn="l" rtl="0" eaLnBrk="1" fontAlgn="base" hangingPunct="1">
        <a:lnSpc>
          <a:spcPct val="90000"/>
        </a:lnSpc>
        <a:spcBef>
          <a:spcPts val="0"/>
        </a:spcBef>
        <a:spcAft>
          <a:spcPts val="1600"/>
        </a:spcAft>
        <a:buClrTx/>
        <a:buSzPct val="100000"/>
        <a:buFont typeface="Arial" panose="020B0604020202020204" pitchFamily="34" charset="0"/>
        <a:buChar char="•"/>
        <a:defRPr sz="1867" b="0" i="0">
          <a:solidFill>
            <a:schemeClr val="tx2"/>
          </a:solidFill>
          <a:latin typeface="+mn-lt"/>
          <a:cs typeface="Calibri Light" panose="020F0302020204030204" pitchFamily="34" charset="0"/>
        </a:defRPr>
      </a:lvl3pPr>
      <a:lvl4pPr marL="715397" indent="-230706" algn="l" rtl="0" eaLnBrk="1" fontAlgn="base" hangingPunct="1">
        <a:lnSpc>
          <a:spcPct val="90000"/>
        </a:lnSpc>
        <a:spcBef>
          <a:spcPts val="0"/>
        </a:spcBef>
        <a:spcAft>
          <a:spcPts val="1600"/>
        </a:spcAft>
        <a:buClrTx/>
        <a:buSzPct val="100000"/>
        <a:buFont typeface="Calibri Light" panose="020F0302020204030204" pitchFamily="34" charset="0"/>
        <a:buChar char="–"/>
        <a:tabLst/>
        <a:defRPr sz="1867" b="0" i="0">
          <a:solidFill>
            <a:schemeClr val="tx2"/>
          </a:solidFill>
          <a:latin typeface="+mn-lt"/>
          <a:cs typeface="Calibri Light" panose="020F0302020204030204" pitchFamily="34" charset="0"/>
        </a:defRPr>
      </a:lvl4pPr>
      <a:lvl5pPr marL="0" indent="0" algn="l" rtl="0" eaLnBrk="1" fontAlgn="base" hangingPunct="1">
        <a:lnSpc>
          <a:spcPct val="90000"/>
        </a:lnSpc>
        <a:spcBef>
          <a:spcPts val="0"/>
        </a:spcBef>
        <a:spcAft>
          <a:spcPts val="0"/>
        </a:spcAft>
        <a:buClrTx/>
        <a:buSzPct val="100000"/>
        <a:buFont typeface="Arial" panose="020B0604020202020204" pitchFamily="34" charset="0"/>
        <a:buNone/>
        <a:defRPr sz="1867" b="0" i="0">
          <a:solidFill>
            <a:srgbClr val="A90061"/>
          </a:solidFill>
          <a:latin typeface="+mj-lt"/>
          <a:cs typeface="Calibri Light" panose="020F0302020204030204" pitchFamily="34" charset="0"/>
        </a:defRPr>
      </a:lvl5pPr>
      <a:lvl6pPr marL="2514474" indent="-228589" algn="l" rtl="0" eaLnBrk="1" fontAlgn="base" hangingPunct="1">
        <a:spcBef>
          <a:spcPct val="20000"/>
        </a:spcBef>
        <a:spcAft>
          <a:spcPct val="0"/>
        </a:spcAft>
        <a:buClr>
          <a:srgbClr val="A4A2D6"/>
        </a:buClr>
        <a:buSzPct val="80000"/>
        <a:buChar char="•"/>
        <a:defRPr sz="1600">
          <a:solidFill>
            <a:srgbClr val="5F5F5F"/>
          </a:solidFill>
          <a:latin typeface="+mn-lt"/>
        </a:defRPr>
      </a:lvl6pPr>
      <a:lvl7pPr marL="2971652" indent="-228589" algn="l" rtl="0" eaLnBrk="1" fontAlgn="base" hangingPunct="1">
        <a:spcBef>
          <a:spcPct val="20000"/>
        </a:spcBef>
        <a:spcAft>
          <a:spcPct val="0"/>
        </a:spcAft>
        <a:buClr>
          <a:srgbClr val="A4A2D6"/>
        </a:buClr>
        <a:buSzPct val="80000"/>
        <a:buChar char="•"/>
        <a:defRPr sz="1600">
          <a:solidFill>
            <a:srgbClr val="5F5F5F"/>
          </a:solidFill>
          <a:latin typeface="+mn-lt"/>
        </a:defRPr>
      </a:lvl7pPr>
      <a:lvl8pPr marL="3428829" indent="-228589" algn="l" rtl="0" eaLnBrk="1" fontAlgn="base" hangingPunct="1">
        <a:spcBef>
          <a:spcPct val="20000"/>
        </a:spcBef>
        <a:spcAft>
          <a:spcPct val="0"/>
        </a:spcAft>
        <a:buClr>
          <a:srgbClr val="A4A2D6"/>
        </a:buClr>
        <a:buSzPct val="80000"/>
        <a:buChar char="•"/>
        <a:defRPr sz="1600">
          <a:solidFill>
            <a:srgbClr val="5F5F5F"/>
          </a:solidFill>
          <a:latin typeface="+mn-lt"/>
        </a:defRPr>
      </a:lvl8pPr>
      <a:lvl9pPr marL="3886006" indent="-228589" algn="l" rtl="0" eaLnBrk="1" fontAlgn="base" hangingPunct="1">
        <a:spcBef>
          <a:spcPct val="20000"/>
        </a:spcBef>
        <a:spcAft>
          <a:spcPct val="0"/>
        </a:spcAft>
        <a:buClr>
          <a:srgbClr val="A4A2D6"/>
        </a:buClr>
        <a:buSzPct val="80000"/>
        <a:buChar char="•"/>
        <a:defRPr sz="1600">
          <a:solidFill>
            <a:srgbClr val="5F5F5F"/>
          </a:solidFill>
          <a:latin typeface="+mn-lt"/>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4" pos="5602">
          <p15:clr>
            <a:srgbClr val="F26B43"/>
          </p15:clr>
        </p15:guide>
        <p15:guide id="5" orient="horz" pos="2867">
          <p15:clr>
            <a:srgbClr val="F26B43"/>
          </p15:clr>
        </p15:guide>
        <p15:guide id="7" orient="horz" pos="3083">
          <p15:clr>
            <a:srgbClr val="F26B43"/>
          </p15:clr>
        </p15:guide>
        <p15:guide id="37" pos="153">
          <p15:clr>
            <a:srgbClr val="F26B43"/>
          </p15:clr>
        </p15:guide>
        <p15:guide id="38" orient="horz" pos="2216">
          <p15:clr>
            <a:srgbClr val="F26B43"/>
          </p15:clr>
        </p15:guide>
        <p15:guide id="39" orient="horz" pos="433">
          <p15:clr>
            <a:srgbClr val="F26B43"/>
          </p15:clr>
        </p15:guide>
        <p15:guide id="40" orient="horz" pos="2134">
          <p15:clr>
            <a:srgbClr val="F26B43"/>
          </p15:clr>
        </p15:guide>
        <p15:guide id="41" orient="horz" pos="382">
          <p15:clr>
            <a:srgbClr val="F26B43"/>
          </p15:clr>
        </p15:guide>
        <p15:guide id="42" pos="612">
          <p15:clr>
            <a:srgbClr val="F26B43"/>
          </p15:clr>
        </p15:guide>
        <p15:guide id="43" pos="510">
          <p15:clr>
            <a:srgbClr val="F26B43"/>
          </p15:clr>
        </p15:guide>
        <p15:guide id="44" pos="3266">
          <p15:clr>
            <a:srgbClr val="F26B43"/>
          </p15:clr>
        </p15:guide>
        <p15:guide id="45" pos="3368">
          <p15:clr>
            <a:srgbClr val="F26B43"/>
          </p15:clr>
        </p15:guide>
        <p15:guide id="46" pos="969">
          <p15:clr>
            <a:srgbClr val="F26B43"/>
          </p15:clr>
        </p15:guide>
        <p15:guide id="47" pos="1072">
          <p15:clr>
            <a:srgbClr val="F26B43"/>
          </p15:clr>
        </p15:guide>
        <p15:guide id="48" pos="1514">
          <p15:clr>
            <a:srgbClr val="F26B43"/>
          </p15:clr>
        </p15:guide>
        <p15:guide id="49" pos="1429">
          <p15:clr>
            <a:srgbClr val="F26B43"/>
          </p15:clr>
        </p15:guide>
        <p15:guide id="50" pos="1888">
          <p15:clr>
            <a:srgbClr val="F26B43"/>
          </p15:clr>
        </p15:guide>
        <p15:guide id="51" pos="1990">
          <p15:clr>
            <a:srgbClr val="F26B43"/>
          </p15:clr>
        </p15:guide>
        <p15:guide id="52" pos="2347">
          <p15:clr>
            <a:srgbClr val="F26B43"/>
          </p15:clr>
        </p15:guide>
        <p15:guide id="53" pos="2450">
          <p15:clr>
            <a:srgbClr val="F26B43"/>
          </p15:clr>
        </p15:guide>
        <p15:guide id="54" pos="2807">
          <p15:clr>
            <a:srgbClr val="F26B43"/>
          </p15:clr>
        </p15:guide>
        <p15:guide id="55" pos="2909">
          <p15:clr>
            <a:srgbClr val="F26B43"/>
          </p15:clr>
        </p15:guide>
        <p15:guide id="56" pos="3725">
          <p15:clr>
            <a:srgbClr val="F26B43"/>
          </p15:clr>
        </p15:guide>
        <p15:guide id="57" pos="3827">
          <p15:clr>
            <a:srgbClr val="F26B43"/>
          </p15:clr>
        </p15:guide>
        <p15:guide id="58" pos="4167">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EB756CE-DE86-4DCD-9091-9E61CFCE9A13}"/>
              </a:ext>
            </a:extLst>
          </p:cNvPr>
          <p:cNvSpPr/>
          <p:nvPr userDrawn="1"/>
        </p:nvSpPr>
        <p:spPr bwMode="auto">
          <a:xfrm>
            <a:off x="0" y="6251677"/>
            <a:ext cx="12192000" cy="606324"/>
          </a:xfrm>
          <a:prstGeom prst="rect">
            <a:avLst/>
          </a:prstGeom>
          <a:solidFill>
            <a:srgbClr val="EAEAEA"/>
          </a:solidFill>
          <a:ln w="12700" cap="flat" cmpd="sng" algn="ctr">
            <a:noFill/>
            <a:prstDash val="solid"/>
            <a:round/>
            <a:headEnd type="none" w="med" len="med"/>
            <a:tailEnd type="none" w="med" len="med"/>
          </a:ln>
          <a:effectLst/>
        </p:spPr>
        <p:txBody>
          <a:bodyPr rot="0" spcFirstLastPara="0" vertOverflow="overflow" horzOverflow="overflow" vert="horz" wrap="none" lIns="121920" tIns="60960" rIns="121920" bIns="60960" numCol="1" spcCol="0" rtlCol="0" fromWordArt="0" anchor="t" anchorCtr="0" forceAA="0" compatLnSpc="1">
            <a:prstTxWarp prst="textNoShape">
              <a:avLst/>
            </a:prstTxWarp>
            <a:noAutofit/>
          </a:bodyPr>
          <a:lstStyle/>
          <a:p>
            <a:pPr marL="0" marR="0" indent="0" algn="l" defTabSz="1219170" rtl="0" eaLnBrk="0" fontAlgn="base" latinLnBrk="0" hangingPunct="0">
              <a:lnSpc>
                <a:spcPct val="85000"/>
              </a:lnSpc>
              <a:spcBef>
                <a:spcPct val="0"/>
              </a:spcBef>
              <a:spcAft>
                <a:spcPts val="1600"/>
              </a:spcAft>
              <a:buClrTx/>
              <a:buSzTx/>
              <a:buFontTx/>
              <a:buNone/>
              <a:tabLst/>
            </a:pPr>
            <a:endParaRPr kumimoji="0" lang="en-GB" sz="2667" b="0" i="0" u="none" strike="noStrike" cap="none" normalizeH="0" baseline="0" dirty="0">
              <a:ln>
                <a:noFill/>
              </a:ln>
              <a:solidFill>
                <a:srgbClr val="5F5F5F"/>
              </a:solidFill>
              <a:effectLst/>
              <a:latin typeface="+mn-lt"/>
            </a:endParaRPr>
          </a:p>
        </p:txBody>
      </p:sp>
      <p:sp>
        <p:nvSpPr>
          <p:cNvPr id="1042" name="Rectangle 18"/>
          <p:cNvSpPr>
            <a:spLocks noGrp="1" noChangeArrowheads="1"/>
          </p:cNvSpPr>
          <p:nvPr>
            <p:ph type="title"/>
          </p:nvPr>
        </p:nvSpPr>
        <p:spPr bwMode="auto">
          <a:xfrm>
            <a:off x="406401" y="260352"/>
            <a:ext cx="9956800" cy="896277"/>
          </a:xfrm>
          <a:prstGeom prst="rect">
            <a:avLst/>
          </a:prstGeom>
          <a:noFill/>
          <a:ln w="12700">
            <a:noFill/>
            <a:miter lim="800000"/>
            <a:headEnd/>
            <a:tailEnd/>
          </a:ln>
          <a:effectLst/>
        </p:spPr>
        <p:txBody>
          <a:bodyPr vert="horz" wrap="square" lIns="0" tIns="0" rIns="0" bIns="0" numCol="1" anchor="b" anchorCtr="0" compatLnSpc="1">
            <a:prstTxWarp prst="textNoShape">
              <a:avLst/>
            </a:prstTxWarp>
          </a:bodyPr>
          <a:lstStyle/>
          <a:p>
            <a:pPr lvl="0"/>
            <a:endParaRPr lang="en-US"/>
          </a:p>
        </p:txBody>
      </p:sp>
      <p:sp>
        <p:nvSpPr>
          <p:cNvPr id="1043" name="Rectangle 19"/>
          <p:cNvSpPr>
            <a:spLocks noGrp="1" noChangeArrowheads="1"/>
          </p:cNvSpPr>
          <p:nvPr>
            <p:ph type="body" idx="1"/>
          </p:nvPr>
        </p:nvSpPr>
        <p:spPr bwMode="auto">
          <a:xfrm>
            <a:off x="431800" y="1701800"/>
            <a:ext cx="11328400" cy="4415365"/>
          </a:xfrm>
          <a:prstGeom prst="rect">
            <a:avLst/>
          </a:prstGeom>
          <a:noFill/>
          <a:ln w="12700">
            <a:noFill/>
            <a:miter lim="800000"/>
            <a:headEnd/>
            <a:tailEnd/>
          </a:ln>
          <a:effectLst/>
        </p:spPr>
        <p:txBody>
          <a:bodyPr vert="horz" wrap="square" lIns="0" tIns="0" rIns="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3" name="Footer Placeholder 32"/>
          <p:cNvSpPr>
            <a:spLocks noGrp="1"/>
          </p:cNvSpPr>
          <p:nvPr>
            <p:ph type="ftr" sz="quarter" idx="3"/>
          </p:nvPr>
        </p:nvSpPr>
        <p:spPr bwMode="gray">
          <a:xfrm>
            <a:off x="431800" y="6478184"/>
            <a:ext cx="4114800" cy="191688"/>
          </a:xfrm>
          <a:prstGeom prst="rect">
            <a:avLst/>
          </a:prstGeom>
        </p:spPr>
        <p:txBody>
          <a:bodyPr vert="horz" lIns="0" tIns="0" rIns="0" bIns="0" rtlCol="0" anchor="ctr"/>
          <a:lstStyle>
            <a:lvl1pPr algn="l">
              <a:defRPr sz="1067">
                <a:solidFill>
                  <a:schemeClr val="tx1">
                    <a:lumMod val="75000"/>
                    <a:lumOff val="25000"/>
                  </a:schemeClr>
                </a:solidFill>
                <a:latin typeface="Gill Sans MT" panose="020B0502020104020203" pitchFamily="34" charset="0"/>
                <a:cs typeface="Calibri Light" panose="020F0302020204030204" pitchFamily="34" charset="0"/>
              </a:defRPr>
            </a:lvl1pPr>
          </a:lstStyle>
          <a:p>
            <a:endParaRPr lang="en-GB" dirty="0"/>
          </a:p>
        </p:txBody>
      </p:sp>
      <p:sp>
        <p:nvSpPr>
          <p:cNvPr id="13" name="Slide Number Placeholder 5">
            <a:extLst>
              <a:ext uri="{FF2B5EF4-FFF2-40B4-BE49-F238E27FC236}">
                <a16:creationId xmlns:a16="http://schemas.microsoft.com/office/drawing/2014/main" id="{F8E57E8E-D775-49E3-9035-B897FBCBC8CB}"/>
              </a:ext>
            </a:extLst>
          </p:cNvPr>
          <p:cNvSpPr>
            <a:spLocks noGrp="1"/>
          </p:cNvSpPr>
          <p:nvPr>
            <p:ph type="sldNum" sz="quarter" idx="4"/>
          </p:nvPr>
        </p:nvSpPr>
        <p:spPr bwMode="gray">
          <a:xfrm>
            <a:off x="11341103" y="6424205"/>
            <a:ext cx="558795" cy="379387"/>
          </a:xfrm>
          <a:prstGeom prst="rect">
            <a:avLst/>
          </a:prstGeom>
        </p:spPr>
        <p:txBody>
          <a:bodyPr vert="horz" lIns="0" tIns="0" rIns="0" bIns="0" rtlCol="0" anchor="t"/>
          <a:lstStyle>
            <a:lvl1pPr algn="ctr">
              <a:defRPr sz="1600">
                <a:solidFill>
                  <a:schemeClr val="tx2"/>
                </a:solidFill>
                <a:latin typeface="Gill Sans MT" panose="020B0502020104020203" pitchFamily="34" charset="0"/>
                <a:cs typeface="Calibri Light" panose="020F0302020204030204" pitchFamily="34" charset="0"/>
              </a:defRPr>
            </a:lvl1pPr>
          </a:lstStyle>
          <a:p>
            <a:fld id="{FA64A5E8-231D-4523-AD58-CD6F1C7AD478}" type="slidenum">
              <a:rPr lang="en-GB" smtClean="0"/>
              <a:pPr/>
              <a:t>‹#›</a:t>
            </a:fld>
            <a:endParaRPr lang="en-GB" dirty="0"/>
          </a:p>
        </p:txBody>
      </p:sp>
      <p:pic>
        <p:nvPicPr>
          <p:cNvPr id="6" name="Picture 5">
            <a:extLst>
              <a:ext uri="{FF2B5EF4-FFF2-40B4-BE49-F238E27FC236}">
                <a16:creationId xmlns:a16="http://schemas.microsoft.com/office/drawing/2014/main" id="{6CB2FDB6-6D83-48FC-81A1-9896518E2B92}"/>
              </a:ext>
            </a:extLst>
          </p:cNvPr>
          <p:cNvPicPr>
            <a:picLocks noChangeAspect="1"/>
          </p:cNvPicPr>
          <p:nvPr userDrawn="1"/>
        </p:nvPicPr>
        <p:blipFill>
          <a:blip r:embed="rId19" cstate="hqprint">
            <a:extLst>
              <a:ext uri="{28A0092B-C50C-407E-A947-70E740481C1C}">
                <a14:useLocalDpi xmlns:a14="http://schemas.microsoft.com/office/drawing/2010/main"/>
              </a:ext>
            </a:extLst>
          </a:blip>
          <a:stretch>
            <a:fillRect/>
          </a:stretch>
        </p:blipFill>
        <p:spPr>
          <a:xfrm>
            <a:off x="10490682" y="606324"/>
            <a:ext cx="1285391" cy="381101"/>
          </a:xfrm>
          <a:prstGeom prst="rect">
            <a:avLst/>
          </a:prstGeom>
        </p:spPr>
      </p:pic>
      <p:cxnSp>
        <p:nvCxnSpPr>
          <p:cNvPr id="9" name="Straight Connector 8">
            <a:extLst>
              <a:ext uri="{FF2B5EF4-FFF2-40B4-BE49-F238E27FC236}">
                <a16:creationId xmlns:a16="http://schemas.microsoft.com/office/drawing/2014/main" id="{4138EA3B-71ED-4938-A1AD-C3C9BF24D166}"/>
              </a:ext>
            </a:extLst>
          </p:cNvPr>
          <p:cNvCxnSpPr/>
          <p:nvPr userDrawn="1"/>
        </p:nvCxnSpPr>
        <p:spPr bwMode="auto">
          <a:xfrm flipV="1">
            <a:off x="11049000" y="6478184"/>
            <a:ext cx="0" cy="387349"/>
          </a:xfrm>
          <a:prstGeom prst="line">
            <a:avLst/>
          </a:prstGeom>
          <a:noFill/>
          <a:ln w="12700" cap="flat" cmpd="sng" algn="ctr">
            <a:solidFill>
              <a:schemeClr val="tx2"/>
            </a:solidFill>
            <a:prstDash val="solid"/>
            <a:round/>
            <a:headEnd type="none" w="med" len="med"/>
            <a:tailEnd type="none" w="med" len="med"/>
          </a:ln>
          <a:effectLst/>
        </p:spPr>
      </p:cxnSp>
    </p:spTree>
    <p:extLst>
      <p:ext uri="{BB962C8B-B14F-4D97-AF65-F5344CB8AC3E}">
        <p14:creationId xmlns:p14="http://schemas.microsoft.com/office/powerpoint/2010/main" val="1806615427"/>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699" r:id="rId14"/>
    <p:sldLayoutId id="2147483700" r:id="rId15"/>
    <p:sldLayoutId id="2147483701" r:id="rId16"/>
    <p:sldLayoutId id="2147483702" r:id="rId17"/>
  </p:sldLayoutIdLst>
  <p:transition>
    <p:fade/>
  </p:transition>
  <p:hf hdr="0" ftr="0" dt="0"/>
  <p:txStyles>
    <p:titleStyle>
      <a:lvl1pPr algn="l" rtl="0" eaLnBrk="1" fontAlgn="base" hangingPunct="1">
        <a:lnSpc>
          <a:spcPct val="80000"/>
        </a:lnSpc>
        <a:spcBef>
          <a:spcPct val="0"/>
        </a:spcBef>
        <a:spcAft>
          <a:spcPct val="0"/>
        </a:spcAft>
        <a:defRPr sz="4800" b="0" i="0" cap="none" baseline="0">
          <a:solidFill>
            <a:schemeClr val="accent1"/>
          </a:solidFill>
          <a:latin typeface="+mj-lt"/>
          <a:ea typeface="+mj-ea"/>
          <a:cs typeface="Calibri" panose="020F0502020204030204" pitchFamily="34" charset="0"/>
        </a:defRPr>
      </a:lvl1pPr>
      <a:lvl2pPr algn="l" rtl="0" eaLnBrk="1" fontAlgn="base" hangingPunct="1">
        <a:spcBef>
          <a:spcPct val="0"/>
        </a:spcBef>
        <a:spcAft>
          <a:spcPct val="0"/>
        </a:spcAft>
        <a:defRPr sz="3200">
          <a:solidFill>
            <a:srgbClr val="5F5F5F"/>
          </a:solidFill>
          <a:latin typeface="Univers" pitchFamily="34" charset="0"/>
        </a:defRPr>
      </a:lvl2pPr>
      <a:lvl3pPr algn="l" rtl="0" eaLnBrk="1" fontAlgn="base" hangingPunct="1">
        <a:spcBef>
          <a:spcPct val="0"/>
        </a:spcBef>
        <a:spcAft>
          <a:spcPct val="0"/>
        </a:spcAft>
        <a:defRPr sz="3200">
          <a:solidFill>
            <a:srgbClr val="5F5F5F"/>
          </a:solidFill>
          <a:latin typeface="Univers" pitchFamily="34" charset="0"/>
        </a:defRPr>
      </a:lvl3pPr>
      <a:lvl4pPr algn="l" rtl="0" eaLnBrk="1" fontAlgn="base" hangingPunct="1">
        <a:spcBef>
          <a:spcPct val="0"/>
        </a:spcBef>
        <a:spcAft>
          <a:spcPct val="0"/>
        </a:spcAft>
        <a:defRPr sz="3200">
          <a:solidFill>
            <a:srgbClr val="5F5F5F"/>
          </a:solidFill>
          <a:latin typeface="Univers" pitchFamily="34" charset="0"/>
        </a:defRPr>
      </a:lvl4pPr>
      <a:lvl5pPr algn="l" rtl="0" eaLnBrk="1" fontAlgn="base" hangingPunct="1">
        <a:spcBef>
          <a:spcPct val="0"/>
        </a:spcBef>
        <a:spcAft>
          <a:spcPct val="0"/>
        </a:spcAft>
        <a:defRPr sz="3200">
          <a:solidFill>
            <a:srgbClr val="5F5F5F"/>
          </a:solidFill>
          <a:latin typeface="Univers" pitchFamily="34" charset="0"/>
        </a:defRPr>
      </a:lvl5pPr>
      <a:lvl6pPr marL="457189" algn="l" rtl="0" eaLnBrk="1" fontAlgn="base" hangingPunct="1">
        <a:spcBef>
          <a:spcPct val="0"/>
        </a:spcBef>
        <a:spcAft>
          <a:spcPct val="0"/>
        </a:spcAft>
        <a:defRPr sz="3200">
          <a:solidFill>
            <a:srgbClr val="5F5F5F"/>
          </a:solidFill>
          <a:latin typeface="Univers" pitchFamily="34" charset="0"/>
        </a:defRPr>
      </a:lvl6pPr>
      <a:lvl7pPr marL="914377" algn="l" rtl="0" eaLnBrk="1" fontAlgn="base" hangingPunct="1">
        <a:spcBef>
          <a:spcPct val="0"/>
        </a:spcBef>
        <a:spcAft>
          <a:spcPct val="0"/>
        </a:spcAft>
        <a:defRPr sz="3200">
          <a:solidFill>
            <a:srgbClr val="5F5F5F"/>
          </a:solidFill>
          <a:latin typeface="Univers" pitchFamily="34" charset="0"/>
        </a:defRPr>
      </a:lvl7pPr>
      <a:lvl8pPr marL="1371566" algn="l" rtl="0" eaLnBrk="1" fontAlgn="base" hangingPunct="1">
        <a:spcBef>
          <a:spcPct val="0"/>
        </a:spcBef>
        <a:spcAft>
          <a:spcPct val="0"/>
        </a:spcAft>
        <a:defRPr sz="3200">
          <a:solidFill>
            <a:srgbClr val="5F5F5F"/>
          </a:solidFill>
          <a:latin typeface="Univers" pitchFamily="34" charset="0"/>
        </a:defRPr>
      </a:lvl8pPr>
      <a:lvl9pPr marL="1828754" algn="l" rtl="0" eaLnBrk="1" fontAlgn="base" hangingPunct="1">
        <a:spcBef>
          <a:spcPct val="0"/>
        </a:spcBef>
        <a:spcAft>
          <a:spcPct val="0"/>
        </a:spcAft>
        <a:defRPr sz="3200">
          <a:solidFill>
            <a:srgbClr val="5F5F5F"/>
          </a:solidFill>
          <a:latin typeface="Univers" pitchFamily="34" charset="0"/>
        </a:defRPr>
      </a:lvl9pPr>
    </p:titleStyle>
    <p:bodyStyle>
      <a:lvl1pPr marL="0" indent="0" algn="l" rtl="0" eaLnBrk="1" fontAlgn="base" hangingPunct="1">
        <a:lnSpc>
          <a:spcPct val="90000"/>
        </a:lnSpc>
        <a:spcBef>
          <a:spcPts val="0"/>
        </a:spcBef>
        <a:spcAft>
          <a:spcPts val="1600"/>
        </a:spcAft>
        <a:buClr>
          <a:schemeClr val="tx2"/>
        </a:buClr>
        <a:buFont typeface="Arial" panose="020B0604020202020204" pitchFamily="34" charset="0"/>
        <a:buNone/>
        <a:defRPr sz="1867" b="0" i="0">
          <a:solidFill>
            <a:schemeClr val="tx2"/>
          </a:solidFill>
          <a:latin typeface="+mn-lt"/>
          <a:ea typeface="+mn-ea"/>
          <a:cs typeface="Calibri Light" panose="020F0302020204030204" pitchFamily="34" charset="0"/>
        </a:defRPr>
      </a:lvl1pPr>
      <a:lvl2pPr marL="232828" indent="-232828" algn="l" rtl="0" eaLnBrk="1" fontAlgn="base" hangingPunct="1">
        <a:lnSpc>
          <a:spcPct val="90000"/>
        </a:lnSpc>
        <a:spcBef>
          <a:spcPts val="0"/>
        </a:spcBef>
        <a:spcAft>
          <a:spcPts val="1600"/>
        </a:spcAft>
        <a:buClrTx/>
        <a:buFont typeface="Arial" panose="020B0604020202020204" pitchFamily="34" charset="0"/>
        <a:buChar char="•"/>
        <a:defRPr sz="1867" b="0" i="0">
          <a:solidFill>
            <a:schemeClr val="tx2"/>
          </a:solidFill>
          <a:latin typeface="+mn-lt"/>
          <a:cs typeface="Calibri Light" panose="020F0302020204030204" pitchFamily="34" charset="0"/>
        </a:defRPr>
      </a:lvl2pPr>
      <a:lvl3pPr marL="484705" indent="-251878" algn="l" rtl="0" eaLnBrk="1" fontAlgn="base" hangingPunct="1">
        <a:lnSpc>
          <a:spcPct val="90000"/>
        </a:lnSpc>
        <a:spcBef>
          <a:spcPts val="0"/>
        </a:spcBef>
        <a:spcAft>
          <a:spcPts val="1600"/>
        </a:spcAft>
        <a:buClrTx/>
        <a:buSzPct val="100000"/>
        <a:buFont typeface="Arial" panose="020B0604020202020204" pitchFamily="34" charset="0"/>
        <a:buChar char="•"/>
        <a:defRPr sz="1867" b="0" i="0">
          <a:solidFill>
            <a:schemeClr val="tx2"/>
          </a:solidFill>
          <a:latin typeface="+mn-lt"/>
          <a:cs typeface="Calibri Light" panose="020F0302020204030204" pitchFamily="34" charset="0"/>
        </a:defRPr>
      </a:lvl3pPr>
      <a:lvl4pPr marL="715415" indent="-230712" algn="l" rtl="0" eaLnBrk="1" fontAlgn="base" hangingPunct="1">
        <a:lnSpc>
          <a:spcPct val="90000"/>
        </a:lnSpc>
        <a:spcBef>
          <a:spcPts val="0"/>
        </a:spcBef>
        <a:spcAft>
          <a:spcPts val="1600"/>
        </a:spcAft>
        <a:buClrTx/>
        <a:buSzPct val="100000"/>
        <a:buFont typeface="Calibri Light" panose="020F0302020204030204" pitchFamily="34" charset="0"/>
        <a:buChar char="–"/>
        <a:tabLst/>
        <a:defRPr sz="1867" b="0" i="0">
          <a:solidFill>
            <a:schemeClr val="tx2"/>
          </a:solidFill>
          <a:latin typeface="+mn-lt"/>
          <a:cs typeface="Calibri Light" panose="020F0302020204030204" pitchFamily="34" charset="0"/>
        </a:defRPr>
      </a:lvl4pPr>
      <a:lvl5pPr marL="0" indent="0" algn="l" rtl="0" eaLnBrk="1" fontAlgn="base" hangingPunct="1">
        <a:lnSpc>
          <a:spcPct val="90000"/>
        </a:lnSpc>
        <a:spcBef>
          <a:spcPts val="0"/>
        </a:spcBef>
        <a:spcAft>
          <a:spcPts val="0"/>
        </a:spcAft>
        <a:buClrTx/>
        <a:buSzPct val="100000"/>
        <a:buFont typeface="Arial" panose="020B0604020202020204" pitchFamily="34" charset="0"/>
        <a:buNone/>
        <a:defRPr sz="1867" b="1" i="0">
          <a:solidFill>
            <a:schemeClr val="accent2"/>
          </a:solidFill>
          <a:latin typeface="+mj-lt"/>
          <a:cs typeface="Calibri Light" panose="020F0302020204030204" pitchFamily="34" charset="0"/>
        </a:defRPr>
      </a:lvl5pPr>
      <a:lvl6pPr marL="2514537" indent="-228594" algn="l" rtl="0" eaLnBrk="1" fontAlgn="base" hangingPunct="1">
        <a:spcBef>
          <a:spcPct val="20000"/>
        </a:spcBef>
        <a:spcAft>
          <a:spcPct val="0"/>
        </a:spcAft>
        <a:buClr>
          <a:srgbClr val="A4A2D6"/>
        </a:buClr>
        <a:buSzPct val="80000"/>
        <a:buChar char="•"/>
        <a:defRPr sz="1600">
          <a:solidFill>
            <a:srgbClr val="5F5F5F"/>
          </a:solidFill>
          <a:latin typeface="+mn-lt"/>
        </a:defRPr>
      </a:lvl6pPr>
      <a:lvl7pPr marL="2971726" indent="-228594" algn="l" rtl="0" eaLnBrk="1" fontAlgn="base" hangingPunct="1">
        <a:spcBef>
          <a:spcPct val="20000"/>
        </a:spcBef>
        <a:spcAft>
          <a:spcPct val="0"/>
        </a:spcAft>
        <a:buClr>
          <a:srgbClr val="A4A2D6"/>
        </a:buClr>
        <a:buSzPct val="80000"/>
        <a:buChar char="•"/>
        <a:defRPr sz="1600">
          <a:solidFill>
            <a:srgbClr val="5F5F5F"/>
          </a:solidFill>
          <a:latin typeface="+mn-lt"/>
        </a:defRPr>
      </a:lvl7pPr>
      <a:lvl8pPr marL="3428914" indent="-228594" algn="l" rtl="0" eaLnBrk="1" fontAlgn="base" hangingPunct="1">
        <a:spcBef>
          <a:spcPct val="20000"/>
        </a:spcBef>
        <a:spcAft>
          <a:spcPct val="0"/>
        </a:spcAft>
        <a:buClr>
          <a:srgbClr val="A4A2D6"/>
        </a:buClr>
        <a:buSzPct val="80000"/>
        <a:buChar char="•"/>
        <a:defRPr sz="1600">
          <a:solidFill>
            <a:srgbClr val="5F5F5F"/>
          </a:solidFill>
          <a:latin typeface="+mn-lt"/>
        </a:defRPr>
      </a:lvl8pPr>
      <a:lvl9pPr marL="3886103" indent="-228594" algn="l" rtl="0" eaLnBrk="1" fontAlgn="base" hangingPunct="1">
        <a:spcBef>
          <a:spcPct val="20000"/>
        </a:spcBef>
        <a:spcAft>
          <a:spcPct val="0"/>
        </a:spcAft>
        <a:buClr>
          <a:srgbClr val="A4A2D6"/>
        </a:buClr>
        <a:buSzPct val="80000"/>
        <a:buChar char="•"/>
        <a:defRPr sz="1600">
          <a:solidFill>
            <a:srgbClr val="5F5F5F"/>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0" pos="5556">
          <p15:clr>
            <a:srgbClr val="F26B43"/>
          </p15:clr>
        </p15:guide>
        <p15:guide id="2" pos="2880">
          <p15:clr>
            <a:srgbClr val="F26B43"/>
          </p15:clr>
        </p15:guide>
        <p15:guide id="4" pos="7469">
          <p15:clr>
            <a:srgbClr val="F26B43"/>
          </p15:clr>
        </p15:guide>
        <p15:guide id="5" orient="horz" pos="3822">
          <p15:clr>
            <a:srgbClr val="F26B43"/>
          </p15:clr>
        </p15:guide>
        <p15:guide id="6" orient="horz" pos="123">
          <p15:clr>
            <a:srgbClr val="F26B43"/>
          </p15:clr>
        </p15:guide>
        <p15:guide id="7" orient="horz" pos="4110">
          <p15:clr>
            <a:srgbClr val="F26B43"/>
          </p15:clr>
        </p15:guide>
        <p15:guide id="9" orient="horz" pos="2954">
          <p15:clr>
            <a:srgbClr val="F26B43"/>
          </p15:clr>
        </p15:guide>
        <p15:guide id="11" orient="horz" pos="1801">
          <p15:clr>
            <a:srgbClr val="F26B43"/>
          </p15:clr>
        </p15:guide>
        <p15:guide id="12" pos="204">
          <p15:clr>
            <a:srgbClr val="F26B43"/>
          </p15:clr>
        </p15:guide>
        <p15:guide id="13" orient="horz" pos="2890">
          <p15:clr>
            <a:srgbClr val="F26B43"/>
          </p15:clr>
        </p15:guide>
        <p15:guide id="15" pos="1532">
          <p15:clr>
            <a:srgbClr val="F26B43"/>
          </p15:clr>
        </p15:guide>
        <p15:guide id="16" orient="horz" pos="804">
          <p15:clr>
            <a:srgbClr val="F26B43"/>
          </p15:clr>
        </p15:guide>
        <p15:guide id="17" orient="horz" pos="494">
          <p15:clr>
            <a:srgbClr val="F26B43"/>
          </p15:clr>
        </p15:guide>
        <p15:guide id="18" pos="5196">
          <p15:clr>
            <a:srgbClr val="F26B43"/>
          </p15:clr>
        </p15:guide>
        <p15:guide id="19" pos="635">
          <p15:clr>
            <a:srgbClr val="F26B43"/>
          </p15:clr>
        </p15:guide>
        <p15:guide id="20" pos="552">
          <p15:clr>
            <a:srgbClr val="F26B43"/>
          </p15:clr>
        </p15:guide>
        <p15:guide id="21" pos="4173">
          <p15:clr>
            <a:srgbClr val="F26B43"/>
          </p15:clr>
        </p15:guide>
        <p15:guide id="22" orient="horz" pos="1847">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79.wmf"/><Relationship Id="rId2" Type="http://schemas.openxmlformats.org/officeDocument/2006/relationships/image" Target="../media/image30.png"/><Relationship Id="rId1" Type="http://schemas.openxmlformats.org/officeDocument/2006/relationships/slideLayout" Target="../slideLayouts/slideLayout45.xml"/></Relationships>
</file>

<file path=ppt/slides/_rels/slide1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5.xml"/></Relationships>
</file>

<file path=ppt/slides/_rels/slide1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5.xml"/></Relationships>
</file>

<file path=ppt/slides/_rels/slide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1.xml"/></Relationships>
</file>

<file path=ppt/slides/_rels/slide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45.xml"/></Relationships>
</file>

<file path=ppt/slides/_rels/slide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0.png"/><Relationship Id="rId1" Type="http://schemas.openxmlformats.org/officeDocument/2006/relationships/slideLayout" Target="../slideLayouts/slideLayout45.xml"/></Relationships>
</file>

<file path=ppt/slides/_rels/slide6.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png"/><Relationship Id="rId18" Type="http://schemas.openxmlformats.org/officeDocument/2006/relationships/image" Target="../media/image48.png"/><Relationship Id="rId26" Type="http://schemas.openxmlformats.org/officeDocument/2006/relationships/image" Target="../media/image56.png"/><Relationship Id="rId3" Type="http://schemas.openxmlformats.org/officeDocument/2006/relationships/image" Target="../media/image33.png"/><Relationship Id="rId21" Type="http://schemas.openxmlformats.org/officeDocument/2006/relationships/image" Target="../media/image51.png"/><Relationship Id="rId34" Type="http://schemas.openxmlformats.org/officeDocument/2006/relationships/image" Target="../media/image64.png"/><Relationship Id="rId7" Type="http://schemas.openxmlformats.org/officeDocument/2006/relationships/image" Target="../media/image37.jpeg"/><Relationship Id="rId12" Type="http://schemas.openxmlformats.org/officeDocument/2006/relationships/image" Target="../media/image42.png"/><Relationship Id="rId17" Type="http://schemas.openxmlformats.org/officeDocument/2006/relationships/image" Target="../media/image47.png"/><Relationship Id="rId25" Type="http://schemas.openxmlformats.org/officeDocument/2006/relationships/image" Target="../media/image55.png"/><Relationship Id="rId33" Type="http://schemas.openxmlformats.org/officeDocument/2006/relationships/image" Target="../media/image63.png"/><Relationship Id="rId38" Type="http://schemas.openxmlformats.org/officeDocument/2006/relationships/image" Target="../media/image68.svg"/><Relationship Id="rId2" Type="http://schemas.openxmlformats.org/officeDocument/2006/relationships/image" Target="../media/image30.png"/><Relationship Id="rId16" Type="http://schemas.openxmlformats.org/officeDocument/2006/relationships/image" Target="../media/image46.png"/><Relationship Id="rId20" Type="http://schemas.openxmlformats.org/officeDocument/2006/relationships/image" Target="../media/image50.png"/><Relationship Id="rId29" Type="http://schemas.openxmlformats.org/officeDocument/2006/relationships/image" Target="../media/image59.png"/><Relationship Id="rId1" Type="http://schemas.openxmlformats.org/officeDocument/2006/relationships/slideLayout" Target="../slideLayouts/slideLayout45.xml"/><Relationship Id="rId6" Type="http://schemas.openxmlformats.org/officeDocument/2006/relationships/image" Target="../media/image36.jpeg"/><Relationship Id="rId11" Type="http://schemas.openxmlformats.org/officeDocument/2006/relationships/image" Target="../media/image41.png"/><Relationship Id="rId24" Type="http://schemas.openxmlformats.org/officeDocument/2006/relationships/image" Target="../media/image54.png"/><Relationship Id="rId32" Type="http://schemas.openxmlformats.org/officeDocument/2006/relationships/image" Target="../media/image62.png"/><Relationship Id="rId37" Type="http://schemas.openxmlformats.org/officeDocument/2006/relationships/image" Target="../media/image67.png"/><Relationship Id="rId5" Type="http://schemas.openxmlformats.org/officeDocument/2006/relationships/image" Target="../media/image35.png"/><Relationship Id="rId15" Type="http://schemas.openxmlformats.org/officeDocument/2006/relationships/image" Target="../media/image45.png"/><Relationship Id="rId23" Type="http://schemas.openxmlformats.org/officeDocument/2006/relationships/image" Target="../media/image53.png"/><Relationship Id="rId28" Type="http://schemas.openxmlformats.org/officeDocument/2006/relationships/image" Target="../media/image58.png"/><Relationship Id="rId36" Type="http://schemas.openxmlformats.org/officeDocument/2006/relationships/image" Target="../media/image66.png"/><Relationship Id="rId10" Type="http://schemas.openxmlformats.org/officeDocument/2006/relationships/image" Target="../media/image40.png"/><Relationship Id="rId19" Type="http://schemas.openxmlformats.org/officeDocument/2006/relationships/image" Target="../media/image49.png"/><Relationship Id="rId31" Type="http://schemas.openxmlformats.org/officeDocument/2006/relationships/image" Target="../media/image61.png"/><Relationship Id="rId4" Type="http://schemas.openxmlformats.org/officeDocument/2006/relationships/image" Target="../media/image34.png"/><Relationship Id="rId9" Type="http://schemas.openxmlformats.org/officeDocument/2006/relationships/image" Target="../media/image39.png"/><Relationship Id="rId14" Type="http://schemas.openxmlformats.org/officeDocument/2006/relationships/image" Target="../media/image44.png"/><Relationship Id="rId22" Type="http://schemas.openxmlformats.org/officeDocument/2006/relationships/image" Target="../media/image52.png"/><Relationship Id="rId27" Type="http://schemas.openxmlformats.org/officeDocument/2006/relationships/image" Target="../media/image57.png"/><Relationship Id="rId30" Type="http://schemas.openxmlformats.org/officeDocument/2006/relationships/image" Target="../media/image60.png"/><Relationship Id="rId35" Type="http://schemas.openxmlformats.org/officeDocument/2006/relationships/image" Target="../media/image65.png"/></Relationships>
</file>

<file path=ppt/slides/_rels/slide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30.png"/><Relationship Id="rId1" Type="http://schemas.openxmlformats.org/officeDocument/2006/relationships/slideLayout" Target="../slideLayouts/slideLayout45.xml"/></Relationships>
</file>

<file path=ppt/slides/_rels/slide8.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70.jpeg"/><Relationship Id="rId7" Type="http://schemas.openxmlformats.org/officeDocument/2006/relationships/image" Target="../media/image74.jpeg"/><Relationship Id="rId2" Type="http://schemas.openxmlformats.org/officeDocument/2006/relationships/image" Target="../media/image30.png"/><Relationship Id="rId1" Type="http://schemas.openxmlformats.org/officeDocument/2006/relationships/slideLayout" Target="../slideLayouts/slideLayout45.xml"/><Relationship Id="rId6" Type="http://schemas.openxmlformats.org/officeDocument/2006/relationships/image" Target="../media/image73.png"/><Relationship Id="rId5" Type="http://schemas.openxmlformats.org/officeDocument/2006/relationships/image" Target="../media/image72.png"/><Relationship Id="rId10" Type="http://schemas.openxmlformats.org/officeDocument/2006/relationships/image" Target="../media/image77.png"/><Relationship Id="rId4" Type="http://schemas.openxmlformats.org/officeDocument/2006/relationships/image" Target="../media/image71.jpeg"/><Relationship Id="rId9" Type="http://schemas.openxmlformats.org/officeDocument/2006/relationships/image" Target="../media/image76.jpeg"/></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78.png"/><Relationship Id="rId1" Type="http://schemas.openxmlformats.org/officeDocument/2006/relationships/slideLayout" Target="../slideLayouts/slideLayout4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701DB1C-CF9F-2C45-8DE5-C61EFC60B610}"/>
              </a:ext>
            </a:extLst>
          </p:cNvPr>
          <p:cNvPicPr>
            <a:picLocks noChangeAspect="1"/>
          </p:cNvPicPr>
          <p:nvPr/>
        </p:nvPicPr>
        <p:blipFill rotWithShape="1">
          <a:blip r:embed="rId2"/>
          <a:srcRect l="1203" t="26524" r="45509" b="28486"/>
          <a:stretch/>
        </p:blipFill>
        <p:spPr>
          <a:xfrm>
            <a:off x="0" y="0"/>
            <a:ext cx="12192000" cy="6858000"/>
          </a:xfrm>
          <a:prstGeom prst="rect">
            <a:avLst/>
          </a:prstGeom>
        </p:spPr>
      </p:pic>
      <p:sp>
        <p:nvSpPr>
          <p:cNvPr id="11" name="Text Placeholder 3">
            <a:extLst>
              <a:ext uri="{FF2B5EF4-FFF2-40B4-BE49-F238E27FC236}">
                <a16:creationId xmlns:a16="http://schemas.microsoft.com/office/drawing/2014/main" id="{1174024F-B20B-1B49-9193-F00567DA83C8}"/>
              </a:ext>
            </a:extLst>
          </p:cNvPr>
          <p:cNvSpPr txBox="1">
            <a:spLocks/>
          </p:cNvSpPr>
          <p:nvPr/>
        </p:nvSpPr>
        <p:spPr>
          <a:xfrm>
            <a:off x="333959" y="6259873"/>
            <a:ext cx="5664200" cy="484716"/>
          </a:xfrm>
          <a:prstGeom prst="rect">
            <a:avLst/>
          </a:prstGeom>
        </p:spPr>
        <p:txBody>
          <a:bodyPr vert="horz" lIns="121920" tIns="60960" rIns="121920" bIns="60960" rtlCol="0">
            <a:normAutofit/>
          </a:bodyPr>
          <a:lstStyle>
            <a:lvl1pPr marL="15875" indent="0" algn="l" defTabSz="685800" rtl="0" eaLnBrk="1" latinLnBrk="0" hangingPunct="1">
              <a:lnSpc>
                <a:spcPct val="100000"/>
              </a:lnSpc>
              <a:spcBef>
                <a:spcPts val="750"/>
              </a:spcBef>
              <a:spcAft>
                <a:spcPts val="600"/>
              </a:spcAft>
              <a:buFontTx/>
              <a:buNone/>
              <a:tabLst/>
              <a:defRPr sz="1600" kern="1200">
                <a:solidFill>
                  <a:srgbClr val="007DBA"/>
                </a:solidFill>
                <a:latin typeface="+mn-lt"/>
                <a:ea typeface="+mn-ea"/>
                <a:cs typeface="+mn-cs"/>
              </a:defRPr>
            </a:lvl1pPr>
            <a:lvl2pPr marL="15875" indent="0" algn="l" defTabSz="685800" rtl="0" eaLnBrk="1" latinLnBrk="0" hangingPunct="1">
              <a:lnSpc>
                <a:spcPct val="100000"/>
              </a:lnSpc>
              <a:spcBef>
                <a:spcPts val="375"/>
              </a:spcBef>
              <a:spcAft>
                <a:spcPts val="600"/>
              </a:spcAft>
              <a:buFontTx/>
              <a:buNone/>
              <a:tabLst/>
              <a:defRPr sz="1600" kern="1200">
                <a:solidFill>
                  <a:schemeClr val="bg2">
                    <a:lumMod val="50000"/>
                  </a:schemeClr>
                </a:solidFill>
                <a:latin typeface="+mn-lt"/>
                <a:ea typeface="+mn-ea"/>
                <a:cs typeface="+mn-cs"/>
              </a:defRPr>
            </a:lvl2pPr>
            <a:lvl3pPr marL="301625" indent="-285750" algn="l" defTabSz="685800" rtl="0" eaLnBrk="1" latinLnBrk="0" hangingPunct="1">
              <a:lnSpc>
                <a:spcPct val="100000"/>
              </a:lnSpc>
              <a:spcBef>
                <a:spcPts val="375"/>
              </a:spcBef>
              <a:spcAft>
                <a:spcPts val="600"/>
              </a:spcAft>
              <a:buClr>
                <a:srgbClr val="002855"/>
              </a:buClr>
              <a:buFont typeface="Arial" panose="020B0604020202020204" pitchFamily="34" charset="0"/>
              <a:buChar char="•"/>
              <a:tabLst/>
              <a:defRPr sz="1600" kern="1200">
                <a:solidFill>
                  <a:schemeClr val="bg2">
                    <a:lumMod val="50000"/>
                  </a:schemeClr>
                </a:solidFill>
                <a:latin typeface="+mn-lt"/>
                <a:ea typeface="+mn-ea"/>
                <a:cs typeface="+mn-cs"/>
              </a:defRPr>
            </a:lvl3pPr>
            <a:lvl4pPr marL="301625" indent="-285750" algn="l" defTabSz="685800" rtl="0" eaLnBrk="1" latinLnBrk="0" hangingPunct="1">
              <a:lnSpc>
                <a:spcPct val="100000"/>
              </a:lnSpc>
              <a:spcBef>
                <a:spcPts val="375"/>
              </a:spcBef>
              <a:spcAft>
                <a:spcPts val="600"/>
              </a:spcAft>
              <a:buClr>
                <a:srgbClr val="007DBA"/>
              </a:buClr>
              <a:buFont typeface="Arial" panose="020B0604020202020204" pitchFamily="34" charset="0"/>
              <a:buChar char="•"/>
              <a:tabLst/>
              <a:defRPr sz="1600" kern="1200">
                <a:solidFill>
                  <a:schemeClr val="bg2">
                    <a:lumMod val="50000"/>
                  </a:schemeClr>
                </a:solidFill>
                <a:latin typeface="+mn-lt"/>
                <a:ea typeface="+mn-ea"/>
                <a:cs typeface="+mn-cs"/>
              </a:defRPr>
            </a:lvl4pPr>
            <a:lvl5pPr marL="301625" indent="-285750" algn="l" defTabSz="685800" rtl="0" eaLnBrk="1" latinLnBrk="0" hangingPunct="1">
              <a:lnSpc>
                <a:spcPct val="100000"/>
              </a:lnSpc>
              <a:spcBef>
                <a:spcPts val="375"/>
              </a:spcBef>
              <a:spcAft>
                <a:spcPts val="600"/>
              </a:spcAft>
              <a:buClr>
                <a:schemeClr val="bg2">
                  <a:lumMod val="50000"/>
                </a:schemeClr>
              </a:buClr>
              <a:buFont typeface="Arial" panose="020B0604020202020204" pitchFamily="34" charset="0"/>
              <a:buChar char="•"/>
              <a:tabLst/>
              <a:defRPr sz="1600" kern="1200">
                <a:solidFill>
                  <a:schemeClr val="bg2">
                    <a:lumMod val="50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GB" sz="1867" dirty="0">
                <a:solidFill>
                  <a:schemeClr val="bg1"/>
                </a:solidFill>
              </a:rPr>
              <a:t>The exceptional, every day</a:t>
            </a:r>
          </a:p>
        </p:txBody>
      </p:sp>
      <p:cxnSp>
        <p:nvCxnSpPr>
          <p:cNvPr id="12" name="Straight Connector 11">
            <a:extLst>
              <a:ext uri="{FF2B5EF4-FFF2-40B4-BE49-F238E27FC236}">
                <a16:creationId xmlns:a16="http://schemas.microsoft.com/office/drawing/2014/main" id="{34D3C1FE-9B2E-6C44-843A-0BFBB55A8344}"/>
              </a:ext>
            </a:extLst>
          </p:cNvPr>
          <p:cNvCxnSpPr>
            <a:cxnSpLocks/>
          </p:cNvCxnSpPr>
          <p:nvPr/>
        </p:nvCxnSpPr>
        <p:spPr bwMode="auto">
          <a:xfrm>
            <a:off x="428978" y="6270761"/>
            <a:ext cx="11275343" cy="0"/>
          </a:xfrm>
          <a:prstGeom prst="line">
            <a:avLst/>
          </a:prstGeom>
          <a:noFill/>
          <a:ln w="6350" cap="flat" cmpd="sng" algn="ctr">
            <a:solidFill>
              <a:schemeClr val="bg1"/>
            </a:solidFill>
            <a:prstDash val="solid"/>
            <a:round/>
            <a:headEnd type="none" w="med" len="med"/>
            <a:tailEnd type="none" w="med" len="med"/>
          </a:ln>
          <a:effectLst/>
        </p:spPr>
      </p:cxnSp>
      <p:sp>
        <p:nvSpPr>
          <p:cNvPr id="6" name="TextBox 5">
            <a:extLst>
              <a:ext uri="{FF2B5EF4-FFF2-40B4-BE49-F238E27FC236}">
                <a16:creationId xmlns:a16="http://schemas.microsoft.com/office/drawing/2014/main" id="{5BF53B3F-B76A-914D-8E9B-5920FC109786}"/>
              </a:ext>
            </a:extLst>
          </p:cNvPr>
          <p:cNvSpPr txBox="1"/>
          <p:nvPr/>
        </p:nvSpPr>
        <p:spPr>
          <a:xfrm>
            <a:off x="333959" y="2136339"/>
            <a:ext cx="11275341" cy="913007"/>
          </a:xfrm>
          <a:prstGeom prst="rect">
            <a:avLst/>
          </a:prstGeom>
          <a:noFill/>
        </p:spPr>
        <p:txBody>
          <a:bodyPr wrap="square" rtlCol="0">
            <a:spAutoFit/>
          </a:bodyPr>
          <a:lstStyle/>
          <a:p>
            <a:r>
              <a:rPr lang="en-GB" sz="5333" dirty="0">
                <a:solidFill>
                  <a:schemeClr val="bg1"/>
                </a:solidFill>
              </a:rPr>
              <a:t>Magnox Contract – FM Supply Chain</a:t>
            </a:r>
          </a:p>
        </p:txBody>
      </p:sp>
      <p:pic>
        <p:nvPicPr>
          <p:cNvPr id="7" name="Picture 6" descr="Logo, company name&#10;&#10;Description automatically generated">
            <a:extLst>
              <a:ext uri="{FF2B5EF4-FFF2-40B4-BE49-F238E27FC236}">
                <a16:creationId xmlns:a16="http://schemas.microsoft.com/office/drawing/2014/main" id="{BAC1C392-89DD-804B-9972-BC0C33D86A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57227" y="1"/>
            <a:ext cx="1189987" cy="1937980"/>
          </a:xfrm>
          <a:prstGeom prst="rect">
            <a:avLst/>
          </a:prstGeom>
        </p:spPr>
      </p:pic>
    </p:spTree>
    <p:extLst>
      <p:ext uri="{BB962C8B-B14F-4D97-AF65-F5344CB8AC3E}">
        <p14:creationId xmlns:p14="http://schemas.microsoft.com/office/powerpoint/2010/main" val="31302657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FC82FEA-8F86-4874-B368-06BA141D9F07}"/>
              </a:ext>
            </a:extLst>
          </p:cNvPr>
          <p:cNvSpPr>
            <a:spLocks noGrp="1"/>
          </p:cNvSpPr>
          <p:nvPr>
            <p:ph type="title"/>
          </p:nvPr>
        </p:nvSpPr>
        <p:spPr>
          <a:xfrm>
            <a:off x="406401" y="293"/>
            <a:ext cx="9956800" cy="896277"/>
          </a:xfrm>
        </p:spPr>
        <p:txBody>
          <a:bodyPr/>
          <a:lstStyle/>
          <a:p>
            <a:pPr algn="ctr">
              <a:lnSpc>
                <a:spcPct val="90000"/>
              </a:lnSpc>
              <a:spcBef>
                <a:spcPct val="0"/>
              </a:spcBef>
              <a:spcAft>
                <a:spcPts val="600"/>
              </a:spcAft>
            </a:pPr>
            <a:r>
              <a:rPr lang="en-US" sz="2000" b="1" dirty="0">
                <a:solidFill>
                  <a:srgbClr val="7030A0"/>
                </a:solidFill>
                <a:latin typeface="+mj-lt"/>
                <a:ea typeface="+mj-ea"/>
                <a:cs typeface="+mj-cs"/>
              </a:rPr>
              <a:t>Magnox Contract – FM Supply Chain</a:t>
            </a:r>
          </a:p>
        </p:txBody>
      </p:sp>
      <p:pic>
        <p:nvPicPr>
          <p:cNvPr id="3" name="Picture 2" descr="Logo, company name&#10;&#10;Description automatically generated">
            <a:extLst>
              <a:ext uri="{FF2B5EF4-FFF2-40B4-BE49-F238E27FC236}">
                <a16:creationId xmlns:a16="http://schemas.microsoft.com/office/drawing/2014/main" id="{911A261B-DB6D-6862-F61F-77EC47C1A8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43839" y="5097159"/>
            <a:ext cx="2048161" cy="1105054"/>
          </a:xfrm>
          <a:prstGeom prst="rect">
            <a:avLst/>
          </a:prstGeom>
        </p:spPr>
      </p:pic>
      <p:sp>
        <p:nvSpPr>
          <p:cNvPr id="6" name="Content Placeholder 2">
            <a:extLst>
              <a:ext uri="{FF2B5EF4-FFF2-40B4-BE49-F238E27FC236}">
                <a16:creationId xmlns:a16="http://schemas.microsoft.com/office/drawing/2014/main" id="{CB4E5173-1D5E-1238-061E-12980126FDEE}"/>
              </a:ext>
            </a:extLst>
          </p:cNvPr>
          <p:cNvSpPr txBox="1">
            <a:spLocks/>
          </p:cNvSpPr>
          <p:nvPr/>
        </p:nvSpPr>
        <p:spPr>
          <a:xfrm>
            <a:off x="290965" y="1731151"/>
            <a:ext cx="8686802" cy="3966975"/>
          </a:xfrm>
          <a:prstGeom prst="rect">
            <a:avLst/>
          </a:prstGeom>
        </p:spPr>
        <p:txBody>
          <a:bodyPr>
            <a:normAutofit/>
          </a:bodyPr>
          <a:lstStyle>
            <a:lvl1pPr marL="0" indent="0" algn="l" rtl="0" eaLnBrk="1" fontAlgn="base" hangingPunct="1">
              <a:lnSpc>
                <a:spcPct val="90000"/>
              </a:lnSpc>
              <a:spcBef>
                <a:spcPts val="0"/>
              </a:spcBef>
              <a:spcAft>
                <a:spcPts val="1600"/>
              </a:spcAft>
              <a:buClr>
                <a:schemeClr val="tx2"/>
              </a:buClr>
              <a:buFont typeface="Arial" panose="020B0604020202020204" pitchFamily="34" charset="0"/>
              <a:buNone/>
              <a:defRPr sz="1867" b="0" i="0">
                <a:solidFill>
                  <a:schemeClr val="tx2"/>
                </a:solidFill>
                <a:latin typeface="+mn-lt"/>
                <a:ea typeface="+mn-ea"/>
                <a:cs typeface="Calibri Light" panose="020F0302020204030204" pitchFamily="34" charset="0"/>
              </a:defRPr>
            </a:lvl1pPr>
            <a:lvl2pPr marL="232828" indent="-232828" algn="l" rtl="0" eaLnBrk="1" fontAlgn="base" hangingPunct="1">
              <a:lnSpc>
                <a:spcPct val="90000"/>
              </a:lnSpc>
              <a:spcBef>
                <a:spcPts val="0"/>
              </a:spcBef>
              <a:spcAft>
                <a:spcPts val="1600"/>
              </a:spcAft>
              <a:buClrTx/>
              <a:buFont typeface="Arial" panose="020B0604020202020204" pitchFamily="34" charset="0"/>
              <a:buChar char="•"/>
              <a:defRPr sz="1867" b="0" i="0">
                <a:solidFill>
                  <a:schemeClr val="tx2"/>
                </a:solidFill>
                <a:latin typeface="+mn-lt"/>
                <a:cs typeface="Calibri Light" panose="020F0302020204030204" pitchFamily="34" charset="0"/>
              </a:defRPr>
            </a:lvl2pPr>
            <a:lvl3pPr marL="484705" indent="-251878" algn="l" rtl="0" eaLnBrk="1" fontAlgn="base" hangingPunct="1">
              <a:lnSpc>
                <a:spcPct val="90000"/>
              </a:lnSpc>
              <a:spcBef>
                <a:spcPts val="0"/>
              </a:spcBef>
              <a:spcAft>
                <a:spcPts val="1600"/>
              </a:spcAft>
              <a:buClrTx/>
              <a:buSzPct val="100000"/>
              <a:buFont typeface="Arial" panose="020B0604020202020204" pitchFamily="34" charset="0"/>
              <a:buChar char="•"/>
              <a:defRPr sz="1867" b="0" i="0">
                <a:solidFill>
                  <a:schemeClr val="tx2"/>
                </a:solidFill>
                <a:latin typeface="+mn-lt"/>
                <a:cs typeface="Calibri Light" panose="020F0302020204030204" pitchFamily="34" charset="0"/>
              </a:defRPr>
            </a:lvl3pPr>
            <a:lvl4pPr marL="715415" indent="-230712" algn="l" rtl="0" eaLnBrk="1" fontAlgn="base" hangingPunct="1">
              <a:lnSpc>
                <a:spcPct val="90000"/>
              </a:lnSpc>
              <a:spcBef>
                <a:spcPts val="0"/>
              </a:spcBef>
              <a:spcAft>
                <a:spcPts val="1600"/>
              </a:spcAft>
              <a:buClrTx/>
              <a:buSzPct val="100000"/>
              <a:buFont typeface="Calibri Light" panose="020F0302020204030204" pitchFamily="34" charset="0"/>
              <a:buChar char="–"/>
              <a:tabLst/>
              <a:defRPr sz="1867" b="0" i="0">
                <a:solidFill>
                  <a:schemeClr val="tx2"/>
                </a:solidFill>
                <a:latin typeface="+mn-lt"/>
                <a:cs typeface="Calibri Light" panose="020F0302020204030204" pitchFamily="34" charset="0"/>
              </a:defRPr>
            </a:lvl4pPr>
            <a:lvl5pPr marL="0" indent="0" algn="l" rtl="0" eaLnBrk="1" fontAlgn="base" hangingPunct="1">
              <a:lnSpc>
                <a:spcPct val="90000"/>
              </a:lnSpc>
              <a:spcBef>
                <a:spcPts val="0"/>
              </a:spcBef>
              <a:spcAft>
                <a:spcPts val="0"/>
              </a:spcAft>
              <a:buClrTx/>
              <a:buSzPct val="100000"/>
              <a:buFont typeface="Arial" panose="020B0604020202020204" pitchFamily="34" charset="0"/>
              <a:buNone/>
              <a:defRPr sz="1867" b="1" i="0">
                <a:solidFill>
                  <a:schemeClr val="accent2"/>
                </a:solidFill>
                <a:latin typeface="+mj-lt"/>
                <a:cs typeface="Calibri Light" panose="020F0302020204030204" pitchFamily="34" charset="0"/>
              </a:defRPr>
            </a:lvl5pPr>
            <a:lvl6pPr marL="2514537" indent="-228594" algn="l" rtl="0" eaLnBrk="1" fontAlgn="base" hangingPunct="1">
              <a:spcBef>
                <a:spcPct val="20000"/>
              </a:spcBef>
              <a:spcAft>
                <a:spcPct val="0"/>
              </a:spcAft>
              <a:buClr>
                <a:srgbClr val="A4A2D6"/>
              </a:buClr>
              <a:buSzPct val="80000"/>
              <a:buChar char="•"/>
              <a:defRPr sz="1600">
                <a:solidFill>
                  <a:srgbClr val="5F5F5F"/>
                </a:solidFill>
                <a:latin typeface="+mn-lt"/>
              </a:defRPr>
            </a:lvl6pPr>
            <a:lvl7pPr marL="2971726" indent="-228594" algn="l" rtl="0" eaLnBrk="1" fontAlgn="base" hangingPunct="1">
              <a:spcBef>
                <a:spcPct val="20000"/>
              </a:spcBef>
              <a:spcAft>
                <a:spcPct val="0"/>
              </a:spcAft>
              <a:buClr>
                <a:srgbClr val="A4A2D6"/>
              </a:buClr>
              <a:buSzPct val="80000"/>
              <a:buChar char="•"/>
              <a:defRPr sz="1600">
                <a:solidFill>
                  <a:srgbClr val="5F5F5F"/>
                </a:solidFill>
                <a:latin typeface="+mn-lt"/>
              </a:defRPr>
            </a:lvl7pPr>
            <a:lvl8pPr marL="3428914" indent="-228594" algn="l" rtl="0" eaLnBrk="1" fontAlgn="base" hangingPunct="1">
              <a:spcBef>
                <a:spcPct val="20000"/>
              </a:spcBef>
              <a:spcAft>
                <a:spcPct val="0"/>
              </a:spcAft>
              <a:buClr>
                <a:srgbClr val="A4A2D6"/>
              </a:buClr>
              <a:buSzPct val="80000"/>
              <a:buChar char="•"/>
              <a:defRPr sz="1600">
                <a:solidFill>
                  <a:srgbClr val="5F5F5F"/>
                </a:solidFill>
                <a:latin typeface="+mn-lt"/>
              </a:defRPr>
            </a:lvl8pPr>
            <a:lvl9pPr marL="3886103" indent="-228594" algn="l" rtl="0" eaLnBrk="1" fontAlgn="base" hangingPunct="1">
              <a:spcBef>
                <a:spcPct val="20000"/>
              </a:spcBef>
              <a:spcAft>
                <a:spcPct val="0"/>
              </a:spcAft>
              <a:buClr>
                <a:srgbClr val="A4A2D6"/>
              </a:buClr>
              <a:buSzPct val="80000"/>
              <a:buChar char="•"/>
              <a:defRPr sz="1600">
                <a:solidFill>
                  <a:srgbClr val="5F5F5F"/>
                </a:solidFill>
                <a:latin typeface="+mn-lt"/>
              </a:defRPr>
            </a:lvl9pPr>
          </a:lstStyle>
          <a:p>
            <a:r>
              <a:rPr lang="en-GB" sz="1600" kern="0" dirty="0">
                <a:solidFill>
                  <a:schemeClr val="bg2">
                    <a:lumMod val="10000"/>
                  </a:schemeClr>
                </a:solidFill>
                <a:latin typeface="Calibri" panose="020F0502020204030204" pitchFamily="34" charset="0"/>
                <a:ea typeface="Times New Roman" panose="02020603050405020304" pitchFamily="18" charset="0"/>
                <a:cs typeface="Calibri" panose="020F0502020204030204" pitchFamily="34" charset="0"/>
              </a:rPr>
              <a:t>Tier 3 &amp; 4 Projects covering facilities Civils and M&amp;E to include:</a:t>
            </a:r>
          </a:p>
          <a:p>
            <a:endParaRPr lang="en-GB" kern="0" dirty="0"/>
          </a:p>
        </p:txBody>
      </p:sp>
      <p:graphicFrame>
        <p:nvGraphicFramePr>
          <p:cNvPr id="7" name="Table 6">
            <a:extLst>
              <a:ext uri="{FF2B5EF4-FFF2-40B4-BE49-F238E27FC236}">
                <a16:creationId xmlns:a16="http://schemas.microsoft.com/office/drawing/2014/main" id="{39B9A27E-BEBE-457D-203E-3CBAA03652C2}"/>
              </a:ext>
            </a:extLst>
          </p:cNvPr>
          <p:cNvGraphicFramePr>
            <a:graphicFrameLocks noGrp="1"/>
          </p:cNvGraphicFramePr>
          <p:nvPr>
            <p:extLst>
              <p:ext uri="{D42A27DB-BD31-4B8C-83A1-F6EECF244321}">
                <p14:modId xmlns:p14="http://schemas.microsoft.com/office/powerpoint/2010/main" val="912323059"/>
              </p:ext>
            </p:extLst>
          </p:nvPr>
        </p:nvGraphicFramePr>
        <p:xfrm>
          <a:off x="171342" y="2275249"/>
          <a:ext cx="5725160" cy="2203641"/>
        </p:xfrm>
        <a:graphic>
          <a:graphicData uri="http://schemas.openxmlformats.org/drawingml/2006/table">
            <a:tbl>
              <a:tblPr firstRow="1" firstCol="1" bandRow="1">
                <a:tableStyleId>{5C22544A-7EE6-4342-B048-85BDC9FD1C3A}</a:tableStyleId>
              </a:tblPr>
              <a:tblGrid>
                <a:gridCol w="2862580">
                  <a:extLst>
                    <a:ext uri="{9D8B030D-6E8A-4147-A177-3AD203B41FA5}">
                      <a16:colId xmlns:a16="http://schemas.microsoft.com/office/drawing/2014/main" val="2124131988"/>
                    </a:ext>
                  </a:extLst>
                </a:gridCol>
                <a:gridCol w="2862580">
                  <a:extLst>
                    <a:ext uri="{9D8B030D-6E8A-4147-A177-3AD203B41FA5}">
                      <a16:colId xmlns:a16="http://schemas.microsoft.com/office/drawing/2014/main" val="1813233163"/>
                    </a:ext>
                  </a:extLst>
                </a:gridCol>
              </a:tblGrid>
              <a:tr h="0">
                <a:tc>
                  <a:txBody>
                    <a:bodyPr/>
                    <a:lstStyle/>
                    <a:p>
                      <a:endParaRPr lang="en-GB" sz="1100" dirty="0">
                        <a:effectLst/>
                      </a:endParaRPr>
                    </a:p>
                    <a:p>
                      <a:pPr marL="742950" lvl="1" indent="-285750">
                        <a:lnSpc>
                          <a:spcPct val="107000"/>
                        </a:lnSpc>
                        <a:spcAft>
                          <a:spcPts val="800"/>
                        </a:spcAft>
                        <a:buFont typeface="Symbol" panose="05050102010706020507" pitchFamily="18" charset="2"/>
                        <a:buChar char=""/>
                        <a:tabLst>
                          <a:tab pos="914400" algn="l"/>
                        </a:tabLst>
                      </a:pPr>
                      <a:r>
                        <a:rPr lang="en-GB" sz="1100" dirty="0">
                          <a:effectLst/>
                        </a:rPr>
                        <a:t>Building Alterations</a:t>
                      </a:r>
                    </a:p>
                    <a:p>
                      <a:pPr marL="742950" lvl="1" indent="-285750">
                        <a:lnSpc>
                          <a:spcPct val="107000"/>
                        </a:lnSpc>
                        <a:spcAft>
                          <a:spcPts val="800"/>
                        </a:spcAft>
                        <a:buFont typeface="Symbol" panose="05050102010706020507" pitchFamily="18" charset="2"/>
                        <a:buChar char=""/>
                        <a:tabLst>
                          <a:tab pos="914400" algn="l"/>
                        </a:tabLst>
                      </a:pPr>
                      <a:r>
                        <a:rPr lang="en-GB" sz="1100" dirty="0">
                          <a:effectLst/>
                        </a:rPr>
                        <a:t>Excavation and Earthworks</a:t>
                      </a:r>
                    </a:p>
                    <a:p>
                      <a:pPr marL="742950" lvl="1" indent="-285750">
                        <a:lnSpc>
                          <a:spcPct val="107000"/>
                        </a:lnSpc>
                        <a:spcAft>
                          <a:spcPts val="800"/>
                        </a:spcAft>
                        <a:buFont typeface="Symbol" panose="05050102010706020507" pitchFamily="18" charset="2"/>
                        <a:buChar char=""/>
                        <a:tabLst>
                          <a:tab pos="914400" algn="l"/>
                        </a:tabLst>
                      </a:pPr>
                      <a:r>
                        <a:rPr lang="en-GB" sz="1100" dirty="0">
                          <a:effectLst/>
                        </a:rPr>
                        <a:t>Concrete, Brickwork, Blockwork and Stonework</a:t>
                      </a:r>
                    </a:p>
                    <a:p>
                      <a:pPr marL="742950" lvl="1" indent="-285750">
                        <a:lnSpc>
                          <a:spcPct val="107000"/>
                        </a:lnSpc>
                        <a:spcAft>
                          <a:spcPts val="800"/>
                        </a:spcAft>
                        <a:buFont typeface="Symbol" panose="05050102010706020507" pitchFamily="18" charset="2"/>
                        <a:buChar char=""/>
                        <a:tabLst>
                          <a:tab pos="914400" algn="l"/>
                        </a:tabLst>
                      </a:pPr>
                      <a:r>
                        <a:rPr lang="en-GB" sz="1100" dirty="0">
                          <a:effectLst/>
                        </a:rPr>
                        <a:t>Roofing Works</a:t>
                      </a:r>
                    </a:p>
                    <a:p>
                      <a:pPr marL="742950" lvl="1" indent="-285750">
                        <a:lnSpc>
                          <a:spcPct val="107000"/>
                        </a:lnSpc>
                        <a:spcAft>
                          <a:spcPts val="800"/>
                        </a:spcAft>
                        <a:buFont typeface="Symbol" panose="05050102010706020507" pitchFamily="18" charset="2"/>
                        <a:buChar char=""/>
                        <a:tabLst>
                          <a:tab pos="914400" algn="l"/>
                        </a:tabLst>
                      </a:pPr>
                      <a:r>
                        <a:rPr lang="en-GB" sz="1100" dirty="0">
                          <a:effectLst/>
                        </a:rPr>
                        <a:t>Joinery</a:t>
                      </a:r>
                    </a:p>
                    <a:p>
                      <a:pPr marL="742950" lvl="1" indent="-285750">
                        <a:lnSpc>
                          <a:spcPct val="107000"/>
                        </a:lnSpc>
                        <a:spcAft>
                          <a:spcPts val="800"/>
                        </a:spcAft>
                        <a:buFont typeface="Symbol" panose="05050102010706020507" pitchFamily="18" charset="2"/>
                        <a:buChar char=""/>
                        <a:tabLst>
                          <a:tab pos="914400" algn="l"/>
                        </a:tabLst>
                      </a:pPr>
                      <a:r>
                        <a:rPr lang="en-GB" sz="1100" dirty="0">
                          <a:effectLst/>
                        </a:rPr>
                        <a:t>Plumbing Installation</a:t>
                      </a:r>
                    </a:p>
                  </a:txBody>
                  <a:tcPr marL="68580" marR="68580" marT="0" marB="0"/>
                </a:tc>
                <a:tc>
                  <a:txBody>
                    <a:bodyPr/>
                    <a:lstStyle/>
                    <a:p>
                      <a:endParaRPr lang="en-GB" sz="1100" dirty="0">
                        <a:effectLst/>
                      </a:endParaRPr>
                    </a:p>
                    <a:p>
                      <a:pPr marL="742950" lvl="1" indent="-285750">
                        <a:lnSpc>
                          <a:spcPct val="107000"/>
                        </a:lnSpc>
                        <a:spcAft>
                          <a:spcPts val="800"/>
                        </a:spcAft>
                        <a:buFont typeface="Symbol" panose="05050102010706020507" pitchFamily="18" charset="2"/>
                        <a:buChar char=""/>
                        <a:tabLst>
                          <a:tab pos="914400" algn="l"/>
                        </a:tabLst>
                      </a:pPr>
                      <a:r>
                        <a:rPr lang="en-GB" sz="1100" dirty="0">
                          <a:effectLst/>
                        </a:rPr>
                        <a:t>Electrical Installations</a:t>
                      </a:r>
                    </a:p>
                    <a:p>
                      <a:pPr marL="742950" lvl="1" indent="-285750">
                        <a:lnSpc>
                          <a:spcPct val="107000"/>
                        </a:lnSpc>
                        <a:spcAft>
                          <a:spcPts val="800"/>
                        </a:spcAft>
                        <a:buFont typeface="Symbol" panose="05050102010706020507" pitchFamily="18" charset="2"/>
                        <a:buChar char=""/>
                        <a:tabLst>
                          <a:tab pos="914400" algn="l"/>
                        </a:tabLst>
                      </a:pPr>
                      <a:r>
                        <a:rPr lang="en-GB" sz="1100" dirty="0">
                          <a:effectLst/>
                        </a:rPr>
                        <a:t>Floor,  Wall and Ceiling Finishes</a:t>
                      </a:r>
                    </a:p>
                    <a:p>
                      <a:pPr marL="742950" lvl="1" indent="-285750">
                        <a:lnSpc>
                          <a:spcPct val="107000"/>
                        </a:lnSpc>
                        <a:spcAft>
                          <a:spcPts val="800"/>
                        </a:spcAft>
                        <a:buFont typeface="Symbol" panose="05050102010706020507" pitchFamily="18" charset="2"/>
                        <a:buChar char=""/>
                        <a:tabLst>
                          <a:tab pos="914400" algn="l"/>
                        </a:tabLst>
                      </a:pPr>
                      <a:r>
                        <a:rPr lang="en-GB" sz="1100" dirty="0">
                          <a:effectLst/>
                        </a:rPr>
                        <a:t>Glazing</a:t>
                      </a:r>
                    </a:p>
                    <a:p>
                      <a:pPr marL="742950" lvl="1" indent="-285750">
                        <a:lnSpc>
                          <a:spcPct val="107000"/>
                        </a:lnSpc>
                        <a:spcAft>
                          <a:spcPts val="800"/>
                        </a:spcAft>
                        <a:buFont typeface="Symbol" panose="05050102010706020507" pitchFamily="18" charset="2"/>
                        <a:buChar char=""/>
                        <a:tabLst>
                          <a:tab pos="914400" algn="l"/>
                        </a:tabLst>
                      </a:pPr>
                      <a:r>
                        <a:rPr lang="en-GB" sz="1100" dirty="0">
                          <a:effectLst/>
                        </a:rPr>
                        <a:t>Painting and Decorating</a:t>
                      </a:r>
                    </a:p>
                    <a:p>
                      <a:pPr marL="742950" lvl="1" indent="-285750">
                        <a:lnSpc>
                          <a:spcPct val="107000"/>
                        </a:lnSpc>
                        <a:spcAft>
                          <a:spcPts val="800"/>
                        </a:spcAft>
                        <a:buFont typeface="Symbol" panose="05050102010706020507" pitchFamily="18" charset="2"/>
                        <a:buChar char=""/>
                        <a:tabLst>
                          <a:tab pos="914400" algn="l"/>
                        </a:tabLst>
                      </a:pPr>
                      <a:r>
                        <a:rPr lang="en-GB" sz="1100" dirty="0">
                          <a:effectLst/>
                        </a:rPr>
                        <a:t>Drainage Works</a:t>
                      </a:r>
                    </a:p>
                    <a:p>
                      <a:pPr marL="742950" lvl="1" indent="-285750">
                        <a:lnSpc>
                          <a:spcPct val="107000"/>
                        </a:lnSpc>
                        <a:spcAft>
                          <a:spcPts val="800"/>
                        </a:spcAft>
                        <a:buFont typeface="Symbol" panose="05050102010706020507" pitchFamily="18" charset="2"/>
                        <a:buChar char=""/>
                        <a:tabLst>
                          <a:tab pos="914400" algn="l"/>
                        </a:tabLst>
                      </a:pPr>
                      <a:r>
                        <a:rPr lang="en-GB" sz="1100" dirty="0">
                          <a:effectLst/>
                        </a:rPr>
                        <a:t>External Works.</a:t>
                      </a:r>
                    </a:p>
                    <a:p>
                      <a:pPr>
                        <a:lnSpc>
                          <a:spcPct val="107000"/>
                        </a:lnSpc>
                        <a:spcAft>
                          <a:spcPts val="800"/>
                        </a:spcAft>
                      </a:pPr>
                      <a:r>
                        <a:rPr lang="en-GB" sz="1100" dirty="0">
                          <a:effectLst/>
                        </a:rPr>
                        <a: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218686936"/>
                  </a:ext>
                </a:extLst>
              </a:tr>
            </a:tbl>
          </a:graphicData>
        </a:graphic>
      </p:graphicFrame>
      <p:sp>
        <p:nvSpPr>
          <p:cNvPr id="9" name="Title 1">
            <a:extLst>
              <a:ext uri="{FF2B5EF4-FFF2-40B4-BE49-F238E27FC236}">
                <a16:creationId xmlns:a16="http://schemas.microsoft.com/office/drawing/2014/main" id="{0F2FE3A5-41E8-1B4F-6B89-2E32A80768AF}"/>
              </a:ext>
            </a:extLst>
          </p:cNvPr>
          <p:cNvSpPr txBox="1">
            <a:spLocks/>
          </p:cNvSpPr>
          <p:nvPr/>
        </p:nvSpPr>
        <p:spPr bwMode="auto">
          <a:xfrm>
            <a:off x="216568" y="932905"/>
            <a:ext cx="7886700" cy="563354"/>
          </a:xfrm>
          <a:prstGeom prst="rect">
            <a:avLst/>
          </a:prstGeom>
          <a:noFill/>
          <a:ln w="12700">
            <a:noFill/>
            <a:miter lim="800000"/>
            <a:headEnd/>
            <a:tailEnd/>
          </a:ln>
          <a:effectLst/>
        </p:spPr>
        <p:txBody>
          <a:bodyPr vert="horz" wrap="square" lIns="0" tIns="0" rIns="0" bIns="0" numCol="1" anchor="b" anchorCtr="0" compatLnSpc="1">
            <a:prstTxWarp prst="textNoShape">
              <a:avLst/>
            </a:prstTxWarp>
          </a:bodyPr>
          <a:lstStyle>
            <a:lvl1pPr algn="l" rtl="0" eaLnBrk="1" fontAlgn="base" hangingPunct="1">
              <a:lnSpc>
                <a:spcPct val="80000"/>
              </a:lnSpc>
              <a:spcBef>
                <a:spcPct val="0"/>
              </a:spcBef>
              <a:spcAft>
                <a:spcPct val="0"/>
              </a:spcAft>
              <a:defRPr sz="4800" b="0" i="0" cap="none" baseline="0">
                <a:solidFill>
                  <a:schemeClr val="accent1"/>
                </a:solidFill>
                <a:latin typeface="+mj-lt"/>
                <a:ea typeface="+mj-ea"/>
                <a:cs typeface="Calibri" panose="020F0502020204030204" pitchFamily="34" charset="0"/>
              </a:defRPr>
            </a:lvl1pPr>
            <a:lvl2pPr algn="l" rtl="0" eaLnBrk="1" fontAlgn="base" hangingPunct="1">
              <a:spcBef>
                <a:spcPct val="0"/>
              </a:spcBef>
              <a:spcAft>
                <a:spcPct val="0"/>
              </a:spcAft>
              <a:defRPr sz="3200">
                <a:solidFill>
                  <a:srgbClr val="5F5F5F"/>
                </a:solidFill>
                <a:latin typeface="Univers" pitchFamily="34" charset="0"/>
              </a:defRPr>
            </a:lvl2pPr>
            <a:lvl3pPr algn="l" rtl="0" eaLnBrk="1" fontAlgn="base" hangingPunct="1">
              <a:spcBef>
                <a:spcPct val="0"/>
              </a:spcBef>
              <a:spcAft>
                <a:spcPct val="0"/>
              </a:spcAft>
              <a:defRPr sz="3200">
                <a:solidFill>
                  <a:srgbClr val="5F5F5F"/>
                </a:solidFill>
                <a:latin typeface="Univers" pitchFamily="34" charset="0"/>
              </a:defRPr>
            </a:lvl3pPr>
            <a:lvl4pPr algn="l" rtl="0" eaLnBrk="1" fontAlgn="base" hangingPunct="1">
              <a:spcBef>
                <a:spcPct val="0"/>
              </a:spcBef>
              <a:spcAft>
                <a:spcPct val="0"/>
              </a:spcAft>
              <a:defRPr sz="3200">
                <a:solidFill>
                  <a:srgbClr val="5F5F5F"/>
                </a:solidFill>
                <a:latin typeface="Univers" pitchFamily="34" charset="0"/>
              </a:defRPr>
            </a:lvl4pPr>
            <a:lvl5pPr algn="l" rtl="0" eaLnBrk="1" fontAlgn="base" hangingPunct="1">
              <a:spcBef>
                <a:spcPct val="0"/>
              </a:spcBef>
              <a:spcAft>
                <a:spcPct val="0"/>
              </a:spcAft>
              <a:defRPr sz="3200">
                <a:solidFill>
                  <a:srgbClr val="5F5F5F"/>
                </a:solidFill>
                <a:latin typeface="Univers" pitchFamily="34" charset="0"/>
              </a:defRPr>
            </a:lvl5pPr>
            <a:lvl6pPr marL="457189" algn="l" rtl="0" eaLnBrk="1" fontAlgn="base" hangingPunct="1">
              <a:spcBef>
                <a:spcPct val="0"/>
              </a:spcBef>
              <a:spcAft>
                <a:spcPct val="0"/>
              </a:spcAft>
              <a:defRPr sz="3200">
                <a:solidFill>
                  <a:srgbClr val="5F5F5F"/>
                </a:solidFill>
                <a:latin typeface="Univers" pitchFamily="34" charset="0"/>
              </a:defRPr>
            </a:lvl6pPr>
            <a:lvl7pPr marL="914377" algn="l" rtl="0" eaLnBrk="1" fontAlgn="base" hangingPunct="1">
              <a:spcBef>
                <a:spcPct val="0"/>
              </a:spcBef>
              <a:spcAft>
                <a:spcPct val="0"/>
              </a:spcAft>
              <a:defRPr sz="3200">
                <a:solidFill>
                  <a:srgbClr val="5F5F5F"/>
                </a:solidFill>
                <a:latin typeface="Univers" pitchFamily="34" charset="0"/>
              </a:defRPr>
            </a:lvl7pPr>
            <a:lvl8pPr marL="1371566" algn="l" rtl="0" eaLnBrk="1" fontAlgn="base" hangingPunct="1">
              <a:spcBef>
                <a:spcPct val="0"/>
              </a:spcBef>
              <a:spcAft>
                <a:spcPct val="0"/>
              </a:spcAft>
              <a:defRPr sz="3200">
                <a:solidFill>
                  <a:srgbClr val="5F5F5F"/>
                </a:solidFill>
                <a:latin typeface="Univers" pitchFamily="34" charset="0"/>
              </a:defRPr>
            </a:lvl8pPr>
            <a:lvl9pPr marL="1828754" algn="l" rtl="0" eaLnBrk="1" fontAlgn="base" hangingPunct="1">
              <a:spcBef>
                <a:spcPct val="0"/>
              </a:spcBef>
              <a:spcAft>
                <a:spcPct val="0"/>
              </a:spcAft>
              <a:defRPr sz="3200">
                <a:solidFill>
                  <a:srgbClr val="5F5F5F"/>
                </a:solidFill>
                <a:latin typeface="Univers" pitchFamily="34" charset="0"/>
              </a:defRPr>
            </a:lvl9pPr>
          </a:lstStyle>
          <a:p>
            <a:r>
              <a:rPr lang="en-GB" sz="2000" b="1" kern="0" dirty="0"/>
              <a:t>Proposed Solution – Scope of Supply</a:t>
            </a:r>
          </a:p>
        </p:txBody>
      </p:sp>
      <p:pic>
        <p:nvPicPr>
          <p:cNvPr id="10" name="Picture 9">
            <a:extLst>
              <a:ext uri="{FF2B5EF4-FFF2-40B4-BE49-F238E27FC236}">
                <a16:creationId xmlns:a16="http://schemas.microsoft.com/office/drawing/2014/main" id="{1965183D-FCF7-42E9-D226-A43D4FCDBC7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374651"/>
            <a:ext cx="3542279" cy="2968617"/>
          </a:xfrm>
          <a:prstGeom prst="rect">
            <a:avLst/>
          </a:prstGeom>
          <a:noFill/>
          <a:ln>
            <a:noFill/>
          </a:ln>
        </p:spPr>
      </p:pic>
      <p:sp>
        <p:nvSpPr>
          <p:cNvPr id="11" name="TextBox 10">
            <a:extLst>
              <a:ext uri="{FF2B5EF4-FFF2-40B4-BE49-F238E27FC236}">
                <a16:creationId xmlns:a16="http://schemas.microsoft.com/office/drawing/2014/main" id="{FEF1B3B7-074D-F80E-ED8C-C9A6884DFD8B}"/>
              </a:ext>
            </a:extLst>
          </p:cNvPr>
          <p:cNvSpPr txBox="1"/>
          <p:nvPr/>
        </p:nvSpPr>
        <p:spPr>
          <a:xfrm>
            <a:off x="9331572" y="2230329"/>
            <a:ext cx="2063258" cy="3278462"/>
          </a:xfrm>
          <a:prstGeom prst="rect">
            <a:avLst/>
          </a:prstGeom>
        </p:spPr>
        <p:txBody>
          <a:bodyPr wrap="square" rtlCol="0">
            <a:spAutoFit/>
          </a:bodyPr>
          <a:lstStyle/>
          <a:p>
            <a:pPr algn="just">
              <a:lnSpc>
                <a:spcPct val="107000"/>
              </a:lnSpc>
              <a:spcAft>
                <a:spcPts val="800"/>
              </a:spcAft>
            </a:pPr>
            <a:r>
              <a:rPr lang="en-GB" sz="1050" dirty="0">
                <a:solidFill>
                  <a:srgbClr val="404040"/>
                </a:solidFill>
                <a:effectLst/>
                <a:latin typeface="Gill Sans MT" panose="020B0502020104020203" pitchFamily="34" charset="0"/>
                <a:ea typeface="Calibri" panose="020F0502020204030204" pitchFamily="34" charset="0"/>
                <a:cs typeface="Times New Roman" panose="02020603050405020304" pitchFamily="18" charset="0"/>
              </a:rPr>
              <a:t>The sites that cover the Magnox contract are as follows:</a:t>
            </a:r>
            <a:endParaRPr lang="en-GB" sz="105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buFont typeface="Symbol" panose="05050102010706020507" pitchFamily="18" charset="2"/>
              <a:buChar char=""/>
            </a:pPr>
            <a:r>
              <a:rPr lang="en-GB" sz="1050" dirty="0">
                <a:solidFill>
                  <a:srgbClr val="404040"/>
                </a:solidFill>
                <a:effectLst/>
                <a:latin typeface="Gill Sans MT" panose="020B0502020104020203" pitchFamily="34" charset="0"/>
                <a:ea typeface="Calibri" panose="020F0502020204030204" pitchFamily="34" charset="0"/>
                <a:cs typeface="Times New Roman" panose="02020603050405020304" pitchFamily="18" charset="0"/>
              </a:rPr>
              <a:t>Berkeley</a:t>
            </a:r>
            <a:endParaRPr lang="en-GB" sz="105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buFont typeface="Symbol" panose="05050102010706020507" pitchFamily="18" charset="2"/>
              <a:buChar char=""/>
            </a:pPr>
            <a:r>
              <a:rPr lang="en-GB" sz="1050" dirty="0">
                <a:solidFill>
                  <a:srgbClr val="404040"/>
                </a:solidFill>
                <a:effectLst/>
                <a:latin typeface="Gill Sans MT" panose="020B0502020104020203" pitchFamily="34" charset="0"/>
                <a:ea typeface="Calibri" panose="020F0502020204030204" pitchFamily="34" charset="0"/>
                <a:cs typeface="Times New Roman" panose="02020603050405020304" pitchFamily="18" charset="0"/>
              </a:rPr>
              <a:t>Bradwell</a:t>
            </a:r>
            <a:endParaRPr lang="en-GB" sz="105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buFont typeface="Symbol" panose="05050102010706020507" pitchFamily="18" charset="2"/>
              <a:buChar char=""/>
            </a:pPr>
            <a:r>
              <a:rPr lang="en-GB" sz="1050" dirty="0">
                <a:solidFill>
                  <a:srgbClr val="404040"/>
                </a:solidFill>
                <a:effectLst/>
                <a:latin typeface="Gill Sans MT" panose="020B0502020104020203" pitchFamily="34" charset="0"/>
                <a:ea typeface="Calibri" panose="020F0502020204030204" pitchFamily="34" charset="0"/>
                <a:cs typeface="Times New Roman" panose="02020603050405020304" pitchFamily="18" charset="0"/>
              </a:rPr>
              <a:t>Chapelcross</a:t>
            </a:r>
            <a:endParaRPr lang="en-GB" sz="105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buFont typeface="Symbol" panose="05050102010706020507" pitchFamily="18" charset="2"/>
              <a:buChar char=""/>
            </a:pPr>
            <a:r>
              <a:rPr lang="en-GB" sz="1050" dirty="0">
                <a:solidFill>
                  <a:srgbClr val="404040"/>
                </a:solidFill>
                <a:effectLst/>
                <a:latin typeface="Gill Sans MT" panose="020B0502020104020203" pitchFamily="34" charset="0"/>
                <a:ea typeface="Calibri" panose="020F0502020204030204" pitchFamily="34" charset="0"/>
                <a:cs typeface="Times New Roman" panose="02020603050405020304" pitchFamily="18" charset="0"/>
              </a:rPr>
              <a:t>Dungeness A	</a:t>
            </a:r>
            <a:endParaRPr lang="en-GB" sz="105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buFont typeface="Symbol" panose="05050102010706020507" pitchFamily="18" charset="2"/>
              <a:buChar char=""/>
            </a:pPr>
            <a:r>
              <a:rPr lang="en-GB" sz="1050" dirty="0">
                <a:solidFill>
                  <a:srgbClr val="404040"/>
                </a:solidFill>
                <a:effectLst/>
                <a:latin typeface="Gill Sans MT" panose="020B0502020104020203" pitchFamily="34" charset="0"/>
                <a:ea typeface="Calibri" panose="020F0502020204030204" pitchFamily="34" charset="0"/>
                <a:cs typeface="Times New Roman" panose="02020603050405020304" pitchFamily="18" charset="0"/>
              </a:rPr>
              <a:t>Harwell</a:t>
            </a:r>
            <a:endParaRPr lang="en-GB" sz="105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buFont typeface="Symbol" panose="05050102010706020507" pitchFamily="18" charset="2"/>
              <a:buChar char=""/>
            </a:pPr>
            <a:r>
              <a:rPr lang="en-GB" sz="1050" dirty="0">
                <a:solidFill>
                  <a:srgbClr val="404040"/>
                </a:solidFill>
                <a:effectLst/>
                <a:latin typeface="Gill Sans MT" panose="020B0502020104020203" pitchFamily="34" charset="0"/>
                <a:ea typeface="Calibri" panose="020F0502020204030204" pitchFamily="34" charset="0"/>
                <a:cs typeface="Times New Roman" panose="02020603050405020304" pitchFamily="18" charset="0"/>
              </a:rPr>
              <a:t>Hinkley Point A</a:t>
            </a:r>
            <a:endParaRPr lang="en-GB" sz="105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buFont typeface="Symbol" panose="05050102010706020507" pitchFamily="18" charset="2"/>
              <a:buChar char=""/>
            </a:pPr>
            <a:r>
              <a:rPr lang="en-GB" sz="1050" dirty="0">
                <a:solidFill>
                  <a:srgbClr val="404040"/>
                </a:solidFill>
                <a:effectLst/>
                <a:latin typeface="Gill Sans MT" panose="020B0502020104020203" pitchFamily="34" charset="0"/>
                <a:ea typeface="Calibri" panose="020F0502020204030204" pitchFamily="34" charset="0"/>
                <a:cs typeface="Times New Roman" panose="02020603050405020304" pitchFamily="18" charset="0"/>
              </a:rPr>
              <a:t>Hunterston A</a:t>
            </a:r>
            <a:endParaRPr lang="en-GB" sz="105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buFont typeface="Symbol" panose="05050102010706020507" pitchFamily="18" charset="2"/>
              <a:buChar char=""/>
            </a:pPr>
            <a:r>
              <a:rPr lang="en-GB" sz="1050" dirty="0">
                <a:solidFill>
                  <a:srgbClr val="404040"/>
                </a:solidFill>
                <a:effectLst/>
                <a:latin typeface="Gill Sans MT" panose="020B0502020104020203" pitchFamily="34" charset="0"/>
                <a:ea typeface="Calibri" panose="020F0502020204030204" pitchFamily="34" charset="0"/>
                <a:cs typeface="Times New Roman" panose="02020603050405020304" pitchFamily="18" charset="0"/>
              </a:rPr>
              <a:t>Maentwrog</a:t>
            </a:r>
            <a:endParaRPr lang="en-GB" sz="105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buFont typeface="Symbol" panose="05050102010706020507" pitchFamily="18" charset="2"/>
              <a:buChar char=""/>
            </a:pPr>
            <a:r>
              <a:rPr lang="en-GB" sz="1050" dirty="0">
                <a:solidFill>
                  <a:srgbClr val="404040"/>
                </a:solidFill>
                <a:effectLst/>
                <a:latin typeface="Gill Sans MT" panose="020B0502020104020203" pitchFamily="34" charset="0"/>
                <a:ea typeface="Calibri" panose="020F0502020204030204" pitchFamily="34" charset="0"/>
                <a:cs typeface="Times New Roman" panose="02020603050405020304" pitchFamily="18" charset="0"/>
              </a:rPr>
              <a:t>Oldbury</a:t>
            </a:r>
            <a:endParaRPr lang="en-GB" sz="105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buFont typeface="Symbol" panose="05050102010706020507" pitchFamily="18" charset="2"/>
              <a:buChar char=""/>
            </a:pPr>
            <a:r>
              <a:rPr lang="en-GB" sz="1050" dirty="0">
                <a:solidFill>
                  <a:srgbClr val="404040"/>
                </a:solidFill>
                <a:effectLst/>
                <a:latin typeface="Gill Sans MT" panose="020B0502020104020203" pitchFamily="34" charset="0"/>
                <a:ea typeface="Calibri" panose="020F0502020204030204" pitchFamily="34" charset="0"/>
                <a:cs typeface="Times New Roman" panose="02020603050405020304" pitchFamily="18" charset="0"/>
              </a:rPr>
              <a:t>Sizewell A</a:t>
            </a:r>
            <a:endParaRPr lang="en-GB" sz="105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buFont typeface="Symbol" panose="05050102010706020507" pitchFamily="18" charset="2"/>
              <a:buChar char=""/>
            </a:pPr>
            <a:r>
              <a:rPr lang="en-GB" sz="1050" dirty="0">
                <a:solidFill>
                  <a:srgbClr val="404040"/>
                </a:solidFill>
                <a:effectLst/>
                <a:latin typeface="Gill Sans MT" panose="020B0502020104020203" pitchFamily="34" charset="0"/>
                <a:ea typeface="Calibri" panose="020F0502020204030204" pitchFamily="34" charset="0"/>
                <a:cs typeface="Times New Roman" panose="02020603050405020304" pitchFamily="18" charset="0"/>
              </a:rPr>
              <a:t>Trawsfynydd</a:t>
            </a:r>
            <a:endParaRPr lang="en-GB" sz="105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buFont typeface="Symbol" panose="05050102010706020507" pitchFamily="18" charset="2"/>
              <a:buChar char=""/>
            </a:pPr>
            <a:r>
              <a:rPr lang="en-GB" sz="1050" dirty="0">
                <a:solidFill>
                  <a:srgbClr val="404040"/>
                </a:solidFill>
                <a:effectLst/>
                <a:latin typeface="Gill Sans MT" panose="020B0502020104020203" pitchFamily="34" charset="0"/>
                <a:ea typeface="Calibri" panose="020F0502020204030204" pitchFamily="34" charset="0"/>
                <a:cs typeface="Times New Roman" panose="02020603050405020304" pitchFamily="18" charset="0"/>
              </a:rPr>
              <a:t>Winfrith</a:t>
            </a:r>
            <a:endParaRPr lang="en-GB" sz="105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Aft>
                <a:spcPts val="1000"/>
              </a:spcAft>
              <a:buFont typeface="Symbol" panose="05050102010706020507" pitchFamily="18" charset="2"/>
              <a:buChar char=""/>
            </a:pPr>
            <a:r>
              <a:rPr lang="en-GB" sz="1050" dirty="0">
                <a:solidFill>
                  <a:srgbClr val="404040"/>
                </a:solidFill>
                <a:effectLst/>
                <a:latin typeface="Gill Sans MT" panose="020B0502020104020203" pitchFamily="34" charset="0"/>
                <a:ea typeface="Calibri" panose="020F0502020204030204" pitchFamily="34" charset="0"/>
                <a:cs typeface="Times New Roman" panose="02020603050405020304" pitchFamily="18" charset="0"/>
              </a:rPr>
              <a:t>Wylfa</a:t>
            </a:r>
            <a:endParaRPr lang="en-GB" sz="1050" dirty="0">
              <a:effectLst/>
              <a:latin typeface="Calibri" panose="020F0502020204030204" pitchFamily="34" charset="0"/>
              <a:ea typeface="Calibri" panose="020F0502020204030204" pitchFamily="34" charset="0"/>
              <a:cs typeface="Times New Roman" panose="02020603050405020304" pitchFamily="18" charset="0"/>
            </a:endParaRPr>
          </a:p>
          <a:p>
            <a:pPr marR="0" algn="l" defTabSz="914400" rtl="0" eaLnBrk="1" fontAlgn="base" latinLnBrk="0" hangingPunct="1">
              <a:lnSpc>
                <a:spcPct val="100000"/>
              </a:lnSpc>
              <a:spcBef>
                <a:spcPct val="20000"/>
              </a:spcBef>
              <a:spcAft>
                <a:spcPct val="0"/>
              </a:spcAft>
              <a:buClr>
                <a:schemeClr val="folHlink"/>
              </a:buClr>
              <a:buSzTx/>
              <a:tabLst/>
            </a:pPr>
            <a:endParaRPr lang="en-GB" sz="1050" kern="0" dirty="0">
              <a:latin typeface="+mn-lt"/>
            </a:endParaRPr>
          </a:p>
        </p:txBody>
      </p:sp>
    </p:spTree>
    <p:extLst>
      <p:ext uri="{BB962C8B-B14F-4D97-AF65-F5344CB8AC3E}">
        <p14:creationId xmlns:p14="http://schemas.microsoft.com/office/powerpoint/2010/main" val="1172600372"/>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FC82FEA-8F86-4874-B368-06BA141D9F07}"/>
              </a:ext>
            </a:extLst>
          </p:cNvPr>
          <p:cNvSpPr>
            <a:spLocks noGrp="1"/>
          </p:cNvSpPr>
          <p:nvPr>
            <p:ph type="title"/>
          </p:nvPr>
        </p:nvSpPr>
        <p:spPr>
          <a:xfrm>
            <a:off x="406401" y="293"/>
            <a:ext cx="9956800" cy="896277"/>
          </a:xfrm>
        </p:spPr>
        <p:txBody>
          <a:bodyPr/>
          <a:lstStyle/>
          <a:p>
            <a:pPr algn="ctr">
              <a:lnSpc>
                <a:spcPct val="90000"/>
              </a:lnSpc>
              <a:spcBef>
                <a:spcPct val="0"/>
              </a:spcBef>
              <a:spcAft>
                <a:spcPts val="600"/>
              </a:spcAft>
            </a:pPr>
            <a:r>
              <a:rPr lang="en-US" sz="2000" b="1" dirty="0">
                <a:solidFill>
                  <a:srgbClr val="7030A0"/>
                </a:solidFill>
                <a:latin typeface="+mj-lt"/>
                <a:ea typeface="+mj-ea"/>
                <a:cs typeface="+mj-cs"/>
              </a:rPr>
              <a:t>Magnox Contract – FM Supply Chain</a:t>
            </a:r>
          </a:p>
        </p:txBody>
      </p:sp>
      <p:pic>
        <p:nvPicPr>
          <p:cNvPr id="3" name="Picture 2" descr="Logo, company name&#10;&#10;Description automatically generated">
            <a:extLst>
              <a:ext uri="{FF2B5EF4-FFF2-40B4-BE49-F238E27FC236}">
                <a16:creationId xmlns:a16="http://schemas.microsoft.com/office/drawing/2014/main" id="{911A261B-DB6D-6862-F61F-77EC47C1A8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43839" y="5097159"/>
            <a:ext cx="2048161" cy="1105054"/>
          </a:xfrm>
          <a:prstGeom prst="rect">
            <a:avLst/>
          </a:prstGeom>
        </p:spPr>
      </p:pic>
      <p:sp>
        <p:nvSpPr>
          <p:cNvPr id="4" name="Title 1">
            <a:extLst>
              <a:ext uri="{FF2B5EF4-FFF2-40B4-BE49-F238E27FC236}">
                <a16:creationId xmlns:a16="http://schemas.microsoft.com/office/drawing/2014/main" id="{42C5454B-D71F-B686-63BE-7118F6A2204D}"/>
              </a:ext>
            </a:extLst>
          </p:cNvPr>
          <p:cNvSpPr txBox="1">
            <a:spLocks/>
          </p:cNvSpPr>
          <p:nvPr/>
        </p:nvSpPr>
        <p:spPr bwMode="auto">
          <a:xfrm>
            <a:off x="216568" y="932905"/>
            <a:ext cx="7886700" cy="563354"/>
          </a:xfrm>
          <a:prstGeom prst="rect">
            <a:avLst/>
          </a:prstGeom>
          <a:noFill/>
          <a:ln w="12700">
            <a:noFill/>
            <a:miter lim="800000"/>
            <a:headEnd/>
            <a:tailEnd/>
          </a:ln>
          <a:effectLst/>
        </p:spPr>
        <p:txBody>
          <a:bodyPr vert="horz" wrap="square" lIns="0" tIns="0" rIns="0" bIns="0" numCol="1" anchor="b" anchorCtr="0" compatLnSpc="1">
            <a:prstTxWarp prst="textNoShape">
              <a:avLst/>
            </a:prstTxWarp>
          </a:bodyPr>
          <a:lstStyle>
            <a:lvl1pPr algn="l" rtl="0" eaLnBrk="1" fontAlgn="base" hangingPunct="1">
              <a:lnSpc>
                <a:spcPct val="80000"/>
              </a:lnSpc>
              <a:spcBef>
                <a:spcPct val="0"/>
              </a:spcBef>
              <a:spcAft>
                <a:spcPct val="0"/>
              </a:spcAft>
              <a:defRPr sz="4800" b="0" i="0" cap="none" baseline="0">
                <a:solidFill>
                  <a:schemeClr val="accent1"/>
                </a:solidFill>
                <a:latin typeface="+mj-lt"/>
                <a:ea typeface="+mj-ea"/>
                <a:cs typeface="Calibri" panose="020F0502020204030204" pitchFamily="34" charset="0"/>
              </a:defRPr>
            </a:lvl1pPr>
            <a:lvl2pPr algn="l" rtl="0" eaLnBrk="1" fontAlgn="base" hangingPunct="1">
              <a:spcBef>
                <a:spcPct val="0"/>
              </a:spcBef>
              <a:spcAft>
                <a:spcPct val="0"/>
              </a:spcAft>
              <a:defRPr sz="3200">
                <a:solidFill>
                  <a:srgbClr val="5F5F5F"/>
                </a:solidFill>
                <a:latin typeface="Univers" pitchFamily="34" charset="0"/>
              </a:defRPr>
            </a:lvl2pPr>
            <a:lvl3pPr algn="l" rtl="0" eaLnBrk="1" fontAlgn="base" hangingPunct="1">
              <a:spcBef>
                <a:spcPct val="0"/>
              </a:spcBef>
              <a:spcAft>
                <a:spcPct val="0"/>
              </a:spcAft>
              <a:defRPr sz="3200">
                <a:solidFill>
                  <a:srgbClr val="5F5F5F"/>
                </a:solidFill>
                <a:latin typeface="Univers" pitchFamily="34" charset="0"/>
              </a:defRPr>
            </a:lvl3pPr>
            <a:lvl4pPr algn="l" rtl="0" eaLnBrk="1" fontAlgn="base" hangingPunct="1">
              <a:spcBef>
                <a:spcPct val="0"/>
              </a:spcBef>
              <a:spcAft>
                <a:spcPct val="0"/>
              </a:spcAft>
              <a:defRPr sz="3200">
                <a:solidFill>
                  <a:srgbClr val="5F5F5F"/>
                </a:solidFill>
                <a:latin typeface="Univers" pitchFamily="34" charset="0"/>
              </a:defRPr>
            </a:lvl4pPr>
            <a:lvl5pPr algn="l" rtl="0" eaLnBrk="1" fontAlgn="base" hangingPunct="1">
              <a:spcBef>
                <a:spcPct val="0"/>
              </a:spcBef>
              <a:spcAft>
                <a:spcPct val="0"/>
              </a:spcAft>
              <a:defRPr sz="3200">
                <a:solidFill>
                  <a:srgbClr val="5F5F5F"/>
                </a:solidFill>
                <a:latin typeface="Univers" pitchFamily="34" charset="0"/>
              </a:defRPr>
            </a:lvl5pPr>
            <a:lvl6pPr marL="457189" algn="l" rtl="0" eaLnBrk="1" fontAlgn="base" hangingPunct="1">
              <a:spcBef>
                <a:spcPct val="0"/>
              </a:spcBef>
              <a:spcAft>
                <a:spcPct val="0"/>
              </a:spcAft>
              <a:defRPr sz="3200">
                <a:solidFill>
                  <a:srgbClr val="5F5F5F"/>
                </a:solidFill>
                <a:latin typeface="Univers" pitchFamily="34" charset="0"/>
              </a:defRPr>
            </a:lvl6pPr>
            <a:lvl7pPr marL="914377" algn="l" rtl="0" eaLnBrk="1" fontAlgn="base" hangingPunct="1">
              <a:spcBef>
                <a:spcPct val="0"/>
              </a:spcBef>
              <a:spcAft>
                <a:spcPct val="0"/>
              </a:spcAft>
              <a:defRPr sz="3200">
                <a:solidFill>
                  <a:srgbClr val="5F5F5F"/>
                </a:solidFill>
                <a:latin typeface="Univers" pitchFamily="34" charset="0"/>
              </a:defRPr>
            </a:lvl7pPr>
            <a:lvl8pPr marL="1371566" algn="l" rtl="0" eaLnBrk="1" fontAlgn="base" hangingPunct="1">
              <a:spcBef>
                <a:spcPct val="0"/>
              </a:spcBef>
              <a:spcAft>
                <a:spcPct val="0"/>
              </a:spcAft>
              <a:defRPr sz="3200">
                <a:solidFill>
                  <a:srgbClr val="5F5F5F"/>
                </a:solidFill>
                <a:latin typeface="Univers" pitchFamily="34" charset="0"/>
              </a:defRPr>
            </a:lvl8pPr>
            <a:lvl9pPr marL="1828754" algn="l" rtl="0" eaLnBrk="1" fontAlgn="base" hangingPunct="1">
              <a:spcBef>
                <a:spcPct val="0"/>
              </a:spcBef>
              <a:spcAft>
                <a:spcPct val="0"/>
              </a:spcAft>
              <a:defRPr sz="3200">
                <a:solidFill>
                  <a:srgbClr val="5F5F5F"/>
                </a:solidFill>
                <a:latin typeface="Univers" pitchFamily="34" charset="0"/>
              </a:defRPr>
            </a:lvl9pPr>
          </a:lstStyle>
          <a:p>
            <a:r>
              <a:rPr lang="en-GB" sz="2000" b="1" kern="0" dirty="0"/>
              <a:t>Tender Process</a:t>
            </a:r>
          </a:p>
        </p:txBody>
      </p:sp>
      <p:sp>
        <p:nvSpPr>
          <p:cNvPr id="8" name="Content Placeholder 2">
            <a:extLst>
              <a:ext uri="{FF2B5EF4-FFF2-40B4-BE49-F238E27FC236}">
                <a16:creationId xmlns:a16="http://schemas.microsoft.com/office/drawing/2014/main" id="{CF06449F-9CA0-68C9-DC26-D2E3DFD3BA91}"/>
              </a:ext>
            </a:extLst>
          </p:cNvPr>
          <p:cNvSpPr txBox="1">
            <a:spLocks/>
          </p:cNvSpPr>
          <p:nvPr/>
        </p:nvSpPr>
        <p:spPr>
          <a:xfrm>
            <a:off x="693637" y="1254006"/>
            <a:ext cx="8686802" cy="3806555"/>
          </a:xfrm>
          <a:prstGeom prst="rect">
            <a:avLst/>
          </a:prstGeom>
        </p:spPr>
        <p:txBody>
          <a:bodyPr/>
          <a:lstStyle>
            <a:lvl1pPr marL="0" indent="0" algn="l" rtl="0" eaLnBrk="1" fontAlgn="base" hangingPunct="1">
              <a:lnSpc>
                <a:spcPct val="90000"/>
              </a:lnSpc>
              <a:spcBef>
                <a:spcPts val="0"/>
              </a:spcBef>
              <a:spcAft>
                <a:spcPts val="1600"/>
              </a:spcAft>
              <a:buClr>
                <a:schemeClr val="tx2"/>
              </a:buClr>
              <a:buFont typeface="Arial" panose="020B0604020202020204" pitchFamily="34" charset="0"/>
              <a:buNone/>
              <a:defRPr sz="1867" b="0" i="0">
                <a:solidFill>
                  <a:schemeClr val="tx2"/>
                </a:solidFill>
                <a:latin typeface="+mn-lt"/>
                <a:ea typeface="+mn-ea"/>
                <a:cs typeface="Calibri Light" panose="020F0302020204030204" pitchFamily="34" charset="0"/>
              </a:defRPr>
            </a:lvl1pPr>
            <a:lvl2pPr marL="232828" indent="-232828" algn="l" rtl="0" eaLnBrk="1" fontAlgn="base" hangingPunct="1">
              <a:lnSpc>
                <a:spcPct val="90000"/>
              </a:lnSpc>
              <a:spcBef>
                <a:spcPts val="0"/>
              </a:spcBef>
              <a:spcAft>
                <a:spcPts val="1600"/>
              </a:spcAft>
              <a:buClrTx/>
              <a:buFont typeface="Arial" panose="020B0604020202020204" pitchFamily="34" charset="0"/>
              <a:buChar char="•"/>
              <a:defRPr sz="1867" b="0" i="0">
                <a:solidFill>
                  <a:schemeClr val="tx2"/>
                </a:solidFill>
                <a:latin typeface="+mn-lt"/>
                <a:cs typeface="Calibri Light" panose="020F0302020204030204" pitchFamily="34" charset="0"/>
              </a:defRPr>
            </a:lvl2pPr>
            <a:lvl3pPr marL="484705" indent="-251878" algn="l" rtl="0" eaLnBrk="1" fontAlgn="base" hangingPunct="1">
              <a:lnSpc>
                <a:spcPct val="90000"/>
              </a:lnSpc>
              <a:spcBef>
                <a:spcPts val="0"/>
              </a:spcBef>
              <a:spcAft>
                <a:spcPts val="1600"/>
              </a:spcAft>
              <a:buClrTx/>
              <a:buSzPct val="100000"/>
              <a:buFont typeface="Arial" panose="020B0604020202020204" pitchFamily="34" charset="0"/>
              <a:buChar char="•"/>
              <a:defRPr sz="1867" b="0" i="0">
                <a:solidFill>
                  <a:schemeClr val="tx2"/>
                </a:solidFill>
                <a:latin typeface="+mn-lt"/>
                <a:cs typeface="Calibri Light" panose="020F0302020204030204" pitchFamily="34" charset="0"/>
              </a:defRPr>
            </a:lvl3pPr>
            <a:lvl4pPr marL="715415" indent="-230712" algn="l" rtl="0" eaLnBrk="1" fontAlgn="base" hangingPunct="1">
              <a:lnSpc>
                <a:spcPct val="90000"/>
              </a:lnSpc>
              <a:spcBef>
                <a:spcPts val="0"/>
              </a:spcBef>
              <a:spcAft>
                <a:spcPts val="1600"/>
              </a:spcAft>
              <a:buClrTx/>
              <a:buSzPct val="100000"/>
              <a:buFont typeface="Calibri Light" panose="020F0302020204030204" pitchFamily="34" charset="0"/>
              <a:buChar char="–"/>
              <a:tabLst/>
              <a:defRPr sz="1867" b="0" i="0">
                <a:solidFill>
                  <a:schemeClr val="tx2"/>
                </a:solidFill>
                <a:latin typeface="+mn-lt"/>
                <a:cs typeface="Calibri Light" panose="020F0302020204030204" pitchFamily="34" charset="0"/>
              </a:defRPr>
            </a:lvl4pPr>
            <a:lvl5pPr marL="0" indent="0" algn="l" rtl="0" eaLnBrk="1" fontAlgn="base" hangingPunct="1">
              <a:lnSpc>
                <a:spcPct val="90000"/>
              </a:lnSpc>
              <a:spcBef>
                <a:spcPts val="0"/>
              </a:spcBef>
              <a:spcAft>
                <a:spcPts val="0"/>
              </a:spcAft>
              <a:buClrTx/>
              <a:buSzPct val="100000"/>
              <a:buFont typeface="Arial" panose="020B0604020202020204" pitchFamily="34" charset="0"/>
              <a:buNone/>
              <a:defRPr sz="1867" b="1" i="0">
                <a:solidFill>
                  <a:schemeClr val="accent2"/>
                </a:solidFill>
                <a:latin typeface="+mj-lt"/>
                <a:cs typeface="Calibri Light" panose="020F0302020204030204" pitchFamily="34" charset="0"/>
              </a:defRPr>
            </a:lvl5pPr>
            <a:lvl6pPr marL="2514537" indent="-228594" algn="l" rtl="0" eaLnBrk="1" fontAlgn="base" hangingPunct="1">
              <a:spcBef>
                <a:spcPct val="20000"/>
              </a:spcBef>
              <a:spcAft>
                <a:spcPct val="0"/>
              </a:spcAft>
              <a:buClr>
                <a:srgbClr val="A4A2D6"/>
              </a:buClr>
              <a:buSzPct val="80000"/>
              <a:buChar char="•"/>
              <a:defRPr sz="1600">
                <a:solidFill>
                  <a:srgbClr val="5F5F5F"/>
                </a:solidFill>
                <a:latin typeface="+mn-lt"/>
              </a:defRPr>
            </a:lvl6pPr>
            <a:lvl7pPr marL="2971726" indent="-228594" algn="l" rtl="0" eaLnBrk="1" fontAlgn="base" hangingPunct="1">
              <a:spcBef>
                <a:spcPct val="20000"/>
              </a:spcBef>
              <a:spcAft>
                <a:spcPct val="0"/>
              </a:spcAft>
              <a:buClr>
                <a:srgbClr val="A4A2D6"/>
              </a:buClr>
              <a:buSzPct val="80000"/>
              <a:buChar char="•"/>
              <a:defRPr sz="1600">
                <a:solidFill>
                  <a:srgbClr val="5F5F5F"/>
                </a:solidFill>
                <a:latin typeface="+mn-lt"/>
              </a:defRPr>
            </a:lvl7pPr>
            <a:lvl8pPr marL="3428914" indent="-228594" algn="l" rtl="0" eaLnBrk="1" fontAlgn="base" hangingPunct="1">
              <a:spcBef>
                <a:spcPct val="20000"/>
              </a:spcBef>
              <a:spcAft>
                <a:spcPct val="0"/>
              </a:spcAft>
              <a:buClr>
                <a:srgbClr val="A4A2D6"/>
              </a:buClr>
              <a:buSzPct val="80000"/>
              <a:buChar char="•"/>
              <a:defRPr sz="1600">
                <a:solidFill>
                  <a:srgbClr val="5F5F5F"/>
                </a:solidFill>
                <a:latin typeface="+mn-lt"/>
              </a:defRPr>
            </a:lvl8pPr>
            <a:lvl9pPr marL="3886103" indent="-228594" algn="l" rtl="0" eaLnBrk="1" fontAlgn="base" hangingPunct="1">
              <a:spcBef>
                <a:spcPct val="20000"/>
              </a:spcBef>
              <a:spcAft>
                <a:spcPct val="0"/>
              </a:spcAft>
              <a:buClr>
                <a:srgbClr val="A4A2D6"/>
              </a:buClr>
              <a:buSzPct val="80000"/>
              <a:buChar char="•"/>
              <a:defRPr sz="1600">
                <a:solidFill>
                  <a:srgbClr val="5F5F5F"/>
                </a:solidFill>
                <a:latin typeface="+mn-lt"/>
              </a:defRPr>
            </a:lvl9pPr>
          </a:lstStyle>
          <a:p>
            <a:pPr marL="15875"/>
            <a:endParaRPr lang="en-GB" kern="0" dirty="0">
              <a:solidFill>
                <a:schemeClr val="bg2">
                  <a:lumMod val="10000"/>
                </a:schemeClr>
              </a:solidFill>
            </a:endParaRPr>
          </a:p>
          <a:p>
            <a:pPr marL="301625" indent="-285750">
              <a:buFont typeface="Arial" panose="020B0604020202020204" pitchFamily="34" charset="0"/>
              <a:buChar char="•"/>
            </a:pPr>
            <a:r>
              <a:rPr lang="en-GB" kern="0" dirty="0">
                <a:solidFill>
                  <a:schemeClr val="bg2">
                    <a:lumMod val="10000"/>
                  </a:schemeClr>
                </a:solidFill>
              </a:rPr>
              <a:t>Schedule of rates for key roles to be produced for tenderers to complete</a:t>
            </a:r>
          </a:p>
          <a:p>
            <a:pPr marL="301625" indent="-285750">
              <a:buFont typeface="Arial" panose="020B0604020202020204" pitchFamily="34" charset="0"/>
              <a:buChar char="•"/>
            </a:pPr>
            <a:r>
              <a:rPr lang="en-GB" kern="0" dirty="0">
                <a:solidFill>
                  <a:schemeClr val="bg2">
                    <a:lumMod val="10000"/>
                  </a:schemeClr>
                </a:solidFill>
              </a:rPr>
              <a:t>Quality submission also required detailing contractor capability/experience</a:t>
            </a:r>
          </a:p>
          <a:p>
            <a:pPr marL="301625" indent="-285750">
              <a:buFont typeface="Arial" panose="020B0604020202020204" pitchFamily="34" charset="0"/>
              <a:buChar char="•"/>
            </a:pPr>
            <a:r>
              <a:rPr lang="en-GB" kern="0" dirty="0">
                <a:solidFill>
                  <a:schemeClr val="bg2">
                    <a:lumMod val="10000"/>
                  </a:schemeClr>
                </a:solidFill>
              </a:rPr>
              <a:t>The RFQ will be completed on Mitie’s eSourcing platform (Coupa).</a:t>
            </a:r>
          </a:p>
          <a:p>
            <a:pPr marL="15875"/>
            <a:endParaRPr lang="en-GB" kern="0" dirty="0">
              <a:solidFill>
                <a:schemeClr val="bg2">
                  <a:lumMod val="10000"/>
                </a:schemeClr>
              </a:solidFill>
            </a:endParaRPr>
          </a:p>
          <a:p>
            <a:pPr marL="301625" indent="-285750">
              <a:buFont typeface="Arial" panose="020B0604020202020204" pitchFamily="34" charset="0"/>
              <a:buChar char="•"/>
            </a:pPr>
            <a:endParaRPr lang="en-GB" kern="0" dirty="0"/>
          </a:p>
        </p:txBody>
      </p:sp>
    </p:spTree>
    <p:extLst>
      <p:ext uri="{BB962C8B-B14F-4D97-AF65-F5344CB8AC3E}">
        <p14:creationId xmlns:p14="http://schemas.microsoft.com/office/powerpoint/2010/main" val="1055374211"/>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FC82FEA-8F86-4874-B368-06BA141D9F07}"/>
              </a:ext>
            </a:extLst>
          </p:cNvPr>
          <p:cNvSpPr>
            <a:spLocks noGrp="1"/>
          </p:cNvSpPr>
          <p:nvPr>
            <p:ph type="title"/>
          </p:nvPr>
        </p:nvSpPr>
        <p:spPr>
          <a:xfrm>
            <a:off x="406401" y="293"/>
            <a:ext cx="9956800" cy="896277"/>
          </a:xfrm>
        </p:spPr>
        <p:txBody>
          <a:bodyPr/>
          <a:lstStyle/>
          <a:p>
            <a:pPr algn="ctr">
              <a:lnSpc>
                <a:spcPct val="90000"/>
              </a:lnSpc>
              <a:spcBef>
                <a:spcPct val="0"/>
              </a:spcBef>
              <a:spcAft>
                <a:spcPts val="600"/>
              </a:spcAft>
            </a:pPr>
            <a:r>
              <a:rPr lang="en-US" sz="2000" b="1" dirty="0">
                <a:solidFill>
                  <a:srgbClr val="7030A0"/>
                </a:solidFill>
                <a:latin typeface="+mj-lt"/>
                <a:ea typeface="+mj-ea"/>
                <a:cs typeface="+mj-cs"/>
              </a:rPr>
              <a:t>Magnox Contract – FM Supply Chain</a:t>
            </a:r>
          </a:p>
        </p:txBody>
      </p:sp>
      <p:pic>
        <p:nvPicPr>
          <p:cNvPr id="3" name="Picture 2" descr="Logo, company name&#10;&#10;Description automatically generated">
            <a:extLst>
              <a:ext uri="{FF2B5EF4-FFF2-40B4-BE49-F238E27FC236}">
                <a16:creationId xmlns:a16="http://schemas.microsoft.com/office/drawing/2014/main" id="{911A261B-DB6D-6862-F61F-77EC47C1A8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43839" y="5097159"/>
            <a:ext cx="2048161" cy="1105054"/>
          </a:xfrm>
          <a:prstGeom prst="rect">
            <a:avLst/>
          </a:prstGeom>
        </p:spPr>
      </p:pic>
      <p:sp>
        <p:nvSpPr>
          <p:cNvPr id="2" name="TextBox 1">
            <a:extLst>
              <a:ext uri="{FF2B5EF4-FFF2-40B4-BE49-F238E27FC236}">
                <a16:creationId xmlns:a16="http://schemas.microsoft.com/office/drawing/2014/main" id="{576FF83B-98A4-199F-3740-71E3D53472C9}"/>
              </a:ext>
            </a:extLst>
          </p:cNvPr>
          <p:cNvSpPr txBox="1"/>
          <p:nvPr/>
        </p:nvSpPr>
        <p:spPr>
          <a:xfrm>
            <a:off x="70841" y="1115735"/>
            <a:ext cx="11656968" cy="4527393"/>
          </a:xfrm>
          <a:prstGeom prst="rect">
            <a:avLst/>
          </a:prstGeom>
        </p:spPr>
        <p:txBody>
          <a:bodyPr wrap="square" rtlCol="0">
            <a:spAutoFit/>
          </a:bodyPr>
          <a:lstStyle/>
          <a:p>
            <a:pPr indent="228600">
              <a:lnSpc>
                <a:spcPct val="107000"/>
              </a:lnSpc>
              <a:spcBef>
                <a:spcPts val="1200"/>
              </a:spcBef>
              <a:spcAft>
                <a:spcPts val="600"/>
              </a:spcAft>
            </a:pPr>
            <a:r>
              <a:rPr lang="en-GB" sz="1100" b="1" cap="all" dirty="0">
                <a:latin typeface="Calibri" panose="020F0502020204030204" pitchFamily="34" charset="0"/>
                <a:ea typeface="Calibri" panose="020F0502020204030204" pitchFamily="34" charset="0"/>
                <a:cs typeface="Arial" panose="020B0604020202020204" pitchFamily="34" charset="0"/>
              </a:rPr>
              <a:t>SITE STANDARDS</a:t>
            </a:r>
            <a:endParaRPr lang="en-GB" sz="1100" b="1" cap="all" dirty="0">
              <a:effectLst/>
              <a:latin typeface="Calibri" panose="020F0502020204030204" pitchFamily="34" charset="0"/>
              <a:ea typeface="Calibri" panose="020F0502020204030204" pitchFamily="34" charset="0"/>
              <a:cs typeface="Arial" panose="020B0604020202020204" pitchFamily="34" charset="0"/>
            </a:endParaRPr>
          </a:p>
          <a:p>
            <a:pPr indent="228600">
              <a:lnSpc>
                <a:spcPct val="107000"/>
              </a:lnSpc>
              <a:spcBef>
                <a:spcPts val="1200"/>
              </a:spcBef>
              <a:spcAft>
                <a:spcPts val="600"/>
              </a:spcAft>
            </a:pPr>
            <a:r>
              <a:rPr lang="en-GB" sz="1100" b="1" cap="all" dirty="0">
                <a:effectLst/>
                <a:latin typeface="Calibri" panose="020F0502020204030204" pitchFamily="34" charset="0"/>
                <a:ea typeface="Calibri" panose="020F0502020204030204" pitchFamily="34" charset="0"/>
                <a:cs typeface="Arial" panose="020B0604020202020204" pitchFamily="34" charset="0"/>
              </a:rPr>
              <a:t>SAFETY RESPONSIBILITIES OF CONTRACTORS AT MAGNOX LTD Sites</a:t>
            </a:r>
            <a:endParaRPr lang="en-GB" sz="1100" b="1" cap="all" dirty="0">
              <a:latin typeface="Calibri" panose="020F0502020204030204" pitchFamily="34" charset="0"/>
              <a:ea typeface="Calibri" panose="020F0502020204030204" pitchFamily="34" charset="0"/>
              <a:cs typeface="Times New Roman" panose="02020603050405020304" pitchFamily="18" charset="0"/>
            </a:endParaRPr>
          </a:p>
          <a:p>
            <a:pPr indent="228600">
              <a:lnSpc>
                <a:spcPct val="107000"/>
              </a:lnSpc>
              <a:spcBef>
                <a:spcPts val="1200"/>
              </a:spcBef>
              <a:spcAft>
                <a:spcPts val="600"/>
              </a:spcAft>
            </a:pPr>
            <a:r>
              <a:rPr lang="en-GB" sz="1100" dirty="0">
                <a:effectLst/>
                <a:latin typeface="Arial" panose="020B0604020202020204" pitchFamily="34" charset="0"/>
                <a:ea typeface="Times New Roman" panose="02020603050405020304" pitchFamily="18" charset="0"/>
              </a:rPr>
              <a:t>The Contractor is responsible for all aspects of safe management of their work and their sub-contractor’s work; this includes:</a:t>
            </a:r>
          </a:p>
          <a:p>
            <a:pPr marL="342900" lvl="0" indent="-342900">
              <a:lnSpc>
                <a:spcPct val="107000"/>
              </a:lnSpc>
              <a:spcBef>
                <a:spcPts val="300"/>
              </a:spcBef>
              <a:spcAft>
                <a:spcPts val="300"/>
              </a:spcAft>
              <a:buFont typeface="Symbol" panose="05050102010706020507" pitchFamily="18" charset="2"/>
              <a:buChar char=""/>
            </a:pPr>
            <a:r>
              <a:rPr lang="en-GB" sz="1100" dirty="0">
                <a:effectLst/>
                <a:latin typeface="Calibri" panose="020F0502020204030204" pitchFamily="34" charset="0"/>
                <a:ea typeface="Calibri" panose="020F0502020204030204" pitchFamily="34" charset="0"/>
                <a:cs typeface="Arial" panose="020B0604020202020204" pitchFamily="34" charset="0"/>
              </a:rPr>
              <a:t>planning and managing the work; </a:t>
            </a:r>
            <a:r>
              <a:rPr lang="en-GB" sz="1100" dirty="0" err="1">
                <a:effectLst/>
                <a:latin typeface="Calibri" panose="020F0502020204030204" pitchFamily="34" charset="0"/>
                <a:ea typeface="Calibri" panose="020F0502020204030204" pitchFamily="34" charset="0"/>
                <a:cs typeface="Arial" panose="020B0604020202020204" pitchFamily="34" charset="0"/>
              </a:rPr>
              <a:t>SSoW</a:t>
            </a:r>
            <a:r>
              <a:rPr lang="en-GB" sz="1100" dirty="0">
                <a:effectLst/>
                <a:latin typeface="Calibri" panose="020F0502020204030204" pitchFamily="34" charset="0"/>
                <a:ea typeface="Calibri" panose="020F0502020204030204" pitchFamily="34" charset="0"/>
                <a:cs typeface="Arial" panose="020B0604020202020204" pitchFamily="34" charset="0"/>
              </a:rPr>
              <a:t>, RAMS, Construction phase plans, PTW, etc</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Bef>
                <a:spcPts val="300"/>
              </a:spcBef>
              <a:spcAft>
                <a:spcPts val="300"/>
              </a:spcAft>
              <a:buFont typeface="Symbol" panose="05050102010706020507" pitchFamily="18" charset="2"/>
              <a:buChar char=""/>
            </a:pPr>
            <a:r>
              <a:rPr lang="en-GB" sz="1100" dirty="0">
                <a:effectLst/>
                <a:latin typeface="Calibri" panose="020F0502020204030204" pitchFamily="34" charset="0"/>
                <a:ea typeface="Calibri" panose="020F0502020204030204" pitchFamily="34" charset="0"/>
                <a:cs typeface="Arial" panose="020B0604020202020204" pitchFamily="34" charset="0"/>
              </a:rPr>
              <a:t>ensuring that all personnel have the suitable skills, knowledge, experience and individual capability; - CSCS and Proof of competency is required for all roles</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Bef>
                <a:spcPts val="300"/>
              </a:spcBef>
              <a:spcAft>
                <a:spcPts val="300"/>
              </a:spcAft>
              <a:buFont typeface="Symbol" panose="05050102010706020507" pitchFamily="18" charset="2"/>
              <a:buChar char=""/>
            </a:pPr>
            <a:r>
              <a:rPr lang="en-GB" sz="1100" dirty="0">
                <a:effectLst/>
                <a:latin typeface="Calibri" panose="020F0502020204030204" pitchFamily="34" charset="0"/>
                <a:ea typeface="Calibri" panose="020F0502020204030204" pitchFamily="34" charset="0"/>
                <a:cs typeface="Arial" panose="020B0604020202020204" pitchFamily="34" charset="0"/>
              </a:rPr>
              <a:t>effective supervision; - SMSTS required</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Bef>
                <a:spcPts val="300"/>
              </a:spcBef>
              <a:spcAft>
                <a:spcPts val="300"/>
              </a:spcAft>
              <a:buFont typeface="Symbol" panose="05050102010706020507" pitchFamily="18" charset="2"/>
              <a:buChar char=""/>
            </a:pPr>
            <a:r>
              <a:rPr lang="en-GB" sz="1100" dirty="0">
                <a:effectLst/>
                <a:latin typeface="Calibri" panose="020F0502020204030204" pitchFamily="34" charset="0"/>
                <a:ea typeface="Calibri" panose="020F0502020204030204" pitchFamily="34" charset="0"/>
                <a:cs typeface="Arial" panose="020B0604020202020204" pitchFamily="34" charset="0"/>
              </a:rPr>
              <a:t>co-operating with the site; and</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Bef>
                <a:spcPts val="300"/>
              </a:spcBef>
              <a:spcAft>
                <a:spcPts val="300"/>
              </a:spcAft>
              <a:buFont typeface="Symbol" panose="05050102010706020507" pitchFamily="18" charset="2"/>
              <a:buChar char=""/>
            </a:pPr>
            <a:r>
              <a:rPr lang="en-GB" sz="1100" dirty="0">
                <a:effectLst/>
                <a:latin typeface="Calibri" panose="020F0502020204030204" pitchFamily="34" charset="0"/>
                <a:ea typeface="Calibri" panose="020F0502020204030204" pitchFamily="34" charset="0"/>
                <a:cs typeface="Arial" panose="020B0604020202020204" pitchFamily="34" charset="0"/>
              </a:rPr>
              <a:t>co-ordination of their work.</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100" dirty="0">
                <a:effectLst/>
                <a:latin typeface="Gill Sans MT" panose="020B0502020104020203" pitchFamily="34" charset="0"/>
                <a:ea typeface="Calibri" panose="020F0502020204030204" pitchFamily="34" charset="0"/>
                <a:cs typeface="Times New Roman" panose="02020603050405020304" pitchFamily="18" charset="0"/>
              </a:rPr>
              <a:t> </a:t>
            </a:r>
            <a:endParaRPr lang="en-GB" sz="1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100" dirty="0">
                <a:effectLst/>
                <a:latin typeface="Gill Sans MT" panose="020B0502020104020203" pitchFamily="34" charset="0"/>
                <a:ea typeface="Calibri" panose="020F0502020204030204" pitchFamily="34" charset="0"/>
                <a:cs typeface="Times New Roman" panose="02020603050405020304" pitchFamily="18" charset="0"/>
              </a:rPr>
              <a:t>      All contractors are required to adhere to the requirements of Magnox Ltd Contractor Site Instructions and relevant H&amp;S Legislation including CDM 2015 when working on sites.</a:t>
            </a:r>
            <a:endParaRPr lang="en-GB" sz="1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100" b="1" dirty="0">
                <a:effectLst/>
                <a:latin typeface="Gill Sans MT" panose="020B0502020104020203" pitchFamily="34" charset="0"/>
                <a:ea typeface="Calibri" panose="020F0502020204030204" pitchFamily="34" charset="0"/>
                <a:cs typeface="Times New Roman" panose="02020603050405020304" pitchFamily="18" charset="0"/>
              </a:rPr>
              <a:t>Security</a:t>
            </a:r>
            <a:endParaRPr lang="en-GB" sz="1100" b="1" dirty="0">
              <a:effectLst/>
              <a:latin typeface="Calibri" panose="020F0502020204030204" pitchFamily="34" charset="0"/>
              <a:ea typeface="Calibri" panose="020F0502020204030204" pitchFamily="34" charset="0"/>
              <a:cs typeface="Times New Roman" panose="02020603050405020304" pitchFamily="18" charset="0"/>
            </a:endParaRPr>
          </a:p>
          <a:p>
            <a:pPr marL="228600">
              <a:lnSpc>
                <a:spcPct val="107000"/>
              </a:lnSpc>
              <a:spcAft>
                <a:spcPts val="800"/>
              </a:spcAft>
            </a:pPr>
            <a:r>
              <a:rPr lang="en-GB" sz="1100" dirty="0">
                <a:effectLst/>
                <a:latin typeface="Gill Sans MT" panose="020B0502020104020203" pitchFamily="34" charset="0"/>
                <a:ea typeface="Calibri" panose="020F0502020204030204" pitchFamily="34" charset="0"/>
                <a:cs typeface="Times New Roman" panose="02020603050405020304" pitchFamily="18" charset="0"/>
              </a:rPr>
              <a:t>All contractor staff required to be vetted to Baseline Personnel Security Standard (BPSS) level as a minimum. This requires provision of identify documentation, last 3 years employment history, proof of residence and DBS certificate. Higher levels of security may be required as requested for specific work areas.</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lvl="0">
              <a:lnSpc>
                <a:spcPct val="107000"/>
              </a:lnSpc>
            </a:pPr>
            <a:r>
              <a:rPr lang="en-GB" sz="1100" dirty="0">
                <a:latin typeface="Gill Sans MT" panose="020B0502020104020203" pitchFamily="34" charset="0"/>
                <a:ea typeface="Calibri" panose="020F0502020204030204" pitchFamily="34" charset="0"/>
                <a:cs typeface="Times New Roman" panose="02020603050405020304" pitchFamily="18" charset="0"/>
              </a:rPr>
              <a:t> </a:t>
            </a:r>
            <a:r>
              <a:rPr lang="en-GB" sz="1100" b="1" dirty="0">
                <a:latin typeface="Gill Sans MT" panose="020B0502020104020203" pitchFamily="34" charset="0"/>
                <a:ea typeface="Calibri" panose="020F0502020204030204" pitchFamily="34" charset="0"/>
                <a:cs typeface="Times New Roman" panose="02020603050405020304" pitchFamily="18" charset="0"/>
              </a:rPr>
              <a:t>Schedule of rates</a:t>
            </a:r>
            <a:endParaRPr lang="en-GB" sz="1100" b="1" dirty="0">
              <a:latin typeface="Calibri" panose="020F0502020204030204" pitchFamily="34" charset="0"/>
              <a:ea typeface="Calibri" panose="020F0502020204030204" pitchFamily="34" charset="0"/>
              <a:cs typeface="Times New Roman" panose="02020603050405020304" pitchFamily="18" charset="0"/>
            </a:endParaRPr>
          </a:p>
          <a:p>
            <a:pPr lvl="0">
              <a:lnSpc>
                <a:spcPct val="107000"/>
              </a:lnSpc>
            </a:pPr>
            <a:r>
              <a:rPr lang="en-GB" sz="1100" b="1" dirty="0">
                <a:latin typeface="Calibri" panose="020F0502020204030204" pitchFamily="34" charset="0"/>
                <a:ea typeface="Calibri" panose="020F0502020204030204" pitchFamily="34" charset="0"/>
                <a:cs typeface="Times New Roman" panose="02020603050405020304" pitchFamily="18" charset="0"/>
              </a:rPr>
              <a:t>       </a:t>
            </a:r>
            <a:r>
              <a:rPr lang="en-GB" sz="1050" dirty="0">
                <a:latin typeface="Gill Sans MT" panose="020B0502020104020203" pitchFamily="34" charset="0"/>
                <a:ea typeface="Calibri" panose="020F0502020204030204" pitchFamily="34" charset="0"/>
                <a:cs typeface="Times New Roman" panose="02020603050405020304" pitchFamily="18" charset="0"/>
              </a:rPr>
              <a:t>All works require to be priced on an agreed schedule of rates. Contractors are to insert hourly rates against each discipline detailed on the attached schedule of rates and confirm % material mark up offered.</a:t>
            </a:r>
            <a:br>
              <a:rPr lang="en-GB" sz="1100" dirty="0">
                <a:effectLst/>
                <a:latin typeface="Gill Sans MT" panose="020B0502020104020203" pitchFamily="34" charset="0"/>
                <a:ea typeface="Calibri" panose="020F0502020204030204" pitchFamily="34" charset="0"/>
                <a:cs typeface="Times New Roman" panose="02020603050405020304" pitchFamily="18" charset="0"/>
              </a:rPr>
            </a:b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marR="0" algn="l" defTabSz="914400" rtl="0" eaLnBrk="1" fontAlgn="base" latinLnBrk="0" hangingPunct="1">
              <a:lnSpc>
                <a:spcPct val="100000"/>
              </a:lnSpc>
              <a:spcBef>
                <a:spcPct val="20000"/>
              </a:spcBef>
              <a:spcAft>
                <a:spcPct val="0"/>
              </a:spcAft>
              <a:buClr>
                <a:schemeClr val="folHlink"/>
              </a:buClr>
              <a:buSzTx/>
              <a:tabLst/>
            </a:pPr>
            <a:endParaRPr lang="en-GB" sz="1100" kern="0" dirty="0">
              <a:latin typeface="+mn-lt"/>
            </a:endParaRPr>
          </a:p>
        </p:txBody>
      </p:sp>
    </p:spTree>
    <p:extLst>
      <p:ext uri="{BB962C8B-B14F-4D97-AF65-F5344CB8AC3E}">
        <p14:creationId xmlns:p14="http://schemas.microsoft.com/office/powerpoint/2010/main" val="3217695581"/>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FC82FEA-8F86-4874-B368-06BA141D9F07}"/>
              </a:ext>
            </a:extLst>
          </p:cNvPr>
          <p:cNvSpPr>
            <a:spLocks noGrp="1"/>
          </p:cNvSpPr>
          <p:nvPr>
            <p:ph type="title"/>
          </p:nvPr>
        </p:nvSpPr>
        <p:spPr>
          <a:xfrm>
            <a:off x="406401" y="293"/>
            <a:ext cx="9956800" cy="896277"/>
          </a:xfrm>
        </p:spPr>
        <p:txBody>
          <a:bodyPr/>
          <a:lstStyle/>
          <a:p>
            <a:pPr algn="ctr">
              <a:lnSpc>
                <a:spcPct val="90000"/>
              </a:lnSpc>
              <a:spcBef>
                <a:spcPct val="0"/>
              </a:spcBef>
              <a:spcAft>
                <a:spcPts val="600"/>
              </a:spcAft>
            </a:pPr>
            <a:r>
              <a:rPr lang="en-US" sz="2000" b="1" dirty="0">
                <a:solidFill>
                  <a:srgbClr val="7030A0"/>
                </a:solidFill>
                <a:latin typeface="+mj-lt"/>
                <a:ea typeface="+mj-ea"/>
                <a:cs typeface="+mj-cs"/>
              </a:rPr>
              <a:t>Magnox Contract – FM Supply Chain</a:t>
            </a:r>
          </a:p>
        </p:txBody>
      </p:sp>
      <p:sp>
        <p:nvSpPr>
          <p:cNvPr id="4" name="TextBox 3">
            <a:extLst>
              <a:ext uri="{FF2B5EF4-FFF2-40B4-BE49-F238E27FC236}">
                <a16:creationId xmlns:a16="http://schemas.microsoft.com/office/drawing/2014/main" id="{46CEA654-12C0-481D-005C-7B859D7272C8}"/>
              </a:ext>
            </a:extLst>
          </p:cNvPr>
          <p:cNvSpPr txBox="1"/>
          <p:nvPr/>
        </p:nvSpPr>
        <p:spPr>
          <a:xfrm>
            <a:off x="486561" y="1291905"/>
            <a:ext cx="11241248" cy="2246769"/>
          </a:xfrm>
          <a:prstGeom prst="rect">
            <a:avLst/>
          </a:prstGeom>
        </p:spPr>
        <p:txBody>
          <a:bodyPr wrap="square" rtlCol="0">
            <a:spAutoFit/>
          </a:bodyPr>
          <a:lstStyle/>
          <a:p>
            <a:pPr marL="0" marR="0" lvl="0" indent="0" algn="ctr" defTabSz="914400" rtl="0" eaLnBrk="1" fontAlgn="base" latinLnBrk="0" hangingPunct="1">
              <a:lnSpc>
                <a:spcPct val="100000"/>
              </a:lnSpc>
              <a:spcBef>
                <a:spcPct val="20000"/>
              </a:spcBef>
              <a:spcAft>
                <a:spcPct val="0"/>
              </a:spcAft>
              <a:buClr>
                <a:srgbClr val="8B8D8E"/>
              </a:buClr>
              <a:buSzTx/>
              <a:buFontTx/>
              <a:buNone/>
              <a:tabLst/>
              <a:defRPr/>
            </a:pPr>
            <a:r>
              <a:rPr kumimoji="0" lang="en-GB" sz="2000" b="1" i="0" u="none" strike="noStrike" kern="0" cap="none" spc="0" normalizeH="0" baseline="0" noProof="0" dirty="0">
                <a:ln>
                  <a:noFill/>
                </a:ln>
                <a:solidFill>
                  <a:srgbClr val="000000"/>
                </a:solidFill>
                <a:effectLst/>
                <a:uLnTx/>
                <a:uFillTx/>
                <a:latin typeface="Gill Sans MT"/>
                <a:ea typeface="+mn-ea"/>
                <a:cs typeface="+mn-cs"/>
              </a:rPr>
              <a:t>Agenda</a:t>
            </a:r>
          </a:p>
          <a:p>
            <a:pPr marL="342900" marR="0" lvl="0" indent="-342900" defTabSz="914400" rtl="0" eaLnBrk="1" fontAlgn="base" latinLnBrk="0" hangingPunct="1">
              <a:lnSpc>
                <a:spcPct val="100000"/>
              </a:lnSpc>
              <a:spcBef>
                <a:spcPct val="20000"/>
              </a:spcBef>
              <a:spcAft>
                <a:spcPct val="0"/>
              </a:spcAft>
              <a:buClr>
                <a:srgbClr val="8B8D8E"/>
              </a:buClr>
              <a:buSzTx/>
              <a:buFont typeface="Arial" panose="020B0604020202020204" pitchFamily="34" charset="0"/>
              <a:buChar char="•"/>
              <a:tabLst/>
              <a:defRPr/>
            </a:pPr>
            <a:r>
              <a:rPr lang="en-GB" sz="2000" b="1" kern="0" dirty="0">
                <a:solidFill>
                  <a:srgbClr val="000000"/>
                </a:solidFill>
                <a:latin typeface="Gill Sans MT"/>
              </a:rPr>
              <a:t>About Mitie</a:t>
            </a:r>
          </a:p>
          <a:p>
            <a:pPr marL="342900" marR="0" lvl="0" indent="-342900" defTabSz="914400" rtl="0" eaLnBrk="1" fontAlgn="base" latinLnBrk="0" hangingPunct="1">
              <a:lnSpc>
                <a:spcPct val="100000"/>
              </a:lnSpc>
              <a:spcBef>
                <a:spcPct val="20000"/>
              </a:spcBef>
              <a:spcAft>
                <a:spcPct val="0"/>
              </a:spcAft>
              <a:buClr>
                <a:srgbClr val="8B8D8E"/>
              </a:buClr>
              <a:buSzTx/>
              <a:buFont typeface="Arial" panose="020B0604020202020204" pitchFamily="34" charset="0"/>
              <a:buChar char="•"/>
              <a:tabLst/>
              <a:defRPr/>
            </a:pPr>
            <a:r>
              <a:rPr kumimoji="0" lang="en-GB" sz="2000" b="1" i="0" u="none" strike="noStrike" kern="0" cap="none" spc="0" normalizeH="0" baseline="0" noProof="0" dirty="0">
                <a:ln>
                  <a:noFill/>
                </a:ln>
                <a:solidFill>
                  <a:srgbClr val="000000"/>
                </a:solidFill>
                <a:effectLst/>
                <a:uLnTx/>
                <a:uFillTx/>
                <a:latin typeface="Gill Sans MT"/>
                <a:ea typeface="+mn-ea"/>
                <a:cs typeface="+mn-cs"/>
              </a:rPr>
              <a:t>About Magnox &amp; the Ask</a:t>
            </a:r>
          </a:p>
          <a:p>
            <a:pPr marL="342900" marR="0" lvl="0" indent="-342900" defTabSz="914400" rtl="0" eaLnBrk="1" fontAlgn="base" latinLnBrk="0" hangingPunct="1">
              <a:lnSpc>
                <a:spcPct val="100000"/>
              </a:lnSpc>
              <a:spcBef>
                <a:spcPct val="20000"/>
              </a:spcBef>
              <a:spcAft>
                <a:spcPct val="0"/>
              </a:spcAft>
              <a:buClr>
                <a:srgbClr val="8B8D8E"/>
              </a:buClr>
              <a:buSzTx/>
              <a:buFont typeface="Arial" panose="020B0604020202020204" pitchFamily="34" charset="0"/>
              <a:buChar char="•"/>
              <a:tabLst/>
              <a:defRPr/>
            </a:pPr>
            <a:endParaRPr kumimoji="0" lang="en-GB" sz="2000" b="1" i="0" u="none" strike="noStrike" kern="0" cap="none" spc="0" normalizeH="0" baseline="0" noProof="0" dirty="0">
              <a:ln>
                <a:noFill/>
              </a:ln>
              <a:solidFill>
                <a:srgbClr val="000000"/>
              </a:solidFill>
              <a:effectLst/>
              <a:uLnTx/>
              <a:uFillTx/>
              <a:latin typeface="Gill Sans MT"/>
              <a:ea typeface="+mn-ea"/>
              <a:cs typeface="+mn-cs"/>
            </a:endParaRPr>
          </a:p>
          <a:p>
            <a:pPr marL="0" marR="0" lvl="0" indent="0" algn="ctr" defTabSz="914400" rtl="0" eaLnBrk="1" fontAlgn="base" latinLnBrk="0" hangingPunct="1">
              <a:lnSpc>
                <a:spcPct val="100000"/>
              </a:lnSpc>
              <a:spcBef>
                <a:spcPct val="20000"/>
              </a:spcBef>
              <a:spcAft>
                <a:spcPct val="0"/>
              </a:spcAft>
              <a:buClr>
                <a:srgbClr val="8B8D8E"/>
              </a:buClr>
              <a:buSzTx/>
              <a:buFontTx/>
              <a:buNone/>
              <a:tabLst/>
              <a:defRPr/>
            </a:pPr>
            <a:endParaRPr lang="en-GB" sz="2000" b="1" kern="0" dirty="0">
              <a:solidFill>
                <a:srgbClr val="000000"/>
              </a:solidFill>
              <a:latin typeface="Gill Sans MT"/>
            </a:endParaRPr>
          </a:p>
          <a:p>
            <a:pPr marL="0" marR="0" lvl="0" indent="0" algn="ctr" defTabSz="914400" rtl="0" eaLnBrk="1" fontAlgn="base" latinLnBrk="0" hangingPunct="1">
              <a:lnSpc>
                <a:spcPct val="100000"/>
              </a:lnSpc>
              <a:spcBef>
                <a:spcPct val="20000"/>
              </a:spcBef>
              <a:spcAft>
                <a:spcPct val="0"/>
              </a:spcAft>
              <a:buClr>
                <a:srgbClr val="8B8D8E"/>
              </a:buClr>
              <a:buSzTx/>
              <a:buFontTx/>
              <a:buNone/>
              <a:tabLst/>
              <a:defRPr/>
            </a:pPr>
            <a:endParaRPr kumimoji="0" lang="en-GB" sz="2000" b="1" i="0" u="none" strike="noStrike" kern="0" cap="none" spc="0" normalizeH="0" baseline="0" noProof="0" dirty="0">
              <a:ln>
                <a:noFill/>
              </a:ln>
              <a:solidFill>
                <a:srgbClr val="000000"/>
              </a:solidFill>
              <a:effectLst/>
              <a:uLnTx/>
              <a:uFillTx/>
              <a:latin typeface="Gill Sans MT"/>
              <a:ea typeface="+mn-ea"/>
              <a:cs typeface="+mn-cs"/>
            </a:endParaRPr>
          </a:p>
        </p:txBody>
      </p:sp>
      <p:pic>
        <p:nvPicPr>
          <p:cNvPr id="3" name="Picture 2" descr="Logo, company name&#10;&#10;Description automatically generated">
            <a:extLst>
              <a:ext uri="{FF2B5EF4-FFF2-40B4-BE49-F238E27FC236}">
                <a16:creationId xmlns:a16="http://schemas.microsoft.com/office/drawing/2014/main" id="{911A261B-DB6D-6862-F61F-77EC47C1A8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43839" y="5097159"/>
            <a:ext cx="2048161" cy="1105054"/>
          </a:xfrm>
          <a:prstGeom prst="rect">
            <a:avLst/>
          </a:prstGeom>
        </p:spPr>
      </p:pic>
    </p:spTree>
    <p:extLst>
      <p:ext uri="{BB962C8B-B14F-4D97-AF65-F5344CB8AC3E}">
        <p14:creationId xmlns:p14="http://schemas.microsoft.com/office/powerpoint/2010/main" val="3668619003"/>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1DB325AA-8831-514E-8298-9D483E9C86FB}"/>
              </a:ext>
            </a:extLst>
          </p:cNvPr>
          <p:cNvSpPr txBox="1">
            <a:spLocks/>
          </p:cNvSpPr>
          <p:nvPr/>
        </p:nvSpPr>
        <p:spPr bwMode="auto">
          <a:xfrm>
            <a:off x="431799" y="1391413"/>
            <a:ext cx="8401052" cy="1997155"/>
          </a:xfrm>
          <a:prstGeom prst="rect">
            <a:avLst/>
          </a:prstGeom>
          <a:noFill/>
          <a:ln w="12700">
            <a:noFill/>
            <a:miter lim="800000"/>
            <a:headEnd/>
            <a:tailEnd/>
          </a:ln>
          <a:effectLst/>
        </p:spPr>
        <p:txBody>
          <a:bodyPr vert="horz" wrap="square" lIns="0" tIns="0" rIns="0" bIns="0" numCol="1" anchor="b" anchorCtr="0" compatLnSpc="1">
            <a:prstTxWarp prst="textNoShape">
              <a:avLst/>
            </a:prstTxWarp>
            <a:normAutofit/>
          </a:bodyPr>
          <a:lstStyle>
            <a:lvl1pPr algn="l" rtl="0" eaLnBrk="1" fontAlgn="base" hangingPunct="1">
              <a:lnSpc>
                <a:spcPct val="80000"/>
              </a:lnSpc>
              <a:spcBef>
                <a:spcPct val="0"/>
              </a:spcBef>
              <a:spcAft>
                <a:spcPct val="0"/>
              </a:spcAft>
              <a:defRPr sz="4800" b="0" i="0" cap="none" baseline="0">
                <a:solidFill>
                  <a:srgbClr val="FAAC00"/>
                </a:solidFill>
                <a:latin typeface="+mj-lt"/>
                <a:ea typeface="+mj-ea"/>
                <a:cs typeface="Calibri" panose="020F0502020204030204" pitchFamily="34" charset="0"/>
              </a:defRPr>
            </a:lvl1pPr>
            <a:lvl2pPr algn="l" rtl="0" eaLnBrk="1" fontAlgn="base" hangingPunct="1">
              <a:spcBef>
                <a:spcPct val="0"/>
              </a:spcBef>
              <a:spcAft>
                <a:spcPct val="0"/>
              </a:spcAft>
              <a:defRPr sz="3200">
                <a:solidFill>
                  <a:srgbClr val="5F5F5F"/>
                </a:solidFill>
                <a:latin typeface="Univers" pitchFamily="34" charset="0"/>
              </a:defRPr>
            </a:lvl2pPr>
            <a:lvl3pPr algn="l" rtl="0" eaLnBrk="1" fontAlgn="base" hangingPunct="1">
              <a:spcBef>
                <a:spcPct val="0"/>
              </a:spcBef>
              <a:spcAft>
                <a:spcPct val="0"/>
              </a:spcAft>
              <a:defRPr sz="3200">
                <a:solidFill>
                  <a:srgbClr val="5F5F5F"/>
                </a:solidFill>
                <a:latin typeface="Univers" pitchFamily="34" charset="0"/>
              </a:defRPr>
            </a:lvl3pPr>
            <a:lvl4pPr algn="l" rtl="0" eaLnBrk="1" fontAlgn="base" hangingPunct="1">
              <a:spcBef>
                <a:spcPct val="0"/>
              </a:spcBef>
              <a:spcAft>
                <a:spcPct val="0"/>
              </a:spcAft>
              <a:defRPr sz="3200">
                <a:solidFill>
                  <a:srgbClr val="5F5F5F"/>
                </a:solidFill>
                <a:latin typeface="Univers" pitchFamily="34" charset="0"/>
              </a:defRPr>
            </a:lvl4pPr>
            <a:lvl5pPr algn="l" rtl="0" eaLnBrk="1" fontAlgn="base" hangingPunct="1">
              <a:spcBef>
                <a:spcPct val="0"/>
              </a:spcBef>
              <a:spcAft>
                <a:spcPct val="0"/>
              </a:spcAft>
              <a:defRPr sz="3200">
                <a:solidFill>
                  <a:srgbClr val="5F5F5F"/>
                </a:solidFill>
                <a:latin typeface="Univers" pitchFamily="34" charset="0"/>
              </a:defRPr>
            </a:lvl5pPr>
            <a:lvl6pPr marL="457189" algn="l" rtl="0" eaLnBrk="1" fontAlgn="base" hangingPunct="1">
              <a:spcBef>
                <a:spcPct val="0"/>
              </a:spcBef>
              <a:spcAft>
                <a:spcPct val="0"/>
              </a:spcAft>
              <a:defRPr sz="3200">
                <a:solidFill>
                  <a:srgbClr val="5F5F5F"/>
                </a:solidFill>
                <a:latin typeface="Univers" pitchFamily="34" charset="0"/>
              </a:defRPr>
            </a:lvl6pPr>
            <a:lvl7pPr marL="914377" algn="l" rtl="0" eaLnBrk="1" fontAlgn="base" hangingPunct="1">
              <a:spcBef>
                <a:spcPct val="0"/>
              </a:spcBef>
              <a:spcAft>
                <a:spcPct val="0"/>
              </a:spcAft>
              <a:defRPr sz="3200">
                <a:solidFill>
                  <a:srgbClr val="5F5F5F"/>
                </a:solidFill>
                <a:latin typeface="Univers" pitchFamily="34" charset="0"/>
              </a:defRPr>
            </a:lvl7pPr>
            <a:lvl8pPr marL="1371566" algn="l" rtl="0" eaLnBrk="1" fontAlgn="base" hangingPunct="1">
              <a:spcBef>
                <a:spcPct val="0"/>
              </a:spcBef>
              <a:spcAft>
                <a:spcPct val="0"/>
              </a:spcAft>
              <a:defRPr sz="3200">
                <a:solidFill>
                  <a:srgbClr val="5F5F5F"/>
                </a:solidFill>
                <a:latin typeface="Univers" pitchFamily="34" charset="0"/>
              </a:defRPr>
            </a:lvl8pPr>
            <a:lvl9pPr marL="1828754" algn="l" rtl="0" eaLnBrk="1" fontAlgn="base" hangingPunct="1">
              <a:spcBef>
                <a:spcPct val="0"/>
              </a:spcBef>
              <a:spcAft>
                <a:spcPct val="0"/>
              </a:spcAft>
              <a:defRPr sz="3200">
                <a:solidFill>
                  <a:srgbClr val="5F5F5F"/>
                </a:solidFill>
                <a:latin typeface="Univers" pitchFamily="34" charset="0"/>
              </a:defRPr>
            </a:lvl9pPr>
          </a:lstStyle>
          <a:p>
            <a:pPr>
              <a:spcAft>
                <a:spcPts val="600"/>
              </a:spcAft>
            </a:pPr>
            <a:r>
              <a:rPr lang="en-US" b="0" i="0" kern="0" cap="none" baseline="0" dirty="0">
                <a:solidFill>
                  <a:schemeClr val="bg1"/>
                </a:solidFill>
                <a:latin typeface="Gill Sans MT" panose="020B0502020104020203" pitchFamily="34" charset="0"/>
                <a:ea typeface="+mj-ea"/>
                <a:cs typeface="Calibri Light" panose="020F0302020204030204" pitchFamily="34" charset="0"/>
              </a:rPr>
              <a:t>About Mitie</a:t>
            </a:r>
          </a:p>
        </p:txBody>
      </p:sp>
      <p:sp>
        <p:nvSpPr>
          <p:cNvPr id="5" name="Title 1">
            <a:extLst>
              <a:ext uri="{FF2B5EF4-FFF2-40B4-BE49-F238E27FC236}">
                <a16:creationId xmlns:a16="http://schemas.microsoft.com/office/drawing/2014/main" id="{5DE76AB8-7E5D-0641-9306-FBE7D56E04E5}"/>
              </a:ext>
            </a:extLst>
          </p:cNvPr>
          <p:cNvSpPr txBox="1">
            <a:spLocks/>
          </p:cNvSpPr>
          <p:nvPr/>
        </p:nvSpPr>
        <p:spPr bwMode="auto">
          <a:xfrm>
            <a:off x="431799" y="3909484"/>
            <a:ext cx="8401052" cy="484717"/>
          </a:xfrm>
          <a:prstGeom prst="rect">
            <a:avLst/>
          </a:prstGeom>
          <a:noFill/>
          <a:ln w="12700">
            <a:noFill/>
            <a:miter lim="800000"/>
            <a:headEnd/>
            <a:tailEnd/>
          </a:ln>
          <a:effectLst/>
        </p:spPr>
        <p:txBody>
          <a:bodyPr vert="horz" wrap="square" lIns="0" tIns="0" rIns="0" bIns="0" numCol="1" anchor="t" anchorCtr="0" compatLnSpc="1">
            <a:prstTxWarp prst="textNoShape">
              <a:avLst/>
            </a:prstTxWarp>
            <a:normAutofit/>
          </a:bodyPr>
          <a:lstStyle>
            <a:lvl1pPr algn="l" rtl="0" eaLnBrk="1" fontAlgn="base" hangingPunct="1">
              <a:lnSpc>
                <a:spcPct val="80000"/>
              </a:lnSpc>
              <a:spcBef>
                <a:spcPct val="0"/>
              </a:spcBef>
              <a:spcAft>
                <a:spcPct val="0"/>
              </a:spcAft>
              <a:defRPr sz="4800" b="0" i="0" cap="none" baseline="0">
                <a:solidFill>
                  <a:srgbClr val="FAAC00"/>
                </a:solidFill>
                <a:latin typeface="+mj-lt"/>
                <a:ea typeface="+mj-ea"/>
                <a:cs typeface="Calibri" panose="020F0502020204030204" pitchFamily="34" charset="0"/>
              </a:defRPr>
            </a:lvl1pPr>
            <a:lvl2pPr algn="l" rtl="0" eaLnBrk="1" fontAlgn="base" hangingPunct="1">
              <a:spcBef>
                <a:spcPct val="0"/>
              </a:spcBef>
              <a:spcAft>
                <a:spcPct val="0"/>
              </a:spcAft>
              <a:defRPr sz="3200">
                <a:solidFill>
                  <a:srgbClr val="5F5F5F"/>
                </a:solidFill>
                <a:latin typeface="Univers" pitchFamily="34" charset="0"/>
              </a:defRPr>
            </a:lvl2pPr>
            <a:lvl3pPr algn="l" rtl="0" eaLnBrk="1" fontAlgn="base" hangingPunct="1">
              <a:spcBef>
                <a:spcPct val="0"/>
              </a:spcBef>
              <a:spcAft>
                <a:spcPct val="0"/>
              </a:spcAft>
              <a:defRPr sz="3200">
                <a:solidFill>
                  <a:srgbClr val="5F5F5F"/>
                </a:solidFill>
                <a:latin typeface="Univers" pitchFamily="34" charset="0"/>
              </a:defRPr>
            </a:lvl3pPr>
            <a:lvl4pPr algn="l" rtl="0" eaLnBrk="1" fontAlgn="base" hangingPunct="1">
              <a:spcBef>
                <a:spcPct val="0"/>
              </a:spcBef>
              <a:spcAft>
                <a:spcPct val="0"/>
              </a:spcAft>
              <a:defRPr sz="3200">
                <a:solidFill>
                  <a:srgbClr val="5F5F5F"/>
                </a:solidFill>
                <a:latin typeface="Univers" pitchFamily="34" charset="0"/>
              </a:defRPr>
            </a:lvl4pPr>
            <a:lvl5pPr algn="l" rtl="0" eaLnBrk="1" fontAlgn="base" hangingPunct="1">
              <a:spcBef>
                <a:spcPct val="0"/>
              </a:spcBef>
              <a:spcAft>
                <a:spcPct val="0"/>
              </a:spcAft>
              <a:defRPr sz="3200">
                <a:solidFill>
                  <a:srgbClr val="5F5F5F"/>
                </a:solidFill>
                <a:latin typeface="Univers" pitchFamily="34" charset="0"/>
              </a:defRPr>
            </a:lvl5pPr>
            <a:lvl6pPr marL="457189" algn="l" rtl="0" eaLnBrk="1" fontAlgn="base" hangingPunct="1">
              <a:spcBef>
                <a:spcPct val="0"/>
              </a:spcBef>
              <a:spcAft>
                <a:spcPct val="0"/>
              </a:spcAft>
              <a:defRPr sz="3200">
                <a:solidFill>
                  <a:srgbClr val="5F5F5F"/>
                </a:solidFill>
                <a:latin typeface="Univers" pitchFamily="34" charset="0"/>
              </a:defRPr>
            </a:lvl6pPr>
            <a:lvl7pPr marL="914377" algn="l" rtl="0" eaLnBrk="1" fontAlgn="base" hangingPunct="1">
              <a:spcBef>
                <a:spcPct val="0"/>
              </a:spcBef>
              <a:spcAft>
                <a:spcPct val="0"/>
              </a:spcAft>
              <a:defRPr sz="3200">
                <a:solidFill>
                  <a:srgbClr val="5F5F5F"/>
                </a:solidFill>
                <a:latin typeface="Univers" pitchFamily="34" charset="0"/>
              </a:defRPr>
            </a:lvl7pPr>
            <a:lvl8pPr marL="1371566" algn="l" rtl="0" eaLnBrk="1" fontAlgn="base" hangingPunct="1">
              <a:spcBef>
                <a:spcPct val="0"/>
              </a:spcBef>
              <a:spcAft>
                <a:spcPct val="0"/>
              </a:spcAft>
              <a:defRPr sz="3200">
                <a:solidFill>
                  <a:srgbClr val="5F5F5F"/>
                </a:solidFill>
                <a:latin typeface="Univers" pitchFamily="34" charset="0"/>
              </a:defRPr>
            </a:lvl8pPr>
            <a:lvl9pPr marL="1828754" algn="l" rtl="0" eaLnBrk="1" fontAlgn="base" hangingPunct="1">
              <a:spcBef>
                <a:spcPct val="0"/>
              </a:spcBef>
              <a:spcAft>
                <a:spcPct val="0"/>
              </a:spcAft>
              <a:defRPr sz="3200">
                <a:solidFill>
                  <a:srgbClr val="5F5F5F"/>
                </a:solidFill>
                <a:latin typeface="Univers" pitchFamily="34" charset="0"/>
              </a:defRPr>
            </a:lvl9pPr>
          </a:lstStyle>
          <a:p>
            <a:pPr>
              <a:lnSpc>
                <a:spcPct val="90000"/>
              </a:lnSpc>
              <a:spcBef>
                <a:spcPts val="0"/>
              </a:spcBef>
              <a:spcAft>
                <a:spcPts val="600"/>
              </a:spcAft>
              <a:buClr>
                <a:schemeClr val="tx2"/>
              </a:buClr>
            </a:pPr>
            <a:r>
              <a:rPr lang="en-US" sz="2667" b="0" i="0" kern="0" spc="300" dirty="0">
                <a:solidFill>
                  <a:schemeClr val="bg1"/>
                </a:solidFill>
                <a:latin typeface="+mn-lt"/>
                <a:ea typeface="+mn-ea"/>
                <a:cs typeface="Calibri Light" panose="020F0302020204030204" pitchFamily="34" charset="0"/>
              </a:rPr>
              <a:t>The exceptional, every day</a:t>
            </a:r>
          </a:p>
        </p:txBody>
      </p:sp>
      <p:sp>
        <p:nvSpPr>
          <p:cNvPr id="11" name="Slide Number Placeholder 3">
            <a:extLst>
              <a:ext uri="{FF2B5EF4-FFF2-40B4-BE49-F238E27FC236}">
                <a16:creationId xmlns:a16="http://schemas.microsoft.com/office/drawing/2014/main" id="{EFC123C9-E29A-92C7-C049-3828BC4BCA4D}"/>
              </a:ext>
            </a:extLst>
          </p:cNvPr>
          <p:cNvSpPr>
            <a:spLocks noGrp="1"/>
          </p:cNvSpPr>
          <p:nvPr>
            <p:ph type="sldNum" sz="quarter" idx="4"/>
          </p:nvPr>
        </p:nvSpPr>
        <p:spPr>
          <a:xfrm>
            <a:off x="11341103" y="6424205"/>
            <a:ext cx="558795" cy="379387"/>
          </a:xfrm>
        </p:spPr>
        <p:txBody>
          <a:bodyPr/>
          <a:lstStyle/>
          <a:p>
            <a:pPr>
              <a:spcAft>
                <a:spcPts val="600"/>
              </a:spcAft>
            </a:pPr>
            <a:fld id="{FA64A5E8-231D-4523-AD58-CD6F1C7AD478}" type="slidenum">
              <a:rPr lang="en-GB" smtClean="0"/>
              <a:pPr>
                <a:spcAft>
                  <a:spcPts val="600"/>
                </a:spcAft>
              </a:pPr>
              <a:t>3</a:t>
            </a:fld>
            <a:endParaRPr lang="en-GB" dirty="0"/>
          </a:p>
        </p:txBody>
      </p:sp>
    </p:spTree>
    <p:extLst>
      <p:ext uri="{BB962C8B-B14F-4D97-AF65-F5344CB8AC3E}">
        <p14:creationId xmlns:p14="http://schemas.microsoft.com/office/powerpoint/2010/main" val="574214150"/>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FC82FEA-8F86-4874-B368-06BA141D9F07}"/>
              </a:ext>
            </a:extLst>
          </p:cNvPr>
          <p:cNvSpPr>
            <a:spLocks noGrp="1"/>
          </p:cNvSpPr>
          <p:nvPr>
            <p:ph type="title"/>
          </p:nvPr>
        </p:nvSpPr>
        <p:spPr>
          <a:xfrm>
            <a:off x="406401" y="293"/>
            <a:ext cx="9956800" cy="896277"/>
          </a:xfrm>
        </p:spPr>
        <p:txBody>
          <a:bodyPr/>
          <a:lstStyle/>
          <a:p>
            <a:pPr algn="ctr">
              <a:lnSpc>
                <a:spcPct val="90000"/>
              </a:lnSpc>
              <a:spcBef>
                <a:spcPct val="0"/>
              </a:spcBef>
              <a:spcAft>
                <a:spcPts val="600"/>
              </a:spcAft>
            </a:pPr>
            <a:r>
              <a:rPr lang="en-US" sz="2000" b="1" dirty="0">
                <a:solidFill>
                  <a:srgbClr val="7030A0"/>
                </a:solidFill>
                <a:latin typeface="+mj-lt"/>
                <a:ea typeface="+mj-ea"/>
                <a:cs typeface="+mj-cs"/>
              </a:rPr>
              <a:t>Magnox Contract – FM Supply Chain</a:t>
            </a:r>
          </a:p>
        </p:txBody>
      </p:sp>
      <p:pic>
        <p:nvPicPr>
          <p:cNvPr id="3" name="Picture 2" descr="Logo, company name&#10;&#10;Description automatically generated">
            <a:extLst>
              <a:ext uri="{FF2B5EF4-FFF2-40B4-BE49-F238E27FC236}">
                <a16:creationId xmlns:a16="http://schemas.microsoft.com/office/drawing/2014/main" id="{911A261B-DB6D-6862-F61F-77EC47C1A8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43839" y="5097159"/>
            <a:ext cx="2048161" cy="1105054"/>
          </a:xfrm>
          <a:prstGeom prst="rect">
            <a:avLst/>
          </a:prstGeom>
        </p:spPr>
      </p:pic>
      <p:pic>
        <p:nvPicPr>
          <p:cNvPr id="8" name="Picture 7">
            <a:extLst>
              <a:ext uri="{FF2B5EF4-FFF2-40B4-BE49-F238E27FC236}">
                <a16:creationId xmlns:a16="http://schemas.microsoft.com/office/drawing/2014/main" id="{506BC575-D15C-01B6-BCB0-F99D357AF858}"/>
              </a:ext>
            </a:extLst>
          </p:cNvPr>
          <p:cNvPicPr>
            <a:picLocks noChangeAspect="1"/>
          </p:cNvPicPr>
          <p:nvPr/>
        </p:nvPicPr>
        <p:blipFill>
          <a:blip r:embed="rId3"/>
          <a:stretch>
            <a:fillRect/>
          </a:stretch>
        </p:blipFill>
        <p:spPr>
          <a:xfrm>
            <a:off x="339155" y="1237332"/>
            <a:ext cx="5625687" cy="3099777"/>
          </a:xfrm>
          <a:prstGeom prst="rect">
            <a:avLst/>
          </a:prstGeom>
        </p:spPr>
      </p:pic>
      <p:sp>
        <p:nvSpPr>
          <p:cNvPr id="2" name="TextBox 1">
            <a:extLst>
              <a:ext uri="{FF2B5EF4-FFF2-40B4-BE49-F238E27FC236}">
                <a16:creationId xmlns:a16="http://schemas.microsoft.com/office/drawing/2014/main" id="{961947D7-09AA-2941-C439-4376F8F53977}"/>
              </a:ext>
            </a:extLst>
          </p:cNvPr>
          <p:cNvSpPr txBox="1"/>
          <p:nvPr/>
        </p:nvSpPr>
        <p:spPr>
          <a:xfrm>
            <a:off x="6670797" y="1367406"/>
            <a:ext cx="3473042" cy="4561249"/>
          </a:xfrm>
          <a:prstGeom prst="rect">
            <a:avLst/>
          </a:prstGeom>
        </p:spPr>
        <p:txBody>
          <a:bodyPr wrap="square" rtlCol="0">
            <a:spAutoFit/>
          </a:bodyPr>
          <a:lstStyle/>
          <a:p>
            <a:r>
              <a:rPr lang="en-GB" sz="1200" dirty="0"/>
              <a:t>At Mitie our Vision and Values are really important to us, this is divided into 5 key themes.</a:t>
            </a:r>
          </a:p>
          <a:p>
            <a:endParaRPr lang="en-GB" sz="1200" dirty="0"/>
          </a:p>
          <a:p>
            <a:r>
              <a:rPr lang="en-GB" sz="1200" dirty="0"/>
              <a:t>We are one Mitie – we all work together across the organisation which means we can deliver all service seamlessly.</a:t>
            </a:r>
          </a:p>
          <a:p>
            <a:endParaRPr lang="en-GB" sz="1200" dirty="0"/>
          </a:p>
          <a:p>
            <a:r>
              <a:rPr lang="en-GB" sz="1200" dirty="0"/>
              <a:t>We are built on integrity and trust – this is really important particularly on a public sector contract like SG – everything we do is under scrutiny and we should never not do the right thing for our customer.</a:t>
            </a:r>
          </a:p>
          <a:p>
            <a:endParaRPr lang="en-GB" sz="1200" dirty="0"/>
          </a:p>
          <a:p>
            <a:r>
              <a:rPr lang="en-GB" sz="1200" dirty="0"/>
              <a:t>We go the extra mile – this is the reason our retention rate is so high as we all go above and beyond every day.</a:t>
            </a:r>
          </a:p>
          <a:p>
            <a:endParaRPr lang="en-GB" sz="1200" dirty="0"/>
          </a:p>
          <a:p>
            <a:r>
              <a:rPr lang="en-GB" sz="1200" dirty="0"/>
              <a:t>Our diversity makes us stronger – we pride ourselves on being a truly inclusive place to work.</a:t>
            </a:r>
          </a:p>
          <a:p>
            <a:endParaRPr lang="en-GB" sz="1200" dirty="0"/>
          </a:p>
          <a:p>
            <a:r>
              <a:rPr lang="en-GB" sz="1200" dirty="0"/>
              <a:t>Our customers business is our business – this is the mindset of everyone in the organisation and what our clients love about the service.</a:t>
            </a:r>
          </a:p>
          <a:p>
            <a:pPr marR="0" algn="l" defTabSz="914400" rtl="0" eaLnBrk="1" fontAlgn="base" latinLnBrk="0" hangingPunct="1">
              <a:lnSpc>
                <a:spcPct val="100000"/>
              </a:lnSpc>
              <a:spcBef>
                <a:spcPct val="20000"/>
              </a:spcBef>
              <a:spcAft>
                <a:spcPct val="0"/>
              </a:spcAft>
              <a:buClr>
                <a:schemeClr val="folHlink"/>
              </a:buClr>
              <a:buSzTx/>
              <a:tabLst/>
            </a:pPr>
            <a:endParaRPr lang="en-GB" sz="1200" kern="0" dirty="0">
              <a:latin typeface="+mn-lt"/>
            </a:endParaRPr>
          </a:p>
        </p:txBody>
      </p:sp>
    </p:spTree>
    <p:extLst>
      <p:ext uri="{BB962C8B-B14F-4D97-AF65-F5344CB8AC3E}">
        <p14:creationId xmlns:p14="http://schemas.microsoft.com/office/powerpoint/2010/main" val="565037071"/>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FC82FEA-8F86-4874-B368-06BA141D9F07}"/>
              </a:ext>
            </a:extLst>
          </p:cNvPr>
          <p:cNvSpPr>
            <a:spLocks noGrp="1"/>
          </p:cNvSpPr>
          <p:nvPr>
            <p:ph type="title"/>
          </p:nvPr>
        </p:nvSpPr>
        <p:spPr>
          <a:xfrm>
            <a:off x="406401" y="293"/>
            <a:ext cx="9956800" cy="896277"/>
          </a:xfrm>
        </p:spPr>
        <p:txBody>
          <a:bodyPr/>
          <a:lstStyle/>
          <a:p>
            <a:pPr algn="ctr">
              <a:lnSpc>
                <a:spcPct val="90000"/>
              </a:lnSpc>
              <a:spcBef>
                <a:spcPct val="0"/>
              </a:spcBef>
              <a:spcAft>
                <a:spcPts val="600"/>
              </a:spcAft>
            </a:pPr>
            <a:r>
              <a:rPr lang="en-US" sz="2000" b="1" dirty="0">
                <a:solidFill>
                  <a:srgbClr val="7030A0"/>
                </a:solidFill>
                <a:latin typeface="+mj-lt"/>
                <a:ea typeface="+mj-ea"/>
                <a:cs typeface="+mj-cs"/>
              </a:rPr>
              <a:t>Magnox Contract – FM Supply Chain</a:t>
            </a:r>
          </a:p>
        </p:txBody>
      </p:sp>
      <p:pic>
        <p:nvPicPr>
          <p:cNvPr id="3" name="Picture 2" descr="Logo, company name&#10;&#10;Description automatically generated">
            <a:extLst>
              <a:ext uri="{FF2B5EF4-FFF2-40B4-BE49-F238E27FC236}">
                <a16:creationId xmlns:a16="http://schemas.microsoft.com/office/drawing/2014/main" id="{911A261B-DB6D-6862-F61F-77EC47C1A8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43839" y="5097159"/>
            <a:ext cx="2048161" cy="1105054"/>
          </a:xfrm>
          <a:prstGeom prst="rect">
            <a:avLst/>
          </a:prstGeom>
        </p:spPr>
      </p:pic>
      <p:pic>
        <p:nvPicPr>
          <p:cNvPr id="6" name="Picture 5">
            <a:extLst>
              <a:ext uri="{FF2B5EF4-FFF2-40B4-BE49-F238E27FC236}">
                <a16:creationId xmlns:a16="http://schemas.microsoft.com/office/drawing/2014/main" id="{5B6F0F18-8FBC-1315-073C-6399A27BFF40}"/>
              </a:ext>
            </a:extLst>
          </p:cNvPr>
          <p:cNvPicPr>
            <a:picLocks noChangeAspect="1"/>
          </p:cNvPicPr>
          <p:nvPr/>
        </p:nvPicPr>
        <p:blipFill>
          <a:blip r:embed="rId3"/>
          <a:stretch>
            <a:fillRect/>
          </a:stretch>
        </p:blipFill>
        <p:spPr>
          <a:xfrm>
            <a:off x="501435" y="995023"/>
            <a:ext cx="9621593" cy="4867954"/>
          </a:xfrm>
          <a:prstGeom prst="rect">
            <a:avLst/>
          </a:prstGeom>
        </p:spPr>
      </p:pic>
      <p:sp>
        <p:nvSpPr>
          <p:cNvPr id="2" name="TextBox 1">
            <a:extLst>
              <a:ext uri="{FF2B5EF4-FFF2-40B4-BE49-F238E27FC236}">
                <a16:creationId xmlns:a16="http://schemas.microsoft.com/office/drawing/2014/main" id="{7EDA44B7-3DFC-4416-83E8-DBABAD44E700}"/>
              </a:ext>
            </a:extLst>
          </p:cNvPr>
          <p:cNvSpPr txBox="1"/>
          <p:nvPr/>
        </p:nvSpPr>
        <p:spPr>
          <a:xfrm>
            <a:off x="10041622" y="2575421"/>
            <a:ext cx="1853967" cy="1643527"/>
          </a:xfrm>
          <a:prstGeom prst="rect">
            <a:avLst/>
          </a:prstGeom>
        </p:spPr>
        <p:txBody>
          <a:bodyPr wrap="square" rtlCol="0">
            <a:spAutoFit/>
          </a:bodyPr>
          <a:lstStyle/>
          <a:p>
            <a:pPr fontAlgn="base">
              <a:spcBef>
                <a:spcPct val="20000"/>
              </a:spcBef>
              <a:spcAft>
                <a:spcPct val="0"/>
              </a:spcAft>
              <a:buClr>
                <a:schemeClr val="folHlink"/>
              </a:buClr>
            </a:pPr>
            <a:r>
              <a:rPr lang="en-GB" sz="1400" dirty="0"/>
              <a:t>We are the UK largest FM company, by some significant margins, nearly 2.5 times bigger than closest rival size wise Sodexo</a:t>
            </a:r>
          </a:p>
          <a:p>
            <a:pPr marR="0" algn="l" defTabSz="914400" rtl="0" eaLnBrk="1" fontAlgn="base" latinLnBrk="0" hangingPunct="1">
              <a:lnSpc>
                <a:spcPct val="100000"/>
              </a:lnSpc>
              <a:spcBef>
                <a:spcPct val="20000"/>
              </a:spcBef>
              <a:spcAft>
                <a:spcPct val="0"/>
              </a:spcAft>
              <a:buClr>
                <a:schemeClr val="folHlink"/>
              </a:buClr>
              <a:buSzTx/>
              <a:tabLst/>
            </a:pPr>
            <a:endParaRPr lang="en-GB" sz="1400" kern="0" dirty="0">
              <a:latin typeface="+mn-lt"/>
            </a:endParaRPr>
          </a:p>
        </p:txBody>
      </p:sp>
    </p:spTree>
    <p:extLst>
      <p:ext uri="{BB962C8B-B14F-4D97-AF65-F5344CB8AC3E}">
        <p14:creationId xmlns:p14="http://schemas.microsoft.com/office/powerpoint/2010/main" val="1095216775"/>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FC82FEA-8F86-4874-B368-06BA141D9F07}"/>
              </a:ext>
            </a:extLst>
          </p:cNvPr>
          <p:cNvSpPr>
            <a:spLocks noGrp="1"/>
          </p:cNvSpPr>
          <p:nvPr>
            <p:ph type="title"/>
          </p:nvPr>
        </p:nvSpPr>
        <p:spPr>
          <a:xfrm>
            <a:off x="406401" y="293"/>
            <a:ext cx="9956800" cy="896277"/>
          </a:xfrm>
        </p:spPr>
        <p:txBody>
          <a:bodyPr/>
          <a:lstStyle/>
          <a:p>
            <a:pPr algn="ctr">
              <a:lnSpc>
                <a:spcPct val="90000"/>
              </a:lnSpc>
              <a:spcBef>
                <a:spcPct val="0"/>
              </a:spcBef>
              <a:spcAft>
                <a:spcPts val="600"/>
              </a:spcAft>
            </a:pPr>
            <a:r>
              <a:rPr lang="en-US" sz="2000" b="1" dirty="0">
                <a:solidFill>
                  <a:srgbClr val="7030A0"/>
                </a:solidFill>
                <a:latin typeface="+mj-lt"/>
                <a:ea typeface="+mj-ea"/>
                <a:cs typeface="+mj-cs"/>
              </a:rPr>
              <a:t>Magnox Contract – FM Supply Chain</a:t>
            </a:r>
          </a:p>
        </p:txBody>
      </p:sp>
      <p:pic>
        <p:nvPicPr>
          <p:cNvPr id="3" name="Picture 2" descr="Logo, company name&#10;&#10;Description automatically generated">
            <a:extLst>
              <a:ext uri="{FF2B5EF4-FFF2-40B4-BE49-F238E27FC236}">
                <a16:creationId xmlns:a16="http://schemas.microsoft.com/office/drawing/2014/main" id="{911A261B-DB6D-6862-F61F-77EC47C1A8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43839" y="5097159"/>
            <a:ext cx="2048161" cy="1105054"/>
          </a:xfrm>
          <a:prstGeom prst="rect">
            <a:avLst/>
          </a:prstGeom>
        </p:spPr>
      </p:pic>
      <p:sp>
        <p:nvSpPr>
          <p:cNvPr id="2" name="Title 2">
            <a:extLst>
              <a:ext uri="{FF2B5EF4-FFF2-40B4-BE49-F238E27FC236}">
                <a16:creationId xmlns:a16="http://schemas.microsoft.com/office/drawing/2014/main" id="{C1F56345-C4E4-2D67-0F50-9287BF00CD1B}"/>
              </a:ext>
            </a:extLst>
          </p:cNvPr>
          <p:cNvSpPr txBox="1">
            <a:spLocks/>
          </p:cNvSpPr>
          <p:nvPr/>
        </p:nvSpPr>
        <p:spPr bwMode="auto">
          <a:xfrm>
            <a:off x="406401" y="279402"/>
            <a:ext cx="9956800" cy="896277"/>
          </a:xfrm>
          <a:prstGeom prst="rect">
            <a:avLst/>
          </a:prstGeom>
          <a:noFill/>
          <a:ln w="12700">
            <a:noFill/>
            <a:miter lim="800000"/>
            <a:headEnd/>
            <a:tailEnd/>
          </a:ln>
          <a:effectLst/>
        </p:spPr>
        <p:txBody>
          <a:bodyPr vert="horz" wrap="square" lIns="0" tIns="0" rIns="0" bIns="0" numCol="1" anchor="b" anchorCtr="0" compatLnSpc="1">
            <a:prstTxWarp prst="textNoShape">
              <a:avLst/>
            </a:prstTxWarp>
          </a:bodyPr>
          <a:lstStyle>
            <a:lvl1pPr algn="l" rtl="0" eaLnBrk="1" fontAlgn="base" hangingPunct="1">
              <a:lnSpc>
                <a:spcPct val="80000"/>
              </a:lnSpc>
              <a:spcBef>
                <a:spcPct val="0"/>
              </a:spcBef>
              <a:spcAft>
                <a:spcPct val="0"/>
              </a:spcAft>
              <a:defRPr sz="4800" b="0" i="0" cap="none" baseline="0">
                <a:solidFill>
                  <a:schemeClr val="accent1"/>
                </a:solidFill>
                <a:latin typeface="+mj-lt"/>
                <a:ea typeface="+mj-ea"/>
                <a:cs typeface="Calibri" panose="020F0502020204030204" pitchFamily="34" charset="0"/>
              </a:defRPr>
            </a:lvl1pPr>
            <a:lvl2pPr algn="l" rtl="0" eaLnBrk="1" fontAlgn="base" hangingPunct="1">
              <a:spcBef>
                <a:spcPct val="0"/>
              </a:spcBef>
              <a:spcAft>
                <a:spcPct val="0"/>
              </a:spcAft>
              <a:defRPr sz="3200">
                <a:solidFill>
                  <a:srgbClr val="5F5F5F"/>
                </a:solidFill>
                <a:latin typeface="Univers" pitchFamily="34" charset="0"/>
              </a:defRPr>
            </a:lvl2pPr>
            <a:lvl3pPr algn="l" rtl="0" eaLnBrk="1" fontAlgn="base" hangingPunct="1">
              <a:spcBef>
                <a:spcPct val="0"/>
              </a:spcBef>
              <a:spcAft>
                <a:spcPct val="0"/>
              </a:spcAft>
              <a:defRPr sz="3200">
                <a:solidFill>
                  <a:srgbClr val="5F5F5F"/>
                </a:solidFill>
                <a:latin typeface="Univers" pitchFamily="34" charset="0"/>
              </a:defRPr>
            </a:lvl3pPr>
            <a:lvl4pPr algn="l" rtl="0" eaLnBrk="1" fontAlgn="base" hangingPunct="1">
              <a:spcBef>
                <a:spcPct val="0"/>
              </a:spcBef>
              <a:spcAft>
                <a:spcPct val="0"/>
              </a:spcAft>
              <a:defRPr sz="3200">
                <a:solidFill>
                  <a:srgbClr val="5F5F5F"/>
                </a:solidFill>
                <a:latin typeface="Univers" pitchFamily="34" charset="0"/>
              </a:defRPr>
            </a:lvl4pPr>
            <a:lvl5pPr algn="l" rtl="0" eaLnBrk="1" fontAlgn="base" hangingPunct="1">
              <a:spcBef>
                <a:spcPct val="0"/>
              </a:spcBef>
              <a:spcAft>
                <a:spcPct val="0"/>
              </a:spcAft>
              <a:defRPr sz="3200">
                <a:solidFill>
                  <a:srgbClr val="5F5F5F"/>
                </a:solidFill>
                <a:latin typeface="Univers" pitchFamily="34" charset="0"/>
              </a:defRPr>
            </a:lvl5pPr>
            <a:lvl6pPr marL="457189" algn="l" rtl="0" eaLnBrk="1" fontAlgn="base" hangingPunct="1">
              <a:spcBef>
                <a:spcPct val="0"/>
              </a:spcBef>
              <a:spcAft>
                <a:spcPct val="0"/>
              </a:spcAft>
              <a:defRPr sz="3200">
                <a:solidFill>
                  <a:srgbClr val="5F5F5F"/>
                </a:solidFill>
                <a:latin typeface="Univers" pitchFamily="34" charset="0"/>
              </a:defRPr>
            </a:lvl6pPr>
            <a:lvl7pPr marL="914377" algn="l" rtl="0" eaLnBrk="1" fontAlgn="base" hangingPunct="1">
              <a:spcBef>
                <a:spcPct val="0"/>
              </a:spcBef>
              <a:spcAft>
                <a:spcPct val="0"/>
              </a:spcAft>
              <a:defRPr sz="3200">
                <a:solidFill>
                  <a:srgbClr val="5F5F5F"/>
                </a:solidFill>
                <a:latin typeface="Univers" pitchFamily="34" charset="0"/>
              </a:defRPr>
            </a:lvl7pPr>
            <a:lvl8pPr marL="1371566" algn="l" rtl="0" eaLnBrk="1" fontAlgn="base" hangingPunct="1">
              <a:spcBef>
                <a:spcPct val="0"/>
              </a:spcBef>
              <a:spcAft>
                <a:spcPct val="0"/>
              </a:spcAft>
              <a:defRPr sz="3200">
                <a:solidFill>
                  <a:srgbClr val="5F5F5F"/>
                </a:solidFill>
                <a:latin typeface="Univers" pitchFamily="34" charset="0"/>
              </a:defRPr>
            </a:lvl8pPr>
            <a:lvl9pPr marL="1828754" algn="l" rtl="0" eaLnBrk="1" fontAlgn="base" hangingPunct="1">
              <a:spcBef>
                <a:spcPct val="0"/>
              </a:spcBef>
              <a:spcAft>
                <a:spcPct val="0"/>
              </a:spcAft>
              <a:defRPr sz="3200">
                <a:solidFill>
                  <a:srgbClr val="5F5F5F"/>
                </a:solidFill>
                <a:latin typeface="Univers" pitchFamily="34" charset="0"/>
              </a:defRPr>
            </a:lvl9pPr>
          </a:lstStyle>
          <a:p>
            <a:r>
              <a:rPr lang="en-US" sz="2800" kern="0" dirty="0">
                <a:solidFill>
                  <a:srgbClr val="4F1A6C"/>
                </a:solidFill>
              </a:rPr>
              <a:t>Mitie at a Glance</a:t>
            </a:r>
            <a:endParaRPr lang="en-GB" sz="2800" kern="0" dirty="0">
              <a:solidFill>
                <a:srgbClr val="4F1A6C"/>
              </a:solidFill>
            </a:endParaRPr>
          </a:p>
        </p:txBody>
      </p:sp>
      <p:sp>
        <p:nvSpPr>
          <p:cNvPr id="9" name="Content Placeholder 7">
            <a:extLst>
              <a:ext uri="{FF2B5EF4-FFF2-40B4-BE49-F238E27FC236}">
                <a16:creationId xmlns:a16="http://schemas.microsoft.com/office/drawing/2014/main" id="{7B83AF6A-7DD5-9BD5-B092-4DE1087162AC}"/>
              </a:ext>
            </a:extLst>
          </p:cNvPr>
          <p:cNvSpPr>
            <a:spLocks noGrp="1"/>
          </p:cNvSpPr>
          <p:nvPr>
            <p:ph sz="quarter" idx="18"/>
          </p:nvPr>
        </p:nvSpPr>
        <p:spPr>
          <a:xfrm>
            <a:off x="431800" y="1701801"/>
            <a:ext cx="9690328" cy="4326412"/>
          </a:xfrm>
        </p:spPr>
        <p:txBody>
          <a:bodyPr/>
          <a:lstStyle/>
          <a:p>
            <a:endParaRPr lang="en-GB" dirty="0"/>
          </a:p>
        </p:txBody>
      </p:sp>
      <p:grpSp>
        <p:nvGrpSpPr>
          <p:cNvPr id="10" name="Group 9">
            <a:extLst>
              <a:ext uri="{FF2B5EF4-FFF2-40B4-BE49-F238E27FC236}">
                <a16:creationId xmlns:a16="http://schemas.microsoft.com/office/drawing/2014/main" id="{0A911951-A14E-31F1-0C31-059EA3373280}"/>
              </a:ext>
            </a:extLst>
          </p:cNvPr>
          <p:cNvGrpSpPr/>
          <p:nvPr/>
        </p:nvGrpSpPr>
        <p:grpSpPr>
          <a:xfrm>
            <a:off x="406401" y="1347129"/>
            <a:ext cx="9737438" cy="4855084"/>
            <a:chOff x="335913" y="1052318"/>
            <a:chExt cx="8445433" cy="3573851"/>
          </a:xfrm>
        </p:grpSpPr>
        <p:sp>
          <p:nvSpPr>
            <p:cNvPr id="11" name="Rounded Rectangle 198">
              <a:extLst>
                <a:ext uri="{FF2B5EF4-FFF2-40B4-BE49-F238E27FC236}">
                  <a16:creationId xmlns:a16="http://schemas.microsoft.com/office/drawing/2014/main" id="{9F62E6E1-1C08-B8F4-B113-B8B5EC599A67}"/>
                </a:ext>
              </a:extLst>
            </p:cNvPr>
            <p:cNvSpPr/>
            <p:nvPr/>
          </p:nvSpPr>
          <p:spPr>
            <a:xfrm>
              <a:off x="6998756" y="1422354"/>
              <a:ext cx="548947" cy="311755"/>
            </a:xfrm>
            <a:prstGeom prst="roundRect">
              <a:avLst>
                <a:gd name="adj" fmla="val 4656"/>
              </a:avLst>
            </a:prstGeom>
            <a:solidFill>
              <a:schemeClr val="bg1"/>
            </a:solidFill>
            <a:ln w="19050">
              <a:solidFill>
                <a:srgbClr val="E9EA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66300" rtl="0" eaLnBrk="1" fontAlgn="auto" latinLnBrk="0" hangingPunct="1">
                <a:lnSpc>
                  <a:spcPct val="100000"/>
                </a:lnSpc>
                <a:spcBef>
                  <a:spcPts val="0"/>
                </a:spcBef>
                <a:spcAft>
                  <a:spcPts val="0"/>
                </a:spcAft>
                <a:buClrTx/>
                <a:buSzTx/>
                <a:buFontTx/>
                <a:buNone/>
                <a:tabLst/>
                <a:defRPr/>
              </a:pPr>
              <a:endParaRPr kumimoji="0" lang="en-US" sz="1442" b="0" i="0" u="none" strike="noStrike" kern="1200" cap="none" spc="0" normalizeH="0" baseline="0" noProof="0" dirty="0">
                <a:ln>
                  <a:noFill/>
                </a:ln>
                <a:solidFill>
                  <a:prstClr val="white"/>
                </a:solidFill>
                <a:effectLst/>
                <a:uLnTx/>
                <a:uFillTx/>
                <a:latin typeface="Gill Sans MT" panose="020B0502020104020203"/>
                <a:ea typeface="+mn-ea"/>
                <a:cs typeface="+mn-cs"/>
              </a:endParaRPr>
            </a:p>
          </p:txBody>
        </p:sp>
        <p:sp>
          <p:nvSpPr>
            <p:cNvPr id="12" name="Rounded Rectangle 199">
              <a:extLst>
                <a:ext uri="{FF2B5EF4-FFF2-40B4-BE49-F238E27FC236}">
                  <a16:creationId xmlns:a16="http://schemas.microsoft.com/office/drawing/2014/main" id="{1E9A8F21-63BC-300D-A3FC-C126F0DEC2BE}"/>
                </a:ext>
              </a:extLst>
            </p:cNvPr>
            <p:cNvSpPr/>
            <p:nvPr/>
          </p:nvSpPr>
          <p:spPr>
            <a:xfrm>
              <a:off x="6998756" y="1830449"/>
              <a:ext cx="548947" cy="311755"/>
            </a:xfrm>
            <a:prstGeom prst="roundRect">
              <a:avLst>
                <a:gd name="adj" fmla="val 4656"/>
              </a:avLst>
            </a:prstGeom>
            <a:solidFill>
              <a:schemeClr val="bg1"/>
            </a:solidFill>
            <a:ln w="19050">
              <a:solidFill>
                <a:srgbClr val="E9EA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66300" rtl="0" eaLnBrk="1" fontAlgn="auto" latinLnBrk="0" hangingPunct="1">
                <a:lnSpc>
                  <a:spcPct val="100000"/>
                </a:lnSpc>
                <a:spcBef>
                  <a:spcPts val="0"/>
                </a:spcBef>
                <a:spcAft>
                  <a:spcPts val="0"/>
                </a:spcAft>
                <a:buClrTx/>
                <a:buSzTx/>
                <a:buFontTx/>
                <a:buNone/>
                <a:tabLst/>
                <a:defRPr/>
              </a:pPr>
              <a:endParaRPr kumimoji="0" lang="en-US" sz="1442" b="0" i="0" u="none" strike="noStrike" kern="1200" cap="none" spc="0" normalizeH="0" baseline="0" noProof="0" dirty="0">
                <a:ln>
                  <a:noFill/>
                </a:ln>
                <a:solidFill>
                  <a:prstClr val="white"/>
                </a:solidFill>
                <a:effectLst/>
                <a:uLnTx/>
                <a:uFillTx/>
                <a:latin typeface="Gill Sans MT" panose="020B0502020104020203"/>
                <a:ea typeface="+mn-ea"/>
                <a:cs typeface="+mn-cs"/>
              </a:endParaRPr>
            </a:p>
          </p:txBody>
        </p:sp>
        <p:sp>
          <p:nvSpPr>
            <p:cNvPr id="13" name="Rounded Rectangle 200">
              <a:extLst>
                <a:ext uri="{FF2B5EF4-FFF2-40B4-BE49-F238E27FC236}">
                  <a16:creationId xmlns:a16="http://schemas.microsoft.com/office/drawing/2014/main" id="{AE208922-B7F9-3764-208A-D03E5311AC43}"/>
                </a:ext>
              </a:extLst>
            </p:cNvPr>
            <p:cNvSpPr/>
            <p:nvPr/>
          </p:nvSpPr>
          <p:spPr>
            <a:xfrm>
              <a:off x="6998756" y="2238544"/>
              <a:ext cx="548947" cy="311755"/>
            </a:xfrm>
            <a:prstGeom prst="roundRect">
              <a:avLst>
                <a:gd name="adj" fmla="val 4656"/>
              </a:avLst>
            </a:prstGeom>
            <a:solidFill>
              <a:schemeClr val="bg1"/>
            </a:solidFill>
            <a:ln w="19050">
              <a:solidFill>
                <a:srgbClr val="E9EA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66300" rtl="0" eaLnBrk="1" fontAlgn="auto" latinLnBrk="0" hangingPunct="1">
                <a:lnSpc>
                  <a:spcPct val="100000"/>
                </a:lnSpc>
                <a:spcBef>
                  <a:spcPts val="0"/>
                </a:spcBef>
                <a:spcAft>
                  <a:spcPts val="0"/>
                </a:spcAft>
                <a:buClrTx/>
                <a:buSzTx/>
                <a:buFontTx/>
                <a:buNone/>
                <a:tabLst/>
                <a:defRPr/>
              </a:pPr>
              <a:endParaRPr kumimoji="0" lang="en-US" sz="1442" b="0" i="0" u="none" strike="noStrike" kern="1200" cap="none" spc="0" normalizeH="0" baseline="0" noProof="0" dirty="0">
                <a:ln>
                  <a:noFill/>
                </a:ln>
                <a:solidFill>
                  <a:prstClr val="white"/>
                </a:solidFill>
                <a:effectLst/>
                <a:uLnTx/>
                <a:uFillTx/>
                <a:latin typeface="Gill Sans MT" panose="020B0502020104020203"/>
                <a:ea typeface="+mn-ea"/>
                <a:cs typeface="+mn-cs"/>
              </a:endParaRPr>
            </a:p>
          </p:txBody>
        </p:sp>
        <p:sp>
          <p:nvSpPr>
            <p:cNvPr id="14" name="Rounded Rectangle 201">
              <a:extLst>
                <a:ext uri="{FF2B5EF4-FFF2-40B4-BE49-F238E27FC236}">
                  <a16:creationId xmlns:a16="http://schemas.microsoft.com/office/drawing/2014/main" id="{BE2BC84C-016B-D016-CABA-D9847736AB93}"/>
                </a:ext>
              </a:extLst>
            </p:cNvPr>
            <p:cNvSpPr/>
            <p:nvPr/>
          </p:nvSpPr>
          <p:spPr>
            <a:xfrm>
              <a:off x="6998756" y="2646639"/>
              <a:ext cx="548947" cy="311755"/>
            </a:xfrm>
            <a:prstGeom prst="roundRect">
              <a:avLst>
                <a:gd name="adj" fmla="val 4656"/>
              </a:avLst>
            </a:prstGeom>
            <a:solidFill>
              <a:schemeClr val="bg1"/>
            </a:solidFill>
            <a:ln w="19050">
              <a:solidFill>
                <a:srgbClr val="E9EA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66300" rtl="0" eaLnBrk="1" fontAlgn="auto" latinLnBrk="0" hangingPunct="1">
                <a:lnSpc>
                  <a:spcPct val="100000"/>
                </a:lnSpc>
                <a:spcBef>
                  <a:spcPts val="0"/>
                </a:spcBef>
                <a:spcAft>
                  <a:spcPts val="0"/>
                </a:spcAft>
                <a:buClrTx/>
                <a:buSzTx/>
                <a:buFontTx/>
                <a:buNone/>
                <a:tabLst/>
                <a:defRPr/>
              </a:pPr>
              <a:endParaRPr kumimoji="0" lang="en-US" sz="1442" b="0" i="0" u="none" strike="noStrike" kern="1200" cap="none" spc="0" normalizeH="0" baseline="0" noProof="0" dirty="0">
                <a:ln>
                  <a:noFill/>
                </a:ln>
                <a:solidFill>
                  <a:prstClr val="white"/>
                </a:solidFill>
                <a:effectLst/>
                <a:uLnTx/>
                <a:uFillTx/>
                <a:latin typeface="Gill Sans MT" panose="020B0502020104020203"/>
                <a:ea typeface="+mn-ea"/>
                <a:cs typeface="+mn-cs"/>
              </a:endParaRPr>
            </a:p>
          </p:txBody>
        </p:sp>
        <p:sp>
          <p:nvSpPr>
            <p:cNvPr id="15" name="Rounded Rectangle 202">
              <a:extLst>
                <a:ext uri="{FF2B5EF4-FFF2-40B4-BE49-F238E27FC236}">
                  <a16:creationId xmlns:a16="http://schemas.microsoft.com/office/drawing/2014/main" id="{A9656D92-891F-E31A-5BC3-03308E38D016}"/>
                </a:ext>
              </a:extLst>
            </p:cNvPr>
            <p:cNvSpPr/>
            <p:nvPr/>
          </p:nvSpPr>
          <p:spPr>
            <a:xfrm>
              <a:off x="6998756" y="3054734"/>
              <a:ext cx="548947" cy="311755"/>
            </a:xfrm>
            <a:prstGeom prst="roundRect">
              <a:avLst>
                <a:gd name="adj" fmla="val 4656"/>
              </a:avLst>
            </a:prstGeom>
            <a:solidFill>
              <a:schemeClr val="bg1"/>
            </a:solidFill>
            <a:ln w="19050">
              <a:solidFill>
                <a:srgbClr val="E9EA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66300" rtl="0" eaLnBrk="1" fontAlgn="auto" latinLnBrk="0" hangingPunct="1">
                <a:lnSpc>
                  <a:spcPct val="100000"/>
                </a:lnSpc>
                <a:spcBef>
                  <a:spcPts val="0"/>
                </a:spcBef>
                <a:spcAft>
                  <a:spcPts val="0"/>
                </a:spcAft>
                <a:buClrTx/>
                <a:buSzTx/>
                <a:buFontTx/>
                <a:buNone/>
                <a:tabLst/>
                <a:defRPr/>
              </a:pPr>
              <a:endParaRPr kumimoji="0" lang="en-US" sz="1442" b="0" i="0" u="none" strike="noStrike" kern="1200" cap="none" spc="0" normalizeH="0" baseline="0" noProof="0" dirty="0">
                <a:ln>
                  <a:noFill/>
                </a:ln>
                <a:solidFill>
                  <a:prstClr val="white"/>
                </a:solidFill>
                <a:effectLst/>
                <a:uLnTx/>
                <a:uFillTx/>
                <a:latin typeface="Gill Sans MT" panose="020B0502020104020203"/>
                <a:ea typeface="+mn-ea"/>
                <a:cs typeface="+mn-cs"/>
              </a:endParaRPr>
            </a:p>
          </p:txBody>
        </p:sp>
        <p:sp>
          <p:nvSpPr>
            <p:cNvPr id="16" name="Rounded Rectangle 203">
              <a:extLst>
                <a:ext uri="{FF2B5EF4-FFF2-40B4-BE49-F238E27FC236}">
                  <a16:creationId xmlns:a16="http://schemas.microsoft.com/office/drawing/2014/main" id="{612602CC-1ADB-522E-AEE2-58762CE7B5A2}"/>
                </a:ext>
              </a:extLst>
            </p:cNvPr>
            <p:cNvSpPr/>
            <p:nvPr/>
          </p:nvSpPr>
          <p:spPr>
            <a:xfrm>
              <a:off x="6998756" y="3462829"/>
              <a:ext cx="548947" cy="311755"/>
            </a:xfrm>
            <a:prstGeom prst="roundRect">
              <a:avLst>
                <a:gd name="adj" fmla="val 4656"/>
              </a:avLst>
            </a:prstGeom>
            <a:solidFill>
              <a:schemeClr val="bg1"/>
            </a:solidFill>
            <a:ln w="19050">
              <a:solidFill>
                <a:srgbClr val="E9EA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66300" rtl="0" eaLnBrk="1" fontAlgn="auto" latinLnBrk="0" hangingPunct="1">
                <a:lnSpc>
                  <a:spcPct val="100000"/>
                </a:lnSpc>
                <a:spcBef>
                  <a:spcPts val="0"/>
                </a:spcBef>
                <a:spcAft>
                  <a:spcPts val="0"/>
                </a:spcAft>
                <a:buClrTx/>
                <a:buSzTx/>
                <a:buFontTx/>
                <a:buNone/>
                <a:tabLst/>
                <a:defRPr/>
              </a:pPr>
              <a:endParaRPr kumimoji="0" lang="en-US" sz="1442" b="0" i="0" u="none" strike="noStrike" kern="1200" cap="none" spc="0" normalizeH="0" baseline="0" noProof="0" dirty="0">
                <a:ln>
                  <a:noFill/>
                </a:ln>
                <a:solidFill>
                  <a:prstClr val="white"/>
                </a:solidFill>
                <a:effectLst/>
                <a:uLnTx/>
                <a:uFillTx/>
                <a:latin typeface="Gill Sans MT" panose="020B0502020104020203"/>
                <a:ea typeface="+mn-ea"/>
                <a:cs typeface="+mn-cs"/>
              </a:endParaRPr>
            </a:p>
          </p:txBody>
        </p:sp>
        <p:sp>
          <p:nvSpPr>
            <p:cNvPr id="17" name="Rounded Rectangle 204">
              <a:extLst>
                <a:ext uri="{FF2B5EF4-FFF2-40B4-BE49-F238E27FC236}">
                  <a16:creationId xmlns:a16="http://schemas.microsoft.com/office/drawing/2014/main" id="{8E392690-79FE-DF64-610B-D17CDC762DDD}"/>
                </a:ext>
              </a:extLst>
            </p:cNvPr>
            <p:cNvSpPr/>
            <p:nvPr/>
          </p:nvSpPr>
          <p:spPr>
            <a:xfrm>
              <a:off x="6998756" y="3870924"/>
              <a:ext cx="548947" cy="311755"/>
            </a:xfrm>
            <a:prstGeom prst="roundRect">
              <a:avLst>
                <a:gd name="adj" fmla="val 4656"/>
              </a:avLst>
            </a:prstGeom>
            <a:solidFill>
              <a:schemeClr val="bg1"/>
            </a:solidFill>
            <a:ln w="19050">
              <a:solidFill>
                <a:srgbClr val="E9EA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66300" rtl="0" eaLnBrk="1" fontAlgn="auto" latinLnBrk="0" hangingPunct="1">
                <a:lnSpc>
                  <a:spcPct val="100000"/>
                </a:lnSpc>
                <a:spcBef>
                  <a:spcPts val="0"/>
                </a:spcBef>
                <a:spcAft>
                  <a:spcPts val="0"/>
                </a:spcAft>
                <a:buClrTx/>
                <a:buSzTx/>
                <a:buFontTx/>
                <a:buNone/>
                <a:tabLst/>
                <a:defRPr/>
              </a:pPr>
              <a:endParaRPr kumimoji="0" lang="en-US" sz="1442" b="0" i="0" u="none" strike="noStrike" kern="1200" cap="none" spc="0" normalizeH="0" baseline="0" noProof="0" dirty="0">
                <a:ln>
                  <a:noFill/>
                </a:ln>
                <a:solidFill>
                  <a:prstClr val="white"/>
                </a:solidFill>
                <a:effectLst/>
                <a:uLnTx/>
                <a:uFillTx/>
                <a:latin typeface="Gill Sans MT" panose="020B0502020104020203"/>
                <a:ea typeface="+mn-ea"/>
                <a:cs typeface="+mn-cs"/>
              </a:endParaRPr>
            </a:p>
          </p:txBody>
        </p:sp>
        <p:sp>
          <p:nvSpPr>
            <p:cNvPr id="18" name="Rounded Rectangle 205">
              <a:extLst>
                <a:ext uri="{FF2B5EF4-FFF2-40B4-BE49-F238E27FC236}">
                  <a16:creationId xmlns:a16="http://schemas.microsoft.com/office/drawing/2014/main" id="{EB6135E7-28FB-2C2A-15E8-0A926B76B9B5}"/>
                </a:ext>
              </a:extLst>
            </p:cNvPr>
            <p:cNvSpPr/>
            <p:nvPr/>
          </p:nvSpPr>
          <p:spPr>
            <a:xfrm>
              <a:off x="7324502" y="4279020"/>
              <a:ext cx="548947" cy="311755"/>
            </a:xfrm>
            <a:prstGeom prst="roundRect">
              <a:avLst>
                <a:gd name="adj" fmla="val 4656"/>
              </a:avLst>
            </a:prstGeom>
            <a:solidFill>
              <a:schemeClr val="bg1"/>
            </a:solidFill>
            <a:ln w="19050">
              <a:solidFill>
                <a:srgbClr val="E9EA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66300" rtl="0" eaLnBrk="1" fontAlgn="auto" latinLnBrk="0" hangingPunct="1">
                <a:lnSpc>
                  <a:spcPct val="100000"/>
                </a:lnSpc>
                <a:spcBef>
                  <a:spcPts val="0"/>
                </a:spcBef>
                <a:spcAft>
                  <a:spcPts val="0"/>
                </a:spcAft>
                <a:buClrTx/>
                <a:buSzTx/>
                <a:buFontTx/>
                <a:buNone/>
                <a:tabLst/>
                <a:defRPr/>
              </a:pPr>
              <a:endParaRPr kumimoji="0" lang="en-US" sz="1442" b="0" i="0" u="none" strike="noStrike" kern="1200" cap="none" spc="0" normalizeH="0" baseline="0" noProof="0" dirty="0">
                <a:ln>
                  <a:noFill/>
                </a:ln>
                <a:solidFill>
                  <a:prstClr val="white"/>
                </a:solidFill>
                <a:effectLst/>
                <a:uLnTx/>
                <a:uFillTx/>
                <a:latin typeface="Gill Sans MT" panose="020B0502020104020203"/>
                <a:ea typeface="+mn-ea"/>
                <a:cs typeface="+mn-cs"/>
              </a:endParaRPr>
            </a:p>
          </p:txBody>
        </p:sp>
        <p:sp>
          <p:nvSpPr>
            <p:cNvPr id="19" name="Rounded Rectangle 206">
              <a:extLst>
                <a:ext uri="{FF2B5EF4-FFF2-40B4-BE49-F238E27FC236}">
                  <a16:creationId xmlns:a16="http://schemas.microsoft.com/office/drawing/2014/main" id="{7E87665B-B450-A4EF-CFBF-F3C1E2B1E973}"/>
                </a:ext>
              </a:extLst>
            </p:cNvPr>
            <p:cNvSpPr/>
            <p:nvPr/>
          </p:nvSpPr>
          <p:spPr>
            <a:xfrm>
              <a:off x="7615578" y="1422354"/>
              <a:ext cx="548947" cy="311755"/>
            </a:xfrm>
            <a:prstGeom prst="roundRect">
              <a:avLst>
                <a:gd name="adj" fmla="val 4656"/>
              </a:avLst>
            </a:prstGeom>
            <a:solidFill>
              <a:schemeClr val="bg1"/>
            </a:solidFill>
            <a:ln w="19050">
              <a:solidFill>
                <a:srgbClr val="E9EA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66300" rtl="0" eaLnBrk="1" fontAlgn="auto" latinLnBrk="0" hangingPunct="1">
                <a:lnSpc>
                  <a:spcPct val="100000"/>
                </a:lnSpc>
                <a:spcBef>
                  <a:spcPts val="0"/>
                </a:spcBef>
                <a:spcAft>
                  <a:spcPts val="0"/>
                </a:spcAft>
                <a:buClrTx/>
                <a:buSzTx/>
                <a:buFontTx/>
                <a:buNone/>
                <a:tabLst/>
                <a:defRPr/>
              </a:pPr>
              <a:endParaRPr kumimoji="0" lang="en-US" sz="1442" b="0" i="0" u="none" strike="noStrike" kern="1200" cap="none" spc="0" normalizeH="0" baseline="0" noProof="0" dirty="0">
                <a:ln>
                  <a:noFill/>
                </a:ln>
                <a:solidFill>
                  <a:prstClr val="white"/>
                </a:solidFill>
                <a:effectLst/>
                <a:uLnTx/>
                <a:uFillTx/>
                <a:latin typeface="Gill Sans MT" panose="020B0502020104020203"/>
                <a:ea typeface="+mn-ea"/>
                <a:cs typeface="+mn-cs"/>
              </a:endParaRPr>
            </a:p>
          </p:txBody>
        </p:sp>
        <p:sp>
          <p:nvSpPr>
            <p:cNvPr id="20" name="Rounded Rectangle 207">
              <a:extLst>
                <a:ext uri="{FF2B5EF4-FFF2-40B4-BE49-F238E27FC236}">
                  <a16:creationId xmlns:a16="http://schemas.microsoft.com/office/drawing/2014/main" id="{3523FA6C-8169-B97D-E9F7-F46FD6A13735}"/>
                </a:ext>
              </a:extLst>
            </p:cNvPr>
            <p:cNvSpPr/>
            <p:nvPr/>
          </p:nvSpPr>
          <p:spPr>
            <a:xfrm>
              <a:off x="7615578" y="1830449"/>
              <a:ext cx="548947" cy="311755"/>
            </a:xfrm>
            <a:prstGeom prst="roundRect">
              <a:avLst>
                <a:gd name="adj" fmla="val 4656"/>
              </a:avLst>
            </a:prstGeom>
            <a:solidFill>
              <a:schemeClr val="bg1"/>
            </a:solidFill>
            <a:ln w="19050">
              <a:solidFill>
                <a:srgbClr val="E9EA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66300" rtl="0" eaLnBrk="1" fontAlgn="auto" latinLnBrk="0" hangingPunct="1">
                <a:lnSpc>
                  <a:spcPct val="100000"/>
                </a:lnSpc>
                <a:spcBef>
                  <a:spcPts val="0"/>
                </a:spcBef>
                <a:spcAft>
                  <a:spcPts val="0"/>
                </a:spcAft>
                <a:buClrTx/>
                <a:buSzTx/>
                <a:buFontTx/>
                <a:buNone/>
                <a:tabLst/>
                <a:defRPr/>
              </a:pPr>
              <a:endParaRPr kumimoji="0" lang="en-US" sz="1442" b="0" i="0" u="none" strike="noStrike" kern="1200" cap="none" spc="0" normalizeH="0" baseline="0" noProof="0" dirty="0">
                <a:ln>
                  <a:noFill/>
                </a:ln>
                <a:solidFill>
                  <a:prstClr val="white"/>
                </a:solidFill>
                <a:effectLst/>
                <a:uLnTx/>
                <a:uFillTx/>
                <a:latin typeface="Gill Sans MT" panose="020B0502020104020203"/>
                <a:ea typeface="+mn-ea"/>
                <a:cs typeface="+mn-cs"/>
              </a:endParaRPr>
            </a:p>
          </p:txBody>
        </p:sp>
        <p:sp>
          <p:nvSpPr>
            <p:cNvPr id="21" name="Rounded Rectangle 208">
              <a:extLst>
                <a:ext uri="{FF2B5EF4-FFF2-40B4-BE49-F238E27FC236}">
                  <a16:creationId xmlns:a16="http://schemas.microsoft.com/office/drawing/2014/main" id="{40D1C6BA-7509-C935-0C6A-C27ED6DF847C}"/>
                </a:ext>
              </a:extLst>
            </p:cNvPr>
            <p:cNvSpPr/>
            <p:nvPr/>
          </p:nvSpPr>
          <p:spPr>
            <a:xfrm>
              <a:off x="7615578" y="2238544"/>
              <a:ext cx="548947" cy="311755"/>
            </a:xfrm>
            <a:prstGeom prst="roundRect">
              <a:avLst>
                <a:gd name="adj" fmla="val 4656"/>
              </a:avLst>
            </a:prstGeom>
            <a:solidFill>
              <a:schemeClr val="bg1"/>
            </a:solidFill>
            <a:ln w="19050">
              <a:solidFill>
                <a:srgbClr val="E9EA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66300" rtl="0" eaLnBrk="1" fontAlgn="auto" latinLnBrk="0" hangingPunct="1">
                <a:lnSpc>
                  <a:spcPct val="100000"/>
                </a:lnSpc>
                <a:spcBef>
                  <a:spcPts val="0"/>
                </a:spcBef>
                <a:spcAft>
                  <a:spcPts val="0"/>
                </a:spcAft>
                <a:buClrTx/>
                <a:buSzTx/>
                <a:buFontTx/>
                <a:buNone/>
                <a:tabLst/>
                <a:defRPr/>
              </a:pPr>
              <a:endParaRPr kumimoji="0" lang="en-US" sz="1442" b="0" i="0" u="none" strike="noStrike" kern="1200" cap="none" spc="0" normalizeH="0" baseline="0" noProof="0" dirty="0">
                <a:ln>
                  <a:noFill/>
                </a:ln>
                <a:solidFill>
                  <a:prstClr val="white"/>
                </a:solidFill>
                <a:effectLst/>
                <a:uLnTx/>
                <a:uFillTx/>
                <a:latin typeface="Gill Sans MT" panose="020B0502020104020203"/>
                <a:ea typeface="+mn-ea"/>
                <a:cs typeface="+mn-cs"/>
              </a:endParaRPr>
            </a:p>
          </p:txBody>
        </p:sp>
        <p:sp>
          <p:nvSpPr>
            <p:cNvPr id="22" name="Rounded Rectangle 209">
              <a:extLst>
                <a:ext uri="{FF2B5EF4-FFF2-40B4-BE49-F238E27FC236}">
                  <a16:creationId xmlns:a16="http://schemas.microsoft.com/office/drawing/2014/main" id="{D2DA87D6-19F4-1332-D6FB-C18A3FE96845}"/>
                </a:ext>
              </a:extLst>
            </p:cNvPr>
            <p:cNvSpPr/>
            <p:nvPr/>
          </p:nvSpPr>
          <p:spPr>
            <a:xfrm>
              <a:off x="7615578" y="2646639"/>
              <a:ext cx="548947" cy="311755"/>
            </a:xfrm>
            <a:prstGeom prst="roundRect">
              <a:avLst>
                <a:gd name="adj" fmla="val 4656"/>
              </a:avLst>
            </a:prstGeom>
            <a:solidFill>
              <a:schemeClr val="bg1"/>
            </a:solidFill>
            <a:ln w="19050">
              <a:solidFill>
                <a:srgbClr val="E9EA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66300" rtl="0" eaLnBrk="1" fontAlgn="auto" latinLnBrk="0" hangingPunct="1">
                <a:lnSpc>
                  <a:spcPct val="100000"/>
                </a:lnSpc>
                <a:spcBef>
                  <a:spcPts val="0"/>
                </a:spcBef>
                <a:spcAft>
                  <a:spcPts val="0"/>
                </a:spcAft>
                <a:buClrTx/>
                <a:buSzTx/>
                <a:buFontTx/>
                <a:buNone/>
                <a:tabLst/>
                <a:defRPr/>
              </a:pPr>
              <a:endParaRPr kumimoji="0" lang="en-US" sz="1442" b="0" i="0" u="none" strike="noStrike" kern="1200" cap="none" spc="0" normalizeH="0" baseline="0" noProof="0" dirty="0">
                <a:ln>
                  <a:noFill/>
                </a:ln>
                <a:solidFill>
                  <a:prstClr val="white"/>
                </a:solidFill>
                <a:effectLst/>
                <a:uLnTx/>
                <a:uFillTx/>
                <a:latin typeface="Gill Sans MT" panose="020B0502020104020203"/>
                <a:ea typeface="+mn-ea"/>
                <a:cs typeface="+mn-cs"/>
              </a:endParaRPr>
            </a:p>
          </p:txBody>
        </p:sp>
        <p:sp>
          <p:nvSpPr>
            <p:cNvPr id="23" name="Rounded Rectangle 210">
              <a:extLst>
                <a:ext uri="{FF2B5EF4-FFF2-40B4-BE49-F238E27FC236}">
                  <a16:creationId xmlns:a16="http://schemas.microsoft.com/office/drawing/2014/main" id="{815E2A0D-06B6-A06A-CC0A-65D020B25B29}"/>
                </a:ext>
              </a:extLst>
            </p:cNvPr>
            <p:cNvSpPr/>
            <p:nvPr/>
          </p:nvSpPr>
          <p:spPr>
            <a:xfrm>
              <a:off x="7615578" y="3054734"/>
              <a:ext cx="548947" cy="311755"/>
            </a:xfrm>
            <a:prstGeom prst="roundRect">
              <a:avLst>
                <a:gd name="adj" fmla="val 4656"/>
              </a:avLst>
            </a:prstGeom>
            <a:solidFill>
              <a:schemeClr val="bg1"/>
            </a:solidFill>
            <a:ln w="19050">
              <a:solidFill>
                <a:srgbClr val="E9EA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66300" rtl="0" eaLnBrk="1" fontAlgn="auto" latinLnBrk="0" hangingPunct="1">
                <a:lnSpc>
                  <a:spcPct val="100000"/>
                </a:lnSpc>
                <a:spcBef>
                  <a:spcPts val="0"/>
                </a:spcBef>
                <a:spcAft>
                  <a:spcPts val="0"/>
                </a:spcAft>
                <a:buClrTx/>
                <a:buSzTx/>
                <a:buFontTx/>
                <a:buNone/>
                <a:tabLst/>
                <a:defRPr/>
              </a:pPr>
              <a:endParaRPr kumimoji="0" lang="en-US" sz="1442" b="0" i="0" u="none" strike="noStrike" kern="1200" cap="none" spc="0" normalizeH="0" baseline="0" noProof="0" dirty="0">
                <a:ln>
                  <a:noFill/>
                </a:ln>
                <a:solidFill>
                  <a:prstClr val="white"/>
                </a:solidFill>
                <a:effectLst/>
                <a:uLnTx/>
                <a:uFillTx/>
                <a:latin typeface="Gill Sans MT" panose="020B0502020104020203"/>
                <a:ea typeface="+mn-ea"/>
                <a:cs typeface="+mn-cs"/>
              </a:endParaRPr>
            </a:p>
          </p:txBody>
        </p:sp>
        <p:sp>
          <p:nvSpPr>
            <p:cNvPr id="24" name="Rounded Rectangle 211">
              <a:extLst>
                <a:ext uri="{FF2B5EF4-FFF2-40B4-BE49-F238E27FC236}">
                  <a16:creationId xmlns:a16="http://schemas.microsoft.com/office/drawing/2014/main" id="{6F4135CB-A687-6FAB-1526-CA6BB05F748B}"/>
                </a:ext>
              </a:extLst>
            </p:cNvPr>
            <p:cNvSpPr/>
            <p:nvPr/>
          </p:nvSpPr>
          <p:spPr>
            <a:xfrm>
              <a:off x="7615578" y="3462829"/>
              <a:ext cx="548947" cy="311755"/>
            </a:xfrm>
            <a:prstGeom prst="roundRect">
              <a:avLst>
                <a:gd name="adj" fmla="val 4656"/>
              </a:avLst>
            </a:prstGeom>
            <a:solidFill>
              <a:schemeClr val="bg1"/>
            </a:solidFill>
            <a:ln w="19050">
              <a:solidFill>
                <a:srgbClr val="E9EA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66300" rtl="0" eaLnBrk="1" fontAlgn="auto" latinLnBrk="0" hangingPunct="1">
                <a:lnSpc>
                  <a:spcPct val="100000"/>
                </a:lnSpc>
                <a:spcBef>
                  <a:spcPts val="0"/>
                </a:spcBef>
                <a:spcAft>
                  <a:spcPts val="0"/>
                </a:spcAft>
                <a:buClrTx/>
                <a:buSzTx/>
                <a:buFontTx/>
                <a:buNone/>
                <a:tabLst/>
                <a:defRPr/>
              </a:pPr>
              <a:endParaRPr kumimoji="0" lang="en-US" sz="1442" b="0" i="0" u="none" strike="noStrike" kern="1200" cap="none" spc="0" normalizeH="0" baseline="0" noProof="0" dirty="0">
                <a:ln>
                  <a:noFill/>
                </a:ln>
                <a:solidFill>
                  <a:prstClr val="white"/>
                </a:solidFill>
                <a:effectLst/>
                <a:uLnTx/>
                <a:uFillTx/>
                <a:latin typeface="Gill Sans MT" panose="020B0502020104020203"/>
                <a:ea typeface="+mn-ea"/>
                <a:cs typeface="+mn-cs"/>
              </a:endParaRPr>
            </a:p>
          </p:txBody>
        </p:sp>
        <p:sp>
          <p:nvSpPr>
            <p:cNvPr id="25" name="Rounded Rectangle 212">
              <a:extLst>
                <a:ext uri="{FF2B5EF4-FFF2-40B4-BE49-F238E27FC236}">
                  <a16:creationId xmlns:a16="http://schemas.microsoft.com/office/drawing/2014/main" id="{A2A5ADAE-5168-DBD5-D8E1-81AD5EA337D6}"/>
                </a:ext>
              </a:extLst>
            </p:cNvPr>
            <p:cNvSpPr/>
            <p:nvPr/>
          </p:nvSpPr>
          <p:spPr>
            <a:xfrm>
              <a:off x="7615578" y="3870924"/>
              <a:ext cx="548947" cy="311755"/>
            </a:xfrm>
            <a:prstGeom prst="roundRect">
              <a:avLst>
                <a:gd name="adj" fmla="val 4656"/>
              </a:avLst>
            </a:prstGeom>
            <a:solidFill>
              <a:schemeClr val="bg1"/>
            </a:solidFill>
            <a:ln w="19050">
              <a:solidFill>
                <a:srgbClr val="E9EA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66300" rtl="0" eaLnBrk="1" fontAlgn="auto" latinLnBrk="0" hangingPunct="1">
                <a:lnSpc>
                  <a:spcPct val="100000"/>
                </a:lnSpc>
                <a:spcBef>
                  <a:spcPts val="0"/>
                </a:spcBef>
                <a:spcAft>
                  <a:spcPts val="0"/>
                </a:spcAft>
                <a:buClrTx/>
                <a:buSzTx/>
                <a:buFontTx/>
                <a:buNone/>
                <a:tabLst/>
                <a:defRPr/>
              </a:pPr>
              <a:endParaRPr kumimoji="0" lang="en-US" sz="1442" b="0" i="0" u="none" strike="noStrike" kern="1200" cap="none" spc="0" normalizeH="0" baseline="0" noProof="0" dirty="0">
                <a:ln>
                  <a:noFill/>
                </a:ln>
                <a:solidFill>
                  <a:prstClr val="white"/>
                </a:solidFill>
                <a:effectLst/>
                <a:uLnTx/>
                <a:uFillTx/>
                <a:latin typeface="Gill Sans MT" panose="020B0502020104020203"/>
                <a:ea typeface="+mn-ea"/>
                <a:cs typeface="+mn-cs"/>
              </a:endParaRPr>
            </a:p>
          </p:txBody>
        </p:sp>
        <p:sp>
          <p:nvSpPr>
            <p:cNvPr id="26" name="Rounded Rectangle 213">
              <a:extLst>
                <a:ext uri="{FF2B5EF4-FFF2-40B4-BE49-F238E27FC236}">
                  <a16:creationId xmlns:a16="http://schemas.microsoft.com/office/drawing/2014/main" id="{36AA20D3-262E-5D9C-BB73-08244FF55492}"/>
                </a:ext>
              </a:extLst>
            </p:cNvPr>
            <p:cNvSpPr/>
            <p:nvPr/>
          </p:nvSpPr>
          <p:spPr>
            <a:xfrm>
              <a:off x="7941324" y="4279020"/>
              <a:ext cx="548947" cy="311755"/>
            </a:xfrm>
            <a:prstGeom prst="roundRect">
              <a:avLst>
                <a:gd name="adj" fmla="val 4656"/>
              </a:avLst>
            </a:prstGeom>
            <a:solidFill>
              <a:schemeClr val="bg1"/>
            </a:solidFill>
            <a:ln w="19050">
              <a:solidFill>
                <a:srgbClr val="E9EA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66300" rtl="0" eaLnBrk="1" fontAlgn="auto" latinLnBrk="0" hangingPunct="1">
                <a:lnSpc>
                  <a:spcPct val="100000"/>
                </a:lnSpc>
                <a:spcBef>
                  <a:spcPts val="0"/>
                </a:spcBef>
                <a:spcAft>
                  <a:spcPts val="0"/>
                </a:spcAft>
                <a:buClrTx/>
                <a:buSzTx/>
                <a:buFontTx/>
                <a:buNone/>
                <a:tabLst/>
                <a:defRPr/>
              </a:pPr>
              <a:endParaRPr kumimoji="0" lang="en-US" sz="1442" b="0" i="0" u="none" strike="noStrike" kern="1200" cap="none" spc="0" normalizeH="0" baseline="0" noProof="0" dirty="0">
                <a:ln>
                  <a:noFill/>
                </a:ln>
                <a:solidFill>
                  <a:prstClr val="white"/>
                </a:solidFill>
                <a:effectLst/>
                <a:uLnTx/>
                <a:uFillTx/>
                <a:latin typeface="Gill Sans MT" panose="020B0502020104020203"/>
                <a:ea typeface="+mn-ea"/>
                <a:cs typeface="+mn-cs"/>
              </a:endParaRPr>
            </a:p>
          </p:txBody>
        </p:sp>
        <p:grpSp>
          <p:nvGrpSpPr>
            <p:cNvPr id="27" name="Group 26">
              <a:extLst>
                <a:ext uri="{FF2B5EF4-FFF2-40B4-BE49-F238E27FC236}">
                  <a16:creationId xmlns:a16="http://schemas.microsoft.com/office/drawing/2014/main" id="{7DC83E1A-5E13-14D7-5B94-336D77DCD73D}"/>
                </a:ext>
              </a:extLst>
            </p:cNvPr>
            <p:cNvGrpSpPr/>
            <p:nvPr/>
          </p:nvGrpSpPr>
          <p:grpSpPr>
            <a:xfrm>
              <a:off x="8232399" y="1422354"/>
              <a:ext cx="548947" cy="2760322"/>
              <a:chOff x="6998754" y="1422353"/>
              <a:chExt cx="605880" cy="2760325"/>
            </a:xfrm>
          </p:grpSpPr>
          <p:sp>
            <p:nvSpPr>
              <p:cNvPr id="120" name="Rounded Rectangle 215">
                <a:extLst>
                  <a:ext uri="{FF2B5EF4-FFF2-40B4-BE49-F238E27FC236}">
                    <a16:creationId xmlns:a16="http://schemas.microsoft.com/office/drawing/2014/main" id="{34CF952D-8BFA-4BF2-4F53-3169CFF1712C}"/>
                  </a:ext>
                </a:extLst>
              </p:cNvPr>
              <p:cNvSpPr/>
              <p:nvPr/>
            </p:nvSpPr>
            <p:spPr>
              <a:xfrm>
                <a:off x="6998754" y="1422353"/>
                <a:ext cx="605880" cy="311755"/>
              </a:xfrm>
              <a:prstGeom prst="roundRect">
                <a:avLst>
                  <a:gd name="adj" fmla="val 4656"/>
                </a:avLst>
              </a:prstGeom>
              <a:solidFill>
                <a:schemeClr val="bg1"/>
              </a:solidFill>
              <a:ln w="19050">
                <a:solidFill>
                  <a:srgbClr val="E9EA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66300" rtl="0" eaLnBrk="1" fontAlgn="auto" latinLnBrk="0" hangingPunct="1">
                  <a:lnSpc>
                    <a:spcPct val="100000"/>
                  </a:lnSpc>
                  <a:spcBef>
                    <a:spcPts val="0"/>
                  </a:spcBef>
                  <a:spcAft>
                    <a:spcPts val="0"/>
                  </a:spcAft>
                  <a:buClrTx/>
                  <a:buSzTx/>
                  <a:buFontTx/>
                  <a:buNone/>
                  <a:tabLst/>
                  <a:defRPr/>
                </a:pPr>
                <a:endParaRPr kumimoji="0" lang="en-US" sz="1442" b="0" i="0" u="none" strike="noStrike" kern="1200" cap="none" spc="0" normalizeH="0" baseline="0" noProof="0" dirty="0">
                  <a:ln>
                    <a:noFill/>
                  </a:ln>
                  <a:solidFill>
                    <a:prstClr val="white"/>
                  </a:solidFill>
                  <a:effectLst/>
                  <a:uLnTx/>
                  <a:uFillTx/>
                  <a:latin typeface="Gill Sans MT" panose="020B0502020104020203"/>
                  <a:ea typeface="+mn-ea"/>
                  <a:cs typeface="+mn-cs"/>
                </a:endParaRPr>
              </a:p>
            </p:txBody>
          </p:sp>
          <p:sp>
            <p:nvSpPr>
              <p:cNvPr id="121" name="Rounded Rectangle 216">
                <a:extLst>
                  <a:ext uri="{FF2B5EF4-FFF2-40B4-BE49-F238E27FC236}">
                    <a16:creationId xmlns:a16="http://schemas.microsoft.com/office/drawing/2014/main" id="{797A8815-54DA-2DC1-C180-E7A9F036DAC2}"/>
                  </a:ext>
                </a:extLst>
              </p:cNvPr>
              <p:cNvSpPr/>
              <p:nvPr/>
            </p:nvSpPr>
            <p:spPr>
              <a:xfrm>
                <a:off x="6998754" y="1830448"/>
                <a:ext cx="605880" cy="311755"/>
              </a:xfrm>
              <a:prstGeom prst="roundRect">
                <a:avLst>
                  <a:gd name="adj" fmla="val 4656"/>
                </a:avLst>
              </a:prstGeom>
              <a:solidFill>
                <a:schemeClr val="bg1"/>
              </a:solidFill>
              <a:ln w="19050">
                <a:solidFill>
                  <a:srgbClr val="E9EA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66300" rtl="0" eaLnBrk="1" fontAlgn="auto" latinLnBrk="0" hangingPunct="1">
                  <a:lnSpc>
                    <a:spcPct val="100000"/>
                  </a:lnSpc>
                  <a:spcBef>
                    <a:spcPts val="0"/>
                  </a:spcBef>
                  <a:spcAft>
                    <a:spcPts val="0"/>
                  </a:spcAft>
                  <a:buClrTx/>
                  <a:buSzTx/>
                  <a:buFontTx/>
                  <a:buNone/>
                  <a:tabLst/>
                  <a:defRPr/>
                </a:pPr>
                <a:endParaRPr kumimoji="0" lang="en-US" sz="1442" b="0" i="0" u="none" strike="noStrike" kern="1200" cap="none" spc="0" normalizeH="0" baseline="0" noProof="0" dirty="0">
                  <a:ln>
                    <a:noFill/>
                  </a:ln>
                  <a:solidFill>
                    <a:prstClr val="white"/>
                  </a:solidFill>
                  <a:effectLst/>
                  <a:uLnTx/>
                  <a:uFillTx/>
                  <a:latin typeface="Gill Sans MT" panose="020B0502020104020203"/>
                  <a:ea typeface="+mn-ea"/>
                  <a:cs typeface="+mn-cs"/>
                </a:endParaRPr>
              </a:p>
            </p:txBody>
          </p:sp>
          <p:sp>
            <p:nvSpPr>
              <p:cNvPr id="122" name="Rounded Rectangle 217">
                <a:extLst>
                  <a:ext uri="{FF2B5EF4-FFF2-40B4-BE49-F238E27FC236}">
                    <a16:creationId xmlns:a16="http://schemas.microsoft.com/office/drawing/2014/main" id="{ACEEBA20-E0A1-2BB0-9D34-BDF5D4AD8C38}"/>
                  </a:ext>
                </a:extLst>
              </p:cNvPr>
              <p:cNvSpPr/>
              <p:nvPr/>
            </p:nvSpPr>
            <p:spPr>
              <a:xfrm>
                <a:off x="6998754" y="2238543"/>
                <a:ext cx="605880" cy="311755"/>
              </a:xfrm>
              <a:prstGeom prst="roundRect">
                <a:avLst>
                  <a:gd name="adj" fmla="val 4656"/>
                </a:avLst>
              </a:prstGeom>
              <a:solidFill>
                <a:schemeClr val="bg1"/>
              </a:solidFill>
              <a:ln w="19050">
                <a:solidFill>
                  <a:srgbClr val="E9EA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66300" rtl="0" eaLnBrk="1" fontAlgn="auto" latinLnBrk="0" hangingPunct="1">
                  <a:lnSpc>
                    <a:spcPct val="100000"/>
                  </a:lnSpc>
                  <a:spcBef>
                    <a:spcPts val="0"/>
                  </a:spcBef>
                  <a:spcAft>
                    <a:spcPts val="0"/>
                  </a:spcAft>
                  <a:buClrTx/>
                  <a:buSzTx/>
                  <a:buFontTx/>
                  <a:buNone/>
                  <a:tabLst/>
                  <a:defRPr/>
                </a:pPr>
                <a:endParaRPr kumimoji="0" lang="en-US" sz="1442" b="0" i="0" u="none" strike="noStrike" kern="1200" cap="none" spc="0" normalizeH="0" baseline="0" noProof="0" dirty="0">
                  <a:ln>
                    <a:noFill/>
                  </a:ln>
                  <a:solidFill>
                    <a:prstClr val="white"/>
                  </a:solidFill>
                  <a:effectLst/>
                  <a:uLnTx/>
                  <a:uFillTx/>
                  <a:latin typeface="Gill Sans MT" panose="020B0502020104020203"/>
                  <a:ea typeface="+mn-ea"/>
                  <a:cs typeface="+mn-cs"/>
                </a:endParaRPr>
              </a:p>
            </p:txBody>
          </p:sp>
          <p:sp>
            <p:nvSpPr>
              <p:cNvPr id="123" name="Rounded Rectangle 218">
                <a:extLst>
                  <a:ext uri="{FF2B5EF4-FFF2-40B4-BE49-F238E27FC236}">
                    <a16:creationId xmlns:a16="http://schemas.microsoft.com/office/drawing/2014/main" id="{971AA0E0-E2F2-7837-8DF1-0CBDAB7C9546}"/>
                  </a:ext>
                </a:extLst>
              </p:cNvPr>
              <p:cNvSpPr/>
              <p:nvPr/>
            </p:nvSpPr>
            <p:spPr>
              <a:xfrm>
                <a:off x="6998754" y="2646638"/>
                <a:ext cx="605880" cy="311755"/>
              </a:xfrm>
              <a:prstGeom prst="roundRect">
                <a:avLst>
                  <a:gd name="adj" fmla="val 4656"/>
                </a:avLst>
              </a:prstGeom>
              <a:solidFill>
                <a:schemeClr val="bg1"/>
              </a:solidFill>
              <a:ln w="19050">
                <a:solidFill>
                  <a:srgbClr val="E9EA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66300" rtl="0" eaLnBrk="1" fontAlgn="auto" latinLnBrk="0" hangingPunct="1">
                  <a:lnSpc>
                    <a:spcPct val="100000"/>
                  </a:lnSpc>
                  <a:spcBef>
                    <a:spcPts val="0"/>
                  </a:spcBef>
                  <a:spcAft>
                    <a:spcPts val="0"/>
                  </a:spcAft>
                  <a:buClrTx/>
                  <a:buSzTx/>
                  <a:buFontTx/>
                  <a:buNone/>
                  <a:tabLst/>
                  <a:defRPr/>
                </a:pPr>
                <a:endParaRPr kumimoji="0" lang="en-US" sz="1442" b="0" i="0" u="none" strike="noStrike" kern="1200" cap="none" spc="0" normalizeH="0" baseline="0" noProof="0" dirty="0">
                  <a:ln>
                    <a:noFill/>
                  </a:ln>
                  <a:solidFill>
                    <a:prstClr val="white"/>
                  </a:solidFill>
                  <a:effectLst/>
                  <a:uLnTx/>
                  <a:uFillTx/>
                  <a:latin typeface="Gill Sans MT" panose="020B0502020104020203"/>
                  <a:ea typeface="+mn-ea"/>
                  <a:cs typeface="+mn-cs"/>
                </a:endParaRPr>
              </a:p>
            </p:txBody>
          </p:sp>
          <p:sp>
            <p:nvSpPr>
              <p:cNvPr id="124" name="Rounded Rectangle 219">
                <a:extLst>
                  <a:ext uri="{FF2B5EF4-FFF2-40B4-BE49-F238E27FC236}">
                    <a16:creationId xmlns:a16="http://schemas.microsoft.com/office/drawing/2014/main" id="{8F257AAB-D10C-79FC-CF59-3BF3B62A64E3}"/>
                  </a:ext>
                </a:extLst>
              </p:cNvPr>
              <p:cNvSpPr/>
              <p:nvPr/>
            </p:nvSpPr>
            <p:spPr>
              <a:xfrm>
                <a:off x="6998754" y="3054733"/>
                <a:ext cx="605880" cy="311755"/>
              </a:xfrm>
              <a:prstGeom prst="roundRect">
                <a:avLst>
                  <a:gd name="adj" fmla="val 4656"/>
                </a:avLst>
              </a:prstGeom>
              <a:solidFill>
                <a:schemeClr val="bg1"/>
              </a:solidFill>
              <a:ln w="19050">
                <a:solidFill>
                  <a:srgbClr val="E9EA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66300" rtl="0" eaLnBrk="1" fontAlgn="auto" latinLnBrk="0" hangingPunct="1">
                  <a:lnSpc>
                    <a:spcPct val="100000"/>
                  </a:lnSpc>
                  <a:spcBef>
                    <a:spcPts val="0"/>
                  </a:spcBef>
                  <a:spcAft>
                    <a:spcPts val="0"/>
                  </a:spcAft>
                  <a:buClrTx/>
                  <a:buSzTx/>
                  <a:buFontTx/>
                  <a:buNone/>
                  <a:tabLst/>
                  <a:defRPr/>
                </a:pPr>
                <a:endParaRPr kumimoji="0" lang="en-US" sz="1442" b="0" i="0" u="none" strike="noStrike" kern="1200" cap="none" spc="0" normalizeH="0" baseline="0" noProof="0" dirty="0">
                  <a:ln>
                    <a:noFill/>
                  </a:ln>
                  <a:solidFill>
                    <a:prstClr val="white"/>
                  </a:solidFill>
                  <a:effectLst/>
                  <a:uLnTx/>
                  <a:uFillTx/>
                  <a:latin typeface="Gill Sans MT" panose="020B0502020104020203"/>
                  <a:ea typeface="+mn-ea"/>
                  <a:cs typeface="+mn-cs"/>
                </a:endParaRPr>
              </a:p>
            </p:txBody>
          </p:sp>
          <p:sp>
            <p:nvSpPr>
              <p:cNvPr id="125" name="Rounded Rectangle 220">
                <a:extLst>
                  <a:ext uri="{FF2B5EF4-FFF2-40B4-BE49-F238E27FC236}">
                    <a16:creationId xmlns:a16="http://schemas.microsoft.com/office/drawing/2014/main" id="{DF4F9E02-4F43-0E52-6EAE-B7CA1461F77B}"/>
                  </a:ext>
                </a:extLst>
              </p:cNvPr>
              <p:cNvSpPr/>
              <p:nvPr/>
            </p:nvSpPr>
            <p:spPr>
              <a:xfrm>
                <a:off x="6998754" y="3462828"/>
                <a:ext cx="605880" cy="311755"/>
              </a:xfrm>
              <a:prstGeom prst="roundRect">
                <a:avLst>
                  <a:gd name="adj" fmla="val 4656"/>
                </a:avLst>
              </a:prstGeom>
              <a:solidFill>
                <a:schemeClr val="bg1"/>
              </a:solidFill>
              <a:ln w="19050">
                <a:solidFill>
                  <a:srgbClr val="E9EA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66300" rtl="0" eaLnBrk="1" fontAlgn="auto" latinLnBrk="0" hangingPunct="1">
                  <a:lnSpc>
                    <a:spcPct val="100000"/>
                  </a:lnSpc>
                  <a:spcBef>
                    <a:spcPts val="0"/>
                  </a:spcBef>
                  <a:spcAft>
                    <a:spcPts val="0"/>
                  </a:spcAft>
                  <a:buClrTx/>
                  <a:buSzTx/>
                  <a:buFontTx/>
                  <a:buNone/>
                  <a:tabLst/>
                  <a:defRPr/>
                </a:pPr>
                <a:endParaRPr kumimoji="0" lang="en-US" sz="1442" b="0" i="0" u="none" strike="noStrike" kern="1200" cap="none" spc="0" normalizeH="0" baseline="0" noProof="0" dirty="0">
                  <a:ln>
                    <a:noFill/>
                  </a:ln>
                  <a:solidFill>
                    <a:prstClr val="white"/>
                  </a:solidFill>
                  <a:effectLst/>
                  <a:uLnTx/>
                  <a:uFillTx/>
                  <a:latin typeface="Gill Sans MT" panose="020B0502020104020203"/>
                  <a:ea typeface="+mn-ea"/>
                  <a:cs typeface="+mn-cs"/>
                </a:endParaRPr>
              </a:p>
            </p:txBody>
          </p:sp>
          <p:sp>
            <p:nvSpPr>
              <p:cNvPr id="126" name="Rounded Rectangle 221">
                <a:extLst>
                  <a:ext uri="{FF2B5EF4-FFF2-40B4-BE49-F238E27FC236}">
                    <a16:creationId xmlns:a16="http://schemas.microsoft.com/office/drawing/2014/main" id="{18AC184A-2623-FBE0-986C-BE7CC792263D}"/>
                  </a:ext>
                </a:extLst>
              </p:cNvPr>
              <p:cNvSpPr/>
              <p:nvPr/>
            </p:nvSpPr>
            <p:spPr>
              <a:xfrm>
                <a:off x="6998754" y="3870923"/>
                <a:ext cx="605880" cy="311755"/>
              </a:xfrm>
              <a:prstGeom prst="roundRect">
                <a:avLst>
                  <a:gd name="adj" fmla="val 4656"/>
                </a:avLst>
              </a:prstGeom>
              <a:solidFill>
                <a:schemeClr val="bg1"/>
              </a:solidFill>
              <a:ln w="19050">
                <a:solidFill>
                  <a:srgbClr val="E9EA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66300" rtl="0" eaLnBrk="1" fontAlgn="auto" latinLnBrk="0" hangingPunct="1">
                  <a:lnSpc>
                    <a:spcPct val="100000"/>
                  </a:lnSpc>
                  <a:spcBef>
                    <a:spcPts val="0"/>
                  </a:spcBef>
                  <a:spcAft>
                    <a:spcPts val="0"/>
                  </a:spcAft>
                  <a:buClrTx/>
                  <a:buSzTx/>
                  <a:buFontTx/>
                  <a:buNone/>
                  <a:tabLst/>
                  <a:defRPr/>
                </a:pPr>
                <a:endParaRPr kumimoji="0" lang="en-US" sz="1442" b="0" i="0" u="none" strike="noStrike" kern="1200" cap="none" spc="0" normalizeH="0" baseline="0" noProof="0" dirty="0">
                  <a:ln>
                    <a:noFill/>
                  </a:ln>
                  <a:solidFill>
                    <a:prstClr val="white"/>
                  </a:solidFill>
                  <a:effectLst/>
                  <a:uLnTx/>
                  <a:uFillTx/>
                  <a:latin typeface="Gill Sans MT" panose="020B0502020104020203"/>
                  <a:ea typeface="+mn-ea"/>
                  <a:cs typeface="+mn-cs"/>
                </a:endParaRPr>
              </a:p>
            </p:txBody>
          </p:sp>
        </p:grpSp>
        <p:grpSp>
          <p:nvGrpSpPr>
            <p:cNvPr id="28" name="Group 27">
              <a:extLst>
                <a:ext uri="{FF2B5EF4-FFF2-40B4-BE49-F238E27FC236}">
                  <a16:creationId xmlns:a16="http://schemas.microsoft.com/office/drawing/2014/main" id="{30437D7C-455C-18D5-9987-F2799510A6C6}"/>
                </a:ext>
              </a:extLst>
            </p:cNvPr>
            <p:cNvGrpSpPr/>
            <p:nvPr/>
          </p:nvGrpSpPr>
          <p:grpSpPr>
            <a:xfrm>
              <a:off x="2416610" y="1323716"/>
              <a:ext cx="4397051" cy="3263789"/>
              <a:chOff x="2416610" y="1323715"/>
              <a:chExt cx="4397050" cy="2806751"/>
            </a:xfrm>
          </p:grpSpPr>
          <p:grpSp>
            <p:nvGrpSpPr>
              <p:cNvPr id="110" name="Group 109">
                <a:extLst>
                  <a:ext uri="{FF2B5EF4-FFF2-40B4-BE49-F238E27FC236}">
                    <a16:creationId xmlns:a16="http://schemas.microsoft.com/office/drawing/2014/main" id="{BC60D7FF-AB3F-5D80-A407-A72C0415F4F3}"/>
                  </a:ext>
                </a:extLst>
              </p:cNvPr>
              <p:cNvGrpSpPr/>
              <p:nvPr/>
            </p:nvGrpSpPr>
            <p:grpSpPr>
              <a:xfrm>
                <a:off x="2427917" y="1323715"/>
                <a:ext cx="1793376" cy="521185"/>
                <a:chOff x="2427917" y="1323715"/>
                <a:chExt cx="1793376" cy="521185"/>
              </a:xfrm>
            </p:grpSpPr>
            <p:sp>
              <p:nvSpPr>
                <p:cNvPr id="118" name="Rounded Rectangle 231">
                  <a:extLst>
                    <a:ext uri="{FF2B5EF4-FFF2-40B4-BE49-F238E27FC236}">
                      <a16:creationId xmlns:a16="http://schemas.microsoft.com/office/drawing/2014/main" id="{3806BB58-DA5E-B396-2863-03BF3C09D8CE}"/>
                    </a:ext>
                  </a:extLst>
                </p:cNvPr>
                <p:cNvSpPr/>
                <p:nvPr/>
              </p:nvSpPr>
              <p:spPr>
                <a:xfrm>
                  <a:off x="2427917" y="1323715"/>
                  <a:ext cx="869761" cy="521185"/>
                </a:xfrm>
                <a:prstGeom prst="roundRect">
                  <a:avLst>
                    <a:gd name="adj" fmla="val 4656"/>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66300" rtl="0" eaLnBrk="1" fontAlgn="auto" latinLnBrk="0" hangingPunct="1">
                    <a:lnSpc>
                      <a:spcPct val="100000"/>
                    </a:lnSpc>
                    <a:spcBef>
                      <a:spcPts val="0"/>
                    </a:spcBef>
                    <a:spcAft>
                      <a:spcPts val="0"/>
                    </a:spcAft>
                    <a:buClrTx/>
                    <a:buSzTx/>
                    <a:buFontTx/>
                    <a:buNone/>
                    <a:tabLst/>
                    <a:defRPr/>
                  </a:pPr>
                  <a:endParaRPr kumimoji="0" lang="en-US" sz="1442" b="0" i="0" u="none" strike="noStrike" kern="1200" cap="none" spc="0" normalizeH="0" baseline="0" noProof="0" dirty="0">
                    <a:ln>
                      <a:noFill/>
                    </a:ln>
                    <a:solidFill>
                      <a:prstClr val="white"/>
                    </a:solidFill>
                    <a:effectLst/>
                    <a:uLnTx/>
                    <a:uFillTx/>
                    <a:latin typeface="Gill Sans MT" panose="020B0502020104020203"/>
                    <a:ea typeface="+mn-ea"/>
                    <a:cs typeface="+mn-cs"/>
                  </a:endParaRPr>
                </a:p>
              </p:txBody>
            </p:sp>
            <p:sp>
              <p:nvSpPr>
                <p:cNvPr id="119" name="Rounded Rectangle 232">
                  <a:extLst>
                    <a:ext uri="{FF2B5EF4-FFF2-40B4-BE49-F238E27FC236}">
                      <a16:creationId xmlns:a16="http://schemas.microsoft.com/office/drawing/2014/main" id="{A427AD21-990A-8742-3E05-3343FE89866E}"/>
                    </a:ext>
                  </a:extLst>
                </p:cNvPr>
                <p:cNvSpPr/>
                <p:nvPr/>
              </p:nvSpPr>
              <p:spPr>
                <a:xfrm>
                  <a:off x="3355863" y="1323715"/>
                  <a:ext cx="865430" cy="521185"/>
                </a:xfrm>
                <a:prstGeom prst="roundRect">
                  <a:avLst>
                    <a:gd name="adj" fmla="val 6938"/>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66300" rtl="0" eaLnBrk="1" fontAlgn="auto" latinLnBrk="0" hangingPunct="1">
                    <a:lnSpc>
                      <a:spcPct val="100000"/>
                    </a:lnSpc>
                    <a:spcBef>
                      <a:spcPts val="0"/>
                    </a:spcBef>
                    <a:spcAft>
                      <a:spcPts val="0"/>
                    </a:spcAft>
                    <a:buClrTx/>
                    <a:buSzTx/>
                    <a:buFontTx/>
                    <a:buNone/>
                    <a:tabLst/>
                    <a:defRPr/>
                  </a:pPr>
                  <a:endParaRPr kumimoji="0" lang="en-US" sz="1442" b="0" i="0" u="none" strike="noStrike" kern="1200" cap="none" spc="0" normalizeH="0" baseline="0" noProof="0" dirty="0">
                    <a:ln>
                      <a:noFill/>
                    </a:ln>
                    <a:solidFill>
                      <a:prstClr val="white"/>
                    </a:solidFill>
                    <a:effectLst/>
                    <a:uLnTx/>
                    <a:uFillTx/>
                    <a:latin typeface="Gill Sans MT" panose="020B0502020104020203"/>
                    <a:ea typeface="+mn-ea"/>
                    <a:cs typeface="+mn-cs"/>
                  </a:endParaRPr>
                </a:p>
              </p:txBody>
            </p:sp>
          </p:grpSp>
          <p:sp>
            <p:nvSpPr>
              <p:cNvPr id="111" name="Rounded Rectangle 224">
                <a:extLst>
                  <a:ext uri="{FF2B5EF4-FFF2-40B4-BE49-F238E27FC236}">
                    <a16:creationId xmlns:a16="http://schemas.microsoft.com/office/drawing/2014/main" id="{A822AF8A-15F6-B697-35F6-E58464A6E493}"/>
                  </a:ext>
                </a:extLst>
              </p:cNvPr>
              <p:cNvSpPr/>
              <p:nvPr/>
            </p:nvSpPr>
            <p:spPr>
              <a:xfrm>
                <a:off x="2427917" y="1895107"/>
                <a:ext cx="1102132" cy="521185"/>
              </a:xfrm>
              <a:prstGeom prst="roundRect">
                <a:avLst>
                  <a:gd name="adj" fmla="val 1232"/>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66300" rtl="0" eaLnBrk="1" fontAlgn="auto" latinLnBrk="0" hangingPunct="1">
                  <a:lnSpc>
                    <a:spcPct val="100000"/>
                  </a:lnSpc>
                  <a:spcBef>
                    <a:spcPts val="0"/>
                  </a:spcBef>
                  <a:spcAft>
                    <a:spcPts val="0"/>
                  </a:spcAft>
                  <a:buClrTx/>
                  <a:buSzTx/>
                  <a:buFontTx/>
                  <a:buNone/>
                  <a:tabLst/>
                  <a:defRPr/>
                </a:pPr>
                <a:endParaRPr kumimoji="0" lang="en-US" sz="1442" b="0" i="0" u="none" strike="noStrike" kern="1200" cap="none" spc="0" normalizeH="0" baseline="0" noProof="0" dirty="0">
                  <a:ln>
                    <a:noFill/>
                  </a:ln>
                  <a:solidFill>
                    <a:prstClr val="white"/>
                  </a:solidFill>
                  <a:effectLst/>
                  <a:uLnTx/>
                  <a:uFillTx/>
                  <a:latin typeface="Gill Sans MT" panose="020B0502020104020203"/>
                  <a:ea typeface="+mn-ea"/>
                  <a:cs typeface="+mn-cs"/>
                </a:endParaRPr>
              </a:p>
            </p:txBody>
          </p:sp>
          <p:sp>
            <p:nvSpPr>
              <p:cNvPr id="112" name="Rounded Rectangle 225">
                <a:extLst>
                  <a:ext uri="{FF2B5EF4-FFF2-40B4-BE49-F238E27FC236}">
                    <a16:creationId xmlns:a16="http://schemas.microsoft.com/office/drawing/2014/main" id="{0657AA1E-20D6-C2F2-41D9-62158F796B8B}"/>
                  </a:ext>
                </a:extLst>
              </p:cNvPr>
              <p:cNvSpPr/>
              <p:nvPr/>
            </p:nvSpPr>
            <p:spPr>
              <a:xfrm>
                <a:off x="2427917" y="2466499"/>
                <a:ext cx="1793376" cy="521185"/>
              </a:xfrm>
              <a:prstGeom prst="roundRect">
                <a:avLst>
                  <a:gd name="adj" fmla="val 6938"/>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66300" rtl="0" eaLnBrk="1" fontAlgn="auto" latinLnBrk="0" hangingPunct="1">
                  <a:lnSpc>
                    <a:spcPct val="100000"/>
                  </a:lnSpc>
                  <a:spcBef>
                    <a:spcPts val="0"/>
                  </a:spcBef>
                  <a:spcAft>
                    <a:spcPts val="0"/>
                  </a:spcAft>
                  <a:buClrTx/>
                  <a:buSzTx/>
                  <a:buFontTx/>
                  <a:buNone/>
                  <a:tabLst/>
                  <a:defRPr/>
                </a:pPr>
                <a:endParaRPr kumimoji="0" lang="en-US" sz="1442" b="0" i="0" u="none" strike="noStrike" kern="1200" cap="none" spc="0" normalizeH="0" baseline="0" noProof="0" dirty="0">
                  <a:ln>
                    <a:noFill/>
                  </a:ln>
                  <a:solidFill>
                    <a:prstClr val="white"/>
                  </a:solidFill>
                  <a:effectLst/>
                  <a:uLnTx/>
                  <a:uFillTx/>
                  <a:latin typeface="Gill Sans MT" panose="020B0502020104020203"/>
                  <a:ea typeface="+mn-ea"/>
                  <a:cs typeface="+mn-cs"/>
                </a:endParaRPr>
              </a:p>
            </p:txBody>
          </p:sp>
          <p:sp>
            <p:nvSpPr>
              <p:cNvPr id="113" name="Rounded Rectangle 226">
                <a:extLst>
                  <a:ext uri="{FF2B5EF4-FFF2-40B4-BE49-F238E27FC236}">
                    <a16:creationId xmlns:a16="http://schemas.microsoft.com/office/drawing/2014/main" id="{4D99D98E-A24A-171F-CD71-AA8BE12FB92A}"/>
                  </a:ext>
                </a:extLst>
              </p:cNvPr>
              <p:cNvSpPr/>
              <p:nvPr/>
            </p:nvSpPr>
            <p:spPr>
              <a:xfrm>
                <a:off x="2416610" y="3609281"/>
                <a:ext cx="1808327" cy="521185"/>
              </a:xfrm>
              <a:prstGeom prst="roundRect">
                <a:avLst>
                  <a:gd name="adj" fmla="val 8079"/>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66300" rtl="0" eaLnBrk="1" fontAlgn="auto" latinLnBrk="0" hangingPunct="1">
                  <a:lnSpc>
                    <a:spcPct val="100000"/>
                  </a:lnSpc>
                  <a:spcBef>
                    <a:spcPts val="0"/>
                  </a:spcBef>
                  <a:spcAft>
                    <a:spcPts val="0"/>
                  </a:spcAft>
                  <a:buClrTx/>
                  <a:buSzTx/>
                  <a:buFontTx/>
                  <a:buNone/>
                  <a:tabLst/>
                  <a:defRPr/>
                </a:pPr>
                <a:endParaRPr kumimoji="0" lang="en-US" sz="1442" b="0" i="0" u="none" strike="noStrike" kern="1200" cap="none" spc="0" normalizeH="0" baseline="0" noProof="0" dirty="0">
                  <a:ln>
                    <a:noFill/>
                  </a:ln>
                  <a:solidFill>
                    <a:prstClr val="white"/>
                  </a:solidFill>
                  <a:effectLst/>
                  <a:uLnTx/>
                  <a:uFillTx/>
                  <a:latin typeface="Gill Sans MT" panose="020B0502020104020203"/>
                  <a:ea typeface="+mn-ea"/>
                  <a:cs typeface="+mn-cs"/>
                </a:endParaRPr>
              </a:p>
            </p:txBody>
          </p:sp>
          <p:grpSp>
            <p:nvGrpSpPr>
              <p:cNvPr id="114" name="Group 113">
                <a:extLst>
                  <a:ext uri="{FF2B5EF4-FFF2-40B4-BE49-F238E27FC236}">
                    <a16:creationId xmlns:a16="http://schemas.microsoft.com/office/drawing/2014/main" id="{308184DB-CE71-8118-29A0-5BB942BE852C}"/>
                  </a:ext>
                </a:extLst>
              </p:cNvPr>
              <p:cNvGrpSpPr/>
              <p:nvPr/>
            </p:nvGrpSpPr>
            <p:grpSpPr>
              <a:xfrm>
                <a:off x="2427917" y="3037891"/>
                <a:ext cx="1793376" cy="521185"/>
                <a:chOff x="2427917" y="1323715"/>
                <a:chExt cx="1793376" cy="521185"/>
              </a:xfrm>
            </p:grpSpPr>
            <p:sp>
              <p:nvSpPr>
                <p:cNvPr id="116" name="Rounded Rectangle 229">
                  <a:extLst>
                    <a:ext uri="{FF2B5EF4-FFF2-40B4-BE49-F238E27FC236}">
                      <a16:creationId xmlns:a16="http://schemas.microsoft.com/office/drawing/2014/main" id="{C9C105FB-5188-952C-6BC4-987462A68267}"/>
                    </a:ext>
                  </a:extLst>
                </p:cNvPr>
                <p:cNvSpPr/>
                <p:nvPr/>
              </p:nvSpPr>
              <p:spPr>
                <a:xfrm>
                  <a:off x="2427917" y="1323715"/>
                  <a:ext cx="869761" cy="521185"/>
                </a:xfrm>
                <a:prstGeom prst="roundRect">
                  <a:avLst>
                    <a:gd name="adj" fmla="val 4656"/>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66300" rtl="0" eaLnBrk="1" fontAlgn="auto" latinLnBrk="0" hangingPunct="1">
                    <a:lnSpc>
                      <a:spcPct val="100000"/>
                    </a:lnSpc>
                    <a:spcBef>
                      <a:spcPts val="0"/>
                    </a:spcBef>
                    <a:spcAft>
                      <a:spcPts val="0"/>
                    </a:spcAft>
                    <a:buClrTx/>
                    <a:buSzTx/>
                    <a:buFontTx/>
                    <a:buNone/>
                    <a:tabLst/>
                    <a:defRPr/>
                  </a:pPr>
                  <a:endParaRPr kumimoji="0" lang="en-US" sz="1442" b="0" i="0" u="none" strike="noStrike" kern="1200" cap="none" spc="0" normalizeH="0" baseline="0" noProof="0" dirty="0">
                    <a:ln>
                      <a:noFill/>
                    </a:ln>
                    <a:solidFill>
                      <a:prstClr val="white"/>
                    </a:solidFill>
                    <a:effectLst/>
                    <a:uLnTx/>
                    <a:uFillTx/>
                    <a:latin typeface="Gill Sans MT" panose="020B0502020104020203"/>
                    <a:ea typeface="+mn-ea"/>
                    <a:cs typeface="+mn-cs"/>
                  </a:endParaRPr>
                </a:p>
              </p:txBody>
            </p:sp>
            <p:sp>
              <p:nvSpPr>
                <p:cNvPr id="117" name="Rounded Rectangle 230">
                  <a:extLst>
                    <a:ext uri="{FF2B5EF4-FFF2-40B4-BE49-F238E27FC236}">
                      <a16:creationId xmlns:a16="http://schemas.microsoft.com/office/drawing/2014/main" id="{EBD38BA4-7D1F-B48B-05CC-F2C4E147A58F}"/>
                    </a:ext>
                  </a:extLst>
                </p:cNvPr>
                <p:cNvSpPr/>
                <p:nvPr/>
              </p:nvSpPr>
              <p:spPr>
                <a:xfrm>
                  <a:off x="3355863" y="1323715"/>
                  <a:ext cx="865430" cy="521185"/>
                </a:xfrm>
                <a:prstGeom prst="roundRect">
                  <a:avLst>
                    <a:gd name="adj" fmla="val 6938"/>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66300" rtl="0" eaLnBrk="1" fontAlgn="auto" latinLnBrk="0" hangingPunct="1">
                    <a:lnSpc>
                      <a:spcPct val="100000"/>
                    </a:lnSpc>
                    <a:spcBef>
                      <a:spcPts val="0"/>
                    </a:spcBef>
                    <a:spcAft>
                      <a:spcPts val="0"/>
                    </a:spcAft>
                    <a:buClrTx/>
                    <a:buSzTx/>
                    <a:buFontTx/>
                    <a:buNone/>
                    <a:tabLst/>
                    <a:defRPr/>
                  </a:pPr>
                  <a:endParaRPr kumimoji="0" lang="en-US" sz="1442" b="0" i="0" u="none" strike="noStrike" kern="1200" cap="none" spc="0" normalizeH="0" baseline="0" noProof="0" dirty="0">
                    <a:ln>
                      <a:noFill/>
                    </a:ln>
                    <a:solidFill>
                      <a:prstClr val="white"/>
                    </a:solidFill>
                    <a:effectLst/>
                    <a:uLnTx/>
                    <a:uFillTx/>
                    <a:latin typeface="Gill Sans MT" panose="020B0502020104020203"/>
                    <a:ea typeface="+mn-ea"/>
                    <a:cs typeface="+mn-cs"/>
                  </a:endParaRPr>
                </a:p>
              </p:txBody>
            </p:sp>
          </p:grpSp>
          <p:sp>
            <p:nvSpPr>
              <p:cNvPr id="115" name="Rounded Rectangle 228">
                <a:extLst>
                  <a:ext uri="{FF2B5EF4-FFF2-40B4-BE49-F238E27FC236}">
                    <a16:creationId xmlns:a16="http://schemas.microsoft.com/office/drawing/2014/main" id="{E8D17889-2DB4-0964-4EED-F62C6D3833B8}"/>
                  </a:ext>
                </a:extLst>
              </p:cNvPr>
              <p:cNvSpPr/>
              <p:nvPr/>
            </p:nvSpPr>
            <p:spPr>
              <a:xfrm>
                <a:off x="4399582" y="3249392"/>
                <a:ext cx="2414078" cy="881074"/>
              </a:xfrm>
              <a:prstGeom prst="roundRect">
                <a:avLst>
                  <a:gd name="adj" fmla="val 8079"/>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66300" rtl="0" eaLnBrk="1" fontAlgn="auto" latinLnBrk="0" hangingPunct="1">
                  <a:lnSpc>
                    <a:spcPct val="100000"/>
                  </a:lnSpc>
                  <a:spcBef>
                    <a:spcPts val="0"/>
                  </a:spcBef>
                  <a:spcAft>
                    <a:spcPts val="0"/>
                  </a:spcAft>
                  <a:buClrTx/>
                  <a:buSzTx/>
                  <a:buFontTx/>
                  <a:buNone/>
                  <a:tabLst/>
                  <a:defRPr/>
                </a:pPr>
                <a:endParaRPr kumimoji="0" lang="en-US" sz="1442" b="0" i="0" u="none" strike="noStrike" kern="1200" cap="none" spc="0" normalizeH="0" baseline="0" noProof="0" dirty="0">
                  <a:ln>
                    <a:noFill/>
                  </a:ln>
                  <a:solidFill>
                    <a:prstClr val="white"/>
                  </a:solidFill>
                  <a:effectLst/>
                  <a:uLnTx/>
                  <a:uFillTx/>
                  <a:latin typeface="Gill Sans MT" panose="020B0502020104020203"/>
                  <a:ea typeface="+mn-ea"/>
                  <a:cs typeface="+mn-cs"/>
                </a:endParaRPr>
              </a:p>
            </p:txBody>
          </p:sp>
        </p:grpSp>
        <p:sp>
          <p:nvSpPr>
            <p:cNvPr id="29" name="Rounded Rectangle 233">
              <a:extLst>
                <a:ext uri="{FF2B5EF4-FFF2-40B4-BE49-F238E27FC236}">
                  <a16:creationId xmlns:a16="http://schemas.microsoft.com/office/drawing/2014/main" id="{BF824513-83FF-86A6-8216-D563F9F85B19}"/>
                </a:ext>
              </a:extLst>
            </p:cNvPr>
            <p:cNvSpPr/>
            <p:nvPr/>
          </p:nvSpPr>
          <p:spPr>
            <a:xfrm>
              <a:off x="348881" y="1313633"/>
              <a:ext cx="1892389" cy="749890"/>
            </a:xfrm>
            <a:prstGeom prst="roundRect">
              <a:avLst>
                <a:gd name="adj" fmla="val 658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66300" rtl="0" eaLnBrk="1" fontAlgn="auto" latinLnBrk="0" hangingPunct="1">
                <a:lnSpc>
                  <a:spcPct val="100000"/>
                </a:lnSpc>
                <a:spcBef>
                  <a:spcPts val="0"/>
                </a:spcBef>
                <a:spcAft>
                  <a:spcPts val="0"/>
                </a:spcAft>
                <a:buClrTx/>
                <a:buSzTx/>
                <a:buFontTx/>
                <a:buNone/>
                <a:tabLst/>
                <a:defRPr/>
              </a:pPr>
              <a:endParaRPr kumimoji="0" lang="en-US" sz="1442" b="0" i="0" u="none" strike="noStrike" kern="1200" cap="none" spc="0" normalizeH="0" baseline="0" noProof="0" dirty="0">
                <a:ln>
                  <a:noFill/>
                </a:ln>
                <a:solidFill>
                  <a:prstClr val="white"/>
                </a:solidFill>
                <a:effectLst/>
                <a:uLnTx/>
                <a:uFillTx/>
                <a:latin typeface="Gill Sans MT" panose="020B0502020104020203"/>
                <a:ea typeface="+mn-ea"/>
                <a:cs typeface="+mn-cs"/>
              </a:endParaRPr>
            </a:p>
          </p:txBody>
        </p:sp>
        <p:sp>
          <p:nvSpPr>
            <p:cNvPr id="30" name="Rounded Rectangle 234">
              <a:extLst>
                <a:ext uri="{FF2B5EF4-FFF2-40B4-BE49-F238E27FC236}">
                  <a16:creationId xmlns:a16="http://schemas.microsoft.com/office/drawing/2014/main" id="{9F4C826B-8DC9-90CA-260F-103D9574C1A8}"/>
                </a:ext>
              </a:extLst>
            </p:cNvPr>
            <p:cNvSpPr/>
            <p:nvPr/>
          </p:nvSpPr>
          <p:spPr>
            <a:xfrm>
              <a:off x="335914" y="2154960"/>
              <a:ext cx="1905356" cy="749890"/>
            </a:xfrm>
            <a:prstGeom prst="roundRect">
              <a:avLst>
                <a:gd name="adj" fmla="val 658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66300" rtl="0" eaLnBrk="1" fontAlgn="auto" latinLnBrk="0" hangingPunct="1">
                <a:lnSpc>
                  <a:spcPct val="100000"/>
                </a:lnSpc>
                <a:spcBef>
                  <a:spcPts val="0"/>
                </a:spcBef>
                <a:spcAft>
                  <a:spcPts val="0"/>
                </a:spcAft>
                <a:buClrTx/>
                <a:buSzTx/>
                <a:buFontTx/>
                <a:buNone/>
                <a:tabLst/>
                <a:defRPr/>
              </a:pPr>
              <a:endParaRPr kumimoji="0" lang="en-US" sz="1442" b="0" i="0" u="none" strike="noStrike" kern="1200" cap="none" spc="0" normalizeH="0" baseline="0" noProof="0" dirty="0">
                <a:ln>
                  <a:noFill/>
                </a:ln>
                <a:solidFill>
                  <a:prstClr val="white"/>
                </a:solidFill>
                <a:effectLst/>
                <a:uLnTx/>
                <a:uFillTx/>
                <a:latin typeface="Gill Sans MT" panose="020B0502020104020203"/>
                <a:ea typeface="+mn-ea"/>
                <a:cs typeface="+mn-cs"/>
              </a:endParaRPr>
            </a:p>
          </p:txBody>
        </p:sp>
        <p:sp>
          <p:nvSpPr>
            <p:cNvPr id="31" name="Rounded Rectangle 235">
              <a:extLst>
                <a:ext uri="{FF2B5EF4-FFF2-40B4-BE49-F238E27FC236}">
                  <a16:creationId xmlns:a16="http://schemas.microsoft.com/office/drawing/2014/main" id="{31E9D5A2-0154-55FC-D926-BD54CA7503F0}"/>
                </a:ext>
              </a:extLst>
            </p:cNvPr>
            <p:cNvSpPr/>
            <p:nvPr/>
          </p:nvSpPr>
          <p:spPr>
            <a:xfrm>
              <a:off x="335914" y="2996289"/>
              <a:ext cx="1905355" cy="749890"/>
            </a:xfrm>
            <a:prstGeom prst="roundRect">
              <a:avLst>
                <a:gd name="adj" fmla="val 658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66300" rtl="0" eaLnBrk="1" fontAlgn="auto" latinLnBrk="0" hangingPunct="1">
                <a:lnSpc>
                  <a:spcPct val="100000"/>
                </a:lnSpc>
                <a:spcBef>
                  <a:spcPts val="0"/>
                </a:spcBef>
                <a:spcAft>
                  <a:spcPts val="0"/>
                </a:spcAft>
                <a:buClrTx/>
                <a:buSzTx/>
                <a:buFontTx/>
                <a:buNone/>
                <a:tabLst/>
                <a:defRPr/>
              </a:pPr>
              <a:endParaRPr kumimoji="0" lang="en-US" sz="1442" b="0" i="0" u="none" strike="noStrike" kern="1200" cap="none" spc="0" normalizeH="0" baseline="0" noProof="0" dirty="0">
                <a:ln>
                  <a:noFill/>
                </a:ln>
                <a:solidFill>
                  <a:prstClr val="white"/>
                </a:solidFill>
                <a:effectLst/>
                <a:uLnTx/>
                <a:uFillTx/>
                <a:latin typeface="Gill Sans MT" panose="020B0502020104020203"/>
                <a:ea typeface="+mn-ea"/>
                <a:cs typeface="+mn-cs"/>
              </a:endParaRPr>
            </a:p>
          </p:txBody>
        </p:sp>
        <p:sp>
          <p:nvSpPr>
            <p:cNvPr id="32" name="Rounded Rectangle 236">
              <a:extLst>
                <a:ext uri="{FF2B5EF4-FFF2-40B4-BE49-F238E27FC236}">
                  <a16:creationId xmlns:a16="http://schemas.microsoft.com/office/drawing/2014/main" id="{1322E63A-2296-A85D-1313-23568234848C}"/>
                </a:ext>
              </a:extLst>
            </p:cNvPr>
            <p:cNvSpPr/>
            <p:nvPr/>
          </p:nvSpPr>
          <p:spPr>
            <a:xfrm>
              <a:off x="335915" y="3837617"/>
              <a:ext cx="1900259" cy="749890"/>
            </a:xfrm>
            <a:prstGeom prst="roundRect">
              <a:avLst>
                <a:gd name="adj" fmla="val 658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66300" rtl="0" eaLnBrk="1" fontAlgn="auto" latinLnBrk="0" hangingPunct="1">
                <a:lnSpc>
                  <a:spcPct val="100000"/>
                </a:lnSpc>
                <a:spcBef>
                  <a:spcPts val="0"/>
                </a:spcBef>
                <a:spcAft>
                  <a:spcPts val="0"/>
                </a:spcAft>
                <a:buClrTx/>
                <a:buSzTx/>
                <a:buFontTx/>
                <a:buNone/>
                <a:tabLst/>
                <a:defRPr/>
              </a:pPr>
              <a:endParaRPr kumimoji="0" lang="en-US" sz="1442" b="0" i="0" u="none" strike="noStrike" kern="1200" cap="none" spc="0" normalizeH="0" baseline="0" noProof="0" dirty="0">
                <a:ln>
                  <a:noFill/>
                </a:ln>
                <a:solidFill>
                  <a:prstClr val="white"/>
                </a:solidFill>
                <a:effectLst/>
                <a:uLnTx/>
                <a:uFillTx/>
                <a:latin typeface="Gill Sans MT" panose="020B0502020104020203"/>
                <a:ea typeface="+mn-ea"/>
                <a:cs typeface="+mn-cs"/>
              </a:endParaRPr>
            </a:p>
          </p:txBody>
        </p:sp>
        <p:pic>
          <p:nvPicPr>
            <p:cNvPr id="33" name="Picture 32" descr="A picture containing logo&#10;&#10;Description automatically generated">
              <a:extLst>
                <a:ext uri="{FF2B5EF4-FFF2-40B4-BE49-F238E27FC236}">
                  <a16:creationId xmlns:a16="http://schemas.microsoft.com/office/drawing/2014/main" id="{0B6C1FA9-5DC4-5460-1B9B-4A38D9CCA0CB}"/>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7023137" y="1426020"/>
              <a:ext cx="500182" cy="319030"/>
            </a:xfrm>
            <a:prstGeom prst="rect">
              <a:avLst/>
            </a:prstGeom>
          </p:spPr>
        </p:pic>
        <p:pic>
          <p:nvPicPr>
            <p:cNvPr id="34" name="Picture 33">
              <a:extLst>
                <a:ext uri="{FF2B5EF4-FFF2-40B4-BE49-F238E27FC236}">
                  <a16:creationId xmlns:a16="http://schemas.microsoft.com/office/drawing/2014/main" id="{826CEC24-9197-AD6A-92BD-D77D959C385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393301" y="1264794"/>
              <a:ext cx="2414326" cy="2251288"/>
            </a:xfrm>
            <a:prstGeom prst="rect">
              <a:avLst/>
            </a:prstGeom>
          </p:spPr>
        </p:pic>
        <p:sp>
          <p:nvSpPr>
            <p:cNvPr id="35" name="Subtitle 4">
              <a:extLst>
                <a:ext uri="{FF2B5EF4-FFF2-40B4-BE49-F238E27FC236}">
                  <a16:creationId xmlns:a16="http://schemas.microsoft.com/office/drawing/2014/main" id="{C89169C2-15D5-E90C-C100-74B0A5F7B24E}"/>
                </a:ext>
              </a:extLst>
            </p:cNvPr>
            <p:cNvSpPr txBox="1">
              <a:spLocks/>
            </p:cNvSpPr>
            <p:nvPr/>
          </p:nvSpPr>
          <p:spPr>
            <a:xfrm>
              <a:off x="2724045" y="1489173"/>
              <a:ext cx="648433" cy="418060"/>
            </a:xfrm>
            <a:prstGeom prst="rect">
              <a:avLst/>
            </a:prstGeom>
          </p:spPr>
          <p:txBody>
            <a:bodyPr/>
            <a:lstStyle>
              <a:lvl1pPr marL="0" indent="0" algn="l" rtl="0" eaLnBrk="1" fontAlgn="base" hangingPunct="1">
                <a:lnSpc>
                  <a:spcPct val="90000"/>
                </a:lnSpc>
                <a:spcBef>
                  <a:spcPts val="0"/>
                </a:spcBef>
                <a:spcAft>
                  <a:spcPts val="1200"/>
                </a:spcAft>
                <a:buClr>
                  <a:schemeClr val="tx2"/>
                </a:buClr>
                <a:buFont typeface="Arial" panose="020B0604020202020204" pitchFamily="34" charset="0"/>
                <a:buNone/>
                <a:defRPr sz="1400" b="0" i="0">
                  <a:solidFill>
                    <a:schemeClr val="tx2"/>
                  </a:solidFill>
                  <a:latin typeface="+mn-lt"/>
                  <a:ea typeface="+mn-ea"/>
                  <a:cs typeface="Calibri Light" panose="020F0302020204030204" pitchFamily="34" charset="0"/>
                </a:defRPr>
              </a:lvl1pPr>
              <a:lvl2pPr marL="174625" indent="-174625" algn="l" rtl="0" eaLnBrk="1" fontAlgn="base" hangingPunct="1">
                <a:lnSpc>
                  <a:spcPct val="90000"/>
                </a:lnSpc>
                <a:spcBef>
                  <a:spcPts val="0"/>
                </a:spcBef>
                <a:spcAft>
                  <a:spcPts val="1200"/>
                </a:spcAft>
                <a:buClrTx/>
                <a:buFont typeface="Arial" panose="020B0604020202020204" pitchFamily="34" charset="0"/>
                <a:buChar char="•"/>
                <a:defRPr sz="1400" b="0" i="0">
                  <a:solidFill>
                    <a:schemeClr val="tx2"/>
                  </a:solidFill>
                  <a:latin typeface="+mn-lt"/>
                  <a:cs typeface="Calibri Light" panose="020F0302020204030204" pitchFamily="34" charset="0"/>
                </a:defRPr>
              </a:lvl2pPr>
              <a:lvl3pPr marL="363538" indent="-188913" algn="l" rtl="0" eaLnBrk="1" fontAlgn="base" hangingPunct="1">
                <a:lnSpc>
                  <a:spcPct val="90000"/>
                </a:lnSpc>
                <a:spcBef>
                  <a:spcPts val="0"/>
                </a:spcBef>
                <a:spcAft>
                  <a:spcPts val="1200"/>
                </a:spcAft>
                <a:buClrTx/>
                <a:buSzPct val="100000"/>
                <a:buFont typeface="Arial" panose="020B0604020202020204" pitchFamily="34" charset="0"/>
                <a:buChar char="•"/>
                <a:defRPr sz="1400" b="0" i="0">
                  <a:solidFill>
                    <a:schemeClr val="tx2"/>
                  </a:solidFill>
                  <a:latin typeface="+mn-lt"/>
                  <a:cs typeface="Calibri Light" panose="020F0302020204030204" pitchFamily="34" charset="0"/>
                </a:defRPr>
              </a:lvl3pPr>
              <a:lvl4pPr marL="536575" indent="-173038" algn="l" rtl="0" eaLnBrk="1" fontAlgn="base" hangingPunct="1">
                <a:lnSpc>
                  <a:spcPct val="90000"/>
                </a:lnSpc>
                <a:spcBef>
                  <a:spcPts val="0"/>
                </a:spcBef>
                <a:spcAft>
                  <a:spcPts val="1200"/>
                </a:spcAft>
                <a:buClrTx/>
                <a:buSzPct val="100000"/>
                <a:buFont typeface="Calibri Light" panose="020F0302020204030204" pitchFamily="34" charset="0"/>
                <a:buChar char="–"/>
                <a:tabLst/>
                <a:defRPr sz="1400" b="0" i="0">
                  <a:solidFill>
                    <a:schemeClr val="tx2"/>
                  </a:solidFill>
                  <a:latin typeface="+mn-lt"/>
                  <a:cs typeface="Calibri Light" panose="020F0302020204030204" pitchFamily="34" charset="0"/>
                </a:defRPr>
              </a:lvl4pPr>
              <a:lvl5pPr marL="0" indent="0" algn="l" rtl="0" eaLnBrk="1" fontAlgn="base" hangingPunct="1">
                <a:lnSpc>
                  <a:spcPct val="90000"/>
                </a:lnSpc>
                <a:spcBef>
                  <a:spcPts val="0"/>
                </a:spcBef>
                <a:spcAft>
                  <a:spcPts val="0"/>
                </a:spcAft>
                <a:buClrTx/>
                <a:buSzPct val="100000"/>
                <a:buFont typeface="Arial" panose="020B0604020202020204" pitchFamily="34" charset="0"/>
                <a:buNone/>
                <a:defRPr sz="1400" b="1" i="0">
                  <a:solidFill>
                    <a:schemeClr val="accent2"/>
                  </a:solidFill>
                  <a:latin typeface="+mj-lt"/>
                  <a:cs typeface="Calibri Light" panose="020F0302020204030204" pitchFamily="34" charset="0"/>
                </a:defRPr>
              </a:lvl5pPr>
              <a:lvl6pPr marL="1885950" indent="-171450" algn="l" rtl="0" eaLnBrk="1" fontAlgn="base" hangingPunct="1">
                <a:spcBef>
                  <a:spcPct val="20000"/>
                </a:spcBef>
                <a:spcAft>
                  <a:spcPct val="0"/>
                </a:spcAft>
                <a:buClr>
                  <a:srgbClr val="A4A2D6"/>
                </a:buClr>
                <a:buSzPct val="80000"/>
                <a:buChar char="•"/>
                <a:defRPr sz="1200">
                  <a:solidFill>
                    <a:srgbClr val="5F5F5F"/>
                  </a:solidFill>
                  <a:latin typeface="+mn-lt"/>
                </a:defRPr>
              </a:lvl6pPr>
              <a:lvl7pPr marL="2228850" indent="-171450" algn="l" rtl="0" eaLnBrk="1" fontAlgn="base" hangingPunct="1">
                <a:spcBef>
                  <a:spcPct val="20000"/>
                </a:spcBef>
                <a:spcAft>
                  <a:spcPct val="0"/>
                </a:spcAft>
                <a:buClr>
                  <a:srgbClr val="A4A2D6"/>
                </a:buClr>
                <a:buSzPct val="80000"/>
                <a:buChar char="•"/>
                <a:defRPr sz="1200">
                  <a:solidFill>
                    <a:srgbClr val="5F5F5F"/>
                  </a:solidFill>
                  <a:latin typeface="+mn-lt"/>
                </a:defRPr>
              </a:lvl7pPr>
              <a:lvl8pPr marL="2571750" indent="-171450" algn="l" rtl="0" eaLnBrk="1" fontAlgn="base" hangingPunct="1">
                <a:spcBef>
                  <a:spcPct val="20000"/>
                </a:spcBef>
                <a:spcAft>
                  <a:spcPct val="0"/>
                </a:spcAft>
                <a:buClr>
                  <a:srgbClr val="A4A2D6"/>
                </a:buClr>
                <a:buSzPct val="80000"/>
                <a:buChar char="•"/>
                <a:defRPr sz="1200">
                  <a:solidFill>
                    <a:srgbClr val="5F5F5F"/>
                  </a:solidFill>
                  <a:latin typeface="+mn-lt"/>
                </a:defRPr>
              </a:lvl8pPr>
              <a:lvl9pPr marL="2914650" indent="-171450" algn="l" rtl="0" eaLnBrk="1" fontAlgn="base" hangingPunct="1">
                <a:spcBef>
                  <a:spcPct val="20000"/>
                </a:spcBef>
                <a:spcAft>
                  <a:spcPct val="0"/>
                </a:spcAft>
                <a:buClr>
                  <a:srgbClr val="A4A2D6"/>
                </a:buClr>
                <a:buSzPct val="80000"/>
                <a:buChar char="•"/>
                <a:defRPr sz="1200">
                  <a:solidFill>
                    <a:srgbClr val="5F5F5F"/>
                  </a:solidFill>
                  <a:latin typeface="+mn-lt"/>
                </a:defRPr>
              </a:lvl9pPr>
            </a:lstStyle>
            <a:p>
              <a:pPr marL="0" marR="0" lvl="0" indent="0" algn="l" defTabSz="851060" rtl="0" eaLnBrk="1" fontAlgn="base" latinLnBrk="0" hangingPunct="1">
                <a:lnSpc>
                  <a:spcPct val="100000"/>
                </a:lnSpc>
                <a:spcBef>
                  <a:spcPts val="0"/>
                </a:spcBef>
                <a:spcAft>
                  <a:spcPts val="1117"/>
                </a:spcAft>
                <a:buClr>
                  <a:srgbClr val="565A5C"/>
                </a:buClr>
                <a:buSzTx/>
                <a:buFont typeface="Arial" panose="020B0604020202020204" pitchFamily="34" charset="0"/>
                <a:buNone/>
                <a:tabLst/>
                <a:defRPr/>
              </a:pPr>
              <a:r>
                <a:rPr kumimoji="0" lang="en-US" sz="1600" b="1" i="0" u="none" strike="noStrike" kern="0" cap="none" spc="0" normalizeH="0" baseline="0" noProof="0" dirty="0">
                  <a:ln>
                    <a:noFill/>
                  </a:ln>
                  <a:solidFill>
                    <a:srgbClr val="002D64"/>
                  </a:solidFill>
                  <a:effectLst/>
                  <a:uLnTx/>
                  <a:uFillTx/>
                  <a:latin typeface="Gill Sans MT"/>
                  <a:ea typeface="+mn-ea"/>
                  <a:cs typeface="Calibri Light" panose="020F0302020204030204" pitchFamily="34" charset="0"/>
                </a:rPr>
                <a:t>77,500</a:t>
              </a:r>
              <a:br>
                <a:rPr kumimoji="0" lang="en-US" sz="1000" b="1" i="0" u="none" strike="noStrike" kern="0" cap="none" spc="0" normalizeH="0" baseline="0" noProof="0" dirty="0">
                  <a:ln>
                    <a:noFill/>
                  </a:ln>
                  <a:solidFill>
                    <a:srgbClr val="017CBA"/>
                  </a:solidFill>
                  <a:effectLst/>
                  <a:uLnTx/>
                  <a:uFillTx/>
                  <a:latin typeface="Gill Sans MT"/>
                  <a:ea typeface="+mn-ea"/>
                  <a:cs typeface="Calibri Light" panose="020F0302020204030204" pitchFamily="34" charset="0"/>
                </a:rPr>
              </a:br>
              <a:r>
                <a:rPr kumimoji="0" lang="en-US" sz="1000" b="0" i="0" u="none" strike="noStrike" kern="1200" cap="none" spc="0" normalizeH="0" baseline="0" noProof="0" dirty="0">
                  <a:ln>
                    <a:noFill/>
                  </a:ln>
                  <a:solidFill>
                    <a:srgbClr val="E7E6E6">
                      <a:lumMod val="50000"/>
                    </a:srgbClr>
                  </a:solidFill>
                  <a:effectLst/>
                  <a:uLnTx/>
                  <a:uFillTx/>
                  <a:latin typeface="Gill Sans MT" panose="020B0502020104020203"/>
                  <a:ea typeface="+mn-ea"/>
                  <a:cs typeface="Calibri Light" panose="020F0302020204030204" pitchFamily="34" charset="0"/>
                </a:rPr>
                <a:t>Team</a:t>
              </a:r>
              <a:br>
                <a:rPr kumimoji="0" lang="en-US" sz="1000" b="0" i="0" u="none" strike="noStrike" kern="1200" cap="none" spc="0" normalizeH="0" baseline="0" noProof="0" dirty="0">
                  <a:ln>
                    <a:noFill/>
                  </a:ln>
                  <a:solidFill>
                    <a:srgbClr val="E7E6E6">
                      <a:lumMod val="50000"/>
                    </a:srgbClr>
                  </a:solidFill>
                  <a:effectLst/>
                  <a:uLnTx/>
                  <a:uFillTx/>
                  <a:latin typeface="Gill Sans MT" panose="020B0502020104020203"/>
                  <a:ea typeface="+mn-ea"/>
                  <a:cs typeface="Calibri Light" panose="020F0302020204030204" pitchFamily="34" charset="0"/>
                </a:rPr>
              </a:br>
              <a:r>
                <a:rPr kumimoji="0" lang="en-US" sz="1000" b="0" i="0" u="none" strike="noStrike" kern="1200" cap="none" spc="0" normalizeH="0" baseline="0" noProof="0" dirty="0">
                  <a:ln>
                    <a:noFill/>
                  </a:ln>
                  <a:solidFill>
                    <a:srgbClr val="E7E6E6">
                      <a:lumMod val="50000"/>
                    </a:srgbClr>
                  </a:solidFill>
                  <a:effectLst/>
                  <a:uLnTx/>
                  <a:uFillTx/>
                  <a:latin typeface="Gill Sans MT" panose="020B0502020104020203"/>
                  <a:ea typeface="+mn-ea"/>
                  <a:cs typeface="Calibri Light" panose="020F0302020204030204" pitchFamily="34" charset="0"/>
                </a:rPr>
                <a:t>members</a:t>
              </a:r>
            </a:p>
            <a:p>
              <a:pPr marL="0" marR="0" lvl="0" indent="0" algn="l" defTabSz="851060" rtl="0" eaLnBrk="1" fontAlgn="base" latinLnBrk="0" hangingPunct="1">
                <a:lnSpc>
                  <a:spcPct val="100000"/>
                </a:lnSpc>
                <a:spcBef>
                  <a:spcPts val="0"/>
                </a:spcBef>
                <a:spcAft>
                  <a:spcPts val="1117"/>
                </a:spcAft>
                <a:buClr>
                  <a:srgbClr val="565A5C"/>
                </a:buClr>
                <a:buSzTx/>
                <a:buFont typeface="Arial" panose="020B0604020202020204" pitchFamily="34" charset="0"/>
                <a:buNone/>
                <a:tabLst/>
                <a:defRPr/>
              </a:pPr>
              <a:endParaRPr kumimoji="0" lang="en-US" sz="1000" b="1" i="0" u="none" strike="noStrike" kern="0" cap="none" spc="0" normalizeH="0" baseline="0" noProof="0" dirty="0">
                <a:ln>
                  <a:noFill/>
                </a:ln>
                <a:solidFill>
                  <a:srgbClr val="017CBA"/>
                </a:solidFill>
                <a:effectLst/>
                <a:uLnTx/>
                <a:uFillTx/>
                <a:latin typeface="Gill Sans MT"/>
                <a:ea typeface="+mn-ea"/>
                <a:cs typeface="Calibri Light" panose="020F0302020204030204" pitchFamily="34" charset="0"/>
              </a:endParaRPr>
            </a:p>
          </p:txBody>
        </p:sp>
        <p:sp>
          <p:nvSpPr>
            <p:cNvPr id="36" name="Rounded Rectangle 240">
              <a:extLst>
                <a:ext uri="{FF2B5EF4-FFF2-40B4-BE49-F238E27FC236}">
                  <a16:creationId xmlns:a16="http://schemas.microsoft.com/office/drawing/2014/main" id="{6B47BCBB-F072-ACE7-852E-D4961923F60D}"/>
                </a:ext>
              </a:extLst>
            </p:cNvPr>
            <p:cNvSpPr/>
            <p:nvPr/>
          </p:nvSpPr>
          <p:spPr>
            <a:xfrm>
              <a:off x="2427919" y="1052318"/>
              <a:ext cx="1798051" cy="203593"/>
            </a:xfrm>
            <a:prstGeom prst="roundRect">
              <a:avLst/>
            </a:prstGeom>
            <a:solidFill>
              <a:srgbClr val="002D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66300" rtl="0" eaLnBrk="1" fontAlgn="auto" latinLnBrk="0" hangingPunct="1">
                <a:lnSpc>
                  <a:spcPct val="100000"/>
                </a:lnSpc>
                <a:spcBef>
                  <a:spcPts val="0"/>
                </a:spcBef>
                <a:spcAft>
                  <a:spcPts val="0"/>
                </a:spcAft>
                <a:buClrTx/>
                <a:buSzTx/>
                <a:buFontTx/>
                <a:buNone/>
                <a:tabLst/>
                <a:defRPr/>
              </a:pPr>
              <a:r>
                <a:rPr kumimoji="0" lang="en-US" sz="961" b="0" i="0" u="none" strike="noStrike" kern="1200" cap="none" spc="0" normalizeH="0" baseline="0" noProof="0" dirty="0">
                  <a:ln>
                    <a:noFill/>
                  </a:ln>
                  <a:solidFill>
                    <a:prstClr val="white"/>
                  </a:solidFill>
                  <a:effectLst/>
                  <a:uLnTx/>
                  <a:uFillTx/>
                  <a:latin typeface="Gill Sans MT" panose="020B0502020104020203"/>
                  <a:ea typeface="+mn-ea"/>
                  <a:cs typeface="+mn-cs"/>
                </a:rPr>
                <a:t>Our Team with Interserve</a:t>
              </a:r>
            </a:p>
          </p:txBody>
        </p:sp>
        <p:sp>
          <p:nvSpPr>
            <p:cNvPr id="37" name="Subtitle 4">
              <a:extLst>
                <a:ext uri="{FF2B5EF4-FFF2-40B4-BE49-F238E27FC236}">
                  <a16:creationId xmlns:a16="http://schemas.microsoft.com/office/drawing/2014/main" id="{2958DB75-3FFE-E560-3E8C-D9D860B0B02C}"/>
                </a:ext>
              </a:extLst>
            </p:cNvPr>
            <p:cNvSpPr txBox="1">
              <a:spLocks/>
            </p:cNvSpPr>
            <p:nvPr/>
          </p:nvSpPr>
          <p:spPr>
            <a:xfrm>
              <a:off x="2872579" y="2120864"/>
              <a:ext cx="956479" cy="341045"/>
            </a:xfrm>
            <a:prstGeom prst="rect">
              <a:avLst/>
            </a:prstGeom>
          </p:spPr>
          <p:txBody>
            <a:bodyPr/>
            <a:lstStyle>
              <a:lvl1pPr marL="0" indent="0" algn="l" rtl="0" eaLnBrk="1" fontAlgn="base" hangingPunct="1">
                <a:lnSpc>
                  <a:spcPct val="90000"/>
                </a:lnSpc>
                <a:spcBef>
                  <a:spcPts val="0"/>
                </a:spcBef>
                <a:spcAft>
                  <a:spcPts val="1200"/>
                </a:spcAft>
                <a:buClr>
                  <a:schemeClr val="tx2"/>
                </a:buClr>
                <a:buFont typeface="Arial" panose="020B0604020202020204" pitchFamily="34" charset="0"/>
                <a:buNone/>
                <a:defRPr sz="1400" b="0" i="0">
                  <a:solidFill>
                    <a:schemeClr val="tx2"/>
                  </a:solidFill>
                  <a:latin typeface="+mn-lt"/>
                  <a:ea typeface="+mn-ea"/>
                  <a:cs typeface="Calibri Light" panose="020F0302020204030204" pitchFamily="34" charset="0"/>
                </a:defRPr>
              </a:lvl1pPr>
              <a:lvl2pPr marL="174625" indent="-174625" algn="l" rtl="0" eaLnBrk="1" fontAlgn="base" hangingPunct="1">
                <a:lnSpc>
                  <a:spcPct val="90000"/>
                </a:lnSpc>
                <a:spcBef>
                  <a:spcPts val="0"/>
                </a:spcBef>
                <a:spcAft>
                  <a:spcPts val="1200"/>
                </a:spcAft>
                <a:buClrTx/>
                <a:buFont typeface="Arial" panose="020B0604020202020204" pitchFamily="34" charset="0"/>
                <a:buChar char="•"/>
                <a:defRPr sz="1400" b="0" i="0">
                  <a:solidFill>
                    <a:schemeClr val="tx2"/>
                  </a:solidFill>
                  <a:latin typeface="+mn-lt"/>
                  <a:cs typeface="Calibri Light" panose="020F0302020204030204" pitchFamily="34" charset="0"/>
                </a:defRPr>
              </a:lvl2pPr>
              <a:lvl3pPr marL="363538" indent="-188913" algn="l" rtl="0" eaLnBrk="1" fontAlgn="base" hangingPunct="1">
                <a:lnSpc>
                  <a:spcPct val="90000"/>
                </a:lnSpc>
                <a:spcBef>
                  <a:spcPts val="0"/>
                </a:spcBef>
                <a:spcAft>
                  <a:spcPts val="1200"/>
                </a:spcAft>
                <a:buClrTx/>
                <a:buSzPct val="100000"/>
                <a:buFont typeface="Arial" panose="020B0604020202020204" pitchFamily="34" charset="0"/>
                <a:buChar char="•"/>
                <a:defRPr sz="1400" b="0" i="0">
                  <a:solidFill>
                    <a:schemeClr val="tx2"/>
                  </a:solidFill>
                  <a:latin typeface="+mn-lt"/>
                  <a:cs typeface="Calibri Light" panose="020F0302020204030204" pitchFamily="34" charset="0"/>
                </a:defRPr>
              </a:lvl3pPr>
              <a:lvl4pPr marL="536575" indent="-173038" algn="l" rtl="0" eaLnBrk="1" fontAlgn="base" hangingPunct="1">
                <a:lnSpc>
                  <a:spcPct val="90000"/>
                </a:lnSpc>
                <a:spcBef>
                  <a:spcPts val="0"/>
                </a:spcBef>
                <a:spcAft>
                  <a:spcPts val="1200"/>
                </a:spcAft>
                <a:buClrTx/>
                <a:buSzPct val="100000"/>
                <a:buFont typeface="Calibri Light" panose="020F0302020204030204" pitchFamily="34" charset="0"/>
                <a:buChar char="–"/>
                <a:tabLst/>
                <a:defRPr sz="1400" b="0" i="0">
                  <a:solidFill>
                    <a:schemeClr val="tx2"/>
                  </a:solidFill>
                  <a:latin typeface="+mn-lt"/>
                  <a:cs typeface="Calibri Light" panose="020F0302020204030204" pitchFamily="34" charset="0"/>
                </a:defRPr>
              </a:lvl4pPr>
              <a:lvl5pPr marL="0" indent="0" algn="l" rtl="0" eaLnBrk="1" fontAlgn="base" hangingPunct="1">
                <a:lnSpc>
                  <a:spcPct val="90000"/>
                </a:lnSpc>
                <a:spcBef>
                  <a:spcPts val="0"/>
                </a:spcBef>
                <a:spcAft>
                  <a:spcPts val="0"/>
                </a:spcAft>
                <a:buClrTx/>
                <a:buSzPct val="100000"/>
                <a:buFont typeface="Arial" panose="020B0604020202020204" pitchFamily="34" charset="0"/>
                <a:buNone/>
                <a:defRPr sz="1400" b="1" i="0">
                  <a:solidFill>
                    <a:schemeClr val="accent2"/>
                  </a:solidFill>
                  <a:latin typeface="+mj-lt"/>
                  <a:cs typeface="Calibri Light" panose="020F0302020204030204" pitchFamily="34" charset="0"/>
                </a:defRPr>
              </a:lvl5pPr>
              <a:lvl6pPr marL="1885950" indent="-171450" algn="l" rtl="0" eaLnBrk="1" fontAlgn="base" hangingPunct="1">
                <a:spcBef>
                  <a:spcPct val="20000"/>
                </a:spcBef>
                <a:spcAft>
                  <a:spcPct val="0"/>
                </a:spcAft>
                <a:buClr>
                  <a:srgbClr val="A4A2D6"/>
                </a:buClr>
                <a:buSzPct val="80000"/>
                <a:buChar char="•"/>
                <a:defRPr sz="1200">
                  <a:solidFill>
                    <a:srgbClr val="5F5F5F"/>
                  </a:solidFill>
                  <a:latin typeface="+mn-lt"/>
                </a:defRPr>
              </a:lvl6pPr>
              <a:lvl7pPr marL="2228850" indent="-171450" algn="l" rtl="0" eaLnBrk="1" fontAlgn="base" hangingPunct="1">
                <a:spcBef>
                  <a:spcPct val="20000"/>
                </a:spcBef>
                <a:spcAft>
                  <a:spcPct val="0"/>
                </a:spcAft>
                <a:buClr>
                  <a:srgbClr val="A4A2D6"/>
                </a:buClr>
                <a:buSzPct val="80000"/>
                <a:buChar char="•"/>
                <a:defRPr sz="1200">
                  <a:solidFill>
                    <a:srgbClr val="5F5F5F"/>
                  </a:solidFill>
                  <a:latin typeface="+mn-lt"/>
                </a:defRPr>
              </a:lvl7pPr>
              <a:lvl8pPr marL="2571750" indent="-171450" algn="l" rtl="0" eaLnBrk="1" fontAlgn="base" hangingPunct="1">
                <a:spcBef>
                  <a:spcPct val="20000"/>
                </a:spcBef>
                <a:spcAft>
                  <a:spcPct val="0"/>
                </a:spcAft>
                <a:buClr>
                  <a:srgbClr val="A4A2D6"/>
                </a:buClr>
                <a:buSzPct val="80000"/>
                <a:buChar char="•"/>
                <a:defRPr sz="1200">
                  <a:solidFill>
                    <a:srgbClr val="5F5F5F"/>
                  </a:solidFill>
                  <a:latin typeface="+mn-lt"/>
                </a:defRPr>
              </a:lvl8pPr>
              <a:lvl9pPr marL="2914650" indent="-171450" algn="l" rtl="0" eaLnBrk="1" fontAlgn="base" hangingPunct="1">
                <a:spcBef>
                  <a:spcPct val="20000"/>
                </a:spcBef>
                <a:spcAft>
                  <a:spcPct val="0"/>
                </a:spcAft>
                <a:buClr>
                  <a:srgbClr val="A4A2D6"/>
                </a:buClr>
                <a:buSzPct val="80000"/>
                <a:buChar char="•"/>
                <a:defRPr sz="1200">
                  <a:solidFill>
                    <a:srgbClr val="5F5F5F"/>
                  </a:solidFill>
                  <a:latin typeface="+mn-lt"/>
                </a:defRPr>
              </a:lvl9pPr>
            </a:lstStyle>
            <a:p>
              <a:pPr marL="0" marR="0" lvl="0" indent="0" algn="l" defTabSz="851060" rtl="0" eaLnBrk="1" fontAlgn="base" latinLnBrk="0" hangingPunct="1">
                <a:lnSpc>
                  <a:spcPct val="100000"/>
                </a:lnSpc>
                <a:spcBef>
                  <a:spcPts val="0"/>
                </a:spcBef>
                <a:spcAft>
                  <a:spcPts val="1117"/>
                </a:spcAft>
                <a:buClr>
                  <a:srgbClr val="565A5C"/>
                </a:buClr>
                <a:buSzTx/>
                <a:buFont typeface="Arial" panose="020B0604020202020204" pitchFamily="34" charset="0"/>
                <a:buNone/>
                <a:tabLst/>
                <a:defRPr/>
              </a:pPr>
              <a:r>
                <a:rPr kumimoji="0" lang="en-US" sz="1600" b="1" i="0" u="none" strike="noStrike" kern="0" cap="none" spc="0" normalizeH="0" baseline="0" noProof="0" dirty="0">
                  <a:ln>
                    <a:noFill/>
                  </a:ln>
                  <a:solidFill>
                    <a:srgbClr val="002D64"/>
                  </a:solidFill>
                  <a:effectLst/>
                  <a:uLnTx/>
                  <a:uFillTx/>
                  <a:latin typeface="Gill Sans MT"/>
                  <a:ea typeface="+mn-ea"/>
                  <a:cs typeface="Calibri Light" panose="020F0302020204030204" pitchFamily="34" charset="0"/>
                </a:rPr>
                <a:t>4,200</a:t>
              </a:r>
              <a:br>
                <a:rPr kumimoji="0" lang="en-US" sz="1000" b="1" i="0" u="none" strike="noStrike" kern="0" cap="none" spc="0" normalizeH="0" baseline="0" noProof="0" dirty="0">
                  <a:ln>
                    <a:noFill/>
                  </a:ln>
                  <a:solidFill>
                    <a:srgbClr val="017CBA"/>
                  </a:solidFill>
                  <a:effectLst/>
                  <a:uLnTx/>
                  <a:uFillTx/>
                  <a:latin typeface="Gill Sans MT"/>
                  <a:ea typeface="+mn-ea"/>
                  <a:cs typeface="Calibri Light" panose="020F0302020204030204" pitchFamily="34" charset="0"/>
                </a:rPr>
              </a:br>
              <a:r>
                <a:rPr kumimoji="0" lang="en-US" sz="1000" b="0" i="0" u="none" strike="noStrike" kern="1200" cap="none" spc="0" normalizeH="0" baseline="0" noProof="0" dirty="0">
                  <a:ln>
                    <a:noFill/>
                  </a:ln>
                  <a:solidFill>
                    <a:srgbClr val="E7E6E6">
                      <a:lumMod val="50000"/>
                    </a:srgbClr>
                  </a:solidFill>
                  <a:effectLst/>
                  <a:uLnTx/>
                  <a:uFillTx/>
                  <a:latin typeface="Gill Sans MT" panose="020B0502020104020203"/>
                  <a:ea typeface="+mn-ea"/>
                  <a:cs typeface="Calibri Light" panose="020F0302020204030204" pitchFamily="34" charset="0"/>
                </a:rPr>
                <a:t>customers</a:t>
              </a:r>
              <a:endParaRPr kumimoji="0" lang="en-US" sz="1000" b="1" i="0" u="none" strike="noStrike" kern="0" cap="none" spc="0" normalizeH="0" baseline="0" noProof="0" dirty="0">
                <a:ln>
                  <a:noFill/>
                </a:ln>
                <a:solidFill>
                  <a:srgbClr val="E7E6E6">
                    <a:lumMod val="50000"/>
                  </a:srgbClr>
                </a:solidFill>
                <a:effectLst/>
                <a:uLnTx/>
                <a:uFillTx/>
                <a:latin typeface="Gill Sans MT"/>
                <a:ea typeface="+mn-ea"/>
                <a:cs typeface="Calibri Light" panose="020F0302020204030204" pitchFamily="34" charset="0"/>
              </a:endParaRPr>
            </a:p>
          </p:txBody>
        </p:sp>
        <p:sp>
          <p:nvSpPr>
            <p:cNvPr id="38" name="Subtitle 4">
              <a:extLst>
                <a:ext uri="{FF2B5EF4-FFF2-40B4-BE49-F238E27FC236}">
                  <a16:creationId xmlns:a16="http://schemas.microsoft.com/office/drawing/2014/main" id="{2EB17CAD-AA90-CA99-F8E8-CFE07808FA63}"/>
                </a:ext>
              </a:extLst>
            </p:cNvPr>
            <p:cNvSpPr txBox="1">
              <a:spLocks/>
            </p:cNvSpPr>
            <p:nvPr/>
          </p:nvSpPr>
          <p:spPr>
            <a:xfrm>
              <a:off x="3618706" y="1445795"/>
              <a:ext cx="911125" cy="346543"/>
            </a:xfrm>
            <a:prstGeom prst="rect">
              <a:avLst/>
            </a:prstGeom>
          </p:spPr>
          <p:txBody>
            <a:bodyPr/>
            <a:lstStyle>
              <a:lvl1pPr marL="0" indent="0" algn="l" rtl="0" eaLnBrk="1" fontAlgn="base" hangingPunct="1">
                <a:lnSpc>
                  <a:spcPct val="90000"/>
                </a:lnSpc>
                <a:spcBef>
                  <a:spcPts val="0"/>
                </a:spcBef>
                <a:spcAft>
                  <a:spcPts val="1200"/>
                </a:spcAft>
                <a:buClr>
                  <a:schemeClr val="tx2"/>
                </a:buClr>
                <a:buFont typeface="Arial" panose="020B0604020202020204" pitchFamily="34" charset="0"/>
                <a:buNone/>
                <a:defRPr sz="1400" b="0" i="0">
                  <a:solidFill>
                    <a:schemeClr val="tx2"/>
                  </a:solidFill>
                  <a:latin typeface="+mn-lt"/>
                  <a:ea typeface="+mn-ea"/>
                  <a:cs typeface="Calibri Light" panose="020F0302020204030204" pitchFamily="34" charset="0"/>
                </a:defRPr>
              </a:lvl1pPr>
              <a:lvl2pPr marL="174625" indent="-174625" algn="l" rtl="0" eaLnBrk="1" fontAlgn="base" hangingPunct="1">
                <a:lnSpc>
                  <a:spcPct val="90000"/>
                </a:lnSpc>
                <a:spcBef>
                  <a:spcPts val="0"/>
                </a:spcBef>
                <a:spcAft>
                  <a:spcPts val="1200"/>
                </a:spcAft>
                <a:buClrTx/>
                <a:buFont typeface="Arial" panose="020B0604020202020204" pitchFamily="34" charset="0"/>
                <a:buChar char="•"/>
                <a:defRPr sz="1400" b="0" i="0">
                  <a:solidFill>
                    <a:schemeClr val="tx2"/>
                  </a:solidFill>
                  <a:latin typeface="+mn-lt"/>
                  <a:cs typeface="Calibri Light" panose="020F0302020204030204" pitchFamily="34" charset="0"/>
                </a:defRPr>
              </a:lvl2pPr>
              <a:lvl3pPr marL="363538" indent="-188913" algn="l" rtl="0" eaLnBrk="1" fontAlgn="base" hangingPunct="1">
                <a:lnSpc>
                  <a:spcPct val="90000"/>
                </a:lnSpc>
                <a:spcBef>
                  <a:spcPts val="0"/>
                </a:spcBef>
                <a:spcAft>
                  <a:spcPts val="1200"/>
                </a:spcAft>
                <a:buClrTx/>
                <a:buSzPct val="100000"/>
                <a:buFont typeface="Arial" panose="020B0604020202020204" pitchFamily="34" charset="0"/>
                <a:buChar char="•"/>
                <a:defRPr sz="1400" b="0" i="0">
                  <a:solidFill>
                    <a:schemeClr val="tx2"/>
                  </a:solidFill>
                  <a:latin typeface="+mn-lt"/>
                  <a:cs typeface="Calibri Light" panose="020F0302020204030204" pitchFamily="34" charset="0"/>
                </a:defRPr>
              </a:lvl3pPr>
              <a:lvl4pPr marL="536575" indent="-173038" algn="l" rtl="0" eaLnBrk="1" fontAlgn="base" hangingPunct="1">
                <a:lnSpc>
                  <a:spcPct val="90000"/>
                </a:lnSpc>
                <a:spcBef>
                  <a:spcPts val="0"/>
                </a:spcBef>
                <a:spcAft>
                  <a:spcPts val="1200"/>
                </a:spcAft>
                <a:buClrTx/>
                <a:buSzPct val="100000"/>
                <a:buFont typeface="Calibri Light" panose="020F0302020204030204" pitchFamily="34" charset="0"/>
                <a:buChar char="–"/>
                <a:tabLst/>
                <a:defRPr sz="1400" b="0" i="0">
                  <a:solidFill>
                    <a:schemeClr val="tx2"/>
                  </a:solidFill>
                  <a:latin typeface="+mn-lt"/>
                  <a:cs typeface="Calibri Light" panose="020F0302020204030204" pitchFamily="34" charset="0"/>
                </a:defRPr>
              </a:lvl4pPr>
              <a:lvl5pPr marL="0" indent="0" algn="l" rtl="0" eaLnBrk="1" fontAlgn="base" hangingPunct="1">
                <a:lnSpc>
                  <a:spcPct val="90000"/>
                </a:lnSpc>
                <a:spcBef>
                  <a:spcPts val="0"/>
                </a:spcBef>
                <a:spcAft>
                  <a:spcPts val="0"/>
                </a:spcAft>
                <a:buClrTx/>
                <a:buSzPct val="100000"/>
                <a:buFont typeface="Arial" panose="020B0604020202020204" pitchFamily="34" charset="0"/>
                <a:buNone/>
                <a:defRPr sz="1400" b="1" i="0">
                  <a:solidFill>
                    <a:schemeClr val="accent2"/>
                  </a:solidFill>
                  <a:latin typeface="+mj-lt"/>
                  <a:cs typeface="Calibri Light" panose="020F0302020204030204" pitchFamily="34" charset="0"/>
                </a:defRPr>
              </a:lvl5pPr>
              <a:lvl6pPr marL="1885950" indent="-171450" algn="l" rtl="0" eaLnBrk="1" fontAlgn="base" hangingPunct="1">
                <a:spcBef>
                  <a:spcPct val="20000"/>
                </a:spcBef>
                <a:spcAft>
                  <a:spcPct val="0"/>
                </a:spcAft>
                <a:buClr>
                  <a:srgbClr val="A4A2D6"/>
                </a:buClr>
                <a:buSzPct val="80000"/>
                <a:buChar char="•"/>
                <a:defRPr sz="1200">
                  <a:solidFill>
                    <a:srgbClr val="5F5F5F"/>
                  </a:solidFill>
                  <a:latin typeface="+mn-lt"/>
                </a:defRPr>
              </a:lvl6pPr>
              <a:lvl7pPr marL="2228850" indent="-171450" algn="l" rtl="0" eaLnBrk="1" fontAlgn="base" hangingPunct="1">
                <a:spcBef>
                  <a:spcPct val="20000"/>
                </a:spcBef>
                <a:spcAft>
                  <a:spcPct val="0"/>
                </a:spcAft>
                <a:buClr>
                  <a:srgbClr val="A4A2D6"/>
                </a:buClr>
                <a:buSzPct val="80000"/>
                <a:buChar char="•"/>
                <a:defRPr sz="1200">
                  <a:solidFill>
                    <a:srgbClr val="5F5F5F"/>
                  </a:solidFill>
                  <a:latin typeface="+mn-lt"/>
                </a:defRPr>
              </a:lvl7pPr>
              <a:lvl8pPr marL="2571750" indent="-171450" algn="l" rtl="0" eaLnBrk="1" fontAlgn="base" hangingPunct="1">
                <a:spcBef>
                  <a:spcPct val="20000"/>
                </a:spcBef>
                <a:spcAft>
                  <a:spcPct val="0"/>
                </a:spcAft>
                <a:buClr>
                  <a:srgbClr val="A4A2D6"/>
                </a:buClr>
                <a:buSzPct val="80000"/>
                <a:buChar char="•"/>
                <a:defRPr sz="1200">
                  <a:solidFill>
                    <a:srgbClr val="5F5F5F"/>
                  </a:solidFill>
                  <a:latin typeface="+mn-lt"/>
                </a:defRPr>
              </a:lvl8pPr>
              <a:lvl9pPr marL="2914650" indent="-171450" algn="l" rtl="0" eaLnBrk="1" fontAlgn="base" hangingPunct="1">
                <a:spcBef>
                  <a:spcPct val="20000"/>
                </a:spcBef>
                <a:spcAft>
                  <a:spcPct val="0"/>
                </a:spcAft>
                <a:buClr>
                  <a:srgbClr val="A4A2D6"/>
                </a:buClr>
                <a:buSzPct val="80000"/>
                <a:buChar char="•"/>
                <a:defRPr sz="1200">
                  <a:solidFill>
                    <a:srgbClr val="5F5F5F"/>
                  </a:solidFill>
                  <a:latin typeface="+mn-lt"/>
                </a:defRPr>
              </a:lvl9pPr>
            </a:lstStyle>
            <a:p>
              <a:pPr marL="0" marR="0" lvl="0" indent="0" algn="l" defTabSz="851060" rtl="0" eaLnBrk="1" fontAlgn="base" latinLnBrk="0" hangingPunct="1">
                <a:lnSpc>
                  <a:spcPct val="100000"/>
                </a:lnSpc>
                <a:spcBef>
                  <a:spcPts val="0"/>
                </a:spcBef>
                <a:spcAft>
                  <a:spcPts val="1117"/>
                </a:spcAft>
                <a:buClr>
                  <a:srgbClr val="565A5C"/>
                </a:buClr>
                <a:buSzTx/>
                <a:buFont typeface="Arial" panose="020B0604020202020204" pitchFamily="34" charset="0"/>
                <a:buNone/>
                <a:tabLst/>
                <a:defRPr/>
              </a:pPr>
              <a:r>
                <a:rPr kumimoji="0" lang="en-US" sz="1600" b="1" i="0" u="none" strike="noStrike" kern="0" cap="none" spc="0" normalizeH="0" baseline="0" noProof="0" dirty="0">
                  <a:ln>
                    <a:noFill/>
                  </a:ln>
                  <a:solidFill>
                    <a:srgbClr val="002D64"/>
                  </a:solidFill>
                  <a:effectLst/>
                  <a:uLnTx/>
                  <a:uFillTx/>
                  <a:latin typeface="Gill Sans MT"/>
                  <a:ea typeface="+mn-ea"/>
                  <a:cs typeface="Calibri Light" panose="020F0302020204030204" pitchFamily="34" charset="0"/>
                </a:rPr>
                <a:t>£3.5bn</a:t>
              </a:r>
              <a:br>
                <a:rPr kumimoji="0" lang="en-US" sz="1000" b="1" i="0" u="none" strike="noStrike" kern="0" cap="none" spc="0" normalizeH="0" baseline="0" noProof="0" dirty="0">
                  <a:ln>
                    <a:noFill/>
                  </a:ln>
                  <a:solidFill>
                    <a:srgbClr val="017CBA"/>
                  </a:solidFill>
                  <a:effectLst/>
                  <a:uLnTx/>
                  <a:uFillTx/>
                  <a:latin typeface="Gill Sans MT"/>
                  <a:ea typeface="+mn-ea"/>
                  <a:cs typeface="Calibri Light" panose="020F0302020204030204" pitchFamily="34" charset="0"/>
                </a:rPr>
              </a:br>
              <a:r>
                <a:rPr kumimoji="0" lang="en-US" sz="1000" b="0" i="0" u="none" strike="noStrike" kern="1200" cap="none" spc="0" normalizeH="0" baseline="0" noProof="0" dirty="0">
                  <a:ln>
                    <a:noFill/>
                  </a:ln>
                  <a:solidFill>
                    <a:srgbClr val="E7E6E6">
                      <a:lumMod val="50000"/>
                    </a:srgbClr>
                  </a:solidFill>
                  <a:effectLst/>
                  <a:uLnTx/>
                  <a:uFillTx/>
                  <a:latin typeface="Gill Sans MT" panose="020B0502020104020203"/>
                  <a:ea typeface="+mn-ea"/>
                  <a:cs typeface="Calibri Light" panose="020F0302020204030204" pitchFamily="34" charset="0"/>
                </a:rPr>
                <a:t>in sales</a:t>
              </a:r>
            </a:p>
          </p:txBody>
        </p:sp>
        <p:sp>
          <p:nvSpPr>
            <p:cNvPr id="39" name="Subtitle 4">
              <a:extLst>
                <a:ext uri="{FF2B5EF4-FFF2-40B4-BE49-F238E27FC236}">
                  <a16:creationId xmlns:a16="http://schemas.microsoft.com/office/drawing/2014/main" id="{753D2D3B-6A61-258A-7799-5F03078F08C3}"/>
                </a:ext>
              </a:extLst>
            </p:cNvPr>
            <p:cNvSpPr txBox="1">
              <a:spLocks/>
            </p:cNvSpPr>
            <p:nvPr/>
          </p:nvSpPr>
          <p:spPr>
            <a:xfrm>
              <a:off x="3205943" y="2841231"/>
              <a:ext cx="1161610" cy="256908"/>
            </a:xfrm>
            <a:prstGeom prst="rect">
              <a:avLst/>
            </a:prstGeom>
          </p:spPr>
          <p:txBody>
            <a:bodyPr/>
            <a:lstStyle>
              <a:lvl1pPr marL="0" indent="0" algn="l" rtl="0" eaLnBrk="1" fontAlgn="base" hangingPunct="1">
                <a:lnSpc>
                  <a:spcPct val="90000"/>
                </a:lnSpc>
                <a:spcBef>
                  <a:spcPts val="0"/>
                </a:spcBef>
                <a:spcAft>
                  <a:spcPts val="1200"/>
                </a:spcAft>
                <a:buClr>
                  <a:schemeClr val="tx2"/>
                </a:buClr>
                <a:buFont typeface="Arial" panose="020B0604020202020204" pitchFamily="34" charset="0"/>
                <a:buNone/>
                <a:defRPr sz="1400" b="0" i="0">
                  <a:solidFill>
                    <a:schemeClr val="tx2"/>
                  </a:solidFill>
                  <a:latin typeface="+mn-lt"/>
                  <a:ea typeface="+mn-ea"/>
                  <a:cs typeface="Calibri Light" panose="020F0302020204030204" pitchFamily="34" charset="0"/>
                </a:defRPr>
              </a:lvl1pPr>
              <a:lvl2pPr marL="174625" indent="-174625" algn="l" rtl="0" eaLnBrk="1" fontAlgn="base" hangingPunct="1">
                <a:lnSpc>
                  <a:spcPct val="90000"/>
                </a:lnSpc>
                <a:spcBef>
                  <a:spcPts val="0"/>
                </a:spcBef>
                <a:spcAft>
                  <a:spcPts val="1200"/>
                </a:spcAft>
                <a:buClrTx/>
                <a:buFont typeface="Arial" panose="020B0604020202020204" pitchFamily="34" charset="0"/>
                <a:buChar char="•"/>
                <a:defRPr sz="1400" b="0" i="0">
                  <a:solidFill>
                    <a:schemeClr val="tx2"/>
                  </a:solidFill>
                  <a:latin typeface="+mn-lt"/>
                  <a:cs typeface="Calibri Light" panose="020F0302020204030204" pitchFamily="34" charset="0"/>
                </a:defRPr>
              </a:lvl2pPr>
              <a:lvl3pPr marL="363538" indent="-188913" algn="l" rtl="0" eaLnBrk="1" fontAlgn="base" hangingPunct="1">
                <a:lnSpc>
                  <a:spcPct val="90000"/>
                </a:lnSpc>
                <a:spcBef>
                  <a:spcPts val="0"/>
                </a:spcBef>
                <a:spcAft>
                  <a:spcPts val="1200"/>
                </a:spcAft>
                <a:buClrTx/>
                <a:buSzPct val="100000"/>
                <a:buFont typeface="Arial" panose="020B0604020202020204" pitchFamily="34" charset="0"/>
                <a:buChar char="•"/>
                <a:defRPr sz="1400" b="0" i="0">
                  <a:solidFill>
                    <a:schemeClr val="tx2"/>
                  </a:solidFill>
                  <a:latin typeface="+mn-lt"/>
                  <a:cs typeface="Calibri Light" panose="020F0302020204030204" pitchFamily="34" charset="0"/>
                </a:defRPr>
              </a:lvl3pPr>
              <a:lvl4pPr marL="536575" indent="-173038" algn="l" rtl="0" eaLnBrk="1" fontAlgn="base" hangingPunct="1">
                <a:lnSpc>
                  <a:spcPct val="90000"/>
                </a:lnSpc>
                <a:spcBef>
                  <a:spcPts val="0"/>
                </a:spcBef>
                <a:spcAft>
                  <a:spcPts val="1200"/>
                </a:spcAft>
                <a:buClrTx/>
                <a:buSzPct val="100000"/>
                <a:buFont typeface="Calibri Light" panose="020F0302020204030204" pitchFamily="34" charset="0"/>
                <a:buChar char="–"/>
                <a:tabLst/>
                <a:defRPr sz="1400" b="0" i="0">
                  <a:solidFill>
                    <a:schemeClr val="tx2"/>
                  </a:solidFill>
                  <a:latin typeface="+mn-lt"/>
                  <a:cs typeface="Calibri Light" panose="020F0302020204030204" pitchFamily="34" charset="0"/>
                </a:defRPr>
              </a:lvl4pPr>
              <a:lvl5pPr marL="0" indent="0" algn="l" rtl="0" eaLnBrk="1" fontAlgn="base" hangingPunct="1">
                <a:lnSpc>
                  <a:spcPct val="90000"/>
                </a:lnSpc>
                <a:spcBef>
                  <a:spcPts val="0"/>
                </a:spcBef>
                <a:spcAft>
                  <a:spcPts val="0"/>
                </a:spcAft>
                <a:buClrTx/>
                <a:buSzPct val="100000"/>
                <a:buFont typeface="Arial" panose="020B0604020202020204" pitchFamily="34" charset="0"/>
                <a:buNone/>
                <a:defRPr sz="1400" b="1" i="0">
                  <a:solidFill>
                    <a:schemeClr val="accent2"/>
                  </a:solidFill>
                  <a:latin typeface="+mj-lt"/>
                  <a:cs typeface="Calibri Light" panose="020F0302020204030204" pitchFamily="34" charset="0"/>
                </a:defRPr>
              </a:lvl5pPr>
              <a:lvl6pPr marL="1885950" indent="-171450" algn="l" rtl="0" eaLnBrk="1" fontAlgn="base" hangingPunct="1">
                <a:spcBef>
                  <a:spcPct val="20000"/>
                </a:spcBef>
                <a:spcAft>
                  <a:spcPct val="0"/>
                </a:spcAft>
                <a:buClr>
                  <a:srgbClr val="A4A2D6"/>
                </a:buClr>
                <a:buSzPct val="80000"/>
                <a:buChar char="•"/>
                <a:defRPr sz="1200">
                  <a:solidFill>
                    <a:srgbClr val="5F5F5F"/>
                  </a:solidFill>
                  <a:latin typeface="+mn-lt"/>
                </a:defRPr>
              </a:lvl6pPr>
              <a:lvl7pPr marL="2228850" indent="-171450" algn="l" rtl="0" eaLnBrk="1" fontAlgn="base" hangingPunct="1">
                <a:spcBef>
                  <a:spcPct val="20000"/>
                </a:spcBef>
                <a:spcAft>
                  <a:spcPct val="0"/>
                </a:spcAft>
                <a:buClr>
                  <a:srgbClr val="A4A2D6"/>
                </a:buClr>
                <a:buSzPct val="80000"/>
                <a:buChar char="•"/>
                <a:defRPr sz="1200">
                  <a:solidFill>
                    <a:srgbClr val="5F5F5F"/>
                  </a:solidFill>
                  <a:latin typeface="+mn-lt"/>
                </a:defRPr>
              </a:lvl7pPr>
              <a:lvl8pPr marL="2571750" indent="-171450" algn="l" rtl="0" eaLnBrk="1" fontAlgn="base" hangingPunct="1">
                <a:spcBef>
                  <a:spcPct val="20000"/>
                </a:spcBef>
                <a:spcAft>
                  <a:spcPct val="0"/>
                </a:spcAft>
                <a:buClr>
                  <a:srgbClr val="A4A2D6"/>
                </a:buClr>
                <a:buSzPct val="80000"/>
                <a:buChar char="•"/>
                <a:defRPr sz="1200">
                  <a:solidFill>
                    <a:srgbClr val="5F5F5F"/>
                  </a:solidFill>
                  <a:latin typeface="+mn-lt"/>
                </a:defRPr>
              </a:lvl8pPr>
              <a:lvl9pPr marL="2914650" indent="-171450" algn="l" rtl="0" eaLnBrk="1" fontAlgn="base" hangingPunct="1">
                <a:spcBef>
                  <a:spcPct val="20000"/>
                </a:spcBef>
                <a:spcAft>
                  <a:spcPct val="0"/>
                </a:spcAft>
                <a:buClr>
                  <a:srgbClr val="A4A2D6"/>
                </a:buClr>
                <a:buSzPct val="80000"/>
                <a:buChar char="•"/>
                <a:defRPr sz="1200">
                  <a:solidFill>
                    <a:srgbClr val="5F5F5F"/>
                  </a:solidFill>
                  <a:latin typeface="+mn-lt"/>
                </a:defRPr>
              </a:lvl9pPr>
            </a:lstStyle>
            <a:p>
              <a:pPr marL="0" marR="0" lvl="0" indent="0" algn="l" defTabSz="851060" rtl="0" eaLnBrk="1" fontAlgn="base" latinLnBrk="0" hangingPunct="1">
                <a:lnSpc>
                  <a:spcPct val="100000"/>
                </a:lnSpc>
                <a:spcBef>
                  <a:spcPts val="0"/>
                </a:spcBef>
                <a:spcAft>
                  <a:spcPts val="1117"/>
                </a:spcAft>
                <a:buClr>
                  <a:srgbClr val="565A5C"/>
                </a:buClr>
                <a:buSzTx/>
                <a:buFont typeface="Arial" panose="020B0604020202020204" pitchFamily="34" charset="0"/>
                <a:buNone/>
                <a:tabLst/>
                <a:defRPr/>
              </a:pPr>
              <a:r>
                <a:rPr kumimoji="0" lang="en-US" sz="1600" b="1" i="0" u="none" strike="noStrike" kern="0" cap="none" spc="0" normalizeH="0" baseline="0" noProof="0" dirty="0">
                  <a:ln>
                    <a:noFill/>
                  </a:ln>
                  <a:solidFill>
                    <a:srgbClr val="002D64"/>
                  </a:solidFill>
                  <a:effectLst/>
                  <a:uLnTx/>
                  <a:uFillTx/>
                  <a:latin typeface="Gill Sans MT"/>
                  <a:ea typeface="+mn-ea"/>
                  <a:cs typeface="Calibri Light" panose="020F0302020204030204" pitchFamily="34" charset="0"/>
                </a:rPr>
                <a:t>2025</a:t>
              </a:r>
              <a:br>
                <a:rPr kumimoji="0" lang="en-US" sz="1000" b="1" i="0" u="none" strike="noStrike" kern="0" cap="none" spc="0" normalizeH="0" baseline="0" noProof="0" dirty="0">
                  <a:ln>
                    <a:noFill/>
                  </a:ln>
                  <a:solidFill>
                    <a:srgbClr val="017CBA"/>
                  </a:solidFill>
                  <a:effectLst/>
                  <a:uLnTx/>
                  <a:uFillTx/>
                  <a:latin typeface="Gill Sans MT"/>
                  <a:ea typeface="+mn-ea"/>
                  <a:cs typeface="Calibri Light" panose="020F0302020204030204" pitchFamily="34" charset="0"/>
                </a:rPr>
              </a:br>
              <a:r>
                <a:rPr kumimoji="0" lang="en-US" sz="1000" b="0" i="0" u="none" strike="noStrike" kern="1200" cap="none" spc="0" normalizeH="0" baseline="0" noProof="0" dirty="0">
                  <a:ln>
                    <a:noFill/>
                  </a:ln>
                  <a:solidFill>
                    <a:srgbClr val="E7E6E6">
                      <a:lumMod val="50000"/>
                    </a:srgbClr>
                  </a:solidFill>
                  <a:effectLst/>
                  <a:uLnTx/>
                  <a:uFillTx/>
                  <a:latin typeface="Gill Sans MT" panose="020B0502020104020203"/>
                  <a:ea typeface="+mn-ea"/>
                  <a:cs typeface="Calibri Light" panose="020F0302020204030204" pitchFamily="34" charset="0"/>
                </a:rPr>
                <a:t>zero carbon emissions</a:t>
              </a:r>
            </a:p>
          </p:txBody>
        </p:sp>
        <p:sp>
          <p:nvSpPr>
            <p:cNvPr id="40" name="Subtitle 4">
              <a:extLst>
                <a:ext uri="{FF2B5EF4-FFF2-40B4-BE49-F238E27FC236}">
                  <a16:creationId xmlns:a16="http://schemas.microsoft.com/office/drawing/2014/main" id="{BDD24AD6-60D7-85A5-98B3-7427F367A734}"/>
                </a:ext>
              </a:extLst>
            </p:cNvPr>
            <p:cNvSpPr txBox="1">
              <a:spLocks/>
            </p:cNvSpPr>
            <p:nvPr/>
          </p:nvSpPr>
          <p:spPr>
            <a:xfrm>
              <a:off x="2781741" y="3472467"/>
              <a:ext cx="477095" cy="346543"/>
            </a:xfrm>
            <a:prstGeom prst="rect">
              <a:avLst/>
            </a:prstGeom>
          </p:spPr>
          <p:txBody>
            <a:bodyPr lIns="91440" tIns="45720" rIns="91440" bIns="45720" anchor="t"/>
            <a:lstStyle>
              <a:lvl1pPr marL="0" indent="0" algn="l" rtl="0" eaLnBrk="1" fontAlgn="base" hangingPunct="1">
                <a:lnSpc>
                  <a:spcPct val="90000"/>
                </a:lnSpc>
                <a:spcBef>
                  <a:spcPts val="0"/>
                </a:spcBef>
                <a:spcAft>
                  <a:spcPts val="1200"/>
                </a:spcAft>
                <a:buClr>
                  <a:schemeClr val="tx2"/>
                </a:buClr>
                <a:buFont typeface="Arial" panose="020B0604020202020204" pitchFamily="34" charset="0"/>
                <a:buNone/>
                <a:defRPr sz="1400" b="0" i="0">
                  <a:solidFill>
                    <a:schemeClr val="tx2"/>
                  </a:solidFill>
                  <a:latin typeface="+mn-lt"/>
                  <a:ea typeface="+mn-ea"/>
                  <a:cs typeface="Calibri Light" panose="020F0302020204030204" pitchFamily="34" charset="0"/>
                </a:defRPr>
              </a:lvl1pPr>
              <a:lvl2pPr marL="174625" indent="-174625" algn="l" rtl="0" eaLnBrk="1" fontAlgn="base" hangingPunct="1">
                <a:lnSpc>
                  <a:spcPct val="90000"/>
                </a:lnSpc>
                <a:spcBef>
                  <a:spcPts val="0"/>
                </a:spcBef>
                <a:spcAft>
                  <a:spcPts val="1200"/>
                </a:spcAft>
                <a:buClrTx/>
                <a:buFont typeface="Arial" panose="020B0604020202020204" pitchFamily="34" charset="0"/>
                <a:buChar char="•"/>
                <a:defRPr sz="1400" b="0" i="0">
                  <a:solidFill>
                    <a:schemeClr val="tx2"/>
                  </a:solidFill>
                  <a:latin typeface="+mn-lt"/>
                  <a:cs typeface="Calibri Light" panose="020F0302020204030204" pitchFamily="34" charset="0"/>
                </a:defRPr>
              </a:lvl2pPr>
              <a:lvl3pPr marL="363538" indent="-188913" algn="l" rtl="0" eaLnBrk="1" fontAlgn="base" hangingPunct="1">
                <a:lnSpc>
                  <a:spcPct val="90000"/>
                </a:lnSpc>
                <a:spcBef>
                  <a:spcPts val="0"/>
                </a:spcBef>
                <a:spcAft>
                  <a:spcPts val="1200"/>
                </a:spcAft>
                <a:buClrTx/>
                <a:buSzPct val="100000"/>
                <a:buFont typeface="Arial" panose="020B0604020202020204" pitchFamily="34" charset="0"/>
                <a:buChar char="•"/>
                <a:defRPr sz="1400" b="0" i="0">
                  <a:solidFill>
                    <a:schemeClr val="tx2"/>
                  </a:solidFill>
                  <a:latin typeface="+mn-lt"/>
                  <a:cs typeface="Calibri Light" panose="020F0302020204030204" pitchFamily="34" charset="0"/>
                </a:defRPr>
              </a:lvl3pPr>
              <a:lvl4pPr marL="536575" indent="-173038" algn="l" rtl="0" eaLnBrk="1" fontAlgn="base" hangingPunct="1">
                <a:lnSpc>
                  <a:spcPct val="90000"/>
                </a:lnSpc>
                <a:spcBef>
                  <a:spcPts val="0"/>
                </a:spcBef>
                <a:spcAft>
                  <a:spcPts val="1200"/>
                </a:spcAft>
                <a:buClrTx/>
                <a:buSzPct val="100000"/>
                <a:buFont typeface="Calibri Light" panose="020F0302020204030204" pitchFamily="34" charset="0"/>
                <a:buChar char="–"/>
                <a:tabLst/>
                <a:defRPr sz="1400" b="0" i="0">
                  <a:solidFill>
                    <a:schemeClr val="tx2"/>
                  </a:solidFill>
                  <a:latin typeface="+mn-lt"/>
                  <a:cs typeface="Calibri Light" panose="020F0302020204030204" pitchFamily="34" charset="0"/>
                </a:defRPr>
              </a:lvl4pPr>
              <a:lvl5pPr marL="0" indent="0" algn="l" rtl="0" eaLnBrk="1" fontAlgn="base" hangingPunct="1">
                <a:lnSpc>
                  <a:spcPct val="90000"/>
                </a:lnSpc>
                <a:spcBef>
                  <a:spcPts val="0"/>
                </a:spcBef>
                <a:spcAft>
                  <a:spcPts val="0"/>
                </a:spcAft>
                <a:buClrTx/>
                <a:buSzPct val="100000"/>
                <a:buFont typeface="Arial" panose="020B0604020202020204" pitchFamily="34" charset="0"/>
                <a:buNone/>
                <a:defRPr sz="1400" b="1" i="0">
                  <a:solidFill>
                    <a:schemeClr val="accent2"/>
                  </a:solidFill>
                  <a:latin typeface="+mj-lt"/>
                  <a:cs typeface="Calibri Light" panose="020F0302020204030204" pitchFamily="34" charset="0"/>
                </a:defRPr>
              </a:lvl5pPr>
              <a:lvl6pPr marL="1885950" indent="-171450" algn="l" rtl="0" eaLnBrk="1" fontAlgn="base" hangingPunct="1">
                <a:spcBef>
                  <a:spcPct val="20000"/>
                </a:spcBef>
                <a:spcAft>
                  <a:spcPct val="0"/>
                </a:spcAft>
                <a:buClr>
                  <a:srgbClr val="A4A2D6"/>
                </a:buClr>
                <a:buSzPct val="80000"/>
                <a:buChar char="•"/>
                <a:defRPr sz="1200">
                  <a:solidFill>
                    <a:srgbClr val="5F5F5F"/>
                  </a:solidFill>
                  <a:latin typeface="+mn-lt"/>
                </a:defRPr>
              </a:lvl6pPr>
              <a:lvl7pPr marL="2228850" indent="-171450" algn="l" rtl="0" eaLnBrk="1" fontAlgn="base" hangingPunct="1">
                <a:spcBef>
                  <a:spcPct val="20000"/>
                </a:spcBef>
                <a:spcAft>
                  <a:spcPct val="0"/>
                </a:spcAft>
                <a:buClr>
                  <a:srgbClr val="A4A2D6"/>
                </a:buClr>
                <a:buSzPct val="80000"/>
                <a:buChar char="•"/>
                <a:defRPr sz="1200">
                  <a:solidFill>
                    <a:srgbClr val="5F5F5F"/>
                  </a:solidFill>
                  <a:latin typeface="+mn-lt"/>
                </a:defRPr>
              </a:lvl7pPr>
              <a:lvl8pPr marL="2571750" indent="-171450" algn="l" rtl="0" eaLnBrk="1" fontAlgn="base" hangingPunct="1">
                <a:spcBef>
                  <a:spcPct val="20000"/>
                </a:spcBef>
                <a:spcAft>
                  <a:spcPct val="0"/>
                </a:spcAft>
                <a:buClr>
                  <a:srgbClr val="A4A2D6"/>
                </a:buClr>
                <a:buSzPct val="80000"/>
                <a:buChar char="•"/>
                <a:defRPr sz="1200">
                  <a:solidFill>
                    <a:srgbClr val="5F5F5F"/>
                  </a:solidFill>
                  <a:latin typeface="+mn-lt"/>
                </a:defRPr>
              </a:lvl8pPr>
              <a:lvl9pPr marL="2914650" indent="-171450" algn="l" rtl="0" eaLnBrk="1" fontAlgn="base" hangingPunct="1">
                <a:spcBef>
                  <a:spcPct val="20000"/>
                </a:spcBef>
                <a:spcAft>
                  <a:spcPct val="0"/>
                </a:spcAft>
                <a:buClr>
                  <a:srgbClr val="A4A2D6"/>
                </a:buClr>
                <a:buSzPct val="80000"/>
                <a:buChar char="•"/>
                <a:defRPr sz="1200">
                  <a:solidFill>
                    <a:srgbClr val="5F5F5F"/>
                  </a:solidFill>
                  <a:latin typeface="+mn-lt"/>
                </a:defRPr>
              </a:lvl9pPr>
            </a:lstStyle>
            <a:p>
              <a:pPr marL="0" marR="0" lvl="0" indent="0" algn="l" defTabSz="851060" rtl="0" eaLnBrk="1" fontAlgn="base" latinLnBrk="0" hangingPunct="1">
                <a:lnSpc>
                  <a:spcPct val="100000"/>
                </a:lnSpc>
                <a:spcBef>
                  <a:spcPts val="0"/>
                </a:spcBef>
                <a:spcAft>
                  <a:spcPts val="1117"/>
                </a:spcAft>
                <a:buClr>
                  <a:srgbClr val="565A5C"/>
                </a:buClr>
                <a:buSzTx/>
                <a:buFont typeface="Arial" panose="020B0604020202020204" pitchFamily="34" charset="0"/>
                <a:buNone/>
                <a:tabLst/>
                <a:defRPr/>
              </a:pPr>
              <a:r>
                <a:rPr kumimoji="0" lang="en-US" sz="1600" b="1" i="0" u="none" strike="noStrike" kern="0" cap="none" spc="0" normalizeH="0" baseline="0" noProof="0" dirty="0">
                  <a:ln>
                    <a:noFill/>
                  </a:ln>
                  <a:solidFill>
                    <a:srgbClr val="002855"/>
                  </a:solidFill>
                  <a:effectLst/>
                  <a:uLnTx/>
                  <a:uFillTx/>
                  <a:latin typeface="Gill Sans MT"/>
                  <a:ea typeface="+mn-ea"/>
                  <a:cs typeface="Calibri Light"/>
                </a:rPr>
                <a:t>+55</a:t>
              </a:r>
              <a:br>
                <a:rPr kumimoji="0" lang="en-US" sz="1600" b="1" i="0" u="none" strike="noStrike" kern="0" cap="none" spc="0" normalizeH="0" baseline="0" noProof="0" dirty="0">
                  <a:ln>
                    <a:noFill/>
                  </a:ln>
                  <a:solidFill>
                    <a:srgbClr val="002854"/>
                  </a:solidFill>
                  <a:effectLst/>
                  <a:uLnTx/>
                  <a:uFillTx/>
                  <a:latin typeface="Gill Sans MT"/>
                  <a:ea typeface="+mn-ea"/>
                  <a:cs typeface="Calibri Light" panose="020F0302020204030204" pitchFamily="34" charset="0"/>
                </a:rPr>
              </a:br>
              <a:r>
                <a:rPr kumimoji="0" lang="en-US" sz="1600" b="0" i="0" u="none" strike="noStrike" kern="0" cap="none" spc="0" normalizeH="0" baseline="0" noProof="0" dirty="0">
                  <a:ln>
                    <a:noFill/>
                  </a:ln>
                  <a:solidFill>
                    <a:srgbClr val="565A5C"/>
                  </a:solidFill>
                  <a:effectLst/>
                  <a:uLnTx/>
                  <a:uFillTx/>
                  <a:latin typeface="Gill Sans MT" panose="020B0502020104020203"/>
                  <a:ea typeface="+mn-ea"/>
                  <a:cs typeface="Calibri Light"/>
                </a:rPr>
                <a:t>NPS</a:t>
              </a:r>
            </a:p>
          </p:txBody>
        </p:sp>
        <p:sp>
          <p:nvSpPr>
            <p:cNvPr id="41" name="Subtitle 4">
              <a:extLst>
                <a:ext uri="{FF2B5EF4-FFF2-40B4-BE49-F238E27FC236}">
                  <a16:creationId xmlns:a16="http://schemas.microsoft.com/office/drawing/2014/main" id="{5A85C3F8-81CC-DF21-C4B7-FA2B4008C2F1}"/>
                </a:ext>
              </a:extLst>
            </p:cNvPr>
            <p:cNvSpPr txBox="1">
              <a:spLocks/>
            </p:cNvSpPr>
            <p:nvPr/>
          </p:nvSpPr>
          <p:spPr>
            <a:xfrm>
              <a:off x="3661057" y="3446682"/>
              <a:ext cx="679299" cy="346543"/>
            </a:xfrm>
            <a:prstGeom prst="rect">
              <a:avLst/>
            </a:prstGeom>
          </p:spPr>
          <p:txBody>
            <a:bodyPr/>
            <a:lstStyle>
              <a:lvl1pPr marL="0" indent="0" algn="l" rtl="0" eaLnBrk="1" fontAlgn="base" hangingPunct="1">
                <a:lnSpc>
                  <a:spcPct val="90000"/>
                </a:lnSpc>
                <a:spcBef>
                  <a:spcPts val="0"/>
                </a:spcBef>
                <a:spcAft>
                  <a:spcPts val="1200"/>
                </a:spcAft>
                <a:buClr>
                  <a:schemeClr val="tx2"/>
                </a:buClr>
                <a:buFont typeface="Arial" panose="020B0604020202020204" pitchFamily="34" charset="0"/>
                <a:buNone/>
                <a:defRPr sz="1400" b="0" i="0">
                  <a:solidFill>
                    <a:schemeClr val="tx2"/>
                  </a:solidFill>
                  <a:latin typeface="+mn-lt"/>
                  <a:ea typeface="+mn-ea"/>
                  <a:cs typeface="Calibri Light" panose="020F0302020204030204" pitchFamily="34" charset="0"/>
                </a:defRPr>
              </a:lvl1pPr>
              <a:lvl2pPr marL="174625" indent="-174625" algn="l" rtl="0" eaLnBrk="1" fontAlgn="base" hangingPunct="1">
                <a:lnSpc>
                  <a:spcPct val="90000"/>
                </a:lnSpc>
                <a:spcBef>
                  <a:spcPts val="0"/>
                </a:spcBef>
                <a:spcAft>
                  <a:spcPts val="1200"/>
                </a:spcAft>
                <a:buClrTx/>
                <a:buFont typeface="Arial" panose="020B0604020202020204" pitchFamily="34" charset="0"/>
                <a:buChar char="•"/>
                <a:defRPr sz="1400" b="0" i="0">
                  <a:solidFill>
                    <a:schemeClr val="tx2"/>
                  </a:solidFill>
                  <a:latin typeface="+mn-lt"/>
                  <a:cs typeface="Calibri Light" panose="020F0302020204030204" pitchFamily="34" charset="0"/>
                </a:defRPr>
              </a:lvl2pPr>
              <a:lvl3pPr marL="363538" indent="-188913" algn="l" rtl="0" eaLnBrk="1" fontAlgn="base" hangingPunct="1">
                <a:lnSpc>
                  <a:spcPct val="90000"/>
                </a:lnSpc>
                <a:spcBef>
                  <a:spcPts val="0"/>
                </a:spcBef>
                <a:spcAft>
                  <a:spcPts val="1200"/>
                </a:spcAft>
                <a:buClrTx/>
                <a:buSzPct val="100000"/>
                <a:buFont typeface="Arial" panose="020B0604020202020204" pitchFamily="34" charset="0"/>
                <a:buChar char="•"/>
                <a:defRPr sz="1400" b="0" i="0">
                  <a:solidFill>
                    <a:schemeClr val="tx2"/>
                  </a:solidFill>
                  <a:latin typeface="+mn-lt"/>
                  <a:cs typeface="Calibri Light" panose="020F0302020204030204" pitchFamily="34" charset="0"/>
                </a:defRPr>
              </a:lvl3pPr>
              <a:lvl4pPr marL="536575" indent="-173038" algn="l" rtl="0" eaLnBrk="1" fontAlgn="base" hangingPunct="1">
                <a:lnSpc>
                  <a:spcPct val="90000"/>
                </a:lnSpc>
                <a:spcBef>
                  <a:spcPts val="0"/>
                </a:spcBef>
                <a:spcAft>
                  <a:spcPts val="1200"/>
                </a:spcAft>
                <a:buClrTx/>
                <a:buSzPct val="100000"/>
                <a:buFont typeface="Calibri Light" panose="020F0302020204030204" pitchFamily="34" charset="0"/>
                <a:buChar char="–"/>
                <a:tabLst/>
                <a:defRPr sz="1400" b="0" i="0">
                  <a:solidFill>
                    <a:schemeClr val="tx2"/>
                  </a:solidFill>
                  <a:latin typeface="+mn-lt"/>
                  <a:cs typeface="Calibri Light" panose="020F0302020204030204" pitchFamily="34" charset="0"/>
                </a:defRPr>
              </a:lvl4pPr>
              <a:lvl5pPr marL="0" indent="0" algn="l" rtl="0" eaLnBrk="1" fontAlgn="base" hangingPunct="1">
                <a:lnSpc>
                  <a:spcPct val="90000"/>
                </a:lnSpc>
                <a:spcBef>
                  <a:spcPts val="0"/>
                </a:spcBef>
                <a:spcAft>
                  <a:spcPts val="0"/>
                </a:spcAft>
                <a:buClrTx/>
                <a:buSzPct val="100000"/>
                <a:buFont typeface="Arial" panose="020B0604020202020204" pitchFamily="34" charset="0"/>
                <a:buNone/>
                <a:defRPr sz="1400" b="1" i="0">
                  <a:solidFill>
                    <a:schemeClr val="accent2"/>
                  </a:solidFill>
                  <a:latin typeface="+mj-lt"/>
                  <a:cs typeface="Calibri Light" panose="020F0302020204030204" pitchFamily="34" charset="0"/>
                </a:defRPr>
              </a:lvl5pPr>
              <a:lvl6pPr marL="1885950" indent="-171450" algn="l" rtl="0" eaLnBrk="1" fontAlgn="base" hangingPunct="1">
                <a:spcBef>
                  <a:spcPct val="20000"/>
                </a:spcBef>
                <a:spcAft>
                  <a:spcPct val="0"/>
                </a:spcAft>
                <a:buClr>
                  <a:srgbClr val="A4A2D6"/>
                </a:buClr>
                <a:buSzPct val="80000"/>
                <a:buChar char="•"/>
                <a:defRPr sz="1200">
                  <a:solidFill>
                    <a:srgbClr val="5F5F5F"/>
                  </a:solidFill>
                  <a:latin typeface="+mn-lt"/>
                </a:defRPr>
              </a:lvl6pPr>
              <a:lvl7pPr marL="2228850" indent="-171450" algn="l" rtl="0" eaLnBrk="1" fontAlgn="base" hangingPunct="1">
                <a:spcBef>
                  <a:spcPct val="20000"/>
                </a:spcBef>
                <a:spcAft>
                  <a:spcPct val="0"/>
                </a:spcAft>
                <a:buClr>
                  <a:srgbClr val="A4A2D6"/>
                </a:buClr>
                <a:buSzPct val="80000"/>
                <a:buChar char="•"/>
                <a:defRPr sz="1200">
                  <a:solidFill>
                    <a:srgbClr val="5F5F5F"/>
                  </a:solidFill>
                  <a:latin typeface="+mn-lt"/>
                </a:defRPr>
              </a:lvl7pPr>
              <a:lvl8pPr marL="2571750" indent="-171450" algn="l" rtl="0" eaLnBrk="1" fontAlgn="base" hangingPunct="1">
                <a:spcBef>
                  <a:spcPct val="20000"/>
                </a:spcBef>
                <a:spcAft>
                  <a:spcPct val="0"/>
                </a:spcAft>
                <a:buClr>
                  <a:srgbClr val="A4A2D6"/>
                </a:buClr>
                <a:buSzPct val="80000"/>
                <a:buChar char="•"/>
                <a:defRPr sz="1200">
                  <a:solidFill>
                    <a:srgbClr val="5F5F5F"/>
                  </a:solidFill>
                  <a:latin typeface="+mn-lt"/>
                </a:defRPr>
              </a:lvl8pPr>
              <a:lvl9pPr marL="2914650" indent="-171450" algn="l" rtl="0" eaLnBrk="1" fontAlgn="base" hangingPunct="1">
                <a:spcBef>
                  <a:spcPct val="20000"/>
                </a:spcBef>
                <a:spcAft>
                  <a:spcPct val="0"/>
                </a:spcAft>
                <a:buClr>
                  <a:srgbClr val="A4A2D6"/>
                </a:buClr>
                <a:buSzPct val="80000"/>
                <a:buChar char="•"/>
                <a:defRPr sz="1200">
                  <a:solidFill>
                    <a:srgbClr val="5F5F5F"/>
                  </a:solidFill>
                  <a:latin typeface="+mn-lt"/>
                </a:defRPr>
              </a:lvl9pPr>
            </a:lstStyle>
            <a:p>
              <a:pPr marL="0" marR="0" lvl="0" indent="0" algn="l" defTabSz="851060" rtl="0" eaLnBrk="1" fontAlgn="base" latinLnBrk="0" hangingPunct="1">
                <a:lnSpc>
                  <a:spcPct val="100000"/>
                </a:lnSpc>
                <a:spcBef>
                  <a:spcPts val="0"/>
                </a:spcBef>
                <a:spcAft>
                  <a:spcPts val="1117"/>
                </a:spcAft>
                <a:buClr>
                  <a:srgbClr val="565A5C"/>
                </a:buClr>
                <a:buSzTx/>
                <a:buFont typeface="Arial" panose="020B0604020202020204" pitchFamily="34" charset="0"/>
                <a:buNone/>
                <a:tabLst/>
                <a:defRPr/>
              </a:pPr>
              <a:r>
                <a:rPr kumimoji="0" lang="en-US" sz="1600" b="1" i="0" u="none" strike="noStrike" kern="0" cap="none" spc="0" normalizeH="0" baseline="0" noProof="0" dirty="0">
                  <a:ln>
                    <a:noFill/>
                  </a:ln>
                  <a:solidFill>
                    <a:srgbClr val="002D64"/>
                  </a:solidFill>
                  <a:effectLst/>
                  <a:uLnTx/>
                  <a:uFillTx/>
                  <a:latin typeface="Gill Sans MT"/>
                  <a:ea typeface="+mn-ea"/>
                  <a:cs typeface="Calibri Light" panose="020F0302020204030204" pitchFamily="34" charset="0"/>
                </a:rPr>
                <a:t>20K</a:t>
              </a:r>
              <a:br>
                <a:rPr kumimoji="0" lang="en-US" sz="1000" b="1" i="0" u="none" strike="noStrike" kern="0" cap="none" spc="0" normalizeH="0" baseline="0" noProof="0" dirty="0">
                  <a:ln>
                    <a:noFill/>
                  </a:ln>
                  <a:solidFill>
                    <a:srgbClr val="017CBA"/>
                  </a:solidFill>
                  <a:effectLst/>
                  <a:uLnTx/>
                  <a:uFillTx/>
                  <a:latin typeface="Gill Sans MT"/>
                  <a:ea typeface="+mn-ea"/>
                  <a:cs typeface="Calibri Light" panose="020F0302020204030204" pitchFamily="34" charset="0"/>
                </a:rPr>
              </a:br>
              <a:r>
                <a:rPr kumimoji="0" lang="en-US" sz="1000" b="0" i="0" u="none" strike="noStrike" kern="1200" cap="none" spc="0" normalizeH="0" baseline="0" noProof="0" dirty="0">
                  <a:ln>
                    <a:noFill/>
                  </a:ln>
                  <a:solidFill>
                    <a:srgbClr val="E7E6E6">
                      <a:lumMod val="50000"/>
                    </a:srgbClr>
                  </a:solidFill>
                  <a:effectLst/>
                  <a:uLnTx/>
                  <a:uFillTx/>
                  <a:latin typeface="Gill Sans MT" panose="020B0502020104020203"/>
                  <a:ea typeface="+mn-ea"/>
                  <a:cs typeface="Calibri Light" panose="020F0302020204030204" pitchFamily="34" charset="0"/>
                </a:rPr>
                <a:t>suppliers</a:t>
              </a:r>
            </a:p>
          </p:txBody>
        </p:sp>
        <p:sp>
          <p:nvSpPr>
            <p:cNvPr id="42" name="Right Arrow 246">
              <a:extLst>
                <a:ext uri="{FF2B5EF4-FFF2-40B4-BE49-F238E27FC236}">
                  <a16:creationId xmlns:a16="http://schemas.microsoft.com/office/drawing/2014/main" id="{2736E3F4-8AE7-90EB-6F1A-348B5C349A8E}"/>
                </a:ext>
              </a:extLst>
            </p:cNvPr>
            <p:cNvSpPr/>
            <p:nvPr/>
          </p:nvSpPr>
          <p:spPr>
            <a:xfrm>
              <a:off x="3593400" y="2138222"/>
              <a:ext cx="627894" cy="341045"/>
            </a:xfrm>
            <a:prstGeom prst="rightArrow">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66300" rtl="0" eaLnBrk="1" fontAlgn="auto" latinLnBrk="0" hangingPunct="1">
                <a:lnSpc>
                  <a:spcPct val="100000"/>
                </a:lnSpc>
                <a:spcBef>
                  <a:spcPts val="0"/>
                </a:spcBef>
                <a:spcAft>
                  <a:spcPts val="0"/>
                </a:spcAft>
                <a:buClrTx/>
                <a:buSzTx/>
                <a:buFontTx/>
                <a:buNone/>
                <a:tabLst/>
                <a:defRPr/>
              </a:pPr>
              <a:endParaRPr kumimoji="0" lang="en-US" sz="1442" b="0" i="0" u="none" strike="noStrike" kern="1200" cap="none" spc="0" normalizeH="0" baseline="0" noProof="0" dirty="0">
                <a:ln>
                  <a:noFill/>
                </a:ln>
                <a:solidFill>
                  <a:prstClr val="white"/>
                </a:solidFill>
                <a:effectLst/>
                <a:uLnTx/>
                <a:uFillTx/>
                <a:latin typeface="Gill Sans MT" panose="020B0502020104020203"/>
                <a:ea typeface="+mn-ea"/>
                <a:cs typeface="+mn-cs"/>
              </a:endParaRPr>
            </a:p>
          </p:txBody>
        </p:sp>
        <p:sp>
          <p:nvSpPr>
            <p:cNvPr id="43" name="Subtitle 4">
              <a:extLst>
                <a:ext uri="{FF2B5EF4-FFF2-40B4-BE49-F238E27FC236}">
                  <a16:creationId xmlns:a16="http://schemas.microsoft.com/office/drawing/2014/main" id="{EF44B4EB-55FC-1E8D-E28A-459D01C2C9DC}"/>
                </a:ext>
              </a:extLst>
            </p:cNvPr>
            <p:cNvSpPr txBox="1">
              <a:spLocks/>
            </p:cNvSpPr>
            <p:nvPr/>
          </p:nvSpPr>
          <p:spPr>
            <a:xfrm>
              <a:off x="1065429" y="1491312"/>
              <a:ext cx="1299341" cy="314953"/>
            </a:xfrm>
            <a:prstGeom prst="rect">
              <a:avLst/>
            </a:prstGeom>
          </p:spPr>
          <p:txBody>
            <a:bodyPr lIns="91440" tIns="45720" rIns="91440" bIns="45720" anchor="t"/>
            <a:lstStyle>
              <a:lvl1pPr marL="0" indent="0" algn="l" rtl="0" eaLnBrk="1" fontAlgn="base" hangingPunct="1">
                <a:lnSpc>
                  <a:spcPct val="90000"/>
                </a:lnSpc>
                <a:spcBef>
                  <a:spcPts val="0"/>
                </a:spcBef>
                <a:spcAft>
                  <a:spcPts val="1200"/>
                </a:spcAft>
                <a:buClr>
                  <a:schemeClr val="tx2"/>
                </a:buClr>
                <a:buFont typeface="Arial" panose="020B0604020202020204" pitchFamily="34" charset="0"/>
                <a:buNone/>
                <a:defRPr sz="1400" b="0" i="0">
                  <a:solidFill>
                    <a:schemeClr val="tx2"/>
                  </a:solidFill>
                  <a:latin typeface="+mn-lt"/>
                  <a:ea typeface="+mn-ea"/>
                  <a:cs typeface="Calibri Light" panose="020F0302020204030204" pitchFamily="34" charset="0"/>
                </a:defRPr>
              </a:lvl1pPr>
              <a:lvl2pPr marL="174625" indent="-174625" algn="l" rtl="0" eaLnBrk="1" fontAlgn="base" hangingPunct="1">
                <a:lnSpc>
                  <a:spcPct val="90000"/>
                </a:lnSpc>
                <a:spcBef>
                  <a:spcPts val="0"/>
                </a:spcBef>
                <a:spcAft>
                  <a:spcPts val="1200"/>
                </a:spcAft>
                <a:buClrTx/>
                <a:buFont typeface="Arial" panose="020B0604020202020204" pitchFamily="34" charset="0"/>
                <a:buChar char="•"/>
                <a:defRPr sz="1400" b="0" i="0">
                  <a:solidFill>
                    <a:schemeClr val="tx2"/>
                  </a:solidFill>
                  <a:latin typeface="+mn-lt"/>
                  <a:cs typeface="Calibri Light" panose="020F0302020204030204" pitchFamily="34" charset="0"/>
                </a:defRPr>
              </a:lvl2pPr>
              <a:lvl3pPr marL="363538" indent="-188913" algn="l" rtl="0" eaLnBrk="1" fontAlgn="base" hangingPunct="1">
                <a:lnSpc>
                  <a:spcPct val="90000"/>
                </a:lnSpc>
                <a:spcBef>
                  <a:spcPts val="0"/>
                </a:spcBef>
                <a:spcAft>
                  <a:spcPts val="1200"/>
                </a:spcAft>
                <a:buClrTx/>
                <a:buSzPct val="100000"/>
                <a:buFont typeface="Arial" panose="020B0604020202020204" pitchFamily="34" charset="0"/>
                <a:buChar char="•"/>
                <a:defRPr sz="1400" b="0" i="0">
                  <a:solidFill>
                    <a:schemeClr val="tx2"/>
                  </a:solidFill>
                  <a:latin typeface="+mn-lt"/>
                  <a:cs typeface="Calibri Light" panose="020F0302020204030204" pitchFamily="34" charset="0"/>
                </a:defRPr>
              </a:lvl3pPr>
              <a:lvl4pPr marL="536575" indent="-173038" algn="l" rtl="0" eaLnBrk="1" fontAlgn="base" hangingPunct="1">
                <a:lnSpc>
                  <a:spcPct val="90000"/>
                </a:lnSpc>
                <a:spcBef>
                  <a:spcPts val="0"/>
                </a:spcBef>
                <a:spcAft>
                  <a:spcPts val="1200"/>
                </a:spcAft>
                <a:buClrTx/>
                <a:buSzPct val="100000"/>
                <a:buFont typeface="Calibri Light" panose="020F0302020204030204" pitchFamily="34" charset="0"/>
                <a:buChar char="–"/>
                <a:tabLst/>
                <a:defRPr sz="1400" b="0" i="0">
                  <a:solidFill>
                    <a:schemeClr val="tx2"/>
                  </a:solidFill>
                  <a:latin typeface="+mn-lt"/>
                  <a:cs typeface="Calibri Light" panose="020F0302020204030204" pitchFamily="34" charset="0"/>
                </a:defRPr>
              </a:lvl4pPr>
              <a:lvl5pPr marL="0" indent="0" algn="l" rtl="0" eaLnBrk="1" fontAlgn="base" hangingPunct="1">
                <a:lnSpc>
                  <a:spcPct val="90000"/>
                </a:lnSpc>
                <a:spcBef>
                  <a:spcPts val="0"/>
                </a:spcBef>
                <a:spcAft>
                  <a:spcPts val="0"/>
                </a:spcAft>
                <a:buClrTx/>
                <a:buSzPct val="100000"/>
                <a:buFont typeface="Arial" panose="020B0604020202020204" pitchFamily="34" charset="0"/>
                <a:buNone/>
                <a:defRPr sz="1400" b="1" i="0">
                  <a:solidFill>
                    <a:schemeClr val="accent2"/>
                  </a:solidFill>
                  <a:latin typeface="+mj-lt"/>
                  <a:cs typeface="Calibri Light" panose="020F0302020204030204" pitchFamily="34" charset="0"/>
                </a:defRPr>
              </a:lvl5pPr>
              <a:lvl6pPr marL="1885950" indent="-171450" algn="l" rtl="0" eaLnBrk="1" fontAlgn="base" hangingPunct="1">
                <a:spcBef>
                  <a:spcPct val="20000"/>
                </a:spcBef>
                <a:spcAft>
                  <a:spcPct val="0"/>
                </a:spcAft>
                <a:buClr>
                  <a:srgbClr val="A4A2D6"/>
                </a:buClr>
                <a:buSzPct val="80000"/>
                <a:buChar char="•"/>
                <a:defRPr sz="1200">
                  <a:solidFill>
                    <a:srgbClr val="5F5F5F"/>
                  </a:solidFill>
                  <a:latin typeface="+mn-lt"/>
                </a:defRPr>
              </a:lvl6pPr>
              <a:lvl7pPr marL="2228850" indent="-171450" algn="l" rtl="0" eaLnBrk="1" fontAlgn="base" hangingPunct="1">
                <a:spcBef>
                  <a:spcPct val="20000"/>
                </a:spcBef>
                <a:spcAft>
                  <a:spcPct val="0"/>
                </a:spcAft>
                <a:buClr>
                  <a:srgbClr val="A4A2D6"/>
                </a:buClr>
                <a:buSzPct val="80000"/>
                <a:buChar char="•"/>
                <a:defRPr sz="1200">
                  <a:solidFill>
                    <a:srgbClr val="5F5F5F"/>
                  </a:solidFill>
                  <a:latin typeface="+mn-lt"/>
                </a:defRPr>
              </a:lvl7pPr>
              <a:lvl8pPr marL="2571750" indent="-171450" algn="l" rtl="0" eaLnBrk="1" fontAlgn="base" hangingPunct="1">
                <a:spcBef>
                  <a:spcPct val="20000"/>
                </a:spcBef>
                <a:spcAft>
                  <a:spcPct val="0"/>
                </a:spcAft>
                <a:buClr>
                  <a:srgbClr val="A4A2D6"/>
                </a:buClr>
                <a:buSzPct val="80000"/>
                <a:buChar char="•"/>
                <a:defRPr sz="1200">
                  <a:solidFill>
                    <a:srgbClr val="5F5F5F"/>
                  </a:solidFill>
                  <a:latin typeface="+mn-lt"/>
                </a:defRPr>
              </a:lvl8pPr>
              <a:lvl9pPr marL="2914650" indent="-171450" algn="l" rtl="0" eaLnBrk="1" fontAlgn="base" hangingPunct="1">
                <a:spcBef>
                  <a:spcPct val="20000"/>
                </a:spcBef>
                <a:spcAft>
                  <a:spcPct val="0"/>
                </a:spcAft>
                <a:buClr>
                  <a:srgbClr val="A4A2D6"/>
                </a:buClr>
                <a:buSzPct val="80000"/>
                <a:buChar char="•"/>
                <a:defRPr sz="1200">
                  <a:solidFill>
                    <a:srgbClr val="5F5F5F"/>
                  </a:solidFill>
                  <a:latin typeface="+mn-lt"/>
                </a:defRPr>
              </a:lvl9pPr>
            </a:lstStyle>
            <a:p>
              <a:pPr marL="0" marR="0" lvl="0" indent="0" algn="l" defTabSz="851060" rtl="0" eaLnBrk="1" fontAlgn="base" latinLnBrk="0" hangingPunct="1">
                <a:lnSpc>
                  <a:spcPct val="100000"/>
                </a:lnSpc>
                <a:spcBef>
                  <a:spcPts val="0"/>
                </a:spcBef>
                <a:spcAft>
                  <a:spcPts val="1117"/>
                </a:spcAft>
                <a:buClr>
                  <a:srgbClr val="565A5C"/>
                </a:buClr>
                <a:buSzTx/>
                <a:buFont typeface="Arial" panose="020B0604020202020204" pitchFamily="34" charset="0"/>
                <a:buNone/>
                <a:tabLst/>
                <a:defRPr/>
              </a:pPr>
              <a:r>
                <a:rPr kumimoji="0" lang="en-US" sz="1600" b="1" i="0" u="none" strike="noStrike" kern="0" cap="none" spc="0" normalizeH="0" baseline="0" noProof="0" dirty="0">
                  <a:ln>
                    <a:noFill/>
                  </a:ln>
                  <a:solidFill>
                    <a:srgbClr val="002D64"/>
                  </a:solidFill>
                  <a:effectLst/>
                  <a:uLnTx/>
                  <a:uFillTx/>
                  <a:latin typeface="Gill Sans MT"/>
                  <a:ea typeface="+mn-ea"/>
                  <a:cs typeface="Calibri Light"/>
                </a:rPr>
                <a:t>£2.6bn </a:t>
              </a:r>
            </a:p>
            <a:p>
              <a:pPr marL="0" marR="0" lvl="0" indent="0" algn="l" defTabSz="851060" rtl="0" eaLnBrk="1" fontAlgn="base" latinLnBrk="0" hangingPunct="1">
                <a:lnSpc>
                  <a:spcPct val="100000"/>
                </a:lnSpc>
                <a:spcBef>
                  <a:spcPts val="0"/>
                </a:spcBef>
                <a:spcAft>
                  <a:spcPts val="1117"/>
                </a:spcAft>
                <a:buClr>
                  <a:srgbClr val="565A5C"/>
                </a:buClr>
                <a:buSzTx/>
                <a:buFont typeface="Arial" panose="020B0604020202020204" pitchFamily="34" charset="0"/>
                <a:buNone/>
                <a:tabLst/>
                <a:defRPr/>
              </a:pPr>
              <a:r>
                <a:rPr kumimoji="0" lang="en-US" sz="1050" b="0" i="0" u="none" strike="noStrike" kern="1200" cap="none" spc="0" normalizeH="0" baseline="0" noProof="0" dirty="0">
                  <a:ln>
                    <a:noFill/>
                  </a:ln>
                  <a:solidFill>
                    <a:srgbClr val="002D64"/>
                  </a:solidFill>
                  <a:effectLst/>
                  <a:uLnTx/>
                  <a:uFillTx/>
                  <a:latin typeface="Gill Sans MT" panose="020B0502020104020203"/>
                  <a:ea typeface="+mn-ea"/>
                  <a:cs typeface="Calibri Light"/>
                </a:rPr>
                <a:t>REVENUE</a:t>
              </a:r>
              <a:endParaRPr kumimoji="0" lang="en-US" sz="1800" b="0" i="0" u="none" strike="noStrike" kern="1200" cap="none" spc="0" normalizeH="0" baseline="0" noProof="0" dirty="0">
                <a:ln>
                  <a:noFill/>
                </a:ln>
                <a:solidFill>
                  <a:srgbClr val="002854"/>
                </a:solidFill>
                <a:effectLst/>
                <a:uLnTx/>
                <a:uFillTx/>
                <a:latin typeface="Gill Sans MT" panose="020B0502020104020203"/>
                <a:ea typeface="+mn-ea"/>
                <a:cs typeface="Calibri Light" panose="020F0302020204030204" pitchFamily="34" charset="0"/>
              </a:endParaRPr>
            </a:p>
          </p:txBody>
        </p:sp>
        <p:sp>
          <p:nvSpPr>
            <p:cNvPr id="44" name="Subtitle 4">
              <a:extLst>
                <a:ext uri="{FF2B5EF4-FFF2-40B4-BE49-F238E27FC236}">
                  <a16:creationId xmlns:a16="http://schemas.microsoft.com/office/drawing/2014/main" id="{81B477EF-438F-7A16-02CF-FA516018E05E}"/>
                </a:ext>
              </a:extLst>
            </p:cNvPr>
            <p:cNvSpPr txBox="1">
              <a:spLocks/>
            </p:cNvSpPr>
            <p:nvPr/>
          </p:nvSpPr>
          <p:spPr>
            <a:xfrm>
              <a:off x="1070298" y="2368213"/>
              <a:ext cx="1365276" cy="393848"/>
            </a:xfrm>
            <a:prstGeom prst="rect">
              <a:avLst/>
            </a:prstGeom>
          </p:spPr>
          <p:txBody>
            <a:bodyPr lIns="91440" tIns="45720" rIns="91440" bIns="45720" anchor="t"/>
            <a:lstStyle>
              <a:lvl1pPr marL="0" indent="0" algn="l" rtl="0" eaLnBrk="1" fontAlgn="base" hangingPunct="1">
                <a:lnSpc>
                  <a:spcPct val="90000"/>
                </a:lnSpc>
                <a:spcBef>
                  <a:spcPts val="0"/>
                </a:spcBef>
                <a:spcAft>
                  <a:spcPts val="1200"/>
                </a:spcAft>
                <a:buClr>
                  <a:schemeClr val="tx2"/>
                </a:buClr>
                <a:buFont typeface="Arial" panose="020B0604020202020204" pitchFamily="34" charset="0"/>
                <a:buNone/>
                <a:defRPr sz="1400" b="0" i="0">
                  <a:solidFill>
                    <a:schemeClr val="tx2"/>
                  </a:solidFill>
                  <a:latin typeface="+mn-lt"/>
                  <a:ea typeface="+mn-ea"/>
                  <a:cs typeface="Calibri Light" panose="020F0302020204030204" pitchFamily="34" charset="0"/>
                </a:defRPr>
              </a:lvl1pPr>
              <a:lvl2pPr marL="174625" indent="-174625" algn="l" rtl="0" eaLnBrk="1" fontAlgn="base" hangingPunct="1">
                <a:lnSpc>
                  <a:spcPct val="90000"/>
                </a:lnSpc>
                <a:spcBef>
                  <a:spcPts val="0"/>
                </a:spcBef>
                <a:spcAft>
                  <a:spcPts val="1200"/>
                </a:spcAft>
                <a:buClrTx/>
                <a:buFont typeface="Arial" panose="020B0604020202020204" pitchFamily="34" charset="0"/>
                <a:buChar char="•"/>
                <a:defRPr sz="1400" b="0" i="0">
                  <a:solidFill>
                    <a:schemeClr val="tx2"/>
                  </a:solidFill>
                  <a:latin typeface="+mn-lt"/>
                  <a:cs typeface="Calibri Light" panose="020F0302020204030204" pitchFamily="34" charset="0"/>
                </a:defRPr>
              </a:lvl2pPr>
              <a:lvl3pPr marL="363538" indent="-188913" algn="l" rtl="0" eaLnBrk="1" fontAlgn="base" hangingPunct="1">
                <a:lnSpc>
                  <a:spcPct val="90000"/>
                </a:lnSpc>
                <a:spcBef>
                  <a:spcPts val="0"/>
                </a:spcBef>
                <a:spcAft>
                  <a:spcPts val="1200"/>
                </a:spcAft>
                <a:buClrTx/>
                <a:buSzPct val="100000"/>
                <a:buFont typeface="Arial" panose="020B0604020202020204" pitchFamily="34" charset="0"/>
                <a:buChar char="•"/>
                <a:defRPr sz="1400" b="0" i="0">
                  <a:solidFill>
                    <a:schemeClr val="tx2"/>
                  </a:solidFill>
                  <a:latin typeface="+mn-lt"/>
                  <a:cs typeface="Calibri Light" panose="020F0302020204030204" pitchFamily="34" charset="0"/>
                </a:defRPr>
              </a:lvl3pPr>
              <a:lvl4pPr marL="536575" indent="-173038" algn="l" rtl="0" eaLnBrk="1" fontAlgn="base" hangingPunct="1">
                <a:lnSpc>
                  <a:spcPct val="90000"/>
                </a:lnSpc>
                <a:spcBef>
                  <a:spcPts val="0"/>
                </a:spcBef>
                <a:spcAft>
                  <a:spcPts val="1200"/>
                </a:spcAft>
                <a:buClrTx/>
                <a:buSzPct val="100000"/>
                <a:buFont typeface="Calibri Light" panose="020F0302020204030204" pitchFamily="34" charset="0"/>
                <a:buChar char="–"/>
                <a:tabLst/>
                <a:defRPr sz="1400" b="0" i="0">
                  <a:solidFill>
                    <a:schemeClr val="tx2"/>
                  </a:solidFill>
                  <a:latin typeface="+mn-lt"/>
                  <a:cs typeface="Calibri Light" panose="020F0302020204030204" pitchFamily="34" charset="0"/>
                </a:defRPr>
              </a:lvl4pPr>
              <a:lvl5pPr marL="0" indent="0" algn="l" rtl="0" eaLnBrk="1" fontAlgn="base" hangingPunct="1">
                <a:lnSpc>
                  <a:spcPct val="90000"/>
                </a:lnSpc>
                <a:spcBef>
                  <a:spcPts val="0"/>
                </a:spcBef>
                <a:spcAft>
                  <a:spcPts val="0"/>
                </a:spcAft>
                <a:buClrTx/>
                <a:buSzPct val="100000"/>
                <a:buFont typeface="Arial" panose="020B0604020202020204" pitchFamily="34" charset="0"/>
                <a:buNone/>
                <a:defRPr sz="1400" b="1" i="0">
                  <a:solidFill>
                    <a:schemeClr val="accent2"/>
                  </a:solidFill>
                  <a:latin typeface="+mj-lt"/>
                  <a:cs typeface="Calibri Light" panose="020F0302020204030204" pitchFamily="34" charset="0"/>
                </a:defRPr>
              </a:lvl5pPr>
              <a:lvl6pPr marL="1885950" indent="-171450" algn="l" rtl="0" eaLnBrk="1" fontAlgn="base" hangingPunct="1">
                <a:spcBef>
                  <a:spcPct val="20000"/>
                </a:spcBef>
                <a:spcAft>
                  <a:spcPct val="0"/>
                </a:spcAft>
                <a:buClr>
                  <a:srgbClr val="A4A2D6"/>
                </a:buClr>
                <a:buSzPct val="80000"/>
                <a:buChar char="•"/>
                <a:defRPr sz="1200">
                  <a:solidFill>
                    <a:srgbClr val="5F5F5F"/>
                  </a:solidFill>
                  <a:latin typeface="+mn-lt"/>
                </a:defRPr>
              </a:lvl6pPr>
              <a:lvl7pPr marL="2228850" indent="-171450" algn="l" rtl="0" eaLnBrk="1" fontAlgn="base" hangingPunct="1">
                <a:spcBef>
                  <a:spcPct val="20000"/>
                </a:spcBef>
                <a:spcAft>
                  <a:spcPct val="0"/>
                </a:spcAft>
                <a:buClr>
                  <a:srgbClr val="A4A2D6"/>
                </a:buClr>
                <a:buSzPct val="80000"/>
                <a:buChar char="•"/>
                <a:defRPr sz="1200">
                  <a:solidFill>
                    <a:srgbClr val="5F5F5F"/>
                  </a:solidFill>
                  <a:latin typeface="+mn-lt"/>
                </a:defRPr>
              </a:lvl7pPr>
              <a:lvl8pPr marL="2571750" indent="-171450" algn="l" rtl="0" eaLnBrk="1" fontAlgn="base" hangingPunct="1">
                <a:spcBef>
                  <a:spcPct val="20000"/>
                </a:spcBef>
                <a:spcAft>
                  <a:spcPct val="0"/>
                </a:spcAft>
                <a:buClr>
                  <a:srgbClr val="A4A2D6"/>
                </a:buClr>
                <a:buSzPct val="80000"/>
                <a:buChar char="•"/>
                <a:defRPr sz="1200">
                  <a:solidFill>
                    <a:srgbClr val="5F5F5F"/>
                  </a:solidFill>
                  <a:latin typeface="+mn-lt"/>
                </a:defRPr>
              </a:lvl8pPr>
              <a:lvl9pPr marL="2914650" indent="-171450" algn="l" rtl="0" eaLnBrk="1" fontAlgn="base" hangingPunct="1">
                <a:spcBef>
                  <a:spcPct val="20000"/>
                </a:spcBef>
                <a:spcAft>
                  <a:spcPct val="0"/>
                </a:spcAft>
                <a:buClr>
                  <a:srgbClr val="A4A2D6"/>
                </a:buClr>
                <a:buSzPct val="80000"/>
                <a:buChar char="•"/>
                <a:defRPr sz="1200">
                  <a:solidFill>
                    <a:srgbClr val="5F5F5F"/>
                  </a:solidFill>
                  <a:latin typeface="+mn-lt"/>
                </a:defRPr>
              </a:lvl9pPr>
            </a:lstStyle>
            <a:p>
              <a:pPr marL="0" marR="0" lvl="0" indent="0" algn="l" defTabSz="851060" rtl="0" eaLnBrk="1" fontAlgn="base" latinLnBrk="0" hangingPunct="1">
                <a:lnSpc>
                  <a:spcPct val="100000"/>
                </a:lnSpc>
                <a:spcBef>
                  <a:spcPts val="0"/>
                </a:spcBef>
                <a:spcAft>
                  <a:spcPts val="1117"/>
                </a:spcAft>
                <a:buClr>
                  <a:srgbClr val="565A5C"/>
                </a:buClr>
                <a:buSzTx/>
                <a:buFont typeface="Arial" panose="020B0604020202020204" pitchFamily="34" charset="0"/>
                <a:buNone/>
                <a:tabLst/>
                <a:defRPr/>
              </a:pPr>
              <a:r>
                <a:rPr kumimoji="0" lang="en-US" sz="1600" b="1" i="0" u="none" strike="noStrike" kern="0" cap="none" spc="0" normalizeH="0" baseline="0" noProof="0" dirty="0">
                  <a:ln>
                    <a:noFill/>
                  </a:ln>
                  <a:solidFill>
                    <a:srgbClr val="002D64"/>
                  </a:solidFill>
                  <a:effectLst/>
                  <a:uLnTx/>
                  <a:uFillTx/>
                  <a:latin typeface="Gill Sans MT"/>
                  <a:ea typeface="+mn-ea"/>
                  <a:cs typeface="Calibri Light"/>
                </a:rPr>
                <a:t>£63.4m</a:t>
              </a:r>
              <a:br>
                <a:rPr kumimoji="0" lang="en-US" sz="1600" b="1" i="0" u="none" strike="noStrike" kern="0" cap="none" spc="0" normalizeH="0" baseline="0" noProof="0" dirty="0">
                  <a:ln>
                    <a:noFill/>
                  </a:ln>
                  <a:solidFill>
                    <a:srgbClr val="002854"/>
                  </a:solidFill>
                  <a:effectLst/>
                  <a:uLnTx/>
                  <a:uFillTx/>
                  <a:latin typeface="Gill Sans MT"/>
                  <a:ea typeface="+mn-ea"/>
                  <a:cs typeface="Calibri Light" panose="020F0302020204030204" pitchFamily="34" charset="0"/>
                </a:rPr>
              </a:br>
              <a:r>
                <a:rPr kumimoji="0" lang="en-US" sz="1050" b="0" i="0" u="none" strike="noStrike" kern="1200" cap="none" spc="0" normalizeH="0" baseline="0" noProof="0" dirty="0">
                  <a:ln>
                    <a:noFill/>
                  </a:ln>
                  <a:solidFill>
                    <a:srgbClr val="002D64"/>
                  </a:solidFill>
                  <a:effectLst/>
                  <a:uLnTx/>
                  <a:uFillTx/>
                  <a:latin typeface="Gill Sans MT" panose="020B0502020104020203"/>
                  <a:ea typeface="+mn-ea"/>
                  <a:cs typeface="Calibri Light"/>
                </a:rPr>
                <a:t>OPERATING PROFIT</a:t>
              </a:r>
            </a:p>
          </p:txBody>
        </p:sp>
        <p:sp>
          <p:nvSpPr>
            <p:cNvPr id="45" name="Rectangle 44">
              <a:extLst>
                <a:ext uri="{FF2B5EF4-FFF2-40B4-BE49-F238E27FC236}">
                  <a16:creationId xmlns:a16="http://schemas.microsoft.com/office/drawing/2014/main" id="{01391719-69E3-E2C2-202F-80D628467798}"/>
                </a:ext>
              </a:extLst>
            </p:cNvPr>
            <p:cNvSpPr/>
            <p:nvPr/>
          </p:nvSpPr>
          <p:spPr>
            <a:xfrm>
              <a:off x="1024578" y="2567264"/>
              <a:ext cx="869761" cy="200055"/>
            </a:xfrm>
            <a:prstGeom prst="rect">
              <a:avLst/>
            </a:prstGeom>
          </p:spPr>
          <p:txBody>
            <a:bodyPr wrap="square" lIns="91440" tIns="45720" rIns="91440" bIns="45720" anchor="t">
              <a:spAutoFit/>
            </a:bodyPr>
            <a:lstStyle/>
            <a:p>
              <a:pPr marL="0" marR="0" lvl="0" indent="0" algn="l" defTabSz="638314" rtl="0" eaLnBrk="1" fontAlgn="auto" latinLnBrk="0" hangingPunct="1">
                <a:lnSpc>
                  <a:spcPct val="100000"/>
                </a:lnSpc>
                <a:spcBef>
                  <a:spcPts val="0"/>
                </a:spcBef>
                <a:spcAft>
                  <a:spcPts val="0"/>
                </a:spcAft>
                <a:buClrTx/>
                <a:buSzTx/>
                <a:buFontTx/>
                <a:buNone/>
                <a:tabLst/>
                <a:defRPr/>
              </a:pPr>
              <a:endParaRPr kumimoji="0" lang="en-GB" sz="700" b="0" i="0" u="none" strike="noStrike" kern="1200" cap="none" spc="0" normalizeH="0" baseline="0" noProof="0" dirty="0">
                <a:ln>
                  <a:noFill/>
                </a:ln>
                <a:solidFill>
                  <a:srgbClr val="797979"/>
                </a:solidFill>
                <a:effectLst/>
                <a:uLnTx/>
                <a:uFillTx/>
                <a:latin typeface="Gill Sans MT" panose="020B0502020104020203"/>
                <a:ea typeface="+mn-ea"/>
                <a:cs typeface="+mn-cs"/>
              </a:endParaRPr>
            </a:p>
          </p:txBody>
        </p:sp>
        <p:sp>
          <p:nvSpPr>
            <p:cNvPr id="46" name="Subtitle 4">
              <a:extLst>
                <a:ext uri="{FF2B5EF4-FFF2-40B4-BE49-F238E27FC236}">
                  <a16:creationId xmlns:a16="http://schemas.microsoft.com/office/drawing/2014/main" id="{23A930BE-4F85-B16F-471C-D620DB5CAB0A}"/>
                </a:ext>
              </a:extLst>
            </p:cNvPr>
            <p:cNvSpPr txBox="1">
              <a:spLocks/>
            </p:cNvSpPr>
            <p:nvPr/>
          </p:nvSpPr>
          <p:spPr>
            <a:xfrm>
              <a:off x="1010534" y="3110084"/>
              <a:ext cx="1211343" cy="314953"/>
            </a:xfrm>
            <a:prstGeom prst="rect">
              <a:avLst/>
            </a:prstGeom>
          </p:spPr>
          <p:txBody>
            <a:bodyPr/>
            <a:lstStyle>
              <a:lvl1pPr marL="0" indent="0" algn="l" rtl="0" eaLnBrk="1" fontAlgn="base" hangingPunct="1">
                <a:lnSpc>
                  <a:spcPct val="90000"/>
                </a:lnSpc>
                <a:spcBef>
                  <a:spcPts val="0"/>
                </a:spcBef>
                <a:spcAft>
                  <a:spcPts val="1200"/>
                </a:spcAft>
                <a:buClr>
                  <a:schemeClr val="tx2"/>
                </a:buClr>
                <a:buFont typeface="Arial" panose="020B0604020202020204" pitchFamily="34" charset="0"/>
                <a:buNone/>
                <a:defRPr sz="1400" b="0" i="0">
                  <a:solidFill>
                    <a:schemeClr val="tx2"/>
                  </a:solidFill>
                  <a:latin typeface="+mn-lt"/>
                  <a:ea typeface="+mn-ea"/>
                  <a:cs typeface="Calibri Light" panose="020F0302020204030204" pitchFamily="34" charset="0"/>
                </a:defRPr>
              </a:lvl1pPr>
              <a:lvl2pPr marL="174625" indent="-174625" algn="l" rtl="0" eaLnBrk="1" fontAlgn="base" hangingPunct="1">
                <a:lnSpc>
                  <a:spcPct val="90000"/>
                </a:lnSpc>
                <a:spcBef>
                  <a:spcPts val="0"/>
                </a:spcBef>
                <a:spcAft>
                  <a:spcPts val="1200"/>
                </a:spcAft>
                <a:buClrTx/>
                <a:buFont typeface="Arial" panose="020B0604020202020204" pitchFamily="34" charset="0"/>
                <a:buChar char="•"/>
                <a:defRPr sz="1400" b="0" i="0">
                  <a:solidFill>
                    <a:schemeClr val="tx2"/>
                  </a:solidFill>
                  <a:latin typeface="+mn-lt"/>
                  <a:cs typeface="Calibri Light" panose="020F0302020204030204" pitchFamily="34" charset="0"/>
                </a:defRPr>
              </a:lvl2pPr>
              <a:lvl3pPr marL="363538" indent="-188913" algn="l" rtl="0" eaLnBrk="1" fontAlgn="base" hangingPunct="1">
                <a:lnSpc>
                  <a:spcPct val="90000"/>
                </a:lnSpc>
                <a:spcBef>
                  <a:spcPts val="0"/>
                </a:spcBef>
                <a:spcAft>
                  <a:spcPts val="1200"/>
                </a:spcAft>
                <a:buClrTx/>
                <a:buSzPct val="100000"/>
                <a:buFont typeface="Arial" panose="020B0604020202020204" pitchFamily="34" charset="0"/>
                <a:buChar char="•"/>
                <a:defRPr sz="1400" b="0" i="0">
                  <a:solidFill>
                    <a:schemeClr val="tx2"/>
                  </a:solidFill>
                  <a:latin typeface="+mn-lt"/>
                  <a:cs typeface="Calibri Light" panose="020F0302020204030204" pitchFamily="34" charset="0"/>
                </a:defRPr>
              </a:lvl3pPr>
              <a:lvl4pPr marL="536575" indent="-173038" algn="l" rtl="0" eaLnBrk="1" fontAlgn="base" hangingPunct="1">
                <a:lnSpc>
                  <a:spcPct val="90000"/>
                </a:lnSpc>
                <a:spcBef>
                  <a:spcPts val="0"/>
                </a:spcBef>
                <a:spcAft>
                  <a:spcPts val="1200"/>
                </a:spcAft>
                <a:buClrTx/>
                <a:buSzPct val="100000"/>
                <a:buFont typeface="Calibri Light" panose="020F0302020204030204" pitchFamily="34" charset="0"/>
                <a:buChar char="–"/>
                <a:tabLst/>
                <a:defRPr sz="1400" b="0" i="0">
                  <a:solidFill>
                    <a:schemeClr val="tx2"/>
                  </a:solidFill>
                  <a:latin typeface="+mn-lt"/>
                  <a:cs typeface="Calibri Light" panose="020F0302020204030204" pitchFamily="34" charset="0"/>
                </a:defRPr>
              </a:lvl4pPr>
              <a:lvl5pPr marL="0" indent="0" algn="l" rtl="0" eaLnBrk="1" fontAlgn="base" hangingPunct="1">
                <a:lnSpc>
                  <a:spcPct val="90000"/>
                </a:lnSpc>
                <a:spcBef>
                  <a:spcPts val="0"/>
                </a:spcBef>
                <a:spcAft>
                  <a:spcPts val="0"/>
                </a:spcAft>
                <a:buClrTx/>
                <a:buSzPct val="100000"/>
                <a:buFont typeface="Arial" panose="020B0604020202020204" pitchFamily="34" charset="0"/>
                <a:buNone/>
                <a:defRPr sz="1400" b="1" i="0">
                  <a:solidFill>
                    <a:schemeClr val="accent2"/>
                  </a:solidFill>
                  <a:latin typeface="+mj-lt"/>
                  <a:cs typeface="Calibri Light" panose="020F0302020204030204" pitchFamily="34" charset="0"/>
                </a:defRPr>
              </a:lvl5pPr>
              <a:lvl6pPr marL="1885950" indent="-171450" algn="l" rtl="0" eaLnBrk="1" fontAlgn="base" hangingPunct="1">
                <a:spcBef>
                  <a:spcPct val="20000"/>
                </a:spcBef>
                <a:spcAft>
                  <a:spcPct val="0"/>
                </a:spcAft>
                <a:buClr>
                  <a:srgbClr val="A4A2D6"/>
                </a:buClr>
                <a:buSzPct val="80000"/>
                <a:buChar char="•"/>
                <a:defRPr sz="1200">
                  <a:solidFill>
                    <a:srgbClr val="5F5F5F"/>
                  </a:solidFill>
                  <a:latin typeface="+mn-lt"/>
                </a:defRPr>
              </a:lvl6pPr>
              <a:lvl7pPr marL="2228850" indent="-171450" algn="l" rtl="0" eaLnBrk="1" fontAlgn="base" hangingPunct="1">
                <a:spcBef>
                  <a:spcPct val="20000"/>
                </a:spcBef>
                <a:spcAft>
                  <a:spcPct val="0"/>
                </a:spcAft>
                <a:buClr>
                  <a:srgbClr val="A4A2D6"/>
                </a:buClr>
                <a:buSzPct val="80000"/>
                <a:buChar char="•"/>
                <a:defRPr sz="1200">
                  <a:solidFill>
                    <a:srgbClr val="5F5F5F"/>
                  </a:solidFill>
                  <a:latin typeface="+mn-lt"/>
                </a:defRPr>
              </a:lvl7pPr>
              <a:lvl8pPr marL="2571750" indent="-171450" algn="l" rtl="0" eaLnBrk="1" fontAlgn="base" hangingPunct="1">
                <a:spcBef>
                  <a:spcPct val="20000"/>
                </a:spcBef>
                <a:spcAft>
                  <a:spcPct val="0"/>
                </a:spcAft>
                <a:buClr>
                  <a:srgbClr val="A4A2D6"/>
                </a:buClr>
                <a:buSzPct val="80000"/>
                <a:buChar char="•"/>
                <a:defRPr sz="1200">
                  <a:solidFill>
                    <a:srgbClr val="5F5F5F"/>
                  </a:solidFill>
                  <a:latin typeface="+mn-lt"/>
                </a:defRPr>
              </a:lvl8pPr>
              <a:lvl9pPr marL="2914650" indent="-171450" algn="l" rtl="0" eaLnBrk="1" fontAlgn="base" hangingPunct="1">
                <a:spcBef>
                  <a:spcPct val="20000"/>
                </a:spcBef>
                <a:spcAft>
                  <a:spcPct val="0"/>
                </a:spcAft>
                <a:buClr>
                  <a:srgbClr val="A4A2D6"/>
                </a:buClr>
                <a:buSzPct val="80000"/>
                <a:buChar char="•"/>
                <a:defRPr sz="1200">
                  <a:solidFill>
                    <a:srgbClr val="5F5F5F"/>
                  </a:solidFill>
                  <a:latin typeface="+mn-lt"/>
                </a:defRPr>
              </a:lvl9pPr>
            </a:lstStyle>
            <a:p>
              <a:pPr marL="0" marR="0" lvl="0" indent="0" algn="l" defTabSz="851060" rtl="0" eaLnBrk="1" fontAlgn="base" latinLnBrk="0" hangingPunct="1">
                <a:lnSpc>
                  <a:spcPct val="100000"/>
                </a:lnSpc>
                <a:spcBef>
                  <a:spcPts val="0"/>
                </a:spcBef>
                <a:spcAft>
                  <a:spcPts val="1117"/>
                </a:spcAft>
                <a:buClr>
                  <a:srgbClr val="565A5C"/>
                </a:buClr>
                <a:buSzTx/>
                <a:buFont typeface="Arial" panose="020B0604020202020204" pitchFamily="34" charset="0"/>
                <a:buNone/>
                <a:tabLst/>
                <a:defRPr/>
              </a:pPr>
              <a:r>
                <a:rPr kumimoji="0" lang="en-US" sz="1050" b="1" i="0" u="none" strike="noStrike" kern="1200" cap="none" spc="0" normalizeH="0" baseline="0" noProof="0" dirty="0">
                  <a:ln>
                    <a:noFill/>
                  </a:ln>
                  <a:solidFill>
                    <a:srgbClr val="002D64"/>
                  </a:solidFill>
                  <a:effectLst/>
                  <a:uLnTx/>
                  <a:uFillTx/>
                  <a:latin typeface="Gill Sans MT" panose="020B0502020104020203"/>
                  <a:ea typeface="+mn-ea"/>
                  <a:cs typeface="Calibri Light" panose="020F0302020204030204" pitchFamily="34" charset="0"/>
                </a:rPr>
                <a:t>BEST BALANCE SHEET </a:t>
              </a:r>
              <a:r>
                <a:rPr kumimoji="0" lang="en-US" sz="1050" b="0" i="0" u="none" strike="noStrike" kern="1200" cap="none" spc="0" normalizeH="0" baseline="0" noProof="0" dirty="0">
                  <a:ln>
                    <a:noFill/>
                  </a:ln>
                  <a:solidFill>
                    <a:srgbClr val="002D64"/>
                  </a:solidFill>
                  <a:effectLst/>
                  <a:uLnTx/>
                  <a:uFillTx/>
                  <a:latin typeface="Gill Sans MT" panose="020B0502020104020203"/>
                  <a:ea typeface="+mn-ea"/>
                  <a:cs typeface="Calibri Light" panose="020F0302020204030204" pitchFamily="34" charset="0"/>
                </a:rPr>
                <a:t>IN THE INDUSTRY</a:t>
              </a:r>
            </a:p>
          </p:txBody>
        </p:sp>
        <p:sp>
          <p:nvSpPr>
            <p:cNvPr id="47" name="Rectangle 46">
              <a:extLst>
                <a:ext uri="{FF2B5EF4-FFF2-40B4-BE49-F238E27FC236}">
                  <a16:creationId xmlns:a16="http://schemas.microsoft.com/office/drawing/2014/main" id="{6F6ACB04-C4F8-72B4-D653-C03CEA31F94B}"/>
                </a:ext>
              </a:extLst>
            </p:cNvPr>
            <p:cNvSpPr/>
            <p:nvPr/>
          </p:nvSpPr>
          <p:spPr>
            <a:xfrm>
              <a:off x="1018093" y="3438403"/>
              <a:ext cx="1244923" cy="274008"/>
            </a:xfrm>
            <a:prstGeom prst="rect">
              <a:avLst/>
            </a:prstGeom>
          </p:spPr>
          <p:txBody>
            <a:bodyPr wrap="square">
              <a:spAutoFit/>
            </a:bodyPr>
            <a:lstStyle/>
            <a:p>
              <a:pPr marL="0" marR="0" lvl="0" indent="0" algn="l" defTabSz="638314"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lumMod val="65000"/>
                      <a:lumOff val="35000"/>
                    </a:prstClr>
                  </a:solidFill>
                  <a:effectLst/>
                  <a:uLnTx/>
                  <a:uFillTx/>
                  <a:latin typeface="Gill Sans MT" panose="020B0502020104020203"/>
                  <a:ea typeface="+mn-ea"/>
                  <a:cs typeface="+mn-cs"/>
                </a:rPr>
                <a:t>With underlying improvement of £98m</a:t>
              </a:r>
            </a:p>
          </p:txBody>
        </p:sp>
        <p:sp>
          <p:nvSpPr>
            <p:cNvPr id="48" name="Subtitle 4">
              <a:extLst>
                <a:ext uri="{FF2B5EF4-FFF2-40B4-BE49-F238E27FC236}">
                  <a16:creationId xmlns:a16="http://schemas.microsoft.com/office/drawing/2014/main" id="{CDA889D5-A24A-FCBB-0542-309D931C4CBC}"/>
                </a:ext>
              </a:extLst>
            </p:cNvPr>
            <p:cNvSpPr txBox="1">
              <a:spLocks/>
            </p:cNvSpPr>
            <p:nvPr/>
          </p:nvSpPr>
          <p:spPr>
            <a:xfrm>
              <a:off x="995551" y="4021507"/>
              <a:ext cx="1390373" cy="314953"/>
            </a:xfrm>
            <a:prstGeom prst="rect">
              <a:avLst/>
            </a:prstGeom>
          </p:spPr>
          <p:txBody>
            <a:bodyPr lIns="91440" tIns="45720" rIns="91440" bIns="45720" anchor="t"/>
            <a:lstStyle>
              <a:lvl1pPr marL="0" indent="0" algn="l" rtl="0" eaLnBrk="1" fontAlgn="base" hangingPunct="1">
                <a:lnSpc>
                  <a:spcPct val="90000"/>
                </a:lnSpc>
                <a:spcBef>
                  <a:spcPts val="0"/>
                </a:spcBef>
                <a:spcAft>
                  <a:spcPts val="1200"/>
                </a:spcAft>
                <a:buClr>
                  <a:schemeClr val="tx2"/>
                </a:buClr>
                <a:buFont typeface="Arial" panose="020B0604020202020204" pitchFamily="34" charset="0"/>
                <a:buNone/>
                <a:defRPr sz="1400" b="0" i="0">
                  <a:solidFill>
                    <a:schemeClr val="tx2"/>
                  </a:solidFill>
                  <a:latin typeface="+mn-lt"/>
                  <a:ea typeface="+mn-ea"/>
                  <a:cs typeface="Calibri Light" panose="020F0302020204030204" pitchFamily="34" charset="0"/>
                </a:defRPr>
              </a:lvl1pPr>
              <a:lvl2pPr marL="174625" indent="-174625" algn="l" rtl="0" eaLnBrk="1" fontAlgn="base" hangingPunct="1">
                <a:lnSpc>
                  <a:spcPct val="90000"/>
                </a:lnSpc>
                <a:spcBef>
                  <a:spcPts val="0"/>
                </a:spcBef>
                <a:spcAft>
                  <a:spcPts val="1200"/>
                </a:spcAft>
                <a:buClrTx/>
                <a:buFont typeface="Arial" panose="020B0604020202020204" pitchFamily="34" charset="0"/>
                <a:buChar char="•"/>
                <a:defRPr sz="1400" b="0" i="0">
                  <a:solidFill>
                    <a:schemeClr val="tx2"/>
                  </a:solidFill>
                  <a:latin typeface="+mn-lt"/>
                  <a:cs typeface="Calibri Light" panose="020F0302020204030204" pitchFamily="34" charset="0"/>
                </a:defRPr>
              </a:lvl2pPr>
              <a:lvl3pPr marL="363538" indent="-188913" algn="l" rtl="0" eaLnBrk="1" fontAlgn="base" hangingPunct="1">
                <a:lnSpc>
                  <a:spcPct val="90000"/>
                </a:lnSpc>
                <a:spcBef>
                  <a:spcPts val="0"/>
                </a:spcBef>
                <a:spcAft>
                  <a:spcPts val="1200"/>
                </a:spcAft>
                <a:buClrTx/>
                <a:buSzPct val="100000"/>
                <a:buFont typeface="Arial" panose="020B0604020202020204" pitchFamily="34" charset="0"/>
                <a:buChar char="•"/>
                <a:defRPr sz="1400" b="0" i="0">
                  <a:solidFill>
                    <a:schemeClr val="tx2"/>
                  </a:solidFill>
                  <a:latin typeface="+mn-lt"/>
                  <a:cs typeface="Calibri Light" panose="020F0302020204030204" pitchFamily="34" charset="0"/>
                </a:defRPr>
              </a:lvl3pPr>
              <a:lvl4pPr marL="536575" indent="-173038" algn="l" rtl="0" eaLnBrk="1" fontAlgn="base" hangingPunct="1">
                <a:lnSpc>
                  <a:spcPct val="90000"/>
                </a:lnSpc>
                <a:spcBef>
                  <a:spcPts val="0"/>
                </a:spcBef>
                <a:spcAft>
                  <a:spcPts val="1200"/>
                </a:spcAft>
                <a:buClrTx/>
                <a:buSzPct val="100000"/>
                <a:buFont typeface="Calibri Light" panose="020F0302020204030204" pitchFamily="34" charset="0"/>
                <a:buChar char="–"/>
                <a:tabLst/>
                <a:defRPr sz="1400" b="0" i="0">
                  <a:solidFill>
                    <a:schemeClr val="tx2"/>
                  </a:solidFill>
                  <a:latin typeface="+mn-lt"/>
                  <a:cs typeface="Calibri Light" panose="020F0302020204030204" pitchFamily="34" charset="0"/>
                </a:defRPr>
              </a:lvl4pPr>
              <a:lvl5pPr marL="0" indent="0" algn="l" rtl="0" eaLnBrk="1" fontAlgn="base" hangingPunct="1">
                <a:lnSpc>
                  <a:spcPct val="90000"/>
                </a:lnSpc>
                <a:spcBef>
                  <a:spcPts val="0"/>
                </a:spcBef>
                <a:spcAft>
                  <a:spcPts val="0"/>
                </a:spcAft>
                <a:buClrTx/>
                <a:buSzPct val="100000"/>
                <a:buFont typeface="Arial" panose="020B0604020202020204" pitchFamily="34" charset="0"/>
                <a:buNone/>
                <a:defRPr sz="1400" b="1" i="0">
                  <a:solidFill>
                    <a:schemeClr val="accent2"/>
                  </a:solidFill>
                  <a:latin typeface="+mj-lt"/>
                  <a:cs typeface="Calibri Light" panose="020F0302020204030204" pitchFamily="34" charset="0"/>
                </a:defRPr>
              </a:lvl5pPr>
              <a:lvl6pPr marL="1885950" indent="-171450" algn="l" rtl="0" eaLnBrk="1" fontAlgn="base" hangingPunct="1">
                <a:spcBef>
                  <a:spcPct val="20000"/>
                </a:spcBef>
                <a:spcAft>
                  <a:spcPct val="0"/>
                </a:spcAft>
                <a:buClr>
                  <a:srgbClr val="A4A2D6"/>
                </a:buClr>
                <a:buSzPct val="80000"/>
                <a:buChar char="•"/>
                <a:defRPr sz="1200">
                  <a:solidFill>
                    <a:srgbClr val="5F5F5F"/>
                  </a:solidFill>
                  <a:latin typeface="+mn-lt"/>
                </a:defRPr>
              </a:lvl6pPr>
              <a:lvl7pPr marL="2228850" indent="-171450" algn="l" rtl="0" eaLnBrk="1" fontAlgn="base" hangingPunct="1">
                <a:spcBef>
                  <a:spcPct val="20000"/>
                </a:spcBef>
                <a:spcAft>
                  <a:spcPct val="0"/>
                </a:spcAft>
                <a:buClr>
                  <a:srgbClr val="A4A2D6"/>
                </a:buClr>
                <a:buSzPct val="80000"/>
                <a:buChar char="•"/>
                <a:defRPr sz="1200">
                  <a:solidFill>
                    <a:srgbClr val="5F5F5F"/>
                  </a:solidFill>
                  <a:latin typeface="+mn-lt"/>
                </a:defRPr>
              </a:lvl7pPr>
              <a:lvl8pPr marL="2571750" indent="-171450" algn="l" rtl="0" eaLnBrk="1" fontAlgn="base" hangingPunct="1">
                <a:spcBef>
                  <a:spcPct val="20000"/>
                </a:spcBef>
                <a:spcAft>
                  <a:spcPct val="0"/>
                </a:spcAft>
                <a:buClr>
                  <a:srgbClr val="A4A2D6"/>
                </a:buClr>
                <a:buSzPct val="80000"/>
                <a:buChar char="•"/>
                <a:defRPr sz="1200">
                  <a:solidFill>
                    <a:srgbClr val="5F5F5F"/>
                  </a:solidFill>
                  <a:latin typeface="+mn-lt"/>
                </a:defRPr>
              </a:lvl8pPr>
              <a:lvl9pPr marL="2914650" indent="-171450" algn="l" rtl="0" eaLnBrk="1" fontAlgn="base" hangingPunct="1">
                <a:spcBef>
                  <a:spcPct val="20000"/>
                </a:spcBef>
                <a:spcAft>
                  <a:spcPct val="0"/>
                </a:spcAft>
                <a:buClr>
                  <a:srgbClr val="A4A2D6"/>
                </a:buClr>
                <a:buSzPct val="80000"/>
                <a:buChar char="•"/>
                <a:defRPr sz="1200">
                  <a:solidFill>
                    <a:srgbClr val="5F5F5F"/>
                  </a:solidFill>
                  <a:latin typeface="+mn-lt"/>
                </a:defRPr>
              </a:lvl9pPr>
            </a:lstStyle>
            <a:p>
              <a:pPr marL="0" marR="0" lvl="0" indent="0" algn="l" defTabSz="851060" rtl="0" eaLnBrk="1" fontAlgn="base" latinLnBrk="0" hangingPunct="1">
                <a:lnSpc>
                  <a:spcPct val="100000"/>
                </a:lnSpc>
                <a:spcBef>
                  <a:spcPts val="0"/>
                </a:spcBef>
                <a:spcAft>
                  <a:spcPts val="1117"/>
                </a:spcAft>
                <a:buClr>
                  <a:srgbClr val="002854"/>
                </a:buClr>
                <a:buSzTx/>
                <a:buFont typeface="Arial" panose="020B0604020202020204" pitchFamily="34" charset="0"/>
                <a:buNone/>
                <a:tabLst/>
                <a:defRPr/>
              </a:pPr>
              <a:r>
                <a:rPr kumimoji="0" lang="en-US" sz="1600" b="1" i="0" u="none" strike="noStrike" kern="0" cap="none" spc="0" normalizeH="0" baseline="0" noProof="0" dirty="0">
                  <a:ln>
                    <a:noFill/>
                  </a:ln>
                  <a:solidFill>
                    <a:srgbClr val="002D64"/>
                  </a:solidFill>
                  <a:effectLst/>
                  <a:uLnTx/>
                  <a:uFillTx/>
                  <a:latin typeface="Gill Sans MT"/>
                  <a:ea typeface="+mn-ea"/>
                  <a:cs typeface="Calibri Light"/>
                </a:rPr>
                <a:t>19.1%</a:t>
              </a:r>
              <a:br>
                <a:rPr kumimoji="0" lang="en-US" sz="1600" b="1" i="0" u="none" strike="noStrike" kern="0" cap="none" spc="0" normalizeH="0" baseline="0" noProof="0" dirty="0">
                  <a:ln>
                    <a:noFill/>
                  </a:ln>
                  <a:solidFill>
                    <a:srgbClr val="002854"/>
                  </a:solidFill>
                  <a:effectLst/>
                  <a:uLnTx/>
                  <a:uFillTx/>
                  <a:latin typeface="Gill Sans MT"/>
                  <a:ea typeface="+mn-ea"/>
                  <a:cs typeface="Calibri Light"/>
                </a:rPr>
              </a:br>
              <a:r>
                <a:rPr kumimoji="0" lang="en-US" sz="1050" b="0" i="0" u="none" strike="noStrike" kern="1200" cap="none" spc="0" normalizeH="0" baseline="0" noProof="0" dirty="0">
                  <a:ln>
                    <a:noFill/>
                  </a:ln>
                  <a:solidFill>
                    <a:srgbClr val="002D64"/>
                  </a:solidFill>
                  <a:effectLst/>
                  <a:uLnTx/>
                  <a:uFillTx/>
                  <a:latin typeface="Gill Sans MT"/>
                  <a:ea typeface="+mn-ea"/>
                  <a:cs typeface="Calibri Light"/>
                </a:rPr>
                <a:t>HEADLINE REVENUE GROWTH</a:t>
              </a:r>
              <a:endParaRPr kumimoji="0" lang="en-US" sz="1800" b="0" i="0" u="none" strike="noStrike" kern="1200" cap="none" spc="0" normalizeH="0" baseline="0" noProof="0" dirty="0">
                <a:ln>
                  <a:noFill/>
                </a:ln>
                <a:solidFill>
                  <a:srgbClr val="002854"/>
                </a:solidFill>
                <a:effectLst/>
                <a:uLnTx/>
                <a:uFillTx/>
                <a:latin typeface="Gill Sans MT" panose="020B0502020104020203"/>
                <a:ea typeface="+mn-ea"/>
                <a:cs typeface="Calibri Light" panose="020F0302020204030204" pitchFamily="34" charset="0"/>
              </a:endParaRPr>
            </a:p>
          </p:txBody>
        </p:sp>
        <p:sp>
          <p:nvSpPr>
            <p:cNvPr id="49" name="Rounded Rectangle 253">
              <a:extLst>
                <a:ext uri="{FF2B5EF4-FFF2-40B4-BE49-F238E27FC236}">
                  <a16:creationId xmlns:a16="http://schemas.microsoft.com/office/drawing/2014/main" id="{82396C2F-9A09-FD9B-EB28-A8AA79FB8509}"/>
                </a:ext>
              </a:extLst>
            </p:cNvPr>
            <p:cNvSpPr/>
            <p:nvPr/>
          </p:nvSpPr>
          <p:spPr>
            <a:xfrm>
              <a:off x="4417163" y="1052318"/>
              <a:ext cx="2414325" cy="203593"/>
            </a:xfrm>
            <a:prstGeom prst="roundRect">
              <a:avLst/>
            </a:prstGeom>
            <a:solidFill>
              <a:srgbClr val="002D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66300" rtl="0" eaLnBrk="1" fontAlgn="auto" latinLnBrk="0" hangingPunct="1">
                <a:lnSpc>
                  <a:spcPct val="100000"/>
                </a:lnSpc>
                <a:spcBef>
                  <a:spcPts val="0"/>
                </a:spcBef>
                <a:spcAft>
                  <a:spcPts val="0"/>
                </a:spcAft>
                <a:buClrTx/>
                <a:buSzTx/>
                <a:buFontTx/>
                <a:buNone/>
                <a:tabLst/>
                <a:defRPr/>
              </a:pPr>
              <a:r>
                <a:rPr kumimoji="0" lang="en-US" sz="961" b="0" i="0" u="none" strike="noStrike" kern="1200" cap="none" spc="0" normalizeH="0" baseline="0" noProof="0" dirty="0">
                  <a:ln>
                    <a:noFill/>
                  </a:ln>
                  <a:solidFill>
                    <a:prstClr val="white"/>
                  </a:solidFill>
                  <a:effectLst/>
                  <a:uLnTx/>
                  <a:uFillTx/>
                  <a:latin typeface="Gill Sans MT" panose="020B0502020104020203"/>
                  <a:ea typeface="+mn-ea"/>
                  <a:cs typeface="+mn-cs"/>
                </a:rPr>
                <a:t>Our Customers</a:t>
              </a:r>
            </a:p>
          </p:txBody>
        </p:sp>
        <p:sp>
          <p:nvSpPr>
            <p:cNvPr id="50" name="Rounded Rectangle 254">
              <a:extLst>
                <a:ext uri="{FF2B5EF4-FFF2-40B4-BE49-F238E27FC236}">
                  <a16:creationId xmlns:a16="http://schemas.microsoft.com/office/drawing/2014/main" id="{3962502A-E5B8-0502-675F-4921449BD1CB}"/>
                </a:ext>
              </a:extLst>
            </p:cNvPr>
            <p:cNvSpPr/>
            <p:nvPr/>
          </p:nvSpPr>
          <p:spPr>
            <a:xfrm>
              <a:off x="6983294" y="1056218"/>
              <a:ext cx="1798051" cy="203593"/>
            </a:xfrm>
            <a:prstGeom prst="roundRect">
              <a:avLst/>
            </a:prstGeom>
            <a:solidFill>
              <a:srgbClr val="002D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66300" rtl="0" eaLnBrk="1" fontAlgn="auto" latinLnBrk="0" hangingPunct="1">
                <a:lnSpc>
                  <a:spcPct val="100000"/>
                </a:lnSpc>
                <a:spcBef>
                  <a:spcPts val="0"/>
                </a:spcBef>
                <a:spcAft>
                  <a:spcPts val="0"/>
                </a:spcAft>
                <a:buClrTx/>
                <a:buSzTx/>
                <a:buFontTx/>
                <a:buNone/>
                <a:tabLst/>
                <a:defRPr/>
              </a:pPr>
              <a:r>
                <a:rPr kumimoji="0" lang="en-US" sz="961" b="0" i="0" u="none" strike="noStrike" kern="1200" cap="none" spc="-40" normalizeH="0" baseline="0" noProof="0" dirty="0">
                  <a:ln>
                    <a:noFill/>
                  </a:ln>
                  <a:solidFill>
                    <a:prstClr val="white"/>
                  </a:solidFill>
                  <a:effectLst/>
                  <a:uLnTx/>
                  <a:uFillTx/>
                  <a:latin typeface="Gill Sans MT" panose="020B0502020104020203"/>
                  <a:ea typeface="+mn-ea"/>
                  <a:cs typeface="+mn-cs"/>
                </a:rPr>
                <a:t>Our Awards and Accreditations</a:t>
              </a:r>
            </a:p>
          </p:txBody>
        </p:sp>
        <p:sp>
          <p:nvSpPr>
            <p:cNvPr id="51" name="Rounded Rectangle 255">
              <a:extLst>
                <a:ext uri="{FF2B5EF4-FFF2-40B4-BE49-F238E27FC236}">
                  <a16:creationId xmlns:a16="http://schemas.microsoft.com/office/drawing/2014/main" id="{D569E811-7339-6EE9-B8EF-774BD6211E40}"/>
                </a:ext>
              </a:extLst>
            </p:cNvPr>
            <p:cNvSpPr/>
            <p:nvPr/>
          </p:nvSpPr>
          <p:spPr>
            <a:xfrm>
              <a:off x="335913" y="1052318"/>
              <a:ext cx="1900260" cy="203593"/>
            </a:xfrm>
            <a:prstGeom prst="roundRect">
              <a:avLst/>
            </a:prstGeom>
            <a:solidFill>
              <a:srgbClr val="002D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66300" rtl="0" eaLnBrk="1" fontAlgn="auto" latinLnBrk="0" hangingPunct="1">
                <a:lnSpc>
                  <a:spcPct val="100000"/>
                </a:lnSpc>
                <a:spcBef>
                  <a:spcPts val="0"/>
                </a:spcBef>
                <a:spcAft>
                  <a:spcPts val="0"/>
                </a:spcAft>
                <a:buClrTx/>
                <a:buSzTx/>
                <a:buFontTx/>
                <a:buNone/>
                <a:tabLst/>
                <a:defRPr/>
              </a:pPr>
              <a:r>
                <a:rPr kumimoji="0" lang="en-US" sz="961" b="0" i="0" u="none" strike="noStrike" kern="1200" cap="none" spc="0" normalizeH="0" baseline="0" noProof="0" dirty="0">
                  <a:ln>
                    <a:noFill/>
                  </a:ln>
                  <a:solidFill>
                    <a:prstClr val="white"/>
                  </a:solidFill>
                  <a:effectLst/>
                  <a:uLnTx/>
                  <a:uFillTx/>
                  <a:latin typeface="Gill Sans MT" panose="020B0502020104020203"/>
                  <a:ea typeface="+mn-ea"/>
                  <a:cs typeface="+mn-cs"/>
                </a:rPr>
                <a:t>Group Performance</a:t>
              </a:r>
            </a:p>
          </p:txBody>
        </p:sp>
        <p:grpSp>
          <p:nvGrpSpPr>
            <p:cNvPr id="52" name="Group 51">
              <a:extLst>
                <a:ext uri="{FF2B5EF4-FFF2-40B4-BE49-F238E27FC236}">
                  <a16:creationId xmlns:a16="http://schemas.microsoft.com/office/drawing/2014/main" id="{8C2529F8-9197-09BC-2814-A64DFBA096AD}"/>
                </a:ext>
              </a:extLst>
            </p:cNvPr>
            <p:cNvGrpSpPr/>
            <p:nvPr/>
          </p:nvGrpSpPr>
          <p:grpSpPr>
            <a:xfrm>
              <a:off x="2340106" y="1077552"/>
              <a:ext cx="4576955" cy="3548617"/>
              <a:chOff x="2332549" y="1038889"/>
              <a:chExt cx="4562288" cy="3025006"/>
            </a:xfrm>
          </p:grpSpPr>
          <p:cxnSp>
            <p:nvCxnSpPr>
              <p:cNvPr id="106" name="Straight Connector 105">
                <a:extLst>
                  <a:ext uri="{FF2B5EF4-FFF2-40B4-BE49-F238E27FC236}">
                    <a16:creationId xmlns:a16="http://schemas.microsoft.com/office/drawing/2014/main" id="{98509A40-2A3A-60AD-C247-E571CFDACB7D}"/>
                  </a:ext>
                </a:extLst>
              </p:cNvPr>
              <p:cNvCxnSpPr>
                <a:cxnSpLocks/>
              </p:cNvCxnSpPr>
              <p:nvPr/>
            </p:nvCxnSpPr>
            <p:spPr>
              <a:xfrm>
                <a:off x="6894837" y="1038889"/>
                <a:ext cx="0" cy="3025006"/>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803B5AE8-5BC3-E6D2-2321-1853BB19A107}"/>
                  </a:ext>
                </a:extLst>
              </p:cNvPr>
              <p:cNvCxnSpPr>
                <a:cxnSpLocks/>
              </p:cNvCxnSpPr>
              <p:nvPr/>
            </p:nvCxnSpPr>
            <p:spPr>
              <a:xfrm>
                <a:off x="4316218" y="1038889"/>
                <a:ext cx="0" cy="845488"/>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48B695F9-4E04-7816-B101-A326F4B6E0B4}"/>
                  </a:ext>
                </a:extLst>
              </p:cNvPr>
              <p:cNvCxnSpPr>
                <a:cxnSpLocks/>
              </p:cNvCxnSpPr>
              <p:nvPr/>
            </p:nvCxnSpPr>
            <p:spPr>
              <a:xfrm>
                <a:off x="4316218" y="2510685"/>
                <a:ext cx="0" cy="155321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C6FD1201-90E5-81A1-8A41-6C607A5924C2}"/>
                  </a:ext>
                </a:extLst>
              </p:cNvPr>
              <p:cNvCxnSpPr>
                <a:cxnSpLocks/>
              </p:cNvCxnSpPr>
              <p:nvPr/>
            </p:nvCxnSpPr>
            <p:spPr>
              <a:xfrm>
                <a:off x="2332549" y="1038889"/>
                <a:ext cx="0" cy="3025006"/>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53" name="Subtitle 4">
              <a:extLst>
                <a:ext uri="{FF2B5EF4-FFF2-40B4-BE49-F238E27FC236}">
                  <a16:creationId xmlns:a16="http://schemas.microsoft.com/office/drawing/2014/main" id="{6A864661-F3A3-0346-F892-7E6ADE88BCBB}"/>
                </a:ext>
              </a:extLst>
            </p:cNvPr>
            <p:cNvSpPr txBox="1">
              <a:spLocks/>
            </p:cNvSpPr>
            <p:nvPr/>
          </p:nvSpPr>
          <p:spPr>
            <a:xfrm>
              <a:off x="3246781" y="4050093"/>
              <a:ext cx="1610058" cy="386174"/>
            </a:xfrm>
            <a:prstGeom prst="rect">
              <a:avLst/>
            </a:prstGeom>
          </p:spPr>
          <p:txBody>
            <a:bodyPr/>
            <a:lstStyle>
              <a:lvl1pPr marL="0" indent="0" algn="l" rtl="0" eaLnBrk="1" fontAlgn="base" hangingPunct="1">
                <a:lnSpc>
                  <a:spcPct val="90000"/>
                </a:lnSpc>
                <a:spcBef>
                  <a:spcPts val="0"/>
                </a:spcBef>
                <a:spcAft>
                  <a:spcPts val="1200"/>
                </a:spcAft>
                <a:buClr>
                  <a:schemeClr val="tx2"/>
                </a:buClr>
                <a:buFont typeface="Arial" panose="020B0604020202020204" pitchFamily="34" charset="0"/>
                <a:buNone/>
                <a:defRPr sz="1400" b="0" i="0">
                  <a:solidFill>
                    <a:schemeClr val="tx2"/>
                  </a:solidFill>
                  <a:latin typeface="+mn-lt"/>
                  <a:ea typeface="+mn-ea"/>
                  <a:cs typeface="Calibri Light" panose="020F0302020204030204" pitchFamily="34" charset="0"/>
                </a:defRPr>
              </a:lvl1pPr>
              <a:lvl2pPr marL="174625" indent="-174625" algn="l" rtl="0" eaLnBrk="1" fontAlgn="base" hangingPunct="1">
                <a:lnSpc>
                  <a:spcPct val="90000"/>
                </a:lnSpc>
                <a:spcBef>
                  <a:spcPts val="0"/>
                </a:spcBef>
                <a:spcAft>
                  <a:spcPts val="1200"/>
                </a:spcAft>
                <a:buClrTx/>
                <a:buFont typeface="Arial" panose="020B0604020202020204" pitchFamily="34" charset="0"/>
                <a:buChar char="•"/>
                <a:defRPr sz="1400" b="0" i="0">
                  <a:solidFill>
                    <a:schemeClr val="tx2"/>
                  </a:solidFill>
                  <a:latin typeface="+mn-lt"/>
                  <a:cs typeface="Calibri Light" panose="020F0302020204030204" pitchFamily="34" charset="0"/>
                </a:defRPr>
              </a:lvl2pPr>
              <a:lvl3pPr marL="363538" indent="-188913" algn="l" rtl="0" eaLnBrk="1" fontAlgn="base" hangingPunct="1">
                <a:lnSpc>
                  <a:spcPct val="90000"/>
                </a:lnSpc>
                <a:spcBef>
                  <a:spcPts val="0"/>
                </a:spcBef>
                <a:spcAft>
                  <a:spcPts val="1200"/>
                </a:spcAft>
                <a:buClrTx/>
                <a:buSzPct val="100000"/>
                <a:buFont typeface="Arial" panose="020B0604020202020204" pitchFamily="34" charset="0"/>
                <a:buChar char="•"/>
                <a:defRPr sz="1400" b="0" i="0">
                  <a:solidFill>
                    <a:schemeClr val="tx2"/>
                  </a:solidFill>
                  <a:latin typeface="+mn-lt"/>
                  <a:cs typeface="Calibri Light" panose="020F0302020204030204" pitchFamily="34" charset="0"/>
                </a:defRPr>
              </a:lvl3pPr>
              <a:lvl4pPr marL="536575" indent="-173038" algn="l" rtl="0" eaLnBrk="1" fontAlgn="base" hangingPunct="1">
                <a:lnSpc>
                  <a:spcPct val="90000"/>
                </a:lnSpc>
                <a:spcBef>
                  <a:spcPts val="0"/>
                </a:spcBef>
                <a:spcAft>
                  <a:spcPts val="1200"/>
                </a:spcAft>
                <a:buClrTx/>
                <a:buSzPct val="100000"/>
                <a:buFont typeface="Calibri Light" panose="020F0302020204030204" pitchFamily="34" charset="0"/>
                <a:buChar char="–"/>
                <a:tabLst/>
                <a:defRPr sz="1400" b="0" i="0">
                  <a:solidFill>
                    <a:schemeClr val="tx2"/>
                  </a:solidFill>
                  <a:latin typeface="+mn-lt"/>
                  <a:cs typeface="Calibri Light" panose="020F0302020204030204" pitchFamily="34" charset="0"/>
                </a:defRPr>
              </a:lvl4pPr>
              <a:lvl5pPr marL="0" indent="0" algn="l" rtl="0" eaLnBrk="1" fontAlgn="base" hangingPunct="1">
                <a:lnSpc>
                  <a:spcPct val="90000"/>
                </a:lnSpc>
                <a:spcBef>
                  <a:spcPts val="0"/>
                </a:spcBef>
                <a:spcAft>
                  <a:spcPts val="0"/>
                </a:spcAft>
                <a:buClrTx/>
                <a:buSzPct val="100000"/>
                <a:buFont typeface="Arial" panose="020B0604020202020204" pitchFamily="34" charset="0"/>
                <a:buNone/>
                <a:defRPr sz="1400" b="1" i="0">
                  <a:solidFill>
                    <a:schemeClr val="accent2"/>
                  </a:solidFill>
                  <a:latin typeface="+mj-lt"/>
                  <a:cs typeface="Calibri Light" panose="020F0302020204030204" pitchFamily="34" charset="0"/>
                </a:defRPr>
              </a:lvl5pPr>
              <a:lvl6pPr marL="1885950" indent="-171450" algn="l" rtl="0" eaLnBrk="1" fontAlgn="base" hangingPunct="1">
                <a:spcBef>
                  <a:spcPct val="20000"/>
                </a:spcBef>
                <a:spcAft>
                  <a:spcPct val="0"/>
                </a:spcAft>
                <a:buClr>
                  <a:srgbClr val="A4A2D6"/>
                </a:buClr>
                <a:buSzPct val="80000"/>
                <a:buChar char="•"/>
                <a:defRPr sz="1200">
                  <a:solidFill>
                    <a:srgbClr val="5F5F5F"/>
                  </a:solidFill>
                  <a:latin typeface="+mn-lt"/>
                </a:defRPr>
              </a:lvl6pPr>
              <a:lvl7pPr marL="2228850" indent="-171450" algn="l" rtl="0" eaLnBrk="1" fontAlgn="base" hangingPunct="1">
                <a:spcBef>
                  <a:spcPct val="20000"/>
                </a:spcBef>
                <a:spcAft>
                  <a:spcPct val="0"/>
                </a:spcAft>
                <a:buClr>
                  <a:srgbClr val="A4A2D6"/>
                </a:buClr>
                <a:buSzPct val="80000"/>
                <a:buChar char="•"/>
                <a:defRPr sz="1200">
                  <a:solidFill>
                    <a:srgbClr val="5F5F5F"/>
                  </a:solidFill>
                  <a:latin typeface="+mn-lt"/>
                </a:defRPr>
              </a:lvl7pPr>
              <a:lvl8pPr marL="2571750" indent="-171450" algn="l" rtl="0" eaLnBrk="1" fontAlgn="base" hangingPunct="1">
                <a:spcBef>
                  <a:spcPct val="20000"/>
                </a:spcBef>
                <a:spcAft>
                  <a:spcPct val="0"/>
                </a:spcAft>
                <a:buClr>
                  <a:srgbClr val="A4A2D6"/>
                </a:buClr>
                <a:buSzPct val="80000"/>
                <a:buChar char="•"/>
                <a:defRPr sz="1200">
                  <a:solidFill>
                    <a:srgbClr val="5F5F5F"/>
                  </a:solidFill>
                  <a:latin typeface="+mn-lt"/>
                </a:defRPr>
              </a:lvl8pPr>
              <a:lvl9pPr marL="2914650" indent="-171450" algn="l" rtl="0" eaLnBrk="1" fontAlgn="base" hangingPunct="1">
                <a:spcBef>
                  <a:spcPct val="20000"/>
                </a:spcBef>
                <a:spcAft>
                  <a:spcPct val="0"/>
                </a:spcAft>
                <a:buClr>
                  <a:srgbClr val="A4A2D6"/>
                </a:buClr>
                <a:buSzPct val="80000"/>
                <a:buChar char="•"/>
                <a:defRPr sz="1200">
                  <a:solidFill>
                    <a:srgbClr val="5F5F5F"/>
                  </a:solidFill>
                  <a:latin typeface="+mn-lt"/>
                </a:defRPr>
              </a:lvl9pPr>
            </a:lstStyle>
            <a:p>
              <a:pPr marL="0" marR="0" lvl="0" indent="0" algn="l" defTabSz="851060" rtl="0" eaLnBrk="1" fontAlgn="base" latinLnBrk="0" hangingPunct="1">
                <a:lnSpc>
                  <a:spcPct val="100000"/>
                </a:lnSpc>
                <a:spcBef>
                  <a:spcPts val="0"/>
                </a:spcBef>
                <a:spcAft>
                  <a:spcPts val="1117"/>
                </a:spcAft>
                <a:buClr>
                  <a:srgbClr val="565A5C"/>
                </a:buClr>
                <a:buSzTx/>
                <a:buFont typeface="Arial" panose="020B0604020202020204" pitchFamily="34" charset="0"/>
                <a:buNone/>
                <a:tabLst/>
                <a:defRPr/>
              </a:pPr>
              <a:r>
                <a:rPr kumimoji="0" lang="en-US" sz="1600" b="1" i="0" u="none" strike="noStrike" kern="0" cap="none" spc="0" normalizeH="0" baseline="0" noProof="0" dirty="0">
                  <a:ln>
                    <a:noFill/>
                  </a:ln>
                  <a:solidFill>
                    <a:srgbClr val="002D64"/>
                  </a:solidFill>
                  <a:effectLst/>
                  <a:uLnTx/>
                  <a:uFillTx/>
                  <a:latin typeface="Gill Sans MT"/>
                  <a:ea typeface="+mn-ea"/>
                  <a:cs typeface="Calibri Light" panose="020F0302020204030204" pitchFamily="34" charset="0"/>
                </a:rPr>
                <a:t>£1.5bn</a:t>
              </a:r>
              <a:br>
                <a:rPr kumimoji="0" lang="en-US" sz="1050" b="1" i="0" u="none" strike="noStrike" kern="0" cap="none" spc="0" normalizeH="0" baseline="0" noProof="0" dirty="0">
                  <a:ln>
                    <a:noFill/>
                  </a:ln>
                  <a:solidFill>
                    <a:srgbClr val="017CBA"/>
                  </a:solidFill>
                  <a:effectLst/>
                  <a:uLnTx/>
                  <a:uFillTx/>
                  <a:latin typeface="Gill Sans MT"/>
                  <a:ea typeface="+mn-ea"/>
                  <a:cs typeface="Calibri Light" panose="020F0302020204030204" pitchFamily="34" charset="0"/>
                </a:rPr>
              </a:br>
              <a:r>
                <a:rPr kumimoji="0" lang="en-US" sz="1000" b="0" i="0" u="none" strike="noStrike" kern="1200" cap="none" spc="0" normalizeH="0" baseline="0" noProof="0" dirty="0">
                  <a:ln>
                    <a:noFill/>
                  </a:ln>
                  <a:solidFill>
                    <a:srgbClr val="E7E6E6">
                      <a:lumMod val="50000"/>
                    </a:srgbClr>
                  </a:solidFill>
                  <a:effectLst/>
                  <a:uLnTx/>
                  <a:uFillTx/>
                  <a:latin typeface="Gill Sans MT" panose="020B0502020104020203"/>
                  <a:ea typeface="+mn-ea"/>
                  <a:cs typeface="Calibri Light" panose="020F0302020204030204" pitchFamily="34" charset="0"/>
                </a:rPr>
                <a:t>spend with</a:t>
              </a:r>
              <a:br>
                <a:rPr kumimoji="0" lang="en-US" sz="1000" b="0" i="0" u="none" strike="noStrike" kern="1200" cap="none" spc="0" normalizeH="0" baseline="0" noProof="0" dirty="0">
                  <a:ln>
                    <a:noFill/>
                  </a:ln>
                  <a:solidFill>
                    <a:srgbClr val="E7E6E6">
                      <a:lumMod val="50000"/>
                    </a:srgbClr>
                  </a:solidFill>
                  <a:effectLst/>
                  <a:uLnTx/>
                  <a:uFillTx/>
                  <a:latin typeface="Gill Sans MT" panose="020B0502020104020203"/>
                  <a:ea typeface="+mn-ea"/>
                  <a:cs typeface="Calibri Light" panose="020F0302020204030204" pitchFamily="34" charset="0"/>
                </a:rPr>
              </a:br>
              <a:r>
                <a:rPr kumimoji="0" lang="en-US" sz="1000" b="0" i="0" u="none" strike="noStrike" kern="1200" cap="none" spc="0" normalizeH="0" baseline="0" noProof="0" dirty="0">
                  <a:ln>
                    <a:noFill/>
                  </a:ln>
                  <a:solidFill>
                    <a:srgbClr val="E7E6E6">
                      <a:lumMod val="50000"/>
                    </a:srgbClr>
                  </a:solidFill>
                  <a:effectLst/>
                  <a:uLnTx/>
                  <a:uFillTx/>
                  <a:latin typeface="Gill Sans MT" panose="020B0502020104020203"/>
                  <a:ea typeface="+mn-ea"/>
                  <a:cs typeface="Calibri Light" panose="020F0302020204030204" pitchFamily="34" charset="0"/>
                </a:rPr>
                <a:t>supply chain</a:t>
              </a:r>
            </a:p>
          </p:txBody>
        </p:sp>
        <p:sp>
          <p:nvSpPr>
            <p:cNvPr id="54" name="Subtitle 4">
              <a:extLst>
                <a:ext uri="{FF2B5EF4-FFF2-40B4-BE49-F238E27FC236}">
                  <a16:creationId xmlns:a16="http://schemas.microsoft.com/office/drawing/2014/main" id="{45E59FE7-C6C3-1B93-EC62-145F7649AC5F}"/>
                </a:ext>
              </a:extLst>
            </p:cNvPr>
            <p:cNvSpPr txBox="1">
              <a:spLocks/>
            </p:cNvSpPr>
            <p:nvPr/>
          </p:nvSpPr>
          <p:spPr>
            <a:xfrm>
              <a:off x="5609273" y="3711685"/>
              <a:ext cx="1630563" cy="728428"/>
            </a:xfrm>
            <a:prstGeom prst="rect">
              <a:avLst/>
            </a:prstGeom>
          </p:spPr>
          <p:txBody>
            <a:bodyPr anchor="ctr"/>
            <a:lstStyle>
              <a:lvl1pPr marL="0" indent="0" algn="l" rtl="0" eaLnBrk="1" fontAlgn="base" hangingPunct="1">
                <a:lnSpc>
                  <a:spcPct val="90000"/>
                </a:lnSpc>
                <a:spcBef>
                  <a:spcPts val="0"/>
                </a:spcBef>
                <a:spcAft>
                  <a:spcPts val="1200"/>
                </a:spcAft>
                <a:buClr>
                  <a:schemeClr val="tx2"/>
                </a:buClr>
                <a:buFont typeface="Arial" panose="020B0604020202020204" pitchFamily="34" charset="0"/>
                <a:buNone/>
                <a:defRPr sz="1400" b="0" i="0">
                  <a:solidFill>
                    <a:schemeClr val="tx2"/>
                  </a:solidFill>
                  <a:latin typeface="+mn-lt"/>
                  <a:ea typeface="+mn-ea"/>
                  <a:cs typeface="Calibri Light" panose="020F0302020204030204" pitchFamily="34" charset="0"/>
                </a:defRPr>
              </a:lvl1pPr>
              <a:lvl2pPr marL="174625" indent="-174625" algn="l" rtl="0" eaLnBrk="1" fontAlgn="base" hangingPunct="1">
                <a:lnSpc>
                  <a:spcPct val="90000"/>
                </a:lnSpc>
                <a:spcBef>
                  <a:spcPts val="0"/>
                </a:spcBef>
                <a:spcAft>
                  <a:spcPts val="1200"/>
                </a:spcAft>
                <a:buClrTx/>
                <a:buFont typeface="Arial" panose="020B0604020202020204" pitchFamily="34" charset="0"/>
                <a:buChar char="•"/>
                <a:defRPr sz="1400" b="0" i="0">
                  <a:solidFill>
                    <a:schemeClr val="tx2"/>
                  </a:solidFill>
                  <a:latin typeface="+mn-lt"/>
                  <a:cs typeface="Calibri Light" panose="020F0302020204030204" pitchFamily="34" charset="0"/>
                </a:defRPr>
              </a:lvl2pPr>
              <a:lvl3pPr marL="363538" indent="-188913" algn="l" rtl="0" eaLnBrk="1" fontAlgn="base" hangingPunct="1">
                <a:lnSpc>
                  <a:spcPct val="90000"/>
                </a:lnSpc>
                <a:spcBef>
                  <a:spcPts val="0"/>
                </a:spcBef>
                <a:spcAft>
                  <a:spcPts val="1200"/>
                </a:spcAft>
                <a:buClrTx/>
                <a:buSzPct val="100000"/>
                <a:buFont typeface="Arial" panose="020B0604020202020204" pitchFamily="34" charset="0"/>
                <a:buChar char="•"/>
                <a:defRPr sz="1400" b="0" i="0">
                  <a:solidFill>
                    <a:schemeClr val="tx2"/>
                  </a:solidFill>
                  <a:latin typeface="+mn-lt"/>
                  <a:cs typeface="Calibri Light" panose="020F0302020204030204" pitchFamily="34" charset="0"/>
                </a:defRPr>
              </a:lvl3pPr>
              <a:lvl4pPr marL="536575" indent="-173038" algn="l" rtl="0" eaLnBrk="1" fontAlgn="base" hangingPunct="1">
                <a:lnSpc>
                  <a:spcPct val="90000"/>
                </a:lnSpc>
                <a:spcBef>
                  <a:spcPts val="0"/>
                </a:spcBef>
                <a:spcAft>
                  <a:spcPts val="1200"/>
                </a:spcAft>
                <a:buClrTx/>
                <a:buSzPct val="100000"/>
                <a:buFont typeface="Calibri Light" panose="020F0302020204030204" pitchFamily="34" charset="0"/>
                <a:buChar char="–"/>
                <a:tabLst/>
                <a:defRPr sz="1400" b="0" i="0">
                  <a:solidFill>
                    <a:schemeClr val="tx2"/>
                  </a:solidFill>
                  <a:latin typeface="+mn-lt"/>
                  <a:cs typeface="Calibri Light" panose="020F0302020204030204" pitchFamily="34" charset="0"/>
                </a:defRPr>
              </a:lvl4pPr>
              <a:lvl5pPr marL="0" indent="0" algn="l" rtl="0" eaLnBrk="1" fontAlgn="base" hangingPunct="1">
                <a:lnSpc>
                  <a:spcPct val="90000"/>
                </a:lnSpc>
                <a:spcBef>
                  <a:spcPts val="0"/>
                </a:spcBef>
                <a:spcAft>
                  <a:spcPts val="0"/>
                </a:spcAft>
                <a:buClrTx/>
                <a:buSzPct val="100000"/>
                <a:buFont typeface="Arial" panose="020B0604020202020204" pitchFamily="34" charset="0"/>
                <a:buNone/>
                <a:defRPr sz="1400" b="1" i="0">
                  <a:solidFill>
                    <a:schemeClr val="accent2"/>
                  </a:solidFill>
                  <a:latin typeface="+mj-lt"/>
                  <a:cs typeface="Calibri Light" panose="020F0302020204030204" pitchFamily="34" charset="0"/>
                </a:defRPr>
              </a:lvl5pPr>
              <a:lvl6pPr marL="1885950" indent="-171450" algn="l" rtl="0" eaLnBrk="1" fontAlgn="base" hangingPunct="1">
                <a:spcBef>
                  <a:spcPct val="20000"/>
                </a:spcBef>
                <a:spcAft>
                  <a:spcPct val="0"/>
                </a:spcAft>
                <a:buClr>
                  <a:srgbClr val="A4A2D6"/>
                </a:buClr>
                <a:buSzPct val="80000"/>
                <a:buChar char="•"/>
                <a:defRPr sz="1200">
                  <a:solidFill>
                    <a:srgbClr val="5F5F5F"/>
                  </a:solidFill>
                  <a:latin typeface="+mn-lt"/>
                </a:defRPr>
              </a:lvl6pPr>
              <a:lvl7pPr marL="2228850" indent="-171450" algn="l" rtl="0" eaLnBrk="1" fontAlgn="base" hangingPunct="1">
                <a:spcBef>
                  <a:spcPct val="20000"/>
                </a:spcBef>
                <a:spcAft>
                  <a:spcPct val="0"/>
                </a:spcAft>
                <a:buClr>
                  <a:srgbClr val="A4A2D6"/>
                </a:buClr>
                <a:buSzPct val="80000"/>
                <a:buChar char="•"/>
                <a:defRPr sz="1200">
                  <a:solidFill>
                    <a:srgbClr val="5F5F5F"/>
                  </a:solidFill>
                  <a:latin typeface="+mn-lt"/>
                </a:defRPr>
              </a:lvl7pPr>
              <a:lvl8pPr marL="2571750" indent="-171450" algn="l" rtl="0" eaLnBrk="1" fontAlgn="base" hangingPunct="1">
                <a:spcBef>
                  <a:spcPct val="20000"/>
                </a:spcBef>
                <a:spcAft>
                  <a:spcPct val="0"/>
                </a:spcAft>
                <a:buClr>
                  <a:srgbClr val="A4A2D6"/>
                </a:buClr>
                <a:buSzPct val="80000"/>
                <a:buChar char="•"/>
                <a:defRPr sz="1200">
                  <a:solidFill>
                    <a:srgbClr val="5F5F5F"/>
                  </a:solidFill>
                  <a:latin typeface="+mn-lt"/>
                </a:defRPr>
              </a:lvl8pPr>
              <a:lvl9pPr marL="2914650" indent="-171450" algn="l" rtl="0" eaLnBrk="1" fontAlgn="base" hangingPunct="1">
                <a:spcBef>
                  <a:spcPct val="20000"/>
                </a:spcBef>
                <a:spcAft>
                  <a:spcPct val="0"/>
                </a:spcAft>
                <a:buClr>
                  <a:srgbClr val="A4A2D6"/>
                </a:buClr>
                <a:buSzPct val="80000"/>
                <a:buChar char="•"/>
                <a:defRPr sz="1200">
                  <a:solidFill>
                    <a:srgbClr val="5F5F5F"/>
                  </a:solidFill>
                  <a:latin typeface="+mn-lt"/>
                </a:defRPr>
              </a:lvl9pPr>
            </a:lstStyle>
            <a:p>
              <a:pPr marL="0" marR="0" lvl="0" indent="0" algn="l" defTabSz="851060" rtl="0" eaLnBrk="1" fontAlgn="base" latinLnBrk="0" hangingPunct="1">
                <a:lnSpc>
                  <a:spcPct val="100000"/>
                </a:lnSpc>
                <a:spcBef>
                  <a:spcPts val="0"/>
                </a:spcBef>
                <a:spcAft>
                  <a:spcPts val="1117"/>
                </a:spcAft>
                <a:buClr>
                  <a:srgbClr val="565A5C"/>
                </a:buClr>
                <a:buSzTx/>
                <a:buFont typeface="Arial" panose="020B0604020202020204" pitchFamily="34" charset="0"/>
                <a:buNone/>
                <a:tabLst/>
                <a:defRPr/>
              </a:pPr>
              <a:r>
                <a:rPr kumimoji="0" lang="en-US" sz="1400" b="1" i="0" u="none" strike="noStrike" kern="0" cap="none" spc="0" normalizeH="0" baseline="0" noProof="0" dirty="0">
                  <a:ln>
                    <a:noFill/>
                  </a:ln>
                  <a:solidFill>
                    <a:srgbClr val="002D64"/>
                  </a:solidFill>
                  <a:effectLst/>
                  <a:uLnTx/>
                  <a:uFillTx/>
                  <a:latin typeface="Gill Sans MT"/>
                  <a:ea typeface="+mn-ea"/>
                  <a:cs typeface="Calibri Light" panose="020F0302020204030204" pitchFamily="34" charset="0"/>
                </a:rPr>
                <a:t>7.5 million </a:t>
              </a:r>
              <a:br>
                <a:rPr kumimoji="0" lang="en-US" sz="1400" b="1" i="0" u="none" strike="noStrike" kern="0" cap="none" spc="0" normalizeH="0" baseline="0" noProof="0" dirty="0">
                  <a:ln>
                    <a:noFill/>
                  </a:ln>
                  <a:solidFill>
                    <a:srgbClr val="002D64"/>
                  </a:solidFill>
                  <a:effectLst/>
                  <a:uLnTx/>
                  <a:uFillTx/>
                  <a:latin typeface="Gill Sans MT"/>
                  <a:ea typeface="+mn-ea"/>
                  <a:cs typeface="Calibri Light" panose="020F0302020204030204" pitchFamily="34" charset="0"/>
                </a:rPr>
              </a:br>
              <a:r>
                <a:rPr kumimoji="0" lang="en-US" sz="1400" b="1" i="0" u="none" strike="noStrike" kern="0" cap="none" spc="0" normalizeH="0" baseline="0" noProof="0" dirty="0">
                  <a:ln>
                    <a:noFill/>
                  </a:ln>
                  <a:solidFill>
                    <a:srgbClr val="002D64"/>
                  </a:solidFill>
                  <a:effectLst/>
                  <a:uLnTx/>
                  <a:uFillTx/>
                  <a:latin typeface="Gill Sans MT"/>
                  <a:ea typeface="+mn-ea"/>
                  <a:cs typeface="Calibri Light" panose="020F0302020204030204" pitchFamily="34" charset="0"/>
                </a:rPr>
                <a:t>people</a:t>
              </a:r>
              <a:br>
                <a:rPr kumimoji="0" lang="en-US" sz="1050" b="1" i="0" u="none" strike="noStrike" kern="0" cap="none" spc="0" normalizeH="0" baseline="0" noProof="0" dirty="0">
                  <a:ln>
                    <a:noFill/>
                  </a:ln>
                  <a:solidFill>
                    <a:srgbClr val="017CBA"/>
                  </a:solidFill>
                  <a:effectLst/>
                  <a:uLnTx/>
                  <a:uFillTx/>
                  <a:latin typeface="Gill Sans MT"/>
                  <a:ea typeface="+mn-ea"/>
                  <a:cs typeface="Calibri Light" panose="020F0302020204030204" pitchFamily="34" charset="0"/>
                </a:rPr>
              </a:br>
              <a:r>
                <a:rPr kumimoji="0" lang="en-US" sz="1000" b="0" i="0" u="none" strike="noStrike" kern="1200" cap="none" spc="0" normalizeH="0" baseline="0" noProof="0" dirty="0">
                  <a:ln>
                    <a:noFill/>
                  </a:ln>
                  <a:solidFill>
                    <a:srgbClr val="E7E6E6">
                      <a:lumMod val="50000"/>
                    </a:srgbClr>
                  </a:solidFill>
                  <a:effectLst/>
                  <a:uLnTx/>
                  <a:uFillTx/>
                  <a:latin typeface="Gill Sans MT" panose="020B0502020104020203"/>
                  <a:ea typeface="+mn-ea"/>
                  <a:cs typeface="Calibri Light" panose="020F0302020204030204" pitchFamily="34" charset="0"/>
                </a:rPr>
                <a:t>use our services daily</a:t>
              </a:r>
            </a:p>
          </p:txBody>
        </p:sp>
        <p:pic>
          <p:nvPicPr>
            <p:cNvPr id="55" name="Picture 54" descr="Logo, company name&#10;&#10;Description automatically generated">
              <a:extLst>
                <a:ext uri="{FF2B5EF4-FFF2-40B4-BE49-F238E27FC236}">
                  <a16:creationId xmlns:a16="http://schemas.microsoft.com/office/drawing/2014/main" id="{411C5EB1-FBE7-DF9F-26D0-E147F452DCA9}"/>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351394" y="3909979"/>
              <a:ext cx="307349" cy="233642"/>
            </a:xfrm>
            <a:prstGeom prst="rect">
              <a:avLst/>
            </a:prstGeom>
          </p:spPr>
        </p:pic>
        <p:pic>
          <p:nvPicPr>
            <p:cNvPr id="56" name="Picture 3">
              <a:extLst>
                <a:ext uri="{FF2B5EF4-FFF2-40B4-BE49-F238E27FC236}">
                  <a16:creationId xmlns:a16="http://schemas.microsoft.com/office/drawing/2014/main" id="{C8B76222-5C76-F73A-1931-1B1D3766B584}"/>
                </a:ext>
              </a:extLst>
            </p:cNvPr>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a:stretch/>
          </p:blipFill>
          <p:spPr bwMode="auto">
            <a:xfrm>
              <a:off x="8002408" y="4334479"/>
              <a:ext cx="391255" cy="204770"/>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56" descr="A picture containing text&#10;&#10;Description automatically generated">
              <a:extLst>
                <a:ext uri="{FF2B5EF4-FFF2-40B4-BE49-F238E27FC236}">
                  <a16:creationId xmlns:a16="http://schemas.microsoft.com/office/drawing/2014/main" id="{5E4FB2F0-34D8-83A4-69E0-3AFF79B5BF2D}"/>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7391392" y="4311939"/>
              <a:ext cx="406742" cy="255674"/>
            </a:xfrm>
            <a:prstGeom prst="rect">
              <a:avLst/>
            </a:prstGeom>
          </p:spPr>
        </p:pic>
        <p:cxnSp>
          <p:nvCxnSpPr>
            <p:cNvPr id="58" name="Straight Connector 57">
              <a:extLst>
                <a:ext uri="{FF2B5EF4-FFF2-40B4-BE49-F238E27FC236}">
                  <a16:creationId xmlns:a16="http://schemas.microsoft.com/office/drawing/2014/main" id="{9ECB20E1-D13D-5B29-031A-3C2C16CE1CC1}"/>
                </a:ext>
              </a:extLst>
            </p:cNvPr>
            <p:cNvCxnSpPr>
              <a:cxnSpLocks/>
            </p:cNvCxnSpPr>
            <p:nvPr/>
          </p:nvCxnSpPr>
          <p:spPr>
            <a:xfrm>
              <a:off x="2752871" y="1376529"/>
              <a:ext cx="0" cy="497288"/>
            </a:xfrm>
            <a:prstGeom prst="line">
              <a:avLst/>
            </a:prstGeom>
            <a:ln w="127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CDF0F23D-77F8-07A0-3DCD-33C60F4E2F84}"/>
                </a:ext>
              </a:extLst>
            </p:cNvPr>
            <p:cNvCxnSpPr>
              <a:cxnSpLocks/>
            </p:cNvCxnSpPr>
            <p:nvPr/>
          </p:nvCxnSpPr>
          <p:spPr>
            <a:xfrm>
              <a:off x="3661994" y="1376529"/>
              <a:ext cx="0" cy="497288"/>
            </a:xfrm>
            <a:prstGeom prst="line">
              <a:avLst/>
            </a:prstGeom>
            <a:ln w="127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B8FA6BF4-F767-FE1D-29FC-A83D5FC89D9B}"/>
                </a:ext>
              </a:extLst>
            </p:cNvPr>
            <p:cNvCxnSpPr>
              <a:cxnSpLocks/>
            </p:cNvCxnSpPr>
            <p:nvPr/>
          </p:nvCxnSpPr>
          <p:spPr>
            <a:xfrm>
              <a:off x="2891095" y="2035747"/>
              <a:ext cx="0" cy="497288"/>
            </a:xfrm>
            <a:prstGeom prst="line">
              <a:avLst/>
            </a:prstGeom>
            <a:ln w="127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B4C447D0-D4DF-44A6-C04E-F9E115B63B74}"/>
                </a:ext>
              </a:extLst>
            </p:cNvPr>
            <p:cNvCxnSpPr>
              <a:cxnSpLocks/>
            </p:cNvCxnSpPr>
            <p:nvPr/>
          </p:nvCxnSpPr>
          <p:spPr>
            <a:xfrm>
              <a:off x="3210071" y="2726863"/>
              <a:ext cx="0" cy="497288"/>
            </a:xfrm>
            <a:prstGeom prst="line">
              <a:avLst/>
            </a:prstGeom>
            <a:ln w="127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4330567A-18EA-F392-3B1D-4FB42EDBB30E}"/>
                </a:ext>
              </a:extLst>
            </p:cNvPr>
            <p:cNvCxnSpPr>
              <a:cxnSpLocks/>
            </p:cNvCxnSpPr>
            <p:nvPr/>
          </p:nvCxnSpPr>
          <p:spPr>
            <a:xfrm>
              <a:off x="2758188" y="3391398"/>
              <a:ext cx="0" cy="497288"/>
            </a:xfrm>
            <a:prstGeom prst="line">
              <a:avLst/>
            </a:prstGeom>
            <a:ln w="127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786C2869-FD33-E76A-F591-399528A5A1BA}"/>
                </a:ext>
              </a:extLst>
            </p:cNvPr>
            <p:cNvCxnSpPr>
              <a:cxnSpLocks/>
            </p:cNvCxnSpPr>
            <p:nvPr/>
          </p:nvCxnSpPr>
          <p:spPr>
            <a:xfrm>
              <a:off x="3661955" y="3391398"/>
              <a:ext cx="0" cy="497288"/>
            </a:xfrm>
            <a:prstGeom prst="line">
              <a:avLst/>
            </a:prstGeom>
            <a:ln w="127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70EA3E5B-1049-1B69-82B5-E190BDA0F985}"/>
                </a:ext>
              </a:extLst>
            </p:cNvPr>
            <p:cNvCxnSpPr>
              <a:cxnSpLocks/>
            </p:cNvCxnSpPr>
            <p:nvPr/>
          </p:nvCxnSpPr>
          <p:spPr>
            <a:xfrm>
              <a:off x="3257917" y="4050616"/>
              <a:ext cx="0" cy="497288"/>
            </a:xfrm>
            <a:prstGeom prst="line">
              <a:avLst/>
            </a:prstGeom>
            <a:ln w="127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77EF8726-750E-FB62-21C7-F0293C9713DF}"/>
                </a:ext>
              </a:extLst>
            </p:cNvPr>
            <p:cNvCxnSpPr>
              <a:cxnSpLocks/>
            </p:cNvCxnSpPr>
            <p:nvPr/>
          </p:nvCxnSpPr>
          <p:spPr>
            <a:xfrm>
              <a:off x="5575815" y="3671256"/>
              <a:ext cx="0" cy="844753"/>
            </a:xfrm>
            <a:prstGeom prst="line">
              <a:avLst/>
            </a:prstGeom>
            <a:ln w="12700">
              <a:solidFill>
                <a:schemeClr val="bg1"/>
              </a:solidFill>
              <a:prstDash val="sysDot"/>
            </a:ln>
          </p:spPr>
          <p:style>
            <a:lnRef idx="1">
              <a:schemeClr val="accent1"/>
            </a:lnRef>
            <a:fillRef idx="0">
              <a:schemeClr val="accent1"/>
            </a:fillRef>
            <a:effectRef idx="0">
              <a:schemeClr val="accent1"/>
            </a:effectRef>
            <a:fontRef idx="minor">
              <a:schemeClr val="tx1"/>
            </a:fontRef>
          </p:style>
        </p:cxnSp>
        <p:pic>
          <p:nvPicPr>
            <p:cNvPr id="66" name="Picture 65" descr="Icon&#10;&#10;Description automatically generated">
              <a:extLst>
                <a:ext uri="{FF2B5EF4-FFF2-40B4-BE49-F238E27FC236}">
                  <a16:creationId xmlns:a16="http://schemas.microsoft.com/office/drawing/2014/main" id="{3EBC39EF-2A56-9911-158A-2B1E104148C3}"/>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3390143" y="3502026"/>
              <a:ext cx="249167" cy="280975"/>
            </a:xfrm>
            <a:prstGeom prst="rect">
              <a:avLst/>
            </a:prstGeom>
          </p:spPr>
        </p:pic>
        <p:pic>
          <p:nvPicPr>
            <p:cNvPr id="67" name="Picture 66" descr="Icon&#10;&#10;Description automatically generated">
              <a:extLst>
                <a:ext uri="{FF2B5EF4-FFF2-40B4-BE49-F238E27FC236}">
                  <a16:creationId xmlns:a16="http://schemas.microsoft.com/office/drawing/2014/main" id="{29BCECC8-46D8-5805-EDCC-D2CAA34E9734}"/>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2559633" y="2716085"/>
              <a:ext cx="530906" cy="493649"/>
            </a:xfrm>
            <a:prstGeom prst="rect">
              <a:avLst/>
            </a:prstGeom>
          </p:spPr>
        </p:pic>
        <p:pic>
          <p:nvPicPr>
            <p:cNvPr id="68" name="Picture 67" descr="Logo, icon&#10;&#10;Description automatically generated">
              <a:extLst>
                <a:ext uri="{FF2B5EF4-FFF2-40B4-BE49-F238E27FC236}">
                  <a16:creationId xmlns:a16="http://schemas.microsoft.com/office/drawing/2014/main" id="{630E7602-9806-CD3E-55FC-740641F54381}"/>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2521625" y="2133767"/>
              <a:ext cx="307590" cy="307590"/>
            </a:xfrm>
            <a:prstGeom prst="rect">
              <a:avLst/>
            </a:prstGeom>
          </p:spPr>
        </p:pic>
        <p:pic>
          <p:nvPicPr>
            <p:cNvPr id="69" name="Picture 68" descr="Icon&#10;&#10;Description automatically generated">
              <a:extLst>
                <a:ext uri="{FF2B5EF4-FFF2-40B4-BE49-F238E27FC236}">
                  <a16:creationId xmlns:a16="http://schemas.microsoft.com/office/drawing/2014/main" id="{59FD69CE-BF53-1D35-9782-0247F569BDD9}"/>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2479720" y="1496134"/>
              <a:ext cx="251870" cy="242366"/>
            </a:xfrm>
            <a:prstGeom prst="rect">
              <a:avLst/>
            </a:prstGeom>
          </p:spPr>
        </p:pic>
        <p:pic>
          <p:nvPicPr>
            <p:cNvPr id="70" name="Picture 69" descr="Icon&#10;&#10;Description automatically generated">
              <a:extLst>
                <a:ext uri="{FF2B5EF4-FFF2-40B4-BE49-F238E27FC236}">
                  <a16:creationId xmlns:a16="http://schemas.microsoft.com/office/drawing/2014/main" id="{75027993-44AB-CBB2-44FF-155D676ECD0D}"/>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3397099" y="1513440"/>
              <a:ext cx="220668" cy="220668"/>
            </a:xfrm>
            <a:prstGeom prst="rect">
              <a:avLst/>
            </a:prstGeom>
          </p:spPr>
        </p:pic>
        <p:pic>
          <p:nvPicPr>
            <p:cNvPr id="71" name="Picture 70" descr="Icon&#10;&#10;Description automatically generated">
              <a:extLst>
                <a:ext uri="{FF2B5EF4-FFF2-40B4-BE49-F238E27FC236}">
                  <a16:creationId xmlns:a16="http://schemas.microsoft.com/office/drawing/2014/main" id="{DDA4E9E1-5741-5162-833C-9FBD516ECCC6}"/>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2623108" y="4060009"/>
              <a:ext cx="479378" cy="448941"/>
            </a:xfrm>
            <a:prstGeom prst="rect">
              <a:avLst/>
            </a:prstGeom>
          </p:spPr>
        </p:pic>
        <p:pic>
          <p:nvPicPr>
            <p:cNvPr id="72" name="Picture 71" descr="Logo, icon&#10;&#10;Description automatically generated">
              <a:extLst>
                <a:ext uri="{FF2B5EF4-FFF2-40B4-BE49-F238E27FC236}">
                  <a16:creationId xmlns:a16="http://schemas.microsoft.com/office/drawing/2014/main" id="{86FC4734-0E23-2CB7-435F-95794EA97F92}"/>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4477239" y="3748624"/>
              <a:ext cx="307590" cy="307590"/>
            </a:xfrm>
            <a:prstGeom prst="rect">
              <a:avLst/>
            </a:prstGeom>
          </p:spPr>
        </p:pic>
        <p:pic>
          <p:nvPicPr>
            <p:cNvPr id="73" name="Picture 72" descr="Logo, icon&#10;&#10;Description automatically generated">
              <a:extLst>
                <a:ext uri="{FF2B5EF4-FFF2-40B4-BE49-F238E27FC236}">
                  <a16:creationId xmlns:a16="http://schemas.microsoft.com/office/drawing/2014/main" id="{BFBA00CC-45F1-24B5-ADB7-81D2CDA700BB}"/>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4817636" y="3748624"/>
              <a:ext cx="307590" cy="307590"/>
            </a:xfrm>
            <a:prstGeom prst="rect">
              <a:avLst/>
            </a:prstGeom>
          </p:spPr>
        </p:pic>
        <p:pic>
          <p:nvPicPr>
            <p:cNvPr id="74" name="Picture 73" descr="Logo, icon&#10;&#10;Description automatically generated">
              <a:extLst>
                <a:ext uri="{FF2B5EF4-FFF2-40B4-BE49-F238E27FC236}">
                  <a16:creationId xmlns:a16="http://schemas.microsoft.com/office/drawing/2014/main" id="{9053B5EB-B4D0-5F47-B0D2-0F2308E6C35C}"/>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5164707" y="3748624"/>
              <a:ext cx="307590" cy="307590"/>
            </a:xfrm>
            <a:prstGeom prst="rect">
              <a:avLst/>
            </a:prstGeom>
          </p:spPr>
        </p:pic>
        <p:pic>
          <p:nvPicPr>
            <p:cNvPr id="75" name="Picture 74" descr="Logo, icon&#10;&#10;Description automatically generated">
              <a:extLst>
                <a:ext uri="{FF2B5EF4-FFF2-40B4-BE49-F238E27FC236}">
                  <a16:creationId xmlns:a16="http://schemas.microsoft.com/office/drawing/2014/main" id="{FE88592F-7B7C-9BC7-AD7D-B945BB59E380}"/>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4477239" y="4122390"/>
              <a:ext cx="307590" cy="307590"/>
            </a:xfrm>
            <a:prstGeom prst="rect">
              <a:avLst/>
            </a:prstGeom>
          </p:spPr>
        </p:pic>
        <p:pic>
          <p:nvPicPr>
            <p:cNvPr id="76" name="Picture 75" descr="Logo, icon&#10;&#10;Description automatically generated">
              <a:extLst>
                <a:ext uri="{FF2B5EF4-FFF2-40B4-BE49-F238E27FC236}">
                  <a16:creationId xmlns:a16="http://schemas.microsoft.com/office/drawing/2014/main" id="{B5B7A76F-E932-B1C1-CE9F-7B228D3D06B9}"/>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4817636" y="4122390"/>
              <a:ext cx="307590" cy="307590"/>
            </a:xfrm>
            <a:prstGeom prst="rect">
              <a:avLst/>
            </a:prstGeom>
          </p:spPr>
        </p:pic>
        <p:pic>
          <p:nvPicPr>
            <p:cNvPr id="77" name="Picture 76" descr="Logo, icon&#10;&#10;Description automatically generated">
              <a:extLst>
                <a:ext uri="{FF2B5EF4-FFF2-40B4-BE49-F238E27FC236}">
                  <a16:creationId xmlns:a16="http://schemas.microsoft.com/office/drawing/2014/main" id="{B4A6A221-0698-431B-C9AC-468E8F93FFB7}"/>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5164707" y="4122390"/>
              <a:ext cx="307590" cy="307590"/>
            </a:xfrm>
            <a:prstGeom prst="rect">
              <a:avLst/>
            </a:prstGeom>
          </p:spPr>
        </p:pic>
        <p:cxnSp>
          <p:nvCxnSpPr>
            <p:cNvPr id="78" name="Straight Connector 77">
              <a:extLst>
                <a:ext uri="{FF2B5EF4-FFF2-40B4-BE49-F238E27FC236}">
                  <a16:creationId xmlns:a16="http://schemas.microsoft.com/office/drawing/2014/main" id="{C0644338-DA49-B605-8129-C710F0B79EFB}"/>
                </a:ext>
              </a:extLst>
            </p:cNvPr>
            <p:cNvCxnSpPr>
              <a:cxnSpLocks/>
            </p:cNvCxnSpPr>
            <p:nvPr/>
          </p:nvCxnSpPr>
          <p:spPr>
            <a:xfrm>
              <a:off x="995550" y="1361628"/>
              <a:ext cx="0" cy="663998"/>
            </a:xfrm>
            <a:prstGeom prst="line">
              <a:avLst/>
            </a:prstGeom>
            <a:ln w="127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01AD3A07-7622-3F8B-AA79-799B8D432E7A}"/>
                </a:ext>
              </a:extLst>
            </p:cNvPr>
            <p:cNvCxnSpPr>
              <a:cxnSpLocks/>
            </p:cNvCxnSpPr>
            <p:nvPr/>
          </p:nvCxnSpPr>
          <p:spPr>
            <a:xfrm>
              <a:off x="995550" y="2209282"/>
              <a:ext cx="0" cy="663998"/>
            </a:xfrm>
            <a:prstGeom prst="line">
              <a:avLst/>
            </a:prstGeom>
            <a:ln w="127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9918AE2E-3D51-93A4-356A-C0C7589997BB}"/>
                </a:ext>
              </a:extLst>
            </p:cNvPr>
            <p:cNvCxnSpPr>
              <a:cxnSpLocks/>
            </p:cNvCxnSpPr>
            <p:nvPr/>
          </p:nvCxnSpPr>
          <p:spPr>
            <a:xfrm>
              <a:off x="995550" y="3063613"/>
              <a:ext cx="0" cy="663998"/>
            </a:xfrm>
            <a:prstGeom prst="line">
              <a:avLst/>
            </a:prstGeom>
            <a:ln w="127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E7E6CDF2-D3E4-61CF-D033-CB221FEADA6F}"/>
                </a:ext>
              </a:extLst>
            </p:cNvPr>
            <p:cNvCxnSpPr>
              <a:cxnSpLocks/>
            </p:cNvCxnSpPr>
            <p:nvPr/>
          </p:nvCxnSpPr>
          <p:spPr>
            <a:xfrm>
              <a:off x="995550" y="3871221"/>
              <a:ext cx="0" cy="663998"/>
            </a:xfrm>
            <a:prstGeom prst="line">
              <a:avLst/>
            </a:prstGeom>
            <a:ln w="12700">
              <a:solidFill>
                <a:schemeClr val="bg1"/>
              </a:solidFill>
              <a:prstDash val="sysDot"/>
            </a:ln>
          </p:spPr>
          <p:style>
            <a:lnRef idx="1">
              <a:schemeClr val="accent1"/>
            </a:lnRef>
            <a:fillRef idx="0">
              <a:schemeClr val="accent1"/>
            </a:fillRef>
            <a:effectRef idx="0">
              <a:schemeClr val="accent1"/>
            </a:effectRef>
            <a:fontRef idx="minor">
              <a:schemeClr val="tx1"/>
            </a:fontRef>
          </p:style>
        </p:cxnSp>
        <p:pic>
          <p:nvPicPr>
            <p:cNvPr id="82" name="Picture 81" descr="A picture containing cup, dishware, clipart&#10;&#10;Description automatically generated">
              <a:extLst>
                <a:ext uri="{FF2B5EF4-FFF2-40B4-BE49-F238E27FC236}">
                  <a16:creationId xmlns:a16="http://schemas.microsoft.com/office/drawing/2014/main" id="{B13AA4B3-C9D5-9713-E22E-335A406299B2}"/>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418972" y="4013010"/>
              <a:ext cx="458369" cy="458369"/>
            </a:xfrm>
            <a:prstGeom prst="rect">
              <a:avLst/>
            </a:prstGeom>
          </p:spPr>
        </p:pic>
        <p:pic>
          <p:nvPicPr>
            <p:cNvPr id="83" name="Picture 82" descr="Icon&#10;&#10;Description automatically generated">
              <a:extLst>
                <a:ext uri="{FF2B5EF4-FFF2-40B4-BE49-F238E27FC236}">
                  <a16:creationId xmlns:a16="http://schemas.microsoft.com/office/drawing/2014/main" id="{AB4E33BB-51A1-91F0-27A1-62C4DA9A3080}"/>
                </a:ext>
              </a:extLst>
            </p:cNvPr>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399280" y="2308744"/>
              <a:ext cx="503216" cy="503216"/>
            </a:xfrm>
            <a:prstGeom prst="rect">
              <a:avLst/>
            </a:prstGeom>
          </p:spPr>
        </p:pic>
        <p:pic>
          <p:nvPicPr>
            <p:cNvPr id="84" name="Picture 83" descr="A picture containing icon&#10;&#10;Description automatically generated">
              <a:extLst>
                <a:ext uri="{FF2B5EF4-FFF2-40B4-BE49-F238E27FC236}">
                  <a16:creationId xmlns:a16="http://schemas.microsoft.com/office/drawing/2014/main" id="{D5824EB1-4CFD-3A3E-7575-61EFC2476643}"/>
                </a:ext>
              </a:extLst>
            </p:cNvPr>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474988" y="3145608"/>
              <a:ext cx="423572" cy="474400"/>
            </a:xfrm>
            <a:prstGeom prst="rect">
              <a:avLst/>
            </a:prstGeom>
          </p:spPr>
        </p:pic>
        <p:pic>
          <p:nvPicPr>
            <p:cNvPr id="85" name="Picture 84" descr="A picture containing shape&#10;&#10;Description automatically generated">
              <a:extLst>
                <a:ext uri="{FF2B5EF4-FFF2-40B4-BE49-F238E27FC236}">
                  <a16:creationId xmlns:a16="http://schemas.microsoft.com/office/drawing/2014/main" id="{5C0AAC6D-9A3A-027D-6BAA-11920C6D2CCB}"/>
                </a:ext>
              </a:extLst>
            </p:cNvPr>
            <p:cNvPicPr>
              <a:picLocks noChangeAspect="1"/>
            </p:cNvPicPr>
            <p:nvPr/>
          </p:nvPicPr>
          <p:blipFill>
            <a:blip r:embed="rId17" cstate="print">
              <a:extLst>
                <a:ext uri="{28A0092B-C50C-407E-A947-70E740481C1C}">
                  <a14:useLocalDpi xmlns:a14="http://schemas.microsoft.com/office/drawing/2010/main"/>
                </a:ext>
              </a:extLst>
            </a:blip>
            <a:stretch>
              <a:fillRect/>
            </a:stretch>
          </p:blipFill>
          <p:spPr>
            <a:xfrm>
              <a:off x="414924" y="1489174"/>
              <a:ext cx="507096" cy="432523"/>
            </a:xfrm>
            <a:prstGeom prst="rect">
              <a:avLst/>
            </a:prstGeom>
          </p:spPr>
        </p:pic>
        <p:pic>
          <p:nvPicPr>
            <p:cNvPr id="86" name="Picture 85" descr="A picture containing logo&#10;&#10;Description automatically generated">
              <a:extLst>
                <a:ext uri="{FF2B5EF4-FFF2-40B4-BE49-F238E27FC236}">
                  <a16:creationId xmlns:a16="http://schemas.microsoft.com/office/drawing/2014/main" id="{B013170D-8D73-74FB-3E6E-91228287CAD7}"/>
                </a:ext>
              </a:extLst>
            </p:cNvPr>
            <p:cNvPicPr>
              <a:picLocks noChangeAspect="1"/>
            </p:cNvPicPr>
            <p:nvPr/>
          </p:nvPicPr>
          <p:blipFill rotWithShape="1">
            <a:blip r:embed="rId18"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7743603" y="1447740"/>
              <a:ext cx="317279" cy="282131"/>
            </a:xfrm>
            <a:prstGeom prst="rect">
              <a:avLst/>
            </a:prstGeom>
          </p:spPr>
        </p:pic>
        <p:pic>
          <p:nvPicPr>
            <p:cNvPr id="87" name="Picture 86" descr="A picture containing logo&#10;&#10;Description automatically generated">
              <a:extLst>
                <a:ext uri="{FF2B5EF4-FFF2-40B4-BE49-F238E27FC236}">
                  <a16:creationId xmlns:a16="http://schemas.microsoft.com/office/drawing/2014/main" id="{82FEA11E-B033-623C-28E8-4ABF27965381}"/>
                </a:ext>
              </a:extLst>
            </p:cNvPr>
            <p:cNvPicPr>
              <a:picLocks noChangeAspect="1"/>
            </p:cNvPicPr>
            <p:nvPr/>
          </p:nvPicPr>
          <p:blipFill rotWithShape="1">
            <a:blip r:embed="rId19"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8311244" y="1430155"/>
              <a:ext cx="349473" cy="310759"/>
            </a:xfrm>
            <a:prstGeom prst="rect">
              <a:avLst/>
            </a:prstGeom>
          </p:spPr>
        </p:pic>
        <p:pic>
          <p:nvPicPr>
            <p:cNvPr id="88" name="Picture 87" descr="A picture containing logo&#10;&#10;Description automatically generated">
              <a:extLst>
                <a:ext uri="{FF2B5EF4-FFF2-40B4-BE49-F238E27FC236}">
                  <a16:creationId xmlns:a16="http://schemas.microsoft.com/office/drawing/2014/main" id="{A43DB504-D5B7-2844-13FB-7854E6D32731}"/>
                </a:ext>
              </a:extLst>
            </p:cNvPr>
            <p:cNvPicPr>
              <a:picLocks noChangeAspect="1"/>
            </p:cNvPicPr>
            <p:nvPr/>
          </p:nvPicPr>
          <p:blipFill rotWithShape="1">
            <a:blip r:embed="rId20" cstate="print">
              <a:clrChange>
                <a:clrFrom>
                  <a:srgbClr val="FFFFFF"/>
                </a:clrFrom>
                <a:clrTo>
                  <a:srgbClr val="FFFFFF">
                    <a:alpha val="0"/>
                  </a:srgbClr>
                </a:clrTo>
              </a:clrChange>
              <a:extLst>
                <a:ext uri="{28A0092B-C50C-407E-A947-70E740481C1C}">
                  <a14:useLocalDpi xmlns:a14="http://schemas.microsoft.com/office/drawing/2010/main"/>
                </a:ext>
              </a:extLst>
            </a:blip>
            <a:srcRect t="-1328" r="-675"/>
            <a:stretch/>
          </p:blipFill>
          <p:spPr>
            <a:xfrm>
              <a:off x="7119554" y="1854785"/>
              <a:ext cx="332956" cy="263081"/>
            </a:xfrm>
            <a:prstGeom prst="rect">
              <a:avLst/>
            </a:prstGeom>
          </p:spPr>
        </p:pic>
        <p:pic>
          <p:nvPicPr>
            <p:cNvPr id="89" name="Picture 88" descr="A picture containing logo&#10;&#10;Description automatically generated">
              <a:extLst>
                <a:ext uri="{FF2B5EF4-FFF2-40B4-BE49-F238E27FC236}">
                  <a16:creationId xmlns:a16="http://schemas.microsoft.com/office/drawing/2014/main" id="{1BBA3E47-A26E-986C-6C58-E7D157E0597D}"/>
                </a:ext>
              </a:extLst>
            </p:cNvPr>
            <p:cNvPicPr>
              <a:picLocks noChangeAspect="1"/>
            </p:cNvPicPr>
            <p:nvPr/>
          </p:nvPicPr>
          <p:blipFill rotWithShape="1">
            <a:blip r:embed="rId21"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7096158" y="2264249"/>
              <a:ext cx="332956" cy="263081"/>
            </a:xfrm>
            <a:prstGeom prst="rect">
              <a:avLst/>
            </a:prstGeom>
          </p:spPr>
        </p:pic>
        <p:pic>
          <p:nvPicPr>
            <p:cNvPr id="90" name="Picture 89" descr="A picture containing logo&#10;&#10;Description automatically generated">
              <a:extLst>
                <a:ext uri="{FF2B5EF4-FFF2-40B4-BE49-F238E27FC236}">
                  <a16:creationId xmlns:a16="http://schemas.microsoft.com/office/drawing/2014/main" id="{833CF459-8CC5-2276-4B8C-796FC5D5002D}"/>
                </a:ext>
              </a:extLst>
            </p:cNvPr>
            <p:cNvPicPr>
              <a:picLocks noChangeAspect="1"/>
            </p:cNvPicPr>
            <p:nvPr/>
          </p:nvPicPr>
          <p:blipFill rotWithShape="1">
            <a:blip r:embed="rId22"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7678948" y="1854785"/>
              <a:ext cx="419345" cy="263081"/>
            </a:xfrm>
            <a:prstGeom prst="rect">
              <a:avLst/>
            </a:prstGeom>
          </p:spPr>
        </p:pic>
        <p:pic>
          <p:nvPicPr>
            <p:cNvPr id="91" name="Picture 90" descr="A picture containing logo&#10;&#10;Description automatically generated">
              <a:extLst>
                <a:ext uri="{FF2B5EF4-FFF2-40B4-BE49-F238E27FC236}">
                  <a16:creationId xmlns:a16="http://schemas.microsoft.com/office/drawing/2014/main" id="{0CE80D39-DC12-CD4A-70C5-929EF60E209D}"/>
                </a:ext>
              </a:extLst>
            </p:cNvPr>
            <p:cNvPicPr>
              <a:picLocks noChangeAspect="1"/>
            </p:cNvPicPr>
            <p:nvPr/>
          </p:nvPicPr>
          <p:blipFill rotWithShape="1">
            <a:blip r:embed="rId2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8285373" y="1893476"/>
              <a:ext cx="419345" cy="221214"/>
            </a:xfrm>
            <a:prstGeom prst="rect">
              <a:avLst/>
            </a:prstGeom>
          </p:spPr>
        </p:pic>
        <p:pic>
          <p:nvPicPr>
            <p:cNvPr id="92" name="Picture 91" descr="A picture containing logo&#10;&#10;Description automatically generated">
              <a:extLst>
                <a:ext uri="{FF2B5EF4-FFF2-40B4-BE49-F238E27FC236}">
                  <a16:creationId xmlns:a16="http://schemas.microsoft.com/office/drawing/2014/main" id="{C4F0696B-BAB3-A4FF-7792-1BFF6C7657B4}"/>
                </a:ext>
              </a:extLst>
            </p:cNvPr>
            <p:cNvPicPr>
              <a:picLocks noChangeAspect="1"/>
            </p:cNvPicPr>
            <p:nvPr/>
          </p:nvPicPr>
          <p:blipFill rotWithShape="1">
            <a:blip r:embed="rId24" cstate="print">
              <a:clrChange>
                <a:clrFrom>
                  <a:srgbClr val="FFFFFF"/>
                </a:clrFrom>
                <a:clrTo>
                  <a:srgbClr val="FFFFFF">
                    <a:alpha val="0"/>
                  </a:srgbClr>
                </a:clrTo>
              </a:clrChange>
              <a:extLst>
                <a:ext uri="{28A0092B-C50C-407E-A947-70E740481C1C}">
                  <a14:useLocalDpi xmlns:a14="http://schemas.microsoft.com/office/drawing/2010/main"/>
                </a:ext>
              </a:extLst>
            </a:blip>
            <a:srcRect l="-22075"/>
            <a:stretch/>
          </p:blipFill>
          <p:spPr>
            <a:xfrm>
              <a:off x="7705852" y="2264249"/>
              <a:ext cx="321572" cy="292101"/>
            </a:xfrm>
            <a:prstGeom prst="rect">
              <a:avLst/>
            </a:prstGeom>
          </p:spPr>
        </p:pic>
        <p:pic>
          <p:nvPicPr>
            <p:cNvPr id="93" name="Picture 92" descr="A picture containing logo&#10;&#10;Description automatically generated">
              <a:extLst>
                <a:ext uri="{FF2B5EF4-FFF2-40B4-BE49-F238E27FC236}">
                  <a16:creationId xmlns:a16="http://schemas.microsoft.com/office/drawing/2014/main" id="{0ACA5931-9A7A-5394-FA28-A6E216ADA970}"/>
                </a:ext>
              </a:extLst>
            </p:cNvPr>
            <p:cNvPicPr>
              <a:picLocks noChangeAspect="1"/>
            </p:cNvPicPr>
            <p:nvPr/>
          </p:nvPicPr>
          <p:blipFill rotWithShape="1">
            <a:blip r:embed="rId25"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8325193" y="2264249"/>
              <a:ext cx="321572" cy="263081"/>
            </a:xfrm>
            <a:prstGeom prst="rect">
              <a:avLst/>
            </a:prstGeom>
          </p:spPr>
        </p:pic>
        <p:pic>
          <p:nvPicPr>
            <p:cNvPr id="94" name="Picture 93" descr="A picture containing logo&#10;&#10;Description automatically generated">
              <a:extLst>
                <a:ext uri="{FF2B5EF4-FFF2-40B4-BE49-F238E27FC236}">
                  <a16:creationId xmlns:a16="http://schemas.microsoft.com/office/drawing/2014/main" id="{22ECEBC2-E731-D61C-5205-D9CD169A1067}"/>
                </a:ext>
              </a:extLst>
            </p:cNvPr>
            <p:cNvPicPr>
              <a:picLocks noChangeAspect="1"/>
            </p:cNvPicPr>
            <p:nvPr/>
          </p:nvPicPr>
          <p:blipFill rotWithShape="1">
            <a:blip r:embed="rId26"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7060896" y="2646953"/>
              <a:ext cx="388624" cy="297178"/>
            </a:xfrm>
            <a:prstGeom prst="rect">
              <a:avLst/>
            </a:prstGeom>
          </p:spPr>
        </p:pic>
        <p:pic>
          <p:nvPicPr>
            <p:cNvPr id="95" name="Picture 94" descr="A picture containing logo&#10;&#10;Description automatically generated">
              <a:extLst>
                <a:ext uri="{FF2B5EF4-FFF2-40B4-BE49-F238E27FC236}">
                  <a16:creationId xmlns:a16="http://schemas.microsoft.com/office/drawing/2014/main" id="{F84257EA-75EA-7FB1-4E07-F4289BFC885C}"/>
                </a:ext>
              </a:extLst>
            </p:cNvPr>
            <p:cNvPicPr>
              <a:picLocks noChangeAspect="1"/>
            </p:cNvPicPr>
            <p:nvPr/>
          </p:nvPicPr>
          <p:blipFill rotWithShape="1">
            <a:blip r:embed="rId27"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7705851" y="2640603"/>
              <a:ext cx="388624" cy="297178"/>
            </a:xfrm>
            <a:prstGeom prst="rect">
              <a:avLst/>
            </a:prstGeom>
          </p:spPr>
        </p:pic>
        <p:pic>
          <p:nvPicPr>
            <p:cNvPr id="96" name="Picture 95" descr="A picture containing logo&#10;&#10;Description automatically generated">
              <a:extLst>
                <a:ext uri="{FF2B5EF4-FFF2-40B4-BE49-F238E27FC236}">
                  <a16:creationId xmlns:a16="http://schemas.microsoft.com/office/drawing/2014/main" id="{9599DFEB-3ADA-64FE-246B-F817DC5B60D0}"/>
                </a:ext>
              </a:extLst>
            </p:cNvPr>
            <p:cNvPicPr>
              <a:picLocks noChangeAspect="1"/>
            </p:cNvPicPr>
            <p:nvPr/>
          </p:nvPicPr>
          <p:blipFill rotWithShape="1">
            <a:blip r:embed="rId28"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8253427" y="2751439"/>
              <a:ext cx="491294" cy="121040"/>
            </a:xfrm>
            <a:prstGeom prst="rect">
              <a:avLst/>
            </a:prstGeom>
          </p:spPr>
        </p:pic>
        <p:pic>
          <p:nvPicPr>
            <p:cNvPr id="97" name="Picture 96" descr="A picture containing logo&#10;&#10;Description automatically generated">
              <a:extLst>
                <a:ext uri="{FF2B5EF4-FFF2-40B4-BE49-F238E27FC236}">
                  <a16:creationId xmlns:a16="http://schemas.microsoft.com/office/drawing/2014/main" id="{EF50C8BF-B883-4F68-9FD0-FB3FB9AD1F08}"/>
                </a:ext>
              </a:extLst>
            </p:cNvPr>
            <p:cNvPicPr>
              <a:picLocks noChangeAspect="1"/>
            </p:cNvPicPr>
            <p:nvPr/>
          </p:nvPicPr>
          <p:blipFill rotWithShape="1">
            <a:blip r:embed="rId29" cstate="print">
              <a:clrChange>
                <a:clrFrom>
                  <a:srgbClr val="FFFFFF"/>
                </a:clrFrom>
                <a:clrTo>
                  <a:srgbClr val="FFFFFF">
                    <a:alpha val="0"/>
                  </a:srgbClr>
                </a:clrTo>
              </a:clrChange>
              <a:extLst>
                <a:ext uri="{28A0092B-C50C-407E-A947-70E740481C1C}">
                  <a14:useLocalDpi xmlns:a14="http://schemas.microsoft.com/office/drawing/2010/main"/>
                </a:ext>
              </a:extLst>
            </a:blip>
            <a:srcRect l="-17542"/>
            <a:stretch/>
          </p:blipFill>
          <p:spPr>
            <a:xfrm>
              <a:off x="7081888" y="3078435"/>
              <a:ext cx="315897" cy="274060"/>
            </a:xfrm>
            <a:prstGeom prst="rect">
              <a:avLst/>
            </a:prstGeom>
          </p:spPr>
        </p:pic>
        <p:pic>
          <p:nvPicPr>
            <p:cNvPr id="98" name="Picture 97" descr="A picture containing logo&#10;&#10;Description automatically generated">
              <a:extLst>
                <a:ext uri="{FF2B5EF4-FFF2-40B4-BE49-F238E27FC236}">
                  <a16:creationId xmlns:a16="http://schemas.microsoft.com/office/drawing/2014/main" id="{2FD3E088-36FE-DCBC-114D-0BDC3A9BA46E}"/>
                </a:ext>
              </a:extLst>
            </p:cNvPr>
            <p:cNvPicPr>
              <a:picLocks noChangeAspect="1"/>
            </p:cNvPicPr>
            <p:nvPr/>
          </p:nvPicPr>
          <p:blipFill rotWithShape="1">
            <a:blip r:embed="rId30"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7692400" y="3085886"/>
              <a:ext cx="379838" cy="266609"/>
            </a:xfrm>
            <a:prstGeom prst="rect">
              <a:avLst/>
            </a:prstGeom>
          </p:spPr>
        </p:pic>
        <p:pic>
          <p:nvPicPr>
            <p:cNvPr id="99" name="Picture 98" descr="A picture containing logo&#10;&#10;Description automatically generated">
              <a:extLst>
                <a:ext uri="{FF2B5EF4-FFF2-40B4-BE49-F238E27FC236}">
                  <a16:creationId xmlns:a16="http://schemas.microsoft.com/office/drawing/2014/main" id="{B7CF5C4D-A595-41C6-98AD-98238BF6F86A}"/>
                </a:ext>
              </a:extLst>
            </p:cNvPr>
            <p:cNvPicPr>
              <a:picLocks noChangeAspect="1"/>
            </p:cNvPicPr>
            <p:nvPr/>
          </p:nvPicPr>
          <p:blipFill rotWithShape="1">
            <a:blip r:embed="rId31"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8354158" y="3085885"/>
              <a:ext cx="305426" cy="266609"/>
            </a:xfrm>
            <a:prstGeom prst="rect">
              <a:avLst/>
            </a:prstGeom>
          </p:spPr>
        </p:pic>
        <p:pic>
          <p:nvPicPr>
            <p:cNvPr id="100" name="Picture 99" descr="A picture containing logo&#10;&#10;Description automatically generated">
              <a:extLst>
                <a:ext uri="{FF2B5EF4-FFF2-40B4-BE49-F238E27FC236}">
                  <a16:creationId xmlns:a16="http://schemas.microsoft.com/office/drawing/2014/main" id="{6F1A86D0-81D6-69A6-379B-2C08010FA486}"/>
                </a:ext>
              </a:extLst>
            </p:cNvPr>
            <p:cNvPicPr>
              <a:picLocks noChangeAspect="1"/>
            </p:cNvPicPr>
            <p:nvPr/>
          </p:nvPicPr>
          <p:blipFill rotWithShape="1">
            <a:blip r:embed="rId32" cstate="print">
              <a:clrChange>
                <a:clrFrom>
                  <a:srgbClr val="FFFFFF"/>
                </a:clrFrom>
                <a:clrTo>
                  <a:srgbClr val="FFFFFF">
                    <a:alpha val="0"/>
                  </a:srgbClr>
                </a:clrTo>
              </a:clrChange>
              <a:extLst>
                <a:ext uri="{28A0092B-C50C-407E-A947-70E740481C1C}">
                  <a14:useLocalDpi xmlns:a14="http://schemas.microsoft.com/office/drawing/2010/main"/>
                </a:ext>
              </a:extLst>
            </a:blip>
            <a:srcRect r="-22731"/>
            <a:stretch/>
          </p:blipFill>
          <p:spPr>
            <a:xfrm>
              <a:off x="7104829" y="3471920"/>
              <a:ext cx="348518" cy="304224"/>
            </a:xfrm>
            <a:prstGeom prst="rect">
              <a:avLst/>
            </a:prstGeom>
          </p:spPr>
        </p:pic>
        <p:pic>
          <p:nvPicPr>
            <p:cNvPr id="101" name="Picture 100" descr="A picture containing logo&#10;&#10;Description automatically generated">
              <a:extLst>
                <a:ext uri="{FF2B5EF4-FFF2-40B4-BE49-F238E27FC236}">
                  <a16:creationId xmlns:a16="http://schemas.microsoft.com/office/drawing/2014/main" id="{28048535-5ED9-5BF6-5D07-B714F8F3F73B}"/>
                </a:ext>
              </a:extLst>
            </p:cNvPr>
            <p:cNvPicPr>
              <a:picLocks noChangeAspect="1"/>
            </p:cNvPicPr>
            <p:nvPr/>
          </p:nvPicPr>
          <p:blipFill rotWithShape="1">
            <a:blip r:embed="rId33" cstate="print">
              <a:clrChange>
                <a:clrFrom>
                  <a:srgbClr val="FFFFFF"/>
                </a:clrFrom>
                <a:clrTo>
                  <a:srgbClr val="FFFFFF">
                    <a:alpha val="0"/>
                  </a:srgbClr>
                </a:clrTo>
              </a:clrChange>
              <a:extLst>
                <a:ext uri="{28A0092B-C50C-407E-A947-70E740481C1C}">
                  <a14:useLocalDpi xmlns:a14="http://schemas.microsoft.com/office/drawing/2010/main"/>
                </a:ext>
              </a:extLst>
            </a:blip>
            <a:srcRect l="-1170" b="-47905"/>
            <a:stretch/>
          </p:blipFill>
          <p:spPr>
            <a:xfrm>
              <a:off x="7692400" y="3531615"/>
              <a:ext cx="375853" cy="264593"/>
            </a:xfrm>
            <a:prstGeom prst="rect">
              <a:avLst/>
            </a:prstGeom>
          </p:spPr>
        </p:pic>
        <p:pic>
          <p:nvPicPr>
            <p:cNvPr id="102" name="Picture 101" descr="A picture containing logo&#10;&#10;Description automatically generated">
              <a:extLst>
                <a:ext uri="{FF2B5EF4-FFF2-40B4-BE49-F238E27FC236}">
                  <a16:creationId xmlns:a16="http://schemas.microsoft.com/office/drawing/2014/main" id="{46A60E54-1B12-CFD6-7F8D-26775CD597E8}"/>
                </a:ext>
              </a:extLst>
            </p:cNvPr>
            <p:cNvPicPr>
              <a:picLocks noChangeAspect="1"/>
            </p:cNvPicPr>
            <p:nvPr/>
          </p:nvPicPr>
          <p:blipFill rotWithShape="1">
            <a:blip r:embed="rId34" cstate="print">
              <a:clrChange>
                <a:clrFrom>
                  <a:srgbClr val="FFFFFF"/>
                </a:clrFrom>
                <a:clrTo>
                  <a:srgbClr val="FFFFFF">
                    <a:alpha val="0"/>
                  </a:srgbClr>
                </a:clrTo>
              </a:clrChange>
              <a:extLst>
                <a:ext uri="{28A0092B-C50C-407E-A947-70E740481C1C}">
                  <a14:useLocalDpi xmlns:a14="http://schemas.microsoft.com/office/drawing/2010/main"/>
                </a:ext>
              </a:extLst>
            </a:blip>
            <a:srcRect b="-47905"/>
            <a:stretch/>
          </p:blipFill>
          <p:spPr>
            <a:xfrm>
              <a:off x="8265418" y="3544413"/>
              <a:ext cx="479303" cy="242968"/>
            </a:xfrm>
            <a:prstGeom prst="rect">
              <a:avLst/>
            </a:prstGeom>
          </p:spPr>
        </p:pic>
        <p:pic>
          <p:nvPicPr>
            <p:cNvPr id="103" name="Picture 102" descr="A picture containing logo&#10;&#10;Description automatically generated">
              <a:extLst>
                <a:ext uri="{FF2B5EF4-FFF2-40B4-BE49-F238E27FC236}">
                  <a16:creationId xmlns:a16="http://schemas.microsoft.com/office/drawing/2014/main" id="{CB77F59B-730D-09E4-5AA4-3FF49E1E61DC}"/>
                </a:ext>
              </a:extLst>
            </p:cNvPr>
            <p:cNvPicPr>
              <a:picLocks noChangeAspect="1"/>
            </p:cNvPicPr>
            <p:nvPr/>
          </p:nvPicPr>
          <p:blipFill rotWithShape="1">
            <a:blip r:embed="rId35" cstate="print">
              <a:clrChange>
                <a:clrFrom>
                  <a:srgbClr val="FFFFFF"/>
                </a:clrFrom>
                <a:clrTo>
                  <a:srgbClr val="FFFFFF">
                    <a:alpha val="0"/>
                  </a:srgbClr>
                </a:clrTo>
              </a:clrChange>
              <a:extLst>
                <a:ext uri="{28A0092B-C50C-407E-A947-70E740481C1C}">
                  <a14:useLocalDpi xmlns:a14="http://schemas.microsoft.com/office/drawing/2010/main"/>
                </a:ext>
              </a:extLst>
            </a:blip>
            <a:srcRect b="-47905"/>
            <a:stretch/>
          </p:blipFill>
          <p:spPr>
            <a:xfrm>
              <a:off x="7058919" y="3950814"/>
              <a:ext cx="377510" cy="242968"/>
            </a:xfrm>
            <a:prstGeom prst="rect">
              <a:avLst/>
            </a:prstGeom>
          </p:spPr>
        </p:pic>
        <p:pic>
          <p:nvPicPr>
            <p:cNvPr id="104" name="Picture 103" descr="A picture containing logo&#10;&#10;Description automatically generated">
              <a:extLst>
                <a:ext uri="{FF2B5EF4-FFF2-40B4-BE49-F238E27FC236}">
                  <a16:creationId xmlns:a16="http://schemas.microsoft.com/office/drawing/2014/main" id="{CBBC09DD-D91C-11B6-3DBA-5B164C10FEBB}"/>
                </a:ext>
              </a:extLst>
            </p:cNvPr>
            <p:cNvPicPr>
              <a:picLocks noChangeAspect="1"/>
            </p:cNvPicPr>
            <p:nvPr/>
          </p:nvPicPr>
          <p:blipFill rotWithShape="1">
            <a:blip r:embed="rId36" cstate="print">
              <a:clrChange>
                <a:clrFrom>
                  <a:srgbClr val="FFFFFF"/>
                </a:clrFrom>
                <a:clrTo>
                  <a:srgbClr val="FFFFFF">
                    <a:alpha val="0"/>
                  </a:srgbClr>
                </a:clrTo>
              </a:clrChange>
              <a:extLst>
                <a:ext uri="{28A0092B-C50C-407E-A947-70E740481C1C}">
                  <a14:useLocalDpi xmlns:a14="http://schemas.microsoft.com/office/drawing/2010/main"/>
                </a:ext>
              </a:extLst>
            </a:blip>
            <a:srcRect r="-7238" b="-47905"/>
            <a:stretch/>
          </p:blipFill>
          <p:spPr>
            <a:xfrm>
              <a:off x="7662169" y="3950814"/>
              <a:ext cx="377510" cy="242968"/>
            </a:xfrm>
            <a:prstGeom prst="rect">
              <a:avLst/>
            </a:prstGeom>
          </p:spPr>
        </p:pic>
        <p:pic>
          <p:nvPicPr>
            <p:cNvPr id="105" name="Graphic 2" descr="Badge New outline">
              <a:extLst>
                <a:ext uri="{FF2B5EF4-FFF2-40B4-BE49-F238E27FC236}">
                  <a16:creationId xmlns:a16="http://schemas.microsoft.com/office/drawing/2014/main" id="{5C953161-8429-B0AB-71BA-D37919268185}"/>
                </a:ext>
              </a:extLst>
            </p:cNvPr>
            <p:cNvPicPr>
              <a:picLocks noChangeAspect="1"/>
            </p:cNvPicPr>
            <p:nvPr/>
          </p:nvPicPr>
          <p:blipFill>
            <a:blip r:embed="rId37">
              <a:extLst>
                <a:ext uri="{96DAC541-7B7A-43D3-8B79-37D633B846F1}">
                  <asvg:svgBlip xmlns:asvg="http://schemas.microsoft.com/office/drawing/2016/SVG/main" r:embed="rId38"/>
                </a:ext>
              </a:extLst>
            </a:blip>
            <a:stretch>
              <a:fillRect/>
            </a:stretch>
          </p:blipFill>
          <p:spPr>
            <a:xfrm>
              <a:off x="2437844" y="3474469"/>
              <a:ext cx="297014" cy="305357"/>
            </a:xfrm>
            <a:prstGeom prst="rect">
              <a:avLst/>
            </a:prstGeom>
          </p:spPr>
        </p:pic>
      </p:grpSp>
    </p:spTree>
    <p:extLst>
      <p:ext uri="{BB962C8B-B14F-4D97-AF65-F5344CB8AC3E}">
        <p14:creationId xmlns:p14="http://schemas.microsoft.com/office/powerpoint/2010/main" val="3164259467"/>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FC82FEA-8F86-4874-B368-06BA141D9F07}"/>
              </a:ext>
            </a:extLst>
          </p:cNvPr>
          <p:cNvSpPr>
            <a:spLocks noGrp="1"/>
          </p:cNvSpPr>
          <p:nvPr>
            <p:ph type="title"/>
          </p:nvPr>
        </p:nvSpPr>
        <p:spPr>
          <a:xfrm>
            <a:off x="406401" y="293"/>
            <a:ext cx="9956800" cy="896277"/>
          </a:xfrm>
        </p:spPr>
        <p:txBody>
          <a:bodyPr/>
          <a:lstStyle/>
          <a:p>
            <a:pPr algn="ctr">
              <a:lnSpc>
                <a:spcPct val="90000"/>
              </a:lnSpc>
              <a:spcBef>
                <a:spcPct val="0"/>
              </a:spcBef>
              <a:spcAft>
                <a:spcPts val="600"/>
              </a:spcAft>
            </a:pPr>
            <a:r>
              <a:rPr lang="en-US" sz="2000" b="1" dirty="0">
                <a:solidFill>
                  <a:srgbClr val="7030A0"/>
                </a:solidFill>
                <a:latin typeface="+mj-lt"/>
                <a:ea typeface="+mj-ea"/>
                <a:cs typeface="+mj-cs"/>
              </a:rPr>
              <a:t>Magnox Contract – FM Supply Chain</a:t>
            </a:r>
          </a:p>
        </p:txBody>
      </p:sp>
      <p:pic>
        <p:nvPicPr>
          <p:cNvPr id="3" name="Picture 2" descr="Logo, company name&#10;&#10;Description automatically generated">
            <a:extLst>
              <a:ext uri="{FF2B5EF4-FFF2-40B4-BE49-F238E27FC236}">
                <a16:creationId xmlns:a16="http://schemas.microsoft.com/office/drawing/2014/main" id="{911A261B-DB6D-6862-F61F-77EC47C1A8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43839" y="5097159"/>
            <a:ext cx="2048161" cy="1105054"/>
          </a:xfrm>
          <a:prstGeom prst="rect">
            <a:avLst/>
          </a:prstGeom>
        </p:spPr>
      </p:pic>
      <p:pic>
        <p:nvPicPr>
          <p:cNvPr id="4" name="Picture 3">
            <a:extLst>
              <a:ext uri="{FF2B5EF4-FFF2-40B4-BE49-F238E27FC236}">
                <a16:creationId xmlns:a16="http://schemas.microsoft.com/office/drawing/2014/main" id="{924CD330-45D0-38CA-0214-1B11BDC5BD1F}"/>
              </a:ext>
            </a:extLst>
          </p:cNvPr>
          <p:cNvPicPr>
            <a:picLocks noChangeAspect="1"/>
          </p:cNvPicPr>
          <p:nvPr/>
        </p:nvPicPr>
        <p:blipFill>
          <a:blip r:embed="rId3"/>
          <a:stretch>
            <a:fillRect/>
          </a:stretch>
        </p:blipFill>
        <p:spPr>
          <a:xfrm>
            <a:off x="292178" y="952154"/>
            <a:ext cx="9802593" cy="4953691"/>
          </a:xfrm>
          <a:prstGeom prst="rect">
            <a:avLst/>
          </a:prstGeom>
        </p:spPr>
      </p:pic>
    </p:spTree>
    <p:extLst>
      <p:ext uri="{BB962C8B-B14F-4D97-AF65-F5344CB8AC3E}">
        <p14:creationId xmlns:p14="http://schemas.microsoft.com/office/powerpoint/2010/main" val="1274344446"/>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FC82FEA-8F86-4874-B368-06BA141D9F07}"/>
              </a:ext>
            </a:extLst>
          </p:cNvPr>
          <p:cNvSpPr>
            <a:spLocks noGrp="1"/>
          </p:cNvSpPr>
          <p:nvPr>
            <p:ph type="title"/>
          </p:nvPr>
        </p:nvSpPr>
        <p:spPr>
          <a:xfrm>
            <a:off x="406401" y="293"/>
            <a:ext cx="9956800" cy="896277"/>
          </a:xfrm>
        </p:spPr>
        <p:txBody>
          <a:bodyPr/>
          <a:lstStyle/>
          <a:p>
            <a:pPr algn="ctr">
              <a:lnSpc>
                <a:spcPct val="90000"/>
              </a:lnSpc>
              <a:spcBef>
                <a:spcPct val="0"/>
              </a:spcBef>
              <a:spcAft>
                <a:spcPts val="600"/>
              </a:spcAft>
            </a:pPr>
            <a:r>
              <a:rPr lang="en-US" sz="2000" b="1" dirty="0">
                <a:solidFill>
                  <a:srgbClr val="7030A0"/>
                </a:solidFill>
                <a:latin typeface="+mj-lt"/>
                <a:ea typeface="+mj-ea"/>
                <a:cs typeface="+mj-cs"/>
              </a:rPr>
              <a:t>Magnox Contract – FM Supply Chain</a:t>
            </a:r>
          </a:p>
        </p:txBody>
      </p:sp>
      <p:pic>
        <p:nvPicPr>
          <p:cNvPr id="3" name="Picture 2" descr="Logo, company name&#10;&#10;Description automatically generated">
            <a:extLst>
              <a:ext uri="{FF2B5EF4-FFF2-40B4-BE49-F238E27FC236}">
                <a16:creationId xmlns:a16="http://schemas.microsoft.com/office/drawing/2014/main" id="{911A261B-DB6D-6862-F61F-77EC47C1A8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43839" y="5097159"/>
            <a:ext cx="2048161" cy="1105054"/>
          </a:xfrm>
          <a:prstGeom prst="rect">
            <a:avLst/>
          </a:prstGeom>
        </p:spPr>
      </p:pic>
      <p:sp>
        <p:nvSpPr>
          <p:cNvPr id="4" name="Title 2">
            <a:extLst>
              <a:ext uri="{FF2B5EF4-FFF2-40B4-BE49-F238E27FC236}">
                <a16:creationId xmlns:a16="http://schemas.microsoft.com/office/drawing/2014/main" id="{27257CAE-ECEA-639D-CBAC-63DD184A1F9B}"/>
              </a:ext>
            </a:extLst>
          </p:cNvPr>
          <p:cNvSpPr txBox="1">
            <a:spLocks/>
          </p:cNvSpPr>
          <p:nvPr/>
        </p:nvSpPr>
        <p:spPr bwMode="auto">
          <a:xfrm>
            <a:off x="406401" y="450852"/>
            <a:ext cx="9956800" cy="896277"/>
          </a:xfrm>
          <a:prstGeom prst="rect">
            <a:avLst/>
          </a:prstGeom>
          <a:noFill/>
          <a:ln w="12700">
            <a:noFill/>
            <a:miter lim="800000"/>
            <a:headEnd/>
            <a:tailEnd/>
          </a:ln>
          <a:effectLst/>
        </p:spPr>
        <p:txBody>
          <a:bodyPr vert="horz" wrap="square" lIns="0" tIns="0" rIns="0" bIns="0" numCol="1" anchor="b" anchorCtr="0" compatLnSpc="1">
            <a:prstTxWarp prst="textNoShape">
              <a:avLst/>
            </a:prstTxWarp>
          </a:bodyPr>
          <a:lstStyle>
            <a:lvl1pPr algn="l" rtl="0" eaLnBrk="1" fontAlgn="base" hangingPunct="1">
              <a:lnSpc>
                <a:spcPct val="80000"/>
              </a:lnSpc>
              <a:spcBef>
                <a:spcPct val="0"/>
              </a:spcBef>
              <a:spcAft>
                <a:spcPct val="0"/>
              </a:spcAft>
              <a:defRPr sz="4800" b="0" i="0" cap="none" baseline="0">
                <a:solidFill>
                  <a:schemeClr val="accent1"/>
                </a:solidFill>
                <a:latin typeface="+mj-lt"/>
                <a:ea typeface="+mj-ea"/>
                <a:cs typeface="Calibri" panose="020F0502020204030204" pitchFamily="34" charset="0"/>
              </a:defRPr>
            </a:lvl1pPr>
            <a:lvl2pPr algn="l" rtl="0" eaLnBrk="1" fontAlgn="base" hangingPunct="1">
              <a:spcBef>
                <a:spcPct val="0"/>
              </a:spcBef>
              <a:spcAft>
                <a:spcPct val="0"/>
              </a:spcAft>
              <a:defRPr sz="3200">
                <a:solidFill>
                  <a:srgbClr val="5F5F5F"/>
                </a:solidFill>
                <a:latin typeface="Univers" pitchFamily="34" charset="0"/>
              </a:defRPr>
            </a:lvl2pPr>
            <a:lvl3pPr algn="l" rtl="0" eaLnBrk="1" fontAlgn="base" hangingPunct="1">
              <a:spcBef>
                <a:spcPct val="0"/>
              </a:spcBef>
              <a:spcAft>
                <a:spcPct val="0"/>
              </a:spcAft>
              <a:defRPr sz="3200">
                <a:solidFill>
                  <a:srgbClr val="5F5F5F"/>
                </a:solidFill>
                <a:latin typeface="Univers" pitchFamily="34" charset="0"/>
              </a:defRPr>
            </a:lvl3pPr>
            <a:lvl4pPr algn="l" rtl="0" eaLnBrk="1" fontAlgn="base" hangingPunct="1">
              <a:spcBef>
                <a:spcPct val="0"/>
              </a:spcBef>
              <a:spcAft>
                <a:spcPct val="0"/>
              </a:spcAft>
              <a:defRPr sz="3200">
                <a:solidFill>
                  <a:srgbClr val="5F5F5F"/>
                </a:solidFill>
                <a:latin typeface="Univers" pitchFamily="34" charset="0"/>
              </a:defRPr>
            </a:lvl4pPr>
            <a:lvl5pPr algn="l" rtl="0" eaLnBrk="1" fontAlgn="base" hangingPunct="1">
              <a:spcBef>
                <a:spcPct val="0"/>
              </a:spcBef>
              <a:spcAft>
                <a:spcPct val="0"/>
              </a:spcAft>
              <a:defRPr sz="3200">
                <a:solidFill>
                  <a:srgbClr val="5F5F5F"/>
                </a:solidFill>
                <a:latin typeface="Univers" pitchFamily="34" charset="0"/>
              </a:defRPr>
            </a:lvl5pPr>
            <a:lvl6pPr marL="457189" algn="l" rtl="0" eaLnBrk="1" fontAlgn="base" hangingPunct="1">
              <a:spcBef>
                <a:spcPct val="0"/>
              </a:spcBef>
              <a:spcAft>
                <a:spcPct val="0"/>
              </a:spcAft>
              <a:defRPr sz="3200">
                <a:solidFill>
                  <a:srgbClr val="5F5F5F"/>
                </a:solidFill>
                <a:latin typeface="Univers" pitchFamily="34" charset="0"/>
              </a:defRPr>
            </a:lvl6pPr>
            <a:lvl7pPr marL="914377" algn="l" rtl="0" eaLnBrk="1" fontAlgn="base" hangingPunct="1">
              <a:spcBef>
                <a:spcPct val="0"/>
              </a:spcBef>
              <a:spcAft>
                <a:spcPct val="0"/>
              </a:spcAft>
              <a:defRPr sz="3200">
                <a:solidFill>
                  <a:srgbClr val="5F5F5F"/>
                </a:solidFill>
                <a:latin typeface="Univers" pitchFamily="34" charset="0"/>
              </a:defRPr>
            </a:lvl7pPr>
            <a:lvl8pPr marL="1371566" algn="l" rtl="0" eaLnBrk="1" fontAlgn="base" hangingPunct="1">
              <a:spcBef>
                <a:spcPct val="0"/>
              </a:spcBef>
              <a:spcAft>
                <a:spcPct val="0"/>
              </a:spcAft>
              <a:defRPr sz="3200">
                <a:solidFill>
                  <a:srgbClr val="5F5F5F"/>
                </a:solidFill>
                <a:latin typeface="Univers" pitchFamily="34" charset="0"/>
              </a:defRPr>
            </a:lvl8pPr>
            <a:lvl9pPr marL="1828754" algn="l" rtl="0" eaLnBrk="1" fontAlgn="base" hangingPunct="1">
              <a:spcBef>
                <a:spcPct val="0"/>
              </a:spcBef>
              <a:spcAft>
                <a:spcPct val="0"/>
              </a:spcAft>
              <a:defRPr sz="3200">
                <a:solidFill>
                  <a:srgbClr val="5F5F5F"/>
                </a:solidFill>
                <a:latin typeface="Univers" pitchFamily="34" charset="0"/>
              </a:defRPr>
            </a:lvl9pPr>
          </a:lstStyle>
          <a:p>
            <a:r>
              <a:rPr lang="en-US" sz="2800" kern="0" dirty="0"/>
              <a:t>Technical Services</a:t>
            </a:r>
            <a:endParaRPr lang="en-GB" sz="2800" kern="0" dirty="0"/>
          </a:p>
        </p:txBody>
      </p:sp>
      <p:grpSp>
        <p:nvGrpSpPr>
          <p:cNvPr id="6" name="Group 5">
            <a:extLst>
              <a:ext uri="{FF2B5EF4-FFF2-40B4-BE49-F238E27FC236}">
                <a16:creationId xmlns:a16="http://schemas.microsoft.com/office/drawing/2014/main" id="{0C0890AD-EE4E-DA87-8CAF-CE2C3D7238B4}"/>
              </a:ext>
            </a:extLst>
          </p:cNvPr>
          <p:cNvGrpSpPr/>
          <p:nvPr/>
        </p:nvGrpSpPr>
        <p:grpSpPr>
          <a:xfrm>
            <a:off x="172818" y="1624785"/>
            <a:ext cx="9891011" cy="4140103"/>
            <a:chOff x="276816" y="1135424"/>
            <a:chExt cx="8565789" cy="3393071"/>
          </a:xfrm>
        </p:grpSpPr>
        <p:sp>
          <p:nvSpPr>
            <p:cNvPr id="7" name="Rectangle 5">
              <a:extLst>
                <a:ext uri="{FF2B5EF4-FFF2-40B4-BE49-F238E27FC236}">
                  <a16:creationId xmlns:a16="http://schemas.microsoft.com/office/drawing/2014/main" id="{DC6DF96B-6029-B2F9-6EDB-093BBA9FD463}"/>
                </a:ext>
              </a:extLst>
            </p:cNvPr>
            <p:cNvSpPr/>
            <p:nvPr/>
          </p:nvSpPr>
          <p:spPr>
            <a:xfrm>
              <a:off x="360020" y="1146900"/>
              <a:ext cx="2032508" cy="3053166"/>
            </a:xfrm>
            <a:prstGeom prst="roundRect">
              <a:avLst>
                <a:gd name="adj" fmla="val 4064"/>
              </a:avLst>
            </a:prstGeom>
            <a:solidFill>
              <a:srgbClr val="EAEAEA"/>
            </a:solidFill>
            <a:ln w="25400" cap="flat" cmpd="sng" algn="ctr">
              <a:no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Gill Sans MT"/>
                <a:ea typeface="+mn-ea"/>
                <a:cs typeface="+mn-cs"/>
              </a:endParaRPr>
            </a:p>
          </p:txBody>
        </p:sp>
        <p:sp>
          <p:nvSpPr>
            <p:cNvPr id="8" name="Rectangle 5">
              <a:extLst>
                <a:ext uri="{FF2B5EF4-FFF2-40B4-BE49-F238E27FC236}">
                  <a16:creationId xmlns:a16="http://schemas.microsoft.com/office/drawing/2014/main" id="{77FC8CEE-58AA-8C70-A15F-C072BF946866}"/>
                </a:ext>
              </a:extLst>
            </p:cNvPr>
            <p:cNvSpPr/>
            <p:nvPr/>
          </p:nvSpPr>
          <p:spPr>
            <a:xfrm>
              <a:off x="6810097" y="1146900"/>
              <a:ext cx="2032508" cy="3053166"/>
            </a:xfrm>
            <a:prstGeom prst="roundRect">
              <a:avLst>
                <a:gd name="adj" fmla="val 4064"/>
              </a:avLst>
            </a:prstGeom>
            <a:solidFill>
              <a:srgbClr val="EAEAEA"/>
            </a:solidFill>
            <a:ln w="25400" cap="flat" cmpd="sng" algn="ctr">
              <a:no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Gill Sans MT"/>
                <a:ea typeface="+mn-ea"/>
                <a:cs typeface="+mn-cs"/>
              </a:endParaRPr>
            </a:p>
          </p:txBody>
        </p:sp>
        <p:sp>
          <p:nvSpPr>
            <p:cNvPr id="127" name="Freeform 146">
              <a:extLst>
                <a:ext uri="{FF2B5EF4-FFF2-40B4-BE49-F238E27FC236}">
                  <a16:creationId xmlns:a16="http://schemas.microsoft.com/office/drawing/2014/main" id="{25DD29FA-FC7A-77FA-A5EE-50040C36D2DD}"/>
                </a:ext>
              </a:extLst>
            </p:cNvPr>
            <p:cNvSpPr/>
            <p:nvPr/>
          </p:nvSpPr>
          <p:spPr>
            <a:xfrm>
              <a:off x="357586" y="1146900"/>
              <a:ext cx="2034696" cy="324662"/>
            </a:xfrm>
            <a:custGeom>
              <a:avLst/>
              <a:gdLst>
                <a:gd name="connsiteX0" fmla="*/ 84553 w 2080540"/>
                <a:gd name="connsiteY0" fmla="*/ 0 h 324662"/>
                <a:gd name="connsiteX1" fmla="*/ 1995987 w 2080540"/>
                <a:gd name="connsiteY1" fmla="*/ 0 h 324662"/>
                <a:gd name="connsiteX2" fmla="*/ 2080540 w 2080540"/>
                <a:gd name="connsiteY2" fmla="*/ 84553 h 324662"/>
                <a:gd name="connsiteX3" fmla="*/ 2080540 w 2080540"/>
                <a:gd name="connsiteY3" fmla="*/ 324662 h 324662"/>
                <a:gd name="connsiteX4" fmla="*/ 0 w 2080540"/>
                <a:gd name="connsiteY4" fmla="*/ 324662 h 324662"/>
                <a:gd name="connsiteX5" fmla="*/ 0 w 2080540"/>
                <a:gd name="connsiteY5" fmla="*/ 84553 h 324662"/>
                <a:gd name="connsiteX6" fmla="*/ 84553 w 2080540"/>
                <a:gd name="connsiteY6" fmla="*/ 0 h 324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80540" h="324662">
                  <a:moveTo>
                    <a:pt x="84553" y="0"/>
                  </a:moveTo>
                  <a:lnTo>
                    <a:pt x="1995987" y="0"/>
                  </a:lnTo>
                  <a:cubicBezTo>
                    <a:pt x="2042684" y="0"/>
                    <a:pt x="2080540" y="37856"/>
                    <a:pt x="2080540" y="84553"/>
                  </a:cubicBezTo>
                  <a:lnTo>
                    <a:pt x="2080540" y="324662"/>
                  </a:lnTo>
                  <a:lnTo>
                    <a:pt x="0" y="324662"/>
                  </a:lnTo>
                  <a:lnTo>
                    <a:pt x="0" y="84553"/>
                  </a:lnTo>
                  <a:cubicBezTo>
                    <a:pt x="0" y="37856"/>
                    <a:pt x="37856" y="0"/>
                    <a:pt x="84553" y="0"/>
                  </a:cubicBezTo>
                  <a:close/>
                </a:path>
              </a:pathLst>
            </a:custGeom>
            <a:solidFill>
              <a:srgbClr val="002855"/>
            </a:solidFill>
            <a:ln w="25400" cap="flat" cmpd="sng" algn="ctr">
              <a:noFill/>
              <a:prstDash val="solid"/>
            </a:ln>
            <a:effectLst/>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Gill Sans MT"/>
                <a:ea typeface="+mn-ea"/>
                <a:cs typeface="+mn-cs"/>
              </a:endParaRPr>
            </a:p>
          </p:txBody>
        </p:sp>
        <p:sp>
          <p:nvSpPr>
            <p:cNvPr id="128" name="Freeform 147">
              <a:extLst>
                <a:ext uri="{FF2B5EF4-FFF2-40B4-BE49-F238E27FC236}">
                  <a16:creationId xmlns:a16="http://schemas.microsoft.com/office/drawing/2014/main" id="{91EFFD13-DC03-66E5-E046-23424ECDBE2A}"/>
                </a:ext>
              </a:extLst>
            </p:cNvPr>
            <p:cNvSpPr/>
            <p:nvPr/>
          </p:nvSpPr>
          <p:spPr>
            <a:xfrm>
              <a:off x="6812042" y="1146900"/>
              <a:ext cx="2030563" cy="324662"/>
            </a:xfrm>
            <a:custGeom>
              <a:avLst/>
              <a:gdLst>
                <a:gd name="connsiteX0" fmla="*/ 84553 w 2080540"/>
                <a:gd name="connsiteY0" fmla="*/ 0 h 324662"/>
                <a:gd name="connsiteX1" fmla="*/ 1995987 w 2080540"/>
                <a:gd name="connsiteY1" fmla="*/ 0 h 324662"/>
                <a:gd name="connsiteX2" fmla="*/ 2080540 w 2080540"/>
                <a:gd name="connsiteY2" fmla="*/ 84553 h 324662"/>
                <a:gd name="connsiteX3" fmla="*/ 2080540 w 2080540"/>
                <a:gd name="connsiteY3" fmla="*/ 324662 h 324662"/>
                <a:gd name="connsiteX4" fmla="*/ 0 w 2080540"/>
                <a:gd name="connsiteY4" fmla="*/ 324662 h 324662"/>
                <a:gd name="connsiteX5" fmla="*/ 0 w 2080540"/>
                <a:gd name="connsiteY5" fmla="*/ 84553 h 324662"/>
                <a:gd name="connsiteX6" fmla="*/ 84553 w 2080540"/>
                <a:gd name="connsiteY6" fmla="*/ 0 h 324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80540" h="324662">
                  <a:moveTo>
                    <a:pt x="84553" y="0"/>
                  </a:moveTo>
                  <a:lnTo>
                    <a:pt x="1995987" y="0"/>
                  </a:lnTo>
                  <a:cubicBezTo>
                    <a:pt x="2042684" y="0"/>
                    <a:pt x="2080540" y="37856"/>
                    <a:pt x="2080540" y="84553"/>
                  </a:cubicBezTo>
                  <a:lnTo>
                    <a:pt x="2080540" y="324662"/>
                  </a:lnTo>
                  <a:lnTo>
                    <a:pt x="0" y="324662"/>
                  </a:lnTo>
                  <a:lnTo>
                    <a:pt x="0" y="84553"/>
                  </a:lnTo>
                  <a:cubicBezTo>
                    <a:pt x="0" y="37856"/>
                    <a:pt x="37856" y="0"/>
                    <a:pt x="84553" y="0"/>
                  </a:cubicBezTo>
                  <a:close/>
                </a:path>
              </a:pathLst>
            </a:custGeom>
            <a:solidFill>
              <a:srgbClr val="017CBA"/>
            </a:solidFill>
            <a:ln w="25400" cap="flat" cmpd="sng" algn="ctr">
              <a:noFill/>
              <a:prstDash val="solid"/>
            </a:ln>
            <a:effectLst/>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FFFFFF"/>
                  </a:solidFill>
                  <a:effectLst/>
                  <a:uLnTx/>
                  <a:uFillTx/>
                  <a:latin typeface="Gill Sans MT"/>
                  <a:ea typeface="+mn-ea"/>
                  <a:cs typeface="+mn-cs"/>
                </a:rPr>
                <a:t>     Connected Workspace</a:t>
              </a:r>
            </a:p>
          </p:txBody>
        </p:sp>
        <p:sp>
          <p:nvSpPr>
            <p:cNvPr id="129" name="Title 1">
              <a:extLst>
                <a:ext uri="{FF2B5EF4-FFF2-40B4-BE49-F238E27FC236}">
                  <a16:creationId xmlns:a16="http://schemas.microsoft.com/office/drawing/2014/main" id="{ADAB0142-8D90-D03A-EC88-4756E9C10985}"/>
                </a:ext>
              </a:extLst>
            </p:cNvPr>
            <p:cNvSpPr txBox="1">
              <a:spLocks/>
            </p:cNvSpPr>
            <p:nvPr/>
          </p:nvSpPr>
          <p:spPr>
            <a:xfrm>
              <a:off x="739789" y="1147507"/>
              <a:ext cx="2032508" cy="273841"/>
            </a:xfrm>
            <a:prstGeom prst="rect">
              <a:avLst/>
            </a:prstGeom>
          </p:spPr>
          <p:txBody>
            <a:bodyPr vert="horz" lIns="91440" tIns="45720" rIns="91440" bIns="45720" rtlCol="0" anchor="ctr">
              <a:noAutofit/>
            </a:bodyPr>
            <a:lstStyle>
              <a:lvl1pPr algn="l" defTabSz="685800" rtl="0" eaLnBrk="1" latinLnBrk="0" hangingPunct="1">
                <a:lnSpc>
                  <a:spcPts val="2300"/>
                </a:lnSpc>
                <a:spcBef>
                  <a:spcPct val="0"/>
                </a:spcBef>
                <a:buNone/>
                <a:defRPr sz="2000" kern="1200">
                  <a:solidFill>
                    <a:srgbClr val="002855"/>
                  </a:solidFill>
                  <a:latin typeface="+mj-lt"/>
                  <a:ea typeface="+mj-ea"/>
                  <a:cs typeface="+mj-cs"/>
                </a:defRPr>
              </a:lvl1pPr>
            </a:lstStyle>
            <a:p>
              <a:pPr marL="0" marR="0" lvl="0" indent="0" algn="l" defTabSz="685800" rtl="0" eaLnBrk="1" fontAlgn="auto" latinLnBrk="0" hangingPunct="1">
                <a:lnSpc>
                  <a:spcPts val="2300"/>
                </a:lnSpc>
                <a:spcBef>
                  <a:spcPct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Gill Sans MT"/>
                  <a:ea typeface="+mj-ea"/>
                  <a:cs typeface="+mj-cs"/>
                </a:rPr>
                <a:t>Maintenance</a:t>
              </a:r>
            </a:p>
          </p:txBody>
        </p:sp>
        <p:pic>
          <p:nvPicPr>
            <p:cNvPr id="130" name="Picture 129" descr="A picture containing person, person, wearing, sitting&#10;&#10;Description automatically generated">
              <a:extLst>
                <a:ext uri="{FF2B5EF4-FFF2-40B4-BE49-F238E27FC236}">
                  <a16:creationId xmlns:a16="http://schemas.microsoft.com/office/drawing/2014/main" id="{0568419D-5251-4519-9695-93C2808DAC1A}"/>
                </a:ext>
              </a:extLst>
            </p:cNvPr>
            <p:cNvPicPr>
              <a:picLocks noChangeAspect="1"/>
            </p:cNvPicPr>
            <p:nvPr/>
          </p:nvPicPr>
          <p:blipFill rotWithShape="1">
            <a:blip r:embed="rId3" cstate="hqprint">
              <a:grayscl/>
              <a:extLst>
                <a:ext uri="{28A0092B-C50C-407E-A947-70E740481C1C}">
                  <a14:useLocalDpi xmlns:a14="http://schemas.microsoft.com/office/drawing/2010/main"/>
                </a:ext>
              </a:extLst>
            </a:blip>
            <a:srcRect/>
            <a:stretch/>
          </p:blipFill>
          <p:spPr>
            <a:xfrm>
              <a:off x="359772" y="1471562"/>
              <a:ext cx="2032508" cy="1585977"/>
            </a:xfrm>
            <a:prstGeom prst="rect">
              <a:avLst/>
            </a:prstGeom>
          </p:spPr>
        </p:pic>
        <p:pic>
          <p:nvPicPr>
            <p:cNvPr id="131" name="Picture 130" descr="A picture containing person, person, holding, wearing&#10;&#10;Description automatically generated">
              <a:extLst>
                <a:ext uri="{FF2B5EF4-FFF2-40B4-BE49-F238E27FC236}">
                  <a16:creationId xmlns:a16="http://schemas.microsoft.com/office/drawing/2014/main" id="{852C4F45-6B47-6D44-5806-7F9C9BCCBF0C}"/>
                </a:ext>
              </a:extLst>
            </p:cNvPr>
            <p:cNvPicPr>
              <a:picLocks noChangeAspect="1"/>
            </p:cNvPicPr>
            <p:nvPr/>
          </p:nvPicPr>
          <p:blipFill rotWithShape="1">
            <a:blip r:embed="rId4" cstate="hqprint">
              <a:grayscl/>
              <a:extLst>
                <a:ext uri="{28A0092B-C50C-407E-A947-70E740481C1C}">
                  <a14:useLocalDpi xmlns:a14="http://schemas.microsoft.com/office/drawing/2010/main"/>
                </a:ext>
              </a:extLst>
            </a:blip>
            <a:srcRect/>
            <a:stretch/>
          </p:blipFill>
          <p:spPr>
            <a:xfrm>
              <a:off x="6812042" y="1471561"/>
              <a:ext cx="2029244" cy="1580070"/>
            </a:xfrm>
            <a:prstGeom prst="rect">
              <a:avLst/>
            </a:prstGeom>
          </p:spPr>
        </p:pic>
        <p:sp>
          <p:nvSpPr>
            <p:cNvPr id="132" name="TextBox 131">
              <a:extLst>
                <a:ext uri="{FF2B5EF4-FFF2-40B4-BE49-F238E27FC236}">
                  <a16:creationId xmlns:a16="http://schemas.microsoft.com/office/drawing/2014/main" id="{9A05EF3A-8424-CA08-E379-701F3C76E7CB}"/>
                </a:ext>
              </a:extLst>
            </p:cNvPr>
            <p:cNvSpPr txBox="1"/>
            <p:nvPr/>
          </p:nvSpPr>
          <p:spPr>
            <a:xfrm>
              <a:off x="373734" y="3065665"/>
              <a:ext cx="1956023" cy="342077"/>
            </a:xfrm>
            <a:prstGeom prst="rect">
              <a:avLst/>
            </a:prstGeom>
            <a:noFill/>
          </p:spPr>
          <p:txBody>
            <a:bodyPr wrap="square" lIns="91440" tIns="45720" rIns="91440" bIns="45720"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002854"/>
                  </a:solidFill>
                  <a:effectLst/>
                  <a:uLnTx/>
                  <a:uFillTx/>
                  <a:latin typeface="Gill Sans MT" panose="020B0502020104020203"/>
                  <a:ea typeface="+mn-ea"/>
                  <a:cs typeface="+mn-cs"/>
                </a:rPr>
                <a:t>6,142</a:t>
              </a:r>
              <a:r>
                <a:rPr kumimoji="0" lang="en-US" sz="1400" b="0" i="0" u="none" strike="noStrike" kern="0" cap="none" spc="0" normalizeH="0" baseline="0" noProof="0" dirty="0">
                  <a:ln>
                    <a:noFill/>
                  </a:ln>
                  <a:solidFill>
                    <a:srgbClr val="002854"/>
                  </a:solidFill>
                  <a:effectLst/>
                  <a:uLnTx/>
                  <a:uFillTx/>
                  <a:latin typeface="Gill Sans MT" panose="020B0502020104020203"/>
                  <a:ea typeface="+mn-ea"/>
                  <a:cs typeface="+mn-cs"/>
                </a:rPr>
                <a:t> technical experts</a:t>
              </a:r>
            </a:p>
          </p:txBody>
        </p:sp>
        <p:cxnSp>
          <p:nvCxnSpPr>
            <p:cNvPr id="133" name="Straight Connector 132">
              <a:extLst>
                <a:ext uri="{FF2B5EF4-FFF2-40B4-BE49-F238E27FC236}">
                  <a16:creationId xmlns:a16="http://schemas.microsoft.com/office/drawing/2014/main" id="{5FFD2280-5792-6CD5-F0D0-27DAC0642302}"/>
                </a:ext>
              </a:extLst>
            </p:cNvPr>
            <p:cNvCxnSpPr/>
            <p:nvPr/>
          </p:nvCxnSpPr>
          <p:spPr>
            <a:xfrm>
              <a:off x="454316" y="3434912"/>
              <a:ext cx="1851455" cy="0"/>
            </a:xfrm>
            <a:prstGeom prst="line">
              <a:avLst/>
            </a:prstGeom>
            <a:noFill/>
            <a:ln w="9525" cap="flat" cmpd="sng" algn="ctr">
              <a:solidFill>
                <a:srgbClr val="007DBA"/>
              </a:solidFill>
              <a:prstDash val="sysDot"/>
            </a:ln>
            <a:effectLst/>
          </p:spPr>
        </p:cxnSp>
        <p:cxnSp>
          <p:nvCxnSpPr>
            <p:cNvPr id="134" name="Straight Connector 133">
              <a:extLst>
                <a:ext uri="{FF2B5EF4-FFF2-40B4-BE49-F238E27FC236}">
                  <a16:creationId xmlns:a16="http://schemas.microsoft.com/office/drawing/2014/main" id="{AC9C8EED-3959-D39E-6E49-8380F2C35589}"/>
                </a:ext>
              </a:extLst>
            </p:cNvPr>
            <p:cNvCxnSpPr/>
            <p:nvPr/>
          </p:nvCxnSpPr>
          <p:spPr>
            <a:xfrm>
              <a:off x="454316" y="3823146"/>
              <a:ext cx="1851455" cy="0"/>
            </a:xfrm>
            <a:prstGeom prst="line">
              <a:avLst/>
            </a:prstGeom>
            <a:noFill/>
            <a:ln w="9525" cap="flat" cmpd="sng" algn="ctr">
              <a:solidFill>
                <a:srgbClr val="007DBA"/>
              </a:solidFill>
              <a:prstDash val="sysDot"/>
            </a:ln>
            <a:effectLst/>
          </p:spPr>
        </p:cxnSp>
        <p:sp>
          <p:nvSpPr>
            <p:cNvPr id="135" name="TextBox 134">
              <a:extLst>
                <a:ext uri="{FF2B5EF4-FFF2-40B4-BE49-F238E27FC236}">
                  <a16:creationId xmlns:a16="http://schemas.microsoft.com/office/drawing/2014/main" id="{62980431-993F-27A2-4E44-71F3C46C79AE}"/>
                </a:ext>
              </a:extLst>
            </p:cNvPr>
            <p:cNvSpPr txBox="1"/>
            <p:nvPr/>
          </p:nvSpPr>
          <p:spPr>
            <a:xfrm>
              <a:off x="373734" y="3428359"/>
              <a:ext cx="1956023" cy="404999"/>
            </a:xfrm>
            <a:prstGeom prst="rect">
              <a:avLst/>
            </a:prstGeom>
            <a:noFill/>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002854"/>
                  </a:solidFill>
                  <a:effectLst/>
                  <a:uLnTx/>
                  <a:uFillTx/>
                  <a:latin typeface="Gill Sans MT" panose="020B0502020104020203"/>
                  <a:ea typeface="+mn-ea"/>
                  <a:cs typeface="+mn-cs"/>
                </a:rPr>
                <a:t>5m assets and 2.2m tasks complete</a:t>
              </a:r>
              <a:endParaRPr kumimoji="0" lang="en-US" sz="1400" b="0" i="0" u="none" strike="noStrike" kern="0" cap="none" spc="0" normalizeH="0" baseline="0" noProof="0" dirty="0">
                <a:ln>
                  <a:noFill/>
                </a:ln>
                <a:solidFill>
                  <a:srgbClr val="002854"/>
                </a:solidFill>
                <a:effectLst/>
                <a:uLnTx/>
                <a:uFillTx/>
                <a:latin typeface="Gill Sans MT" panose="020B0502020104020203"/>
                <a:ea typeface="+mn-ea"/>
                <a:cs typeface="+mn-cs"/>
              </a:endParaRPr>
            </a:p>
          </p:txBody>
        </p:sp>
        <p:sp>
          <p:nvSpPr>
            <p:cNvPr id="136" name="TextBox 135">
              <a:extLst>
                <a:ext uri="{FF2B5EF4-FFF2-40B4-BE49-F238E27FC236}">
                  <a16:creationId xmlns:a16="http://schemas.microsoft.com/office/drawing/2014/main" id="{275BBA97-DA43-3F2F-B5FC-9F56595AC19A}"/>
                </a:ext>
              </a:extLst>
            </p:cNvPr>
            <p:cNvSpPr txBox="1"/>
            <p:nvPr/>
          </p:nvSpPr>
          <p:spPr>
            <a:xfrm>
              <a:off x="373734" y="3833358"/>
              <a:ext cx="2031793" cy="342077"/>
            </a:xfrm>
            <a:prstGeom prst="rect">
              <a:avLst/>
            </a:prstGeom>
            <a:noFill/>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002854"/>
                  </a:solidFill>
                  <a:effectLst/>
                  <a:uLnTx/>
                  <a:uFillTx/>
                  <a:latin typeface="Gill Sans MT" panose="020B0502020104020203"/>
                  <a:ea typeface="+mn-ea"/>
                  <a:cs typeface="+mn-cs"/>
                </a:rPr>
                <a:t>£640m turnover​</a:t>
              </a:r>
            </a:p>
          </p:txBody>
        </p:sp>
        <p:cxnSp>
          <p:nvCxnSpPr>
            <p:cNvPr id="137" name="Straight Connector 136">
              <a:extLst>
                <a:ext uri="{FF2B5EF4-FFF2-40B4-BE49-F238E27FC236}">
                  <a16:creationId xmlns:a16="http://schemas.microsoft.com/office/drawing/2014/main" id="{628BC9D8-B428-26E4-CECD-68882F169F13}"/>
                </a:ext>
              </a:extLst>
            </p:cNvPr>
            <p:cNvCxnSpPr/>
            <p:nvPr/>
          </p:nvCxnSpPr>
          <p:spPr>
            <a:xfrm>
              <a:off x="6926923" y="3434912"/>
              <a:ext cx="1851455" cy="0"/>
            </a:xfrm>
            <a:prstGeom prst="line">
              <a:avLst/>
            </a:prstGeom>
            <a:noFill/>
            <a:ln w="9525" cap="flat" cmpd="sng" algn="ctr">
              <a:solidFill>
                <a:srgbClr val="007DBA"/>
              </a:solidFill>
              <a:prstDash val="sysDot"/>
            </a:ln>
            <a:effectLst/>
          </p:spPr>
        </p:cxnSp>
        <p:cxnSp>
          <p:nvCxnSpPr>
            <p:cNvPr id="138" name="Straight Connector 137">
              <a:extLst>
                <a:ext uri="{FF2B5EF4-FFF2-40B4-BE49-F238E27FC236}">
                  <a16:creationId xmlns:a16="http://schemas.microsoft.com/office/drawing/2014/main" id="{471C6BC9-501A-144D-5B9E-AB38C1984D56}"/>
                </a:ext>
              </a:extLst>
            </p:cNvPr>
            <p:cNvCxnSpPr/>
            <p:nvPr/>
          </p:nvCxnSpPr>
          <p:spPr>
            <a:xfrm>
              <a:off x="6926923" y="3823146"/>
              <a:ext cx="1851455" cy="0"/>
            </a:xfrm>
            <a:prstGeom prst="line">
              <a:avLst/>
            </a:prstGeom>
            <a:noFill/>
            <a:ln w="9525" cap="flat" cmpd="sng" algn="ctr">
              <a:solidFill>
                <a:srgbClr val="007DBA"/>
              </a:solidFill>
              <a:prstDash val="sysDot"/>
            </a:ln>
            <a:effectLst/>
          </p:spPr>
        </p:cxnSp>
        <p:pic>
          <p:nvPicPr>
            <p:cNvPr id="139" name="Picture 138" descr="A picture containing clip, light&#10;&#10;Description automatically generated">
              <a:extLst>
                <a:ext uri="{FF2B5EF4-FFF2-40B4-BE49-F238E27FC236}">
                  <a16:creationId xmlns:a16="http://schemas.microsoft.com/office/drawing/2014/main" id="{CABF2D7C-C51B-5F95-83FD-DC04427004AE}"/>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451493" y="1208226"/>
              <a:ext cx="217237" cy="217237"/>
            </a:xfrm>
            <a:prstGeom prst="rect">
              <a:avLst/>
            </a:prstGeom>
          </p:spPr>
        </p:pic>
        <p:pic>
          <p:nvPicPr>
            <p:cNvPr id="140" name="Picture 139" descr="A picture containing scissors, drawing&#10;&#10;Description automatically generated">
              <a:extLst>
                <a:ext uri="{FF2B5EF4-FFF2-40B4-BE49-F238E27FC236}">
                  <a16:creationId xmlns:a16="http://schemas.microsoft.com/office/drawing/2014/main" id="{2DA156CF-2AC4-B5C1-C632-CBF5F6E6D554}"/>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6882884" y="1202713"/>
              <a:ext cx="209163" cy="230951"/>
            </a:xfrm>
            <a:prstGeom prst="rect">
              <a:avLst/>
            </a:prstGeom>
          </p:spPr>
        </p:pic>
        <p:cxnSp>
          <p:nvCxnSpPr>
            <p:cNvPr id="141" name="Straight Connector 140">
              <a:extLst>
                <a:ext uri="{FF2B5EF4-FFF2-40B4-BE49-F238E27FC236}">
                  <a16:creationId xmlns:a16="http://schemas.microsoft.com/office/drawing/2014/main" id="{DA62DF9D-3AF1-9BBA-C228-FE99DA5061F0}"/>
                </a:ext>
              </a:extLst>
            </p:cNvPr>
            <p:cNvCxnSpPr>
              <a:cxnSpLocks/>
            </p:cNvCxnSpPr>
            <p:nvPr/>
          </p:nvCxnSpPr>
          <p:spPr>
            <a:xfrm>
              <a:off x="733701" y="1194126"/>
              <a:ext cx="0" cy="239538"/>
            </a:xfrm>
            <a:prstGeom prst="line">
              <a:avLst/>
            </a:prstGeom>
            <a:noFill/>
            <a:ln w="9525" cap="flat" cmpd="sng" algn="ctr">
              <a:solidFill>
                <a:srgbClr val="FFFFFF"/>
              </a:solidFill>
              <a:prstDash val="solid"/>
            </a:ln>
            <a:effectLst/>
          </p:spPr>
        </p:cxnSp>
        <p:cxnSp>
          <p:nvCxnSpPr>
            <p:cNvPr id="142" name="Straight Connector 141">
              <a:extLst>
                <a:ext uri="{FF2B5EF4-FFF2-40B4-BE49-F238E27FC236}">
                  <a16:creationId xmlns:a16="http://schemas.microsoft.com/office/drawing/2014/main" id="{9F38DD36-CB89-E1EE-2CF0-83165E840AE9}"/>
                </a:ext>
              </a:extLst>
            </p:cNvPr>
            <p:cNvCxnSpPr>
              <a:cxnSpLocks/>
            </p:cNvCxnSpPr>
            <p:nvPr/>
          </p:nvCxnSpPr>
          <p:spPr>
            <a:xfrm>
              <a:off x="7156726" y="1194126"/>
              <a:ext cx="0" cy="239538"/>
            </a:xfrm>
            <a:prstGeom prst="line">
              <a:avLst/>
            </a:prstGeom>
            <a:noFill/>
            <a:ln w="9525" cap="flat" cmpd="sng" algn="ctr">
              <a:solidFill>
                <a:srgbClr val="FFFFFF"/>
              </a:solidFill>
              <a:prstDash val="solid"/>
            </a:ln>
            <a:effectLst/>
          </p:spPr>
        </p:cxnSp>
        <p:grpSp>
          <p:nvGrpSpPr>
            <p:cNvPr id="143" name="Group 142">
              <a:extLst>
                <a:ext uri="{FF2B5EF4-FFF2-40B4-BE49-F238E27FC236}">
                  <a16:creationId xmlns:a16="http://schemas.microsoft.com/office/drawing/2014/main" id="{269A9B91-7046-F760-2DD0-7C01AD7416EF}"/>
                </a:ext>
              </a:extLst>
            </p:cNvPr>
            <p:cNvGrpSpPr/>
            <p:nvPr/>
          </p:nvGrpSpPr>
          <p:grpSpPr>
            <a:xfrm>
              <a:off x="4651583" y="1157301"/>
              <a:ext cx="2418440" cy="3053166"/>
              <a:chOff x="2494758" y="1338289"/>
              <a:chExt cx="2418440" cy="3053166"/>
            </a:xfrm>
          </p:grpSpPr>
          <p:sp>
            <p:nvSpPr>
              <p:cNvPr id="161" name="Rectangle 5">
                <a:extLst>
                  <a:ext uri="{FF2B5EF4-FFF2-40B4-BE49-F238E27FC236}">
                    <a16:creationId xmlns:a16="http://schemas.microsoft.com/office/drawing/2014/main" id="{50F5ED91-A491-E1A0-31EC-D11CDD33EE48}"/>
                  </a:ext>
                </a:extLst>
              </p:cNvPr>
              <p:cNvSpPr/>
              <p:nvPr/>
            </p:nvSpPr>
            <p:spPr>
              <a:xfrm>
                <a:off x="2495005" y="1338289"/>
                <a:ext cx="2032508" cy="3053166"/>
              </a:xfrm>
              <a:prstGeom prst="roundRect">
                <a:avLst>
                  <a:gd name="adj" fmla="val 4064"/>
                </a:avLst>
              </a:prstGeom>
              <a:solidFill>
                <a:srgbClr val="EAEAEA"/>
              </a:solidFill>
              <a:ln w="25400" cap="flat" cmpd="sng" algn="ctr">
                <a:no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Gill Sans MT"/>
                  <a:ea typeface="+mn-ea"/>
                  <a:cs typeface="+mn-cs"/>
                </a:endParaRPr>
              </a:p>
            </p:txBody>
          </p:sp>
          <p:sp>
            <p:nvSpPr>
              <p:cNvPr id="162" name="Freeform 164">
                <a:extLst>
                  <a:ext uri="{FF2B5EF4-FFF2-40B4-BE49-F238E27FC236}">
                    <a16:creationId xmlns:a16="http://schemas.microsoft.com/office/drawing/2014/main" id="{DA681085-53D9-AC40-03C7-46CFFC155E16}"/>
                  </a:ext>
                </a:extLst>
              </p:cNvPr>
              <p:cNvSpPr/>
              <p:nvPr/>
            </p:nvSpPr>
            <p:spPr>
              <a:xfrm>
                <a:off x="2494760" y="1338289"/>
                <a:ext cx="2032508" cy="324662"/>
              </a:xfrm>
              <a:custGeom>
                <a:avLst/>
                <a:gdLst>
                  <a:gd name="connsiteX0" fmla="*/ 84553 w 2080540"/>
                  <a:gd name="connsiteY0" fmla="*/ 0 h 324662"/>
                  <a:gd name="connsiteX1" fmla="*/ 1995987 w 2080540"/>
                  <a:gd name="connsiteY1" fmla="*/ 0 h 324662"/>
                  <a:gd name="connsiteX2" fmla="*/ 2080540 w 2080540"/>
                  <a:gd name="connsiteY2" fmla="*/ 84553 h 324662"/>
                  <a:gd name="connsiteX3" fmla="*/ 2080540 w 2080540"/>
                  <a:gd name="connsiteY3" fmla="*/ 324662 h 324662"/>
                  <a:gd name="connsiteX4" fmla="*/ 0 w 2080540"/>
                  <a:gd name="connsiteY4" fmla="*/ 324662 h 324662"/>
                  <a:gd name="connsiteX5" fmla="*/ 0 w 2080540"/>
                  <a:gd name="connsiteY5" fmla="*/ 84553 h 324662"/>
                  <a:gd name="connsiteX6" fmla="*/ 84553 w 2080540"/>
                  <a:gd name="connsiteY6" fmla="*/ 0 h 324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80540" h="324662">
                    <a:moveTo>
                      <a:pt x="84553" y="0"/>
                    </a:moveTo>
                    <a:lnTo>
                      <a:pt x="1995987" y="0"/>
                    </a:lnTo>
                    <a:cubicBezTo>
                      <a:pt x="2042684" y="0"/>
                      <a:pt x="2080540" y="37856"/>
                      <a:pt x="2080540" y="84553"/>
                    </a:cubicBezTo>
                    <a:lnTo>
                      <a:pt x="2080540" y="324662"/>
                    </a:lnTo>
                    <a:lnTo>
                      <a:pt x="0" y="324662"/>
                    </a:lnTo>
                    <a:lnTo>
                      <a:pt x="0" y="84553"/>
                    </a:lnTo>
                    <a:cubicBezTo>
                      <a:pt x="0" y="37856"/>
                      <a:pt x="37856" y="0"/>
                      <a:pt x="84553" y="0"/>
                    </a:cubicBezTo>
                    <a:close/>
                  </a:path>
                </a:pathLst>
              </a:custGeom>
              <a:solidFill>
                <a:srgbClr val="FB4F14"/>
              </a:solidFill>
              <a:ln w="25400" cap="flat" cmpd="sng" algn="ctr">
                <a:noFill/>
                <a:prstDash val="solid"/>
              </a:ln>
              <a:effectLst/>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Gill Sans MT"/>
                  <a:ea typeface="+mn-ea"/>
                  <a:cs typeface="+mn-cs"/>
                </a:endParaRPr>
              </a:p>
            </p:txBody>
          </p:sp>
          <p:sp>
            <p:nvSpPr>
              <p:cNvPr id="163" name="Title 1">
                <a:extLst>
                  <a:ext uri="{FF2B5EF4-FFF2-40B4-BE49-F238E27FC236}">
                    <a16:creationId xmlns:a16="http://schemas.microsoft.com/office/drawing/2014/main" id="{BF6F6061-6B35-0323-37A1-C54583661BBE}"/>
                  </a:ext>
                </a:extLst>
              </p:cNvPr>
              <p:cNvSpPr txBox="1">
                <a:spLocks/>
              </p:cNvSpPr>
              <p:nvPr/>
            </p:nvSpPr>
            <p:spPr>
              <a:xfrm>
                <a:off x="2880690" y="1338898"/>
                <a:ext cx="2032508" cy="273841"/>
              </a:xfrm>
              <a:prstGeom prst="rect">
                <a:avLst/>
              </a:prstGeom>
            </p:spPr>
            <p:txBody>
              <a:bodyPr vert="horz" lIns="91440" tIns="45720" rIns="91440" bIns="45720" rtlCol="0" anchor="ctr">
                <a:noAutofit/>
              </a:bodyPr>
              <a:lstStyle>
                <a:lvl1pPr algn="l" defTabSz="685800" rtl="0" eaLnBrk="1" latinLnBrk="0" hangingPunct="1">
                  <a:lnSpc>
                    <a:spcPts val="2300"/>
                  </a:lnSpc>
                  <a:spcBef>
                    <a:spcPct val="0"/>
                  </a:spcBef>
                  <a:buNone/>
                  <a:defRPr sz="2000" kern="1200">
                    <a:solidFill>
                      <a:srgbClr val="002855"/>
                    </a:solidFill>
                    <a:latin typeface="+mj-lt"/>
                    <a:ea typeface="+mj-ea"/>
                    <a:cs typeface="+mj-cs"/>
                  </a:defRPr>
                </a:lvl1pPr>
              </a:lstStyle>
              <a:p>
                <a:pPr marL="0" marR="0" lvl="0" indent="0" algn="l" defTabSz="685800" rtl="0" eaLnBrk="1" fontAlgn="auto" latinLnBrk="0" hangingPunct="1">
                  <a:lnSpc>
                    <a:spcPts val="2300"/>
                  </a:lnSpc>
                  <a:spcBef>
                    <a:spcPct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Gill Sans MT"/>
                    <a:ea typeface="+mj-ea"/>
                    <a:cs typeface="+mj-cs"/>
                  </a:rPr>
                  <a:t>Projects</a:t>
                </a:r>
              </a:p>
            </p:txBody>
          </p:sp>
          <p:pic>
            <p:nvPicPr>
              <p:cNvPr id="164" name="Picture 163" descr="A picture containing indoor, building, table, area&#10;&#10;Description automatically generated">
                <a:extLst>
                  <a:ext uri="{FF2B5EF4-FFF2-40B4-BE49-F238E27FC236}">
                    <a16:creationId xmlns:a16="http://schemas.microsoft.com/office/drawing/2014/main" id="{7BA76B04-2BB3-333D-B4A5-9E4E78461100}"/>
                  </a:ext>
                </a:extLst>
              </p:cNvPr>
              <p:cNvPicPr>
                <a:picLocks noChangeAspect="1"/>
              </p:cNvPicPr>
              <p:nvPr/>
            </p:nvPicPr>
            <p:blipFill rotWithShape="1">
              <a:blip r:embed="rId7" cstate="hqprint">
                <a:grayscl/>
                <a:extLst>
                  <a:ext uri="{28A0092B-C50C-407E-A947-70E740481C1C}">
                    <a14:useLocalDpi xmlns:a14="http://schemas.microsoft.com/office/drawing/2010/main"/>
                  </a:ext>
                </a:extLst>
              </a:blip>
              <a:srcRect/>
              <a:stretch/>
            </p:blipFill>
            <p:spPr>
              <a:xfrm>
                <a:off x="2494758" y="1662952"/>
                <a:ext cx="2031691" cy="1585976"/>
              </a:xfrm>
              <a:prstGeom prst="rect">
                <a:avLst/>
              </a:prstGeom>
            </p:spPr>
          </p:pic>
          <p:cxnSp>
            <p:nvCxnSpPr>
              <p:cNvPr id="165" name="Straight Connector 164">
                <a:extLst>
                  <a:ext uri="{FF2B5EF4-FFF2-40B4-BE49-F238E27FC236}">
                    <a16:creationId xmlns:a16="http://schemas.microsoft.com/office/drawing/2014/main" id="{46516698-C13E-88F3-A6FF-8C364C667AB9}"/>
                  </a:ext>
                </a:extLst>
              </p:cNvPr>
              <p:cNvCxnSpPr/>
              <p:nvPr/>
            </p:nvCxnSpPr>
            <p:spPr>
              <a:xfrm>
                <a:off x="2600137" y="3626301"/>
                <a:ext cx="1851455" cy="0"/>
              </a:xfrm>
              <a:prstGeom prst="line">
                <a:avLst/>
              </a:prstGeom>
              <a:noFill/>
              <a:ln w="9525" cap="flat" cmpd="sng" algn="ctr">
                <a:solidFill>
                  <a:srgbClr val="007DBA"/>
                </a:solidFill>
                <a:prstDash val="sysDot"/>
              </a:ln>
              <a:effectLst/>
            </p:spPr>
          </p:cxnSp>
          <p:cxnSp>
            <p:nvCxnSpPr>
              <p:cNvPr id="166" name="Straight Connector 165">
                <a:extLst>
                  <a:ext uri="{FF2B5EF4-FFF2-40B4-BE49-F238E27FC236}">
                    <a16:creationId xmlns:a16="http://schemas.microsoft.com/office/drawing/2014/main" id="{12843C6E-F974-EDB1-9296-1239644E9AFA}"/>
                  </a:ext>
                </a:extLst>
              </p:cNvPr>
              <p:cNvCxnSpPr/>
              <p:nvPr/>
            </p:nvCxnSpPr>
            <p:spPr>
              <a:xfrm>
                <a:off x="2600137" y="4014535"/>
                <a:ext cx="1851455" cy="0"/>
              </a:xfrm>
              <a:prstGeom prst="line">
                <a:avLst/>
              </a:prstGeom>
              <a:noFill/>
              <a:ln w="9525" cap="flat" cmpd="sng" algn="ctr">
                <a:solidFill>
                  <a:srgbClr val="007DBA"/>
                </a:solidFill>
                <a:prstDash val="sysDot"/>
              </a:ln>
              <a:effectLst/>
            </p:spPr>
          </p:cxnSp>
          <p:pic>
            <p:nvPicPr>
              <p:cNvPr id="167" name="Picture 166" descr="A picture containing object, clock&#10;&#10;Description automatically generated">
                <a:extLst>
                  <a:ext uri="{FF2B5EF4-FFF2-40B4-BE49-F238E27FC236}">
                    <a16:creationId xmlns:a16="http://schemas.microsoft.com/office/drawing/2014/main" id="{25641931-D0DD-3520-66CD-3FA937EF91FF}"/>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2583340" y="1401947"/>
                <a:ext cx="204937" cy="196739"/>
              </a:xfrm>
              <a:prstGeom prst="rect">
                <a:avLst/>
              </a:prstGeom>
            </p:spPr>
          </p:pic>
          <p:cxnSp>
            <p:nvCxnSpPr>
              <p:cNvPr id="168" name="Straight Connector 167">
                <a:extLst>
                  <a:ext uri="{FF2B5EF4-FFF2-40B4-BE49-F238E27FC236}">
                    <a16:creationId xmlns:a16="http://schemas.microsoft.com/office/drawing/2014/main" id="{DC9F4505-226A-93B6-0553-736F2B810A09}"/>
                  </a:ext>
                </a:extLst>
              </p:cNvPr>
              <p:cNvCxnSpPr>
                <a:cxnSpLocks/>
              </p:cNvCxnSpPr>
              <p:nvPr/>
            </p:nvCxnSpPr>
            <p:spPr>
              <a:xfrm>
                <a:off x="2861785" y="1385515"/>
                <a:ext cx="0" cy="239538"/>
              </a:xfrm>
              <a:prstGeom prst="line">
                <a:avLst/>
              </a:prstGeom>
              <a:noFill/>
              <a:ln w="9525" cap="flat" cmpd="sng" algn="ctr">
                <a:solidFill>
                  <a:srgbClr val="FFFFFF"/>
                </a:solidFill>
                <a:prstDash val="solid"/>
              </a:ln>
              <a:effectLst/>
            </p:spPr>
          </p:cxnSp>
          <p:sp>
            <p:nvSpPr>
              <p:cNvPr id="169" name="TextBox 168">
                <a:extLst>
                  <a:ext uri="{FF2B5EF4-FFF2-40B4-BE49-F238E27FC236}">
                    <a16:creationId xmlns:a16="http://schemas.microsoft.com/office/drawing/2014/main" id="{37864749-FF51-C9A9-5095-C123796B31C5}"/>
                  </a:ext>
                </a:extLst>
              </p:cNvPr>
              <p:cNvSpPr txBox="1"/>
              <p:nvPr/>
            </p:nvSpPr>
            <p:spPr>
              <a:xfrm>
                <a:off x="2508004" y="3257054"/>
                <a:ext cx="2018445" cy="342077"/>
              </a:xfrm>
              <a:prstGeom prst="rect">
                <a:avLst/>
              </a:prstGeom>
              <a:noFill/>
            </p:spPr>
            <p:txBody>
              <a:bodyPr wrap="square" lIns="91440" tIns="45720" rIns="91440" bIns="45720"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002854"/>
                    </a:solidFill>
                    <a:effectLst/>
                    <a:uLnTx/>
                    <a:uFillTx/>
                    <a:latin typeface="Gill Sans MT" panose="020B0502020104020203"/>
                    <a:ea typeface="+mn-ea"/>
                    <a:cs typeface="+mn-cs"/>
                  </a:rPr>
                  <a:t>1,081</a:t>
                </a:r>
                <a:r>
                  <a:rPr kumimoji="0" lang="en-US" sz="1400" b="0" i="0" u="none" strike="noStrike" kern="0" cap="none" spc="0" normalizeH="0" baseline="0" noProof="0" dirty="0">
                    <a:ln>
                      <a:noFill/>
                    </a:ln>
                    <a:solidFill>
                      <a:srgbClr val="002854"/>
                    </a:solidFill>
                    <a:effectLst/>
                    <a:uLnTx/>
                    <a:uFillTx/>
                    <a:latin typeface="Gill Sans MT" panose="020B0502020104020203"/>
                    <a:ea typeface="+mn-ea"/>
                    <a:cs typeface="+mn-cs"/>
                  </a:rPr>
                  <a:t> projects professionals</a:t>
                </a:r>
              </a:p>
            </p:txBody>
          </p:sp>
          <p:sp>
            <p:nvSpPr>
              <p:cNvPr id="170" name="TextBox 169">
                <a:extLst>
                  <a:ext uri="{FF2B5EF4-FFF2-40B4-BE49-F238E27FC236}">
                    <a16:creationId xmlns:a16="http://schemas.microsoft.com/office/drawing/2014/main" id="{98858AFB-BE38-F578-8289-C52D5C4C9A69}"/>
                  </a:ext>
                </a:extLst>
              </p:cNvPr>
              <p:cNvSpPr txBox="1"/>
              <p:nvPr/>
            </p:nvSpPr>
            <p:spPr>
              <a:xfrm>
                <a:off x="2508004" y="3619748"/>
                <a:ext cx="2018445" cy="404999"/>
              </a:xfrm>
              <a:prstGeom prst="rect">
                <a:avLst/>
              </a:prstGeom>
              <a:noFill/>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002854"/>
                    </a:solidFill>
                    <a:effectLst/>
                    <a:uLnTx/>
                    <a:uFillTx/>
                    <a:latin typeface="Gill Sans MT" panose="020B0502020104020203"/>
                    <a:ea typeface="+mn-ea"/>
                    <a:cs typeface="+mn-cs"/>
                  </a:rPr>
                  <a:t>1300+</a:t>
                </a:r>
                <a:r>
                  <a:rPr kumimoji="0" lang="en-US" sz="1400" b="0" i="0" u="none" strike="noStrike" kern="0" cap="none" spc="0" normalizeH="0" baseline="0" noProof="0" dirty="0">
                    <a:ln>
                      <a:noFill/>
                    </a:ln>
                    <a:solidFill>
                      <a:srgbClr val="002854"/>
                    </a:solidFill>
                    <a:effectLst/>
                    <a:uLnTx/>
                    <a:uFillTx/>
                    <a:latin typeface="Gill Sans MT" panose="020B0502020104020203"/>
                    <a:ea typeface="+mn-ea"/>
                    <a:cs typeface="+mn-cs"/>
                  </a:rPr>
                  <a:t>​ projects delivered</a:t>
                </a:r>
              </a:p>
            </p:txBody>
          </p:sp>
          <p:sp>
            <p:nvSpPr>
              <p:cNvPr id="171" name="TextBox 170">
                <a:extLst>
                  <a:ext uri="{FF2B5EF4-FFF2-40B4-BE49-F238E27FC236}">
                    <a16:creationId xmlns:a16="http://schemas.microsoft.com/office/drawing/2014/main" id="{2531C841-3725-BFB6-8198-17360D521C9B}"/>
                  </a:ext>
                </a:extLst>
              </p:cNvPr>
              <p:cNvSpPr txBox="1"/>
              <p:nvPr/>
            </p:nvSpPr>
            <p:spPr>
              <a:xfrm>
                <a:off x="2508004" y="4024747"/>
                <a:ext cx="2018445" cy="342077"/>
              </a:xfrm>
              <a:prstGeom prst="rect">
                <a:avLst/>
              </a:prstGeom>
              <a:noFill/>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002854"/>
                    </a:solidFill>
                    <a:effectLst/>
                    <a:uLnTx/>
                    <a:uFillTx/>
                    <a:latin typeface="Gill Sans MT" panose="020B0502020104020203"/>
                    <a:ea typeface="+mn-ea"/>
                    <a:cs typeface="+mn-cs"/>
                  </a:rPr>
                  <a:t>£140m​</a:t>
                </a:r>
              </a:p>
            </p:txBody>
          </p:sp>
        </p:grpSp>
        <p:sp>
          <p:nvSpPr>
            <p:cNvPr id="144" name="TextBox 143">
              <a:extLst>
                <a:ext uri="{FF2B5EF4-FFF2-40B4-BE49-F238E27FC236}">
                  <a16:creationId xmlns:a16="http://schemas.microsoft.com/office/drawing/2014/main" id="{0237ABD6-0708-BBD3-FFF1-BD53BF9DE396}"/>
                </a:ext>
              </a:extLst>
            </p:cNvPr>
            <p:cNvSpPr txBox="1"/>
            <p:nvPr/>
          </p:nvSpPr>
          <p:spPr>
            <a:xfrm>
              <a:off x="6864088" y="3065665"/>
              <a:ext cx="1977198" cy="342077"/>
            </a:xfrm>
            <a:prstGeom prst="rect">
              <a:avLst/>
            </a:prstGeom>
            <a:noFill/>
          </p:spPr>
          <p:txBody>
            <a:bodyPr wrap="square" lIns="91440" tIns="45720" rIns="91440" bIns="45720"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02854"/>
                  </a:solidFill>
                  <a:effectLst/>
                  <a:uLnTx/>
                  <a:uFillTx/>
                  <a:latin typeface="Gill Sans MT" panose="020B0502020104020203"/>
                  <a:ea typeface="+mn-ea"/>
                  <a:cs typeface="+mn-cs"/>
                </a:rPr>
                <a:t>46 data scientists</a:t>
              </a:r>
            </a:p>
          </p:txBody>
        </p:sp>
        <p:sp>
          <p:nvSpPr>
            <p:cNvPr id="145" name="TextBox 144">
              <a:extLst>
                <a:ext uri="{FF2B5EF4-FFF2-40B4-BE49-F238E27FC236}">
                  <a16:creationId xmlns:a16="http://schemas.microsoft.com/office/drawing/2014/main" id="{BB4183FE-C2D1-2C93-8334-C00E0ACE19B7}"/>
                </a:ext>
              </a:extLst>
            </p:cNvPr>
            <p:cNvSpPr txBox="1"/>
            <p:nvPr/>
          </p:nvSpPr>
          <p:spPr>
            <a:xfrm>
              <a:off x="6864088" y="3428359"/>
              <a:ext cx="1977198" cy="404999"/>
            </a:xfrm>
            <a:prstGeom prst="rect">
              <a:avLst/>
            </a:prstGeom>
            <a:noFill/>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002854"/>
                  </a:solidFill>
                  <a:effectLst/>
                  <a:uLnTx/>
                  <a:uFillTx/>
                  <a:latin typeface="Gill Sans MT" panose="020B0502020104020203"/>
                  <a:ea typeface="+mn-ea"/>
                  <a:cs typeface="+mn-cs"/>
                </a:rPr>
                <a:t>46,600</a:t>
              </a:r>
              <a:r>
                <a:rPr kumimoji="0" lang="en-US" sz="1400" b="0" i="0" u="none" strike="noStrike" kern="0" cap="none" spc="0" normalizeH="0" baseline="0" noProof="0" dirty="0">
                  <a:ln>
                    <a:noFill/>
                  </a:ln>
                  <a:solidFill>
                    <a:srgbClr val="002854"/>
                  </a:solidFill>
                  <a:effectLst/>
                  <a:uLnTx/>
                  <a:uFillTx/>
                  <a:latin typeface="Gill Sans MT" panose="020B0502020104020203"/>
                  <a:ea typeface="+mn-ea"/>
                  <a:cs typeface="+mn-cs"/>
                </a:rPr>
                <a:t>​ assets​ monitored​</a:t>
              </a:r>
            </a:p>
          </p:txBody>
        </p:sp>
        <p:sp>
          <p:nvSpPr>
            <p:cNvPr id="146" name="TextBox 145">
              <a:extLst>
                <a:ext uri="{FF2B5EF4-FFF2-40B4-BE49-F238E27FC236}">
                  <a16:creationId xmlns:a16="http://schemas.microsoft.com/office/drawing/2014/main" id="{C0E4EFCD-6641-E381-4553-59AF64215A33}"/>
                </a:ext>
              </a:extLst>
            </p:cNvPr>
            <p:cNvSpPr txBox="1"/>
            <p:nvPr/>
          </p:nvSpPr>
          <p:spPr>
            <a:xfrm>
              <a:off x="6864088" y="3833358"/>
              <a:ext cx="1977198" cy="342077"/>
            </a:xfrm>
            <a:prstGeom prst="rect">
              <a:avLst/>
            </a:prstGeom>
            <a:noFill/>
          </p:spPr>
          <p:txBody>
            <a:bodyPr wrap="square" lIns="91440" tIns="45720" rIns="91440" bIns="45720"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002854"/>
                  </a:solidFill>
                  <a:effectLst/>
                  <a:uLnTx/>
                  <a:uFillTx/>
                  <a:latin typeface="Gill Sans MT" panose="020B0502020104020203"/>
                  <a:ea typeface="+mn-ea"/>
                  <a:cs typeface="+mn-cs"/>
                </a:rPr>
                <a:t>380 sites connected to SOC​</a:t>
              </a:r>
            </a:p>
          </p:txBody>
        </p:sp>
        <p:grpSp>
          <p:nvGrpSpPr>
            <p:cNvPr id="147" name="Group 146">
              <a:extLst>
                <a:ext uri="{FF2B5EF4-FFF2-40B4-BE49-F238E27FC236}">
                  <a16:creationId xmlns:a16="http://schemas.microsoft.com/office/drawing/2014/main" id="{EB8A5FD2-E13F-1F6F-5D07-9CB70ADCFEA9}"/>
                </a:ext>
              </a:extLst>
            </p:cNvPr>
            <p:cNvGrpSpPr/>
            <p:nvPr/>
          </p:nvGrpSpPr>
          <p:grpSpPr>
            <a:xfrm>
              <a:off x="2511718" y="1135424"/>
              <a:ext cx="2438065" cy="3075043"/>
              <a:chOff x="2511718" y="1326815"/>
              <a:chExt cx="2438065" cy="3075043"/>
            </a:xfrm>
          </p:grpSpPr>
          <p:grpSp>
            <p:nvGrpSpPr>
              <p:cNvPr id="149" name="Group 148">
                <a:extLst>
                  <a:ext uri="{FF2B5EF4-FFF2-40B4-BE49-F238E27FC236}">
                    <a16:creationId xmlns:a16="http://schemas.microsoft.com/office/drawing/2014/main" id="{A4DCCA64-7005-13C6-26F9-9BDE52C91B51}"/>
                  </a:ext>
                </a:extLst>
              </p:cNvPr>
              <p:cNvGrpSpPr/>
              <p:nvPr/>
            </p:nvGrpSpPr>
            <p:grpSpPr>
              <a:xfrm>
                <a:off x="2511718" y="1348692"/>
                <a:ext cx="2039076" cy="3053166"/>
                <a:chOff x="4653503" y="1338291"/>
                <a:chExt cx="2039076" cy="3053166"/>
              </a:xfrm>
            </p:grpSpPr>
            <p:sp>
              <p:nvSpPr>
                <p:cNvPr id="151" name="Rectangle 5">
                  <a:extLst>
                    <a:ext uri="{FF2B5EF4-FFF2-40B4-BE49-F238E27FC236}">
                      <a16:creationId xmlns:a16="http://schemas.microsoft.com/office/drawing/2014/main" id="{47065724-001E-63D8-E558-8336D6AF075C}"/>
                    </a:ext>
                  </a:extLst>
                </p:cNvPr>
                <p:cNvSpPr/>
                <p:nvPr/>
              </p:nvSpPr>
              <p:spPr>
                <a:xfrm>
                  <a:off x="4660071" y="1338291"/>
                  <a:ext cx="2032508" cy="3053166"/>
                </a:xfrm>
                <a:prstGeom prst="roundRect">
                  <a:avLst>
                    <a:gd name="adj" fmla="val 4064"/>
                  </a:avLst>
                </a:prstGeom>
                <a:solidFill>
                  <a:srgbClr val="EAEAEA"/>
                </a:solidFill>
                <a:ln w="25400" cap="flat" cmpd="sng" algn="ctr">
                  <a:no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Gill Sans MT"/>
                    <a:ea typeface="+mn-ea"/>
                    <a:cs typeface="+mn-cs"/>
                  </a:endParaRPr>
                </a:p>
              </p:txBody>
            </p:sp>
            <p:sp>
              <p:nvSpPr>
                <p:cNvPr id="152" name="Freeform 181">
                  <a:extLst>
                    <a:ext uri="{FF2B5EF4-FFF2-40B4-BE49-F238E27FC236}">
                      <a16:creationId xmlns:a16="http://schemas.microsoft.com/office/drawing/2014/main" id="{3206E1FC-E7E1-BA58-CDA8-E67FCCA06E87}"/>
                    </a:ext>
                  </a:extLst>
                </p:cNvPr>
                <p:cNvSpPr/>
                <p:nvPr/>
              </p:nvSpPr>
              <p:spPr>
                <a:xfrm>
                  <a:off x="4657637" y="1338291"/>
                  <a:ext cx="2032508" cy="324662"/>
                </a:xfrm>
                <a:custGeom>
                  <a:avLst/>
                  <a:gdLst>
                    <a:gd name="connsiteX0" fmla="*/ 84553 w 2080540"/>
                    <a:gd name="connsiteY0" fmla="*/ 0 h 324662"/>
                    <a:gd name="connsiteX1" fmla="*/ 1995987 w 2080540"/>
                    <a:gd name="connsiteY1" fmla="*/ 0 h 324662"/>
                    <a:gd name="connsiteX2" fmla="*/ 2080540 w 2080540"/>
                    <a:gd name="connsiteY2" fmla="*/ 84553 h 324662"/>
                    <a:gd name="connsiteX3" fmla="*/ 2080540 w 2080540"/>
                    <a:gd name="connsiteY3" fmla="*/ 324662 h 324662"/>
                    <a:gd name="connsiteX4" fmla="*/ 0 w 2080540"/>
                    <a:gd name="connsiteY4" fmla="*/ 324662 h 324662"/>
                    <a:gd name="connsiteX5" fmla="*/ 0 w 2080540"/>
                    <a:gd name="connsiteY5" fmla="*/ 84553 h 324662"/>
                    <a:gd name="connsiteX6" fmla="*/ 84553 w 2080540"/>
                    <a:gd name="connsiteY6" fmla="*/ 0 h 324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80540" h="324662">
                      <a:moveTo>
                        <a:pt x="84553" y="0"/>
                      </a:moveTo>
                      <a:lnTo>
                        <a:pt x="1995987" y="0"/>
                      </a:lnTo>
                      <a:cubicBezTo>
                        <a:pt x="2042684" y="0"/>
                        <a:pt x="2080540" y="37856"/>
                        <a:pt x="2080540" y="84553"/>
                      </a:cubicBezTo>
                      <a:lnTo>
                        <a:pt x="2080540" y="324662"/>
                      </a:lnTo>
                      <a:lnTo>
                        <a:pt x="0" y="324662"/>
                      </a:lnTo>
                      <a:lnTo>
                        <a:pt x="0" y="84553"/>
                      </a:lnTo>
                      <a:cubicBezTo>
                        <a:pt x="0" y="37856"/>
                        <a:pt x="37856" y="0"/>
                        <a:pt x="84553" y="0"/>
                      </a:cubicBezTo>
                      <a:close/>
                    </a:path>
                  </a:pathLst>
                </a:custGeom>
                <a:solidFill>
                  <a:srgbClr val="75C043"/>
                </a:solidFill>
                <a:ln w="25400" cap="flat" cmpd="sng" algn="ctr">
                  <a:noFill/>
                  <a:prstDash val="solid"/>
                </a:ln>
                <a:effectLst/>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Gill Sans MT"/>
                    <a:ea typeface="+mn-ea"/>
                    <a:cs typeface="+mn-cs"/>
                  </a:endParaRPr>
                </a:p>
              </p:txBody>
            </p:sp>
            <p:pic>
              <p:nvPicPr>
                <p:cNvPr id="153" name="Picture 152" descr="A windmill next to a body of water&#10;&#10;Description automatically generated">
                  <a:extLst>
                    <a:ext uri="{FF2B5EF4-FFF2-40B4-BE49-F238E27FC236}">
                      <a16:creationId xmlns:a16="http://schemas.microsoft.com/office/drawing/2014/main" id="{99FBDB99-A103-7308-20BD-2392258C2E95}"/>
                    </a:ext>
                  </a:extLst>
                </p:cNvPr>
                <p:cNvPicPr>
                  <a:picLocks noChangeAspect="1"/>
                </p:cNvPicPr>
                <p:nvPr/>
              </p:nvPicPr>
              <p:blipFill>
                <a:blip r:embed="rId9" cstate="hqprint">
                  <a:grayscl/>
                  <a:extLst>
                    <a:ext uri="{28A0092B-C50C-407E-A947-70E740481C1C}">
                      <a14:useLocalDpi xmlns:a14="http://schemas.microsoft.com/office/drawing/2010/main"/>
                    </a:ext>
                  </a:extLst>
                </a:blip>
                <a:stretch>
                  <a:fillRect/>
                </a:stretch>
              </p:blipFill>
              <p:spPr>
                <a:xfrm>
                  <a:off x="4655536" y="1662953"/>
                  <a:ext cx="2032508" cy="1585977"/>
                </a:xfrm>
                <a:prstGeom prst="rect">
                  <a:avLst/>
                </a:prstGeom>
              </p:spPr>
            </p:pic>
            <p:cxnSp>
              <p:nvCxnSpPr>
                <p:cNvPr id="154" name="Straight Connector 153">
                  <a:extLst>
                    <a:ext uri="{FF2B5EF4-FFF2-40B4-BE49-F238E27FC236}">
                      <a16:creationId xmlns:a16="http://schemas.microsoft.com/office/drawing/2014/main" id="{F8D972B1-1AE3-F46D-225F-CD356778BBAC}"/>
                    </a:ext>
                  </a:extLst>
                </p:cNvPr>
                <p:cNvCxnSpPr/>
                <p:nvPr/>
              </p:nvCxnSpPr>
              <p:spPr>
                <a:xfrm>
                  <a:off x="4751089" y="3626303"/>
                  <a:ext cx="1851455" cy="0"/>
                </a:xfrm>
                <a:prstGeom prst="line">
                  <a:avLst/>
                </a:prstGeom>
                <a:noFill/>
                <a:ln w="9525" cap="flat" cmpd="sng" algn="ctr">
                  <a:solidFill>
                    <a:srgbClr val="007DBA"/>
                  </a:solidFill>
                  <a:prstDash val="sysDot"/>
                </a:ln>
                <a:effectLst/>
              </p:spPr>
            </p:cxnSp>
            <p:cxnSp>
              <p:nvCxnSpPr>
                <p:cNvPr id="155" name="Straight Connector 154">
                  <a:extLst>
                    <a:ext uri="{FF2B5EF4-FFF2-40B4-BE49-F238E27FC236}">
                      <a16:creationId xmlns:a16="http://schemas.microsoft.com/office/drawing/2014/main" id="{5F8EE93C-C571-0BB5-EC20-033D6DEA00C0}"/>
                    </a:ext>
                  </a:extLst>
                </p:cNvPr>
                <p:cNvCxnSpPr/>
                <p:nvPr/>
              </p:nvCxnSpPr>
              <p:spPr>
                <a:xfrm>
                  <a:off x="4751089" y="4014537"/>
                  <a:ext cx="1851455" cy="0"/>
                </a:xfrm>
                <a:prstGeom prst="line">
                  <a:avLst/>
                </a:prstGeom>
                <a:noFill/>
                <a:ln w="9525" cap="flat" cmpd="sng" algn="ctr">
                  <a:solidFill>
                    <a:srgbClr val="007DBA"/>
                  </a:solidFill>
                  <a:prstDash val="sysDot"/>
                </a:ln>
                <a:effectLst/>
              </p:spPr>
            </p:cxnSp>
            <p:pic>
              <p:nvPicPr>
                <p:cNvPr id="156" name="Picture 155" descr="A picture containing light&#10;&#10;Description automatically generated">
                  <a:extLst>
                    <a:ext uri="{FF2B5EF4-FFF2-40B4-BE49-F238E27FC236}">
                      <a16:creationId xmlns:a16="http://schemas.microsoft.com/office/drawing/2014/main" id="{EF29A2B9-1EE8-B05D-6F50-715C6A160E89}"/>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4744403" y="1385517"/>
                  <a:ext cx="230325" cy="239538"/>
                </a:xfrm>
                <a:prstGeom prst="rect">
                  <a:avLst/>
                </a:prstGeom>
              </p:spPr>
            </p:pic>
            <p:cxnSp>
              <p:nvCxnSpPr>
                <p:cNvPr id="157" name="Straight Connector 156">
                  <a:extLst>
                    <a:ext uri="{FF2B5EF4-FFF2-40B4-BE49-F238E27FC236}">
                      <a16:creationId xmlns:a16="http://schemas.microsoft.com/office/drawing/2014/main" id="{37C81339-D826-DCA7-11F1-2A2A64496388}"/>
                    </a:ext>
                  </a:extLst>
                </p:cNvPr>
                <p:cNvCxnSpPr>
                  <a:cxnSpLocks/>
                </p:cNvCxnSpPr>
                <p:nvPr/>
              </p:nvCxnSpPr>
              <p:spPr>
                <a:xfrm>
                  <a:off x="5026301" y="1385517"/>
                  <a:ext cx="0" cy="239538"/>
                </a:xfrm>
                <a:prstGeom prst="line">
                  <a:avLst/>
                </a:prstGeom>
                <a:noFill/>
                <a:ln w="9525" cap="flat" cmpd="sng" algn="ctr">
                  <a:solidFill>
                    <a:srgbClr val="FFFFFF"/>
                  </a:solidFill>
                  <a:prstDash val="solid"/>
                </a:ln>
                <a:effectLst/>
              </p:spPr>
            </p:cxnSp>
            <p:sp>
              <p:nvSpPr>
                <p:cNvPr id="158" name="TextBox 157">
                  <a:extLst>
                    <a:ext uri="{FF2B5EF4-FFF2-40B4-BE49-F238E27FC236}">
                      <a16:creationId xmlns:a16="http://schemas.microsoft.com/office/drawing/2014/main" id="{761EF110-693F-0410-0629-A88D227045A5}"/>
                    </a:ext>
                  </a:extLst>
                </p:cNvPr>
                <p:cNvSpPr txBox="1"/>
                <p:nvPr/>
              </p:nvSpPr>
              <p:spPr>
                <a:xfrm>
                  <a:off x="4653503" y="3257056"/>
                  <a:ext cx="2032508" cy="342077"/>
                </a:xfrm>
                <a:prstGeom prst="rect">
                  <a:avLst/>
                </a:prstGeom>
                <a:noFill/>
              </p:spPr>
              <p:txBody>
                <a:bodyPr wrap="square" lIns="91440" tIns="45720" rIns="91440" bIns="45720"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002854"/>
                      </a:solidFill>
                      <a:effectLst/>
                      <a:uLnTx/>
                      <a:uFillTx/>
                      <a:latin typeface="Gill Sans MT" panose="020B0502020104020203"/>
                      <a:ea typeface="+mn-ea"/>
                      <a:cs typeface="+mn-cs"/>
                    </a:rPr>
                    <a:t>186</a:t>
                  </a:r>
                  <a:r>
                    <a:rPr kumimoji="0" lang="en-US" sz="1400" b="0" i="0" u="none" strike="noStrike" kern="0" cap="none" spc="0" normalizeH="0" baseline="0" noProof="0" dirty="0">
                      <a:ln>
                        <a:noFill/>
                      </a:ln>
                      <a:solidFill>
                        <a:srgbClr val="002854"/>
                      </a:solidFill>
                      <a:effectLst/>
                      <a:uLnTx/>
                      <a:uFillTx/>
                      <a:latin typeface="Gill Sans MT" panose="020B0502020104020203"/>
                      <a:ea typeface="+mn-ea"/>
                      <a:cs typeface="+mn-cs"/>
                    </a:rPr>
                    <a:t> sustainability experts</a:t>
                  </a:r>
                </a:p>
              </p:txBody>
            </p:sp>
            <p:sp>
              <p:nvSpPr>
                <p:cNvPr id="159" name="TextBox 158">
                  <a:extLst>
                    <a:ext uri="{FF2B5EF4-FFF2-40B4-BE49-F238E27FC236}">
                      <a16:creationId xmlns:a16="http://schemas.microsoft.com/office/drawing/2014/main" id="{BD343D56-8D41-B780-2452-6CA697151994}"/>
                    </a:ext>
                  </a:extLst>
                </p:cNvPr>
                <p:cNvSpPr txBox="1"/>
                <p:nvPr/>
              </p:nvSpPr>
              <p:spPr>
                <a:xfrm>
                  <a:off x="4653503" y="3619750"/>
                  <a:ext cx="2036642" cy="404999"/>
                </a:xfrm>
                <a:prstGeom prst="rect">
                  <a:avLst/>
                </a:prstGeom>
                <a:noFill/>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002854"/>
                      </a:solidFill>
                      <a:effectLst/>
                      <a:uLnTx/>
                      <a:uFillTx/>
                      <a:latin typeface="Gill Sans MT" panose="020B0502020104020203"/>
                      <a:ea typeface="+mn-ea"/>
                      <a:cs typeface="+mn-cs"/>
                    </a:rPr>
                    <a:t>300,000</a:t>
                  </a:r>
                  <a:r>
                    <a:rPr kumimoji="0" lang="en-US" sz="1400" b="0" i="0" u="none" strike="noStrike" kern="0" cap="none" spc="0" normalizeH="0" baseline="0" noProof="0" dirty="0">
                      <a:ln>
                        <a:noFill/>
                      </a:ln>
                      <a:solidFill>
                        <a:srgbClr val="002854"/>
                      </a:solidFill>
                      <a:effectLst/>
                      <a:uLnTx/>
                      <a:uFillTx/>
                      <a:latin typeface="Gill Sans MT" panose="020B0502020104020203"/>
                      <a:ea typeface="+mn-ea"/>
                      <a:cs typeface="+mn-cs"/>
                    </a:rPr>
                    <a:t> tonnes of carbon saved</a:t>
                  </a:r>
                </a:p>
              </p:txBody>
            </p:sp>
            <p:sp>
              <p:nvSpPr>
                <p:cNvPr id="160" name="TextBox 159">
                  <a:extLst>
                    <a:ext uri="{FF2B5EF4-FFF2-40B4-BE49-F238E27FC236}">
                      <a16:creationId xmlns:a16="http://schemas.microsoft.com/office/drawing/2014/main" id="{BFB3D0CA-CA4F-33CA-AB33-A217C6265F79}"/>
                    </a:ext>
                  </a:extLst>
                </p:cNvPr>
                <p:cNvSpPr txBox="1"/>
                <p:nvPr/>
              </p:nvSpPr>
              <p:spPr>
                <a:xfrm>
                  <a:off x="4653503" y="4024749"/>
                  <a:ext cx="2039076" cy="342077"/>
                </a:xfrm>
                <a:prstGeom prst="rect">
                  <a:avLst/>
                </a:prstGeom>
                <a:noFill/>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002854"/>
                      </a:solidFill>
                      <a:effectLst/>
                      <a:uLnTx/>
                      <a:uFillTx/>
                      <a:latin typeface="Gill Sans MT" panose="020B0502020104020203"/>
                      <a:ea typeface="+mn-ea"/>
                      <a:cs typeface="+mn-cs"/>
                    </a:rPr>
                    <a:t>£17.5m turnover​</a:t>
                  </a:r>
                </a:p>
              </p:txBody>
            </p:sp>
          </p:grpSp>
          <p:sp>
            <p:nvSpPr>
              <p:cNvPr id="150" name="Title 1">
                <a:extLst>
                  <a:ext uri="{FF2B5EF4-FFF2-40B4-BE49-F238E27FC236}">
                    <a16:creationId xmlns:a16="http://schemas.microsoft.com/office/drawing/2014/main" id="{CA6E9B4D-6427-F7D8-7A3D-5A8DF6A4760F}"/>
                  </a:ext>
                </a:extLst>
              </p:cNvPr>
              <p:cNvSpPr txBox="1">
                <a:spLocks/>
              </p:cNvSpPr>
              <p:nvPr/>
            </p:nvSpPr>
            <p:spPr>
              <a:xfrm>
                <a:off x="2917275" y="1326815"/>
                <a:ext cx="2032508" cy="273841"/>
              </a:xfrm>
              <a:prstGeom prst="rect">
                <a:avLst/>
              </a:prstGeom>
            </p:spPr>
            <p:txBody>
              <a:bodyPr vert="horz" lIns="91440" tIns="45720" rIns="91440" bIns="45720" rtlCol="0" anchor="ctr">
                <a:noAutofit/>
              </a:bodyPr>
              <a:lstStyle>
                <a:lvl1pPr algn="l" defTabSz="685800" rtl="0" eaLnBrk="1" latinLnBrk="0" hangingPunct="1">
                  <a:lnSpc>
                    <a:spcPts val="2300"/>
                  </a:lnSpc>
                  <a:spcBef>
                    <a:spcPct val="0"/>
                  </a:spcBef>
                  <a:buNone/>
                  <a:defRPr sz="2000" kern="1200">
                    <a:solidFill>
                      <a:srgbClr val="002855"/>
                    </a:solidFill>
                    <a:latin typeface="+mj-lt"/>
                    <a:ea typeface="+mj-ea"/>
                    <a:cs typeface="+mj-cs"/>
                  </a:defRPr>
                </a:lvl1pPr>
              </a:lstStyle>
              <a:p>
                <a:pPr marL="0" marR="0" lvl="0" indent="0" algn="l" defTabSz="685800" rtl="0" eaLnBrk="1" fontAlgn="auto" latinLnBrk="0" hangingPunct="1">
                  <a:lnSpc>
                    <a:spcPts val="2300"/>
                  </a:lnSpc>
                  <a:spcBef>
                    <a:spcPct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Gill Sans MT"/>
                    <a:ea typeface="+mj-ea"/>
                    <a:cs typeface="+mj-cs"/>
                  </a:rPr>
                  <a:t>Energy</a:t>
                </a:r>
              </a:p>
            </p:txBody>
          </p:sp>
        </p:grpSp>
        <p:sp>
          <p:nvSpPr>
            <p:cNvPr id="148" name="Rectangle 147">
              <a:extLst>
                <a:ext uri="{FF2B5EF4-FFF2-40B4-BE49-F238E27FC236}">
                  <a16:creationId xmlns:a16="http://schemas.microsoft.com/office/drawing/2014/main" id="{CFC869EB-9B53-AE02-16F6-C309B32E2920}"/>
                </a:ext>
              </a:extLst>
            </p:cNvPr>
            <p:cNvSpPr/>
            <p:nvPr/>
          </p:nvSpPr>
          <p:spPr>
            <a:xfrm>
              <a:off x="276816" y="4317463"/>
              <a:ext cx="8564470" cy="211032"/>
            </a:xfrm>
            <a:prstGeom prst="rect">
              <a:avLst/>
            </a:prstGeom>
            <a:solidFill>
              <a:srgbClr val="017CBA"/>
            </a:solidFill>
          </p:spPr>
          <p:txBody>
            <a:bodyPr wrap="square" lIns="68580" tIns="34290" rIns="68580" bIns="34290" anchor="t">
              <a:spAutoFit/>
            </a:bodyPr>
            <a:lstStyle/>
            <a:p>
              <a:pPr marL="0" marR="0" lvl="0" indent="0" algn="ctr" defTabSz="914378" rtl="0" eaLnBrk="1" fontAlgn="auto" latinLnBrk="0" hangingPunct="1">
                <a:lnSpc>
                  <a:spcPct val="100000"/>
                </a:lnSpc>
                <a:spcBef>
                  <a:spcPct val="20000"/>
                </a:spcBef>
                <a:spcAft>
                  <a:spcPct val="0"/>
                </a:spcAft>
                <a:buClr>
                  <a:srgbClr val="040446"/>
                </a:buClr>
                <a:buSzTx/>
                <a:buFontTx/>
                <a:buNone/>
                <a:tabLst/>
                <a:defRPr/>
              </a:pPr>
              <a:r>
                <a:rPr kumimoji="0" lang="en-GB" sz="1400" b="0" i="0" u="none" strike="noStrike" kern="0" cap="none" spc="0" normalizeH="0" baseline="0" noProof="0" dirty="0">
                  <a:ln>
                    <a:noFill/>
                  </a:ln>
                  <a:solidFill>
                    <a:srgbClr val="FFFFFF"/>
                  </a:solidFill>
                  <a:effectLst/>
                  <a:uLnTx/>
                  <a:uFillTx/>
                  <a:latin typeface="Gill Sans MT" panose="020B0502020104020203"/>
                  <a:ea typeface="+mn-ea"/>
                  <a:cs typeface="+mn-cs"/>
                </a:rPr>
                <a:t>IN ADDITION, WE MANAGE OUR INTEGRATED FACILITIES MANAGEMENT (IFM) ACCOUNTS</a:t>
              </a:r>
              <a:endParaRPr kumimoji="0" lang="en-US" sz="1400" b="0" i="0" u="none" strike="noStrike" kern="0" cap="none" spc="0" normalizeH="0" baseline="0" noProof="0" dirty="0">
                <a:ln>
                  <a:noFill/>
                </a:ln>
                <a:solidFill>
                  <a:srgbClr val="FFFFFF"/>
                </a:solidFill>
                <a:effectLst/>
                <a:uLnTx/>
                <a:uFillTx/>
                <a:latin typeface="Arial"/>
                <a:ea typeface="+mn-ea"/>
                <a:cs typeface="Arial"/>
              </a:endParaRPr>
            </a:p>
          </p:txBody>
        </p:sp>
      </p:grpSp>
    </p:spTree>
    <p:extLst>
      <p:ext uri="{BB962C8B-B14F-4D97-AF65-F5344CB8AC3E}">
        <p14:creationId xmlns:p14="http://schemas.microsoft.com/office/powerpoint/2010/main" val="997874795"/>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B182710B-3FB8-BC97-187D-B681A206BD74}"/>
              </a:ext>
            </a:extLst>
          </p:cNvPr>
          <p:cNvPicPr>
            <a:picLocks noChangeAspect="1"/>
          </p:cNvPicPr>
          <p:nvPr/>
        </p:nvPicPr>
        <p:blipFill>
          <a:blip r:embed="rId2"/>
          <a:stretch>
            <a:fillRect/>
          </a:stretch>
        </p:blipFill>
        <p:spPr>
          <a:xfrm>
            <a:off x="3747760" y="80495"/>
            <a:ext cx="4263895" cy="6080160"/>
          </a:xfrm>
          <a:prstGeom prst="rect">
            <a:avLst/>
          </a:prstGeom>
        </p:spPr>
      </p:pic>
      <p:pic>
        <p:nvPicPr>
          <p:cNvPr id="22" name="Picture 21" descr="Logo, company name&#10;&#10;Description automatically generated">
            <a:extLst>
              <a:ext uri="{FF2B5EF4-FFF2-40B4-BE49-F238E27FC236}">
                <a16:creationId xmlns:a16="http://schemas.microsoft.com/office/drawing/2014/main" id="{826728DE-85CD-8332-2176-CC953D2415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37402" y="2323946"/>
            <a:ext cx="2048161" cy="1105054"/>
          </a:xfrm>
          <a:prstGeom prst="rect">
            <a:avLst/>
          </a:prstGeom>
        </p:spPr>
      </p:pic>
    </p:spTree>
    <p:extLst>
      <p:ext uri="{BB962C8B-B14F-4D97-AF65-F5344CB8AC3E}">
        <p14:creationId xmlns:p14="http://schemas.microsoft.com/office/powerpoint/2010/main" val="1243244765"/>
      </p:ext>
    </p:extLst>
  </p:cSld>
  <p:clrMapOvr>
    <a:masterClrMapping/>
  </p:clrMapOvr>
  <p:transition>
    <p:fade/>
  </p:transition>
</p:sld>
</file>

<file path=ppt/tags/tag1.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ISS Classification - Restricted - Internal"/>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itie_MASTER">
  <a:themeElements>
    <a:clrScheme name="MITIE MASTER COLOUR">
      <a:dk1>
        <a:srgbClr val="000000"/>
      </a:dk1>
      <a:lt1>
        <a:srgbClr val="FFFFFF"/>
      </a:lt1>
      <a:dk2>
        <a:srgbClr val="565A5C"/>
      </a:dk2>
      <a:lt2>
        <a:srgbClr val="E0E1DD"/>
      </a:lt2>
      <a:accent1>
        <a:srgbClr val="4F1A6C"/>
      </a:accent1>
      <a:accent2>
        <a:srgbClr val="A90061"/>
      </a:accent2>
      <a:accent3>
        <a:srgbClr val="D71920"/>
      </a:accent3>
      <a:accent4>
        <a:srgbClr val="FB4F14"/>
      </a:accent4>
      <a:accent5>
        <a:srgbClr val="EEAF00"/>
      </a:accent5>
      <a:accent6>
        <a:srgbClr val="75C043"/>
      </a:accent6>
      <a:hlink>
        <a:srgbClr val="8B8D8E"/>
      </a:hlink>
      <a:folHlink>
        <a:srgbClr val="8B8D8E"/>
      </a:folHlink>
    </a:clrScheme>
    <a:fontScheme name="Gill Sans MT">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12700" cap="flat" cmpd="sng" algn="ctr">
          <a:noFill/>
          <a:prstDash val="solid"/>
          <a:round/>
          <a:headEnd type="none" w="med" len="med"/>
          <a:tailEnd type="none" w="med" len="med"/>
        </a:ln>
        <a:effectLst/>
      </a:spPr>
      <a:bodyPr rot="0" spcFirstLastPara="0" vertOverflow="overflow" horzOverflow="overflow" vert="horz" wrap="none" lIns="91440" tIns="45720" rIns="91440" bIns="45720" numCol="1" spcCol="0" rtlCol="0" fromWordArt="0" anchor="t" anchorCtr="0" forceAA="0" compatLnSpc="1">
        <a:prstTxWarp prst="textNoShape">
          <a:avLst/>
        </a:prstTxWarp>
        <a:noAutofit/>
      </a:bodyPr>
      <a:lstStyle>
        <a:defPPr marL="0" marR="0" indent="0" algn="l" defTabSz="914400" rtl="0" eaLnBrk="0" fontAlgn="base" latinLnBrk="0" hangingPunct="0">
          <a:lnSpc>
            <a:spcPct val="85000"/>
          </a:lnSpc>
          <a:spcBef>
            <a:spcPct val="0"/>
          </a:spcBef>
          <a:spcAft>
            <a:spcPts val="1200"/>
          </a:spcAft>
          <a:buClrTx/>
          <a:buSzTx/>
          <a:buFontTx/>
          <a:buNone/>
          <a:tabLst/>
          <a:defRPr kumimoji="0" sz="2000" b="0" i="0" u="none" strike="noStrike" cap="none" normalizeH="0" baseline="0" dirty="0" smtClean="0">
            <a:ln>
              <a:noFill/>
            </a:ln>
            <a:solidFill>
              <a:srgbClr val="5F5F5F"/>
            </a:solidFill>
            <a:effectLst/>
            <a:latin typeface="+mn-lt"/>
          </a:defRPr>
        </a:defPPr>
      </a:lstStyle>
    </a:spDef>
    <a:lnDef>
      <a:spPr bwMode="auto">
        <a:xfrm>
          <a:off x="0" y="0"/>
          <a:ext cx="1" cy="1"/>
        </a:xfrm>
        <a:custGeom>
          <a:avLst/>
          <a:gdLst/>
          <a:ahLst/>
          <a:cxnLst/>
          <a:rect l="0" t="0" r="0" b="0"/>
          <a:pathLst/>
        </a:custGeom>
        <a:noFill/>
        <a:ln w="12700" cap="flat" cmpd="sng" algn="ctr">
          <a:solidFill>
            <a:schemeClr val="hlink"/>
          </a:solid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000" b="0" i="0" u="none" strike="noStrike" cap="none" normalizeH="0" baseline="0" smtClean="0">
            <a:ln>
              <a:noFill/>
            </a:ln>
            <a:solidFill>
              <a:srgbClr val="5F5F5F"/>
            </a:solidFill>
            <a:effectLst/>
            <a:latin typeface="Univers" pitchFamily="34" charset="0"/>
          </a:defRPr>
        </a:defPPr>
      </a:lstStyle>
    </a:lnDef>
    <a:txDef>
      <a:spPr/>
      <a:bodyPr wrap="none" rtlCol="0">
        <a:spAutoFit/>
      </a:bodyPr>
      <a:lstStyle>
        <a:defPPr marL="342900" marR="0" indent="-342900" algn="l" defTabSz="914400" rtl="0" eaLnBrk="1" fontAlgn="base" latinLnBrk="0" hangingPunct="1">
          <a:lnSpc>
            <a:spcPct val="100000"/>
          </a:lnSpc>
          <a:spcBef>
            <a:spcPct val="20000"/>
          </a:spcBef>
          <a:spcAft>
            <a:spcPct val="0"/>
          </a:spcAft>
          <a:buClr>
            <a:schemeClr val="folHlink"/>
          </a:buClr>
          <a:buSzTx/>
          <a:buFont typeface="Wingdings" pitchFamily="2" charset="2"/>
          <a:buChar char=""/>
          <a:tabLst/>
          <a:defRPr kern="0" dirty="0" smtClean="0">
            <a:latin typeface="+mn-lt"/>
          </a:defRPr>
        </a:defPPr>
      </a:lstStyle>
    </a:txDef>
  </a:objectDefaults>
  <a:extraClrSchemeLst>
    <a:extraClrScheme>
      <a:clrScheme name="Defaul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Default 8">
        <a:dk1>
          <a:srgbClr val="5F5F5F"/>
        </a:dk1>
        <a:lt1>
          <a:srgbClr val="FFFFFF"/>
        </a:lt1>
        <a:dk2>
          <a:srgbClr val="0066FF"/>
        </a:dk2>
        <a:lt2>
          <a:srgbClr val="000080"/>
        </a:lt2>
        <a:accent1>
          <a:srgbClr val="EBF031"/>
        </a:accent1>
        <a:accent2>
          <a:srgbClr val="EF9100"/>
        </a:accent2>
        <a:accent3>
          <a:srgbClr val="FFFFFF"/>
        </a:accent3>
        <a:accent4>
          <a:srgbClr val="505050"/>
        </a:accent4>
        <a:accent5>
          <a:srgbClr val="F3F6AD"/>
        </a:accent5>
        <a:accent6>
          <a:srgbClr val="D98300"/>
        </a:accent6>
        <a:hlink>
          <a:srgbClr val="FF0100"/>
        </a:hlink>
        <a:folHlink>
          <a:srgbClr val="8080FF"/>
        </a:folHlink>
      </a:clrScheme>
      <a:clrMap bg1="lt1" tx1="dk1" bg2="lt2" tx2="dk2" accent1="accent1" accent2="accent2" accent3="accent3" accent4="accent4" accent5="accent5" accent6="accent6" hlink="hlink" folHlink="folHlink"/>
    </a:extraClrScheme>
    <a:extraClrScheme>
      <a:clrScheme name="Default 9">
        <a:dk1>
          <a:srgbClr val="5F5F5F"/>
        </a:dk1>
        <a:lt1>
          <a:srgbClr val="FFFFFF"/>
        </a:lt1>
        <a:dk2>
          <a:srgbClr val="8080FF"/>
        </a:dk2>
        <a:lt2>
          <a:srgbClr val="000080"/>
        </a:lt2>
        <a:accent1>
          <a:srgbClr val="00FF00"/>
        </a:accent1>
        <a:accent2>
          <a:srgbClr val="EF9100"/>
        </a:accent2>
        <a:accent3>
          <a:srgbClr val="FFFFFF"/>
        </a:accent3>
        <a:accent4>
          <a:srgbClr val="505050"/>
        </a:accent4>
        <a:accent5>
          <a:srgbClr val="AAFFAA"/>
        </a:accent5>
        <a:accent6>
          <a:srgbClr val="D98300"/>
        </a:accent6>
        <a:hlink>
          <a:srgbClr val="FF0100"/>
        </a:hlink>
        <a:folHlink>
          <a:srgbClr val="FFFF00"/>
        </a:folHlink>
      </a:clrScheme>
      <a:clrMap bg1="lt1" tx1="dk1" bg2="lt2" tx2="dk2" accent1="accent1" accent2="accent2" accent3="accent3" accent4="accent4" accent5="accent5" accent6="accent6" hlink="hlink" folHlink="folHlink"/>
    </a:extraClrScheme>
    <a:extraClrScheme>
      <a:clrScheme name="Default 10">
        <a:dk1>
          <a:srgbClr val="5F5F5F"/>
        </a:dk1>
        <a:lt1>
          <a:srgbClr val="FFFFFF"/>
        </a:lt1>
        <a:dk2>
          <a:srgbClr val="8080FF"/>
        </a:dk2>
        <a:lt2>
          <a:srgbClr val="000080"/>
        </a:lt2>
        <a:accent1>
          <a:srgbClr val="000099"/>
        </a:accent1>
        <a:accent2>
          <a:srgbClr val="00FF00"/>
        </a:accent2>
        <a:accent3>
          <a:srgbClr val="FFFFFF"/>
        </a:accent3>
        <a:accent4>
          <a:srgbClr val="505050"/>
        </a:accent4>
        <a:accent5>
          <a:srgbClr val="AAAACA"/>
        </a:accent5>
        <a:accent6>
          <a:srgbClr val="00E700"/>
        </a:accent6>
        <a:hlink>
          <a:srgbClr val="FF0100"/>
        </a:hlink>
        <a:folHlink>
          <a:srgbClr val="FFFF00"/>
        </a:folHlink>
      </a:clrScheme>
      <a:clrMap bg1="lt1" tx1="dk1" bg2="lt2" tx2="dk2" accent1="accent1" accent2="accent2" accent3="accent3" accent4="accent4" accent5="accent5" accent6="accent6" hlink="hlink" folHlink="folHlink"/>
    </a:extraClrScheme>
    <a:extraClrScheme>
      <a:clrScheme name="Default 11">
        <a:dk1>
          <a:srgbClr val="5F5F5F"/>
        </a:dk1>
        <a:lt1>
          <a:srgbClr val="FFFFFF"/>
        </a:lt1>
        <a:dk2>
          <a:srgbClr val="8080FF"/>
        </a:dk2>
        <a:lt2>
          <a:srgbClr val="000080"/>
        </a:lt2>
        <a:accent1>
          <a:srgbClr val="000099"/>
        </a:accent1>
        <a:accent2>
          <a:srgbClr val="00FF00"/>
        </a:accent2>
        <a:accent3>
          <a:srgbClr val="FFFFFF"/>
        </a:accent3>
        <a:accent4>
          <a:srgbClr val="505050"/>
        </a:accent4>
        <a:accent5>
          <a:srgbClr val="AAAACA"/>
        </a:accent5>
        <a:accent6>
          <a:srgbClr val="00E700"/>
        </a:accent6>
        <a:hlink>
          <a:srgbClr val="FF0100"/>
        </a:hlink>
        <a:folHlink>
          <a:srgbClr val="8080FF"/>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Mitie_MASTER" id="{F6234B61-90C1-F84C-9EA2-0F67F431BA15}" vid="{FA6A0E71-037B-1E45-914B-37505EEFB06C}"/>
    </a:ext>
  </a:extLst>
</a:theme>
</file>

<file path=ppt/theme/theme3.xml><?xml version="1.0" encoding="utf-8"?>
<a:theme xmlns:a="http://schemas.openxmlformats.org/drawingml/2006/main" name="Wide Format 2">
  <a:themeElements>
    <a:clrScheme name="Custom 96">
      <a:dk1>
        <a:srgbClr val="000000"/>
      </a:dk1>
      <a:lt1>
        <a:srgbClr val="FFFFFF"/>
      </a:lt1>
      <a:dk2>
        <a:srgbClr val="565A5C"/>
      </a:dk2>
      <a:lt2>
        <a:srgbClr val="E0E1DD"/>
      </a:lt2>
      <a:accent1>
        <a:srgbClr val="4F1A6C"/>
      </a:accent1>
      <a:accent2>
        <a:srgbClr val="A90061"/>
      </a:accent2>
      <a:accent3>
        <a:srgbClr val="D71920"/>
      </a:accent3>
      <a:accent4>
        <a:srgbClr val="FB4F14"/>
      </a:accent4>
      <a:accent5>
        <a:srgbClr val="EEAF00"/>
      </a:accent5>
      <a:accent6>
        <a:srgbClr val="75C043"/>
      </a:accent6>
      <a:hlink>
        <a:srgbClr val="8B8D8E"/>
      </a:hlink>
      <a:folHlink>
        <a:srgbClr val="8B8D8E"/>
      </a:folHlink>
    </a:clrScheme>
    <a:fontScheme name="Custom 63">
      <a:majorFont>
        <a:latin typeface="Gill Sans MT"/>
        <a:ea typeface=""/>
        <a:cs typeface=""/>
      </a:majorFont>
      <a:minorFont>
        <a:latin typeface="Gill Sans M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12700" cap="flat" cmpd="sng" algn="ctr">
          <a:noFill/>
          <a:prstDash val="solid"/>
          <a:round/>
          <a:headEnd type="none" w="med" len="med"/>
          <a:tailEnd type="none" w="med" len="med"/>
        </a:ln>
        <a:effectLst/>
      </a:spPr>
      <a:bodyPr rot="0" spcFirstLastPara="0" vertOverflow="overflow" horzOverflow="overflow" vert="horz" wrap="none" lIns="91440" tIns="45720" rIns="91440" bIns="45720" numCol="1" spcCol="0" rtlCol="0" fromWordArt="0" anchor="t" anchorCtr="0" forceAA="0" compatLnSpc="1">
        <a:prstTxWarp prst="textNoShape">
          <a:avLst/>
        </a:prstTxWarp>
        <a:noAutofit/>
      </a:bodyPr>
      <a:lstStyle>
        <a:defPPr marL="0" marR="0" indent="0" algn="l" defTabSz="914400" rtl="0" eaLnBrk="0" fontAlgn="base" latinLnBrk="0" hangingPunct="0">
          <a:lnSpc>
            <a:spcPct val="85000"/>
          </a:lnSpc>
          <a:spcBef>
            <a:spcPct val="0"/>
          </a:spcBef>
          <a:spcAft>
            <a:spcPts val="1200"/>
          </a:spcAft>
          <a:buClrTx/>
          <a:buSzTx/>
          <a:buFontTx/>
          <a:buNone/>
          <a:tabLst/>
          <a:defRPr kumimoji="0" sz="2000" b="0" i="0" u="none" strike="noStrike" cap="none" normalizeH="0" baseline="0" dirty="0" smtClean="0">
            <a:ln>
              <a:noFill/>
            </a:ln>
            <a:solidFill>
              <a:srgbClr val="5F5F5F"/>
            </a:solidFill>
            <a:effectLst/>
            <a:latin typeface="+mn-lt"/>
          </a:defRPr>
        </a:defPPr>
      </a:lstStyle>
    </a:spDef>
    <a:lnDef>
      <a:spPr bwMode="auto">
        <a:xfrm>
          <a:off x="0" y="0"/>
          <a:ext cx="1" cy="1"/>
        </a:xfrm>
        <a:custGeom>
          <a:avLst/>
          <a:gdLst/>
          <a:ahLst/>
          <a:cxnLst/>
          <a:rect l="0" t="0" r="0" b="0"/>
          <a:pathLst/>
        </a:custGeom>
        <a:noFill/>
        <a:ln w="12700" cap="flat" cmpd="sng" algn="ctr">
          <a:solidFill>
            <a:schemeClr val="hlink"/>
          </a:solid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000" b="0" i="0" u="none" strike="noStrike" cap="none" normalizeH="0" baseline="0" smtClean="0">
            <a:ln>
              <a:noFill/>
            </a:ln>
            <a:solidFill>
              <a:srgbClr val="5F5F5F"/>
            </a:solidFill>
            <a:effectLst/>
            <a:latin typeface="Univers" pitchFamily="34" charset="0"/>
          </a:defRPr>
        </a:defPPr>
      </a:lstStyle>
    </a:lnDef>
    <a:txDef>
      <a:spPr/>
      <a:bodyPr wrap="none" rtlCol="0">
        <a:spAutoFit/>
      </a:bodyPr>
      <a:lstStyle>
        <a:defPPr marL="342900" marR="0" indent="-342900" algn="l" defTabSz="914400" rtl="0" eaLnBrk="1" fontAlgn="base" latinLnBrk="0" hangingPunct="1">
          <a:lnSpc>
            <a:spcPct val="100000"/>
          </a:lnSpc>
          <a:spcBef>
            <a:spcPct val="20000"/>
          </a:spcBef>
          <a:spcAft>
            <a:spcPct val="0"/>
          </a:spcAft>
          <a:buClr>
            <a:schemeClr val="folHlink"/>
          </a:buClr>
          <a:buSzTx/>
          <a:buFont typeface="Wingdings" pitchFamily="2" charset="2"/>
          <a:buChar char=""/>
          <a:tabLst/>
          <a:defRPr kern="0" dirty="0" smtClean="0">
            <a:latin typeface="+mn-lt"/>
          </a:defRPr>
        </a:defPPr>
      </a:lstStyle>
    </a:txDef>
  </a:objectDefaults>
  <a:extraClrSchemeLst>
    <a:extraClrScheme>
      <a:clrScheme name="Defaul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Default 8">
        <a:dk1>
          <a:srgbClr val="5F5F5F"/>
        </a:dk1>
        <a:lt1>
          <a:srgbClr val="FFFFFF"/>
        </a:lt1>
        <a:dk2>
          <a:srgbClr val="0066FF"/>
        </a:dk2>
        <a:lt2>
          <a:srgbClr val="000080"/>
        </a:lt2>
        <a:accent1>
          <a:srgbClr val="EBF031"/>
        </a:accent1>
        <a:accent2>
          <a:srgbClr val="EF9100"/>
        </a:accent2>
        <a:accent3>
          <a:srgbClr val="FFFFFF"/>
        </a:accent3>
        <a:accent4>
          <a:srgbClr val="505050"/>
        </a:accent4>
        <a:accent5>
          <a:srgbClr val="F3F6AD"/>
        </a:accent5>
        <a:accent6>
          <a:srgbClr val="D98300"/>
        </a:accent6>
        <a:hlink>
          <a:srgbClr val="FF0100"/>
        </a:hlink>
        <a:folHlink>
          <a:srgbClr val="8080FF"/>
        </a:folHlink>
      </a:clrScheme>
      <a:clrMap bg1="lt1" tx1="dk1" bg2="lt2" tx2="dk2" accent1="accent1" accent2="accent2" accent3="accent3" accent4="accent4" accent5="accent5" accent6="accent6" hlink="hlink" folHlink="folHlink"/>
    </a:extraClrScheme>
    <a:extraClrScheme>
      <a:clrScheme name="Default 9">
        <a:dk1>
          <a:srgbClr val="5F5F5F"/>
        </a:dk1>
        <a:lt1>
          <a:srgbClr val="FFFFFF"/>
        </a:lt1>
        <a:dk2>
          <a:srgbClr val="8080FF"/>
        </a:dk2>
        <a:lt2>
          <a:srgbClr val="000080"/>
        </a:lt2>
        <a:accent1>
          <a:srgbClr val="00FF00"/>
        </a:accent1>
        <a:accent2>
          <a:srgbClr val="EF9100"/>
        </a:accent2>
        <a:accent3>
          <a:srgbClr val="FFFFFF"/>
        </a:accent3>
        <a:accent4>
          <a:srgbClr val="505050"/>
        </a:accent4>
        <a:accent5>
          <a:srgbClr val="AAFFAA"/>
        </a:accent5>
        <a:accent6>
          <a:srgbClr val="D98300"/>
        </a:accent6>
        <a:hlink>
          <a:srgbClr val="FF0100"/>
        </a:hlink>
        <a:folHlink>
          <a:srgbClr val="FFFF00"/>
        </a:folHlink>
      </a:clrScheme>
      <a:clrMap bg1="lt1" tx1="dk1" bg2="lt2" tx2="dk2" accent1="accent1" accent2="accent2" accent3="accent3" accent4="accent4" accent5="accent5" accent6="accent6" hlink="hlink" folHlink="folHlink"/>
    </a:extraClrScheme>
    <a:extraClrScheme>
      <a:clrScheme name="Default 10">
        <a:dk1>
          <a:srgbClr val="5F5F5F"/>
        </a:dk1>
        <a:lt1>
          <a:srgbClr val="FFFFFF"/>
        </a:lt1>
        <a:dk2>
          <a:srgbClr val="8080FF"/>
        </a:dk2>
        <a:lt2>
          <a:srgbClr val="000080"/>
        </a:lt2>
        <a:accent1>
          <a:srgbClr val="000099"/>
        </a:accent1>
        <a:accent2>
          <a:srgbClr val="00FF00"/>
        </a:accent2>
        <a:accent3>
          <a:srgbClr val="FFFFFF"/>
        </a:accent3>
        <a:accent4>
          <a:srgbClr val="505050"/>
        </a:accent4>
        <a:accent5>
          <a:srgbClr val="AAAACA"/>
        </a:accent5>
        <a:accent6>
          <a:srgbClr val="00E700"/>
        </a:accent6>
        <a:hlink>
          <a:srgbClr val="FF0100"/>
        </a:hlink>
        <a:folHlink>
          <a:srgbClr val="FFFF00"/>
        </a:folHlink>
      </a:clrScheme>
      <a:clrMap bg1="lt1" tx1="dk1" bg2="lt2" tx2="dk2" accent1="accent1" accent2="accent2" accent3="accent3" accent4="accent4" accent5="accent5" accent6="accent6" hlink="hlink" folHlink="folHlink"/>
    </a:extraClrScheme>
    <a:extraClrScheme>
      <a:clrScheme name="Default 11">
        <a:dk1>
          <a:srgbClr val="5F5F5F"/>
        </a:dk1>
        <a:lt1>
          <a:srgbClr val="FFFFFF"/>
        </a:lt1>
        <a:dk2>
          <a:srgbClr val="8080FF"/>
        </a:dk2>
        <a:lt2>
          <a:srgbClr val="000080"/>
        </a:lt2>
        <a:accent1>
          <a:srgbClr val="000099"/>
        </a:accent1>
        <a:accent2>
          <a:srgbClr val="00FF00"/>
        </a:accent2>
        <a:accent3>
          <a:srgbClr val="FFFFFF"/>
        </a:accent3>
        <a:accent4>
          <a:srgbClr val="505050"/>
        </a:accent4>
        <a:accent5>
          <a:srgbClr val="AAAACA"/>
        </a:accent5>
        <a:accent6>
          <a:srgbClr val="00E700"/>
        </a:accent6>
        <a:hlink>
          <a:srgbClr val="FF0100"/>
        </a:hlink>
        <a:folHlink>
          <a:srgbClr val="8080FF"/>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1B9039C35C3FB34AABA19C85B57FAC7A" ma:contentTypeVersion="14" ma:contentTypeDescription="Create a new document." ma:contentTypeScope="" ma:versionID="66dc881630787514ffb7fb5cb1c1fe18">
  <xsd:schema xmlns:xsd="http://www.w3.org/2001/XMLSchema" xmlns:xs="http://www.w3.org/2001/XMLSchema" xmlns:p="http://schemas.microsoft.com/office/2006/metadata/properties" xmlns:ns3="f2ab4b66-38a4-4d53-8ce1-71b15a53e341" xmlns:ns4="49d72773-e0b9-473b-b1a1-d5f1f42a5ece" targetNamespace="http://schemas.microsoft.com/office/2006/metadata/properties" ma:root="true" ma:fieldsID="be4ea50418155b6497c35e93f3373627" ns3:_="" ns4:_="">
    <xsd:import namespace="f2ab4b66-38a4-4d53-8ce1-71b15a53e341"/>
    <xsd:import namespace="49d72773-e0b9-473b-b1a1-d5f1f42a5ece"/>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4:SharedWithUsers" minOccurs="0"/>
                <xsd:element ref="ns4:SharedWithDetails" minOccurs="0"/>
                <xsd:element ref="ns4:SharingHintHash" minOccurs="0"/>
                <xsd:element ref="ns3:MediaServiceAutoTags" minOccurs="0"/>
                <xsd:element ref="ns3:MediaServiceGenerationTime" minOccurs="0"/>
                <xsd:element ref="ns3:MediaServiceEventHashCode" minOccurs="0"/>
                <xsd:element ref="ns3:MediaServiceDateTaken" minOccurs="0"/>
                <xsd:element ref="ns3:MediaServiceLocation" minOccurs="0"/>
                <xsd:element ref="ns3:MediaServiceOCR"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2ab4b66-38a4-4d53-8ce1-71b15a53e34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LengthInSeconds" ma:index="21"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49d72773-e0b9-473b-b1a1-d5f1f42a5ece"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927BBE94-5738-4248-A40A-F1AFFB3F0AD7}">
  <ds:schemaRefs>
    <ds:schemaRef ds:uri="http://schemas.microsoft.com/sharepoint/v3/contenttype/forms"/>
  </ds:schemaRefs>
</ds:datastoreItem>
</file>

<file path=customXml/itemProps2.xml><?xml version="1.0" encoding="utf-8"?>
<ds:datastoreItem xmlns:ds="http://schemas.openxmlformats.org/officeDocument/2006/customXml" ds:itemID="{73B49F67-5E45-44C2-8F85-18759514F92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2ab4b66-38a4-4d53-8ce1-71b15a53e341"/>
    <ds:schemaRef ds:uri="49d72773-e0b9-473b-b1a1-d5f1f42a5ec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EC98471-9979-47A6-A79D-0473FE87C79A}">
  <ds:schemaRefs>
    <ds:schemaRef ds:uri="http://schemas.microsoft.com/office/2006/documentManagement/types"/>
    <ds:schemaRef ds:uri="http://schemas.microsoft.com/office/infopath/2007/PartnerControls"/>
    <ds:schemaRef ds:uri="http://purl.org/dc/elements/1.1/"/>
    <ds:schemaRef ds:uri="http://schemas.microsoft.com/office/2006/metadata/properties"/>
    <ds:schemaRef ds:uri="f2ab4b66-38a4-4d53-8ce1-71b15a53e341"/>
    <ds:schemaRef ds:uri="http://purl.org/dc/terms/"/>
    <ds:schemaRef ds:uri="http://schemas.openxmlformats.org/package/2006/metadata/core-properties"/>
    <ds:schemaRef ds:uri="49d72773-e0b9-473b-b1a1-d5f1f42a5ece"/>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659</TotalTime>
  <Words>802</Words>
  <Application>Microsoft Office PowerPoint</Application>
  <PresentationFormat>Widescreen</PresentationFormat>
  <Paragraphs>119</Paragraphs>
  <Slides>12</Slides>
  <Notes>1</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12</vt:i4>
      </vt:variant>
    </vt:vector>
  </HeadingPairs>
  <TitlesOfParts>
    <vt:vector size="21" baseType="lpstr">
      <vt:lpstr>Arial</vt:lpstr>
      <vt:lpstr>Calibri</vt:lpstr>
      <vt:lpstr>Calibri Light</vt:lpstr>
      <vt:lpstr>Gill Sans MT</vt:lpstr>
      <vt:lpstr>Symbol</vt:lpstr>
      <vt:lpstr>Univers</vt:lpstr>
      <vt:lpstr>Office Theme</vt:lpstr>
      <vt:lpstr>Mitie_MASTER</vt:lpstr>
      <vt:lpstr>Wide Format 2</vt:lpstr>
      <vt:lpstr>PowerPoint Presentation</vt:lpstr>
      <vt:lpstr>Magnox Contract – FM Supply Chain</vt:lpstr>
      <vt:lpstr>PowerPoint Presentation</vt:lpstr>
      <vt:lpstr>Magnox Contract – FM Supply Chain</vt:lpstr>
      <vt:lpstr>Magnox Contract – FM Supply Chain</vt:lpstr>
      <vt:lpstr>Magnox Contract – FM Supply Chain</vt:lpstr>
      <vt:lpstr>Magnox Contract – FM Supply Chain</vt:lpstr>
      <vt:lpstr>Magnox Contract – FM Supply Chain</vt:lpstr>
      <vt:lpstr>PowerPoint Presentation</vt:lpstr>
      <vt:lpstr>Magnox Contract – FM Supply Chain</vt:lpstr>
      <vt:lpstr>Magnox Contract – FM Supply Chain</vt:lpstr>
      <vt:lpstr>Magnox Contract – FM Supply Chain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Gary Regan</dc:creator>
  <cp:lastModifiedBy>Gary Regan</cp:lastModifiedBy>
  <cp:revision>3</cp:revision>
  <dcterms:created xsi:type="dcterms:W3CDTF">2022-09-27T07:51:21Z</dcterms:created>
  <dcterms:modified xsi:type="dcterms:W3CDTF">2022-11-23T09:23:54Z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0x0101001B9039C35C3FB34AABA19C85B57FAC7A</vt:lpwstr>
  </property>
</Properties>
</file>