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5"/>
  </p:sldMasterIdLst>
  <p:notesMasterIdLst>
    <p:notesMasterId r:id="rId14"/>
  </p:notesMasterIdLst>
  <p:sldIdLst>
    <p:sldId id="282" r:id="rId6"/>
    <p:sldId id="283" r:id="rId7"/>
    <p:sldId id="276" r:id="rId8"/>
    <p:sldId id="287" r:id="rId9"/>
    <p:sldId id="288" r:id="rId10"/>
    <p:sldId id="281" r:id="rId11"/>
    <p:sldId id="284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3D12B80-267D-8306-8147-30DEEEA7FF5E}" name="Ralph, Sam" initials="RS" userId="S::Sam.Ralph@defra.gov.uk::fde4aa97-ddd0-4eb3-890d-2b278c1ff265" providerId="AD"/>
  <p188:author id="{0DEB30F6-CF20-71CE-8470-6106D3594B4A}" name="Murfin, Bella" initials="MB" userId="S::isabella.murfin@defra.gov.uk::8c845f92-6f9c-46bb-a7a5-45485a68be7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lph, Sam" initials="RS" lastIdx="1" clrIdx="0">
    <p:extLst>
      <p:ext uri="{19B8F6BF-5375-455C-9EA6-DF929625EA0E}">
        <p15:presenceInfo xmlns:p15="http://schemas.microsoft.com/office/powerpoint/2012/main" userId="S::Sam.Ralph@defra.gov.uk::fde4aa97-ddd0-4eb3-890d-2b278c1ff2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1F59DE-0E7B-485D-91DE-3E135C09D1EA}" v="46" dt="2021-12-13T09:26:04.2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32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lph, Sam" userId="fde4aa97-ddd0-4eb3-890d-2b278c1ff265" providerId="ADAL" clId="{2B1F59DE-0E7B-485D-91DE-3E135C09D1EA}"/>
    <pc:docChg chg="undo custSel addSld delSld modSld sldOrd">
      <pc:chgData name="Ralph, Sam" userId="fde4aa97-ddd0-4eb3-890d-2b278c1ff265" providerId="ADAL" clId="{2B1F59DE-0E7B-485D-91DE-3E135C09D1EA}" dt="2021-12-14T12:51:19.175" v="2361" actId="113"/>
      <pc:docMkLst>
        <pc:docMk/>
      </pc:docMkLst>
      <pc:sldChg chg="modSp del mod">
        <pc:chgData name="Ralph, Sam" userId="fde4aa97-ddd0-4eb3-890d-2b278c1ff265" providerId="ADAL" clId="{2B1F59DE-0E7B-485D-91DE-3E135C09D1EA}" dt="2021-12-08T13:58:19.996" v="55" actId="47"/>
        <pc:sldMkLst>
          <pc:docMk/>
          <pc:sldMk cId="2134137674" sldId="275"/>
        </pc:sldMkLst>
        <pc:spChg chg="mod">
          <ac:chgData name="Ralph, Sam" userId="fde4aa97-ddd0-4eb3-890d-2b278c1ff265" providerId="ADAL" clId="{2B1F59DE-0E7B-485D-91DE-3E135C09D1EA}" dt="2021-12-08T13:58:13.266" v="49" actId="21"/>
          <ac:spMkLst>
            <pc:docMk/>
            <pc:sldMk cId="2134137674" sldId="275"/>
            <ac:spMk id="2" creationId="{4347FCEA-B8DF-4E36-A756-8285055B5916}"/>
          </ac:spMkLst>
        </pc:spChg>
        <pc:spChg chg="mod">
          <ac:chgData name="Ralph, Sam" userId="fde4aa97-ddd0-4eb3-890d-2b278c1ff265" providerId="ADAL" clId="{2B1F59DE-0E7B-485D-91DE-3E135C09D1EA}" dt="2021-12-08T13:58:16.216" v="51" actId="21"/>
          <ac:spMkLst>
            <pc:docMk/>
            <pc:sldMk cId="2134137674" sldId="275"/>
            <ac:spMk id="3" creationId="{989D7B0D-6A7E-443F-AD51-3E358BCE0410}"/>
          </ac:spMkLst>
        </pc:spChg>
      </pc:sldChg>
      <pc:sldChg chg="modSp mod">
        <pc:chgData name="Ralph, Sam" userId="fde4aa97-ddd0-4eb3-890d-2b278c1ff265" providerId="ADAL" clId="{2B1F59DE-0E7B-485D-91DE-3E135C09D1EA}" dt="2021-12-13T14:10:16.611" v="1413" actId="20577"/>
        <pc:sldMkLst>
          <pc:docMk/>
          <pc:sldMk cId="4000012799" sldId="276"/>
        </pc:sldMkLst>
        <pc:spChg chg="mod">
          <ac:chgData name="Ralph, Sam" userId="fde4aa97-ddd0-4eb3-890d-2b278c1ff265" providerId="ADAL" clId="{2B1F59DE-0E7B-485D-91DE-3E135C09D1EA}" dt="2021-12-08T15:22:40.264" v="647" actId="1076"/>
          <ac:spMkLst>
            <pc:docMk/>
            <pc:sldMk cId="4000012799" sldId="276"/>
            <ac:spMk id="2" creationId="{20898E1F-1F8D-48D0-9FD4-BEAA8E83E3AB}"/>
          </ac:spMkLst>
        </pc:spChg>
        <pc:spChg chg="mod">
          <ac:chgData name="Ralph, Sam" userId="fde4aa97-ddd0-4eb3-890d-2b278c1ff265" providerId="ADAL" clId="{2B1F59DE-0E7B-485D-91DE-3E135C09D1EA}" dt="2021-12-13T14:10:16.611" v="1413" actId="20577"/>
          <ac:spMkLst>
            <pc:docMk/>
            <pc:sldMk cId="4000012799" sldId="276"/>
            <ac:spMk id="7" creationId="{D8B81506-5619-4B87-A8A5-3C54329C3549}"/>
          </ac:spMkLst>
        </pc:spChg>
      </pc:sldChg>
      <pc:sldChg chg="del">
        <pc:chgData name="Ralph, Sam" userId="fde4aa97-ddd0-4eb3-890d-2b278c1ff265" providerId="ADAL" clId="{2B1F59DE-0E7B-485D-91DE-3E135C09D1EA}" dt="2021-12-08T14:03:17.652" v="245" actId="47"/>
        <pc:sldMkLst>
          <pc:docMk/>
          <pc:sldMk cId="2014106050" sldId="277"/>
        </pc:sldMkLst>
      </pc:sldChg>
      <pc:sldChg chg="del">
        <pc:chgData name="Ralph, Sam" userId="fde4aa97-ddd0-4eb3-890d-2b278c1ff265" providerId="ADAL" clId="{2B1F59DE-0E7B-485D-91DE-3E135C09D1EA}" dt="2021-12-08T14:03:26.122" v="246" actId="47"/>
        <pc:sldMkLst>
          <pc:docMk/>
          <pc:sldMk cId="2892781219" sldId="278"/>
        </pc:sldMkLst>
      </pc:sldChg>
      <pc:sldChg chg="modSp del mod">
        <pc:chgData name="Ralph, Sam" userId="fde4aa97-ddd0-4eb3-890d-2b278c1ff265" providerId="ADAL" clId="{2B1F59DE-0E7B-485D-91DE-3E135C09D1EA}" dt="2021-12-08T14:03:16.128" v="244" actId="47"/>
        <pc:sldMkLst>
          <pc:docMk/>
          <pc:sldMk cId="3777194374" sldId="279"/>
        </pc:sldMkLst>
        <pc:spChg chg="mod">
          <ac:chgData name="Ralph, Sam" userId="fde4aa97-ddd0-4eb3-890d-2b278c1ff265" providerId="ADAL" clId="{2B1F59DE-0E7B-485D-91DE-3E135C09D1EA}" dt="2021-12-08T14:03:08.987" v="242" actId="1076"/>
          <ac:spMkLst>
            <pc:docMk/>
            <pc:sldMk cId="3777194374" sldId="279"/>
            <ac:spMk id="2" creationId="{AC1DB625-937F-43FD-B192-C53216406A45}"/>
          </ac:spMkLst>
        </pc:spChg>
        <pc:spChg chg="mod">
          <ac:chgData name="Ralph, Sam" userId="fde4aa97-ddd0-4eb3-890d-2b278c1ff265" providerId="ADAL" clId="{2B1F59DE-0E7B-485D-91DE-3E135C09D1EA}" dt="2021-12-08T14:03:10.822" v="243" actId="1076"/>
          <ac:spMkLst>
            <pc:docMk/>
            <pc:sldMk cId="3777194374" sldId="279"/>
            <ac:spMk id="3" creationId="{5C360368-C1CB-4683-A9A3-A77C77F35E5F}"/>
          </ac:spMkLst>
        </pc:spChg>
      </pc:sldChg>
      <pc:sldChg chg="modSp mod">
        <pc:chgData name="Ralph, Sam" userId="fde4aa97-ddd0-4eb3-890d-2b278c1ff265" providerId="ADAL" clId="{2B1F59DE-0E7B-485D-91DE-3E135C09D1EA}" dt="2021-12-13T16:13:40.285" v="1646" actId="313"/>
        <pc:sldMkLst>
          <pc:docMk/>
          <pc:sldMk cId="3622940636" sldId="281"/>
        </pc:sldMkLst>
        <pc:spChg chg="mod">
          <ac:chgData name="Ralph, Sam" userId="fde4aa97-ddd0-4eb3-890d-2b278c1ff265" providerId="ADAL" clId="{2B1F59DE-0E7B-485D-91DE-3E135C09D1EA}" dt="2021-12-13T16:13:40.285" v="1646" actId="313"/>
          <ac:spMkLst>
            <pc:docMk/>
            <pc:sldMk cId="3622940636" sldId="281"/>
            <ac:spMk id="3" creationId="{E178CFA7-ADEC-46ED-B471-5178EB7780D4}"/>
          </ac:spMkLst>
        </pc:spChg>
      </pc:sldChg>
      <pc:sldChg chg="modSp new mod ord">
        <pc:chgData name="Ralph, Sam" userId="fde4aa97-ddd0-4eb3-890d-2b278c1ff265" providerId="ADAL" clId="{2B1F59DE-0E7B-485D-91DE-3E135C09D1EA}" dt="2021-12-08T13:58:31.052" v="57" actId="1076"/>
        <pc:sldMkLst>
          <pc:docMk/>
          <pc:sldMk cId="1798565023" sldId="282"/>
        </pc:sldMkLst>
        <pc:spChg chg="mod">
          <ac:chgData name="Ralph, Sam" userId="fde4aa97-ddd0-4eb3-890d-2b278c1ff265" providerId="ADAL" clId="{2B1F59DE-0E7B-485D-91DE-3E135C09D1EA}" dt="2021-12-08T13:58:31.052" v="57" actId="1076"/>
          <ac:spMkLst>
            <pc:docMk/>
            <pc:sldMk cId="1798565023" sldId="282"/>
            <ac:spMk id="2" creationId="{4633DD53-7930-4693-8E80-2C35100A2880}"/>
          </ac:spMkLst>
        </pc:spChg>
        <pc:spChg chg="mod">
          <ac:chgData name="Ralph, Sam" userId="fde4aa97-ddd0-4eb3-890d-2b278c1ff265" providerId="ADAL" clId="{2B1F59DE-0E7B-485D-91DE-3E135C09D1EA}" dt="2021-12-08T13:58:31.052" v="57" actId="1076"/>
          <ac:spMkLst>
            <pc:docMk/>
            <pc:sldMk cId="1798565023" sldId="282"/>
            <ac:spMk id="3" creationId="{A6EC4C54-3726-4BC0-9A51-ED34601E7348}"/>
          </ac:spMkLst>
        </pc:spChg>
      </pc:sldChg>
      <pc:sldChg chg="new del">
        <pc:chgData name="Ralph, Sam" userId="fde4aa97-ddd0-4eb3-890d-2b278c1ff265" providerId="ADAL" clId="{2B1F59DE-0E7B-485D-91DE-3E135C09D1EA}" dt="2021-12-08T13:58:02.760" v="47" actId="47"/>
        <pc:sldMkLst>
          <pc:docMk/>
          <pc:sldMk cId="3860208633" sldId="282"/>
        </pc:sldMkLst>
      </pc:sldChg>
      <pc:sldChg chg="modSp new mod ord">
        <pc:chgData name="Ralph, Sam" userId="fde4aa97-ddd0-4eb3-890d-2b278c1ff265" providerId="ADAL" clId="{2B1F59DE-0E7B-485D-91DE-3E135C09D1EA}" dt="2021-12-14T08:52:19.744" v="1752"/>
        <pc:sldMkLst>
          <pc:docMk/>
          <pc:sldMk cId="1552273226" sldId="283"/>
        </pc:sldMkLst>
        <pc:spChg chg="mod">
          <ac:chgData name="Ralph, Sam" userId="fde4aa97-ddd0-4eb3-890d-2b278c1ff265" providerId="ADAL" clId="{2B1F59DE-0E7B-485D-91DE-3E135C09D1EA}" dt="2021-12-08T14:09:24.892" v="260" actId="20577"/>
          <ac:spMkLst>
            <pc:docMk/>
            <pc:sldMk cId="1552273226" sldId="283"/>
            <ac:spMk id="2" creationId="{2D5E1BFA-5B30-4BBC-96F0-711C2E219929}"/>
          </ac:spMkLst>
        </pc:spChg>
        <pc:spChg chg="mod">
          <ac:chgData name="Ralph, Sam" userId="fde4aa97-ddd0-4eb3-890d-2b278c1ff265" providerId="ADAL" clId="{2B1F59DE-0E7B-485D-91DE-3E135C09D1EA}" dt="2021-12-14T08:52:19.744" v="1752"/>
          <ac:spMkLst>
            <pc:docMk/>
            <pc:sldMk cId="1552273226" sldId="283"/>
            <ac:spMk id="3" creationId="{D03A724A-9C3D-4D3A-9A44-2D589C821F96}"/>
          </ac:spMkLst>
        </pc:spChg>
      </pc:sldChg>
      <pc:sldChg chg="addSp delSp modSp new mod">
        <pc:chgData name="Ralph, Sam" userId="fde4aa97-ddd0-4eb3-890d-2b278c1ff265" providerId="ADAL" clId="{2B1F59DE-0E7B-485D-91DE-3E135C09D1EA}" dt="2021-12-08T14:18:44.894" v="435" actId="14100"/>
        <pc:sldMkLst>
          <pc:docMk/>
          <pc:sldMk cId="1263693497" sldId="284"/>
        </pc:sldMkLst>
        <pc:spChg chg="mod">
          <ac:chgData name="Ralph, Sam" userId="fde4aa97-ddd0-4eb3-890d-2b278c1ff265" providerId="ADAL" clId="{2B1F59DE-0E7B-485D-91DE-3E135C09D1EA}" dt="2021-12-08T14:12:56.127" v="310" actId="20577"/>
          <ac:spMkLst>
            <pc:docMk/>
            <pc:sldMk cId="1263693497" sldId="284"/>
            <ac:spMk id="2" creationId="{43E09AE3-576F-463F-8F5D-C480B82215A3}"/>
          </ac:spMkLst>
        </pc:spChg>
        <pc:spChg chg="del">
          <ac:chgData name="Ralph, Sam" userId="fde4aa97-ddd0-4eb3-890d-2b278c1ff265" providerId="ADAL" clId="{2B1F59DE-0E7B-485D-91DE-3E135C09D1EA}" dt="2021-12-08T14:12:58.178" v="311"/>
          <ac:spMkLst>
            <pc:docMk/>
            <pc:sldMk cId="1263693497" sldId="284"/>
            <ac:spMk id="3" creationId="{1ED5D33B-7A10-44AC-9D8A-1A51AA54C693}"/>
          </ac:spMkLst>
        </pc:spChg>
        <pc:picChg chg="add mod">
          <ac:chgData name="Ralph, Sam" userId="fde4aa97-ddd0-4eb3-890d-2b278c1ff265" providerId="ADAL" clId="{2B1F59DE-0E7B-485D-91DE-3E135C09D1EA}" dt="2021-12-08T14:18:44.894" v="435" actId="14100"/>
          <ac:picMkLst>
            <pc:docMk/>
            <pc:sldMk cId="1263693497" sldId="284"/>
            <ac:picMk id="6" creationId="{3EF831B5-06B3-4C68-9B57-F8B518C7FAD8}"/>
          </ac:picMkLst>
        </pc:picChg>
      </pc:sldChg>
      <pc:sldChg chg="addSp delSp modSp new mod">
        <pc:chgData name="Ralph, Sam" userId="fde4aa97-ddd0-4eb3-890d-2b278c1ff265" providerId="ADAL" clId="{2B1F59DE-0E7B-485D-91DE-3E135C09D1EA}" dt="2021-12-08T14:17:08.901" v="434" actId="14100"/>
        <pc:sldMkLst>
          <pc:docMk/>
          <pc:sldMk cId="1804733016" sldId="285"/>
        </pc:sldMkLst>
        <pc:spChg chg="del">
          <ac:chgData name="Ralph, Sam" userId="fde4aa97-ddd0-4eb3-890d-2b278c1ff265" providerId="ADAL" clId="{2B1F59DE-0E7B-485D-91DE-3E135C09D1EA}" dt="2021-12-08T14:13:16.322" v="317" actId="478"/>
          <ac:spMkLst>
            <pc:docMk/>
            <pc:sldMk cId="1804733016" sldId="285"/>
            <ac:spMk id="2" creationId="{9575C48D-3E82-4E62-98E7-FE758B891A48}"/>
          </ac:spMkLst>
        </pc:spChg>
        <pc:spChg chg="del">
          <ac:chgData name="Ralph, Sam" userId="fde4aa97-ddd0-4eb3-890d-2b278c1ff265" providerId="ADAL" clId="{2B1F59DE-0E7B-485D-91DE-3E135C09D1EA}" dt="2021-12-08T14:13:13.778" v="316"/>
          <ac:spMkLst>
            <pc:docMk/>
            <pc:sldMk cId="1804733016" sldId="285"/>
            <ac:spMk id="3" creationId="{674CF9A5-37F4-4CAA-8952-5140B5BF6B37}"/>
          </ac:spMkLst>
        </pc:spChg>
        <pc:spChg chg="add mod">
          <ac:chgData name="Ralph, Sam" userId="fde4aa97-ddd0-4eb3-890d-2b278c1ff265" providerId="ADAL" clId="{2B1F59DE-0E7B-485D-91DE-3E135C09D1EA}" dt="2021-12-08T14:14:05.287" v="358" actId="207"/>
          <ac:spMkLst>
            <pc:docMk/>
            <pc:sldMk cId="1804733016" sldId="285"/>
            <ac:spMk id="7" creationId="{72179FCF-70E9-4B9C-ACD4-78169FED0751}"/>
          </ac:spMkLst>
        </pc:spChg>
        <pc:picChg chg="add mod">
          <ac:chgData name="Ralph, Sam" userId="fde4aa97-ddd0-4eb3-890d-2b278c1ff265" providerId="ADAL" clId="{2B1F59DE-0E7B-485D-91DE-3E135C09D1EA}" dt="2021-12-08T14:17:08.901" v="434" actId="14100"/>
          <ac:picMkLst>
            <pc:docMk/>
            <pc:sldMk cId="1804733016" sldId="285"/>
            <ac:picMk id="6" creationId="{BD351E42-400A-45A1-B49F-4CBEE1B5F839}"/>
          </ac:picMkLst>
        </pc:picChg>
      </pc:sldChg>
      <pc:sldChg chg="new del">
        <pc:chgData name="Ralph, Sam" userId="fde4aa97-ddd0-4eb3-890d-2b278c1ff265" providerId="ADAL" clId="{2B1F59DE-0E7B-485D-91DE-3E135C09D1EA}" dt="2021-12-09T11:08:06.444" v="844" actId="680"/>
        <pc:sldMkLst>
          <pc:docMk/>
          <pc:sldMk cId="1490577871" sldId="286"/>
        </pc:sldMkLst>
      </pc:sldChg>
      <pc:sldChg chg="addSp delSp modSp new add del mod addCm delCm">
        <pc:chgData name="Ralph, Sam" userId="fde4aa97-ddd0-4eb3-890d-2b278c1ff265" providerId="ADAL" clId="{2B1F59DE-0E7B-485D-91DE-3E135C09D1EA}" dt="2021-12-13T14:12:21.081" v="1427" actId="47"/>
        <pc:sldMkLst>
          <pc:docMk/>
          <pc:sldMk cId="1921048279" sldId="286"/>
        </pc:sldMkLst>
        <pc:spChg chg="mod">
          <ac:chgData name="Ralph, Sam" userId="fde4aa97-ddd0-4eb3-890d-2b278c1ff265" providerId="ADAL" clId="{2B1F59DE-0E7B-485D-91DE-3E135C09D1EA}" dt="2021-12-09T11:08:12.929" v="859" actId="20577"/>
          <ac:spMkLst>
            <pc:docMk/>
            <pc:sldMk cId="1921048279" sldId="286"/>
            <ac:spMk id="2" creationId="{8B78310C-078E-4310-84E7-9A76D2F8DB05}"/>
          </ac:spMkLst>
        </pc:spChg>
        <pc:spChg chg="mod">
          <ac:chgData name="Ralph, Sam" userId="fde4aa97-ddd0-4eb3-890d-2b278c1ff265" providerId="ADAL" clId="{2B1F59DE-0E7B-485D-91DE-3E135C09D1EA}" dt="2021-12-13T14:12:06.940" v="1420" actId="21"/>
          <ac:spMkLst>
            <pc:docMk/>
            <pc:sldMk cId="1921048279" sldId="286"/>
            <ac:spMk id="3" creationId="{7C46CC83-BE52-446C-B105-F0015123D6B3}"/>
          </ac:spMkLst>
        </pc:spChg>
        <pc:spChg chg="add mod">
          <ac:chgData name="Ralph, Sam" userId="fde4aa97-ddd0-4eb3-890d-2b278c1ff265" providerId="ADAL" clId="{2B1F59DE-0E7B-485D-91DE-3E135C09D1EA}" dt="2021-12-09T11:08:55.009" v="873" actId="1076"/>
          <ac:spMkLst>
            <pc:docMk/>
            <pc:sldMk cId="1921048279" sldId="286"/>
            <ac:spMk id="6" creationId="{B2AA85A6-D6A6-42EC-8ABA-F20BC35303EE}"/>
          </ac:spMkLst>
        </pc:spChg>
        <pc:spChg chg="add del mod">
          <ac:chgData name="Ralph, Sam" userId="fde4aa97-ddd0-4eb3-890d-2b278c1ff265" providerId="ADAL" clId="{2B1F59DE-0E7B-485D-91DE-3E135C09D1EA}" dt="2021-12-09T11:09:43.096" v="888"/>
          <ac:spMkLst>
            <pc:docMk/>
            <pc:sldMk cId="1921048279" sldId="286"/>
            <ac:spMk id="9" creationId="{ADD3B604-22CA-416A-B187-66378BFC4D17}"/>
          </ac:spMkLst>
        </pc:spChg>
        <pc:spChg chg="add del mod">
          <ac:chgData name="Ralph, Sam" userId="fde4aa97-ddd0-4eb3-890d-2b278c1ff265" providerId="ADAL" clId="{2B1F59DE-0E7B-485D-91DE-3E135C09D1EA}" dt="2021-12-09T11:09:43.096" v="888"/>
          <ac:spMkLst>
            <pc:docMk/>
            <pc:sldMk cId="1921048279" sldId="286"/>
            <ac:spMk id="10" creationId="{859F6B74-66E6-43C9-B1A6-F916179137A7}"/>
          </ac:spMkLst>
        </pc:spChg>
        <pc:spChg chg="add del mod">
          <ac:chgData name="Ralph, Sam" userId="fde4aa97-ddd0-4eb3-890d-2b278c1ff265" providerId="ADAL" clId="{2B1F59DE-0E7B-485D-91DE-3E135C09D1EA}" dt="2021-12-09T11:09:58.860" v="895" actId="478"/>
          <ac:spMkLst>
            <pc:docMk/>
            <pc:sldMk cId="1921048279" sldId="286"/>
            <ac:spMk id="12" creationId="{9AA54D43-5997-42CE-8FA8-BA3B486D68D4}"/>
          </ac:spMkLst>
        </pc:spChg>
        <pc:spChg chg="add del mod">
          <ac:chgData name="Ralph, Sam" userId="fde4aa97-ddd0-4eb3-890d-2b278c1ff265" providerId="ADAL" clId="{2B1F59DE-0E7B-485D-91DE-3E135C09D1EA}" dt="2021-12-09T11:09:51.166" v="892" actId="478"/>
          <ac:spMkLst>
            <pc:docMk/>
            <pc:sldMk cId="1921048279" sldId="286"/>
            <ac:spMk id="13" creationId="{667B795E-CD97-405D-8213-EFF644813ACF}"/>
          </ac:spMkLst>
        </pc:spChg>
        <pc:graphicFrameChg chg="add del mod">
          <ac:chgData name="Ralph, Sam" userId="fde4aa97-ddd0-4eb3-890d-2b278c1ff265" providerId="ADAL" clId="{2B1F59DE-0E7B-485D-91DE-3E135C09D1EA}" dt="2021-12-09T11:09:19.229" v="882" actId="21"/>
          <ac:graphicFrameMkLst>
            <pc:docMk/>
            <pc:sldMk cId="1921048279" sldId="286"/>
            <ac:graphicFrameMk id="7" creationId="{CCC836BC-9530-4427-8EC7-04AEC70147C9}"/>
          </ac:graphicFrameMkLst>
        </pc:graphicFrameChg>
        <pc:graphicFrameChg chg="add del mod">
          <ac:chgData name="Ralph, Sam" userId="fde4aa97-ddd0-4eb3-890d-2b278c1ff265" providerId="ADAL" clId="{2B1F59DE-0E7B-485D-91DE-3E135C09D1EA}" dt="2021-12-09T11:09:43.096" v="888"/>
          <ac:graphicFrameMkLst>
            <pc:docMk/>
            <pc:sldMk cId="1921048279" sldId="286"/>
            <ac:graphicFrameMk id="8" creationId="{72860996-DC77-461F-93A2-EAE5E18D9902}"/>
          </ac:graphicFrameMkLst>
        </pc:graphicFrameChg>
        <pc:graphicFrameChg chg="add mod modGraphic">
          <ac:chgData name="Ralph, Sam" userId="fde4aa97-ddd0-4eb3-890d-2b278c1ff265" providerId="ADAL" clId="{2B1F59DE-0E7B-485D-91DE-3E135C09D1EA}" dt="2021-12-13T14:11:56.025" v="1417" actId="6549"/>
          <ac:graphicFrameMkLst>
            <pc:docMk/>
            <pc:sldMk cId="1921048279" sldId="286"/>
            <ac:graphicFrameMk id="11" creationId="{7492BAAA-1807-49A1-A887-C336746D7E41}"/>
          </ac:graphicFrameMkLst>
        </pc:graphicFrameChg>
      </pc:sldChg>
      <pc:sldChg chg="addSp delSp modSp new mod">
        <pc:chgData name="Ralph, Sam" userId="fde4aa97-ddd0-4eb3-890d-2b278c1ff265" providerId="ADAL" clId="{2B1F59DE-0E7B-485D-91DE-3E135C09D1EA}" dt="2021-12-14T12:51:19.175" v="2361" actId="113"/>
        <pc:sldMkLst>
          <pc:docMk/>
          <pc:sldMk cId="280351380" sldId="287"/>
        </pc:sldMkLst>
        <pc:spChg chg="del">
          <ac:chgData name="Ralph, Sam" userId="fde4aa97-ddd0-4eb3-890d-2b278c1ff265" providerId="ADAL" clId="{2B1F59DE-0E7B-485D-91DE-3E135C09D1EA}" dt="2021-12-09T11:09:25.648" v="886" actId="478"/>
          <ac:spMkLst>
            <pc:docMk/>
            <pc:sldMk cId="280351380" sldId="287"/>
            <ac:spMk id="2" creationId="{E4CF5CCE-E319-48B2-9217-EB83715A19D9}"/>
          </ac:spMkLst>
        </pc:spChg>
        <pc:spChg chg="del">
          <ac:chgData name="Ralph, Sam" userId="fde4aa97-ddd0-4eb3-890d-2b278c1ff265" providerId="ADAL" clId="{2B1F59DE-0E7B-485D-91DE-3E135C09D1EA}" dt="2021-12-09T11:09:20.448" v="883"/>
          <ac:spMkLst>
            <pc:docMk/>
            <pc:sldMk cId="280351380" sldId="287"/>
            <ac:spMk id="3" creationId="{4DF3126B-61B5-44A1-B980-216E1050B9F5}"/>
          </ac:spMkLst>
        </pc:spChg>
        <pc:spChg chg="add mod">
          <ac:chgData name="Ralph, Sam" userId="fde4aa97-ddd0-4eb3-890d-2b278c1ff265" providerId="ADAL" clId="{2B1F59DE-0E7B-485D-91DE-3E135C09D1EA}" dt="2021-12-14T12:51:19.175" v="2361" actId="113"/>
          <ac:spMkLst>
            <pc:docMk/>
            <pc:sldMk cId="280351380" sldId="287"/>
            <ac:spMk id="7" creationId="{016B04E1-69C6-42CA-8227-D43B14715695}"/>
          </ac:spMkLst>
        </pc:spChg>
        <pc:spChg chg="add mod">
          <ac:chgData name="Ralph, Sam" userId="fde4aa97-ddd0-4eb3-890d-2b278c1ff265" providerId="ADAL" clId="{2B1F59DE-0E7B-485D-91DE-3E135C09D1EA}" dt="2021-12-13T14:12:24.558" v="1440" actId="20577"/>
          <ac:spMkLst>
            <pc:docMk/>
            <pc:sldMk cId="280351380" sldId="287"/>
            <ac:spMk id="8" creationId="{7FCEE9A1-787F-4781-863B-67274BA69E44}"/>
          </ac:spMkLst>
        </pc:spChg>
        <pc:spChg chg="add del mod">
          <ac:chgData name="Ralph, Sam" userId="fde4aa97-ddd0-4eb3-890d-2b278c1ff265" providerId="ADAL" clId="{2B1F59DE-0E7B-485D-91DE-3E135C09D1EA}" dt="2021-12-09T12:08:02.316" v="1221" actId="931"/>
          <ac:spMkLst>
            <pc:docMk/>
            <pc:sldMk cId="280351380" sldId="287"/>
            <ac:spMk id="10" creationId="{535F9CB6-42A2-459C-97AF-E83DAD1A8F97}"/>
          </ac:spMkLst>
        </pc:spChg>
        <pc:spChg chg="add del mod">
          <ac:chgData name="Ralph, Sam" userId="fde4aa97-ddd0-4eb3-890d-2b278c1ff265" providerId="ADAL" clId="{2B1F59DE-0E7B-485D-91DE-3E135C09D1EA}" dt="2021-12-09T12:09:44.436" v="1228" actId="478"/>
          <ac:spMkLst>
            <pc:docMk/>
            <pc:sldMk cId="280351380" sldId="287"/>
            <ac:spMk id="13" creationId="{03A910F8-BD71-40D4-93D9-44CD7643F8A9}"/>
          </ac:spMkLst>
        </pc:spChg>
        <pc:graphicFrameChg chg="add del mod">
          <ac:chgData name="Ralph, Sam" userId="fde4aa97-ddd0-4eb3-890d-2b278c1ff265" providerId="ADAL" clId="{2B1F59DE-0E7B-485D-91DE-3E135C09D1EA}" dt="2021-12-09T12:07:53.348" v="1220" actId="478"/>
          <ac:graphicFrameMkLst>
            <pc:docMk/>
            <pc:sldMk cId="280351380" sldId="287"/>
            <ac:graphicFrameMk id="6" creationId="{BADB20A7-93FF-4C7E-A1A0-0D321AEED9A8}"/>
          </ac:graphicFrameMkLst>
        </pc:graphicFrameChg>
        <pc:picChg chg="add del mod">
          <ac:chgData name="Ralph, Sam" userId="fde4aa97-ddd0-4eb3-890d-2b278c1ff265" providerId="ADAL" clId="{2B1F59DE-0E7B-485D-91DE-3E135C09D1EA}" dt="2021-12-09T12:09:40.167" v="1227" actId="478"/>
          <ac:picMkLst>
            <pc:docMk/>
            <pc:sldMk cId="280351380" sldId="287"/>
            <ac:picMk id="12" creationId="{BD383816-6E97-4D2B-BA7C-EDB76F1D7B93}"/>
          </ac:picMkLst>
        </pc:picChg>
        <pc:picChg chg="add mod">
          <ac:chgData name="Ralph, Sam" userId="fde4aa97-ddd0-4eb3-890d-2b278c1ff265" providerId="ADAL" clId="{2B1F59DE-0E7B-485D-91DE-3E135C09D1EA}" dt="2021-12-14T12:51:12.868" v="2360" actId="1076"/>
          <ac:picMkLst>
            <pc:docMk/>
            <pc:sldMk cId="280351380" sldId="287"/>
            <ac:picMk id="15" creationId="{B60B8D64-284C-4001-8ADA-73C89C8C8AEA}"/>
          </ac:picMkLst>
        </pc:picChg>
      </pc:sldChg>
      <pc:sldChg chg="modSp new mod">
        <pc:chgData name="Ralph, Sam" userId="fde4aa97-ddd0-4eb3-890d-2b278c1ff265" providerId="ADAL" clId="{2B1F59DE-0E7B-485D-91DE-3E135C09D1EA}" dt="2021-12-14T12:50:42.074" v="2296" actId="20577"/>
        <pc:sldMkLst>
          <pc:docMk/>
          <pc:sldMk cId="2220738357" sldId="288"/>
        </pc:sldMkLst>
        <pc:spChg chg="mod">
          <ac:chgData name="Ralph, Sam" userId="fde4aa97-ddd0-4eb3-890d-2b278c1ff265" providerId="ADAL" clId="{2B1F59DE-0E7B-485D-91DE-3E135C09D1EA}" dt="2021-12-13T16:11:54.632" v="1534" actId="20577"/>
          <ac:spMkLst>
            <pc:docMk/>
            <pc:sldMk cId="2220738357" sldId="288"/>
            <ac:spMk id="2" creationId="{37BF0463-80DD-49BE-83E6-8D77F5AAFCFC}"/>
          </ac:spMkLst>
        </pc:spChg>
        <pc:spChg chg="mod">
          <ac:chgData name="Ralph, Sam" userId="fde4aa97-ddd0-4eb3-890d-2b278c1ff265" providerId="ADAL" clId="{2B1F59DE-0E7B-485D-91DE-3E135C09D1EA}" dt="2021-12-14T12:50:42.074" v="2296" actId="20577"/>
          <ac:spMkLst>
            <pc:docMk/>
            <pc:sldMk cId="2220738357" sldId="288"/>
            <ac:spMk id="3" creationId="{A299F2A7-6285-4491-83E0-91ED39394A1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0F34B-F396-4F87-85A8-9D0AA49D2ED1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4C969-EA37-4106-9ABF-5203AEEE6D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162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4C969-EA37-4106-9ABF-5203AEEE6DC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9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4C969-EA37-4106-9ABF-5203AEEE6DC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948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4C969-EA37-4106-9ABF-5203AEEE6DC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1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733" y="2167473"/>
            <a:ext cx="8108139" cy="1215495"/>
          </a:xfrm>
        </p:spPr>
        <p:txBody>
          <a:bodyPr anchor="b"/>
          <a:lstStyle>
            <a:lvl1pPr algn="l"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733" y="3475042"/>
            <a:ext cx="8108139" cy="986895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393150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 and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317" y="1540800"/>
            <a:ext cx="9254400" cy="464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86324" y="1130405"/>
            <a:ext cx="11019367" cy="300247"/>
          </a:xfrm>
        </p:spPr>
        <p:txBody>
          <a:bodyPr/>
          <a:lstStyle>
            <a:lvl1pPr marL="0" indent="0">
              <a:buNone/>
              <a:defRPr sz="2933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9F01E2A4-DED3-4C06-AD5E-FD79FDF5DC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42693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317" y="1540800"/>
            <a:ext cx="5433483" cy="464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6" y="1540800"/>
            <a:ext cx="5433484" cy="464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5364DC-AE92-4067-8B54-95DD279717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747792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600" y="471896"/>
            <a:ext cx="11020800" cy="4827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600" y="1130400"/>
            <a:ext cx="5385859" cy="298800"/>
          </a:xfrm>
        </p:spPr>
        <p:txBody>
          <a:bodyPr/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00" y="1540800"/>
            <a:ext cx="5385859" cy="464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30400"/>
            <a:ext cx="5434200" cy="298800"/>
          </a:xfrm>
        </p:spPr>
        <p:txBody>
          <a:bodyPr/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540800"/>
            <a:ext cx="5434200" cy="464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B76FEC-D8BC-4742-8F0C-AF3E2E65F0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76526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ide Ba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319" y="480363"/>
            <a:ext cx="3456000" cy="43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317" y="1520828"/>
            <a:ext cx="3456000" cy="4651637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9409" y="476251"/>
            <a:ext cx="7356275" cy="5696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63DAC8-CA21-4CF4-960C-2FE69031C9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852259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ar Sub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600" y="479483"/>
            <a:ext cx="3456000" cy="43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600" y="1130400"/>
            <a:ext cx="3456000" cy="298800"/>
          </a:xfrm>
        </p:spPr>
        <p:txBody>
          <a:bodyPr/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00" y="1540800"/>
            <a:ext cx="3456000" cy="4668837"/>
          </a:xfrm>
        </p:spPr>
        <p:txBody>
          <a:bodyPr/>
          <a:lstStyle>
            <a:lvl1pPr marL="0" indent="0">
              <a:buNone/>
              <a:defRPr sz="2400"/>
            </a:lvl1pPr>
            <a:lvl2pPr>
              <a:defRPr b="1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2341" y="476252"/>
            <a:ext cx="7364059" cy="5713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6BEBF9-C366-4C52-AAA1-486A3A84E2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692446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7"/>
          <p:cNvSpPr/>
          <p:nvPr userDrawn="1"/>
        </p:nvSpPr>
        <p:spPr>
          <a:xfrm rot="10800000">
            <a:off x="588434" y="5598584"/>
            <a:ext cx="969433" cy="395816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9017" y="476251"/>
            <a:ext cx="2769600" cy="5334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6161" y="476253"/>
            <a:ext cx="8039523" cy="5695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1A397B-581E-436F-9C7E-6F70AD9F16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3920099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569767-5A50-4207-8628-6C4CAD4619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8309676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EC65CB-9FCC-4ABD-A8FF-B2A73DF71F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8640040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no graphics)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733" y="1735673"/>
            <a:ext cx="8108139" cy="1215495"/>
          </a:xfrm>
        </p:spPr>
        <p:txBody>
          <a:bodyPr anchor="b"/>
          <a:lstStyle>
            <a:lvl1pPr algn="l"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733" y="3043242"/>
            <a:ext cx="8108139" cy="986895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9355095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White">
    <p:bg>
      <p:bgPr>
        <a:solidFill>
          <a:schemeClr val="bg1">
            <a:alpha val="98822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733" y="2523073"/>
            <a:ext cx="8108139" cy="1215495"/>
          </a:xfrm>
        </p:spPr>
        <p:txBody>
          <a:bodyPr anchor="b"/>
          <a:lstStyle>
            <a:lvl1pPr algn="l"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733" y="3830642"/>
            <a:ext cx="8108139" cy="986895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2980254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no graphics)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0"/>
            <a:ext cx="1218353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733" y="2281773"/>
            <a:ext cx="8108139" cy="1215495"/>
          </a:xfrm>
        </p:spPr>
        <p:txBody>
          <a:bodyPr anchor="b"/>
          <a:lstStyle>
            <a:lvl1pPr algn="l"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733" y="3589342"/>
            <a:ext cx="8108139" cy="986895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369277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r Statistic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0" y="0"/>
            <a:ext cx="12192000" cy="6885517"/>
            <a:chOff x="0" y="0"/>
            <a:chExt cx="9144000" cy="5164038"/>
          </a:xfrm>
        </p:grpSpPr>
        <p:sp>
          <p:nvSpPr>
            <p:cNvPr id="4" name="Rectangle 9"/>
            <p:cNvSpPr/>
            <p:nvPr userDrawn="1"/>
          </p:nvSpPr>
          <p:spPr bwMode="auto">
            <a:xfrm>
              <a:off x="0" y="4055984"/>
              <a:ext cx="7342188" cy="11080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400"/>
            </a:p>
          </p:txBody>
        </p:sp>
        <p:sp>
          <p:nvSpPr>
            <p:cNvPr id="5" name="Rectangle 4"/>
            <p:cNvSpPr/>
            <p:nvPr userDrawn="1"/>
          </p:nvSpPr>
          <p:spPr bwMode="auto">
            <a:xfrm>
              <a:off x="7342188" y="0"/>
              <a:ext cx="1801812" cy="51640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400"/>
            </a:p>
          </p:txBody>
        </p:sp>
        <p:sp>
          <p:nvSpPr>
            <p:cNvPr id="6" name="Isosceles Triangle 11"/>
            <p:cNvSpPr/>
            <p:nvPr userDrawn="1"/>
          </p:nvSpPr>
          <p:spPr bwMode="auto">
            <a:xfrm rot="10800000">
              <a:off x="644525" y="3833739"/>
              <a:ext cx="727075" cy="396867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400"/>
            </a:p>
          </p:txBody>
        </p:sp>
      </p:grpSp>
      <p:cxnSp>
        <p:nvCxnSpPr>
          <p:cNvPr id="7" name="Straight Connector 15"/>
          <p:cNvCxnSpPr/>
          <p:nvPr userDrawn="1"/>
        </p:nvCxnSpPr>
        <p:spPr>
          <a:xfrm>
            <a:off x="738718" y="6385984"/>
            <a:ext cx="108563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667" y="3524252"/>
            <a:ext cx="1098551" cy="188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3" y="1443039"/>
            <a:ext cx="8517745" cy="3948556"/>
          </a:xfrm>
        </p:spPr>
        <p:txBody>
          <a:bodyPr/>
          <a:lstStyle>
            <a:lvl1pPr>
              <a:defRPr sz="6667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4912D5-0A93-4849-9AB5-3367B6AC33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1258874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r Statistic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5"/>
          <p:cNvCxnSpPr/>
          <p:nvPr userDrawn="1"/>
        </p:nvCxnSpPr>
        <p:spPr>
          <a:xfrm>
            <a:off x="738718" y="6385984"/>
            <a:ext cx="108563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14"/>
          <p:cNvSpPr/>
          <p:nvPr userDrawn="1"/>
        </p:nvSpPr>
        <p:spPr>
          <a:xfrm rot="10800000">
            <a:off x="1" y="8468"/>
            <a:ext cx="9802284" cy="5526617"/>
          </a:xfrm>
          <a:custGeom>
            <a:avLst/>
            <a:gdLst>
              <a:gd name="connsiteX0" fmla="*/ 7340600 w 7340600"/>
              <a:gd name="connsiteY0" fmla="*/ 5925324 h 5925324"/>
              <a:gd name="connsiteX1" fmla="*/ 0 w 7340600"/>
              <a:gd name="connsiteY1" fmla="*/ 5925324 h 5925324"/>
              <a:gd name="connsiteX2" fmla="*/ 0 w 7340600"/>
              <a:gd name="connsiteY2" fmla="*/ 174789 h 5925324"/>
              <a:gd name="connsiteX3" fmla="*/ 6172563 w 7340600"/>
              <a:gd name="connsiteY3" fmla="*/ 174789 h 5925324"/>
              <a:gd name="connsiteX4" fmla="*/ 6332537 w 7340600"/>
              <a:gd name="connsiteY4" fmla="*/ 0 h 5925324"/>
              <a:gd name="connsiteX5" fmla="*/ 6492511 w 7340600"/>
              <a:gd name="connsiteY5" fmla="*/ 174789 h 5925324"/>
              <a:gd name="connsiteX6" fmla="*/ 7340600 w 7340600"/>
              <a:gd name="connsiteY6" fmla="*/ 174789 h 5925324"/>
              <a:gd name="connsiteX0" fmla="*/ 7340600 w 7340600"/>
              <a:gd name="connsiteY0" fmla="*/ 4144566 h 5925324"/>
              <a:gd name="connsiteX1" fmla="*/ 0 w 7340600"/>
              <a:gd name="connsiteY1" fmla="*/ 5925324 h 5925324"/>
              <a:gd name="connsiteX2" fmla="*/ 0 w 7340600"/>
              <a:gd name="connsiteY2" fmla="*/ 174789 h 5925324"/>
              <a:gd name="connsiteX3" fmla="*/ 6172563 w 7340600"/>
              <a:gd name="connsiteY3" fmla="*/ 174789 h 5925324"/>
              <a:gd name="connsiteX4" fmla="*/ 6332537 w 7340600"/>
              <a:gd name="connsiteY4" fmla="*/ 0 h 5925324"/>
              <a:gd name="connsiteX5" fmla="*/ 6492511 w 7340600"/>
              <a:gd name="connsiteY5" fmla="*/ 174789 h 5925324"/>
              <a:gd name="connsiteX6" fmla="*/ 7340600 w 7340600"/>
              <a:gd name="connsiteY6" fmla="*/ 174789 h 5925324"/>
              <a:gd name="connsiteX7" fmla="*/ 7340600 w 7340600"/>
              <a:gd name="connsiteY7" fmla="*/ 4144566 h 5925324"/>
              <a:gd name="connsiteX0" fmla="*/ 7352475 w 7352475"/>
              <a:gd name="connsiteY0" fmla="*/ 4144566 h 4144567"/>
              <a:gd name="connsiteX1" fmla="*/ 0 w 7352475"/>
              <a:gd name="connsiteY1" fmla="*/ 4144567 h 4144567"/>
              <a:gd name="connsiteX2" fmla="*/ 11875 w 7352475"/>
              <a:gd name="connsiteY2" fmla="*/ 174789 h 4144567"/>
              <a:gd name="connsiteX3" fmla="*/ 6184438 w 7352475"/>
              <a:gd name="connsiteY3" fmla="*/ 174789 h 4144567"/>
              <a:gd name="connsiteX4" fmla="*/ 6344412 w 7352475"/>
              <a:gd name="connsiteY4" fmla="*/ 0 h 4144567"/>
              <a:gd name="connsiteX5" fmla="*/ 6504386 w 7352475"/>
              <a:gd name="connsiteY5" fmla="*/ 174789 h 4144567"/>
              <a:gd name="connsiteX6" fmla="*/ 7352475 w 7352475"/>
              <a:gd name="connsiteY6" fmla="*/ 174789 h 4144567"/>
              <a:gd name="connsiteX7" fmla="*/ 7352475 w 7352475"/>
              <a:gd name="connsiteY7" fmla="*/ 4144566 h 4144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52475" h="4144567">
                <a:moveTo>
                  <a:pt x="7352475" y="4144566"/>
                </a:moveTo>
                <a:lnTo>
                  <a:pt x="0" y="4144567"/>
                </a:lnTo>
                <a:cubicBezTo>
                  <a:pt x="3958" y="2821308"/>
                  <a:pt x="7917" y="1498048"/>
                  <a:pt x="11875" y="174789"/>
                </a:cubicBezTo>
                <a:lnTo>
                  <a:pt x="6184438" y="174789"/>
                </a:lnTo>
                <a:lnTo>
                  <a:pt x="6344412" y="0"/>
                </a:lnTo>
                <a:lnTo>
                  <a:pt x="6504386" y="174789"/>
                </a:lnTo>
                <a:lnTo>
                  <a:pt x="7352475" y="174789"/>
                </a:lnTo>
                <a:lnTo>
                  <a:pt x="7352475" y="4144566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/>
          </a:p>
        </p:txBody>
      </p:sp>
      <p:pic>
        <p:nvPicPr>
          <p:cNvPr id="5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667" y="3418418"/>
            <a:ext cx="1098551" cy="188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3" y="1443039"/>
            <a:ext cx="8517745" cy="3948556"/>
          </a:xfrm>
        </p:spPr>
        <p:txBody>
          <a:bodyPr/>
          <a:lstStyle>
            <a:lvl1pPr>
              <a:defRPr sz="6667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CAA9B0-F8AC-4D95-956D-164A9F2048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3214885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324" y="1540800"/>
            <a:ext cx="11019367" cy="46404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30A390-1302-4D84-AC26-A1E9439A06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8928572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324" y="1540800"/>
            <a:ext cx="11019367" cy="464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86324" y="1129558"/>
            <a:ext cx="11019367" cy="300247"/>
          </a:xfrm>
        </p:spPr>
        <p:txBody>
          <a:bodyPr/>
          <a:lstStyle>
            <a:lvl1pPr marL="0" indent="0">
              <a:buNone/>
              <a:defRPr sz="2933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98587EA3-60F8-4D4F-B763-391DD447CB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56057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and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317" y="1540800"/>
            <a:ext cx="9254400" cy="46404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973FB7-55FB-4099-ADFD-1FF891A916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171987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86318" y="467784"/>
            <a:ext cx="1101936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86318" y="1540934"/>
            <a:ext cx="11019367" cy="4637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1717" y="6356351"/>
            <a:ext cx="7567083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88701" y="6356351"/>
            <a:ext cx="548217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33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7632843F-7851-4C99-8CBA-A98A9A5883AF}" type="slidenum">
              <a:rPr lang="en-GB" altLang="en-US"/>
              <a:pPr/>
              <a:t>‹#›</a:t>
            </a:fld>
            <a:endParaRPr lang="en-GB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38718" y="6385984"/>
            <a:ext cx="108563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47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  <a:cs typeface="Arial" charset="0"/>
        </a:defRPr>
      </a:lvl5pPr>
      <a:lvl6pPr marL="60958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anose="020F0302020204030204" pitchFamily="34" charset="0"/>
        </a:defRPr>
      </a:lvl6pPr>
      <a:lvl7pPr marL="121917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anose="020F0302020204030204" pitchFamily="34" charset="0"/>
        </a:defRPr>
      </a:lvl7pPr>
      <a:lvl8pPr marL="182875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anose="020F0302020204030204" pitchFamily="34" charset="0"/>
        </a:defRPr>
      </a:lvl8pPr>
      <a:lvl9pPr marL="2438339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04792" indent="-304792" algn="l" rtl="0" eaLnBrk="0" fontAlgn="base" hangingPunct="0">
        <a:lnSpc>
          <a:spcPct val="90000"/>
        </a:lnSpc>
        <a:spcBef>
          <a:spcPts val="1333"/>
        </a:spcBef>
        <a:spcAft>
          <a:spcPct val="0"/>
        </a:spcAft>
        <a:buFont typeface="Arial" panose="020B0604020202020204" pitchFamily="34" charset="0"/>
        <a:buChar char="•"/>
        <a:defRPr sz="2667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2133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1867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DD53-7930-4693-8E80-2C35100A2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512" y="2469622"/>
            <a:ext cx="11510250" cy="1215495"/>
          </a:xfrm>
        </p:spPr>
        <p:txBody>
          <a:bodyPr/>
          <a:lstStyle/>
          <a:p>
            <a:r>
              <a:rPr lang="en-GB"/>
              <a:t>Planting on Vacant &amp; Derelict Land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EC4C54-3726-4BC0-9A51-ED34601E7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512" y="3777191"/>
            <a:ext cx="8108139" cy="986895"/>
          </a:xfrm>
        </p:spPr>
        <p:txBody>
          <a:bodyPr/>
          <a:lstStyle/>
          <a:p>
            <a:r>
              <a:rPr lang="en-GB"/>
              <a:t>14</a:t>
            </a:r>
            <a:r>
              <a:rPr lang="en-GB" baseline="30000"/>
              <a:t>th</a:t>
            </a:r>
            <a:r>
              <a:rPr lang="en-GB"/>
              <a:t> December 2021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65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E1BFA-5B30-4BBC-96F0-711C2E21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A724A-9C3D-4D3A-9A44-2D589C821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>
                <a:solidFill>
                  <a:schemeClr val="tx1"/>
                </a:solidFill>
                <a:effectLst/>
                <a:ea typeface="Arial" panose="020B0604020202020204" pitchFamily="34" charset="0"/>
              </a:rPr>
              <a:t>The Nature for Climate Fund (NCF) of more than £750m was set up to support increased tree planting and peat restoration in England over this parliament. </a:t>
            </a:r>
            <a:endParaRPr lang="en-GB" sz="280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r>
              <a:rPr lang="en-GB" sz="2800">
                <a:solidFill>
                  <a:schemeClr val="tx1"/>
                </a:solidFill>
              </a:rPr>
              <a:t>Achieving the required level of woodland creation in England as outlined in the government’s election manifesto represents at least </a:t>
            </a:r>
            <a:r>
              <a:rPr lang="en-GB" sz="2800" b="1">
                <a:solidFill>
                  <a:schemeClr val="tx1"/>
                </a:solidFill>
              </a:rPr>
              <a:t>trebling</a:t>
            </a:r>
            <a:r>
              <a:rPr lang="en-GB" sz="2800">
                <a:solidFill>
                  <a:schemeClr val="tx1"/>
                </a:solidFill>
              </a:rPr>
              <a:t> woodland creation by the end of this parliament. </a:t>
            </a:r>
          </a:p>
          <a:p>
            <a:r>
              <a:rPr lang="en-GB" sz="2800">
                <a:solidFill>
                  <a:schemeClr val="tx1"/>
                </a:solidFill>
              </a:rPr>
              <a:t>So government must </a:t>
            </a:r>
            <a:r>
              <a:rPr lang="en-GB" sz="2800" b="1">
                <a:solidFill>
                  <a:schemeClr val="tx1"/>
                </a:solidFill>
              </a:rPr>
              <a:t>explore every avenue </a:t>
            </a:r>
            <a:r>
              <a:rPr lang="en-GB" sz="2800">
                <a:solidFill>
                  <a:schemeClr val="tx1"/>
                </a:solidFill>
              </a:rPr>
              <a:t>to get trees planted and </a:t>
            </a:r>
            <a:r>
              <a:rPr lang="en-GB" sz="2800" b="1">
                <a:solidFill>
                  <a:schemeClr val="tx1"/>
                </a:solidFill>
              </a:rPr>
              <a:t>trial innovative solutions</a:t>
            </a:r>
            <a:r>
              <a:rPr lang="en-GB" sz="28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463B4-13DA-49F0-AD45-536ADC4D64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8DC1C4-0B0F-4166-A7EC-61B91E7B3F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30A390-1302-4D84-AC26-A1E9439A0647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227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98E1F-1F8D-48D0-9FD4-BEAA8E83E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315" y="401833"/>
            <a:ext cx="11019367" cy="482600"/>
          </a:xfrm>
        </p:spPr>
        <p:txBody>
          <a:bodyPr/>
          <a:lstStyle/>
          <a:p>
            <a:r>
              <a:rPr lang="en-GB"/>
              <a:t>The case for change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957EE-1184-4409-A63E-402E5F44EE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026942-7B6A-42C6-8471-D826814F8A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30A390-1302-4D84-AC26-A1E9439A0647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B81506-5619-4B87-A8A5-3C54329C3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316" y="1333167"/>
            <a:ext cx="11019367" cy="4640400"/>
          </a:xfrm>
        </p:spPr>
        <p:txBody>
          <a:bodyPr/>
          <a:lstStyle/>
          <a:p>
            <a:pPr marL="304165" indent="-304165"/>
            <a:r>
              <a:rPr lang="en-GB" sz="2400">
                <a:solidFill>
                  <a:schemeClr val="tx1"/>
                </a:solidFill>
                <a:latin typeface="Arial"/>
                <a:cs typeface="Arial"/>
              </a:rPr>
              <a:t>We know there is a </a:t>
            </a:r>
            <a:r>
              <a:rPr lang="en-GB" sz="2400" b="1">
                <a:solidFill>
                  <a:schemeClr val="tx1"/>
                </a:solidFill>
                <a:latin typeface="Arial"/>
                <a:cs typeface="Arial"/>
              </a:rPr>
              <a:t>large amount of VDL </a:t>
            </a:r>
            <a:r>
              <a:rPr lang="en-GB" sz="2400">
                <a:solidFill>
                  <a:schemeClr val="tx1"/>
                </a:solidFill>
                <a:latin typeface="Arial"/>
                <a:cs typeface="Arial"/>
              </a:rPr>
              <a:t>in England, estimated 280k hectares of landfill sites and mineral works alone. We estimate there is enough of this land – VDL that is economically and ecologically degraded - to </a:t>
            </a:r>
            <a:r>
              <a:rPr lang="en-GB" sz="2400" b="1">
                <a:solidFill>
                  <a:schemeClr val="tx1"/>
                </a:solidFill>
                <a:latin typeface="Arial"/>
                <a:cs typeface="Arial"/>
              </a:rPr>
              <a:t>create at least 6,000 hectares </a:t>
            </a:r>
            <a:r>
              <a:rPr lang="en-GB" sz="2400">
                <a:solidFill>
                  <a:schemeClr val="tx1"/>
                </a:solidFill>
                <a:latin typeface="Arial"/>
                <a:cs typeface="Arial"/>
              </a:rPr>
              <a:t>of new woodland.</a:t>
            </a:r>
          </a:p>
          <a:p>
            <a:r>
              <a:rPr lang="en-GB" sz="2400">
                <a:solidFill>
                  <a:schemeClr val="tx1"/>
                </a:solidFill>
              </a:rPr>
              <a:t>But there are various </a:t>
            </a:r>
            <a:r>
              <a:rPr lang="en-GB" sz="2400" b="1">
                <a:solidFill>
                  <a:schemeClr val="tx1"/>
                </a:solidFill>
              </a:rPr>
              <a:t>barriers</a:t>
            </a:r>
            <a:r>
              <a:rPr lang="en-GB" sz="2400">
                <a:solidFill>
                  <a:schemeClr val="tx1"/>
                </a:solidFill>
              </a:rPr>
              <a:t> to creation of woodland on these sites.</a:t>
            </a:r>
          </a:p>
          <a:p>
            <a:r>
              <a:rPr lang="en-GB" sz="2400" b="1">
                <a:solidFill>
                  <a:schemeClr val="tx1"/>
                </a:solidFill>
              </a:rPr>
              <a:t>Existing grant schemes haven’t unlocked </a:t>
            </a:r>
            <a:r>
              <a:rPr lang="en-GB" sz="2400">
                <a:solidFill>
                  <a:schemeClr val="tx1"/>
                </a:solidFill>
              </a:rPr>
              <a:t>a significant amount of this land for planting. </a:t>
            </a:r>
          </a:p>
          <a:p>
            <a:r>
              <a:rPr lang="en-GB" sz="2400">
                <a:solidFill>
                  <a:schemeClr val="tx1"/>
                </a:solidFill>
              </a:rPr>
              <a:t>So there is space for an </a:t>
            </a:r>
            <a:r>
              <a:rPr lang="en-GB" sz="2400" b="1">
                <a:solidFill>
                  <a:schemeClr val="tx1"/>
                </a:solidFill>
              </a:rPr>
              <a:t>innovative, bespoke offer </a:t>
            </a:r>
            <a:r>
              <a:rPr lang="en-GB" sz="2400">
                <a:solidFill>
                  <a:schemeClr val="tx1"/>
                </a:solidFill>
              </a:rPr>
              <a:t>specifically targeted at tackling these barriers and unlocking this land. </a:t>
            </a:r>
          </a:p>
          <a:p>
            <a:r>
              <a:rPr lang="en-GB" sz="2400">
                <a:solidFill>
                  <a:schemeClr val="tx1"/>
                </a:solidFill>
                <a:latin typeface="Arial"/>
                <a:cs typeface="Arial"/>
              </a:rPr>
              <a:t>Woodland creation on VDL </a:t>
            </a:r>
            <a:r>
              <a:rPr lang="en-GB" sz="2400" b="1">
                <a:solidFill>
                  <a:schemeClr val="tx1"/>
                </a:solidFill>
                <a:latin typeface="Arial"/>
                <a:cs typeface="Arial"/>
              </a:rPr>
              <a:t>provides additional benefits </a:t>
            </a:r>
            <a:r>
              <a:rPr lang="en-GB" sz="2400">
                <a:solidFill>
                  <a:schemeClr val="tx1"/>
                </a:solidFill>
                <a:latin typeface="Arial"/>
                <a:cs typeface="Arial"/>
              </a:rPr>
              <a:t>from bringing unproductive land into productive use, alongside all the other benefits of woodland creation.</a:t>
            </a:r>
            <a:endParaRPr lang="en-GB" sz="2400">
              <a:solidFill>
                <a:schemeClr val="tx1"/>
              </a:solidFill>
            </a:endParaRPr>
          </a:p>
          <a:p>
            <a:pPr lvl="0"/>
            <a:endParaRPr lang="en-GB"/>
          </a:p>
          <a:p>
            <a:pPr lvl="1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1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8F9F76-D3E9-4492-B40A-AE74B48A0C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6E177-2796-42B0-9052-05EB73065F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30A390-1302-4D84-AC26-A1E9439A0647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6B04E1-69C6-42CA-8227-D43B14715695}"/>
              </a:ext>
            </a:extLst>
          </p:cNvPr>
          <p:cNvSpPr txBox="1"/>
          <p:nvPr/>
        </p:nvSpPr>
        <p:spPr>
          <a:xfrm>
            <a:off x="611717" y="1270996"/>
            <a:ext cx="106214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/>
              <a:t>VDL is defined as either damaged land or unproductive land with barriers to productive use.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/>
              <a:t>Damaged land is the </a:t>
            </a:r>
            <a:r>
              <a:rPr lang="en-GB" sz="2000" b="1"/>
              <a:t>highest priority </a:t>
            </a:r>
            <a:r>
              <a:rPr lang="en-GB" sz="2000"/>
              <a:t>to tackle as </a:t>
            </a:r>
            <a:r>
              <a:rPr lang="en-GB" sz="2000" b="1"/>
              <a:t>the benefits are greatest</a:t>
            </a:r>
            <a:r>
              <a:rPr lang="en-GB" sz="2000"/>
              <a:t>, but is also the </a:t>
            </a:r>
            <a:r>
              <a:rPr lang="en-GB" sz="2000" b="1"/>
              <a:t>most costly </a:t>
            </a:r>
            <a:r>
              <a:rPr lang="en-GB" sz="2000"/>
              <a:t>land to enable.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/>
              <a:t>So the scheme will need to target both damaged and unproductive land, and will need to bring in </a:t>
            </a:r>
            <a:r>
              <a:rPr lang="en-GB" sz="2000" b="1"/>
              <a:t>co-financing</a:t>
            </a:r>
            <a:r>
              <a:rPr lang="en-GB" sz="2000"/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CEE9A1-787F-4781-863B-67274BA69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318" y="467784"/>
            <a:ext cx="11019367" cy="482600"/>
          </a:xfrm>
        </p:spPr>
        <p:txBody>
          <a:bodyPr/>
          <a:lstStyle/>
          <a:p>
            <a:r>
              <a:rPr lang="en-GB"/>
              <a:t>Scope</a:t>
            </a:r>
          </a:p>
        </p:txBody>
      </p:sp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B60B8D64-284C-4001-8ADA-73C89C8C8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36" y="2902212"/>
            <a:ext cx="11002447" cy="370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51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F0463-80DD-49BE-83E6-8D77F5AAF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9F2A7-6285-4491-83E0-91ED39394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We want the scheme to deliver:</a:t>
            </a:r>
          </a:p>
          <a:p>
            <a:r>
              <a:rPr lang="en-GB" dirty="0">
                <a:solidFill>
                  <a:schemeClr val="tx1"/>
                </a:solidFill>
              </a:rPr>
              <a:t>At least 6000 hectares of new woodland</a:t>
            </a:r>
          </a:p>
          <a:p>
            <a:r>
              <a:rPr lang="en-GB" dirty="0">
                <a:solidFill>
                  <a:schemeClr val="tx1"/>
                </a:solidFill>
              </a:rPr>
              <a:t>Increased biodiversity and new habitats for wildlife</a:t>
            </a:r>
          </a:p>
          <a:p>
            <a:r>
              <a:rPr lang="en-GB" dirty="0">
                <a:solidFill>
                  <a:schemeClr val="tx1"/>
                </a:solidFill>
              </a:rPr>
              <a:t>Greater access to woodland and green space, particularly for deprived communities</a:t>
            </a:r>
          </a:p>
          <a:p>
            <a:r>
              <a:rPr lang="en-GB" dirty="0">
                <a:solidFill>
                  <a:schemeClr val="tx1"/>
                </a:solidFill>
              </a:rPr>
              <a:t>Carbon sequestration from trees and soils</a:t>
            </a:r>
          </a:p>
          <a:p>
            <a:r>
              <a:rPr lang="en-GB" dirty="0">
                <a:solidFill>
                  <a:schemeClr val="tx1"/>
                </a:solidFill>
              </a:rPr>
              <a:t>Bringing forward damaged/unproductive land into beneficial use.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8D69A9-5833-4405-A550-EDDE29E477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D4258-D559-422D-BCBE-D390CC4AB1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30A390-1302-4D84-AC26-A1E9439A0647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0738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8CFA7-ADEC-46ED-B471-5178EB778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717" y="1299631"/>
            <a:ext cx="11019367" cy="4910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>
                <a:solidFill>
                  <a:schemeClr val="tx1"/>
                </a:solidFill>
              </a:rPr>
              <a:t>The “method” of the scheme is to use </a:t>
            </a:r>
            <a:r>
              <a:rPr lang="en-GB" sz="2000" b="1">
                <a:solidFill>
                  <a:schemeClr val="tx1"/>
                </a:solidFill>
              </a:rPr>
              <a:t>targeted public funding</a:t>
            </a:r>
            <a:r>
              <a:rPr lang="en-GB" sz="2000">
                <a:solidFill>
                  <a:schemeClr val="tx1"/>
                </a:solidFill>
              </a:rPr>
              <a:t> to </a:t>
            </a:r>
            <a:r>
              <a:rPr lang="en-GB" sz="2000" b="1" i="1">
                <a:solidFill>
                  <a:schemeClr val="tx1"/>
                </a:solidFill>
              </a:rPr>
              <a:t>tip the balance</a:t>
            </a:r>
            <a:r>
              <a:rPr lang="en-GB" sz="2000">
                <a:solidFill>
                  <a:schemeClr val="tx1"/>
                </a:solidFill>
              </a:rPr>
              <a:t> in favour of woodland creation.</a:t>
            </a:r>
          </a:p>
          <a:p>
            <a:pPr marL="0" indent="0">
              <a:buNone/>
            </a:pPr>
            <a:endParaRPr lang="en-GB" sz="2000">
              <a:solidFill>
                <a:schemeClr val="tx1"/>
              </a:solidFill>
            </a:endParaRPr>
          </a:p>
          <a:p>
            <a:pPr marL="609585" lvl="1" indent="0">
              <a:buNone/>
            </a:pPr>
            <a:r>
              <a:rPr lang="en-GB" sz="2000">
                <a:solidFill>
                  <a:schemeClr val="tx1"/>
                </a:solidFill>
              </a:rPr>
              <a:t>1) Tip the balance of landowners’ decision-making towards woodland creation over leaving land derelict or converting to other land uses</a:t>
            </a:r>
          </a:p>
          <a:p>
            <a:pPr marL="609585" lvl="1" indent="0">
              <a:buNone/>
            </a:pPr>
            <a:r>
              <a:rPr lang="en-GB" sz="2000">
                <a:solidFill>
                  <a:schemeClr val="tx1"/>
                </a:solidFill>
              </a:rPr>
              <a:t>2) Tip the balance for investors towards viewing woodland creation on VDL as a viable investment opportunity</a:t>
            </a:r>
          </a:p>
          <a:p>
            <a:pPr marL="609585" lvl="1" indent="0">
              <a:buNone/>
            </a:pPr>
            <a:endParaRPr lang="en-GB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000">
                <a:solidFill>
                  <a:schemeClr val="tx1"/>
                </a:solidFill>
              </a:rPr>
              <a:t>The VDL offer will do this by: </a:t>
            </a:r>
          </a:p>
          <a:p>
            <a:pPr marL="0" indent="0">
              <a:buNone/>
            </a:pPr>
            <a:endParaRPr lang="en-GB" sz="2000">
              <a:solidFill>
                <a:schemeClr val="tx1"/>
              </a:solidFill>
            </a:endParaRPr>
          </a:p>
          <a:p>
            <a:pPr marL="1066785" lvl="1" indent="-457200">
              <a:buAutoNum type="arabicParenR"/>
            </a:pPr>
            <a:r>
              <a:rPr lang="en-GB" sz="2000">
                <a:solidFill>
                  <a:schemeClr val="tx1"/>
                </a:solidFill>
              </a:rPr>
              <a:t>Supporting the costs of </a:t>
            </a:r>
            <a:r>
              <a:rPr lang="en-GB" sz="2000" b="1" i="1">
                <a:solidFill>
                  <a:schemeClr val="tx1"/>
                </a:solidFill>
              </a:rPr>
              <a:t>enabling</a:t>
            </a:r>
            <a:r>
              <a:rPr lang="en-GB" sz="2000" b="1">
                <a:solidFill>
                  <a:schemeClr val="tx1"/>
                </a:solidFill>
              </a:rPr>
              <a:t> </a:t>
            </a:r>
            <a:r>
              <a:rPr lang="en-GB" sz="2000">
                <a:solidFill>
                  <a:schemeClr val="tx1"/>
                </a:solidFill>
              </a:rPr>
              <a:t>the land alongside planting costs</a:t>
            </a:r>
          </a:p>
          <a:p>
            <a:pPr marL="1066785" lvl="1" indent="-457200">
              <a:buAutoNum type="arabicParenR"/>
            </a:pPr>
            <a:r>
              <a:rPr lang="en-GB" sz="2000">
                <a:solidFill>
                  <a:schemeClr val="tx1"/>
                </a:solidFill>
              </a:rPr>
              <a:t>Providing a </a:t>
            </a:r>
            <a:r>
              <a:rPr lang="en-GB" sz="2000" b="1">
                <a:solidFill>
                  <a:schemeClr val="tx1"/>
                </a:solidFill>
              </a:rPr>
              <a:t>turnkey solution </a:t>
            </a:r>
            <a:r>
              <a:rPr lang="en-GB" sz="2000">
                <a:solidFill>
                  <a:schemeClr val="tx1"/>
                </a:solidFill>
              </a:rPr>
              <a:t>that takes the burden of bringing forward land off the landowner</a:t>
            </a:r>
          </a:p>
          <a:p>
            <a:pPr marL="457200" indent="-457200">
              <a:buAutoNum type="arabicParenR"/>
            </a:pPr>
            <a:endParaRPr lang="en-GB" sz="240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F62172-AD51-462A-BC81-0D3B83A13E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81213-BB91-4682-A640-1E4C1BBA7F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30A390-1302-4D84-AC26-A1E9439A0647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E61ADA-7EA0-4E0C-9036-71A7AD5D8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316" y="400712"/>
            <a:ext cx="11019367" cy="482600"/>
          </a:xfrm>
        </p:spPr>
        <p:txBody>
          <a:bodyPr/>
          <a:lstStyle/>
          <a:p>
            <a:r>
              <a:rPr lang="en-GB"/>
              <a:t>Tipping the balance</a:t>
            </a:r>
          </a:p>
        </p:txBody>
      </p:sp>
    </p:spTree>
    <p:extLst>
      <p:ext uri="{BB962C8B-B14F-4D97-AF65-F5344CB8AC3E}">
        <p14:creationId xmlns:p14="http://schemas.microsoft.com/office/powerpoint/2010/main" val="3622940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09AE3-576F-463F-8F5D-C480B8221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Contract requirements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4BB2D-9A28-434E-AFA1-6EC5C816E2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C9A24B-1502-4D8E-A929-84CE07043D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30A390-1302-4D84-AC26-A1E9439A0647}" type="slidenum">
              <a:rPr lang="en-GB" altLang="en-US" smtClean="0"/>
              <a:pPr/>
              <a:t>7</a:t>
            </a:fld>
            <a:endParaRPr lang="en-GB" alt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EF831B5-06B3-4C68-9B57-F8B518C7FAD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0059" y="1391478"/>
            <a:ext cx="10218642" cy="4786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93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4FB51-9A5D-4DCA-B2D6-1C380368A1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OFFICIAL SENSITIVE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F7BCD3-1847-416D-B79E-3338D073A7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30A390-1302-4D84-AC26-A1E9439A0647}" type="slidenum">
              <a:rPr lang="en-GB" altLang="en-US" smtClean="0"/>
              <a:pPr/>
              <a:t>8</a:t>
            </a:fld>
            <a:endParaRPr lang="en-GB" alt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D351E42-400A-45A1-B49F-4CBEE1B5F83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9386" y="1459736"/>
            <a:ext cx="4535084" cy="44083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2179FCF-70E9-4B9C-ACD4-78169FED0751}"/>
              </a:ext>
            </a:extLst>
          </p:cNvPr>
          <p:cNvSpPr txBox="1"/>
          <p:nvPr/>
        </p:nvSpPr>
        <p:spPr>
          <a:xfrm>
            <a:off x="789288" y="385395"/>
            <a:ext cx="94758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>
                <a:solidFill>
                  <a:schemeClr val="tx2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Proposed delivery model </a:t>
            </a:r>
            <a:endParaRPr lang="en-GB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733016"/>
      </p:ext>
    </p:extLst>
  </p:cSld>
  <p:clrMapOvr>
    <a:masterClrMapping/>
  </p:clrMapOvr>
</p:sld>
</file>

<file path=ppt/theme/theme1.xml><?xml version="1.0" encoding="utf-8"?>
<a:theme xmlns:a="http://schemas.openxmlformats.org/drawingml/2006/main" name="defra-powerpoint-template-3">
  <a:themeElements>
    <a:clrScheme name="Defra palette">
      <a:dk1>
        <a:sysClr val="windowText" lastClr="000000"/>
      </a:dk1>
      <a:lt1>
        <a:sysClr val="window" lastClr="FFFFFF"/>
      </a:lt1>
      <a:dk2>
        <a:srgbClr val="00AF41"/>
      </a:dk2>
      <a:lt2>
        <a:srgbClr val="FFFFFF"/>
      </a:lt2>
      <a:accent1>
        <a:srgbClr val="00AF41"/>
      </a:accent1>
      <a:accent2>
        <a:srgbClr val="8FBF41"/>
      </a:accent2>
      <a:accent3>
        <a:srgbClr val="FFD500"/>
      </a:accent3>
      <a:accent4>
        <a:srgbClr val="DE2B29"/>
      </a:accent4>
      <a:accent5>
        <a:srgbClr val="F59A00"/>
      </a:accent5>
      <a:accent6>
        <a:srgbClr val="007BC4"/>
      </a:accent6>
      <a:hlink>
        <a:srgbClr val="D51067"/>
      </a:hlink>
      <a:folHlink>
        <a:srgbClr val="6D3075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6.1756_Defra_Powerpoint_template_v3.potx" id="{9FA114EF-0F28-45DA-BD28-1DBA18000EF3}" vid="{39D81AC2-6EAA-48ED-836F-6F337E5C2D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e2bfa7b6474897ab4a53f76ea236c7 xmlns="662745e8-e224-48e8-a2e3-254862b8c2f5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14c80daa-741b-422c-9722-f71693c9ede4</TermId>
        </TermInfo>
      </Terms>
    </lae2bfa7b6474897ab4a53f76ea236c7>
    <fe59e9859d6a491389c5b03567f5dda5 xmlns="662745e8-e224-48e8-a2e3-254862b8c2f5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Core Defra</TermName>
          <TermId xmlns="http://schemas.microsoft.com/office/infopath/2007/PartnerControls">026223dd-2e56-4615-868d-7c5bfd566810</TermId>
        </TermInfo>
      </Terms>
    </fe59e9859d6a491389c5b03567f5dda5>
    <Topic xmlns="662745e8-e224-48e8-a2e3-254862b8c2f5">Programme Management Office (PMO)</Topic>
    <cf401361b24e474cb011be6eb76c0e76 xmlns="662745e8-e224-48e8-a2e3-254862b8c2f5">
      <Terms xmlns="http://schemas.microsoft.com/office/infopath/2007/PartnerControls">
        <TermInfo xmlns="http://schemas.microsoft.com/office/infopath/2007/PartnerControls">
          <TermName xmlns="http://schemas.microsoft.com/office/infopath/2007/PartnerControls">Crown</TermName>
          <TermId xmlns="http://schemas.microsoft.com/office/infopath/2007/PartnerControls">69589897-2828-4761-976e-717fd8e631c9</TermId>
        </TermInfo>
      </Terms>
    </cf401361b24e474cb011be6eb76c0e76>
    <TaxCatchAll xmlns="662745e8-e224-48e8-a2e3-254862b8c2f5">
      <Value>6</Value>
      <Value>10</Value>
      <Value>9</Value>
      <Value>8</Value>
      <Value>7</Value>
    </TaxCatchAll>
    <Team xmlns="662745e8-e224-48e8-a2e3-254862b8c2f5">England Tree Planting Programme</Team>
    <ddeb1fd0a9ad4436a96525d34737dc44 xmlns="662745e8-e224-48e8-a2e3-254862b8c2f5">
      <Terms xmlns="http://schemas.microsoft.com/office/infopath/2007/PartnerControls">
        <TermInfo xmlns="http://schemas.microsoft.com/office/infopath/2007/PartnerControls">
          <TermName xmlns="http://schemas.microsoft.com/office/infopath/2007/PartnerControls">External</TermName>
          <TermId xmlns="http://schemas.microsoft.com/office/infopath/2007/PartnerControls">1104eb68-55d8-494f-b6ba-c5473579de73</TermId>
        </TermInfo>
      </Terms>
    </ddeb1fd0a9ad4436a96525d34737dc44>
    <HOMigrated xmlns="662745e8-e224-48e8-a2e3-254862b8c2f5">false</HOMigrated>
    <n7493b4506bf40e28c373b1e51a33445 xmlns="662745e8-e224-48e8-a2e3-254862b8c2f5">
      <Terms xmlns="http://schemas.microsoft.com/office/infopath/2007/PartnerControls">
        <TermInfo xmlns="http://schemas.microsoft.com/office/infopath/2007/PartnerControls">
          <TermName xmlns="http://schemas.microsoft.com/office/infopath/2007/PartnerControls">Work Delivery</TermName>
          <TermId xmlns="http://schemas.microsoft.com/office/infopath/2007/PartnerControls">388f4f80-46e6-4bcd-8bd1-cea0059da8bd</TermId>
        </TermInfo>
      </Terms>
    </n7493b4506bf40e28c373b1e51a33445>
    <k85d23755b3a46b5a51451cf336b2e9b xmlns="662745e8-e224-48e8-a2e3-254862b8c2f5">
      <Terms xmlns="http://schemas.microsoft.com/office/infopath/2007/PartnerControls"/>
    </k85d23755b3a46b5a51451cf336b2e9b>
    <_ip_UnifiedCompliancePolicyUIAction xmlns="http://schemas.microsoft.com/sharepoint/v3" xsi:nil="true"/>
    <_ip_UnifiedCompliancePolicyProperties xmlns="http://schemas.microsoft.com/sharepoint/v3" xsi:nil="true"/>
    <SharedWithUsers xmlns="bafd4cc7-c814-4ae5-a910-3fda9c58c657">
      <UserInfo>
        <DisplayName>Eastment, Janna</DisplayName>
        <AccountId>945</AccountId>
        <AccountType/>
      </UserInfo>
      <UserInfo>
        <DisplayName>Penlington, Stephen</DisplayName>
        <AccountId>38</AccountId>
        <AccountType/>
      </UserInfo>
      <UserInfo>
        <DisplayName>Handy, James</DisplayName>
        <AccountId>529</AccountId>
        <AccountType/>
      </UserInfo>
      <UserInfo>
        <DisplayName>Tully, Emma</DisplayName>
        <AccountId>1237</AccountId>
        <AccountType/>
      </UserInfo>
      <UserInfo>
        <DisplayName>Ralph, Sam</DisplayName>
        <AccountId>1074</AccountId>
        <AccountType/>
      </UserInfo>
    </SharedWithUsers>
  </documentManagement>
</p:properties>
</file>

<file path=customXml/item2.xml><?xml version="1.0" encoding="utf-8"?>
<?mso-contentType ?>
<SharedContentType xmlns="Microsoft.SharePoint.Taxonomy.ContentTypeSync" SourceId="d1117845-93f6-4da3-abaa-fcb4fa669c78" ContentTypeId="0x010100A5BF1C78D9F64B679A5EBDE1C6598EBC01" PreviousValue="false" LastSyncTimeStamp="2018-07-26T16:29:50.71Z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efra document" ma:contentTypeID="0x010100A5BF1C78D9F64B679A5EBDE1C6598EBC0100F1AB8E2B0A29BC4D96DDFB22F3185899" ma:contentTypeVersion="20" ma:contentTypeDescription="Create a new document." ma:contentTypeScope="" ma:versionID="c2d095724dfe1e88e58c3f00c0b53e75">
  <xsd:schema xmlns:xsd="http://www.w3.org/2001/XMLSchema" xmlns:xs="http://www.w3.org/2001/XMLSchema" xmlns:p="http://schemas.microsoft.com/office/2006/metadata/properties" xmlns:ns1="http://schemas.microsoft.com/sharepoint/v3" xmlns:ns2="662745e8-e224-48e8-a2e3-254862b8c2f5" xmlns:ns3="e842161f-55c6-4c05-ae6e-25239a0c1824" xmlns:ns4="bafd4cc7-c814-4ae5-a910-3fda9c58c657" targetNamespace="http://schemas.microsoft.com/office/2006/metadata/properties" ma:root="true" ma:fieldsID="a636b7e40c7499ffb0d6d97272719fbf" ns1:_="" ns2:_="" ns3:_="" ns4:_="">
    <xsd:import namespace="http://schemas.microsoft.com/sharepoint/v3"/>
    <xsd:import namespace="662745e8-e224-48e8-a2e3-254862b8c2f5"/>
    <xsd:import namespace="e842161f-55c6-4c05-ae6e-25239a0c1824"/>
    <xsd:import namespace="bafd4cc7-c814-4ae5-a910-3fda9c58c657"/>
    <xsd:element name="properties">
      <xsd:complexType>
        <xsd:sequence>
          <xsd:element name="documentManagement">
            <xsd:complexType>
              <xsd:all>
                <xsd:element ref="ns2:lae2bfa7b6474897ab4a53f76ea236c7" minOccurs="0"/>
                <xsd:element ref="ns2:TaxCatchAll" minOccurs="0"/>
                <xsd:element ref="ns2:TaxCatchAllLabel" minOccurs="0"/>
                <xsd:element ref="ns2:cf401361b24e474cb011be6eb76c0e76" minOccurs="0"/>
                <xsd:element ref="ns2:n7493b4506bf40e28c373b1e51a33445" minOccurs="0"/>
                <xsd:element ref="ns2:HOMigrated" minOccurs="0"/>
                <xsd:element ref="ns2:k85d23755b3a46b5a51451cf336b2e9b" minOccurs="0"/>
                <xsd:element ref="ns2:Team" minOccurs="0"/>
                <xsd:element ref="ns2:Topic" minOccurs="0"/>
                <xsd:element ref="ns2:ddeb1fd0a9ad4436a96525d34737dc44" minOccurs="0"/>
                <xsd:element ref="ns2:fe59e9859d6a491389c5b03567f5dda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2745e8-e224-48e8-a2e3-254862b8c2f5" elementFormDefault="qualified">
    <xsd:import namespace="http://schemas.microsoft.com/office/2006/documentManagement/types"/>
    <xsd:import namespace="http://schemas.microsoft.com/office/infopath/2007/PartnerControls"/>
    <xsd:element name="lae2bfa7b6474897ab4a53f76ea236c7" ma:index="8" ma:taxonomy="true" ma:internalName="lae2bfa7b6474897ab4a53f76ea236c7" ma:taxonomyFieldName="HOGovernmentSecurityClassification" ma:displayName="Government Security Classification" ma:readOnly="false" ma:default="6;#Official|14c80daa-741b-422c-9722-f71693c9ede4" ma:fieldId="{5ae2bfa7-b647-4897-ab4a-53f76ea236c7}" ma:sspId="d1117845-93f6-4da3-abaa-fcb4fa669c78" ma:termSetId="56209604-fc17-4ace-9b7b-f45f0f17d50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9ced9d3-324d-4268-870a-a5717f3a243d}" ma:internalName="TaxCatchAll" ma:showField="CatchAllData" ma:web="bafd4cc7-c814-4ae5-a910-3fda9c58c6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9ced9d3-324d-4268-870a-a5717f3a243d}" ma:internalName="TaxCatchAllLabel" ma:readOnly="true" ma:showField="CatchAllDataLabel" ma:web="bafd4cc7-c814-4ae5-a910-3fda9c58c6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f401361b24e474cb011be6eb76c0e76" ma:index="12" ma:taxonomy="true" ma:internalName="cf401361b24e474cb011be6eb76c0e76" ma:taxonomyFieldName="HOCopyrightLevel" ma:displayName="Copyright level" ma:readOnly="false" ma:default="7;#Crown|69589897-2828-4761-976e-717fd8e631c9" ma:fieldId="{cf401361-b24e-474c-b011-be6eb76c0e76}" ma:sspId="d1117845-93f6-4da3-abaa-fcb4fa669c78" ma:termSetId="bdd694c6-7266-48f2-93d6-d15992cd203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7493b4506bf40e28c373b1e51a33445" ma:index="14" nillable="true" ma:taxonomy="true" ma:internalName="n7493b4506bf40e28c373b1e51a33445" ma:taxonomyFieldName="HOSiteType" ma:displayName="Site type" ma:default="10;#Work Delivery|388f4f80-46e6-4bcd-8bd1-cea0059da8bd" ma:fieldId="{77493b45-06bf-40e2-8c37-3b1e51a33445}" ma:sspId="d1117845-93f6-4da3-abaa-fcb4fa669c78" ma:termSetId="4518b03a-1a05-49af-8bf2-e5548589f2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OMigrated" ma:index="16" nillable="true" ma:displayName="Migrated" ma:default="0" ma:internalName="HOMigrated">
      <xsd:simpleType>
        <xsd:restriction base="dms:Boolean"/>
      </xsd:simpleType>
    </xsd:element>
    <xsd:element name="k85d23755b3a46b5a51451cf336b2e9b" ma:index="17" nillable="true" ma:taxonomy="true" ma:internalName="k85d23755b3a46b5a51451cf336b2e9b" ma:taxonomyFieldName="InformationType" ma:displayName="Information Type" ma:fieldId="{485d2375-5b3a-46b5-a514-51cf336b2e9b}" ma:sspId="d1117845-93f6-4da3-abaa-fcb4fa669c78" ma:termSetId="75cb3767-2327-4339-b999-281b3f58ac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eam" ma:index="19" nillable="true" ma:displayName="Team" ma:default="England Tree Planting Programme" ma:internalName="Team">
      <xsd:simpleType>
        <xsd:restriction base="dms:Text"/>
      </xsd:simpleType>
    </xsd:element>
    <xsd:element name="Topic" ma:index="20" nillable="true" ma:displayName="Topic" ma:default="Woodland Creation Partnerships" ma:internalName="Topic">
      <xsd:simpleType>
        <xsd:restriction base="dms:Text"/>
      </xsd:simpleType>
    </xsd:element>
    <xsd:element name="ddeb1fd0a9ad4436a96525d34737dc44" ma:index="21" nillable="true" ma:taxonomy="true" ma:internalName="ddeb1fd0a9ad4436a96525d34737dc44" ma:taxonomyFieldName="Distribution" ma:displayName="Distribution" ma:default="9;#External|1104eb68-55d8-494f-b6ba-c5473579de73" ma:fieldId="{ddeb1fd0-a9ad-4436-a965-25d34737dc44}" ma:sspId="d1117845-93f6-4da3-abaa-fcb4fa669c78" ma:termSetId="9c8b5dbf-8bad-46e4-8055-6e01c16178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e59e9859d6a491389c5b03567f5dda5" ma:index="23" nillable="true" ma:taxonomy="true" ma:internalName="fe59e9859d6a491389c5b03567f5dda5" ma:taxonomyFieldName="OrganisationalUnit" ma:displayName="Organisational Unit" ma:default="8;#Core Defra|026223dd-2e56-4615-868d-7c5bfd566810" ma:fieldId="{fe59e985-9d6a-4913-89c5-b03567f5dda5}" ma:sspId="d1117845-93f6-4da3-abaa-fcb4fa669c78" ma:termSetId="55eb802e-fbca-455b-a7d2-d5919d4ea3d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2161f-55c6-4c05-ae6e-25239a0c18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d4cc7-c814-4ae5-a910-3fda9c58c657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0CCC03-270E-4EBA-B32C-BBF34C0ABED0}">
  <ds:schemaRefs>
    <ds:schemaRef ds:uri="4729d1ae-5dda-4e09-840c-f8a1fc449093"/>
    <ds:schemaRef ds:uri="662745e8-e224-48e8-a2e3-254862b8c2f5"/>
    <ds:schemaRef ds:uri="bafd4cc7-c814-4ae5-a910-3fda9c58c65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7E2308A-0BA5-41CA-A5D3-3F58F011B9C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8574289-773A-422D-A97D-7A0C17B7A47E}">
  <ds:schemaRefs>
    <ds:schemaRef ds:uri="662745e8-e224-48e8-a2e3-254862b8c2f5"/>
    <ds:schemaRef ds:uri="bafd4cc7-c814-4ae5-a910-3fda9c58c657"/>
    <ds:schemaRef ds:uri="e842161f-55c6-4c05-ae6e-25239a0c18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E6DB39DA-038E-4612-95BC-A97E4E1D85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450</Words>
  <Application>Microsoft Office PowerPoint</Application>
  <PresentationFormat>Widescreen</PresentationFormat>
  <Paragraphs>52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defra-powerpoint-template-3</vt:lpstr>
      <vt:lpstr>Planting on Vacant &amp; Derelict Land</vt:lpstr>
      <vt:lpstr>Context</vt:lpstr>
      <vt:lpstr>The case for change</vt:lpstr>
      <vt:lpstr>Scope</vt:lpstr>
      <vt:lpstr>Benefits</vt:lpstr>
      <vt:lpstr>Tipping the balance</vt:lpstr>
      <vt:lpstr>Contract requirements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Ralph, Sam</cp:lastModifiedBy>
  <cp:revision>1</cp:revision>
  <dcterms:created xsi:type="dcterms:W3CDTF">2021-11-10T08:46:19Z</dcterms:created>
  <dcterms:modified xsi:type="dcterms:W3CDTF">2021-12-21T16:45:05Z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tribution">
    <vt:lpwstr>9;#External|1104eb68-55d8-494f-b6ba-c5473579de73</vt:lpwstr>
  </property>
  <property fmtid="{D5CDD505-2E9C-101B-9397-08002B2CF9AE}" pid="3" name="ContentTypeId">
    <vt:lpwstr>0x010100A5BF1C78D9F64B679A5EBDE1C6598EBC0100F1AB8E2B0A29BC4D96DDFB22F3185899</vt:lpwstr>
  </property>
  <property fmtid="{D5CDD505-2E9C-101B-9397-08002B2CF9AE}" pid="4" name="HOCopyrightLevel">
    <vt:lpwstr>7;#Crown|69589897-2828-4761-976e-717fd8e631c9</vt:lpwstr>
  </property>
  <property fmtid="{D5CDD505-2E9C-101B-9397-08002B2CF9AE}" pid="5" name="HOGovernmentSecurityClassification">
    <vt:lpwstr>6;#Official|14c80daa-741b-422c-9722-f71693c9ede4</vt:lpwstr>
  </property>
  <property fmtid="{D5CDD505-2E9C-101B-9397-08002B2CF9AE}" pid="6" name="HOSiteType">
    <vt:lpwstr>10;#Work Delivery|388f4f80-46e6-4bcd-8bd1-cea0059da8bd</vt:lpwstr>
  </property>
  <property fmtid="{D5CDD505-2E9C-101B-9397-08002B2CF9AE}" pid="7" name="OrganisationalUnit">
    <vt:lpwstr>8;#Core Defra|026223dd-2e56-4615-868d-7c5bfd566810</vt:lpwstr>
  </property>
  <property fmtid="{D5CDD505-2E9C-101B-9397-08002B2CF9AE}" pid="8" name="InformationType">
    <vt:lpwstr/>
  </property>
</Properties>
</file>