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660" r:id="rId2"/>
  </p:sldMasterIdLst>
  <p:notesMasterIdLst>
    <p:notesMasterId r:id="rId10"/>
  </p:notesMasterIdLst>
  <p:sldIdLst>
    <p:sldId id="257" r:id="rId3"/>
    <p:sldId id="258" r:id="rId4"/>
    <p:sldId id="272" r:id="rId5"/>
    <p:sldId id="268" r:id="rId6"/>
    <p:sldId id="269" r:id="rId7"/>
    <p:sldId id="273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1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rid Doves" initials="ID" lastIdx="14" clrIdx="0">
    <p:extLst>
      <p:ext uri="{19B8F6BF-5375-455C-9EA6-DF929625EA0E}">
        <p15:presenceInfo xmlns:p15="http://schemas.microsoft.com/office/powerpoint/2012/main" userId="S-1-5-21-1250619057-357794088-2486035735-106297" providerId="AD"/>
      </p:ext>
    </p:extLst>
  </p:cmAuthor>
  <p:cmAuthor id="2" name="James Ryan Thomas" initials="JRT" lastIdx="8" clrIdx="1">
    <p:extLst>
      <p:ext uri="{19B8F6BF-5375-455C-9EA6-DF929625EA0E}">
        <p15:presenceInfo xmlns:p15="http://schemas.microsoft.com/office/powerpoint/2012/main" userId="S-1-5-21-3415322129-1383288193-1119240915-238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6"/>
    <p:restoredTop sz="94694"/>
  </p:normalViewPr>
  <p:slideViewPr>
    <p:cSldViewPr snapToGrid="0" snapToObjects="1" showGuides="1">
      <p:cViewPr varScale="1">
        <p:scale>
          <a:sx n="69" d="100"/>
          <a:sy n="69" d="100"/>
        </p:scale>
        <p:origin x="680" y="44"/>
      </p:cViewPr>
      <p:guideLst>
        <p:guide orient="horz" pos="2160"/>
        <p:guide pos="3840"/>
        <p:guide orient="horz" pos="41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761082-54A1-49C5-896E-D3C6F5DE580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7328BA-6503-4C3B-AF96-8FE7E27E1F5E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b="1" dirty="0" smtClean="0"/>
            <a:t>HGV Levy: Foreign Operator Payment Service</a:t>
          </a:r>
          <a:endParaRPr lang="en-GB" dirty="0"/>
        </a:p>
      </dgm:t>
    </dgm:pt>
    <dgm:pt modelId="{AE8E6869-4AC3-401C-9038-F1A67EB6B46C}" type="parTrans" cxnId="{3AB265FE-A94D-4861-BCCF-0B882A991AFC}">
      <dgm:prSet/>
      <dgm:spPr/>
      <dgm:t>
        <a:bodyPr/>
        <a:lstStyle/>
        <a:p>
          <a:endParaRPr lang="en-US"/>
        </a:p>
      </dgm:t>
    </dgm:pt>
    <dgm:pt modelId="{160376DC-D73A-4EE7-A894-4606EE4A542C}" type="sibTrans" cxnId="{3AB265FE-A94D-4861-BCCF-0B882A991AFC}">
      <dgm:prSet/>
      <dgm:spPr/>
      <dgm:t>
        <a:bodyPr/>
        <a:lstStyle/>
        <a:p>
          <a:endParaRPr lang="en-US"/>
        </a:p>
      </dgm:t>
    </dgm:pt>
    <dgm:pt modelId="{25167FF6-18D6-42FD-ACDC-04DDA44C4001}" type="pres">
      <dgm:prSet presAssocID="{47761082-54A1-49C5-896E-D3C6F5DE58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2B6929-60C6-4F9A-8F58-054B9DC74105}" type="pres">
      <dgm:prSet presAssocID="{A47328BA-6503-4C3B-AF96-8FE7E27E1F5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B265FE-A94D-4861-BCCF-0B882A991AFC}" srcId="{47761082-54A1-49C5-896E-D3C6F5DE5803}" destId="{A47328BA-6503-4C3B-AF96-8FE7E27E1F5E}" srcOrd="0" destOrd="0" parTransId="{AE8E6869-4AC3-401C-9038-F1A67EB6B46C}" sibTransId="{160376DC-D73A-4EE7-A894-4606EE4A542C}"/>
    <dgm:cxn modelId="{E212A463-F47B-4379-8F51-7C6E26B21F47}" type="presOf" srcId="{A47328BA-6503-4C3B-AF96-8FE7E27E1F5E}" destId="{B62B6929-60C6-4F9A-8F58-054B9DC74105}" srcOrd="0" destOrd="0" presId="urn:microsoft.com/office/officeart/2005/8/layout/vList2"/>
    <dgm:cxn modelId="{B352C68E-23A1-4D0C-A8D6-3B178CE3EC71}" type="presOf" srcId="{47761082-54A1-49C5-896E-D3C6F5DE5803}" destId="{25167FF6-18D6-42FD-ACDC-04DDA44C4001}" srcOrd="0" destOrd="0" presId="urn:microsoft.com/office/officeart/2005/8/layout/vList2"/>
    <dgm:cxn modelId="{18135383-9423-4A04-9BC6-A183B91AF315}" type="presParOf" srcId="{25167FF6-18D6-42FD-ACDC-04DDA44C4001}" destId="{B62B6929-60C6-4F9A-8F58-054B9DC741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25AB99-EADA-4352-B0DD-0E3367EBF7C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5DB3A3-F38C-4F24-91E8-AC8FEA221E7F}">
      <dgm:prSet custT="1"/>
      <dgm:spPr/>
      <dgm:t>
        <a:bodyPr/>
        <a:lstStyle/>
        <a:p>
          <a:pPr rtl="0"/>
          <a:r>
            <a:rPr lang="en-GB" sz="2200" dirty="0" smtClean="0"/>
            <a:t>Registered Accounts</a:t>
          </a:r>
          <a:endParaRPr lang="en-GB" sz="2200" dirty="0"/>
        </a:p>
      </dgm:t>
    </dgm:pt>
    <dgm:pt modelId="{F970A34A-42EE-481C-9228-6FCDB52C37B5}" type="parTrans" cxnId="{5113CD01-76DC-4F5B-8F8B-5AEB8E96C997}">
      <dgm:prSet/>
      <dgm:spPr/>
      <dgm:t>
        <a:bodyPr/>
        <a:lstStyle/>
        <a:p>
          <a:endParaRPr lang="en-US" sz="2200"/>
        </a:p>
      </dgm:t>
    </dgm:pt>
    <dgm:pt modelId="{7894A015-4E49-4A52-B9A1-B4CE9E5D8A59}" type="sibTrans" cxnId="{5113CD01-76DC-4F5B-8F8B-5AEB8E96C997}">
      <dgm:prSet/>
      <dgm:spPr/>
      <dgm:t>
        <a:bodyPr/>
        <a:lstStyle/>
        <a:p>
          <a:endParaRPr lang="en-US" sz="2200"/>
        </a:p>
      </dgm:t>
    </dgm:pt>
    <dgm:pt modelId="{83337E32-C583-4EAB-8D1F-BA7C73C0BFAA}">
      <dgm:prSet custT="1"/>
      <dgm:spPr/>
      <dgm:t>
        <a:bodyPr/>
        <a:lstStyle/>
        <a:p>
          <a:pPr rtl="0"/>
          <a:r>
            <a:rPr lang="en-GB" sz="2200" dirty="0" smtClean="0"/>
            <a:t>Renewal reminders via various channels including email / SMS</a:t>
          </a:r>
          <a:endParaRPr lang="en-GB" sz="2200" dirty="0"/>
        </a:p>
      </dgm:t>
    </dgm:pt>
    <dgm:pt modelId="{98D8F121-0AF4-48F7-B97A-8D687279D1E4}" type="parTrans" cxnId="{C8FF1E80-CEAE-4A92-829C-2C3F374B6154}">
      <dgm:prSet/>
      <dgm:spPr/>
      <dgm:t>
        <a:bodyPr/>
        <a:lstStyle/>
        <a:p>
          <a:endParaRPr lang="en-US" sz="2200"/>
        </a:p>
      </dgm:t>
    </dgm:pt>
    <dgm:pt modelId="{B077D711-42B8-4EA1-8FFF-6A3C91A88622}" type="sibTrans" cxnId="{C8FF1E80-CEAE-4A92-829C-2C3F374B6154}">
      <dgm:prSet/>
      <dgm:spPr/>
      <dgm:t>
        <a:bodyPr/>
        <a:lstStyle/>
        <a:p>
          <a:endParaRPr lang="en-US" sz="2200"/>
        </a:p>
      </dgm:t>
    </dgm:pt>
    <dgm:pt modelId="{22260FCA-14A9-4E99-8E4C-B5805A6C32F7}">
      <dgm:prSet custT="1"/>
      <dgm:spPr/>
      <dgm:t>
        <a:bodyPr/>
        <a:lstStyle/>
        <a:p>
          <a:pPr rtl="0"/>
          <a:r>
            <a:rPr lang="en-GB" sz="2200" dirty="0" smtClean="0"/>
            <a:t>Multi Lingual communications (various channels </a:t>
          </a:r>
          <a:r>
            <a:rPr lang="en-GB" sz="2200" dirty="0" err="1" smtClean="0"/>
            <a:t>inc.</a:t>
          </a:r>
          <a:r>
            <a:rPr lang="en-GB" sz="2200" dirty="0" smtClean="0"/>
            <a:t> contact centre), marketing and correspondence</a:t>
          </a:r>
          <a:endParaRPr lang="en-GB" sz="2200" dirty="0"/>
        </a:p>
      </dgm:t>
    </dgm:pt>
    <dgm:pt modelId="{438B1CDB-4C6E-4A76-864F-B2D3FA17DFB2}" type="sibTrans" cxnId="{25ABEF85-8049-43BF-B0FB-E145E78E0346}">
      <dgm:prSet/>
      <dgm:spPr/>
      <dgm:t>
        <a:bodyPr/>
        <a:lstStyle/>
        <a:p>
          <a:endParaRPr lang="en-US" sz="2200"/>
        </a:p>
      </dgm:t>
    </dgm:pt>
    <dgm:pt modelId="{F0653478-0FE4-4352-9A91-BFD133B2125D}" type="parTrans" cxnId="{25ABEF85-8049-43BF-B0FB-E145E78E0346}">
      <dgm:prSet/>
      <dgm:spPr/>
      <dgm:t>
        <a:bodyPr/>
        <a:lstStyle/>
        <a:p>
          <a:endParaRPr lang="en-US" sz="2200"/>
        </a:p>
      </dgm:t>
    </dgm:pt>
    <dgm:pt modelId="{4D046A78-8FD0-4BBE-91E3-EB6E0C596E5E}">
      <dgm:prSet custT="1"/>
      <dgm:spPr/>
      <dgm:t>
        <a:bodyPr/>
        <a:lstStyle/>
        <a:p>
          <a:pPr rtl="0"/>
          <a:r>
            <a:rPr lang="en-GB" sz="2200" dirty="0" smtClean="0"/>
            <a:t>Enforcement Portal, secure data capture and sharing via Government Agency interfaces</a:t>
          </a:r>
          <a:endParaRPr lang="en-GB" sz="2200" dirty="0"/>
        </a:p>
      </dgm:t>
    </dgm:pt>
    <dgm:pt modelId="{EB5D9823-2B1A-412F-98A0-DB78B1647620}" type="parTrans" cxnId="{CA2BDAB1-D136-4075-B909-0903FA6FF975}">
      <dgm:prSet/>
      <dgm:spPr/>
      <dgm:t>
        <a:bodyPr/>
        <a:lstStyle/>
        <a:p>
          <a:endParaRPr lang="en-US"/>
        </a:p>
      </dgm:t>
    </dgm:pt>
    <dgm:pt modelId="{A82C44EE-6893-4EB7-9533-DC8118F5BE6C}" type="sibTrans" cxnId="{CA2BDAB1-D136-4075-B909-0903FA6FF975}">
      <dgm:prSet/>
      <dgm:spPr/>
      <dgm:t>
        <a:bodyPr/>
        <a:lstStyle/>
        <a:p>
          <a:endParaRPr lang="en-US"/>
        </a:p>
      </dgm:t>
    </dgm:pt>
    <dgm:pt modelId="{02F824D9-2ACB-45CE-B764-C34D9CF60639}">
      <dgm:prSet custT="1"/>
      <dgm:spPr/>
      <dgm:t>
        <a:bodyPr/>
        <a:lstStyle/>
        <a:p>
          <a:pPr rtl="0"/>
          <a:r>
            <a:rPr lang="en-GB" sz="2200" dirty="0" smtClean="0"/>
            <a:t>Public Register providing Levy purchase details including country of origin, class and duration (restricted access, via GOV.UK)</a:t>
          </a:r>
          <a:endParaRPr lang="en-GB" sz="2200" dirty="0"/>
        </a:p>
      </dgm:t>
    </dgm:pt>
    <dgm:pt modelId="{0F0AF21D-59C3-4F51-9F49-4F0372BC3AEB}" type="parTrans" cxnId="{BEA7AA7A-5C1F-407E-B239-EE515E02A9CF}">
      <dgm:prSet/>
      <dgm:spPr/>
      <dgm:t>
        <a:bodyPr/>
        <a:lstStyle/>
        <a:p>
          <a:endParaRPr lang="en-US"/>
        </a:p>
      </dgm:t>
    </dgm:pt>
    <dgm:pt modelId="{F3818838-EFD0-4DC6-93DA-483DF2994B03}" type="sibTrans" cxnId="{BEA7AA7A-5C1F-407E-B239-EE515E02A9CF}">
      <dgm:prSet/>
      <dgm:spPr/>
      <dgm:t>
        <a:bodyPr/>
        <a:lstStyle/>
        <a:p>
          <a:endParaRPr lang="en-US"/>
        </a:p>
      </dgm:t>
    </dgm:pt>
    <dgm:pt modelId="{A6B736D4-62CB-4FC0-AADD-CE56DB22E568}" type="pres">
      <dgm:prSet presAssocID="{7125AB99-EADA-4352-B0DD-0E3367EBF7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81BDDA-309A-4A78-B114-6BFD24C692DA}" type="pres">
      <dgm:prSet presAssocID="{4D046A78-8FD0-4BBE-91E3-EB6E0C596E5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045D1-DDF3-4994-A0AC-4AF1A5E041F7}" type="pres">
      <dgm:prSet presAssocID="{A82C44EE-6893-4EB7-9533-DC8118F5BE6C}" presName="spacer" presStyleCnt="0"/>
      <dgm:spPr/>
    </dgm:pt>
    <dgm:pt modelId="{36F69F79-5C64-4390-BC14-C214AA99ACCE}" type="pres">
      <dgm:prSet presAssocID="{22260FCA-14A9-4E99-8E4C-B5805A6C32F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96DBF-8D94-4FF6-9F37-81578D178EF8}" type="pres">
      <dgm:prSet presAssocID="{438B1CDB-4C6E-4A76-864F-B2D3FA17DFB2}" presName="spacer" presStyleCnt="0"/>
      <dgm:spPr/>
    </dgm:pt>
    <dgm:pt modelId="{10117CCD-A1E7-43CF-804A-A8F43DC3654A}" type="pres">
      <dgm:prSet presAssocID="{02F824D9-2ACB-45CE-B764-C34D9CF6063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AD6A7-7FF5-4C3E-A184-98D93F611562}" type="pres">
      <dgm:prSet presAssocID="{F3818838-EFD0-4DC6-93DA-483DF2994B03}" presName="spacer" presStyleCnt="0"/>
      <dgm:spPr/>
    </dgm:pt>
    <dgm:pt modelId="{5172F27E-1E2E-45B7-9B03-C719ABF1C359}" type="pres">
      <dgm:prSet presAssocID="{0B5DB3A3-F38C-4F24-91E8-AC8FEA221E7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C9A2F-7F5D-45E8-8DAD-BDCA3ADCA8C6}" type="pres">
      <dgm:prSet presAssocID="{7894A015-4E49-4A52-B9A1-B4CE9E5D8A59}" presName="spacer" presStyleCnt="0"/>
      <dgm:spPr/>
    </dgm:pt>
    <dgm:pt modelId="{4D197BD3-96C1-4080-8FA4-ED40BC40D32C}" type="pres">
      <dgm:prSet presAssocID="{83337E32-C583-4EAB-8D1F-BA7C73C0BFA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ABEF85-8049-43BF-B0FB-E145E78E0346}" srcId="{7125AB99-EADA-4352-B0DD-0E3367EBF7C0}" destId="{22260FCA-14A9-4E99-8E4C-B5805A6C32F7}" srcOrd="1" destOrd="0" parTransId="{F0653478-0FE4-4352-9A91-BFD133B2125D}" sibTransId="{438B1CDB-4C6E-4A76-864F-B2D3FA17DFB2}"/>
    <dgm:cxn modelId="{5AC97596-4B9F-48AE-B2E4-AAC8FFC836FF}" type="presOf" srcId="{0B5DB3A3-F38C-4F24-91E8-AC8FEA221E7F}" destId="{5172F27E-1E2E-45B7-9B03-C719ABF1C359}" srcOrd="0" destOrd="0" presId="urn:microsoft.com/office/officeart/2005/8/layout/vList2"/>
    <dgm:cxn modelId="{C8FF1E80-CEAE-4A92-829C-2C3F374B6154}" srcId="{7125AB99-EADA-4352-B0DD-0E3367EBF7C0}" destId="{83337E32-C583-4EAB-8D1F-BA7C73C0BFAA}" srcOrd="4" destOrd="0" parTransId="{98D8F121-0AF4-48F7-B97A-8D687279D1E4}" sibTransId="{B077D711-42B8-4EA1-8FFF-6A3C91A88622}"/>
    <dgm:cxn modelId="{BEA7AA7A-5C1F-407E-B239-EE515E02A9CF}" srcId="{7125AB99-EADA-4352-B0DD-0E3367EBF7C0}" destId="{02F824D9-2ACB-45CE-B764-C34D9CF60639}" srcOrd="2" destOrd="0" parTransId="{0F0AF21D-59C3-4F51-9F49-4F0372BC3AEB}" sibTransId="{F3818838-EFD0-4DC6-93DA-483DF2994B03}"/>
    <dgm:cxn modelId="{5113CD01-76DC-4F5B-8F8B-5AEB8E96C997}" srcId="{7125AB99-EADA-4352-B0DD-0E3367EBF7C0}" destId="{0B5DB3A3-F38C-4F24-91E8-AC8FEA221E7F}" srcOrd="3" destOrd="0" parTransId="{F970A34A-42EE-481C-9228-6FCDB52C37B5}" sibTransId="{7894A015-4E49-4A52-B9A1-B4CE9E5D8A59}"/>
    <dgm:cxn modelId="{CA2BDAB1-D136-4075-B909-0903FA6FF975}" srcId="{7125AB99-EADA-4352-B0DD-0E3367EBF7C0}" destId="{4D046A78-8FD0-4BBE-91E3-EB6E0C596E5E}" srcOrd="0" destOrd="0" parTransId="{EB5D9823-2B1A-412F-98A0-DB78B1647620}" sibTransId="{A82C44EE-6893-4EB7-9533-DC8118F5BE6C}"/>
    <dgm:cxn modelId="{E4DA4751-12D8-47DF-A824-D13A0E7DE747}" type="presOf" srcId="{83337E32-C583-4EAB-8D1F-BA7C73C0BFAA}" destId="{4D197BD3-96C1-4080-8FA4-ED40BC40D32C}" srcOrd="0" destOrd="0" presId="urn:microsoft.com/office/officeart/2005/8/layout/vList2"/>
    <dgm:cxn modelId="{01FCAE37-3C6F-42BB-BA1B-735AC6CF0A23}" type="presOf" srcId="{22260FCA-14A9-4E99-8E4C-B5805A6C32F7}" destId="{36F69F79-5C64-4390-BC14-C214AA99ACCE}" srcOrd="0" destOrd="0" presId="urn:microsoft.com/office/officeart/2005/8/layout/vList2"/>
    <dgm:cxn modelId="{FB3A1B57-897C-4B8A-BCC3-B07A30104AEC}" type="presOf" srcId="{4D046A78-8FD0-4BBE-91E3-EB6E0C596E5E}" destId="{C681BDDA-309A-4A78-B114-6BFD24C692DA}" srcOrd="0" destOrd="0" presId="urn:microsoft.com/office/officeart/2005/8/layout/vList2"/>
    <dgm:cxn modelId="{91CDB78A-7584-4700-AC5C-1083552D3370}" type="presOf" srcId="{7125AB99-EADA-4352-B0DD-0E3367EBF7C0}" destId="{A6B736D4-62CB-4FC0-AADD-CE56DB22E568}" srcOrd="0" destOrd="0" presId="urn:microsoft.com/office/officeart/2005/8/layout/vList2"/>
    <dgm:cxn modelId="{23FBFEA9-A2CE-4678-9F99-80918396F9C9}" type="presOf" srcId="{02F824D9-2ACB-45CE-B764-C34D9CF60639}" destId="{10117CCD-A1E7-43CF-804A-A8F43DC3654A}" srcOrd="0" destOrd="0" presId="urn:microsoft.com/office/officeart/2005/8/layout/vList2"/>
    <dgm:cxn modelId="{7B15FD6F-EC24-4BAB-B608-D14413C4A202}" type="presParOf" srcId="{A6B736D4-62CB-4FC0-AADD-CE56DB22E568}" destId="{C681BDDA-309A-4A78-B114-6BFD24C692DA}" srcOrd="0" destOrd="0" presId="urn:microsoft.com/office/officeart/2005/8/layout/vList2"/>
    <dgm:cxn modelId="{8D6DE592-4A00-4B99-90A3-1E4D5ECBA927}" type="presParOf" srcId="{A6B736D4-62CB-4FC0-AADD-CE56DB22E568}" destId="{63B045D1-DDF3-4994-A0AC-4AF1A5E041F7}" srcOrd="1" destOrd="0" presId="urn:microsoft.com/office/officeart/2005/8/layout/vList2"/>
    <dgm:cxn modelId="{FD3B7EE5-873C-41D8-940E-F94024AD59D3}" type="presParOf" srcId="{A6B736D4-62CB-4FC0-AADD-CE56DB22E568}" destId="{36F69F79-5C64-4390-BC14-C214AA99ACCE}" srcOrd="2" destOrd="0" presId="urn:microsoft.com/office/officeart/2005/8/layout/vList2"/>
    <dgm:cxn modelId="{81151A07-CE92-42D6-9EDA-9A3526DB3286}" type="presParOf" srcId="{A6B736D4-62CB-4FC0-AADD-CE56DB22E568}" destId="{4B796DBF-8D94-4FF6-9F37-81578D178EF8}" srcOrd="3" destOrd="0" presId="urn:microsoft.com/office/officeart/2005/8/layout/vList2"/>
    <dgm:cxn modelId="{D32BA7C1-3648-436A-BBD7-8AA62E3BB635}" type="presParOf" srcId="{A6B736D4-62CB-4FC0-AADD-CE56DB22E568}" destId="{10117CCD-A1E7-43CF-804A-A8F43DC3654A}" srcOrd="4" destOrd="0" presId="urn:microsoft.com/office/officeart/2005/8/layout/vList2"/>
    <dgm:cxn modelId="{81C9D5D0-4CB1-4535-8540-6E53121DAA8B}" type="presParOf" srcId="{A6B736D4-62CB-4FC0-AADD-CE56DB22E568}" destId="{898AD6A7-7FF5-4C3E-A184-98D93F611562}" srcOrd="5" destOrd="0" presId="urn:microsoft.com/office/officeart/2005/8/layout/vList2"/>
    <dgm:cxn modelId="{DBA1840F-F204-42E1-AD3A-E4CECBBC6051}" type="presParOf" srcId="{A6B736D4-62CB-4FC0-AADD-CE56DB22E568}" destId="{5172F27E-1E2E-45B7-9B03-C719ABF1C359}" srcOrd="6" destOrd="0" presId="urn:microsoft.com/office/officeart/2005/8/layout/vList2"/>
    <dgm:cxn modelId="{22DA69A5-BA9C-4F08-9DAF-084E940270FB}" type="presParOf" srcId="{A6B736D4-62CB-4FC0-AADD-CE56DB22E568}" destId="{662C9A2F-7F5D-45E8-8DAD-BDCA3ADCA8C6}" srcOrd="7" destOrd="0" presId="urn:microsoft.com/office/officeart/2005/8/layout/vList2"/>
    <dgm:cxn modelId="{9B94BC8F-79D2-4475-BC93-0B5D5D63F02E}" type="presParOf" srcId="{A6B736D4-62CB-4FC0-AADD-CE56DB22E568}" destId="{4D197BD3-96C1-4080-8FA4-ED40BC40D32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943949-48BC-4B4A-B861-C87E123B77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666BC1-A196-4359-8A69-CCDA0EF72431}">
      <dgm:prSet custT="1"/>
      <dgm:spPr/>
      <dgm:t>
        <a:bodyPr/>
        <a:lstStyle/>
        <a:p>
          <a:pPr rtl="0"/>
          <a:r>
            <a:rPr lang="en-GB" sz="3900" b="1" dirty="0" smtClean="0"/>
            <a:t>Current Solution overview</a:t>
          </a:r>
          <a:endParaRPr lang="en-GB" sz="3900" dirty="0"/>
        </a:p>
      </dgm:t>
    </dgm:pt>
    <dgm:pt modelId="{3B1322C1-9CDF-4112-9805-8B451CF56FBA}" type="parTrans" cxnId="{0ABF4E52-B0BA-48AC-99BE-D2E47090D737}">
      <dgm:prSet/>
      <dgm:spPr/>
      <dgm:t>
        <a:bodyPr/>
        <a:lstStyle/>
        <a:p>
          <a:endParaRPr lang="en-US"/>
        </a:p>
      </dgm:t>
    </dgm:pt>
    <dgm:pt modelId="{500E8C0D-4E7D-435A-A426-5C1A96057857}" type="sibTrans" cxnId="{0ABF4E52-B0BA-48AC-99BE-D2E47090D737}">
      <dgm:prSet/>
      <dgm:spPr/>
      <dgm:t>
        <a:bodyPr/>
        <a:lstStyle/>
        <a:p>
          <a:endParaRPr lang="en-US"/>
        </a:p>
      </dgm:t>
    </dgm:pt>
    <dgm:pt modelId="{5FAE0DDE-7F84-4D43-B9C9-2C0A4FB8425A}" type="pres">
      <dgm:prSet presAssocID="{66943949-48BC-4B4A-B861-C87E123B77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9DA892-32C9-4122-B333-21FF0E5D9909}" type="pres">
      <dgm:prSet presAssocID="{28666BC1-A196-4359-8A69-CCDA0EF7243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BF4E52-B0BA-48AC-99BE-D2E47090D737}" srcId="{66943949-48BC-4B4A-B861-C87E123B77CC}" destId="{28666BC1-A196-4359-8A69-CCDA0EF72431}" srcOrd="0" destOrd="0" parTransId="{3B1322C1-9CDF-4112-9805-8B451CF56FBA}" sibTransId="{500E8C0D-4E7D-435A-A426-5C1A96057857}"/>
    <dgm:cxn modelId="{65ABE2A8-C785-42CC-B2BF-9C33BCA5EE46}" type="presOf" srcId="{66943949-48BC-4B4A-B861-C87E123B77CC}" destId="{5FAE0DDE-7F84-4D43-B9C9-2C0A4FB8425A}" srcOrd="0" destOrd="0" presId="urn:microsoft.com/office/officeart/2005/8/layout/vList2"/>
    <dgm:cxn modelId="{8C27FC20-2744-4223-B410-C7560547ADE8}" type="presOf" srcId="{28666BC1-A196-4359-8A69-CCDA0EF72431}" destId="{459DA892-32C9-4122-B333-21FF0E5D9909}" srcOrd="0" destOrd="0" presId="urn:microsoft.com/office/officeart/2005/8/layout/vList2"/>
    <dgm:cxn modelId="{E9EBE892-D5DA-45EA-9BDA-B64E819AB08E}" type="presParOf" srcId="{5FAE0DDE-7F84-4D43-B9C9-2C0A4FB8425A}" destId="{459DA892-32C9-4122-B333-21FF0E5D99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AE60488-3382-42D6-9F69-6F619A06CA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AC36ED-B81F-4458-8D28-BA9FD3D301F5}">
      <dgm:prSet custT="1"/>
      <dgm:spPr/>
      <dgm:t>
        <a:bodyPr/>
        <a:lstStyle/>
        <a:p>
          <a:pPr rtl="0"/>
          <a:r>
            <a:rPr lang="en-GB" sz="3900" b="1" dirty="0" smtClean="0"/>
            <a:t>Enforcement Requirements</a:t>
          </a:r>
          <a:endParaRPr lang="en-GB" sz="3900" dirty="0"/>
        </a:p>
      </dgm:t>
    </dgm:pt>
    <dgm:pt modelId="{A3B79961-487A-4687-9A58-D6D320C3DC22}" type="parTrans" cxnId="{E6BB25E5-4543-4A83-BF61-E2EE7B03F6DD}">
      <dgm:prSet/>
      <dgm:spPr/>
      <dgm:t>
        <a:bodyPr/>
        <a:lstStyle/>
        <a:p>
          <a:endParaRPr lang="en-US"/>
        </a:p>
      </dgm:t>
    </dgm:pt>
    <dgm:pt modelId="{4FC4122C-BC1A-4D0A-935D-5C1CB13112B4}" type="sibTrans" cxnId="{E6BB25E5-4543-4A83-BF61-E2EE7B03F6DD}">
      <dgm:prSet/>
      <dgm:spPr/>
      <dgm:t>
        <a:bodyPr/>
        <a:lstStyle/>
        <a:p>
          <a:endParaRPr lang="en-US"/>
        </a:p>
      </dgm:t>
    </dgm:pt>
    <dgm:pt modelId="{8F498CED-76C5-4E5F-A78E-73532A756941}" type="pres">
      <dgm:prSet presAssocID="{4AE60488-3382-42D6-9F69-6F619A06CA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C08D40-AD1A-44F3-A3F9-49A3A135C65B}" type="pres">
      <dgm:prSet presAssocID="{D2AC36ED-B81F-4458-8D28-BA9FD3D301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BB25E5-4543-4A83-BF61-E2EE7B03F6DD}" srcId="{4AE60488-3382-42D6-9F69-6F619A06CAC1}" destId="{D2AC36ED-B81F-4458-8D28-BA9FD3D301F5}" srcOrd="0" destOrd="0" parTransId="{A3B79961-487A-4687-9A58-D6D320C3DC22}" sibTransId="{4FC4122C-BC1A-4D0A-935D-5C1CB13112B4}"/>
    <dgm:cxn modelId="{7AEB330B-710B-46F5-A1EE-374390736C6E}" type="presOf" srcId="{D2AC36ED-B81F-4458-8D28-BA9FD3D301F5}" destId="{D4C08D40-AD1A-44F3-A3F9-49A3A135C65B}" srcOrd="0" destOrd="0" presId="urn:microsoft.com/office/officeart/2005/8/layout/vList2"/>
    <dgm:cxn modelId="{0EB96632-459C-4744-9FFF-71A18B88497B}" type="presOf" srcId="{4AE60488-3382-42D6-9F69-6F619A06CAC1}" destId="{8F498CED-76C5-4E5F-A78E-73532A756941}" srcOrd="0" destOrd="0" presId="urn:microsoft.com/office/officeart/2005/8/layout/vList2"/>
    <dgm:cxn modelId="{D309CE39-05E4-4732-99A4-DBD382F3595E}" type="presParOf" srcId="{8F498CED-76C5-4E5F-A78E-73532A756941}" destId="{D4C08D40-AD1A-44F3-A3F9-49A3A135C6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C6155B5-6B22-424B-86D8-2073F3AF64F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9BEAA5-8356-4D61-88BA-8E2E37F1BC5B}">
      <dgm:prSet custT="1"/>
      <dgm:spPr/>
      <dgm:t>
        <a:bodyPr/>
        <a:lstStyle/>
        <a:p>
          <a:pPr rtl="0"/>
          <a:r>
            <a:rPr lang="en-GB" sz="2200" dirty="0" smtClean="0"/>
            <a:t>Provide an on-line platform to enable DVSA examiners access to LEVY payment records.</a:t>
          </a:r>
          <a:endParaRPr lang="en-GB" sz="2200" dirty="0"/>
        </a:p>
      </dgm:t>
    </dgm:pt>
    <dgm:pt modelId="{3822F872-BC82-4416-BB7A-7138530C2DB3}" type="parTrans" cxnId="{6396F3C3-74EE-4D98-BCCE-B8681402DF0D}">
      <dgm:prSet/>
      <dgm:spPr/>
      <dgm:t>
        <a:bodyPr/>
        <a:lstStyle/>
        <a:p>
          <a:endParaRPr lang="en-US" sz="2200"/>
        </a:p>
      </dgm:t>
    </dgm:pt>
    <dgm:pt modelId="{A8EDEAF1-DD96-45DF-BF0B-FA8FD297E5B6}" type="sibTrans" cxnId="{6396F3C3-74EE-4D98-BCCE-B8681402DF0D}">
      <dgm:prSet/>
      <dgm:spPr/>
      <dgm:t>
        <a:bodyPr/>
        <a:lstStyle/>
        <a:p>
          <a:endParaRPr lang="en-US" sz="2200"/>
        </a:p>
      </dgm:t>
    </dgm:pt>
    <dgm:pt modelId="{EA9B608E-F4DA-4B38-95E1-0BC022EB7581}">
      <dgm:prSet custT="1"/>
      <dgm:spPr/>
      <dgm:t>
        <a:bodyPr/>
        <a:lstStyle/>
        <a:p>
          <a:pPr rtl="0"/>
          <a:r>
            <a:rPr lang="en-GB" sz="2200" dirty="0" smtClean="0"/>
            <a:t>Provide live payment information to facilitate targeted enforcement (via ANPR cameras).</a:t>
          </a:r>
          <a:endParaRPr lang="en-GB" sz="2200" dirty="0"/>
        </a:p>
      </dgm:t>
    </dgm:pt>
    <dgm:pt modelId="{3F391C44-6629-4D7A-90E5-45B08BF3D29D}" type="parTrans" cxnId="{674A7589-2551-4196-A84C-CE80054DE105}">
      <dgm:prSet/>
      <dgm:spPr/>
      <dgm:t>
        <a:bodyPr/>
        <a:lstStyle/>
        <a:p>
          <a:endParaRPr lang="en-US" sz="2200"/>
        </a:p>
      </dgm:t>
    </dgm:pt>
    <dgm:pt modelId="{11D42845-D9D6-4B3A-A273-59E34902CE60}" type="sibTrans" cxnId="{674A7589-2551-4196-A84C-CE80054DE105}">
      <dgm:prSet/>
      <dgm:spPr/>
      <dgm:t>
        <a:bodyPr/>
        <a:lstStyle/>
        <a:p>
          <a:endParaRPr lang="en-US" sz="2200"/>
        </a:p>
      </dgm:t>
    </dgm:pt>
    <dgm:pt modelId="{4EC0D344-23F7-4870-8676-321CE322E517}">
      <dgm:prSet custT="1"/>
      <dgm:spPr/>
      <dgm:t>
        <a:bodyPr/>
        <a:lstStyle/>
        <a:p>
          <a:pPr rtl="0"/>
          <a:r>
            <a:rPr lang="en-GB" sz="2200" dirty="0" smtClean="0"/>
            <a:t>Accurate feed of LEVY status in real time, with National ANPR integration</a:t>
          </a:r>
          <a:endParaRPr lang="en-GB" sz="2200" dirty="0"/>
        </a:p>
      </dgm:t>
    </dgm:pt>
    <dgm:pt modelId="{D34FFC6D-737D-4D84-98B5-843B7D718FD8}" type="parTrans" cxnId="{8C119772-AF4A-4D18-A97B-15638BF96BE9}">
      <dgm:prSet/>
      <dgm:spPr/>
      <dgm:t>
        <a:bodyPr/>
        <a:lstStyle/>
        <a:p>
          <a:endParaRPr lang="en-US" sz="2200"/>
        </a:p>
      </dgm:t>
    </dgm:pt>
    <dgm:pt modelId="{D931CADE-5234-49BA-A297-1D5FA4F508A4}" type="sibTrans" cxnId="{8C119772-AF4A-4D18-A97B-15638BF96BE9}">
      <dgm:prSet/>
      <dgm:spPr/>
      <dgm:t>
        <a:bodyPr/>
        <a:lstStyle/>
        <a:p>
          <a:endParaRPr lang="en-US" sz="2200"/>
        </a:p>
      </dgm:t>
    </dgm:pt>
    <dgm:pt modelId="{0412FDE0-CD91-46CA-91E0-4BF631895393}">
      <dgm:prSet custT="1"/>
      <dgm:spPr/>
      <dgm:t>
        <a:bodyPr/>
        <a:lstStyle/>
        <a:p>
          <a:pPr rtl="0"/>
          <a:r>
            <a:rPr lang="en-GB" sz="2200" dirty="0" smtClean="0"/>
            <a:t>API for live lookups for the DVSA Search app (bespoke app accessed via iPhone which interrogates various databases).</a:t>
          </a:r>
          <a:endParaRPr lang="en-GB" sz="2200" dirty="0"/>
        </a:p>
      </dgm:t>
    </dgm:pt>
    <dgm:pt modelId="{AC405149-D671-41DC-92EC-E4A7358FDEDC}" type="parTrans" cxnId="{465695A2-F1EE-45CC-93B7-BA4CA51C44AE}">
      <dgm:prSet/>
      <dgm:spPr/>
      <dgm:t>
        <a:bodyPr/>
        <a:lstStyle/>
        <a:p>
          <a:endParaRPr lang="en-US"/>
        </a:p>
      </dgm:t>
    </dgm:pt>
    <dgm:pt modelId="{33FEFE17-4666-4F7F-B596-4FF4796025F0}" type="sibTrans" cxnId="{465695A2-F1EE-45CC-93B7-BA4CA51C44AE}">
      <dgm:prSet/>
      <dgm:spPr/>
      <dgm:t>
        <a:bodyPr/>
        <a:lstStyle/>
        <a:p>
          <a:endParaRPr lang="en-US"/>
        </a:p>
      </dgm:t>
    </dgm:pt>
    <dgm:pt modelId="{86C24E30-7A3E-469D-9DFC-4D536339C2F3}">
      <dgm:prSet custT="1"/>
      <dgm:spPr/>
      <dgm:t>
        <a:bodyPr/>
        <a:lstStyle/>
        <a:p>
          <a:pPr rtl="0"/>
          <a:r>
            <a:rPr lang="en-GB" sz="2200" dirty="0" smtClean="0"/>
            <a:t> Quick access to report faults or inaccurate information either via service desk or portal.</a:t>
          </a:r>
          <a:endParaRPr lang="en-GB" sz="2200" dirty="0"/>
        </a:p>
      </dgm:t>
    </dgm:pt>
    <dgm:pt modelId="{A1065574-D2F9-4DCB-B3DF-61826526BAD5}" type="parTrans" cxnId="{00C33AC7-C7E2-4725-98D7-D0791E7840E0}">
      <dgm:prSet/>
      <dgm:spPr/>
      <dgm:t>
        <a:bodyPr/>
        <a:lstStyle/>
        <a:p>
          <a:endParaRPr lang="en-US"/>
        </a:p>
      </dgm:t>
    </dgm:pt>
    <dgm:pt modelId="{DF39D821-7D8E-4C49-9FB5-C35BB1FA9774}" type="sibTrans" cxnId="{00C33AC7-C7E2-4725-98D7-D0791E7840E0}">
      <dgm:prSet/>
      <dgm:spPr/>
      <dgm:t>
        <a:bodyPr/>
        <a:lstStyle/>
        <a:p>
          <a:endParaRPr lang="en-US"/>
        </a:p>
      </dgm:t>
    </dgm:pt>
    <dgm:pt modelId="{EE32E355-D495-4F44-AB26-75BE99B7727E}" type="pres">
      <dgm:prSet presAssocID="{0C6155B5-6B22-424B-86D8-2073F3AF64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782E86-D09A-40B0-9168-00BE8A54165E}" type="pres">
      <dgm:prSet presAssocID="{449BEAA5-8356-4D61-88BA-8E2E37F1BC5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AC2C8-A66B-4312-9B54-9D570700D8E0}" type="pres">
      <dgm:prSet presAssocID="{A8EDEAF1-DD96-45DF-BF0B-FA8FD297E5B6}" presName="spacer" presStyleCnt="0"/>
      <dgm:spPr/>
    </dgm:pt>
    <dgm:pt modelId="{9432160E-7425-4158-B6C4-2B06A6F86F25}" type="pres">
      <dgm:prSet presAssocID="{EA9B608E-F4DA-4B38-95E1-0BC022EB758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C01BC-7107-4D2B-9295-76FC4D5E3BD1}" type="pres">
      <dgm:prSet presAssocID="{11D42845-D9D6-4B3A-A273-59E34902CE60}" presName="spacer" presStyleCnt="0"/>
      <dgm:spPr/>
    </dgm:pt>
    <dgm:pt modelId="{6DF9175C-5E08-4389-A2C2-C42AFBA5319B}" type="pres">
      <dgm:prSet presAssocID="{4EC0D344-23F7-4870-8676-321CE322E51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F24E7-FD34-4E5C-9AF9-9A45FBDE7BBE}" type="pres">
      <dgm:prSet presAssocID="{D931CADE-5234-49BA-A297-1D5FA4F508A4}" presName="spacer" presStyleCnt="0"/>
      <dgm:spPr/>
    </dgm:pt>
    <dgm:pt modelId="{1897B2C2-DDCD-4459-AAAB-4CC3A77FBA67}" type="pres">
      <dgm:prSet presAssocID="{0412FDE0-CD91-46CA-91E0-4BF63189539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0C47F-8973-4871-B555-248837E3F047}" type="pres">
      <dgm:prSet presAssocID="{33FEFE17-4666-4F7F-B596-4FF4796025F0}" presName="spacer" presStyleCnt="0"/>
      <dgm:spPr/>
    </dgm:pt>
    <dgm:pt modelId="{4CD44FFC-5677-4DFA-8DCC-ED9559F6F63D}" type="pres">
      <dgm:prSet presAssocID="{86C24E30-7A3E-469D-9DFC-4D536339C2F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85858F-6E82-4B9A-990E-66701A1C1AE5}" type="presOf" srcId="{86C24E30-7A3E-469D-9DFC-4D536339C2F3}" destId="{4CD44FFC-5677-4DFA-8DCC-ED9559F6F63D}" srcOrd="0" destOrd="0" presId="urn:microsoft.com/office/officeart/2005/8/layout/vList2"/>
    <dgm:cxn modelId="{4D811302-AD74-441D-92D7-AFD91640F8EA}" type="presOf" srcId="{EA9B608E-F4DA-4B38-95E1-0BC022EB7581}" destId="{9432160E-7425-4158-B6C4-2B06A6F86F25}" srcOrd="0" destOrd="0" presId="urn:microsoft.com/office/officeart/2005/8/layout/vList2"/>
    <dgm:cxn modelId="{8C119772-AF4A-4D18-A97B-15638BF96BE9}" srcId="{0C6155B5-6B22-424B-86D8-2073F3AF64F2}" destId="{4EC0D344-23F7-4870-8676-321CE322E517}" srcOrd="2" destOrd="0" parTransId="{D34FFC6D-737D-4D84-98B5-843B7D718FD8}" sibTransId="{D931CADE-5234-49BA-A297-1D5FA4F508A4}"/>
    <dgm:cxn modelId="{1E9F9FC6-CFEF-4452-91A7-BED349C7F85A}" type="presOf" srcId="{4EC0D344-23F7-4870-8676-321CE322E517}" destId="{6DF9175C-5E08-4389-A2C2-C42AFBA5319B}" srcOrd="0" destOrd="0" presId="urn:microsoft.com/office/officeart/2005/8/layout/vList2"/>
    <dgm:cxn modelId="{465695A2-F1EE-45CC-93B7-BA4CA51C44AE}" srcId="{0C6155B5-6B22-424B-86D8-2073F3AF64F2}" destId="{0412FDE0-CD91-46CA-91E0-4BF631895393}" srcOrd="3" destOrd="0" parTransId="{AC405149-D671-41DC-92EC-E4A7358FDEDC}" sibTransId="{33FEFE17-4666-4F7F-B596-4FF4796025F0}"/>
    <dgm:cxn modelId="{674A7589-2551-4196-A84C-CE80054DE105}" srcId="{0C6155B5-6B22-424B-86D8-2073F3AF64F2}" destId="{EA9B608E-F4DA-4B38-95E1-0BC022EB7581}" srcOrd="1" destOrd="0" parTransId="{3F391C44-6629-4D7A-90E5-45B08BF3D29D}" sibTransId="{11D42845-D9D6-4B3A-A273-59E34902CE60}"/>
    <dgm:cxn modelId="{6396F3C3-74EE-4D98-BCCE-B8681402DF0D}" srcId="{0C6155B5-6B22-424B-86D8-2073F3AF64F2}" destId="{449BEAA5-8356-4D61-88BA-8E2E37F1BC5B}" srcOrd="0" destOrd="0" parTransId="{3822F872-BC82-4416-BB7A-7138530C2DB3}" sibTransId="{A8EDEAF1-DD96-45DF-BF0B-FA8FD297E5B6}"/>
    <dgm:cxn modelId="{B2001A7D-90E8-4153-AA33-F5D184C604A4}" type="presOf" srcId="{449BEAA5-8356-4D61-88BA-8E2E37F1BC5B}" destId="{CF782E86-D09A-40B0-9168-00BE8A54165E}" srcOrd="0" destOrd="0" presId="urn:microsoft.com/office/officeart/2005/8/layout/vList2"/>
    <dgm:cxn modelId="{7085A026-2202-4FC5-980D-A08075E1C36D}" type="presOf" srcId="{0412FDE0-CD91-46CA-91E0-4BF631895393}" destId="{1897B2C2-DDCD-4459-AAAB-4CC3A77FBA67}" srcOrd="0" destOrd="0" presId="urn:microsoft.com/office/officeart/2005/8/layout/vList2"/>
    <dgm:cxn modelId="{00C33AC7-C7E2-4725-98D7-D0791E7840E0}" srcId="{0C6155B5-6B22-424B-86D8-2073F3AF64F2}" destId="{86C24E30-7A3E-469D-9DFC-4D536339C2F3}" srcOrd="4" destOrd="0" parTransId="{A1065574-D2F9-4DCB-B3DF-61826526BAD5}" sibTransId="{DF39D821-7D8E-4C49-9FB5-C35BB1FA9774}"/>
    <dgm:cxn modelId="{2A8730AB-CEA7-4B88-9841-3A3F30A5B259}" type="presOf" srcId="{0C6155B5-6B22-424B-86D8-2073F3AF64F2}" destId="{EE32E355-D495-4F44-AB26-75BE99B7727E}" srcOrd="0" destOrd="0" presId="urn:microsoft.com/office/officeart/2005/8/layout/vList2"/>
    <dgm:cxn modelId="{75C134B5-52E6-40D9-8827-EED688D3E7CE}" type="presParOf" srcId="{EE32E355-D495-4F44-AB26-75BE99B7727E}" destId="{CF782E86-D09A-40B0-9168-00BE8A54165E}" srcOrd="0" destOrd="0" presId="urn:microsoft.com/office/officeart/2005/8/layout/vList2"/>
    <dgm:cxn modelId="{187565C4-6183-42AA-9471-5CD8D7BF866A}" type="presParOf" srcId="{EE32E355-D495-4F44-AB26-75BE99B7727E}" destId="{2DAAC2C8-A66B-4312-9B54-9D570700D8E0}" srcOrd="1" destOrd="0" presId="urn:microsoft.com/office/officeart/2005/8/layout/vList2"/>
    <dgm:cxn modelId="{A16B48E3-5613-487F-965C-C2F86ADF1FC2}" type="presParOf" srcId="{EE32E355-D495-4F44-AB26-75BE99B7727E}" destId="{9432160E-7425-4158-B6C4-2B06A6F86F25}" srcOrd="2" destOrd="0" presId="urn:microsoft.com/office/officeart/2005/8/layout/vList2"/>
    <dgm:cxn modelId="{570901C1-02DE-4E78-906D-EEF1BCA827BA}" type="presParOf" srcId="{EE32E355-D495-4F44-AB26-75BE99B7727E}" destId="{41CC01BC-7107-4D2B-9295-76FC4D5E3BD1}" srcOrd="3" destOrd="0" presId="urn:microsoft.com/office/officeart/2005/8/layout/vList2"/>
    <dgm:cxn modelId="{D9DB5B62-99D4-496C-84F9-C47741277145}" type="presParOf" srcId="{EE32E355-D495-4F44-AB26-75BE99B7727E}" destId="{6DF9175C-5E08-4389-A2C2-C42AFBA5319B}" srcOrd="4" destOrd="0" presId="urn:microsoft.com/office/officeart/2005/8/layout/vList2"/>
    <dgm:cxn modelId="{3DBBD873-A52B-46E9-B93C-ACBBABDC4DDB}" type="presParOf" srcId="{EE32E355-D495-4F44-AB26-75BE99B7727E}" destId="{15BF24E7-FD34-4E5C-9AF9-9A45FBDE7BBE}" srcOrd="5" destOrd="0" presId="urn:microsoft.com/office/officeart/2005/8/layout/vList2"/>
    <dgm:cxn modelId="{A90AB110-6402-43E6-BF76-33D057E30906}" type="presParOf" srcId="{EE32E355-D495-4F44-AB26-75BE99B7727E}" destId="{1897B2C2-DDCD-4459-AAAB-4CC3A77FBA67}" srcOrd="6" destOrd="0" presId="urn:microsoft.com/office/officeart/2005/8/layout/vList2"/>
    <dgm:cxn modelId="{3AA6D047-4B78-4590-ACD5-DB1094494BDF}" type="presParOf" srcId="{EE32E355-D495-4F44-AB26-75BE99B7727E}" destId="{75F0C47F-8973-4871-B555-248837E3F047}" srcOrd="7" destOrd="0" presId="urn:microsoft.com/office/officeart/2005/8/layout/vList2"/>
    <dgm:cxn modelId="{BDDBC615-AC47-45ED-8AD0-88A15244F2FB}" type="presParOf" srcId="{EE32E355-D495-4F44-AB26-75BE99B7727E}" destId="{4CD44FFC-5677-4DFA-8DCC-ED9559F6F63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DAA5E6-CF4F-46C1-AD53-E853704F90B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C18622-4EE7-4887-BEE0-A21FD37AFFA9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en-US" b="1" smtClean="0"/>
            <a:t>May 2019</a:t>
          </a:r>
          <a:endParaRPr lang="en-GB" dirty="0"/>
        </a:p>
      </dgm:t>
    </dgm:pt>
    <dgm:pt modelId="{686E12D6-FD90-4A36-BD96-C8167EC8AD6A}" type="parTrans" cxnId="{FBC31C31-2C9D-4C34-9C09-998AA300FAFB}">
      <dgm:prSet/>
      <dgm:spPr/>
      <dgm:t>
        <a:bodyPr/>
        <a:lstStyle/>
        <a:p>
          <a:endParaRPr lang="en-US"/>
        </a:p>
      </dgm:t>
    </dgm:pt>
    <dgm:pt modelId="{D4A4F845-3BA1-4578-866D-31C5EB7CB37C}" type="sibTrans" cxnId="{FBC31C31-2C9D-4C34-9C09-998AA300FAFB}">
      <dgm:prSet/>
      <dgm:spPr/>
      <dgm:t>
        <a:bodyPr/>
        <a:lstStyle/>
        <a:p>
          <a:endParaRPr lang="en-US"/>
        </a:p>
      </dgm:t>
    </dgm:pt>
    <dgm:pt modelId="{ACF420A8-1E27-449A-9377-8A26F6C06DC7}" type="pres">
      <dgm:prSet presAssocID="{0BDAA5E6-CF4F-46C1-AD53-E853704F90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FC8E08-7B6E-4D76-A9D3-E92FEAAF1BAC}" type="pres">
      <dgm:prSet presAssocID="{C5C18622-4EE7-4887-BEE0-A21FD37AFF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480DB2-0AB8-483D-9E4D-9B768BC0E244}" type="presOf" srcId="{C5C18622-4EE7-4887-BEE0-A21FD37AFFA9}" destId="{95FC8E08-7B6E-4D76-A9D3-E92FEAAF1BAC}" srcOrd="0" destOrd="0" presId="urn:microsoft.com/office/officeart/2005/8/layout/vList2"/>
    <dgm:cxn modelId="{65E51A05-0FF0-4E11-9881-EE35B06B2CCE}" type="presOf" srcId="{0BDAA5E6-CF4F-46C1-AD53-E853704F90B6}" destId="{ACF420A8-1E27-449A-9377-8A26F6C06DC7}" srcOrd="0" destOrd="0" presId="urn:microsoft.com/office/officeart/2005/8/layout/vList2"/>
    <dgm:cxn modelId="{FBC31C31-2C9D-4C34-9C09-998AA300FAFB}" srcId="{0BDAA5E6-CF4F-46C1-AD53-E853704F90B6}" destId="{C5C18622-4EE7-4887-BEE0-A21FD37AFFA9}" srcOrd="0" destOrd="0" parTransId="{686E12D6-FD90-4A36-BD96-C8167EC8AD6A}" sibTransId="{D4A4F845-3BA1-4578-866D-31C5EB7CB37C}"/>
    <dgm:cxn modelId="{5C17D6C8-B6C7-47B7-90D0-883C5B953425}" type="presParOf" srcId="{ACF420A8-1E27-449A-9377-8A26F6C06DC7}" destId="{95FC8E08-7B6E-4D76-A9D3-E92FEAAF1B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8EC611-7B71-4084-A25C-F3CE2411A51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78234FE-2025-45E0-B45C-1B8483526825}">
      <dgm:prSet custT="1"/>
      <dgm:spPr/>
      <dgm:t>
        <a:bodyPr/>
        <a:lstStyle/>
        <a:p>
          <a:pPr rtl="0"/>
          <a:r>
            <a:rPr lang="en-GB" sz="2400" dirty="0" smtClean="0"/>
            <a:t>Understand technical solutions available to support all service requirements</a:t>
          </a:r>
          <a:endParaRPr lang="en-GB" sz="2400" dirty="0"/>
        </a:p>
      </dgm:t>
    </dgm:pt>
    <dgm:pt modelId="{2E6C7E7F-8167-4250-BBFB-FE6F19767832}" type="parTrans" cxnId="{B8E1B7D1-6CCB-4E41-8F26-83162FF2140B}">
      <dgm:prSet/>
      <dgm:spPr/>
      <dgm:t>
        <a:bodyPr/>
        <a:lstStyle/>
        <a:p>
          <a:endParaRPr lang="en-US" sz="2400"/>
        </a:p>
      </dgm:t>
    </dgm:pt>
    <dgm:pt modelId="{CCBFD24C-9C09-48E4-A2E7-00005FB88F0C}" type="sibTrans" cxnId="{B8E1B7D1-6CCB-4E41-8F26-83162FF2140B}">
      <dgm:prSet/>
      <dgm:spPr/>
      <dgm:t>
        <a:bodyPr/>
        <a:lstStyle/>
        <a:p>
          <a:endParaRPr lang="en-US" sz="2400"/>
        </a:p>
      </dgm:t>
    </dgm:pt>
    <dgm:pt modelId="{9E3C6950-AEEE-4209-9CD7-F668504EB391}">
      <dgm:prSet custT="1"/>
      <dgm:spPr/>
      <dgm:t>
        <a:bodyPr/>
        <a:lstStyle/>
        <a:p>
          <a:pPr rtl="0"/>
          <a:r>
            <a:rPr lang="en-GB" sz="2400" dirty="0" smtClean="0"/>
            <a:t>Evaluate commercial options and costs to maximise Return On Investment</a:t>
          </a:r>
          <a:endParaRPr lang="en-GB" sz="2400" dirty="0"/>
        </a:p>
      </dgm:t>
    </dgm:pt>
    <dgm:pt modelId="{95A8A441-2A45-473E-A564-376E7F879C76}" type="parTrans" cxnId="{C51EC83F-1A23-4458-86BF-7B9204A30727}">
      <dgm:prSet/>
      <dgm:spPr/>
      <dgm:t>
        <a:bodyPr/>
        <a:lstStyle/>
        <a:p>
          <a:endParaRPr lang="en-US" sz="2400"/>
        </a:p>
      </dgm:t>
    </dgm:pt>
    <dgm:pt modelId="{481E58E1-38E6-470D-ADAC-1A2A5CACD6BA}" type="sibTrans" cxnId="{C51EC83F-1A23-4458-86BF-7B9204A30727}">
      <dgm:prSet/>
      <dgm:spPr/>
      <dgm:t>
        <a:bodyPr/>
        <a:lstStyle/>
        <a:p>
          <a:endParaRPr lang="en-US" sz="2400"/>
        </a:p>
      </dgm:t>
    </dgm:pt>
    <dgm:pt modelId="{4A407968-6976-4954-A3AE-47BD894E1253}">
      <dgm:prSet custT="1"/>
      <dgm:spPr/>
      <dgm:t>
        <a:bodyPr/>
        <a:lstStyle/>
        <a:p>
          <a:pPr rtl="0"/>
          <a:r>
            <a:rPr lang="en-GB" sz="2400" dirty="0" smtClean="0"/>
            <a:t>Gauge solution build and implementation timescales  </a:t>
          </a:r>
          <a:endParaRPr lang="en-GB" sz="2400" dirty="0"/>
        </a:p>
      </dgm:t>
    </dgm:pt>
    <dgm:pt modelId="{A49B905E-5E9F-4AF8-95F3-63AF96B1B53F}" type="parTrans" cxnId="{D3AD7566-BC6D-4477-BDDC-4C3BED20E7C0}">
      <dgm:prSet/>
      <dgm:spPr/>
      <dgm:t>
        <a:bodyPr/>
        <a:lstStyle/>
        <a:p>
          <a:endParaRPr lang="en-US"/>
        </a:p>
      </dgm:t>
    </dgm:pt>
    <dgm:pt modelId="{E21BCBCC-A1D4-4D99-81D4-882E489EBCC3}" type="sibTrans" cxnId="{D3AD7566-BC6D-4477-BDDC-4C3BED20E7C0}">
      <dgm:prSet/>
      <dgm:spPr/>
      <dgm:t>
        <a:bodyPr/>
        <a:lstStyle/>
        <a:p>
          <a:endParaRPr lang="en-US"/>
        </a:p>
      </dgm:t>
    </dgm:pt>
    <dgm:pt modelId="{59B3CEBA-9A18-4E76-A04D-02B54B1104D8}" type="pres">
      <dgm:prSet presAssocID="{2F8EC611-7B71-4084-A25C-F3CE2411A5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6ED933-00FD-432E-94E6-A527B0EA9ABC}" type="pres">
      <dgm:prSet presAssocID="{778234FE-2025-45E0-B45C-1B848352682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7B061-38C1-401E-97F4-CA2E38F3CDCD}" type="pres">
      <dgm:prSet presAssocID="{CCBFD24C-9C09-48E4-A2E7-00005FB88F0C}" presName="spacer" presStyleCnt="0"/>
      <dgm:spPr/>
    </dgm:pt>
    <dgm:pt modelId="{942CFB31-306B-4F93-AED1-D9B9210C289D}" type="pres">
      <dgm:prSet presAssocID="{4A407968-6976-4954-A3AE-47BD894E125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804CE-05C0-4F9C-8C00-5A50E7ADCD1D}" type="pres">
      <dgm:prSet presAssocID="{E21BCBCC-A1D4-4D99-81D4-882E489EBCC3}" presName="spacer" presStyleCnt="0"/>
      <dgm:spPr/>
    </dgm:pt>
    <dgm:pt modelId="{C3EAA4B7-73F6-42E6-AF17-088070ED7EC9}" type="pres">
      <dgm:prSet presAssocID="{9E3C6950-AEEE-4209-9CD7-F668504EB391}" presName="parentText" presStyleLbl="node1" presStyleIdx="2" presStyleCnt="3" custScaleY="937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AD7566-BC6D-4477-BDDC-4C3BED20E7C0}" srcId="{2F8EC611-7B71-4084-A25C-F3CE2411A519}" destId="{4A407968-6976-4954-A3AE-47BD894E1253}" srcOrd="1" destOrd="0" parTransId="{A49B905E-5E9F-4AF8-95F3-63AF96B1B53F}" sibTransId="{E21BCBCC-A1D4-4D99-81D4-882E489EBCC3}"/>
    <dgm:cxn modelId="{64B18AFA-3B2E-494A-9F64-46A5B1638596}" type="presOf" srcId="{2F8EC611-7B71-4084-A25C-F3CE2411A519}" destId="{59B3CEBA-9A18-4E76-A04D-02B54B1104D8}" srcOrd="0" destOrd="0" presId="urn:microsoft.com/office/officeart/2005/8/layout/vList2"/>
    <dgm:cxn modelId="{C51EC83F-1A23-4458-86BF-7B9204A30727}" srcId="{2F8EC611-7B71-4084-A25C-F3CE2411A519}" destId="{9E3C6950-AEEE-4209-9CD7-F668504EB391}" srcOrd="2" destOrd="0" parTransId="{95A8A441-2A45-473E-A564-376E7F879C76}" sibTransId="{481E58E1-38E6-470D-ADAC-1A2A5CACD6BA}"/>
    <dgm:cxn modelId="{67D11056-34AD-43C5-BBAD-CD04A14FF274}" type="presOf" srcId="{778234FE-2025-45E0-B45C-1B8483526825}" destId="{7A6ED933-00FD-432E-94E6-A527B0EA9ABC}" srcOrd="0" destOrd="0" presId="urn:microsoft.com/office/officeart/2005/8/layout/vList2"/>
    <dgm:cxn modelId="{9B1742EA-AD09-47C9-98EE-31B6AC5CAFA4}" type="presOf" srcId="{4A407968-6976-4954-A3AE-47BD894E1253}" destId="{942CFB31-306B-4F93-AED1-D9B9210C289D}" srcOrd="0" destOrd="0" presId="urn:microsoft.com/office/officeart/2005/8/layout/vList2"/>
    <dgm:cxn modelId="{B8E1B7D1-6CCB-4E41-8F26-83162FF2140B}" srcId="{2F8EC611-7B71-4084-A25C-F3CE2411A519}" destId="{778234FE-2025-45E0-B45C-1B8483526825}" srcOrd="0" destOrd="0" parTransId="{2E6C7E7F-8167-4250-BBFB-FE6F19767832}" sibTransId="{CCBFD24C-9C09-48E4-A2E7-00005FB88F0C}"/>
    <dgm:cxn modelId="{98C66F4A-0C1E-457D-AEB1-22F67E346E0E}" type="presOf" srcId="{9E3C6950-AEEE-4209-9CD7-F668504EB391}" destId="{C3EAA4B7-73F6-42E6-AF17-088070ED7EC9}" srcOrd="0" destOrd="0" presId="urn:microsoft.com/office/officeart/2005/8/layout/vList2"/>
    <dgm:cxn modelId="{5DB823F8-B407-4277-8F69-9AA05448DA70}" type="presParOf" srcId="{59B3CEBA-9A18-4E76-A04D-02B54B1104D8}" destId="{7A6ED933-00FD-432E-94E6-A527B0EA9ABC}" srcOrd="0" destOrd="0" presId="urn:microsoft.com/office/officeart/2005/8/layout/vList2"/>
    <dgm:cxn modelId="{D333E294-7DD4-40DC-A551-25F920D93224}" type="presParOf" srcId="{59B3CEBA-9A18-4E76-A04D-02B54B1104D8}" destId="{B067B061-38C1-401E-97F4-CA2E38F3CDCD}" srcOrd="1" destOrd="0" presId="urn:microsoft.com/office/officeart/2005/8/layout/vList2"/>
    <dgm:cxn modelId="{2E458E3B-9CBC-4A83-B335-FB60CE13C0F9}" type="presParOf" srcId="{59B3CEBA-9A18-4E76-A04D-02B54B1104D8}" destId="{942CFB31-306B-4F93-AED1-D9B9210C289D}" srcOrd="2" destOrd="0" presId="urn:microsoft.com/office/officeart/2005/8/layout/vList2"/>
    <dgm:cxn modelId="{DF27F5AC-BEC1-49DA-B645-B5A47592B53C}" type="presParOf" srcId="{59B3CEBA-9A18-4E76-A04D-02B54B1104D8}" destId="{805804CE-05C0-4F9C-8C00-5A50E7ADCD1D}" srcOrd="3" destOrd="0" presId="urn:microsoft.com/office/officeart/2005/8/layout/vList2"/>
    <dgm:cxn modelId="{0F202769-D715-425E-B04E-EA8ED4B3E5FB}" type="presParOf" srcId="{59B3CEBA-9A18-4E76-A04D-02B54B1104D8}" destId="{C3EAA4B7-73F6-42E6-AF17-088070ED7EC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D3C4FD-F1FE-4785-B1AD-7FDB1D3C3F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BD23A7-A7B2-4F93-96F1-60EB39CFFC4C}">
      <dgm:prSet custT="1"/>
      <dgm:spPr/>
      <dgm:t>
        <a:bodyPr/>
        <a:lstStyle/>
        <a:p>
          <a:pPr rtl="0"/>
          <a:r>
            <a:rPr lang="en-GB" sz="3900" b="1" dirty="0" smtClean="0"/>
            <a:t>Market Engagement Purpose</a:t>
          </a:r>
          <a:endParaRPr lang="en-GB" sz="3900" dirty="0"/>
        </a:p>
      </dgm:t>
    </dgm:pt>
    <dgm:pt modelId="{D1CD03B5-609E-43B8-8046-0C9D9FFBEC6B}" type="parTrans" cxnId="{AC8CE88C-3E36-4095-BD48-5C0150FAFD09}">
      <dgm:prSet/>
      <dgm:spPr/>
      <dgm:t>
        <a:bodyPr/>
        <a:lstStyle/>
        <a:p>
          <a:endParaRPr lang="en-US" sz="3900"/>
        </a:p>
      </dgm:t>
    </dgm:pt>
    <dgm:pt modelId="{90E556D3-BEFD-41E1-8928-02B2BDCECF29}" type="sibTrans" cxnId="{AC8CE88C-3E36-4095-BD48-5C0150FAFD09}">
      <dgm:prSet/>
      <dgm:spPr/>
      <dgm:t>
        <a:bodyPr/>
        <a:lstStyle/>
        <a:p>
          <a:endParaRPr lang="en-US" sz="3900"/>
        </a:p>
      </dgm:t>
    </dgm:pt>
    <dgm:pt modelId="{97EC4E4E-D4F3-4D8A-9F32-534CE33F9431}" type="pres">
      <dgm:prSet presAssocID="{94D3C4FD-F1FE-4785-B1AD-7FDB1D3C3F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6E54B6-C54A-489E-8948-48B17EB1360D}" type="pres">
      <dgm:prSet presAssocID="{1ABD23A7-A7B2-4F93-96F1-60EB39CFFC4C}" presName="parentText" presStyleLbl="node1" presStyleIdx="0" presStyleCnt="1" custLinFactNeighborX="1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8CE88C-3E36-4095-BD48-5C0150FAFD09}" srcId="{94D3C4FD-F1FE-4785-B1AD-7FDB1D3C3FDF}" destId="{1ABD23A7-A7B2-4F93-96F1-60EB39CFFC4C}" srcOrd="0" destOrd="0" parTransId="{D1CD03B5-609E-43B8-8046-0C9D9FFBEC6B}" sibTransId="{90E556D3-BEFD-41E1-8928-02B2BDCECF29}"/>
    <dgm:cxn modelId="{DCE1ADBC-C999-4F25-8AB8-AD40E7B9E0B7}" type="presOf" srcId="{1ABD23A7-A7B2-4F93-96F1-60EB39CFFC4C}" destId="{EC6E54B6-C54A-489E-8948-48B17EB1360D}" srcOrd="0" destOrd="0" presId="urn:microsoft.com/office/officeart/2005/8/layout/vList2"/>
    <dgm:cxn modelId="{FB4FFFD6-8E43-45AD-A966-BB7EDFA6C6CA}" type="presOf" srcId="{94D3C4FD-F1FE-4785-B1AD-7FDB1D3C3FDF}" destId="{97EC4E4E-D4F3-4D8A-9F32-534CE33F9431}" srcOrd="0" destOrd="0" presId="urn:microsoft.com/office/officeart/2005/8/layout/vList2"/>
    <dgm:cxn modelId="{B412506C-5F0E-4971-988B-0C2679000C32}" type="presParOf" srcId="{97EC4E4E-D4F3-4D8A-9F32-534CE33F9431}" destId="{EC6E54B6-C54A-489E-8948-48B17EB136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3BD562-6468-4EEA-AC2B-A8FFE378A34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652816-F2C7-4611-9304-70500997B630}">
      <dgm:prSet custT="1"/>
      <dgm:spPr/>
      <dgm:t>
        <a:bodyPr/>
        <a:lstStyle/>
        <a:p>
          <a:pPr rtl="0"/>
          <a:r>
            <a:rPr lang="en-GB" sz="2200" dirty="0" smtClean="0"/>
            <a:t>The Government introduced the HGV Road User Levy in 2014.</a:t>
          </a:r>
          <a:endParaRPr lang="en-GB" sz="2200" dirty="0"/>
        </a:p>
      </dgm:t>
    </dgm:pt>
    <dgm:pt modelId="{67EFB2AA-4BD2-4824-A17C-683B52F751CC}" type="parTrans" cxnId="{1A9FC84C-3FC7-4FED-A05A-22DFBF3C9434}">
      <dgm:prSet/>
      <dgm:spPr/>
      <dgm:t>
        <a:bodyPr/>
        <a:lstStyle/>
        <a:p>
          <a:endParaRPr lang="en-US" sz="2200"/>
        </a:p>
      </dgm:t>
    </dgm:pt>
    <dgm:pt modelId="{AB68BE77-F0E9-437F-89B5-BC3032B448FF}" type="sibTrans" cxnId="{1A9FC84C-3FC7-4FED-A05A-22DFBF3C9434}">
      <dgm:prSet/>
      <dgm:spPr/>
      <dgm:t>
        <a:bodyPr/>
        <a:lstStyle/>
        <a:p>
          <a:endParaRPr lang="en-US" sz="2200"/>
        </a:p>
      </dgm:t>
    </dgm:pt>
    <dgm:pt modelId="{5CD6752A-68CE-4AC1-BC8A-09E1097F4F08}">
      <dgm:prSet custT="1"/>
      <dgm:spPr/>
      <dgm:t>
        <a:bodyPr/>
        <a:lstStyle/>
        <a:p>
          <a:pPr rtl="0"/>
          <a:r>
            <a:rPr lang="en-GB" sz="2200" dirty="0" smtClean="0"/>
            <a:t>Paid by all UK &amp; Foreign HGVs (over 12 tonnes) driving the in the UK. </a:t>
          </a:r>
          <a:endParaRPr lang="en-GB" sz="2200" dirty="0"/>
        </a:p>
      </dgm:t>
    </dgm:pt>
    <dgm:pt modelId="{1A827BA2-016F-4A64-B85C-7ECB2D58C451}" type="parTrans" cxnId="{8110AB35-F99D-48C1-BA1B-F73AC0DFE5CE}">
      <dgm:prSet/>
      <dgm:spPr/>
      <dgm:t>
        <a:bodyPr/>
        <a:lstStyle/>
        <a:p>
          <a:endParaRPr lang="en-US" sz="2200"/>
        </a:p>
      </dgm:t>
    </dgm:pt>
    <dgm:pt modelId="{10EB00D7-D9E9-4450-B7AF-F5BE1E9FAAA5}" type="sibTrans" cxnId="{8110AB35-F99D-48C1-BA1B-F73AC0DFE5CE}">
      <dgm:prSet/>
      <dgm:spPr/>
      <dgm:t>
        <a:bodyPr/>
        <a:lstStyle/>
        <a:p>
          <a:endParaRPr lang="en-US" sz="2200"/>
        </a:p>
      </dgm:t>
    </dgm:pt>
    <dgm:pt modelId="{4A400048-C4CB-49E6-B6F1-05EA749C1DF5}">
      <dgm:prSet custT="1"/>
      <dgm:spPr/>
      <dgm:t>
        <a:bodyPr/>
        <a:lstStyle/>
        <a:p>
          <a:pPr rtl="0"/>
          <a:r>
            <a:rPr lang="en-GB" sz="2200" dirty="0" smtClean="0"/>
            <a:t>Prior to the levy UK hauliers would pay to drive abroad, but foreign drivers would not incur charges for driving in the UK.</a:t>
          </a:r>
          <a:endParaRPr lang="en-GB" sz="2200" dirty="0"/>
        </a:p>
      </dgm:t>
    </dgm:pt>
    <dgm:pt modelId="{FADBED04-77A4-4E32-8E87-B5BAA49479EA}" type="parTrans" cxnId="{83D47FF3-508E-4D10-9A94-3DE5FD72D59D}">
      <dgm:prSet/>
      <dgm:spPr/>
      <dgm:t>
        <a:bodyPr/>
        <a:lstStyle/>
        <a:p>
          <a:endParaRPr lang="en-US" sz="2200"/>
        </a:p>
      </dgm:t>
    </dgm:pt>
    <dgm:pt modelId="{1E24CC9C-C967-4C8A-B0BA-E90B16F5CE3D}" type="sibTrans" cxnId="{83D47FF3-508E-4D10-9A94-3DE5FD72D59D}">
      <dgm:prSet/>
      <dgm:spPr/>
      <dgm:t>
        <a:bodyPr/>
        <a:lstStyle/>
        <a:p>
          <a:endParaRPr lang="en-US" sz="2200"/>
        </a:p>
      </dgm:t>
    </dgm:pt>
    <dgm:pt modelId="{B5DCBD9C-4673-45C3-BC04-BDF8E5267DCE}">
      <dgm:prSet custT="1"/>
      <dgm:spPr/>
      <dgm:t>
        <a:bodyPr/>
        <a:lstStyle/>
        <a:p>
          <a:pPr rtl="0"/>
          <a:r>
            <a:rPr lang="en-GB" sz="2200" dirty="0" smtClean="0"/>
            <a:t>Levy cost is varied by vehicle size, type, emissions and period (up to £10 per day, £1200 per annum – constrained by EU Law)</a:t>
          </a:r>
          <a:endParaRPr lang="en-GB" sz="2200" dirty="0"/>
        </a:p>
      </dgm:t>
    </dgm:pt>
    <dgm:pt modelId="{94A6E4A8-C9EE-4DE6-8059-0C437FDC8B5B}" type="parTrans" cxnId="{EC9082A8-0DB3-45D8-B5A1-F9288A3015F4}">
      <dgm:prSet/>
      <dgm:spPr/>
      <dgm:t>
        <a:bodyPr/>
        <a:lstStyle/>
        <a:p>
          <a:endParaRPr lang="en-US" sz="2200"/>
        </a:p>
      </dgm:t>
    </dgm:pt>
    <dgm:pt modelId="{E719930D-C439-437C-8DA2-78707A352FA3}" type="sibTrans" cxnId="{EC9082A8-0DB3-45D8-B5A1-F9288A3015F4}">
      <dgm:prSet/>
      <dgm:spPr/>
      <dgm:t>
        <a:bodyPr/>
        <a:lstStyle/>
        <a:p>
          <a:endParaRPr lang="en-US" sz="2200"/>
        </a:p>
      </dgm:t>
    </dgm:pt>
    <dgm:pt modelId="{EE08B43E-DA11-4294-B844-7F735AEF0162}">
      <dgm:prSet custT="1"/>
      <dgm:spPr/>
      <dgm:t>
        <a:bodyPr/>
        <a:lstStyle/>
        <a:p>
          <a:pPr rtl="0"/>
          <a:r>
            <a:rPr lang="en-GB" sz="2200" dirty="0" smtClean="0"/>
            <a:t>Foreign HGV payments collected via Foreign Operator Payment Service (FOPS)</a:t>
          </a:r>
          <a:endParaRPr lang="en-GB" sz="2200" dirty="0"/>
        </a:p>
      </dgm:t>
    </dgm:pt>
    <dgm:pt modelId="{14C90BD1-F749-424D-A6B7-AC3BA0BAFB19}" type="parTrans" cxnId="{C9535373-5A8F-4761-8577-6A23D3187AAA}">
      <dgm:prSet/>
      <dgm:spPr/>
      <dgm:t>
        <a:bodyPr/>
        <a:lstStyle/>
        <a:p>
          <a:endParaRPr lang="en-US" sz="2200"/>
        </a:p>
      </dgm:t>
    </dgm:pt>
    <dgm:pt modelId="{DF1B0514-6D09-4200-BB2E-C99DFBEF97A7}" type="sibTrans" cxnId="{C9535373-5A8F-4761-8577-6A23D3187AAA}">
      <dgm:prSet/>
      <dgm:spPr/>
      <dgm:t>
        <a:bodyPr/>
        <a:lstStyle/>
        <a:p>
          <a:endParaRPr lang="en-US" sz="2200"/>
        </a:p>
      </dgm:t>
    </dgm:pt>
    <dgm:pt modelId="{E2C80E11-BE25-478F-B5BF-AD436B877639}" type="pres">
      <dgm:prSet presAssocID="{E83BD562-6468-4EEA-AC2B-A8FFE378A3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7A1CEE-3573-4A0B-9CA4-1B07EC31A32E}" type="pres">
      <dgm:prSet presAssocID="{33652816-F2C7-4611-9304-70500997B630}" presName="parentText" presStyleLbl="node1" presStyleIdx="0" presStyleCnt="5" custScaleY="72719" custLinFactNeighborY="-61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75285-B332-4937-970D-50172D6B1AC7}" type="pres">
      <dgm:prSet presAssocID="{AB68BE77-F0E9-437F-89B5-BC3032B448FF}" presName="spacer" presStyleCnt="0"/>
      <dgm:spPr/>
    </dgm:pt>
    <dgm:pt modelId="{3FF5D3B3-0638-4E4F-ACA6-D8AB5843426E}" type="pres">
      <dgm:prSet presAssocID="{5CD6752A-68CE-4AC1-BC8A-09E1097F4F08}" presName="parentText" presStyleLbl="node1" presStyleIdx="1" presStyleCnt="5" custScaleY="66509" custLinFactNeighborY="-61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BD306-1200-4E1B-A13E-715CFC9A5691}" type="pres">
      <dgm:prSet presAssocID="{10EB00D7-D9E9-4450-B7AF-F5BE1E9FAAA5}" presName="spacer" presStyleCnt="0"/>
      <dgm:spPr/>
    </dgm:pt>
    <dgm:pt modelId="{776D5E3C-C782-41CA-891F-FF9FDB49C836}" type="pres">
      <dgm:prSet presAssocID="{4A400048-C4CB-49E6-B6F1-05EA749C1DF5}" presName="parentText" presStyleLbl="node1" presStyleIdx="2" presStyleCnt="5" custScaleY="97406" custLinFactNeighborY="-123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8C37A-1206-4B71-8351-15E991083137}" type="pres">
      <dgm:prSet presAssocID="{1E24CC9C-C967-4C8A-B0BA-E90B16F5CE3D}" presName="spacer" presStyleCnt="0"/>
      <dgm:spPr/>
    </dgm:pt>
    <dgm:pt modelId="{676A5190-F7B4-4295-943B-F19E90257774}" type="pres">
      <dgm:prSet presAssocID="{B5DCBD9C-4673-45C3-BC04-BDF8E5267DCE}" presName="parentText" presStyleLbl="node1" presStyleIdx="3" presStyleCnt="5" custScaleY="974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4FD69-4B5C-477F-8FDF-91D0C56E7094}" type="pres">
      <dgm:prSet presAssocID="{E719930D-C439-437C-8DA2-78707A352FA3}" presName="spacer" presStyleCnt="0"/>
      <dgm:spPr/>
    </dgm:pt>
    <dgm:pt modelId="{C3B7E772-3DF4-4E43-B46D-ABB1AB63B7F8}" type="pres">
      <dgm:prSet presAssocID="{EE08B43E-DA11-4294-B844-7F735AEF0162}" presName="parentText" presStyleLbl="node1" presStyleIdx="4" presStyleCnt="5" custScaleY="647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50A755-5353-44D0-91BF-D1F25DDAB27E}" type="presOf" srcId="{EE08B43E-DA11-4294-B844-7F735AEF0162}" destId="{C3B7E772-3DF4-4E43-B46D-ABB1AB63B7F8}" srcOrd="0" destOrd="0" presId="urn:microsoft.com/office/officeart/2005/8/layout/vList2"/>
    <dgm:cxn modelId="{DCDD439A-8344-40F9-A037-0CD2BA42467D}" type="presOf" srcId="{E83BD562-6468-4EEA-AC2B-A8FFE378A341}" destId="{E2C80E11-BE25-478F-B5BF-AD436B877639}" srcOrd="0" destOrd="0" presId="urn:microsoft.com/office/officeart/2005/8/layout/vList2"/>
    <dgm:cxn modelId="{83D47FF3-508E-4D10-9A94-3DE5FD72D59D}" srcId="{E83BD562-6468-4EEA-AC2B-A8FFE378A341}" destId="{4A400048-C4CB-49E6-B6F1-05EA749C1DF5}" srcOrd="2" destOrd="0" parTransId="{FADBED04-77A4-4E32-8E87-B5BAA49479EA}" sibTransId="{1E24CC9C-C967-4C8A-B0BA-E90B16F5CE3D}"/>
    <dgm:cxn modelId="{C9535373-5A8F-4761-8577-6A23D3187AAA}" srcId="{E83BD562-6468-4EEA-AC2B-A8FFE378A341}" destId="{EE08B43E-DA11-4294-B844-7F735AEF0162}" srcOrd="4" destOrd="0" parTransId="{14C90BD1-F749-424D-A6B7-AC3BA0BAFB19}" sibTransId="{DF1B0514-6D09-4200-BB2E-C99DFBEF97A7}"/>
    <dgm:cxn modelId="{D432FA9A-2E11-48F0-8FEA-1DDAC241FA2E}" type="presOf" srcId="{4A400048-C4CB-49E6-B6F1-05EA749C1DF5}" destId="{776D5E3C-C782-41CA-891F-FF9FDB49C836}" srcOrd="0" destOrd="0" presId="urn:microsoft.com/office/officeart/2005/8/layout/vList2"/>
    <dgm:cxn modelId="{8B254C0D-8C0A-46ED-B365-BF6688194BBD}" type="presOf" srcId="{5CD6752A-68CE-4AC1-BC8A-09E1097F4F08}" destId="{3FF5D3B3-0638-4E4F-ACA6-D8AB5843426E}" srcOrd="0" destOrd="0" presId="urn:microsoft.com/office/officeart/2005/8/layout/vList2"/>
    <dgm:cxn modelId="{EC9082A8-0DB3-45D8-B5A1-F9288A3015F4}" srcId="{E83BD562-6468-4EEA-AC2B-A8FFE378A341}" destId="{B5DCBD9C-4673-45C3-BC04-BDF8E5267DCE}" srcOrd="3" destOrd="0" parTransId="{94A6E4A8-C9EE-4DE6-8059-0C437FDC8B5B}" sibTransId="{E719930D-C439-437C-8DA2-78707A352FA3}"/>
    <dgm:cxn modelId="{1A9FC84C-3FC7-4FED-A05A-22DFBF3C9434}" srcId="{E83BD562-6468-4EEA-AC2B-A8FFE378A341}" destId="{33652816-F2C7-4611-9304-70500997B630}" srcOrd="0" destOrd="0" parTransId="{67EFB2AA-4BD2-4824-A17C-683B52F751CC}" sibTransId="{AB68BE77-F0E9-437F-89B5-BC3032B448FF}"/>
    <dgm:cxn modelId="{A1C55CC1-D795-460E-9681-CCF740BE8B44}" type="presOf" srcId="{33652816-F2C7-4611-9304-70500997B630}" destId="{027A1CEE-3573-4A0B-9CA4-1B07EC31A32E}" srcOrd="0" destOrd="0" presId="urn:microsoft.com/office/officeart/2005/8/layout/vList2"/>
    <dgm:cxn modelId="{835CC217-C1E6-484F-ADDF-9A692904E909}" type="presOf" srcId="{B5DCBD9C-4673-45C3-BC04-BDF8E5267DCE}" destId="{676A5190-F7B4-4295-943B-F19E90257774}" srcOrd="0" destOrd="0" presId="urn:microsoft.com/office/officeart/2005/8/layout/vList2"/>
    <dgm:cxn modelId="{8110AB35-F99D-48C1-BA1B-F73AC0DFE5CE}" srcId="{E83BD562-6468-4EEA-AC2B-A8FFE378A341}" destId="{5CD6752A-68CE-4AC1-BC8A-09E1097F4F08}" srcOrd="1" destOrd="0" parTransId="{1A827BA2-016F-4A64-B85C-7ECB2D58C451}" sibTransId="{10EB00D7-D9E9-4450-B7AF-F5BE1E9FAAA5}"/>
    <dgm:cxn modelId="{095295FE-90C8-4F8F-9867-C0B4D5F2B46C}" type="presParOf" srcId="{E2C80E11-BE25-478F-B5BF-AD436B877639}" destId="{027A1CEE-3573-4A0B-9CA4-1B07EC31A32E}" srcOrd="0" destOrd="0" presId="urn:microsoft.com/office/officeart/2005/8/layout/vList2"/>
    <dgm:cxn modelId="{980BDA65-A384-4158-9618-76E4DE176031}" type="presParOf" srcId="{E2C80E11-BE25-478F-B5BF-AD436B877639}" destId="{4A275285-B332-4937-970D-50172D6B1AC7}" srcOrd="1" destOrd="0" presId="urn:microsoft.com/office/officeart/2005/8/layout/vList2"/>
    <dgm:cxn modelId="{1799F06C-F72D-4E15-BDDB-87BAE8461AC4}" type="presParOf" srcId="{E2C80E11-BE25-478F-B5BF-AD436B877639}" destId="{3FF5D3B3-0638-4E4F-ACA6-D8AB5843426E}" srcOrd="2" destOrd="0" presId="urn:microsoft.com/office/officeart/2005/8/layout/vList2"/>
    <dgm:cxn modelId="{71C84ADA-BA57-4041-BBDC-1123DFA8BFA1}" type="presParOf" srcId="{E2C80E11-BE25-478F-B5BF-AD436B877639}" destId="{8B0BD306-1200-4E1B-A13E-715CFC9A5691}" srcOrd="3" destOrd="0" presId="urn:microsoft.com/office/officeart/2005/8/layout/vList2"/>
    <dgm:cxn modelId="{D984DB7C-1924-4CDB-85FC-C10B8718CE0C}" type="presParOf" srcId="{E2C80E11-BE25-478F-B5BF-AD436B877639}" destId="{776D5E3C-C782-41CA-891F-FF9FDB49C836}" srcOrd="4" destOrd="0" presId="urn:microsoft.com/office/officeart/2005/8/layout/vList2"/>
    <dgm:cxn modelId="{0F1D2921-49CF-43DB-852A-27AEAEE999FC}" type="presParOf" srcId="{E2C80E11-BE25-478F-B5BF-AD436B877639}" destId="{C7E8C37A-1206-4B71-8351-15E991083137}" srcOrd="5" destOrd="0" presId="urn:microsoft.com/office/officeart/2005/8/layout/vList2"/>
    <dgm:cxn modelId="{4FDE389A-80D8-439F-B4BE-A9A99BB9E906}" type="presParOf" srcId="{E2C80E11-BE25-478F-B5BF-AD436B877639}" destId="{676A5190-F7B4-4295-943B-F19E90257774}" srcOrd="6" destOrd="0" presId="urn:microsoft.com/office/officeart/2005/8/layout/vList2"/>
    <dgm:cxn modelId="{057FFAD4-9410-4155-BF3E-3937C367E447}" type="presParOf" srcId="{E2C80E11-BE25-478F-B5BF-AD436B877639}" destId="{F9B4FD69-4B5C-477F-8FDF-91D0C56E7094}" srcOrd="7" destOrd="0" presId="urn:microsoft.com/office/officeart/2005/8/layout/vList2"/>
    <dgm:cxn modelId="{480D1E20-F939-474C-9842-9B866A0F5D65}" type="presParOf" srcId="{E2C80E11-BE25-478F-B5BF-AD436B877639}" destId="{C3B7E772-3DF4-4E43-B46D-ABB1AB63B7F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1FEDA1-1861-4BC7-AE65-7ACC898B01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5F7536D-7E8C-491D-A5F5-1DE6FE60ADFE}">
      <dgm:prSet/>
      <dgm:spPr/>
      <dgm:t>
        <a:bodyPr/>
        <a:lstStyle/>
        <a:p>
          <a:pPr rtl="0"/>
          <a:r>
            <a:rPr lang="en-GB" b="1" dirty="0" smtClean="0"/>
            <a:t>Policy Overview </a:t>
          </a:r>
          <a:endParaRPr lang="en-GB" dirty="0"/>
        </a:p>
      </dgm:t>
    </dgm:pt>
    <dgm:pt modelId="{8026F7C3-FC65-46C0-A19A-C52DDC6F995B}" type="parTrans" cxnId="{F556E4AC-D575-4C31-BF18-B61F5FCC86C3}">
      <dgm:prSet/>
      <dgm:spPr/>
      <dgm:t>
        <a:bodyPr/>
        <a:lstStyle/>
        <a:p>
          <a:endParaRPr lang="en-US"/>
        </a:p>
      </dgm:t>
    </dgm:pt>
    <dgm:pt modelId="{6A7CCF07-B84A-41B4-93AC-211FF1F9B26A}" type="sibTrans" cxnId="{F556E4AC-D575-4C31-BF18-B61F5FCC86C3}">
      <dgm:prSet/>
      <dgm:spPr/>
      <dgm:t>
        <a:bodyPr/>
        <a:lstStyle/>
        <a:p>
          <a:endParaRPr lang="en-US"/>
        </a:p>
      </dgm:t>
    </dgm:pt>
    <dgm:pt modelId="{7F989FD3-7508-4823-B0FE-E9783952FB3D}" type="pres">
      <dgm:prSet presAssocID="{591FEDA1-1861-4BC7-AE65-7ACC898B01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490232-D8BB-48E4-B172-D307C18D7433}" type="pres">
      <dgm:prSet presAssocID="{B5F7536D-7E8C-491D-A5F5-1DE6FE60ADF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2796DC-D68C-4E54-A06A-6268F9BA8C9B}" type="presOf" srcId="{591FEDA1-1861-4BC7-AE65-7ACC898B012C}" destId="{7F989FD3-7508-4823-B0FE-E9783952FB3D}" srcOrd="0" destOrd="0" presId="urn:microsoft.com/office/officeart/2005/8/layout/vList2"/>
    <dgm:cxn modelId="{F556E4AC-D575-4C31-BF18-B61F5FCC86C3}" srcId="{591FEDA1-1861-4BC7-AE65-7ACC898B012C}" destId="{B5F7536D-7E8C-491D-A5F5-1DE6FE60ADFE}" srcOrd="0" destOrd="0" parTransId="{8026F7C3-FC65-46C0-A19A-C52DDC6F995B}" sibTransId="{6A7CCF07-B84A-41B4-93AC-211FF1F9B26A}"/>
    <dgm:cxn modelId="{B5A1099F-20FC-4D0B-A80A-6003785C37CA}" type="presOf" srcId="{B5F7536D-7E8C-491D-A5F5-1DE6FE60ADFE}" destId="{EE490232-D8BB-48E4-B172-D307C18D7433}" srcOrd="0" destOrd="0" presId="urn:microsoft.com/office/officeart/2005/8/layout/vList2"/>
    <dgm:cxn modelId="{A475CAF7-B62C-4DCD-BAC2-D10A0CFE77E8}" type="presParOf" srcId="{7F989FD3-7508-4823-B0FE-E9783952FB3D}" destId="{EE490232-D8BB-48E4-B172-D307C18D74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A68D3C-D60F-462E-B8BF-970362A444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E63629-E0F2-49C1-A4C5-84A33314EDD9}">
      <dgm:prSet custT="1"/>
      <dgm:spPr/>
      <dgm:t>
        <a:bodyPr/>
        <a:lstStyle/>
        <a:p>
          <a:pPr rtl="0"/>
          <a:r>
            <a:rPr lang="en-GB" sz="3900" b="1" dirty="0" smtClean="0"/>
            <a:t>FOPS High Level Requirements</a:t>
          </a:r>
          <a:endParaRPr lang="en-GB" sz="3900" dirty="0"/>
        </a:p>
      </dgm:t>
    </dgm:pt>
    <dgm:pt modelId="{522E086A-E5EE-4884-8923-1289A2B9D3D8}" type="parTrans" cxnId="{56ADF2CA-6F25-4A26-A0D1-B3474D15011F}">
      <dgm:prSet/>
      <dgm:spPr/>
      <dgm:t>
        <a:bodyPr/>
        <a:lstStyle/>
        <a:p>
          <a:endParaRPr lang="en-US" sz="3900"/>
        </a:p>
      </dgm:t>
    </dgm:pt>
    <dgm:pt modelId="{1B49DB62-8D46-438F-AFB0-A4CADA675E23}" type="sibTrans" cxnId="{56ADF2CA-6F25-4A26-A0D1-B3474D15011F}">
      <dgm:prSet/>
      <dgm:spPr/>
      <dgm:t>
        <a:bodyPr/>
        <a:lstStyle/>
        <a:p>
          <a:endParaRPr lang="en-US" sz="3900"/>
        </a:p>
      </dgm:t>
    </dgm:pt>
    <dgm:pt modelId="{D28DE0CB-C797-43D3-816E-982F733137B1}" type="pres">
      <dgm:prSet presAssocID="{EBA68D3C-D60F-462E-B8BF-970362A444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F4A930-814D-4737-943F-E20FA984A375}" type="pres">
      <dgm:prSet presAssocID="{66E63629-E0F2-49C1-A4C5-84A33314EDD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C8E069-35B8-4A46-8DDE-684C0EA01FAA}" type="presOf" srcId="{66E63629-E0F2-49C1-A4C5-84A33314EDD9}" destId="{F0F4A930-814D-4737-943F-E20FA984A375}" srcOrd="0" destOrd="0" presId="urn:microsoft.com/office/officeart/2005/8/layout/vList2"/>
    <dgm:cxn modelId="{56ADF2CA-6F25-4A26-A0D1-B3474D15011F}" srcId="{EBA68D3C-D60F-462E-B8BF-970362A4446D}" destId="{66E63629-E0F2-49C1-A4C5-84A33314EDD9}" srcOrd="0" destOrd="0" parTransId="{522E086A-E5EE-4884-8923-1289A2B9D3D8}" sibTransId="{1B49DB62-8D46-438F-AFB0-A4CADA675E23}"/>
    <dgm:cxn modelId="{D7C0115F-84AB-4D6F-80DF-F30A627FE66A}" type="presOf" srcId="{EBA68D3C-D60F-462E-B8BF-970362A4446D}" destId="{D28DE0CB-C797-43D3-816E-982F733137B1}" srcOrd="0" destOrd="0" presId="urn:microsoft.com/office/officeart/2005/8/layout/vList2"/>
    <dgm:cxn modelId="{FD753E88-63F1-4118-8EAB-CBEAFE36E393}" type="presParOf" srcId="{D28DE0CB-C797-43D3-816E-982F733137B1}" destId="{F0F4A930-814D-4737-943F-E20FA984A3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25AB99-EADA-4352-B0DD-0E3367EBF7C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260FCA-14A9-4E99-8E4C-B5805A6C32F7}">
      <dgm:prSet custT="1"/>
      <dgm:spPr/>
      <dgm:t>
        <a:bodyPr/>
        <a:lstStyle/>
        <a:p>
          <a:pPr rtl="0"/>
          <a:r>
            <a:rPr lang="en-GB" sz="2200" dirty="0" smtClean="0"/>
            <a:t>Payment Portal (approx. 2.5m transactions per annum)</a:t>
          </a:r>
          <a:endParaRPr lang="en-GB" sz="2200" dirty="0"/>
        </a:p>
      </dgm:t>
    </dgm:pt>
    <dgm:pt modelId="{F0653478-0FE4-4352-9A91-BFD133B2125D}" type="parTrans" cxnId="{25ABEF85-8049-43BF-B0FB-E145E78E0346}">
      <dgm:prSet/>
      <dgm:spPr/>
      <dgm:t>
        <a:bodyPr/>
        <a:lstStyle/>
        <a:p>
          <a:endParaRPr lang="en-US" sz="2200"/>
        </a:p>
      </dgm:t>
    </dgm:pt>
    <dgm:pt modelId="{438B1CDB-4C6E-4A76-864F-B2D3FA17DFB2}" type="sibTrans" cxnId="{25ABEF85-8049-43BF-B0FB-E145E78E0346}">
      <dgm:prSet/>
      <dgm:spPr/>
      <dgm:t>
        <a:bodyPr/>
        <a:lstStyle/>
        <a:p>
          <a:endParaRPr lang="en-US" sz="2200"/>
        </a:p>
      </dgm:t>
    </dgm:pt>
    <dgm:pt modelId="{618EB6C5-018F-4078-B9DA-DAD825E2C19D}">
      <dgm:prSet custT="1"/>
      <dgm:spPr/>
      <dgm:t>
        <a:bodyPr/>
        <a:lstStyle/>
        <a:p>
          <a:pPr rtl="0"/>
          <a:r>
            <a:rPr lang="en-GB" sz="2200" dirty="0" smtClean="0"/>
            <a:t>Central Payment and Data matching database to store relevant information</a:t>
          </a:r>
          <a:endParaRPr lang="en-GB" sz="2200" dirty="0"/>
        </a:p>
      </dgm:t>
    </dgm:pt>
    <dgm:pt modelId="{9202BDD6-42BA-4C21-8CDD-90E9BCC53D2D}" type="parTrans" cxnId="{1CFABFDF-C2E6-4551-83FD-9744171E3BF0}">
      <dgm:prSet/>
      <dgm:spPr/>
      <dgm:t>
        <a:bodyPr/>
        <a:lstStyle/>
        <a:p>
          <a:endParaRPr lang="en-US" sz="2200"/>
        </a:p>
      </dgm:t>
    </dgm:pt>
    <dgm:pt modelId="{EA1DCEC5-DD04-44F1-B55B-C46686D0D42F}" type="sibTrans" cxnId="{1CFABFDF-C2E6-4551-83FD-9744171E3BF0}">
      <dgm:prSet/>
      <dgm:spPr/>
      <dgm:t>
        <a:bodyPr/>
        <a:lstStyle/>
        <a:p>
          <a:endParaRPr lang="en-US" sz="2200"/>
        </a:p>
      </dgm:t>
    </dgm:pt>
    <dgm:pt modelId="{0B5DB3A3-F38C-4F24-91E8-AC8FEA221E7F}">
      <dgm:prSet custT="1"/>
      <dgm:spPr/>
      <dgm:t>
        <a:bodyPr/>
        <a:lstStyle/>
        <a:p>
          <a:pPr rtl="0"/>
          <a:r>
            <a:rPr lang="en-GB" sz="2200" dirty="0" smtClean="0"/>
            <a:t>Payment channels including: Credit / Debit / Fuel Card, APM’s, BACs, P.O.S (</a:t>
          </a:r>
          <a:r>
            <a:rPr lang="en-GB" sz="2200" dirty="0" err="1" smtClean="0"/>
            <a:t>inc.</a:t>
          </a:r>
          <a:r>
            <a:rPr lang="en-GB" sz="2200" dirty="0" smtClean="0"/>
            <a:t> cash), recurring, telephone payments &amp; prepaid accounts</a:t>
          </a:r>
          <a:endParaRPr lang="en-GB" sz="2200" dirty="0"/>
        </a:p>
      </dgm:t>
    </dgm:pt>
    <dgm:pt modelId="{F970A34A-42EE-481C-9228-6FCDB52C37B5}" type="parTrans" cxnId="{5113CD01-76DC-4F5B-8F8B-5AEB8E96C997}">
      <dgm:prSet/>
      <dgm:spPr/>
      <dgm:t>
        <a:bodyPr/>
        <a:lstStyle/>
        <a:p>
          <a:endParaRPr lang="en-US" sz="2200"/>
        </a:p>
      </dgm:t>
    </dgm:pt>
    <dgm:pt modelId="{7894A015-4E49-4A52-B9A1-B4CE9E5D8A59}" type="sibTrans" cxnId="{5113CD01-76DC-4F5B-8F8B-5AEB8E96C997}">
      <dgm:prSet/>
      <dgm:spPr/>
      <dgm:t>
        <a:bodyPr/>
        <a:lstStyle/>
        <a:p>
          <a:endParaRPr lang="en-US" sz="2200"/>
        </a:p>
      </dgm:t>
    </dgm:pt>
    <dgm:pt modelId="{83337E32-C583-4EAB-8D1F-BA7C73C0BFAA}">
      <dgm:prSet custT="1"/>
      <dgm:spPr/>
      <dgm:t>
        <a:bodyPr/>
        <a:lstStyle/>
        <a:p>
          <a:pPr rtl="0"/>
          <a:r>
            <a:rPr lang="en-GB" sz="2200" dirty="0" smtClean="0"/>
            <a:t>Payment confirmation &amp; issue of refunds</a:t>
          </a:r>
          <a:endParaRPr lang="en-GB" sz="2200" dirty="0"/>
        </a:p>
      </dgm:t>
    </dgm:pt>
    <dgm:pt modelId="{98D8F121-0AF4-48F7-B97A-8D687279D1E4}" type="parTrans" cxnId="{C8FF1E80-CEAE-4A92-829C-2C3F374B6154}">
      <dgm:prSet/>
      <dgm:spPr/>
      <dgm:t>
        <a:bodyPr/>
        <a:lstStyle/>
        <a:p>
          <a:endParaRPr lang="en-US" sz="2200"/>
        </a:p>
      </dgm:t>
    </dgm:pt>
    <dgm:pt modelId="{B077D711-42B8-4EA1-8FFF-6A3C91A88622}" type="sibTrans" cxnId="{C8FF1E80-CEAE-4A92-829C-2C3F374B6154}">
      <dgm:prSet/>
      <dgm:spPr/>
      <dgm:t>
        <a:bodyPr/>
        <a:lstStyle/>
        <a:p>
          <a:endParaRPr lang="en-US" sz="2200"/>
        </a:p>
      </dgm:t>
    </dgm:pt>
    <dgm:pt modelId="{EF04E5A1-18F2-4E9F-AF12-6A0FA3FE6765}">
      <dgm:prSet custT="1"/>
      <dgm:spPr/>
      <dgm:t>
        <a:bodyPr/>
        <a:lstStyle/>
        <a:p>
          <a:pPr rtl="0"/>
          <a:r>
            <a:rPr lang="en-GB" sz="2200" dirty="0" smtClean="0"/>
            <a:t>Management Information reports including: income, payment channel, usage &amp; others </a:t>
          </a:r>
          <a:endParaRPr lang="en-GB" sz="2200" dirty="0"/>
        </a:p>
      </dgm:t>
    </dgm:pt>
    <dgm:pt modelId="{0DDBF56C-74EF-41ED-AD25-C9F004851989}" type="parTrans" cxnId="{54B26848-285A-4D92-A887-FC16D25A4289}">
      <dgm:prSet/>
      <dgm:spPr/>
      <dgm:t>
        <a:bodyPr/>
        <a:lstStyle/>
        <a:p>
          <a:endParaRPr lang="en-US"/>
        </a:p>
      </dgm:t>
    </dgm:pt>
    <dgm:pt modelId="{22132F3B-A447-4F0B-9569-8788C87FFE36}" type="sibTrans" cxnId="{54B26848-285A-4D92-A887-FC16D25A4289}">
      <dgm:prSet/>
      <dgm:spPr/>
      <dgm:t>
        <a:bodyPr/>
        <a:lstStyle/>
        <a:p>
          <a:endParaRPr lang="en-US"/>
        </a:p>
      </dgm:t>
    </dgm:pt>
    <dgm:pt modelId="{A6B736D4-62CB-4FC0-AADD-CE56DB22E568}" type="pres">
      <dgm:prSet presAssocID="{7125AB99-EADA-4352-B0DD-0E3367EBF7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F69F79-5C64-4390-BC14-C214AA99ACCE}" type="pres">
      <dgm:prSet presAssocID="{22260FCA-14A9-4E99-8E4C-B5805A6C32F7}" presName="parentText" presStyleLbl="node1" presStyleIdx="0" presStyleCnt="5" custScaleY="82405" custLinFactNeighborY="760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96DBF-8D94-4FF6-9F37-81578D178EF8}" type="pres">
      <dgm:prSet presAssocID="{438B1CDB-4C6E-4A76-864F-B2D3FA17DFB2}" presName="spacer" presStyleCnt="0"/>
      <dgm:spPr/>
    </dgm:pt>
    <dgm:pt modelId="{9BE5CA09-3691-4BC2-A229-6410FC1E2F67}" type="pres">
      <dgm:prSet presAssocID="{618EB6C5-018F-4078-B9DA-DAD825E2C19D}" presName="parentText" presStyleLbl="node1" presStyleIdx="1" presStyleCnt="5" custScaleY="82405" custLinFactNeighborY="371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3B036-CE5B-49FF-B7FA-BA03ACF6C51A}" type="pres">
      <dgm:prSet presAssocID="{EA1DCEC5-DD04-44F1-B55B-C46686D0D42F}" presName="spacer" presStyleCnt="0"/>
      <dgm:spPr/>
    </dgm:pt>
    <dgm:pt modelId="{5172F27E-1E2E-45B7-9B03-C719ABF1C359}" type="pres">
      <dgm:prSet presAssocID="{0B5DB3A3-F38C-4F24-91E8-AC8FEA221E7F}" presName="parentText" presStyleLbl="node1" presStyleIdx="2" presStyleCnt="5" custScaleY="824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C9A2F-7F5D-45E8-8DAD-BDCA3ADCA8C6}" type="pres">
      <dgm:prSet presAssocID="{7894A015-4E49-4A52-B9A1-B4CE9E5D8A59}" presName="spacer" presStyleCnt="0"/>
      <dgm:spPr/>
    </dgm:pt>
    <dgm:pt modelId="{4D197BD3-96C1-4080-8FA4-ED40BC40D32C}" type="pres">
      <dgm:prSet presAssocID="{83337E32-C583-4EAB-8D1F-BA7C73C0BFAA}" presName="parentText" presStyleLbl="node1" presStyleIdx="3" presStyleCnt="5" custScaleY="824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7DC9C-5811-45DF-A71F-7E88E94CC7DB}" type="pres">
      <dgm:prSet presAssocID="{B077D711-42B8-4EA1-8FFF-6A3C91A88622}" presName="spacer" presStyleCnt="0"/>
      <dgm:spPr/>
    </dgm:pt>
    <dgm:pt modelId="{9F9D05C4-24D7-416F-B88B-E0575BEFAA38}" type="pres">
      <dgm:prSet presAssocID="{EF04E5A1-18F2-4E9F-AF12-6A0FA3FE6765}" presName="parentText" presStyleLbl="node1" presStyleIdx="4" presStyleCnt="5" custScaleY="824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ABEF85-8049-43BF-B0FB-E145E78E0346}" srcId="{7125AB99-EADA-4352-B0DD-0E3367EBF7C0}" destId="{22260FCA-14A9-4E99-8E4C-B5805A6C32F7}" srcOrd="0" destOrd="0" parTransId="{F0653478-0FE4-4352-9A91-BFD133B2125D}" sibTransId="{438B1CDB-4C6E-4A76-864F-B2D3FA17DFB2}"/>
    <dgm:cxn modelId="{5AC97596-4B9F-48AE-B2E4-AAC8FFC836FF}" type="presOf" srcId="{0B5DB3A3-F38C-4F24-91E8-AC8FEA221E7F}" destId="{5172F27E-1E2E-45B7-9B03-C719ABF1C359}" srcOrd="0" destOrd="0" presId="urn:microsoft.com/office/officeart/2005/8/layout/vList2"/>
    <dgm:cxn modelId="{C8FF1E80-CEAE-4A92-829C-2C3F374B6154}" srcId="{7125AB99-EADA-4352-B0DD-0E3367EBF7C0}" destId="{83337E32-C583-4EAB-8D1F-BA7C73C0BFAA}" srcOrd="3" destOrd="0" parTransId="{98D8F121-0AF4-48F7-B97A-8D687279D1E4}" sibTransId="{B077D711-42B8-4EA1-8FFF-6A3C91A88622}"/>
    <dgm:cxn modelId="{5113CD01-76DC-4F5B-8F8B-5AEB8E96C997}" srcId="{7125AB99-EADA-4352-B0DD-0E3367EBF7C0}" destId="{0B5DB3A3-F38C-4F24-91E8-AC8FEA221E7F}" srcOrd="2" destOrd="0" parTransId="{F970A34A-42EE-481C-9228-6FCDB52C37B5}" sibTransId="{7894A015-4E49-4A52-B9A1-B4CE9E5D8A59}"/>
    <dgm:cxn modelId="{1CFABFDF-C2E6-4551-83FD-9744171E3BF0}" srcId="{7125AB99-EADA-4352-B0DD-0E3367EBF7C0}" destId="{618EB6C5-018F-4078-B9DA-DAD825E2C19D}" srcOrd="1" destOrd="0" parTransId="{9202BDD6-42BA-4C21-8CDD-90E9BCC53D2D}" sibTransId="{EA1DCEC5-DD04-44F1-B55B-C46686D0D42F}"/>
    <dgm:cxn modelId="{E4DA4751-12D8-47DF-A824-D13A0E7DE747}" type="presOf" srcId="{83337E32-C583-4EAB-8D1F-BA7C73C0BFAA}" destId="{4D197BD3-96C1-4080-8FA4-ED40BC40D32C}" srcOrd="0" destOrd="0" presId="urn:microsoft.com/office/officeart/2005/8/layout/vList2"/>
    <dgm:cxn modelId="{01FCAE37-3C6F-42BB-BA1B-735AC6CF0A23}" type="presOf" srcId="{22260FCA-14A9-4E99-8E4C-B5805A6C32F7}" destId="{36F69F79-5C64-4390-BC14-C214AA99ACCE}" srcOrd="0" destOrd="0" presId="urn:microsoft.com/office/officeart/2005/8/layout/vList2"/>
    <dgm:cxn modelId="{54B26848-285A-4D92-A887-FC16D25A4289}" srcId="{7125AB99-EADA-4352-B0DD-0E3367EBF7C0}" destId="{EF04E5A1-18F2-4E9F-AF12-6A0FA3FE6765}" srcOrd="4" destOrd="0" parTransId="{0DDBF56C-74EF-41ED-AD25-C9F004851989}" sibTransId="{22132F3B-A447-4F0B-9569-8788C87FFE36}"/>
    <dgm:cxn modelId="{91CDB78A-7584-4700-AC5C-1083552D3370}" type="presOf" srcId="{7125AB99-EADA-4352-B0DD-0E3367EBF7C0}" destId="{A6B736D4-62CB-4FC0-AADD-CE56DB22E568}" srcOrd="0" destOrd="0" presId="urn:microsoft.com/office/officeart/2005/8/layout/vList2"/>
    <dgm:cxn modelId="{A4401F7A-5CAF-4E1E-B4BD-47516C462F43}" type="presOf" srcId="{618EB6C5-018F-4078-B9DA-DAD825E2C19D}" destId="{9BE5CA09-3691-4BC2-A229-6410FC1E2F67}" srcOrd="0" destOrd="0" presId="urn:microsoft.com/office/officeart/2005/8/layout/vList2"/>
    <dgm:cxn modelId="{0B9F741A-EA81-4AB2-9460-9CB38EED84B9}" type="presOf" srcId="{EF04E5A1-18F2-4E9F-AF12-6A0FA3FE6765}" destId="{9F9D05C4-24D7-416F-B88B-E0575BEFAA38}" srcOrd="0" destOrd="0" presId="urn:microsoft.com/office/officeart/2005/8/layout/vList2"/>
    <dgm:cxn modelId="{FD3B7EE5-873C-41D8-940E-F94024AD59D3}" type="presParOf" srcId="{A6B736D4-62CB-4FC0-AADD-CE56DB22E568}" destId="{36F69F79-5C64-4390-BC14-C214AA99ACCE}" srcOrd="0" destOrd="0" presId="urn:microsoft.com/office/officeart/2005/8/layout/vList2"/>
    <dgm:cxn modelId="{81151A07-CE92-42D6-9EDA-9A3526DB3286}" type="presParOf" srcId="{A6B736D4-62CB-4FC0-AADD-CE56DB22E568}" destId="{4B796DBF-8D94-4FF6-9F37-81578D178EF8}" srcOrd="1" destOrd="0" presId="urn:microsoft.com/office/officeart/2005/8/layout/vList2"/>
    <dgm:cxn modelId="{A4E16306-3E3C-44B9-9915-EF188A95B69B}" type="presParOf" srcId="{A6B736D4-62CB-4FC0-AADD-CE56DB22E568}" destId="{9BE5CA09-3691-4BC2-A229-6410FC1E2F67}" srcOrd="2" destOrd="0" presId="urn:microsoft.com/office/officeart/2005/8/layout/vList2"/>
    <dgm:cxn modelId="{C392F45A-92D6-46C5-B202-B4C442266773}" type="presParOf" srcId="{A6B736D4-62CB-4FC0-AADD-CE56DB22E568}" destId="{87C3B036-CE5B-49FF-B7FA-BA03ACF6C51A}" srcOrd="3" destOrd="0" presId="urn:microsoft.com/office/officeart/2005/8/layout/vList2"/>
    <dgm:cxn modelId="{DBA1840F-F204-42E1-AD3A-E4CECBBC6051}" type="presParOf" srcId="{A6B736D4-62CB-4FC0-AADD-CE56DB22E568}" destId="{5172F27E-1E2E-45B7-9B03-C719ABF1C359}" srcOrd="4" destOrd="0" presId="urn:microsoft.com/office/officeart/2005/8/layout/vList2"/>
    <dgm:cxn modelId="{22DA69A5-BA9C-4F08-9DAF-084E940270FB}" type="presParOf" srcId="{A6B736D4-62CB-4FC0-AADD-CE56DB22E568}" destId="{662C9A2F-7F5D-45E8-8DAD-BDCA3ADCA8C6}" srcOrd="5" destOrd="0" presId="urn:microsoft.com/office/officeart/2005/8/layout/vList2"/>
    <dgm:cxn modelId="{9B94BC8F-79D2-4475-BC93-0B5D5D63F02E}" type="presParOf" srcId="{A6B736D4-62CB-4FC0-AADD-CE56DB22E568}" destId="{4D197BD3-96C1-4080-8FA4-ED40BC40D32C}" srcOrd="6" destOrd="0" presId="urn:microsoft.com/office/officeart/2005/8/layout/vList2"/>
    <dgm:cxn modelId="{605D656B-78EE-4F71-8F83-5393F2963E6A}" type="presParOf" srcId="{A6B736D4-62CB-4FC0-AADD-CE56DB22E568}" destId="{A547DC9C-5811-45DF-A71F-7E88E94CC7DB}" srcOrd="7" destOrd="0" presId="urn:microsoft.com/office/officeart/2005/8/layout/vList2"/>
    <dgm:cxn modelId="{A7D1B7E9-08BA-4939-88FF-136FE6CF0257}" type="presParOf" srcId="{A6B736D4-62CB-4FC0-AADD-CE56DB22E568}" destId="{9F9D05C4-24D7-416F-B88B-E0575BEFAA3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FA37E2-D40D-4FBD-864B-2BAD4D4861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BFC3EA-925F-4571-8FF2-ED1E161C00DD}">
      <dgm:prSet custT="1"/>
      <dgm:spPr/>
      <dgm:t>
        <a:bodyPr/>
        <a:lstStyle/>
        <a:p>
          <a:pPr rtl="0"/>
          <a:r>
            <a:rPr lang="en-GB" sz="3900" b="1" dirty="0" smtClean="0"/>
            <a:t>FOPS High Level Requirements cont.</a:t>
          </a:r>
          <a:endParaRPr lang="en-GB" sz="3900" dirty="0"/>
        </a:p>
      </dgm:t>
    </dgm:pt>
    <dgm:pt modelId="{D5A4C19F-4F87-43FC-8C0D-15D3CC0F4684}" type="parTrans" cxnId="{E9C2BFE1-99DA-485F-B0AB-1678A72BE993}">
      <dgm:prSet/>
      <dgm:spPr/>
      <dgm:t>
        <a:bodyPr/>
        <a:lstStyle/>
        <a:p>
          <a:endParaRPr lang="en-US"/>
        </a:p>
      </dgm:t>
    </dgm:pt>
    <dgm:pt modelId="{3DF93E4E-6E1D-4CD4-9662-D7133F05331C}" type="sibTrans" cxnId="{E9C2BFE1-99DA-485F-B0AB-1678A72BE993}">
      <dgm:prSet/>
      <dgm:spPr/>
      <dgm:t>
        <a:bodyPr/>
        <a:lstStyle/>
        <a:p>
          <a:endParaRPr lang="en-US"/>
        </a:p>
      </dgm:t>
    </dgm:pt>
    <dgm:pt modelId="{D98297C7-9D30-4CBB-9BD0-36AF8C7117C0}" type="pres">
      <dgm:prSet presAssocID="{3FFA37E2-D40D-4FBD-864B-2BAD4D4861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A15DE2-4609-439A-8501-C6419433CB4E}" type="pres">
      <dgm:prSet presAssocID="{5ABFC3EA-925F-4571-8FF2-ED1E161C00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C2BFE1-99DA-485F-B0AB-1678A72BE993}" srcId="{3FFA37E2-D40D-4FBD-864B-2BAD4D486182}" destId="{5ABFC3EA-925F-4571-8FF2-ED1E161C00DD}" srcOrd="0" destOrd="0" parTransId="{D5A4C19F-4F87-43FC-8C0D-15D3CC0F4684}" sibTransId="{3DF93E4E-6E1D-4CD4-9662-D7133F05331C}"/>
    <dgm:cxn modelId="{1AE97B5E-E6C0-40E9-9C27-81FF3CCA0663}" type="presOf" srcId="{3FFA37E2-D40D-4FBD-864B-2BAD4D486182}" destId="{D98297C7-9D30-4CBB-9BD0-36AF8C7117C0}" srcOrd="0" destOrd="0" presId="urn:microsoft.com/office/officeart/2005/8/layout/vList2"/>
    <dgm:cxn modelId="{CAD492EC-A27B-438C-8CB0-17BD2E6583F5}" type="presOf" srcId="{5ABFC3EA-925F-4571-8FF2-ED1E161C00DD}" destId="{40A15DE2-4609-439A-8501-C6419433CB4E}" srcOrd="0" destOrd="0" presId="urn:microsoft.com/office/officeart/2005/8/layout/vList2"/>
    <dgm:cxn modelId="{9626B12A-AE55-44CF-8416-D470B62B0DD5}" type="presParOf" srcId="{D98297C7-9D30-4CBB-9BD0-36AF8C7117C0}" destId="{40A15DE2-4609-439A-8501-C6419433CB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B6929-60C6-4F9A-8F58-054B9DC74105}">
      <dsp:nvSpPr>
        <dsp:cNvPr id="0" name=""/>
        <dsp:cNvSpPr/>
      </dsp:nvSpPr>
      <dsp:spPr>
        <a:xfrm>
          <a:off x="0" y="170736"/>
          <a:ext cx="12034784" cy="95940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/>
            <a:t>HGV Levy: Foreign Operator Payment Service</a:t>
          </a:r>
          <a:endParaRPr lang="en-GB" sz="4100" kern="1200" dirty="0"/>
        </a:p>
      </dsp:txBody>
      <dsp:txXfrm>
        <a:off x="46834" y="217570"/>
        <a:ext cx="11941116" cy="8657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1BDDA-309A-4A78-B114-6BFD24C692DA}">
      <dsp:nvSpPr>
        <dsp:cNvPr id="0" name=""/>
        <dsp:cNvSpPr/>
      </dsp:nvSpPr>
      <dsp:spPr>
        <a:xfrm>
          <a:off x="0" y="2868"/>
          <a:ext cx="11229475" cy="879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Enforcement Portal, secure data capture and sharing via Government Agency interfaces</a:t>
          </a:r>
          <a:endParaRPr lang="en-GB" sz="2200" kern="1200" dirty="0"/>
        </a:p>
      </dsp:txBody>
      <dsp:txXfrm>
        <a:off x="42950" y="45818"/>
        <a:ext cx="11143575" cy="793940"/>
      </dsp:txXfrm>
    </dsp:sp>
    <dsp:sp modelId="{36F69F79-5C64-4390-BC14-C214AA99ACCE}">
      <dsp:nvSpPr>
        <dsp:cNvPr id="0" name=""/>
        <dsp:cNvSpPr/>
      </dsp:nvSpPr>
      <dsp:spPr>
        <a:xfrm>
          <a:off x="0" y="1018068"/>
          <a:ext cx="11229475" cy="879840"/>
        </a:xfrm>
        <a:prstGeom prst="roundRect">
          <a:avLst/>
        </a:prstGeom>
        <a:solidFill>
          <a:schemeClr val="accent5">
            <a:hueOff val="-3426343"/>
            <a:satOff val="14798"/>
            <a:lumOff val="-17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Multi Lingual communications (various channels </a:t>
          </a:r>
          <a:r>
            <a:rPr lang="en-GB" sz="2200" kern="1200" dirty="0" err="1" smtClean="0"/>
            <a:t>inc.</a:t>
          </a:r>
          <a:r>
            <a:rPr lang="en-GB" sz="2200" kern="1200" dirty="0" smtClean="0"/>
            <a:t> contact centre), marketing and correspondence</a:t>
          </a:r>
          <a:endParaRPr lang="en-GB" sz="2200" kern="1200" dirty="0"/>
        </a:p>
      </dsp:txBody>
      <dsp:txXfrm>
        <a:off x="42950" y="1061018"/>
        <a:ext cx="11143575" cy="793940"/>
      </dsp:txXfrm>
    </dsp:sp>
    <dsp:sp modelId="{10117CCD-A1E7-43CF-804A-A8F43DC3654A}">
      <dsp:nvSpPr>
        <dsp:cNvPr id="0" name=""/>
        <dsp:cNvSpPr/>
      </dsp:nvSpPr>
      <dsp:spPr>
        <a:xfrm>
          <a:off x="0" y="2033268"/>
          <a:ext cx="11229475" cy="879840"/>
        </a:xfrm>
        <a:prstGeom prst="roundRect">
          <a:avLst/>
        </a:prstGeom>
        <a:solidFill>
          <a:schemeClr val="accent5">
            <a:hueOff val="-6852686"/>
            <a:satOff val="29597"/>
            <a:lumOff val="-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Public Register providing Levy purchase details including country of origin, class and duration (restricted access, via GOV.UK)</a:t>
          </a:r>
          <a:endParaRPr lang="en-GB" sz="2200" kern="1200" dirty="0"/>
        </a:p>
      </dsp:txBody>
      <dsp:txXfrm>
        <a:off x="42950" y="2076218"/>
        <a:ext cx="11143575" cy="793940"/>
      </dsp:txXfrm>
    </dsp:sp>
    <dsp:sp modelId="{5172F27E-1E2E-45B7-9B03-C719ABF1C359}">
      <dsp:nvSpPr>
        <dsp:cNvPr id="0" name=""/>
        <dsp:cNvSpPr/>
      </dsp:nvSpPr>
      <dsp:spPr>
        <a:xfrm>
          <a:off x="0" y="3048468"/>
          <a:ext cx="11229475" cy="879840"/>
        </a:xfrm>
        <a:prstGeom prst="roundRect">
          <a:avLst/>
        </a:prstGeom>
        <a:solidFill>
          <a:schemeClr val="accent5">
            <a:hueOff val="-10279028"/>
            <a:satOff val="44395"/>
            <a:lumOff val="-5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Registered Accounts</a:t>
          </a:r>
          <a:endParaRPr lang="en-GB" sz="2200" kern="1200" dirty="0"/>
        </a:p>
      </dsp:txBody>
      <dsp:txXfrm>
        <a:off x="42950" y="3091418"/>
        <a:ext cx="11143575" cy="793940"/>
      </dsp:txXfrm>
    </dsp:sp>
    <dsp:sp modelId="{4D197BD3-96C1-4080-8FA4-ED40BC40D32C}">
      <dsp:nvSpPr>
        <dsp:cNvPr id="0" name=""/>
        <dsp:cNvSpPr/>
      </dsp:nvSpPr>
      <dsp:spPr>
        <a:xfrm>
          <a:off x="0" y="4063668"/>
          <a:ext cx="11229475" cy="879840"/>
        </a:xfrm>
        <a:prstGeom prst="roundRect">
          <a:avLst/>
        </a:prstGeom>
        <a:solidFill>
          <a:schemeClr val="accent5">
            <a:hueOff val="-13705371"/>
            <a:satOff val="59193"/>
            <a:lumOff val="-6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Renewal reminders via various channels including email / SMS</a:t>
          </a:r>
          <a:endParaRPr lang="en-GB" sz="2200" kern="1200" dirty="0"/>
        </a:p>
      </dsp:txBody>
      <dsp:txXfrm>
        <a:off x="42950" y="4106618"/>
        <a:ext cx="11143575" cy="7939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DA892-32C9-4122-B333-21FF0E5D9909}">
      <dsp:nvSpPr>
        <dsp:cNvPr id="0" name=""/>
        <dsp:cNvSpPr/>
      </dsp:nvSpPr>
      <dsp:spPr>
        <a:xfrm>
          <a:off x="0" y="415"/>
          <a:ext cx="6846673" cy="904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b="1" kern="1200" dirty="0" smtClean="0"/>
            <a:t>Current Solution overview</a:t>
          </a:r>
          <a:endParaRPr lang="en-GB" sz="3900" kern="1200" dirty="0"/>
        </a:p>
      </dsp:txBody>
      <dsp:txXfrm>
        <a:off x="44158" y="44573"/>
        <a:ext cx="6758357" cy="8162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08D40-AD1A-44F3-A3F9-49A3A135C65B}">
      <dsp:nvSpPr>
        <dsp:cNvPr id="0" name=""/>
        <dsp:cNvSpPr/>
      </dsp:nvSpPr>
      <dsp:spPr>
        <a:xfrm>
          <a:off x="0" y="415"/>
          <a:ext cx="6890327" cy="904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b="1" kern="1200" dirty="0" smtClean="0"/>
            <a:t>Enforcement Requirements</a:t>
          </a:r>
          <a:endParaRPr lang="en-GB" sz="3900" kern="1200" dirty="0"/>
        </a:p>
      </dsp:txBody>
      <dsp:txXfrm>
        <a:off x="44158" y="44573"/>
        <a:ext cx="6802011" cy="8162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82E86-D09A-40B0-9168-00BE8A54165E}">
      <dsp:nvSpPr>
        <dsp:cNvPr id="0" name=""/>
        <dsp:cNvSpPr/>
      </dsp:nvSpPr>
      <dsp:spPr>
        <a:xfrm>
          <a:off x="0" y="10308"/>
          <a:ext cx="11397916" cy="861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Provide an on-line platform to enable DVSA examiners access to LEVY payment records.</a:t>
          </a:r>
          <a:endParaRPr lang="en-GB" sz="2200" kern="1200" dirty="0"/>
        </a:p>
      </dsp:txBody>
      <dsp:txXfrm>
        <a:off x="42036" y="52344"/>
        <a:ext cx="11313844" cy="777048"/>
      </dsp:txXfrm>
    </dsp:sp>
    <dsp:sp modelId="{9432160E-7425-4158-B6C4-2B06A6F86F25}">
      <dsp:nvSpPr>
        <dsp:cNvPr id="0" name=""/>
        <dsp:cNvSpPr/>
      </dsp:nvSpPr>
      <dsp:spPr>
        <a:xfrm>
          <a:off x="0" y="1003908"/>
          <a:ext cx="11397916" cy="861120"/>
        </a:xfrm>
        <a:prstGeom prst="roundRect">
          <a:avLst/>
        </a:prstGeom>
        <a:solidFill>
          <a:schemeClr val="accent5">
            <a:hueOff val="-3426343"/>
            <a:satOff val="14798"/>
            <a:lumOff val="-17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Provide live payment information to facilitate targeted enforcement (via ANPR cameras).</a:t>
          </a:r>
          <a:endParaRPr lang="en-GB" sz="2200" kern="1200" dirty="0"/>
        </a:p>
      </dsp:txBody>
      <dsp:txXfrm>
        <a:off x="42036" y="1045944"/>
        <a:ext cx="11313844" cy="777048"/>
      </dsp:txXfrm>
    </dsp:sp>
    <dsp:sp modelId="{6DF9175C-5E08-4389-A2C2-C42AFBA5319B}">
      <dsp:nvSpPr>
        <dsp:cNvPr id="0" name=""/>
        <dsp:cNvSpPr/>
      </dsp:nvSpPr>
      <dsp:spPr>
        <a:xfrm>
          <a:off x="0" y="1997508"/>
          <a:ext cx="11397916" cy="861120"/>
        </a:xfrm>
        <a:prstGeom prst="roundRect">
          <a:avLst/>
        </a:prstGeom>
        <a:solidFill>
          <a:schemeClr val="accent5">
            <a:hueOff val="-6852686"/>
            <a:satOff val="29597"/>
            <a:lumOff val="-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Accurate feed of LEVY status in real time, with National ANPR integration</a:t>
          </a:r>
          <a:endParaRPr lang="en-GB" sz="2200" kern="1200" dirty="0"/>
        </a:p>
      </dsp:txBody>
      <dsp:txXfrm>
        <a:off x="42036" y="2039544"/>
        <a:ext cx="11313844" cy="777048"/>
      </dsp:txXfrm>
    </dsp:sp>
    <dsp:sp modelId="{1897B2C2-DDCD-4459-AAAB-4CC3A77FBA67}">
      <dsp:nvSpPr>
        <dsp:cNvPr id="0" name=""/>
        <dsp:cNvSpPr/>
      </dsp:nvSpPr>
      <dsp:spPr>
        <a:xfrm>
          <a:off x="0" y="2991108"/>
          <a:ext cx="11397916" cy="861120"/>
        </a:xfrm>
        <a:prstGeom prst="roundRect">
          <a:avLst/>
        </a:prstGeom>
        <a:solidFill>
          <a:schemeClr val="accent5">
            <a:hueOff val="-10279028"/>
            <a:satOff val="44395"/>
            <a:lumOff val="-5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API for live lookups for the DVSA Search app (bespoke app accessed via iPhone which interrogates various databases).</a:t>
          </a:r>
          <a:endParaRPr lang="en-GB" sz="2200" kern="1200" dirty="0"/>
        </a:p>
      </dsp:txBody>
      <dsp:txXfrm>
        <a:off x="42036" y="3033144"/>
        <a:ext cx="11313844" cy="777048"/>
      </dsp:txXfrm>
    </dsp:sp>
    <dsp:sp modelId="{4CD44FFC-5677-4DFA-8DCC-ED9559F6F63D}">
      <dsp:nvSpPr>
        <dsp:cNvPr id="0" name=""/>
        <dsp:cNvSpPr/>
      </dsp:nvSpPr>
      <dsp:spPr>
        <a:xfrm>
          <a:off x="0" y="3984708"/>
          <a:ext cx="11397916" cy="861120"/>
        </a:xfrm>
        <a:prstGeom prst="roundRect">
          <a:avLst/>
        </a:prstGeom>
        <a:solidFill>
          <a:schemeClr val="accent5">
            <a:hueOff val="-13705371"/>
            <a:satOff val="59193"/>
            <a:lumOff val="-6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 Quick access to report faults or inaccurate information either via service desk or portal.</a:t>
          </a:r>
          <a:endParaRPr lang="en-GB" sz="2200" kern="1200" dirty="0"/>
        </a:p>
      </dsp:txBody>
      <dsp:txXfrm>
        <a:off x="42036" y="4026744"/>
        <a:ext cx="11313844" cy="777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C8E08-7B6E-4D76-A9D3-E92FEAAF1BAC}">
      <dsp:nvSpPr>
        <dsp:cNvPr id="0" name=""/>
        <dsp:cNvSpPr/>
      </dsp:nvSpPr>
      <dsp:spPr>
        <a:xfrm>
          <a:off x="0" y="1471"/>
          <a:ext cx="2906829" cy="5382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/>
            <a:t>May 2019</a:t>
          </a:r>
          <a:endParaRPr lang="en-GB" sz="2300" kern="1200" dirty="0"/>
        </a:p>
      </dsp:txBody>
      <dsp:txXfrm>
        <a:off x="26273" y="27744"/>
        <a:ext cx="2854283" cy="485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ED933-00FD-432E-94E6-A527B0EA9ABC}">
      <dsp:nvSpPr>
        <dsp:cNvPr id="0" name=""/>
        <dsp:cNvSpPr/>
      </dsp:nvSpPr>
      <dsp:spPr>
        <a:xfrm>
          <a:off x="0" y="15147"/>
          <a:ext cx="11040175" cy="936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Understand technical solutions available to support all service requirements</a:t>
          </a:r>
          <a:endParaRPr lang="en-GB" sz="2400" kern="1200" dirty="0"/>
        </a:p>
      </dsp:txBody>
      <dsp:txXfrm>
        <a:off x="45692" y="60839"/>
        <a:ext cx="10948791" cy="844616"/>
      </dsp:txXfrm>
    </dsp:sp>
    <dsp:sp modelId="{942CFB31-306B-4F93-AED1-D9B9210C289D}">
      <dsp:nvSpPr>
        <dsp:cNvPr id="0" name=""/>
        <dsp:cNvSpPr/>
      </dsp:nvSpPr>
      <dsp:spPr>
        <a:xfrm>
          <a:off x="0" y="1095147"/>
          <a:ext cx="11040175" cy="936000"/>
        </a:xfrm>
        <a:prstGeom prst="roundRect">
          <a:avLst/>
        </a:prstGeom>
        <a:solidFill>
          <a:schemeClr val="accent5">
            <a:hueOff val="-6852686"/>
            <a:satOff val="29597"/>
            <a:lumOff val="-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Gauge solution build and implementation timescales  </a:t>
          </a:r>
          <a:endParaRPr lang="en-GB" sz="2400" kern="1200" dirty="0"/>
        </a:p>
      </dsp:txBody>
      <dsp:txXfrm>
        <a:off x="45692" y="1140839"/>
        <a:ext cx="10948791" cy="844616"/>
      </dsp:txXfrm>
    </dsp:sp>
    <dsp:sp modelId="{C3EAA4B7-73F6-42E6-AF17-088070ED7EC9}">
      <dsp:nvSpPr>
        <dsp:cNvPr id="0" name=""/>
        <dsp:cNvSpPr/>
      </dsp:nvSpPr>
      <dsp:spPr>
        <a:xfrm>
          <a:off x="0" y="2175147"/>
          <a:ext cx="11040175" cy="877855"/>
        </a:xfrm>
        <a:prstGeom prst="roundRect">
          <a:avLst/>
        </a:prstGeom>
        <a:solidFill>
          <a:schemeClr val="accent5">
            <a:hueOff val="-13705371"/>
            <a:satOff val="59193"/>
            <a:lumOff val="-6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Evaluate commercial options and costs to maximise Return On Investment</a:t>
          </a:r>
          <a:endParaRPr lang="en-GB" sz="2400" kern="1200" dirty="0"/>
        </a:p>
      </dsp:txBody>
      <dsp:txXfrm>
        <a:off x="42853" y="2218000"/>
        <a:ext cx="10954469" cy="7921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E54B6-C54A-489E-8948-48B17EB1360D}">
      <dsp:nvSpPr>
        <dsp:cNvPr id="0" name=""/>
        <dsp:cNvSpPr/>
      </dsp:nvSpPr>
      <dsp:spPr>
        <a:xfrm>
          <a:off x="0" y="3860"/>
          <a:ext cx="7278255" cy="91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b="1" kern="1200" dirty="0" smtClean="0"/>
            <a:t>Market Engagement Purpose</a:t>
          </a:r>
          <a:endParaRPr lang="en-GB" sz="3900" kern="1200" dirty="0"/>
        </a:p>
      </dsp:txBody>
      <dsp:txXfrm>
        <a:off x="44778" y="48638"/>
        <a:ext cx="7188699" cy="8277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A1CEE-3573-4A0B-9CA4-1B07EC31A32E}">
      <dsp:nvSpPr>
        <dsp:cNvPr id="0" name=""/>
        <dsp:cNvSpPr/>
      </dsp:nvSpPr>
      <dsp:spPr>
        <a:xfrm>
          <a:off x="0" y="7463"/>
          <a:ext cx="11242306" cy="7895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The Government introduced the HGV Road User Levy in 2014.</a:t>
          </a:r>
          <a:endParaRPr lang="en-GB" sz="2200" kern="1200" dirty="0"/>
        </a:p>
      </dsp:txBody>
      <dsp:txXfrm>
        <a:off x="38543" y="46006"/>
        <a:ext cx="11165220" cy="712467"/>
      </dsp:txXfrm>
    </dsp:sp>
    <dsp:sp modelId="{3FF5D3B3-0638-4E4F-ACA6-D8AB5843426E}">
      <dsp:nvSpPr>
        <dsp:cNvPr id="0" name=""/>
        <dsp:cNvSpPr/>
      </dsp:nvSpPr>
      <dsp:spPr>
        <a:xfrm>
          <a:off x="0" y="964057"/>
          <a:ext cx="11242306" cy="722128"/>
        </a:xfrm>
        <a:prstGeom prst="roundRect">
          <a:avLst/>
        </a:prstGeom>
        <a:solidFill>
          <a:schemeClr val="accent5">
            <a:hueOff val="-3426343"/>
            <a:satOff val="14798"/>
            <a:lumOff val="-17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Paid by all UK &amp; Foreign HGVs (over 12 tonnes) driving the in the UK. </a:t>
          </a:r>
          <a:endParaRPr lang="en-GB" sz="2200" kern="1200" dirty="0"/>
        </a:p>
      </dsp:txBody>
      <dsp:txXfrm>
        <a:off x="35251" y="999308"/>
        <a:ext cx="11171804" cy="651626"/>
      </dsp:txXfrm>
    </dsp:sp>
    <dsp:sp modelId="{776D5E3C-C782-41CA-891F-FF9FDB49C836}">
      <dsp:nvSpPr>
        <dsp:cNvPr id="0" name=""/>
        <dsp:cNvSpPr/>
      </dsp:nvSpPr>
      <dsp:spPr>
        <a:xfrm>
          <a:off x="0" y="1842887"/>
          <a:ext cx="11242306" cy="1057595"/>
        </a:xfrm>
        <a:prstGeom prst="roundRect">
          <a:avLst/>
        </a:prstGeom>
        <a:solidFill>
          <a:schemeClr val="accent5">
            <a:hueOff val="-6852686"/>
            <a:satOff val="29597"/>
            <a:lumOff val="-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Prior to the levy UK hauliers would pay to drive abroad, but foreign drivers would not incur charges for driving in the UK.</a:t>
          </a:r>
          <a:endParaRPr lang="en-GB" sz="2200" kern="1200" dirty="0"/>
        </a:p>
      </dsp:txBody>
      <dsp:txXfrm>
        <a:off x="51628" y="1894515"/>
        <a:ext cx="11139050" cy="954339"/>
      </dsp:txXfrm>
    </dsp:sp>
    <dsp:sp modelId="{676A5190-F7B4-4295-943B-F19E90257774}">
      <dsp:nvSpPr>
        <dsp:cNvPr id="0" name=""/>
        <dsp:cNvSpPr/>
      </dsp:nvSpPr>
      <dsp:spPr>
        <a:xfrm>
          <a:off x="0" y="3088133"/>
          <a:ext cx="11242306" cy="1057595"/>
        </a:xfrm>
        <a:prstGeom prst="roundRect">
          <a:avLst/>
        </a:prstGeom>
        <a:solidFill>
          <a:schemeClr val="accent5">
            <a:hueOff val="-10279028"/>
            <a:satOff val="44395"/>
            <a:lumOff val="-5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Levy cost is varied by vehicle size, type, emissions and period (up to £10 per day, £1200 per annum – constrained by EU Law)</a:t>
          </a:r>
          <a:endParaRPr lang="en-GB" sz="2200" kern="1200" dirty="0"/>
        </a:p>
      </dsp:txBody>
      <dsp:txXfrm>
        <a:off x="51628" y="3139761"/>
        <a:ext cx="11139050" cy="954339"/>
      </dsp:txXfrm>
    </dsp:sp>
    <dsp:sp modelId="{C3B7E772-3DF4-4E43-B46D-ABB1AB63B7F8}">
      <dsp:nvSpPr>
        <dsp:cNvPr id="0" name=""/>
        <dsp:cNvSpPr/>
      </dsp:nvSpPr>
      <dsp:spPr>
        <a:xfrm>
          <a:off x="0" y="4312769"/>
          <a:ext cx="11242306" cy="703507"/>
        </a:xfrm>
        <a:prstGeom prst="roundRect">
          <a:avLst/>
        </a:prstGeom>
        <a:solidFill>
          <a:schemeClr val="accent5">
            <a:hueOff val="-13705371"/>
            <a:satOff val="59193"/>
            <a:lumOff val="-6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Foreign HGV payments collected via Foreign Operator Payment Service (FOPS)</a:t>
          </a:r>
          <a:endParaRPr lang="en-GB" sz="2200" kern="1200" dirty="0"/>
        </a:p>
      </dsp:txBody>
      <dsp:txXfrm>
        <a:off x="34342" y="4347111"/>
        <a:ext cx="11173622" cy="6348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90232-D8BB-48E4-B172-D307C18D7433}">
      <dsp:nvSpPr>
        <dsp:cNvPr id="0" name=""/>
        <dsp:cNvSpPr/>
      </dsp:nvSpPr>
      <dsp:spPr>
        <a:xfrm>
          <a:off x="0" y="6200"/>
          <a:ext cx="4304145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b="1" kern="1200" dirty="0" smtClean="0"/>
            <a:t>Policy Overview </a:t>
          </a:r>
          <a:endParaRPr lang="en-GB" sz="3900" kern="1200" dirty="0"/>
        </a:p>
      </dsp:txBody>
      <dsp:txXfrm>
        <a:off x="44549" y="50749"/>
        <a:ext cx="4215047" cy="8235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4A930-814D-4737-943F-E20FA984A375}">
      <dsp:nvSpPr>
        <dsp:cNvPr id="0" name=""/>
        <dsp:cNvSpPr/>
      </dsp:nvSpPr>
      <dsp:spPr>
        <a:xfrm>
          <a:off x="0" y="2916"/>
          <a:ext cx="8192656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b="1" kern="1200" dirty="0" smtClean="0"/>
            <a:t>FOPS High Level Requirements</a:t>
          </a:r>
          <a:endParaRPr lang="en-GB" sz="3900" kern="1200" dirty="0"/>
        </a:p>
      </dsp:txBody>
      <dsp:txXfrm>
        <a:off x="48433" y="51349"/>
        <a:ext cx="8095790" cy="8952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69F79-5C64-4390-BC14-C214AA99ACCE}">
      <dsp:nvSpPr>
        <dsp:cNvPr id="0" name=""/>
        <dsp:cNvSpPr/>
      </dsp:nvSpPr>
      <dsp:spPr>
        <a:xfrm>
          <a:off x="0" y="133871"/>
          <a:ext cx="11328939" cy="8484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Payment Portal (approx. 2.5m transactions per annum)</a:t>
          </a:r>
          <a:endParaRPr lang="en-GB" sz="2200" kern="1200" dirty="0"/>
        </a:p>
      </dsp:txBody>
      <dsp:txXfrm>
        <a:off x="41417" y="175288"/>
        <a:ext cx="11246105" cy="765607"/>
      </dsp:txXfrm>
    </dsp:sp>
    <dsp:sp modelId="{9BE5CA09-3691-4BC2-A229-6410FC1E2F67}">
      <dsp:nvSpPr>
        <dsp:cNvPr id="0" name=""/>
        <dsp:cNvSpPr/>
      </dsp:nvSpPr>
      <dsp:spPr>
        <a:xfrm>
          <a:off x="0" y="1079068"/>
          <a:ext cx="11328939" cy="848441"/>
        </a:xfrm>
        <a:prstGeom prst="roundRect">
          <a:avLst/>
        </a:prstGeom>
        <a:solidFill>
          <a:schemeClr val="accent5">
            <a:hueOff val="-3426343"/>
            <a:satOff val="14798"/>
            <a:lumOff val="-17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Central Payment and Data matching database to store relevant information</a:t>
          </a:r>
          <a:endParaRPr lang="en-GB" sz="2200" kern="1200" dirty="0"/>
        </a:p>
      </dsp:txBody>
      <dsp:txXfrm>
        <a:off x="41417" y="1120485"/>
        <a:ext cx="11246105" cy="765607"/>
      </dsp:txXfrm>
    </dsp:sp>
    <dsp:sp modelId="{5172F27E-1E2E-45B7-9B03-C719ABF1C359}">
      <dsp:nvSpPr>
        <dsp:cNvPr id="0" name=""/>
        <dsp:cNvSpPr/>
      </dsp:nvSpPr>
      <dsp:spPr>
        <a:xfrm>
          <a:off x="0" y="2027093"/>
          <a:ext cx="11328939" cy="848441"/>
        </a:xfrm>
        <a:prstGeom prst="roundRect">
          <a:avLst/>
        </a:prstGeom>
        <a:solidFill>
          <a:schemeClr val="accent5">
            <a:hueOff val="-6852686"/>
            <a:satOff val="29597"/>
            <a:lumOff val="-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Payment channels including: Credit / Debit / Fuel Card, APM’s, BACs, P.O.S (</a:t>
          </a:r>
          <a:r>
            <a:rPr lang="en-GB" sz="2200" kern="1200" dirty="0" err="1" smtClean="0"/>
            <a:t>inc.</a:t>
          </a:r>
          <a:r>
            <a:rPr lang="en-GB" sz="2200" kern="1200" dirty="0" smtClean="0"/>
            <a:t> cash), recurring, telephone payments &amp; prepaid accounts</a:t>
          </a:r>
          <a:endParaRPr lang="en-GB" sz="2200" kern="1200" dirty="0"/>
        </a:p>
      </dsp:txBody>
      <dsp:txXfrm>
        <a:off x="41417" y="2068510"/>
        <a:ext cx="11246105" cy="765607"/>
      </dsp:txXfrm>
    </dsp:sp>
    <dsp:sp modelId="{4D197BD3-96C1-4080-8FA4-ED40BC40D32C}">
      <dsp:nvSpPr>
        <dsp:cNvPr id="0" name=""/>
        <dsp:cNvSpPr/>
      </dsp:nvSpPr>
      <dsp:spPr>
        <a:xfrm>
          <a:off x="0" y="3033935"/>
          <a:ext cx="11328939" cy="848441"/>
        </a:xfrm>
        <a:prstGeom prst="roundRect">
          <a:avLst/>
        </a:prstGeom>
        <a:solidFill>
          <a:schemeClr val="accent5">
            <a:hueOff val="-10279028"/>
            <a:satOff val="44395"/>
            <a:lumOff val="-5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Payment confirmation &amp; issue of refunds</a:t>
          </a:r>
          <a:endParaRPr lang="en-GB" sz="2200" kern="1200" dirty="0"/>
        </a:p>
      </dsp:txBody>
      <dsp:txXfrm>
        <a:off x="41417" y="3075352"/>
        <a:ext cx="11246105" cy="765607"/>
      </dsp:txXfrm>
    </dsp:sp>
    <dsp:sp modelId="{9F9D05C4-24D7-416F-B88B-E0575BEFAA38}">
      <dsp:nvSpPr>
        <dsp:cNvPr id="0" name=""/>
        <dsp:cNvSpPr/>
      </dsp:nvSpPr>
      <dsp:spPr>
        <a:xfrm>
          <a:off x="0" y="4040777"/>
          <a:ext cx="11328939" cy="848441"/>
        </a:xfrm>
        <a:prstGeom prst="roundRect">
          <a:avLst/>
        </a:prstGeom>
        <a:solidFill>
          <a:schemeClr val="accent5">
            <a:hueOff val="-13705371"/>
            <a:satOff val="59193"/>
            <a:lumOff val="-6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Management Information reports including: income, payment channel, usage &amp; others </a:t>
          </a:r>
          <a:endParaRPr lang="en-GB" sz="2200" kern="1200" dirty="0"/>
        </a:p>
      </dsp:txBody>
      <dsp:txXfrm>
        <a:off x="41417" y="4082194"/>
        <a:ext cx="11246105" cy="7656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15DE2-4609-439A-8501-C6419433CB4E}">
      <dsp:nvSpPr>
        <dsp:cNvPr id="0" name=""/>
        <dsp:cNvSpPr/>
      </dsp:nvSpPr>
      <dsp:spPr>
        <a:xfrm>
          <a:off x="0" y="2916"/>
          <a:ext cx="9217890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b="1" kern="1200" dirty="0" smtClean="0"/>
            <a:t>FOPS High Level Requirements cont.</a:t>
          </a:r>
          <a:endParaRPr lang="en-GB" sz="3900" kern="1200" dirty="0"/>
        </a:p>
      </dsp:txBody>
      <dsp:txXfrm>
        <a:off x="48433" y="51349"/>
        <a:ext cx="9121024" cy="895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14FB2-AE3D-D640-9E65-D13F3181D6D2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601E1-69DD-524C-9368-7BF608CAA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716103"/>
            <a:ext cx="12192000" cy="114936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4573156"/>
            <a:ext cx="12192000" cy="11493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3429000"/>
            <a:ext cx="12192000" cy="114936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3228" y="3429000"/>
            <a:ext cx="6098771" cy="3436464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1"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to insert your image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77288" y="1518162"/>
            <a:ext cx="11676413" cy="1325183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7288" y="2843345"/>
            <a:ext cx="11676413" cy="54114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61" y="6348691"/>
            <a:ext cx="1341120" cy="2804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8" y="5799526"/>
            <a:ext cx="545837" cy="792301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41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97244" y="0"/>
            <a:ext cx="994755" cy="2286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1197244" y="2286000"/>
            <a:ext cx="994755" cy="228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197244" y="4572000"/>
            <a:ext cx="994755" cy="2286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9" y="5932667"/>
            <a:ext cx="545836" cy="659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2" y="6346119"/>
            <a:ext cx="1347216" cy="2834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77290" y="1518162"/>
            <a:ext cx="5724500" cy="1325183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7290" y="2843345"/>
            <a:ext cx="5724500" cy="54114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3229" y="0"/>
            <a:ext cx="5104016" cy="6865464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1"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to insert your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4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3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138160" y="0"/>
            <a:ext cx="4053840" cy="2286000"/>
          </a:xfrm>
          <a:prstGeom prst="rect">
            <a:avLst/>
          </a:prstGeom>
          <a:solidFill>
            <a:srgbClr val="75B100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138160" y="2286000"/>
            <a:ext cx="4053840" cy="2286000"/>
          </a:xfrm>
          <a:prstGeom prst="rect">
            <a:avLst/>
          </a:prstGeom>
          <a:solidFill>
            <a:srgbClr val="00574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138160" y="4572000"/>
            <a:ext cx="4053840" cy="2286000"/>
          </a:xfrm>
          <a:prstGeom prst="rect">
            <a:avLst/>
          </a:prstGeom>
          <a:solidFill>
            <a:srgbClr val="4343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77289" y="1518162"/>
            <a:ext cx="7603176" cy="1325183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7289" y="2843345"/>
            <a:ext cx="7603176" cy="54114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9" y="5932667"/>
            <a:ext cx="545836" cy="659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2" y="6346119"/>
            <a:ext cx="1347216" cy="28346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77" y="365125"/>
            <a:ext cx="11497901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77" y="1825625"/>
            <a:ext cx="1149790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77" y="1825625"/>
            <a:ext cx="568482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067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4977" y="365125"/>
            <a:ext cx="11497901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78" y="1681163"/>
            <a:ext cx="566259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978" y="2505075"/>
            <a:ext cx="566259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067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6067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4977" y="365126"/>
            <a:ext cx="11497901" cy="12373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4977" y="365125"/>
            <a:ext cx="11497901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49706"/>
            <a:ext cx="1245854" cy="8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5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7" r:id="rId2"/>
    <p:sldLayoutId id="214748368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91" y="6376869"/>
            <a:ext cx="2588876" cy="2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5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69632360"/>
              </p:ext>
            </p:extLst>
          </p:nvPr>
        </p:nvGraphicFramePr>
        <p:xfrm>
          <a:off x="83325" y="1542472"/>
          <a:ext cx="12034784" cy="1300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33856892"/>
              </p:ext>
            </p:extLst>
          </p:nvPr>
        </p:nvGraphicFramePr>
        <p:xfrm>
          <a:off x="162172" y="2843345"/>
          <a:ext cx="2906829" cy="541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4379"/>
          <a:stretch/>
        </p:blipFill>
        <p:spPr/>
      </p:pic>
    </p:spTree>
    <p:extLst>
      <p:ext uri="{BB962C8B-B14F-4D97-AF65-F5344CB8AC3E}">
        <p14:creationId xmlns:p14="http://schemas.microsoft.com/office/powerpoint/2010/main" val="19589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76630551"/>
              </p:ext>
            </p:extLst>
          </p:nvPr>
        </p:nvGraphicFramePr>
        <p:xfrm>
          <a:off x="789272" y="1042031"/>
          <a:ext cx="11040176" cy="306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41111114"/>
              </p:ext>
            </p:extLst>
          </p:nvPr>
        </p:nvGraphicFramePr>
        <p:xfrm>
          <a:off x="0" y="6193"/>
          <a:ext cx="7278255" cy="925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81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553" y="980729"/>
            <a:ext cx="8568952" cy="4915743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37890214"/>
              </p:ext>
            </p:extLst>
          </p:nvPr>
        </p:nvGraphicFramePr>
        <p:xfrm>
          <a:off x="683395" y="1069012"/>
          <a:ext cx="11242306" cy="503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65122214"/>
              </p:ext>
            </p:extLst>
          </p:nvPr>
        </p:nvGraphicFramePr>
        <p:xfrm>
          <a:off x="0" y="6193"/>
          <a:ext cx="4304145" cy="925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623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70258856"/>
              </p:ext>
            </p:extLst>
          </p:nvPr>
        </p:nvGraphicFramePr>
        <p:xfrm>
          <a:off x="0" y="-8495"/>
          <a:ext cx="8192656" cy="997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587786797"/>
              </p:ext>
            </p:extLst>
          </p:nvPr>
        </p:nvGraphicFramePr>
        <p:xfrm>
          <a:off x="431531" y="971698"/>
          <a:ext cx="11328939" cy="4902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967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814455"/>
              </p:ext>
            </p:extLst>
          </p:nvPr>
        </p:nvGraphicFramePr>
        <p:xfrm>
          <a:off x="0" y="0"/>
          <a:ext cx="9217891" cy="997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86663578"/>
              </p:ext>
            </p:extLst>
          </p:nvPr>
        </p:nvGraphicFramePr>
        <p:xfrm>
          <a:off x="481263" y="1066495"/>
          <a:ext cx="11229475" cy="4946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623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311783" y="971322"/>
            <a:ext cx="9568653" cy="541822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261917" y="2695694"/>
            <a:ext cx="7600049" cy="355020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28762135"/>
              </p:ext>
            </p:extLst>
          </p:nvPr>
        </p:nvGraphicFramePr>
        <p:xfrm>
          <a:off x="0" y="0"/>
          <a:ext cx="6846673" cy="905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ject 1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8" t="10092" r="1176" b="68496"/>
          <a:stretch/>
        </p:blipFill>
        <p:spPr bwMode="auto">
          <a:xfrm>
            <a:off x="8679737" y="1762015"/>
            <a:ext cx="1251284" cy="77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1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8" t="-1878" r="33467" b="79549"/>
          <a:stretch/>
        </p:blipFill>
        <p:spPr bwMode="auto">
          <a:xfrm>
            <a:off x="5272796" y="957263"/>
            <a:ext cx="1922589" cy="76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ject 1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1" t="28916" r="44596" b="50545"/>
          <a:stretch/>
        </p:blipFill>
        <p:spPr bwMode="auto">
          <a:xfrm>
            <a:off x="5798291" y="3002835"/>
            <a:ext cx="1048382" cy="7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ject 1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1" t="28916" r="44596" b="50545"/>
          <a:stretch/>
        </p:blipFill>
        <p:spPr bwMode="auto">
          <a:xfrm>
            <a:off x="3738895" y="4007963"/>
            <a:ext cx="975607" cy="74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ject 1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1" t="28916" r="44596" b="50545"/>
          <a:stretch/>
        </p:blipFill>
        <p:spPr bwMode="auto">
          <a:xfrm>
            <a:off x="8828413" y="4019719"/>
            <a:ext cx="975607" cy="74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9246" t="44737" r="47860" b="26725"/>
          <a:stretch/>
        </p:blipFill>
        <p:spPr>
          <a:xfrm>
            <a:off x="7782618" y="4344238"/>
            <a:ext cx="1522554" cy="5697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l="9246" t="44737" r="47860" b="26725"/>
          <a:stretch/>
        </p:blipFill>
        <p:spPr>
          <a:xfrm>
            <a:off x="2766473" y="4344237"/>
            <a:ext cx="1522554" cy="569790"/>
          </a:xfrm>
          <a:prstGeom prst="rect">
            <a:avLst/>
          </a:prstGeom>
        </p:spPr>
      </p:pic>
      <p:pic>
        <p:nvPicPr>
          <p:cNvPr id="21" name="Object 1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1" t="28916" r="44596" b="50545"/>
          <a:stretch/>
        </p:blipFill>
        <p:spPr bwMode="auto">
          <a:xfrm>
            <a:off x="5954309" y="5396062"/>
            <a:ext cx="975607" cy="74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/>
          <a:srcRect l="9246" t="44737" r="47860" b="26725"/>
          <a:stretch/>
        </p:blipFill>
        <p:spPr>
          <a:xfrm>
            <a:off x="4990343" y="5709950"/>
            <a:ext cx="1522554" cy="569790"/>
          </a:xfrm>
          <a:prstGeom prst="rect">
            <a:avLst/>
          </a:prstGeom>
        </p:spPr>
      </p:pic>
      <p:sp>
        <p:nvSpPr>
          <p:cNvPr id="19" name="Down Arrow 18"/>
          <p:cNvSpPr/>
          <p:nvPr/>
        </p:nvSpPr>
        <p:spPr>
          <a:xfrm rot="18605142">
            <a:off x="7372187" y="3182124"/>
            <a:ext cx="310267" cy="1144185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Down Arrow 23"/>
          <p:cNvSpPr/>
          <p:nvPr/>
        </p:nvSpPr>
        <p:spPr>
          <a:xfrm rot="14611732">
            <a:off x="7748421" y="2180292"/>
            <a:ext cx="310268" cy="1180972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Up-Down Arrow 24"/>
          <p:cNvSpPr/>
          <p:nvPr/>
        </p:nvSpPr>
        <p:spPr>
          <a:xfrm rot="3159579">
            <a:off x="5129956" y="3267005"/>
            <a:ext cx="285681" cy="1062723"/>
          </a:xfrm>
          <a:prstGeom prst="up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Up-Down Arrow 25"/>
          <p:cNvSpPr/>
          <p:nvPr/>
        </p:nvSpPr>
        <p:spPr>
          <a:xfrm>
            <a:off x="6180251" y="1876382"/>
            <a:ext cx="332646" cy="1040555"/>
          </a:xfrm>
          <a:prstGeom prst="up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792688" y="2788245"/>
            <a:ext cx="108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Payment Database</a:t>
            </a:r>
            <a:endParaRPr lang="en-GB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672140" y="3480334"/>
            <a:ext cx="1933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ANPR Live Feed</a:t>
            </a:r>
            <a:endParaRPr lang="en-GB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221132" y="3403437"/>
            <a:ext cx="941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Live Feed</a:t>
            </a:r>
            <a:endParaRPr lang="en-GB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085313" y="4066289"/>
            <a:ext cx="1393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API</a:t>
            </a:r>
            <a:r>
              <a:rPr lang="en-GB" sz="1200" b="1" dirty="0"/>
              <a:t> </a:t>
            </a:r>
            <a:endParaRPr lang="en-GB" sz="1200" b="1" dirty="0" smtClean="0"/>
          </a:p>
          <a:p>
            <a:pPr algn="ctr"/>
            <a:endParaRPr lang="en-GB" sz="1200" b="1" dirty="0"/>
          </a:p>
          <a:p>
            <a:pPr algn="ctr"/>
            <a:r>
              <a:rPr lang="en-GB" sz="1200" b="1" dirty="0" smtClean="0"/>
              <a:t>(Enforcement Database access)</a:t>
            </a:r>
          </a:p>
        </p:txBody>
      </p:sp>
      <p:pic>
        <p:nvPicPr>
          <p:cNvPr id="8" name="Object 1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9" t="477" r="83020" b="80150"/>
          <a:stretch/>
        </p:blipFill>
        <p:spPr bwMode="auto">
          <a:xfrm>
            <a:off x="2600845" y="1772304"/>
            <a:ext cx="1098649" cy="68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501285" y="2472883"/>
            <a:ext cx="1448280" cy="27699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Public Register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75824" y="2434491"/>
            <a:ext cx="1471301" cy="27699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Communications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54309" y="968471"/>
            <a:ext cx="1471984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Multiple Payment Channels</a:t>
            </a:r>
          </a:p>
        </p:txBody>
      </p:sp>
      <p:sp>
        <p:nvSpPr>
          <p:cNvPr id="33" name="Up-Down Arrow 32"/>
          <p:cNvSpPr/>
          <p:nvPr/>
        </p:nvSpPr>
        <p:spPr>
          <a:xfrm>
            <a:off x="6223243" y="4185806"/>
            <a:ext cx="332646" cy="1040555"/>
          </a:xfrm>
          <a:prstGeom prst="up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43132038"/>
              </p:ext>
            </p:extLst>
          </p:nvPr>
        </p:nvGraphicFramePr>
        <p:xfrm>
          <a:off x="0" y="0"/>
          <a:ext cx="6890327" cy="905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24339"/>
              </p:ext>
            </p:extLst>
          </p:nvPr>
        </p:nvGraphicFramePr>
        <p:xfrm>
          <a:off x="527785" y="1018190"/>
          <a:ext cx="11397916" cy="4856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247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 Options">
  <a:themeElements>
    <a:clrScheme name="DVLA">
      <a:dk1>
        <a:srgbClr val="000000"/>
      </a:dk1>
      <a:lt1>
        <a:srgbClr val="FEFFFF"/>
      </a:lt1>
      <a:dk2>
        <a:srgbClr val="54555B"/>
      </a:dk2>
      <a:lt2>
        <a:srgbClr val="FFDE00"/>
      </a:lt2>
      <a:accent1>
        <a:srgbClr val="006853"/>
      </a:accent1>
      <a:accent2>
        <a:srgbClr val="EE7624"/>
      </a:accent2>
      <a:accent3>
        <a:srgbClr val="0081C9"/>
      </a:accent3>
      <a:accent4>
        <a:srgbClr val="F63340"/>
      </a:accent4>
      <a:accent5>
        <a:srgbClr val="9D4292"/>
      </a:accent5>
      <a:accent6>
        <a:srgbClr val="81BC00"/>
      </a:accent6>
      <a:hlink>
        <a:srgbClr val="FEFFFE"/>
      </a:hlink>
      <a:folHlink>
        <a:srgbClr val="DC2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VLA Corporate">
  <a:themeElements>
    <a:clrScheme name="DVLA">
      <a:dk1>
        <a:srgbClr val="000000"/>
      </a:dk1>
      <a:lt1>
        <a:srgbClr val="FEFFFF"/>
      </a:lt1>
      <a:dk2>
        <a:srgbClr val="54555B"/>
      </a:dk2>
      <a:lt2>
        <a:srgbClr val="FFDE00"/>
      </a:lt2>
      <a:accent1>
        <a:srgbClr val="006853"/>
      </a:accent1>
      <a:accent2>
        <a:srgbClr val="EE7624"/>
      </a:accent2>
      <a:accent3>
        <a:srgbClr val="0081C9"/>
      </a:accent3>
      <a:accent4>
        <a:srgbClr val="F63340"/>
      </a:accent4>
      <a:accent5>
        <a:srgbClr val="9D4292"/>
      </a:accent5>
      <a:accent6>
        <a:srgbClr val="81BC00"/>
      </a:accent6>
      <a:hlink>
        <a:srgbClr val="FEFFFE"/>
      </a:hlink>
      <a:folHlink>
        <a:srgbClr val="DC2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VLA Corporate" id="{01B1009B-A2C5-E545-99C7-9387021D9749}" vid="{850F78D2-C85B-A941-9103-8BD3C0EE436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DVLA Corporate</Template>
  <TotalTime>1869</TotalTime>
  <Words>371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Title Slide Options</vt:lpstr>
      <vt:lpstr>DVLA Corporate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James Ryan Thomas</cp:lastModifiedBy>
  <cp:revision>115</cp:revision>
  <dcterms:created xsi:type="dcterms:W3CDTF">2017-12-28T09:30:17Z</dcterms:created>
  <dcterms:modified xsi:type="dcterms:W3CDTF">2019-05-23T09:19:03Z</dcterms:modified>
</cp:coreProperties>
</file>