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801600" cy="9601200" type="A3"/>
  <p:notesSz cx="6858000" cy="9144000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5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16"/>
    <p:restoredTop sz="94645"/>
  </p:normalViewPr>
  <p:slideViewPr>
    <p:cSldViewPr snapToGrid="0">
      <p:cViewPr varScale="1">
        <p:scale>
          <a:sx n="98" d="100"/>
          <a:sy n="98" d="100"/>
        </p:scale>
        <p:origin x="1656" y="208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0" d="100"/>
          <a:sy n="110" d="100"/>
        </p:scale>
        <p:origin x="435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1E96C-198B-5041-8BBC-A5A264996898}" type="datetimeFigureOut">
              <a:rPr lang="en-US" smtClean="0"/>
              <a:t>1/22/18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5B0EE3-945D-1345-A7DB-CD67B4F7F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335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B0EE3-945D-1345-A7DB-CD67B4F7F16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2390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B0EE3-945D-1345-A7DB-CD67B4F7F16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3666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B0EE3-945D-1345-A7DB-CD67B4F7F16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3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0162F-5E58-BB42-B020-2EEE0AAE0AA4}" type="datetimeFigureOut">
              <a:rPr lang="en-US" smtClean="0"/>
              <a:t>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80742-C0B6-3C41-897A-C831149ED2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0162F-5E58-BB42-B020-2EEE0AAE0AA4}" type="datetimeFigureOut">
              <a:rPr lang="en-US" smtClean="0"/>
              <a:t>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80742-C0B6-3C41-897A-C831149ED2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0162F-5E58-BB42-B020-2EEE0AAE0AA4}" type="datetimeFigureOut">
              <a:rPr lang="en-US" smtClean="0"/>
              <a:t>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80742-C0B6-3C41-897A-C831149ED2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0162F-5E58-BB42-B020-2EEE0AAE0AA4}" type="datetimeFigureOut">
              <a:rPr lang="en-US" smtClean="0"/>
              <a:t>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80742-C0B6-3C41-897A-C831149ED2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0162F-5E58-BB42-B020-2EEE0AAE0AA4}" type="datetimeFigureOut">
              <a:rPr lang="en-US" smtClean="0"/>
              <a:t>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80742-C0B6-3C41-897A-C831149ED2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0162F-5E58-BB42-B020-2EEE0AAE0AA4}" type="datetimeFigureOut">
              <a:rPr lang="en-US" smtClean="0"/>
              <a:t>1/22/18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80742-C0B6-3C41-897A-C831149ED2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0162F-5E58-BB42-B020-2EEE0AAE0AA4}" type="datetimeFigureOut">
              <a:rPr lang="en-US" smtClean="0"/>
              <a:t>1/22/18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80742-C0B6-3C41-897A-C831149ED2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0162F-5E58-BB42-B020-2EEE0AAE0AA4}" type="datetimeFigureOut">
              <a:rPr lang="en-US" smtClean="0"/>
              <a:t>1/22/18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80742-C0B6-3C41-897A-C831149ED2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0162F-5E58-BB42-B020-2EEE0AAE0AA4}" type="datetimeFigureOut">
              <a:rPr lang="en-US" smtClean="0"/>
              <a:t>1/22/18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80742-C0B6-3C41-897A-C831149ED2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0162F-5E58-BB42-B020-2EEE0AAE0AA4}" type="datetimeFigureOut">
              <a:rPr lang="en-US" smtClean="0"/>
              <a:t>1/22/18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80742-C0B6-3C41-897A-C831149ED2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0162F-5E58-BB42-B020-2EEE0AAE0AA4}" type="datetimeFigureOut">
              <a:rPr lang="en-US" smtClean="0"/>
              <a:t>1/22/18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80742-C0B6-3C41-897A-C831149ED2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0162F-5E58-BB42-B020-2EEE0AAE0AA4}" type="datetimeFigureOut">
              <a:rPr lang="en-US" smtClean="0"/>
              <a:t>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80742-C0B6-3C41-897A-C831149ED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9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49286" y="1162597"/>
            <a:ext cx="5943600" cy="774627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392886" y="1162597"/>
            <a:ext cx="2365466" cy="1519646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485755" y="1188723"/>
            <a:ext cx="8243750" cy="36576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8317232" y="1564280"/>
            <a:ext cx="173627" cy="10787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153990" y="8667211"/>
            <a:ext cx="2453640" cy="4049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2449286" y="910251"/>
            <a:ext cx="5943600" cy="1270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8404045" y="910251"/>
            <a:ext cx="2354307" cy="1270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11021561" y="1162597"/>
            <a:ext cx="1311" cy="1519646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2118355" y="1162597"/>
            <a:ext cx="2906" cy="7746274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2436586" y="9150218"/>
            <a:ext cx="1704705" cy="1806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6607630" y="9152024"/>
            <a:ext cx="1796415" cy="1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8716744" y="2807054"/>
            <a:ext cx="4167" cy="6101817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8054842" y="1169491"/>
            <a:ext cx="2039" cy="374469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10204570" y="1556660"/>
            <a:ext cx="2039" cy="1099094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5154022" y="553388"/>
            <a:ext cx="534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5.69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9275716" y="553388"/>
            <a:ext cx="534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2.78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1102162" y="1783920"/>
            <a:ext cx="534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1.68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9770202" y="1948545"/>
            <a:ext cx="534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1.27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8890724" y="5432811"/>
            <a:ext cx="534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5.69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238773" y="9256678"/>
            <a:ext cx="534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2.08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034574" y="9258245"/>
            <a:ext cx="534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2.08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412232" y="4897234"/>
            <a:ext cx="534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6.65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BB9A6B4-3C91-924B-8780-FFE98A880A2A}"/>
              </a:ext>
            </a:extLst>
          </p:cNvPr>
          <p:cNvSpPr txBox="1"/>
          <p:nvPr/>
        </p:nvSpPr>
        <p:spPr>
          <a:xfrm>
            <a:off x="8129677" y="1233103"/>
            <a:ext cx="534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0.41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5F7920C-3950-7F47-B5EC-72875DF0AFEA}"/>
              </a:ext>
            </a:extLst>
          </p:cNvPr>
          <p:cNvSpPr txBox="1"/>
          <p:nvPr/>
        </p:nvSpPr>
        <p:spPr>
          <a:xfrm>
            <a:off x="150946" y="117960"/>
            <a:ext cx="2285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W2/13 FLOORPLAN</a:t>
            </a:r>
          </a:p>
          <a:p>
            <a:r>
              <a:rPr lang="en-GB" sz="1400" dirty="0"/>
              <a:t>All dimensions are in meters</a:t>
            </a:r>
            <a:endParaRPr lang="en-US" sz="14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3A1E5A9-6A7C-704A-9E0A-05E12E8B3CB0}"/>
              </a:ext>
            </a:extLst>
          </p:cNvPr>
          <p:cNvSpPr txBox="1"/>
          <p:nvPr/>
        </p:nvSpPr>
        <p:spPr>
          <a:xfrm rot="16200000">
            <a:off x="7596185" y="5362981"/>
            <a:ext cx="9706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WALL SE/E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428F94E-E9E0-F644-B00B-04DD8CD82368}"/>
              </a:ext>
            </a:extLst>
          </p:cNvPr>
          <p:cNvSpPr txBox="1"/>
          <p:nvPr/>
        </p:nvSpPr>
        <p:spPr>
          <a:xfrm rot="5400000">
            <a:off x="2269801" y="5098214"/>
            <a:ext cx="9461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WALL SE/W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05E713D-8BFD-BB4D-B0CF-A195F15BF08F}"/>
              </a:ext>
            </a:extLst>
          </p:cNvPr>
          <p:cNvSpPr txBox="1"/>
          <p:nvPr/>
        </p:nvSpPr>
        <p:spPr>
          <a:xfrm>
            <a:off x="4903631" y="1671546"/>
            <a:ext cx="9592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WALL SE/N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BD709D3-7766-2447-A1F5-4D66C323D815}"/>
              </a:ext>
            </a:extLst>
          </p:cNvPr>
          <p:cNvSpPr txBox="1"/>
          <p:nvPr/>
        </p:nvSpPr>
        <p:spPr>
          <a:xfrm>
            <a:off x="8684827" y="1948545"/>
            <a:ext cx="10223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/>
              <a:t>STOREROOM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05489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536700" y="4157716"/>
            <a:ext cx="1662462" cy="3436884"/>
          </a:xfrm>
          <a:prstGeom prst="rect">
            <a:avLst/>
          </a:prstGeom>
          <a:solidFill>
            <a:schemeClr val="bg2"/>
          </a:solidFill>
          <a:ln w="38100">
            <a:solidFill>
              <a:schemeClr val="bg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838200" y="1943100"/>
            <a:ext cx="11112500" cy="5651500"/>
          </a:xfrm>
          <a:custGeom>
            <a:avLst/>
            <a:gdLst>
              <a:gd name="connsiteX0" fmla="*/ 11112500 w 11112500"/>
              <a:gd name="connsiteY0" fmla="*/ 0 h 7302500"/>
              <a:gd name="connsiteX1" fmla="*/ 11112500 w 11112500"/>
              <a:gd name="connsiteY1" fmla="*/ 7302500 h 7302500"/>
              <a:gd name="connsiteX2" fmla="*/ 0 w 11112500"/>
              <a:gd name="connsiteY2" fmla="*/ 7302500 h 7302500"/>
              <a:gd name="connsiteX3" fmla="*/ 0 w 11112500"/>
              <a:gd name="connsiteY3" fmla="*/ 495300 h 7302500"/>
              <a:gd name="connsiteX4" fmla="*/ 11112500 w 11112500"/>
              <a:gd name="connsiteY4" fmla="*/ 0 h 730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12500" h="7302500">
                <a:moveTo>
                  <a:pt x="11112500" y="0"/>
                </a:moveTo>
                <a:lnTo>
                  <a:pt x="11112500" y="7302500"/>
                </a:lnTo>
                <a:lnTo>
                  <a:pt x="0" y="7302500"/>
                </a:lnTo>
                <a:lnTo>
                  <a:pt x="0" y="495300"/>
                </a:lnTo>
                <a:lnTo>
                  <a:pt x="11112500" y="0"/>
                </a:lnTo>
                <a:close/>
              </a:path>
            </a:pathLst>
          </a:custGeom>
          <a:solidFill>
            <a:schemeClr val="bg1">
              <a:alpha val="0"/>
            </a:schemeClr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89070" y="4494269"/>
            <a:ext cx="1174702" cy="3113031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3898900" y="3636195"/>
            <a:ext cx="0" cy="3971105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806430" y="3623495"/>
            <a:ext cx="3092470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3898900" y="7861300"/>
            <a:ext cx="8051800" cy="0"/>
          </a:xfrm>
          <a:prstGeom prst="straightConnector1">
            <a:avLst/>
          </a:prstGeom>
          <a:ln w="349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533400" y="2311400"/>
            <a:ext cx="0" cy="529590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3709738" y="3687748"/>
            <a:ext cx="0" cy="3867997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812800" y="7861300"/>
            <a:ext cx="3086100" cy="0"/>
          </a:xfrm>
          <a:prstGeom prst="straightConnector1">
            <a:avLst/>
          </a:prstGeom>
          <a:ln w="349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12255500" y="1943100"/>
            <a:ext cx="0" cy="566420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1320800" y="4157716"/>
            <a:ext cx="0" cy="3411484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1521206" y="3964701"/>
            <a:ext cx="1675162" cy="0"/>
          </a:xfrm>
          <a:prstGeom prst="straightConnector1">
            <a:avLst/>
          </a:prstGeom>
          <a:ln w="349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1717207" y="4373160"/>
            <a:ext cx="1256929" cy="17457"/>
          </a:xfrm>
          <a:prstGeom prst="straightConnector1">
            <a:avLst/>
          </a:prstGeom>
          <a:ln w="349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2778125" y="4494269"/>
            <a:ext cx="0" cy="3061476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863840" y="8058912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5.41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2226437" y="8058911"/>
            <a:ext cx="46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/>
              <a:t>1.68</a:t>
            </a:r>
            <a:endParaRPr lang="en-US" sz="12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37272" y="4820850"/>
            <a:ext cx="46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2.90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2157427" y="3655599"/>
            <a:ext cx="46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0.86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12307824" y="4630350"/>
            <a:ext cx="46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/>
              <a:t>3.20</a:t>
            </a:r>
            <a:endParaRPr lang="en-US" sz="12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869999" y="5556250"/>
            <a:ext cx="46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2.13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2157427" y="4118465"/>
            <a:ext cx="46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0.72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2261177" y="5788956"/>
            <a:ext cx="46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2.06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3220457" y="5377280"/>
            <a:ext cx="46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2.39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903375" y="3470925"/>
            <a:ext cx="2995525" cy="3795"/>
          </a:xfrm>
          <a:prstGeom prst="straightConnector1">
            <a:avLst/>
          </a:prstGeom>
          <a:ln w="349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2090297" y="3161823"/>
            <a:ext cx="46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/>
              <a:t>1.69</a:t>
            </a:r>
            <a:endParaRPr lang="en-US" sz="1200" b="1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FC86127-228D-EE42-BF57-7B6997C9B23C}"/>
              </a:ext>
            </a:extLst>
          </p:cNvPr>
          <p:cNvSpPr txBox="1"/>
          <p:nvPr/>
        </p:nvSpPr>
        <p:spPr>
          <a:xfrm>
            <a:off x="150946" y="117960"/>
            <a:ext cx="2285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W2/13 WALL SE/E</a:t>
            </a:r>
          </a:p>
          <a:p>
            <a:r>
              <a:rPr lang="en-GB" sz="1400" dirty="0"/>
              <a:t>All dimensions are in meters</a:t>
            </a:r>
            <a:endParaRPr lang="en-US" sz="14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FF4BBD8-9921-6542-B804-7B8977296D00}"/>
              </a:ext>
            </a:extLst>
          </p:cNvPr>
          <p:cNvSpPr txBox="1"/>
          <p:nvPr/>
        </p:nvSpPr>
        <p:spPr>
          <a:xfrm rot="5400000">
            <a:off x="555422" y="2834036"/>
            <a:ext cx="9592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WALL SE/N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4A593FF-4229-ED4F-8FCC-B14837B36083}"/>
              </a:ext>
            </a:extLst>
          </p:cNvPr>
          <p:cNvSpPr txBox="1"/>
          <p:nvPr/>
        </p:nvSpPr>
        <p:spPr>
          <a:xfrm>
            <a:off x="2078387" y="4938212"/>
            <a:ext cx="5774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/>
              <a:t>DOOR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425278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 flipH="1">
            <a:off x="838200" y="1943100"/>
            <a:ext cx="11112500" cy="5651500"/>
          </a:xfrm>
          <a:custGeom>
            <a:avLst/>
            <a:gdLst>
              <a:gd name="connsiteX0" fmla="*/ 11112500 w 11112500"/>
              <a:gd name="connsiteY0" fmla="*/ 0 h 7302500"/>
              <a:gd name="connsiteX1" fmla="*/ 11112500 w 11112500"/>
              <a:gd name="connsiteY1" fmla="*/ 7302500 h 7302500"/>
              <a:gd name="connsiteX2" fmla="*/ 0 w 11112500"/>
              <a:gd name="connsiteY2" fmla="*/ 7302500 h 7302500"/>
              <a:gd name="connsiteX3" fmla="*/ 0 w 11112500"/>
              <a:gd name="connsiteY3" fmla="*/ 495300 h 7302500"/>
              <a:gd name="connsiteX4" fmla="*/ 11112500 w 11112500"/>
              <a:gd name="connsiteY4" fmla="*/ 0 h 730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12500" h="7302500">
                <a:moveTo>
                  <a:pt x="11112500" y="0"/>
                </a:moveTo>
                <a:lnTo>
                  <a:pt x="11112500" y="7302500"/>
                </a:lnTo>
                <a:lnTo>
                  <a:pt x="0" y="7302500"/>
                </a:lnTo>
                <a:lnTo>
                  <a:pt x="0" y="495300"/>
                </a:lnTo>
                <a:lnTo>
                  <a:pt x="11112500" y="0"/>
                </a:lnTo>
                <a:close/>
              </a:path>
            </a:pathLst>
          </a:custGeom>
          <a:solidFill>
            <a:schemeClr val="bg1">
              <a:alpha val="0"/>
            </a:schemeClr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51180" y="1930400"/>
            <a:ext cx="0" cy="566420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2237720" y="2298700"/>
            <a:ext cx="0" cy="529590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38200" y="7861300"/>
            <a:ext cx="11112500" cy="0"/>
          </a:xfrm>
          <a:prstGeom prst="straightConnector1">
            <a:avLst/>
          </a:prstGeom>
          <a:ln w="349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937504" y="8034528"/>
            <a:ext cx="46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6.65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5692" y="4624000"/>
            <a:ext cx="46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/>
              <a:t>3.20</a:t>
            </a:r>
            <a:endParaRPr lang="en-US" sz="1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2293748" y="4808150"/>
            <a:ext cx="46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2.90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129525E-F978-E342-801B-18B39F48D92E}"/>
              </a:ext>
            </a:extLst>
          </p:cNvPr>
          <p:cNvSpPr txBox="1"/>
          <p:nvPr/>
        </p:nvSpPr>
        <p:spPr>
          <a:xfrm>
            <a:off x="150946" y="117960"/>
            <a:ext cx="2285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W2/13 WALL SE/W</a:t>
            </a:r>
          </a:p>
          <a:p>
            <a:r>
              <a:rPr lang="en-GB" sz="1400" dirty="0"/>
              <a:t>All dimensions are in meters</a:t>
            </a:r>
            <a:endParaRPr lang="en-US" sz="14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39F9578-DEC9-4949-8C84-7F1CF5AD0145}"/>
              </a:ext>
            </a:extLst>
          </p:cNvPr>
          <p:cNvSpPr txBox="1"/>
          <p:nvPr/>
        </p:nvSpPr>
        <p:spPr>
          <a:xfrm rot="5400000">
            <a:off x="675638" y="4669650"/>
            <a:ext cx="9592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WALL SE/N</a:t>
            </a:r>
          </a:p>
        </p:txBody>
      </p:sp>
    </p:spTree>
    <p:extLst>
      <p:ext uri="{BB962C8B-B14F-4D97-AF65-F5344CB8AC3E}">
        <p14:creationId xmlns:p14="http://schemas.microsoft.com/office/powerpoint/2010/main" val="1684676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164082" y="6047232"/>
            <a:ext cx="10460736" cy="152400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164082" y="2206752"/>
            <a:ext cx="10460736" cy="5376672"/>
          </a:xfrm>
          <a:prstGeom prst="rect">
            <a:avLst/>
          </a:prstGeom>
          <a:solidFill>
            <a:schemeClr val="accent1">
              <a:alpha val="0"/>
            </a:schemeClr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3503643" y="2852928"/>
            <a:ext cx="5640357" cy="23164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0448544" y="2218944"/>
            <a:ext cx="0" cy="38282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loud 27"/>
          <p:cNvSpPr/>
          <p:nvPr/>
        </p:nvSpPr>
        <p:spPr>
          <a:xfrm>
            <a:off x="3987292" y="3218688"/>
            <a:ext cx="1182116" cy="719328"/>
          </a:xfrm>
          <a:prstGeom prst="cloud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Cloud 28"/>
          <p:cNvSpPr/>
          <p:nvPr/>
        </p:nvSpPr>
        <p:spPr>
          <a:xfrm>
            <a:off x="4621022" y="3399087"/>
            <a:ext cx="1182116" cy="719328"/>
          </a:xfrm>
          <a:prstGeom prst="cloud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Sun 29"/>
          <p:cNvSpPr/>
          <p:nvPr/>
        </p:nvSpPr>
        <p:spPr>
          <a:xfrm>
            <a:off x="7606902" y="3021809"/>
            <a:ext cx="1037623" cy="1037623"/>
          </a:xfrm>
          <a:prstGeom prst="sun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1164082" y="1950720"/>
            <a:ext cx="10460736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865632" y="2193877"/>
            <a:ext cx="0" cy="5376672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152625" y="1579753"/>
            <a:ext cx="4836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5.69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21879" y="4756588"/>
            <a:ext cx="46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2.90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10125456" y="6060107"/>
            <a:ext cx="0" cy="1523317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1164082" y="2383536"/>
            <a:ext cx="9284462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10448544" y="4895087"/>
            <a:ext cx="1176274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1164082" y="3218688"/>
            <a:ext cx="2316480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9643872" y="5169408"/>
            <a:ext cx="0" cy="883237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3480562" y="2718816"/>
            <a:ext cx="5663438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9296400" y="2852928"/>
            <a:ext cx="0" cy="231648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10649712" y="2206752"/>
            <a:ext cx="0" cy="646176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092038" y="2883408"/>
            <a:ext cx="4836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1.21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031418" y="2452497"/>
            <a:ext cx="4836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2.50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023563" y="2390763"/>
            <a:ext cx="4836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5.10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9365614" y="3872668"/>
            <a:ext cx="4836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1.36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706337" y="2392760"/>
            <a:ext cx="4836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0.30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0867754" y="4605214"/>
            <a:ext cx="4836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0.54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0222688" y="6683265"/>
            <a:ext cx="4836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0.77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737137" y="5529258"/>
            <a:ext cx="4836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0.76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4D66AA9-1DD0-2D4D-84FF-D7050B8309A6}"/>
              </a:ext>
            </a:extLst>
          </p:cNvPr>
          <p:cNvSpPr txBox="1"/>
          <p:nvPr/>
        </p:nvSpPr>
        <p:spPr>
          <a:xfrm>
            <a:off x="150946" y="117960"/>
            <a:ext cx="2285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W2/13 WALL SE/N</a:t>
            </a:r>
          </a:p>
          <a:p>
            <a:r>
              <a:rPr lang="en-GB" sz="1400" dirty="0"/>
              <a:t>All dimensions are in meters</a:t>
            </a:r>
            <a:endParaRPr lang="en-US" sz="140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141956B-AB3B-C744-B188-076A33CF3364}"/>
              </a:ext>
            </a:extLst>
          </p:cNvPr>
          <p:cNvSpPr txBox="1"/>
          <p:nvPr/>
        </p:nvSpPr>
        <p:spPr>
          <a:xfrm>
            <a:off x="5725197" y="4474464"/>
            <a:ext cx="1185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/>
              <a:t>W</a:t>
            </a:r>
            <a:r>
              <a:rPr lang="en-US" sz="1800" b="1" dirty="0"/>
              <a:t>INDOW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D53F12B-F22C-A348-AA27-030F2CEFD2F9}"/>
              </a:ext>
            </a:extLst>
          </p:cNvPr>
          <p:cNvSpPr txBox="1"/>
          <p:nvPr/>
        </p:nvSpPr>
        <p:spPr>
          <a:xfrm rot="5400000">
            <a:off x="886839" y="4335965"/>
            <a:ext cx="9461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WALL SE/W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3B38F36-A3CF-2C43-983A-31E611128BAE}"/>
              </a:ext>
            </a:extLst>
          </p:cNvPr>
          <p:cNvSpPr txBox="1"/>
          <p:nvPr/>
        </p:nvSpPr>
        <p:spPr>
          <a:xfrm rot="16200000">
            <a:off x="10998217" y="3565532"/>
            <a:ext cx="9706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WALL SE/E</a:t>
            </a:r>
          </a:p>
        </p:txBody>
      </p:sp>
    </p:spTree>
    <p:extLst>
      <p:ext uri="{BB962C8B-B14F-4D97-AF65-F5344CB8AC3E}">
        <p14:creationId xmlns:p14="http://schemas.microsoft.com/office/powerpoint/2010/main" val="1249595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106</Words>
  <Application>Microsoft Macintosh PowerPoint</Application>
  <PresentationFormat>A3 Paper (297x420 mm)</PresentationFormat>
  <Paragraphs>55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Doswell, Michael P.</cp:lastModifiedBy>
  <cp:revision>41</cp:revision>
  <dcterms:modified xsi:type="dcterms:W3CDTF">2018-01-22T14:02:51Z</dcterms:modified>
</cp:coreProperties>
</file>