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8"/>
  </p:notesMasterIdLst>
  <p:sldIdLst>
    <p:sldId id="256" r:id="rId6"/>
    <p:sldId id="273" r:id="rId7"/>
    <p:sldId id="266" r:id="rId8"/>
    <p:sldId id="4696" r:id="rId9"/>
    <p:sldId id="4697" r:id="rId10"/>
    <p:sldId id="4698" r:id="rId11"/>
    <p:sldId id="4703" r:id="rId12"/>
    <p:sldId id="4702" r:id="rId13"/>
    <p:sldId id="4704" r:id="rId14"/>
    <p:sldId id="4708" r:id="rId15"/>
    <p:sldId id="4706" r:id="rId16"/>
    <p:sldId id="47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McCormack" initials="MM" lastIdx="3" clrIdx="0">
    <p:extLst>
      <p:ext uri="{19B8F6BF-5375-455C-9EA6-DF929625EA0E}">
        <p15:presenceInfo xmlns:p15="http://schemas.microsoft.com/office/powerpoint/2012/main" userId="Marie McCormack" providerId="None"/>
      </p:ext>
    </p:extLst>
  </p:cmAuthor>
  <p:cmAuthor id="2" name="Ashleigh Johns" initials="AJ" lastIdx="1" clrIdx="1">
    <p:extLst>
      <p:ext uri="{19B8F6BF-5375-455C-9EA6-DF929625EA0E}">
        <p15:presenceInfo xmlns:p15="http://schemas.microsoft.com/office/powerpoint/2012/main" userId="S-1-5-21-2507602877-3174743506-1893254956-13167" providerId="AD"/>
      </p:ext>
    </p:extLst>
  </p:cmAuthor>
  <p:cmAuthor id="3" name="Becky Hutson" initials="BH" lastIdx="1" clrIdx="2">
    <p:extLst>
      <p:ext uri="{19B8F6BF-5375-455C-9EA6-DF929625EA0E}">
        <p15:presenceInfo xmlns:p15="http://schemas.microsoft.com/office/powerpoint/2012/main" userId="Becky Hutson" providerId="None"/>
      </p:ext>
    </p:extLst>
  </p:cmAuthor>
  <p:cmAuthor id="4" name="Kirsty Parsons" initials="KP" lastIdx="2" clrIdx="3">
    <p:extLst>
      <p:ext uri="{19B8F6BF-5375-455C-9EA6-DF929625EA0E}">
        <p15:presenceInfo xmlns:p15="http://schemas.microsoft.com/office/powerpoint/2012/main" userId="S-1-5-21-681349041-2113462961-2323054184-86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B7F"/>
    <a:srgbClr val="FFCDCF"/>
    <a:srgbClr val="FFFFFF"/>
    <a:srgbClr val="FFACAF"/>
    <a:srgbClr val="FFEFEF"/>
    <a:srgbClr val="FFF7F7"/>
    <a:srgbClr val="FFD6D7"/>
    <a:srgbClr val="000000"/>
    <a:srgbClr val="FF5A5F"/>
    <a:srgbClr val="FF8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6810DF-818D-411A-B3C2-73E6BA82DF21}" v="16" dt="2023-11-27T16:47:41.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snapToObjects="1">
      <p:cViewPr varScale="1">
        <p:scale>
          <a:sx n="97" d="100"/>
          <a:sy n="97" d="100"/>
        </p:scale>
        <p:origin x="312" y="90"/>
      </p:cViewPr>
      <p:guideLst/>
    </p:cSldViewPr>
  </p:slideViewPr>
  <p:outlineViewPr>
    <p:cViewPr>
      <p:scale>
        <a:sx n="33" d="100"/>
        <a:sy n="33" d="100"/>
      </p:scale>
      <p:origin x="0" y="-15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Aphale" userId="98dd3e7b-0e41-4a7a-ad01-47f53f8b6809" providerId="ADAL" clId="{E06810DF-818D-411A-B3C2-73E6BA82DF21}"/>
    <pc:docChg chg="undo custSel addSld delSld modSld">
      <pc:chgData name="Linda Aphale" userId="98dd3e7b-0e41-4a7a-ad01-47f53f8b6809" providerId="ADAL" clId="{E06810DF-818D-411A-B3C2-73E6BA82DF21}" dt="2023-11-27T16:51:38.999" v="749" actId="12"/>
      <pc:docMkLst>
        <pc:docMk/>
      </pc:docMkLst>
      <pc:sldChg chg="modSp mod">
        <pc:chgData name="Linda Aphale" userId="98dd3e7b-0e41-4a7a-ad01-47f53f8b6809" providerId="ADAL" clId="{E06810DF-818D-411A-B3C2-73E6BA82DF21}" dt="2023-11-27T16:49:39.637" v="747" actId="255"/>
        <pc:sldMkLst>
          <pc:docMk/>
          <pc:sldMk cId="3307490499" sldId="256"/>
        </pc:sldMkLst>
        <pc:spChg chg="mod">
          <ac:chgData name="Linda Aphale" userId="98dd3e7b-0e41-4a7a-ad01-47f53f8b6809" providerId="ADAL" clId="{E06810DF-818D-411A-B3C2-73E6BA82DF21}" dt="2023-11-27T16:49:39.637" v="747" actId="255"/>
          <ac:spMkLst>
            <pc:docMk/>
            <pc:sldMk cId="3307490499" sldId="256"/>
            <ac:spMk id="12" creationId="{56BFFB6C-92B3-9F47-A45C-19BB382CBB70}"/>
          </ac:spMkLst>
        </pc:spChg>
      </pc:sldChg>
      <pc:sldChg chg="addSp modSp mod">
        <pc:chgData name="Linda Aphale" userId="98dd3e7b-0e41-4a7a-ad01-47f53f8b6809" providerId="ADAL" clId="{E06810DF-818D-411A-B3C2-73E6BA82DF21}" dt="2023-11-27T14:43:02.583" v="53" actId="255"/>
        <pc:sldMkLst>
          <pc:docMk/>
          <pc:sldMk cId="3568199425" sldId="266"/>
        </pc:sldMkLst>
        <pc:spChg chg="add mod">
          <ac:chgData name="Linda Aphale" userId="98dd3e7b-0e41-4a7a-ad01-47f53f8b6809" providerId="ADAL" clId="{E06810DF-818D-411A-B3C2-73E6BA82DF21}" dt="2023-11-27T14:43:02.583" v="53" actId="255"/>
          <ac:spMkLst>
            <pc:docMk/>
            <pc:sldMk cId="3568199425" sldId="266"/>
            <ac:spMk id="2" creationId="{57263AB6-51E3-73D8-0BD8-03FE89DA4C9F}"/>
          </ac:spMkLst>
        </pc:spChg>
        <pc:spChg chg="mod">
          <ac:chgData name="Linda Aphale" userId="98dd3e7b-0e41-4a7a-ad01-47f53f8b6809" providerId="ADAL" clId="{E06810DF-818D-411A-B3C2-73E6BA82DF21}" dt="2023-11-27T14:42:09.322" v="44" actId="20577"/>
          <ac:spMkLst>
            <pc:docMk/>
            <pc:sldMk cId="3568199425" sldId="266"/>
            <ac:spMk id="9" creationId="{186F4C1E-4980-4053-962B-736D32235737}"/>
          </ac:spMkLst>
        </pc:spChg>
      </pc:sldChg>
      <pc:sldChg chg="addSp modSp mod">
        <pc:chgData name="Linda Aphale" userId="98dd3e7b-0e41-4a7a-ad01-47f53f8b6809" providerId="ADAL" clId="{E06810DF-818D-411A-B3C2-73E6BA82DF21}" dt="2023-11-27T14:41:22.640" v="30" actId="14100"/>
        <pc:sldMkLst>
          <pc:docMk/>
          <pc:sldMk cId="4263516679" sldId="273"/>
        </pc:sldMkLst>
        <pc:spChg chg="add mod">
          <ac:chgData name="Linda Aphale" userId="98dd3e7b-0e41-4a7a-ad01-47f53f8b6809" providerId="ADAL" clId="{E06810DF-818D-411A-B3C2-73E6BA82DF21}" dt="2023-11-27T14:41:22.640" v="30" actId="14100"/>
          <ac:spMkLst>
            <pc:docMk/>
            <pc:sldMk cId="4263516679" sldId="273"/>
            <ac:spMk id="3" creationId="{485E4EF7-86C8-F8F2-9CA7-A708ADDB7293}"/>
          </ac:spMkLst>
        </pc:spChg>
        <pc:spChg chg="mod">
          <ac:chgData name="Linda Aphale" userId="98dd3e7b-0e41-4a7a-ad01-47f53f8b6809" providerId="ADAL" clId="{E06810DF-818D-411A-B3C2-73E6BA82DF21}" dt="2023-11-27T14:39:42.411" v="22" actId="20577"/>
          <ac:spMkLst>
            <pc:docMk/>
            <pc:sldMk cId="4263516679" sldId="273"/>
            <ac:spMk id="10" creationId="{186F4C1E-4980-4053-962B-736D32235737}"/>
          </ac:spMkLst>
        </pc:spChg>
      </pc:sldChg>
      <pc:sldChg chg="del">
        <pc:chgData name="Linda Aphale" userId="98dd3e7b-0e41-4a7a-ad01-47f53f8b6809" providerId="ADAL" clId="{E06810DF-818D-411A-B3C2-73E6BA82DF21}" dt="2023-11-27T16:37:51.140" v="485" actId="47"/>
        <pc:sldMkLst>
          <pc:docMk/>
          <pc:sldMk cId="782246034" sldId="4689"/>
        </pc:sldMkLst>
      </pc:sldChg>
      <pc:sldChg chg="addSp modSp mod">
        <pc:chgData name="Linda Aphale" userId="98dd3e7b-0e41-4a7a-ad01-47f53f8b6809" providerId="ADAL" clId="{E06810DF-818D-411A-B3C2-73E6BA82DF21}" dt="2023-11-27T16:50:39.274" v="748" actId="20577"/>
        <pc:sldMkLst>
          <pc:docMk/>
          <pc:sldMk cId="3597043190" sldId="4696"/>
        </pc:sldMkLst>
        <pc:spChg chg="add mod">
          <ac:chgData name="Linda Aphale" userId="98dd3e7b-0e41-4a7a-ad01-47f53f8b6809" providerId="ADAL" clId="{E06810DF-818D-411A-B3C2-73E6BA82DF21}" dt="2023-11-27T16:50:39.274" v="748" actId="20577"/>
          <ac:spMkLst>
            <pc:docMk/>
            <pc:sldMk cId="3597043190" sldId="4696"/>
            <ac:spMk id="2" creationId="{A89C6D05-C873-E284-19BB-713E41754F58}"/>
          </ac:spMkLst>
        </pc:spChg>
        <pc:spChg chg="mod">
          <ac:chgData name="Linda Aphale" userId="98dd3e7b-0e41-4a7a-ad01-47f53f8b6809" providerId="ADAL" clId="{E06810DF-818D-411A-B3C2-73E6BA82DF21}" dt="2023-11-27T14:43:47.971" v="78" actId="20577"/>
          <ac:spMkLst>
            <pc:docMk/>
            <pc:sldMk cId="3597043190" sldId="4696"/>
            <ac:spMk id="10" creationId="{186F4C1E-4980-4053-962B-736D32235737}"/>
          </ac:spMkLst>
        </pc:spChg>
      </pc:sldChg>
      <pc:sldChg chg="addSp modSp mod">
        <pc:chgData name="Linda Aphale" userId="98dd3e7b-0e41-4a7a-ad01-47f53f8b6809" providerId="ADAL" clId="{E06810DF-818D-411A-B3C2-73E6BA82DF21}" dt="2023-11-27T14:46:38.218" v="145" actId="20577"/>
        <pc:sldMkLst>
          <pc:docMk/>
          <pc:sldMk cId="880220912" sldId="4697"/>
        </pc:sldMkLst>
        <pc:spChg chg="add mod">
          <ac:chgData name="Linda Aphale" userId="98dd3e7b-0e41-4a7a-ad01-47f53f8b6809" providerId="ADAL" clId="{E06810DF-818D-411A-B3C2-73E6BA82DF21}" dt="2023-11-27T14:46:38.218" v="145" actId="20577"/>
          <ac:spMkLst>
            <pc:docMk/>
            <pc:sldMk cId="880220912" sldId="4697"/>
            <ac:spMk id="3" creationId="{A64C7005-EA6C-7F17-7738-A43A7950A0CE}"/>
          </ac:spMkLst>
        </pc:spChg>
        <pc:spChg chg="mod">
          <ac:chgData name="Linda Aphale" userId="98dd3e7b-0e41-4a7a-ad01-47f53f8b6809" providerId="ADAL" clId="{E06810DF-818D-411A-B3C2-73E6BA82DF21}" dt="2023-11-27T14:45:11.023" v="133" actId="20577"/>
          <ac:spMkLst>
            <pc:docMk/>
            <pc:sldMk cId="880220912" sldId="4697"/>
            <ac:spMk id="9" creationId="{186F4C1E-4980-4053-962B-736D32235737}"/>
          </ac:spMkLst>
        </pc:spChg>
      </pc:sldChg>
      <pc:sldChg chg="addSp delSp modSp mod">
        <pc:chgData name="Linda Aphale" userId="98dd3e7b-0e41-4a7a-ad01-47f53f8b6809" providerId="ADAL" clId="{E06810DF-818D-411A-B3C2-73E6BA82DF21}" dt="2023-11-27T16:51:38.999" v="749" actId="12"/>
        <pc:sldMkLst>
          <pc:docMk/>
          <pc:sldMk cId="1632509761" sldId="4698"/>
        </pc:sldMkLst>
        <pc:spChg chg="add mod">
          <ac:chgData name="Linda Aphale" userId="98dd3e7b-0e41-4a7a-ad01-47f53f8b6809" providerId="ADAL" clId="{E06810DF-818D-411A-B3C2-73E6BA82DF21}" dt="2023-11-27T16:51:38.999" v="749" actId="12"/>
          <ac:spMkLst>
            <pc:docMk/>
            <pc:sldMk cId="1632509761" sldId="4698"/>
            <ac:spMk id="2" creationId="{75F110D4-927F-EBEC-1ABB-A38CA3F84BBD}"/>
          </ac:spMkLst>
        </pc:spChg>
        <pc:spChg chg="mod">
          <ac:chgData name="Linda Aphale" userId="98dd3e7b-0e41-4a7a-ad01-47f53f8b6809" providerId="ADAL" clId="{E06810DF-818D-411A-B3C2-73E6BA82DF21}" dt="2023-11-27T14:47:29.037" v="188" actId="20577"/>
          <ac:spMkLst>
            <pc:docMk/>
            <pc:sldMk cId="1632509761" sldId="4698"/>
            <ac:spMk id="9" creationId="{186F4C1E-4980-4053-962B-736D32235737}"/>
          </ac:spMkLst>
        </pc:spChg>
        <pc:spChg chg="add del">
          <ac:chgData name="Linda Aphale" userId="98dd3e7b-0e41-4a7a-ad01-47f53f8b6809" providerId="ADAL" clId="{E06810DF-818D-411A-B3C2-73E6BA82DF21}" dt="2023-11-27T14:47:14.753" v="147" actId="478"/>
          <ac:spMkLst>
            <pc:docMk/>
            <pc:sldMk cId="1632509761" sldId="4698"/>
            <ac:spMk id="19" creationId="{00000000-0000-0000-0000-000000000000}"/>
          </ac:spMkLst>
        </pc:spChg>
      </pc:sldChg>
      <pc:sldChg chg="addSp modSp mod">
        <pc:chgData name="Linda Aphale" userId="98dd3e7b-0e41-4a7a-ad01-47f53f8b6809" providerId="ADAL" clId="{E06810DF-818D-411A-B3C2-73E6BA82DF21}" dt="2023-11-27T16:28:57.334" v="361" actId="20577"/>
        <pc:sldMkLst>
          <pc:docMk/>
          <pc:sldMk cId="2079374841" sldId="4702"/>
        </pc:sldMkLst>
        <pc:spChg chg="add mod">
          <ac:chgData name="Linda Aphale" userId="98dd3e7b-0e41-4a7a-ad01-47f53f8b6809" providerId="ADAL" clId="{E06810DF-818D-411A-B3C2-73E6BA82DF21}" dt="2023-11-27T16:28:57.334" v="361" actId="20577"/>
          <ac:spMkLst>
            <pc:docMk/>
            <pc:sldMk cId="2079374841" sldId="4702"/>
            <ac:spMk id="3" creationId="{2D433661-915F-D27C-E91B-A1BC733A32B3}"/>
          </ac:spMkLst>
        </pc:spChg>
        <pc:spChg chg="mod">
          <ac:chgData name="Linda Aphale" userId="98dd3e7b-0e41-4a7a-ad01-47f53f8b6809" providerId="ADAL" clId="{E06810DF-818D-411A-B3C2-73E6BA82DF21}" dt="2023-11-27T16:28:01.548" v="355" actId="20577"/>
          <ac:spMkLst>
            <pc:docMk/>
            <pc:sldMk cId="2079374841" sldId="4702"/>
            <ac:spMk id="9" creationId="{186F4C1E-4980-4053-962B-736D32235737}"/>
          </ac:spMkLst>
        </pc:spChg>
      </pc:sldChg>
      <pc:sldChg chg="addSp delSp modSp mod">
        <pc:chgData name="Linda Aphale" userId="98dd3e7b-0e41-4a7a-ad01-47f53f8b6809" providerId="ADAL" clId="{E06810DF-818D-411A-B3C2-73E6BA82DF21}" dt="2023-11-27T16:22:40.316" v="284" actId="12"/>
        <pc:sldMkLst>
          <pc:docMk/>
          <pc:sldMk cId="2188694904" sldId="4703"/>
        </pc:sldMkLst>
        <pc:spChg chg="add del">
          <ac:chgData name="Linda Aphale" userId="98dd3e7b-0e41-4a7a-ad01-47f53f8b6809" providerId="ADAL" clId="{E06810DF-818D-411A-B3C2-73E6BA82DF21}" dt="2023-11-27T16:21:49.803" v="277" actId="22"/>
          <ac:spMkLst>
            <pc:docMk/>
            <pc:sldMk cId="2188694904" sldId="4703"/>
            <ac:spMk id="3" creationId="{F37B54A5-B959-B45F-14D4-A14BBACF3501}"/>
          </ac:spMkLst>
        </pc:spChg>
        <pc:spChg chg="add del">
          <ac:chgData name="Linda Aphale" userId="98dd3e7b-0e41-4a7a-ad01-47f53f8b6809" providerId="ADAL" clId="{E06810DF-818D-411A-B3C2-73E6BA82DF21}" dt="2023-11-27T16:22:10.389" v="279" actId="22"/>
          <ac:spMkLst>
            <pc:docMk/>
            <pc:sldMk cId="2188694904" sldId="4703"/>
            <ac:spMk id="5" creationId="{9BEEA62A-4D7F-8586-8FD1-D69B371EF3CD}"/>
          </ac:spMkLst>
        </pc:spChg>
        <pc:spChg chg="mod">
          <ac:chgData name="Linda Aphale" userId="98dd3e7b-0e41-4a7a-ad01-47f53f8b6809" providerId="ADAL" clId="{E06810DF-818D-411A-B3C2-73E6BA82DF21}" dt="2023-11-27T16:21:26.019" v="275" actId="255"/>
          <ac:spMkLst>
            <pc:docMk/>
            <pc:sldMk cId="2188694904" sldId="4703"/>
            <ac:spMk id="7" creationId="{186F4C1E-4980-4053-962B-736D32235737}"/>
          </ac:spMkLst>
        </pc:spChg>
        <pc:spChg chg="add mod">
          <ac:chgData name="Linda Aphale" userId="98dd3e7b-0e41-4a7a-ad01-47f53f8b6809" providerId="ADAL" clId="{E06810DF-818D-411A-B3C2-73E6BA82DF21}" dt="2023-11-27T16:22:40.316" v="284" actId="12"/>
          <ac:spMkLst>
            <pc:docMk/>
            <pc:sldMk cId="2188694904" sldId="4703"/>
            <ac:spMk id="8" creationId="{665A4514-0EA1-81DF-3B4B-4859E384F6D6}"/>
          </ac:spMkLst>
        </pc:spChg>
      </pc:sldChg>
      <pc:sldChg chg="addSp modSp mod">
        <pc:chgData name="Linda Aphale" userId="98dd3e7b-0e41-4a7a-ad01-47f53f8b6809" providerId="ADAL" clId="{E06810DF-818D-411A-B3C2-73E6BA82DF21}" dt="2023-11-27T16:34:53.256" v="416" actId="20577"/>
        <pc:sldMkLst>
          <pc:docMk/>
          <pc:sldMk cId="3748261679" sldId="4704"/>
        </pc:sldMkLst>
        <pc:spChg chg="add mod">
          <ac:chgData name="Linda Aphale" userId="98dd3e7b-0e41-4a7a-ad01-47f53f8b6809" providerId="ADAL" clId="{E06810DF-818D-411A-B3C2-73E6BA82DF21}" dt="2023-11-27T16:34:53.256" v="416" actId="20577"/>
          <ac:spMkLst>
            <pc:docMk/>
            <pc:sldMk cId="3748261679" sldId="4704"/>
            <ac:spMk id="2" creationId="{D06F874A-BD7D-EB99-854F-FECCB8311EA7}"/>
          </ac:spMkLst>
        </pc:spChg>
        <pc:spChg chg="mod">
          <ac:chgData name="Linda Aphale" userId="98dd3e7b-0e41-4a7a-ad01-47f53f8b6809" providerId="ADAL" clId="{E06810DF-818D-411A-B3C2-73E6BA82DF21}" dt="2023-11-27T16:29:48.324" v="409" actId="20577"/>
          <ac:spMkLst>
            <pc:docMk/>
            <pc:sldMk cId="3748261679" sldId="4704"/>
            <ac:spMk id="9" creationId="{186F4C1E-4980-4053-962B-736D32235737}"/>
          </ac:spMkLst>
        </pc:spChg>
        <pc:spChg chg="mod">
          <ac:chgData name="Linda Aphale" userId="98dd3e7b-0e41-4a7a-ad01-47f53f8b6809" providerId="ADAL" clId="{E06810DF-818D-411A-B3C2-73E6BA82DF21}" dt="2023-11-27T16:24:39.721" v="287" actId="1076"/>
          <ac:spMkLst>
            <pc:docMk/>
            <pc:sldMk cId="3748261679" sldId="4704"/>
            <ac:spMk id="19" creationId="{00000000-0000-0000-0000-000000000000}"/>
          </ac:spMkLst>
        </pc:spChg>
      </pc:sldChg>
      <pc:sldChg chg="new del">
        <pc:chgData name="Linda Aphale" userId="98dd3e7b-0e41-4a7a-ad01-47f53f8b6809" providerId="ADAL" clId="{E06810DF-818D-411A-B3C2-73E6BA82DF21}" dt="2023-11-27T16:24:16.917" v="286" actId="680"/>
        <pc:sldMkLst>
          <pc:docMk/>
          <pc:sldMk cId="1326758831" sldId="4705"/>
        </pc:sldMkLst>
      </pc:sldChg>
      <pc:sldChg chg="addSp delSp modSp new del mod">
        <pc:chgData name="Linda Aphale" userId="98dd3e7b-0e41-4a7a-ad01-47f53f8b6809" providerId="ADAL" clId="{E06810DF-818D-411A-B3C2-73E6BA82DF21}" dt="2023-11-27T16:42:07.165" v="572" actId="47"/>
        <pc:sldMkLst>
          <pc:docMk/>
          <pc:sldMk cId="2909599520" sldId="4705"/>
        </pc:sldMkLst>
        <pc:spChg chg="add del mod">
          <ac:chgData name="Linda Aphale" userId="98dd3e7b-0e41-4a7a-ad01-47f53f8b6809" providerId="ADAL" clId="{E06810DF-818D-411A-B3C2-73E6BA82DF21}" dt="2023-11-27T16:25:24.444" v="294"/>
          <ac:spMkLst>
            <pc:docMk/>
            <pc:sldMk cId="2909599520" sldId="4705"/>
            <ac:spMk id="2" creationId="{CE0819EB-7842-11C7-52C2-9B4C1518CDC6}"/>
          </ac:spMkLst>
        </pc:spChg>
        <pc:spChg chg="add del mod">
          <ac:chgData name="Linda Aphale" userId="98dd3e7b-0e41-4a7a-ad01-47f53f8b6809" providerId="ADAL" clId="{E06810DF-818D-411A-B3C2-73E6BA82DF21}" dt="2023-11-27T16:26:20.845" v="301"/>
          <ac:spMkLst>
            <pc:docMk/>
            <pc:sldMk cId="2909599520" sldId="4705"/>
            <ac:spMk id="3" creationId="{F9879687-A087-5C90-EB7C-93937E406A2F}"/>
          </ac:spMkLst>
        </pc:spChg>
        <pc:spChg chg="add mod">
          <ac:chgData name="Linda Aphale" userId="98dd3e7b-0e41-4a7a-ad01-47f53f8b6809" providerId="ADAL" clId="{E06810DF-818D-411A-B3C2-73E6BA82DF21}" dt="2023-11-27T16:36:58.361" v="484" actId="255"/>
          <ac:spMkLst>
            <pc:docMk/>
            <pc:sldMk cId="2909599520" sldId="4705"/>
            <ac:spMk id="5" creationId="{0B78E739-DF48-58B3-664A-C7DDCB560B64}"/>
          </ac:spMkLst>
        </pc:spChg>
        <pc:spChg chg="add del mod">
          <ac:chgData name="Linda Aphale" userId="98dd3e7b-0e41-4a7a-ad01-47f53f8b6809" providerId="ADAL" clId="{E06810DF-818D-411A-B3C2-73E6BA82DF21}" dt="2023-11-27T16:41:36.770" v="564"/>
          <ac:spMkLst>
            <pc:docMk/>
            <pc:sldMk cId="2909599520" sldId="4705"/>
            <ac:spMk id="6" creationId="{38DB1BA9-FA0A-CB98-DEED-22BA84577363}"/>
          </ac:spMkLst>
        </pc:spChg>
      </pc:sldChg>
      <pc:sldChg chg="new del">
        <pc:chgData name="Linda Aphale" userId="98dd3e7b-0e41-4a7a-ad01-47f53f8b6809" providerId="ADAL" clId="{E06810DF-818D-411A-B3C2-73E6BA82DF21}" dt="2023-11-27T16:38:15.478" v="487" actId="680"/>
        <pc:sldMkLst>
          <pc:docMk/>
          <pc:sldMk cId="5098609" sldId="4706"/>
        </pc:sldMkLst>
      </pc:sldChg>
      <pc:sldChg chg="addSp delSp modSp add mod">
        <pc:chgData name="Linda Aphale" userId="98dd3e7b-0e41-4a7a-ad01-47f53f8b6809" providerId="ADAL" clId="{E06810DF-818D-411A-B3C2-73E6BA82DF21}" dt="2023-11-27T16:46:55.307" v="709" actId="12"/>
        <pc:sldMkLst>
          <pc:docMk/>
          <pc:sldMk cId="3544645399" sldId="4706"/>
        </pc:sldMkLst>
        <pc:spChg chg="del mod">
          <ac:chgData name="Linda Aphale" userId="98dd3e7b-0e41-4a7a-ad01-47f53f8b6809" providerId="ADAL" clId="{E06810DF-818D-411A-B3C2-73E6BA82DF21}" dt="2023-11-27T16:41:28.728" v="561"/>
          <ac:spMkLst>
            <pc:docMk/>
            <pc:sldMk cId="3544645399" sldId="4706"/>
            <ac:spMk id="3" creationId="{485E4EF7-86C8-F8F2-9CA7-A708ADDB7293}"/>
          </ac:spMkLst>
        </pc:spChg>
        <pc:spChg chg="add mod">
          <ac:chgData name="Linda Aphale" userId="98dd3e7b-0e41-4a7a-ad01-47f53f8b6809" providerId="ADAL" clId="{E06810DF-818D-411A-B3C2-73E6BA82DF21}" dt="2023-11-27T16:46:55.307" v="709" actId="12"/>
          <ac:spMkLst>
            <pc:docMk/>
            <pc:sldMk cId="3544645399" sldId="4706"/>
            <ac:spMk id="7" creationId="{8220BB8D-14AF-D0A0-D875-AA9D2EE60C1A}"/>
          </ac:spMkLst>
        </pc:spChg>
        <pc:spChg chg="mod">
          <ac:chgData name="Linda Aphale" userId="98dd3e7b-0e41-4a7a-ad01-47f53f8b6809" providerId="ADAL" clId="{E06810DF-818D-411A-B3C2-73E6BA82DF21}" dt="2023-11-27T16:46:06.563" v="706" actId="20577"/>
          <ac:spMkLst>
            <pc:docMk/>
            <pc:sldMk cId="3544645399" sldId="4706"/>
            <ac:spMk id="10" creationId="{186F4C1E-4980-4053-962B-736D32235737}"/>
          </ac:spMkLst>
        </pc:spChg>
      </pc:sldChg>
      <pc:sldChg chg="add del">
        <pc:chgData name="Linda Aphale" userId="98dd3e7b-0e41-4a7a-ad01-47f53f8b6809" providerId="ADAL" clId="{E06810DF-818D-411A-B3C2-73E6BA82DF21}" dt="2023-11-27T16:40:42.520" v="491"/>
        <pc:sldMkLst>
          <pc:docMk/>
          <pc:sldMk cId="3984475953" sldId="4706"/>
        </pc:sldMkLst>
      </pc:sldChg>
      <pc:sldChg chg="add del">
        <pc:chgData name="Linda Aphale" userId="98dd3e7b-0e41-4a7a-ad01-47f53f8b6809" providerId="ADAL" clId="{E06810DF-818D-411A-B3C2-73E6BA82DF21}" dt="2023-11-27T16:38:35.869" v="489" actId="2696"/>
        <pc:sldMkLst>
          <pc:docMk/>
          <pc:sldMk cId="4152047038" sldId="4706"/>
        </pc:sldMkLst>
      </pc:sldChg>
      <pc:sldChg chg="new del">
        <pc:chgData name="Linda Aphale" userId="98dd3e7b-0e41-4a7a-ad01-47f53f8b6809" providerId="ADAL" clId="{E06810DF-818D-411A-B3C2-73E6BA82DF21}" dt="2023-11-27T16:43:17.407" v="575" actId="47"/>
        <pc:sldMkLst>
          <pc:docMk/>
          <pc:sldMk cId="226969211" sldId="4707"/>
        </pc:sldMkLst>
      </pc:sldChg>
      <pc:sldChg chg="addSp delSp modSp add mod">
        <pc:chgData name="Linda Aphale" userId="98dd3e7b-0e41-4a7a-ad01-47f53f8b6809" providerId="ADAL" clId="{E06810DF-818D-411A-B3C2-73E6BA82DF21}" dt="2023-11-27T16:44:35.593" v="683" actId="20577"/>
        <pc:sldMkLst>
          <pc:docMk/>
          <pc:sldMk cId="546613867" sldId="4708"/>
        </pc:sldMkLst>
        <pc:spChg chg="add mod">
          <ac:chgData name="Linda Aphale" userId="98dd3e7b-0e41-4a7a-ad01-47f53f8b6809" providerId="ADAL" clId="{E06810DF-818D-411A-B3C2-73E6BA82DF21}" dt="2023-11-27T16:44:35.593" v="683" actId="20577"/>
          <ac:spMkLst>
            <pc:docMk/>
            <pc:sldMk cId="546613867" sldId="4708"/>
            <ac:spMk id="3" creationId="{7750E86D-B39E-6B73-C65D-1D276E9B1D7D}"/>
          </ac:spMkLst>
        </pc:spChg>
        <pc:spChg chg="mod">
          <ac:chgData name="Linda Aphale" userId="98dd3e7b-0e41-4a7a-ad01-47f53f8b6809" providerId="ADAL" clId="{E06810DF-818D-411A-B3C2-73E6BA82DF21}" dt="2023-11-27T16:43:50.652" v="674" actId="20577"/>
          <ac:spMkLst>
            <pc:docMk/>
            <pc:sldMk cId="546613867" sldId="4708"/>
            <ac:spMk id="7" creationId="{186F4C1E-4980-4053-962B-736D32235737}"/>
          </ac:spMkLst>
        </pc:spChg>
        <pc:spChg chg="del mod">
          <ac:chgData name="Linda Aphale" userId="98dd3e7b-0e41-4a7a-ad01-47f53f8b6809" providerId="ADAL" clId="{E06810DF-818D-411A-B3C2-73E6BA82DF21}" dt="2023-11-27T16:44:00.474" v="677"/>
          <ac:spMkLst>
            <pc:docMk/>
            <pc:sldMk cId="546613867" sldId="4708"/>
            <ac:spMk id="8" creationId="{665A4514-0EA1-81DF-3B4B-4859E384F6D6}"/>
          </ac:spMkLst>
        </pc:spChg>
      </pc:sldChg>
      <pc:sldChg chg="new del">
        <pc:chgData name="Linda Aphale" userId="98dd3e7b-0e41-4a7a-ad01-47f53f8b6809" providerId="ADAL" clId="{E06810DF-818D-411A-B3C2-73E6BA82DF21}" dt="2023-11-27T16:48:46.011" v="729" actId="47"/>
        <pc:sldMkLst>
          <pc:docMk/>
          <pc:sldMk cId="2190562598" sldId="4709"/>
        </pc:sldMkLst>
      </pc:sldChg>
      <pc:sldChg chg="addSp delSp modSp add mod">
        <pc:chgData name="Linda Aphale" userId="98dd3e7b-0e41-4a7a-ad01-47f53f8b6809" providerId="ADAL" clId="{E06810DF-818D-411A-B3C2-73E6BA82DF21}" dt="2023-11-27T16:49:15.429" v="746" actId="5793"/>
        <pc:sldMkLst>
          <pc:docMk/>
          <pc:sldMk cId="3573646141" sldId="4710"/>
        </pc:sldMkLst>
        <pc:spChg chg="del mod">
          <ac:chgData name="Linda Aphale" userId="98dd3e7b-0e41-4a7a-ad01-47f53f8b6809" providerId="ADAL" clId="{E06810DF-818D-411A-B3C2-73E6BA82DF21}" dt="2023-11-27T16:48:03.209" v="724"/>
          <ac:spMkLst>
            <pc:docMk/>
            <pc:sldMk cId="3573646141" sldId="4710"/>
            <ac:spMk id="2" creationId="{D06F874A-BD7D-EB99-854F-FECCB8311EA7}"/>
          </ac:spMkLst>
        </pc:spChg>
        <pc:spChg chg="add mod">
          <ac:chgData name="Linda Aphale" userId="98dd3e7b-0e41-4a7a-ad01-47f53f8b6809" providerId="ADAL" clId="{E06810DF-818D-411A-B3C2-73E6BA82DF21}" dt="2023-11-27T16:48:32.999" v="728" actId="20577"/>
          <ac:spMkLst>
            <pc:docMk/>
            <pc:sldMk cId="3573646141" sldId="4710"/>
            <ac:spMk id="4" creationId="{C31389D7-D793-D2C6-5C02-3B9AB18A7260}"/>
          </ac:spMkLst>
        </pc:spChg>
        <pc:spChg chg="mod">
          <ac:chgData name="Linda Aphale" userId="98dd3e7b-0e41-4a7a-ad01-47f53f8b6809" providerId="ADAL" clId="{E06810DF-818D-411A-B3C2-73E6BA82DF21}" dt="2023-11-27T16:49:15.429" v="746" actId="5793"/>
          <ac:spMkLst>
            <pc:docMk/>
            <pc:sldMk cId="3573646141" sldId="4710"/>
            <ac:spMk id="9" creationId="{186F4C1E-4980-4053-962B-736D32235737}"/>
          </ac:spMkLst>
        </pc:spChg>
        <pc:spChg chg="add del">
          <ac:chgData name="Linda Aphale" userId="98dd3e7b-0e41-4a7a-ad01-47f53f8b6809" providerId="ADAL" clId="{E06810DF-818D-411A-B3C2-73E6BA82DF21}" dt="2023-11-27T16:49:02.308" v="731" actId="478"/>
          <ac:spMkLst>
            <pc:docMk/>
            <pc:sldMk cId="3573646141" sldId="4710"/>
            <ac:spMk id="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FFB55-E278-3742-ABB1-12D0C1EA6721}" type="datetimeFigureOut">
              <a:rPr lang="en-US" smtClean="0"/>
              <a:t>11/27/2023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E2EAA-3E49-1F42-A6DD-3DFA749A73D0}" type="slidenum">
              <a:rPr lang="en-US" smtClean="0"/>
              <a:t>‹#›</a:t>
            </a:fld>
            <a:endParaRPr lang="en-US" dirty="0"/>
          </a:p>
        </p:txBody>
      </p:sp>
    </p:spTree>
    <p:extLst>
      <p:ext uri="{BB962C8B-B14F-4D97-AF65-F5344CB8AC3E}">
        <p14:creationId xmlns:p14="http://schemas.microsoft.com/office/powerpoint/2010/main" val="100167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2EAA-3E49-1F42-A6DD-3DFA749A73D0}" type="slidenum">
              <a:rPr lang="en-US" smtClean="0"/>
              <a:t>1</a:t>
            </a:fld>
            <a:endParaRPr lang="en-US" dirty="0"/>
          </a:p>
        </p:txBody>
      </p:sp>
    </p:spTree>
    <p:extLst>
      <p:ext uri="{BB962C8B-B14F-4D97-AF65-F5344CB8AC3E}">
        <p14:creationId xmlns:p14="http://schemas.microsoft.com/office/powerpoint/2010/main" val="29555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2EAA-3E49-1F42-A6DD-3DFA749A73D0}" type="slidenum">
              <a:rPr lang="en-US" smtClean="0"/>
              <a:t>10</a:t>
            </a:fld>
            <a:endParaRPr lang="en-US" dirty="0"/>
          </a:p>
        </p:txBody>
      </p:sp>
    </p:spTree>
    <p:extLst>
      <p:ext uri="{BB962C8B-B14F-4D97-AF65-F5344CB8AC3E}">
        <p14:creationId xmlns:p14="http://schemas.microsoft.com/office/powerpoint/2010/main" val="107244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11</a:t>
            </a:fld>
            <a:endParaRPr lang="en-US" dirty="0"/>
          </a:p>
        </p:txBody>
      </p:sp>
    </p:spTree>
    <p:extLst>
      <p:ext uri="{BB962C8B-B14F-4D97-AF65-F5344CB8AC3E}">
        <p14:creationId xmlns:p14="http://schemas.microsoft.com/office/powerpoint/2010/main" val="996226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12</a:t>
            </a:fld>
            <a:endParaRPr lang="en-US" dirty="0"/>
          </a:p>
        </p:txBody>
      </p:sp>
    </p:spTree>
    <p:extLst>
      <p:ext uri="{BB962C8B-B14F-4D97-AF65-F5344CB8AC3E}">
        <p14:creationId xmlns:p14="http://schemas.microsoft.com/office/powerpoint/2010/main" val="236497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2</a:t>
            </a:fld>
            <a:endParaRPr lang="en-US" dirty="0"/>
          </a:p>
        </p:txBody>
      </p:sp>
    </p:spTree>
    <p:extLst>
      <p:ext uri="{BB962C8B-B14F-4D97-AF65-F5344CB8AC3E}">
        <p14:creationId xmlns:p14="http://schemas.microsoft.com/office/powerpoint/2010/main" val="325667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3</a:t>
            </a:fld>
            <a:endParaRPr lang="en-US" dirty="0"/>
          </a:p>
        </p:txBody>
      </p:sp>
    </p:spTree>
    <p:extLst>
      <p:ext uri="{BB962C8B-B14F-4D97-AF65-F5344CB8AC3E}">
        <p14:creationId xmlns:p14="http://schemas.microsoft.com/office/powerpoint/2010/main" val="45761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2EAA-3E49-1F42-A6DD-3DFA749A73D0}" type="slidenum">
              <a:rPr lang="en-US" smtClean="0"/>
              <a:t>4</a:t>
            </a:fld>
            <a:endParaRPr lang="en-US" dirty="0"/>
          </a:p>
        </p:txBody>
      </p:sp>
    </p:spTree>
    <p:extLst>
      <p:ext uri="{BB962C8B-B14F-4D97-AF65-F5344CB8AC3E}">
        <p14:creationId xmlns:p14="http://schemas.microsoft.com/office/powerpoint/2010/main" val="2390641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2EAA-3E49-1F42-A6DD-3DFA749A73D0}" type="slidenum">
              <a:rPr lang="en-US" smtClean="0"/>
              <a:t>5</a:t>
            </a:fld>
            <a:endParaRPr lang="en-US" dirty="0"/>
          </a:p>
        </p:txBody>
      </p:sp>
    </p:spTree>
    <p:extLst>
      <p:ext uri="{BB962C8B-B14F-4D97-AF65-F5344CB8AC3E}">
        <p14:creationId xmlns:p14="http://schemas.microsoft.com/office/powerpoint/2010/main" val="241181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6</a:t>
            </a:fld>
            <a:endParaRPr lang="en-US" dirty="0"/>
          </a:p>
        </p:txBody>
      </p:sp>
    </p:spTree>
    <p:extLst>
      <p:ext uri="{BB962C8B-B14F-4D97-AF65-F5344CB8AC3E}">
        <p14:creationId xmlns:p14="http://schemas.microsoft.com/office/powerpoint/2010/main" val="237235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2EAA-3E49-1F42-A6DD-3DFA749A73D0}" type="slidenum">
              <a:rPr lang="en-US" smtClean="0"/>
              <a:t>7</a:t>
            </a:fld>
            <a:endParaRPr lang="en-US" dirty="0"/>
          </a:p>
        </p:txBody>
      </p:sp>
    </p:spTree>
    <p:extLst>
      <p:ext uri="{BB962C8B-B14F-4D97-AF65-F5344CB8AC3E}">
        <p14:creationId xmlns:p14="http://schemas.microsoft.com/office/powerpoint/2010/main" val="240079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2EAA-3E49-1F42-A6DD-3DFA749A73D0}" type="slidenum">
              <a:rPr lang="en-US" smtClean="0"/>
              <a:t>8</a:t>
            </a:fld>
            <a:endParaRPr lang="en-US" dirty="0"/>
          </a:p>
        </p:txBody>
      </p:sp>
    </p:spTree>
    <p:extLst>
      <p:ext uri="{BB962C8B-B14F-4D97-AF65-F5344CB8AC3E}">
        <p14:creationId xmlns:p14="http://schemas.microsoft.com/office/powerpoint/2010/main" val="415589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9</a:t>
            </a:fld>
            <a:endParaRPr lang="en-US" dirty="0"/>
          </a:p>
        </p:txBody>
      </p:sp>
    </p:spTree>
    <p:extLst>
      <p:ext uri="{BB962C8B-B14F-4D97-AF65-F5344CB8AC3E}">
        <p14:creationId xmlns:p14="http://schemas.microsoft.com/office/powerpoint/2010/main" val="1379433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8F-BE48-3243-A4D5-748A9751E9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9471BC-5F27-C347-A625-036AA9189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5A7A2F0-3605-9340-836F-E3BE2BD9D83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3C69840-0D2A-7E46-A473-69DEB285A8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8A4ABB-1A3E-6D4C-A46E-F2FF12D86EB8}"/>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278361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E5A6-B24B-9043-A396-6150821CA6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7941D7-8CA7-F641-B7FE-6075E73DD0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E9BBE3-54ED-7441-81A8-5C4654D4E19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2E6633-BC0B-0443-BF75-774594C111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043E1C-099C-6248-81FF-730958B15220}"/>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141293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0E745-D380-A646-B8CE-AE3C6844BC5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B62CFB-0F28-A546-9381-C88A8288213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B7AF36-C515-2544-A805-61D347142B0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85E6FEC-0737-5F4D-A02D-B2E1529820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7BB312-2214-D345-9144-A45E55369CBC}"/>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88563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8F-BE48-3243-A4D5-748A9751E9DF}"/>
              </a:ext>
            </a:extLst>
          </p:cNvPr>
          <p:cNvSpPr>
            <a:spLocks noGrp="1"/>
          </p:cNvSpPr>
          <p:nvPr>
            <p:ph type="ctrTitle"/>
          </p:nvPr>
        </p:nvSpPr>
        <p:spPr>
          <a:xfrm>
            <a:off x="667327" y="4119418"/>
            <a:ext cx="5828145" cy="729818"/>
          </a:xfrm>
        </p:spPr>
        <p:txBody>
          <a:bodyPr anchor="b">
            <a:normAutofit/>
          </a:bodyPr>
          <a:lstStyle>
            <a:lvl1pPr algn="l">
              <a:defRPr sz="4400">
                <a:latin typeface="Roboto"/>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05A7A2F0-3605-9340-836F-E3BE2BD9D836}"/>
              </a:ext>
            </a:extLst>
          </p:cNvPr>
          <p:cNvSpPr>
            <a:spLocks noGrp="1"/>
          </p:cNvSpPr>
          <p:nvPr>
            <p:ph type="dt" sz="half" idx="10"/>
          </p:nvPr>
        </p:nvSpPr>
        <p:spPr/>
        <p:txBody>
          <a:bodyPr/>
          <a:lstStyle/>
          <a:p>
            <a:fld id="{B32220AF-3C49-8E47-86C6-D95AB4B74BFD}" type="datetime1">
              <a:rPr lang="en-GB" smtClean="0"/>
              <a:t>27/11/2023</a:t>
            </a:fld>
            <a:endParaRPr lang="en-US" dirty="0"/>
          </a:p>
        </p:txBody>
      </p:sp>
      <p:sp>
        <p:nvSpPr>
          <p:cNvPr id="5" name="Footer Placeholder 4">
            <a:extLst>
              <a:ext uri="{FF2B5EF4-FFF2-40B4-BE49-F238E27FC236}">
                <a16:creationId xmlns:a16="http://schemas.microsoft.com/office/drawing/2014/main" id="{23C69840-0D2A-7E46-A473-69DEB285A8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8A4ABB-1A3E-6D4C-A46E-F2FF12D86EB8}"/>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259590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D558-FA12-0E4B-9F6A-4D18E98781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62A6B8-B2C3-3144-A749-66F4395305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4AD024-7B6E-D343-97A2-CE972E065E6E}"/>
              </a:ext>
            </a:extLst>
          </p:cNvPr>
          <p:cNvSpPr>
            <a:spLocks noGrp="1"/>
          </p:cNvSpPr>
          <p:nvPr>
            <p:ph type="dt" sz="half" idx="10"/>
          </p:nvPr>
        </p:nvSpPr>
        <p:spPr/>
        <p:txBody>
          <a:bodyPr/>
          <a:lstStyle/>
          <a:p>
            <a:fld id="{92B3629A-2C15-DC47-A123-258558622449}" type="datetime1">
              <a:rPr lang="en-GB" smtClean="0"/>
              <a:t>27/11/2023</a:t>
            </a:fld>
            <a:endParaRPr lang="en-US" dirty="0"/>
          </a:p>
        </p:txBody>
      </p:sp>
      <p:sp>
        <p:nvSpPr>
          <p:cNvPr id="5" name="Footer Placeholder 4">
            <a:extLst>
              <a:ext uri="{FF2B5EF4-FFF2-40B4-BE49-F238E27FC236}">
                <a16:creationId xmlns:a16="http://schemas.microsoft.com/office/drawing/2014/main" id="{82E840B8-7A2D-D448-BD94-A0606F60DF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94E6CB-8CBD-0B42-8A32-F8302182F1A7}"/>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96201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1C69-992F-104E-9733-6CAA4919B2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56157D-6213-0745-BEBB-D0382BAC7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2B21DA-EDAB-2B41-A115-5040293CC6E5}"/>
              </a:ext>
            </a:extLst>
          </p:cNvPr>
          <p:cNvSpPr>
            <a:spLocks noGrp="1"/>
          </p:cNvSpPr>
          <p:nvPr>
            <p:ph type="dt" sz="half" idx="10"/>
          </p:nvPr>
        </p:nvSpPr>
        <p:spPr/>
        <p:txBody>
          <a:bodyPr/>
          <a:lstStyle/>
          <a:p>
            <a:fld id="{A2845739-1E51-D54C-8314-BA55779636D4}" type="datetime1">
              <a:rPr lang="en-GB" smtClean="0"/>
              <a:t>27/11/2023</a:t>
            </a:fld>
            <a:endParaRPr lang="en-US" dirty="0"/>
          </a:p>
        </p:txBody>
      </p:sp>
      <p:sp>
        <p:nvSpPr>
          <p:cNvPr id="5" name="Footer Placeholder 4">
            <a:extLst>
              <a:ext uri="{FF2B5EF4-FFF2-40B4-BE49-F238E27FC236}">
                <a16:creationId xmlns:a16="http://schemas.microsoft.com/office/drawing/2014/main" id="{32448F04-9B2D-C947-A488-D2C82D4D5E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299270-FFB4-2649-B1DE-1890199946EC}"/>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1834905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D246-031C-9646-88AE-DE98EB714836}"/>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F6CAE6A6-444C-7E4D-9AAE-EFC613C0E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E066AE-4123-3947-9246-0649B17B5E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3CE7C8-8C51-EC4C-BFE5-929586BAE8F2}"/>
              </a:ext>
            </a:extLst>
          </p:cNvPr>
          <p:cNvSpPr>
            <a:spLocks noGrp="1"/>
          </p:cNvSpPr>
          <p:nvPr>
            <p:ph type="dt" sz="half" idx="10"/>
          </p:nvPr>
        </p:nvSpPr>
        <p:spPr/>
        <p:txBody>
          <a:bodyPr/>
          <a:lstStyle/>
          <a:p>
            <a:fld id="{616AD52D-66D0-CD41-B2D6-01BE4B3A4FE9}" type="datetime1">
              <a:rPr lang="en-GB" smtClean="0"/>
              <a:t>27/11/2023</a:t>
            </a:fld>
            <a:endParaRPr lang="en-US" dirty="0"/>
          </a:p>
        </p:txBody>
      </p:sp>
      <p:sp>
        <p:nvSpPr>
          <p:cNvPr id="6" name="Footer Placeholder 5">
            <a:extLst>
              <a:ext uri="{FF2B5EF4-FFF2-40B4-BE49-F238E27FC236}">
                <a16:creationId xmlns:a16="http://schemas.microsoft.com/office/drawing/2014/main" id="{7015F5DB-65DE-404B-9D54-B00F2720E4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D851AF-BE40-DC45-B35D-2D28C50DE254}"/>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2481029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483-64BC-C34A-811A-7E1E9E3BD57B}"/>
              </a:ext>
            </a:extLst>
          </p:cNvPr>
          <p:cNvSpPr>
            <a:spLocks noGrp="1"/>
          </p:cNvSpPr>
          <p:nvPr>
            <p:ph type="title"/>
          </p:nvPr>
        </p:nvSpPr>
        <p:spPr>
          <a:xfrm>
            <a:off x="839788" y="738909"/>
            <a:ext cx="10515600" cy="951779"/>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ABBF240-35B7-9F4C-B515-7191DFCF7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40040C-0275-1B49-A714-97473712F9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73295C5-904A-E54F-81C3-48F9A7D21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0AB49-9E29-FA49-95C8-EBD661E96D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3C3E67-7E66-8B46-BACD-3B8D6239C305}"/>
              </a:ext>
            </a:extLst>
          </p:cNvPr>
          <p:cNvSpPr>
            <a:spLocks noGrp="1"/>
          </p:cNvSpPr>
          <p:nvPr>
            <p:ph type="dt" sz="half" idx="10"/>
          </p:nvPr>
        </p:nvSpPr>
        <p:spPr/>
        <p:txBody>
          <a:bodyPr/>
          <a:lstStyle/>
          <a:p>
            <a:fld id="{AE8ACCDF-3EBC-AC49-A597-81AEC8B73708}" type="datetime1">
              <a:rPr lang="en-GB" smtClean="0"/>
              <a:t>27/11/2023</a:t>
            </a:fld>
            <a:endParaRPr lang="en-US" dirty="0"/>
          </a:p>
        </p:txBody>
      </p:sp>
      <p:sp>
        <p:nvSpPr>
          <p:cNvPr id="8" name="Footer Placeholder 7">
            <a:extLst>
              <a:ext uri="{FF2B5EF4-FFF2-40B4-BE49-F238E27FC236}">
                <a16:creationId xmlns:a16="http://schemas.microsoft.com/office/drawing/2014/main" id="{FFC249A0-3A9A-DA49-8734-F9C9A008997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AC43DD4-9C07-4D41-9DCD-C4963D7B4A0B}"/>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382736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45B1-AC72-D543-AC8F-34D8FBE705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9DDAAE-30C5-AA4A-B6CE-0466474AB70C}"/>
              </a:ext>
            </a:extLst>
          </p:cNvPr>
          <p:cNvSpPr>
            <a:spLocks noGrp="1"/>
          </p:cNvSpPr>
          <p:nvPr>
            <p:ph type="dt" sz="half" idx="10"/>
          </p:nvPr>
        </p:nvSpPr>
        <p:spPr/>
        <p:txBody>
          <a:bodyPr/>
          <a:lstStyle/>
          <a:p>
            <a:fld id="{0D444675-387F-294C-9421-9C272F2F20BA}" type="datetime1">
              <a:rPr lang="en-GB" smtClean="0"/>
              <a:t>27/11/2023</a:t>
            </a:fld>
            <a:endParaRPr lang="en-US" dirty="0"/>
          </a:p>
        </p:txBody>
      </p:sp>
      <p:sp>
        <p:nvSpPr>
          <p:cNvPr id="4" name="Footer Placeholder 3">
            <a:extLst>
              <a:ext uri="{FF2B5EF4-FFF2-40B4-BE49-F238E27FC236}">
                <a16:creationId xmlns:a16="http://schemas.microsoft.com/office/drawing/2014/main" id="{E7DC2D8C-C56B-1747-B1AB-BB834D0A2E5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F1B3AB-E32B-9446-A64F-AB30DD62B6A1}"/>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3454962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DB101-50D8-1F4F-84F6-745ECE4B342A}"/>
              </a:ext>
            </a:extLst>
          </p:cNvPr>
          <p:cNvSpPr>
            <a:spLocks noGrp="1"/>
          </p:cNvSpPr>
          <p:nvPr>
            <p:ph type="dt" sz="half" idx="10"/>
          </p:nvPr>
        </p:nvSpPr>
        <p:spPr/>
        <p:txBody>
          <a:bodyPr/>
          <a:lstStyle/>
          <a:p>
            <a:fld id="{D2CA3021-4764-594C-98D1-E5097978A4D3}" type="datetime1">
              <a:rPr lang="en-GB" smtClean="0"/>
              <a:t>27/11/2023</a:t>
            </a:fld>
            <a:endParaRPr lang="en-US" dirty="0"/>
          </a:p>
        </p:txBody>
      </p:sp>
      <p:sp>
        <p:nvSpPr>
          <p:cNvPr id="3" name="Footer Placeholder 2">
            <a:extLst>
              <a:ext uri="{FF2B5EF4-FFF2-40B4-BE49-F238E27FC236}">
                <a16:creationId xmlns:a16="http://schemas.microsoft.com/office/drawing/2014/main" id="{CD5DBC07-6267-DE48-9047-8E43F0A6DCF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5992F6-E08F-884D-A365-8A9E20A72F23}"/>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2412087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D054-551E-A44E-B13C-B94F1C1AEAFC}"/>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45A92BF-1432-4D44-A45B-B1021859B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38B73D3-C6C4-BA43-83A3-1F205E5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090C1F-ACF8-8C41-B947-6209042B3FF7}"/>
              </a:ext>
            </a:extLst>
          </p:cNvPr>
          <p:cNvSpPr>
            <a:spLocks noGrp="1"/>
          </p:cNvSpPr>
          <p:nvPr>
            <p:ph type="dt" sz="half" idx="10"/>
          </p:nvPr>
        </p:nvSpPr>
        <p:spPr/>
        <p:txBody>
          <a:bodyPr/>
          <a:lstStyle/>
          <a:p>
            <a:fld id="{CFF40736-E30D-EB46-9FD7-A51519A00B74}" type="datetime1">
              <a:rPr lang="en-GB" smtClean="0"/>
              <a:t>27/11/2023</a:t>
            </a:fld>
            <a:endParaRPr lang="en-US" dirty="0"/>
          </a:p>
        </p:txBody>
      </p:sp>
      <p:sp>
        <p:nvSpPr>
          <p:cNvPr id="6" name="Footer Placeholder 5">
            <a:extLst>
              <a:ext uri="{FF2B5EF4-FFF2-40B4-BE49-F238E27FC236}">
                <a16:creationId xmlns:a16="http://schemas.microsoft.com/office/drawing/2014/main" id="{6E0740E2-6655-EF4C-941F-DEFA3C8192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6A7EC5-9F0B-2B4E-8CB1-CBA3A44333F6}"/>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81359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D558-FA12-0E4B-9F6A-4D18E98781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62A6B8-B2C3-3144-A749-66F4395305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4AD024-7B6E-D343-97A2-CE972E065E6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E840B8-7A2D-D448-BD94-A0606F60DF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94E6CB-8CBD-0B42-8A32-F8302182F1A7}"/>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2316998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55D-8DCD-FA40-BC5A-D3482A17238C}"/>
              </a:ext>
            </a:extLst>
          </p:cNvPr>
          <p:cNvSpPr>
            <a:spLocks noGrp="1"/>
          </p:cNvSpPr>
          <p:nvPr>
            <p:ph type="title"/>
          </p:nvPr>
        </p:nvSpPr>
        <p:spPr>
          <a:xfrm>
            <a:off x="839788" y="987424"/>
            <a:ext cx="3932237" cy="1069975"/>
          </a:xfrm>
        </p:spPr>
        <p:txBody>
          <a:bodyPr anchor="b"/>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6396FA6C-33DB-2543-BB42-1AD5B620B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CCAF119-5617-964F-A2A1-AC2079908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1DCEAA-7BDA-DE4C-BD4F-EE5681B64271}"/>
              </a:ext>
            </a:extLst>
          </p:cNvPr>
          <p:cNvSpPr>
            <a:spLocks noGrp="1"/>
          </p:cNvSpPr>
          <p:nvPr>
            <p:ph type="dt" sz="half" idx="10"/>
          </p:nvPr>
        </p:nvSpPr>
        <p:spPr/>
        <p:txBody>
          <a:bodyPr/>
          <a:lstStyle/>
          <a:p>
            <a:fld id="{DE9BC82B-23AB-4C4D-9E81-C6FF0BB0C5D5}" type="datetime1">
              <a:rPr lang="en-GB" smtClean="0"/>
              <a:t>27/11/2023</a:t>
            </a:fld>
            <a:endParaRPr lang="en-US" dirty="0"/>
          </a:p>
        </p:txBody>
      </p:sp>
      <p:sp>
        <p:nvSpPr>
          <p:cNvPr id="6" name="Footer Placeholder 5">
            <a:extLst>
              <a:ext uri="{FF2B5EF4-FFF2-40B4-BE49-F238E27FC236}">
                <a16:creationId xmlns:a16="http://schemas.microsoft.com/office/drawing/2014/main" id="{647EC9E4-8A84-E143-89EA-C2CFF6607A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0BB41F-EBF2-384D-99C4-2AF238C1CFD7}"/>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4050070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E5A6-B24B-9043-A396-6150821CA6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7941D7-8CA7-F641-B7FE-6075E73DD0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E9BBE3-54ED-7441-81A8-5C4654D4E19B}"/>
              </a:ext>
            </a:extLst>
          </p:cNvPr>
          <p:cNvSpPr>
            <a:spLocks noGrp="1"/>
          </p:cNvSpPr>
          <p:nvPr>
            <p:ph type="dt" sz="half" idx="10"/>
          </p:nvPr>
        </p:nvSpPr>
        <p:spPr/>
        <p:txBody>
          <a:bodyPr/>
          <a:lstStyle/>
          <a:p>
            <a:fld id="{473CC197-1DB1-0545-B916-F16C20E1DB31}" type="datetime1">
              <a:rPr lang="en-GB" smtClean="0"/>
              <a:t>27/11/2023</a:t>
            </a:fld>
            <a:endParaRPr lang="en-US" dirty="0"/>
          </a:p>
        </p:txBody>
      </p:sp>
      <p:sp>
        <p:nvSpPr>
          <p:cNvPr id="5" name="Footer Placeholder 4">
            <a:extLst>
              <a:ext uri="{FF2B5EF4-FFF2-40B4-BE49-F238E27FC236}">
                <a16:creationId xmlns:a16="http://schemas.microsoft.com/office/drawing/2014/main" id="{472E6633-BC0B-0443-BF75-774594C111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043E1C-099C-6248-81FF-730958B15220}"/>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3001622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0E745-D380-A646-B8CE-AE3C6844BC51}"/>
              </a:ext>
            </a:extLst>
          </p:cNvPr>
          <p:cNvSpPr>
            <a:spLocks noGrp="1"/>
          </p:cNvSpPr>
          <p:nvPr>
            <p:ph type="title" orient="vert"/>
          </p:nvPr>
        </p:nvSpPr>
        <p:spPr>
          <a:xfrm>
            <a:off x="8724900" y="988291"/>
            <a:ext cx="2628900" cy="5188672"/>
          </a:xfrm>
        </p:spPr>
        <p:txBody>
          <a:bodyPr vert="eaVert"/>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E9B62CFB-0F28-A546-9381-C88A8288213F}"/>
              </a:ext>
            </a:extLst>
          </p:cNvPr>
          <p:cNvSpPr>
            <a:spLocks noGrp="1"/>
          </p:cNvSpPr>
          <p:nvPr>
            <p:ph type="body" orient="vert" idx="1"/>
          </p:nvPr>
        </p:nvSpPr>
        <p:spPr>
          <a:xfrm>
            <a:off x="838200" y="988291"/>
            <a:ext cx="7734300" cy="5188672"/>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BB7AF36-C515-2544-A805-61D347142B06}"/>
              </a:ext>
            </a:extLst>
          </p:cNvPr>
          <p:cNvSpPr>
            <a:spLocks noGrp="1"/>
          </p:cNvSpPr>
          <p:nvPr>
            <p:ph type="dt" sz="half" idx="10"/>
          </p:nvPr>
        </p:nvSpPr>
        <p:spPr/>
        <p:txBody>
          <a:bodyPr/>
          <a:lstStyle/>
          <a:p>
            <a:fld id="{99C66B93-0006-724D-867B-BAF7801DD933}" type="datetime1">
              <a:rPr lang="en-GB" smtClean="0"/>
              <a:t>27/11/2023</a:t>
            </a:fld>
            <a:endParaRPr lang="en-US" dirty="0"/>
          </a:p>
        </p:txBody>
      </p:sp>
      <p:sp>
        <p:nvSpPr>
          <p:cNvPr id="5" name="Footer Placeholder 4">
            <a:extLst>
              <a:ext uri="{FF2B5EF4-FFF2-40B4-BE49-F238E27FC236}">
                <a16:creationId xmlns:a16="http://schemas.microsoft.com/office/drawing/2014/main" id="{985E6FEC-0737-5F4D-A02D-B2E1529820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7BB312-2214-D345-9144-A45E55369CBC}"/>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3079923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F52443C3-447B-9E46-83FA-B214014AEDDA}"/>
              </a:ext>
            </a:extLst>
          </p:cNvPr>
          <p:cNvPicPr>
            <a:picLocks noChangeAspect="1"/>
          </p:cNvPicPr>
          <p:nvPr userDrawn="1"/>
        </p:nvPicPr>
        <p:blipFill>
          <a:blip r:embed="rId2"/>
          <a:stretch>
            <a:fillRect/>
          </a:stretch>
        </p:blipFill>
        <p:spPr>
          <a:xfrm>
            <a:off x="4762" y="0"/>
            <a:ext cx="12182475" cy="6858000"/>
          </a:xfrm>
          <a:prstGeom prst="rect">
            <a:avLst/>
          </a:prstGeom>
        </p:spPr>
      </p:pic>
      <p:sp>
        <p:nvSpPr>
          <p:cNvPr id="3" name="Text Placeholder 2"/>
          <p:cNvSpPr>
            <a:spLocks noGrp="1"/>
          </p:cNvSpPr>
          <p:nvPr>
            <p:ph type="body" sz="quarter" idx="10" hasCustomPrompt="1"/>
          </p:nvPr>
        </p:nvSpPr>
        <p:spPr>
          <a:xfrm>
            <a:off x="2828427" y="1260570"/>
            <a:ext cx="6896100" cy="658812"/>
          </a:xfrm>
        </p:spPr>
        <p:txBody>
          <a:bodyPr>
            <a:normAutofit/>
          </a:bodyPr>
          <a:lstStyle>
            <a:lvl1pPr marL="0" indent="0" algn="ctr">
              <a:buNone/>
              <a:defRPr sz="3600" b="1" baseline="0">
                <a:latin typeface="Roboto"/>
              </a:defRPr>
            </a:lvl1pPr>
          </a:lstStyle>
          <a:p>
            <a:pPr lvl="0"/>
            <a:r>
              <a:rPr lang="en-GB" dirty="0"/>
              <a:t>Slide Title</a:t>
            </a:r>
          </a:p>
        </p:txBody>
      </p:sp>
      <p:sp>
        <p:nvSpPr>
          <p:cNvPr id="5" name="Text Placeholder 4"/>
          <p:cNvSpPr>
            <a:spLocks noGrp="1"/>
          </p:cNvSpPr>
          <p:nvPr>
            <p:ph type="body" sz="quarter" idx="11" hasCustomPrompt="1"/>
          </p:nvPr>
        </p:nvSpPr>
        <p:spPr>
          <a:xfrm>
            <a:off x="674176" y="2111223"/>
            <a:ext cx="3248025" cy="42703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Roboto"/>
              </a:defRPr>
            </a:lvl1pPr>
          </a:lstStyle>
          <a:p>
            <a:pPr lvl="0"/>
            <a:r>
              <a:rPr lang="en-GB" dirty="0">
                <a:latin typeface="Roboto"/>
              </a:rPr>
              <a:t>Body Text</a:t>
            </a:r>
            <a:endParaRPr lang="en-GB" dirty="0"/>
          </a:p>
        </p:txBody>
      </p:sp>
    </p:spTree>
    <p:extLst>
      <p:ext uri="{BB962C8B-B14F-4D97-AF65-F5344CB8AC3E}">
        <p14:creationId xmlns:p14="http://schemas.microsoft.com/office/powerpoint/2010/main" val="3094748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8F-BE48-3243-A4D5-748A9751E9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9471BC-5F27-C347-A625-036AA9189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5A7A2F0-3605-9340-836F-E3BE2BD9D83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3C69840-0D2A-7E46-A473-69DEB285A8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8A4ABB-1A3E-6D4C-A46E-F2FF12D86EB8}"/>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120465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1C69-992F-104E-9733-6CAA4919B2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56157D-6213-0745-BEBB-D0382BAC7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2B21DA-EDAB-2B41-A115-5040293CC6E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2448F04-9B2D-C947-A488-D2C82D4D5E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299270-FFB4-2649-B1DE-1890199946EC}"/>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422067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D246-031C-9646-88AE-DE98EB7148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CAE6A6-444C-7E4D-9AAE-EFC613C0E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E066AE-4123-3947-9246-0649B17B5E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3CE7C8-8C51-EC4C-BFE5-929586BAE8F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015F5DB-65DE-404B-9D54-B00F2720E4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D851AF-BE40-DC45-B35D-2D28C50DE254}"/>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121645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483-64BC-C34A-811A-7E1E9E3BD57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BBF240-35B7-9F4C-B515-7191DFCF7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40040C-0275-1B49-A714-97473712F9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73295C5-904A-E54F-81C3-48F9A7D21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0AB49-9E29-FA49-95C8-EBD661E96D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3C3E67-7E66-8B46-BACD-3B8D6239C30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FC249A0-3A9A-DA49-8734-F9C9A008997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AC43DD4-9C07-4D41-9DCD-C4963D7B4A0B}"/>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372883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45B1-AC72-D543-AC8F-34D8FBE705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9DDAAE-30C5-AA4A-B6CE-0466474AB70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7DC2D8C-C56B-1747-B1AB-BB834D0A2E5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F1B3AB-E32B-9446-A64F-AB30DD62B6A1}"/>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274099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DB101-50D8-1F4F-84F6-745ECE4B342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D5DBC07-6267-DE48-9047-8E43F0A6DCF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5992F6-E08F-884D-A365-8A9E20A72F23}"/>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9736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D054-551E-A44E-B13C-B94F1C1AEA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45A92BF-1432-4D44-A45B-B1021859B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38B73D3-C6C4-BA43-83A3-1F205E5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090C1F-ACF8-8C41-B947-6209042B3FF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E0740E2-6655-EF4C-941F-DEFA3C8192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6A7EC5-9F0B-2B4E-8CB1-CBA3A44333F6}"/>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31347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55D-8DCD-FA40-BC5A-D3482A1723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396FA6C-33DB-2543-BB42-1AD5B620B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CCAF119-5617-964F-A2A1-AC2079908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1DCEAA-7BDA-DE4C-BD4F-EE5681B6427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47EC9E4-8A84-E143-89EA-C2CFF6607A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0BB41F-EBF2-384D-99C4-2AF238C1CFD7}"/>
              </a:ext>
            </a:extLst>
          </p:cNvPr>
          <p:cNvSpPr>
            <a:spLocks noGrp="1"/>
          </p:cNvSpPr>
          <p:nvPr>
            <p:ph type="sldNum" sz="quarter" idx="12"/>
          </p:nvPr>
        </p:nvSpPr>
        <p:spPr/>
        <p:txBody>
          <a:bodyPr/>
          <a:lstStyle/>
          <a:p>
            <a:fld id="{BD91FD10-07D8-3642-8532-7D718468E07C}" type="slidenum">
              <a:rPr lang="en-US" smtClean="0"/>
              <a:t>‹#›</a:t>
            </a:fld>
            <a:endParaRPr lang="en-US" dirty="0"/>
          </a:p>
        </p:txBody>
      </p:sp>
    </p:spTree>
    <p:extLst>
      <p:ext uri="{BB962C8B-B14F-4D97-AF65-F5344CB8AC3E}">
        <p14:creationId xmlns:p14="http://schemas.microsoft.com/office/powerpoint/2010/main" val="404137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70C64-C5DE-734C-9612-D55F557DB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B1ADD8-96BD-8042-817B-57C202B6A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9293E4-2700-A34D-B98F-B4EDF2BAC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7F8E4D2B-A331-6643-AD7D-E0AB25E59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0E1AB61-5CD2-A243-ADC7-D051CBF5D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1FD10-07D8-3642-8532-7D718468E07C}" type="slidenum">
              <a:rPr lang="en-US" smtClean="0"/>
              <a:t>‹#›</a:t>
            </a:fld>
            <a:endParaRPr lang="en-US" dirty="0"/>
          </a:p>
        </p:txBody>
      </p:sp>
    </p:spTree>
    <p:extLst>
      <p:ext uri="{BB962C8B-B14F-4D97-AF65-F5344CB8AC3E}">
        <p14:creationId xmlns:p14="http://schemas.microsoft.com/office/powerpoint/2010/main" val="324363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70C64-C5DE-734C-9612-D55F557DB14C}"/>
              </a:ext>
            </a:extLst>
          </p:cNvPr>
          <p:cNvSpPr>
            <a:spLocks noGrp="1"/>
          </p:cNvSpPr>
          <p:nvPr>
            <p:ph type="title"/>
          </p:nvPr>
        </p:nvSpPr>
        <p:spPr>
          <a:xfrm>
            <a:off x="838200" y="748145"/>
            <a:ext cx="10515600" cy="94254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7B1ADD8-96BD-8042-817B-57C202B6A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69293E4-2700-A34D-B98F-B4EDF2BAC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6-Apr-21</a:t>
            </a:r>
            <a:endParaRPr lang="en-US" dirty="0"/>
          </a:p>
        </p:txBody>
      </p:sp>
      <p:sp>
        <p:nvSpPr>
          <p:cNvPr id="5" name="Footer Placeholder 4">
            <a:extLst>
              <a:ext uri="{FF2B5EF4-FFF2-40B4-BE49-F238E27FC236}">
                <a16:creationId xmlns:a16="http://schemas.microsoft.com/office/drawing/2014/main" id="{7F8E4D2B-A331-6643-AD7D-E0AB25E59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0E1AB61-5CD2-A243-ADC7-D051CBF5D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1FD10-07D8-3642-8532-7D718468E07C}" type="slidenum">
              <a:rPr lang="en-US" smtClean="0"/>
              <a:t>‹#›</a:t>
            </a:fld>
            <a:endParaRPr lang="en-US" dirty="0"/>
          </a:p>
        </p:txBody>
      </p:sp>
    </p:spTree>
    <p:extLst>
      <p:ext uri="{BB962C8B-B14F-4D97-AF65-F5344CB8AC3E}">
        <p14:creationId xmlns:p14="http://schemas.microsoft.com/office/powerpoint/2010/main" val="41206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sldNum="0" hdr="0" ftr="0" dt="0"/>
  <p:txStyles>
    <p:title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FD10-07D8-3642-8532-7D718468E07C}" type="slidenum">
              <a:rPr lang="en-US" smtClean="0">
                <a:solidFill>
                  <a:schemeClr val="tx1"/>
                </a:solidFill>
              </a:rPr>
              <a:t>1</a:t>
            </a:fld>
            <a:endParaRPr lang="en-US" dirty="0">
              <a:solidFill>
                <a:schemeClr val="tx1"/>
              </a:solidFill>
            </a:endParaRPr>
          </a:p>
        </p:txBody>
      </p:sp>
      <p:pic>
        <p:nvPicPr>
          <p:cNvPr id="8" name="Picture 7" descr="alt=&quot;&quot;"/>
          <p:cNvPicPr>
            <a:picLocks noChangeAspect="1"/>
          </p:cNvPicPr>
          <p:nvPr/>
        </p:nvPicPr>
        <p:blipFill rotWithShape="1">
          <a:blip r:embed="rId3">
            <a:extLst>
              <a:ext uri="{28A0092B-C50C-407E-A947-70E740481C1C}">
                <a14:useLocalDpi xmlns:a14="http://schemas.microsoft.com/office/drawing/2010/main" val="0"/>
              </a:ext>
            </a:extLst>
          </a:blip>
          <a:srcRect l="45897" t="34359"/>
          <a:stretch/>
        </p:blipFill>
        <p:spPr>
          <a:xfrm>
            <a:off x="6197256" y="1409700"/>
            <a:ext cx="5983836" cy="5445512"/>
          </a:xfrm>
          <a:prstGeom prst="rect">
            <a:avLst/>
          </a:prstGeom>
        </p:spPr>
      </p:pic>
      <p:sp>
        <p:nvSpPr>
          <p:cNvPr id="9" name="Rounded Rectangle 8">
            <a:extLst>
              <a:ext uri="{C183D7F6-B498-43B3-948B-1728B52AA6E4}">
                <adec:decorative xmlns:adec="http://schemas.microsoft.com/office/drawing/2017/decorative" val="1"/>
              </a:ext>
            </a:extLst>
          </p:cNvPr>
          <p:cNvSpPr/>
          <p:nvPr/>
        </p:nvSpPr>
        <p:spPr>
          <a:xfrm>
            <a:off x="0" y="2064324"/>
            <a:ext cx="6910939" cy="255580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0">
            <a:extLst>
              <a:ext uri="{FF2B5EF4-FFF2-40B4-BE49-F238E27FC236}">
                <a16:creationId xmlns:a16="http://schemas.microsoft.com/office/drawing/2014/main" id="{56BFFB6C-92B3-9F47-A45C-19BB382CBB70}"/>
              </a:ext>
            </a:extLst>
          </p:cNvPr>
          <p:cNvSpPr txBox="1">
            <a:spLocks noGrp="1"/>
          </p:cNvSpPr>
          <p:nvPr>
            <p:ph type="title" idx="4294967295"/>
          </p:nvPr>
        </p:nvSpPr>
        <p:spPr>
          <a:xfrm>
            <a:off x="470218" y="2245301"/>
            <a:ext cx="6832282" cy="12516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endParaRPr lang="en-GB" sz="3600" b="1" i="0" u="none" strike="noStrike" kern="1200" cap="none" spc="0" normalizeH="0" baseline="0" noProof="0" dirty="0">
              <a:ln>
                <a:noFill/>
              </a:ln>
              <a:solidFill>
                <a:schemeClr val="bg1"/>
              </a:solidFill>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56BFFB6C-92B3-9F47-A45C-19BB382CBB70}"/>
              </a:ext>
            </a:extLst>
          </p:cNvPr>
          <p:cNvSpPr txBox="1"/>
          <p:nvPr/>
        </p:nvSpPr>
        <p:spPr>
          <a:xfrm>
            <a:off x="571473" y="2437518"/>
            <a:ext cx="5524527" cy="1969770"/>
          </a:xfrm>
          <a:prstGeom prst="rect">
            <a:avLst/>
          </a:prstGeom>
          <a:noFill/>
        </p:spPr>
        <p:txBody>
          <a:bodyPr wrap="square" rtlCol="0">
            <a:spAutoFit/>
          </a:bodyPr>
          <a:lstStyle/>
          <a:p>
            <a:pPr>
              <a:spcAft>
                <a:spcPts val="1200"/>
              </a:spcAft>
            </a:pPr>
            <a:r>
              <a:rPr lang="en-GB" sz="3200" b="1" dirty="0"/>
              <a:t>Bus Shelter Maintenance and Advertising</a:t>
            </a:r>
          </a:p>
          <a:p>
            <a:pPr>
              <a:spcAft>
                <a:spcPts val="1200"/>
              </a:spcAft>
            </a:pPr>
            <a:r>
              <a:rPr lang="en-GB" sz="2400" b="1" dirty="0"/>
              <a:t>Soft Market Testing of </a:t>
            </a:r>
            <a:br>
              <a:rPr lang="en-GB" sz="2400" b="1" dirty="0"/>
            </a:br>
            <a:r>
              <a:rPr lang="en-GB" sz="2400" b="1" dirty="0"/>
              <a:t>Proposed Approach</a:t>
            </a:r>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4"/>
          <a:srcRect l="3920" t="4701" r="78165" b="86708"/>
          <a:stretch/>
        </p:blipFill>
        <p:spPr>
          <a:xfrm>
            <a:off x="372707" y="385726"/>
            <a:ext cx="5126571" cy="1383789"/>
          </a:xfrm>
          <a:prstGeom prst="rect">
            <a:avLst/>
          </a:prstGeom>
        </p:spPr>
      </p:pic>
    </p:spTree>
    <p:extLst>
      <p:ext uri="{BB962C8B-B14F-4D97-AF65-F5344CB8AC3E}">
        <p14:creationId xmlns:p14="http://schemas.microsoft.com/office/powerpoint/2010/main" val="330749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C183D7F6-B498-43B3-948B-1728B52AA6E4}">
                <adec:decorative xmlns:adec="http://schemas.microsoft.com/office/drawing/2017/decorative" val="1"/>
              </a:ext>
            </a:extLst>
          </p:cNvPr>
          <p:cNvSpPr/>
          <p:nvPr/>
        </p:nvSpPr>
        <p:spPr>
          <a:xfrm>
            <a:off x="2809702" y="-21896"/>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299200"/>
            <a:ext cx="4023360" cy="558800"/>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035301" y="162907"/>
            <a:ext cx="915669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Procurement Questions for Potential Operators</a:t>
            </a:r>
          </a:p>
        </p:txBody>
      </p:sp>
      <p:sp>
        <p:nvSpPr>
          <p:cNvPr id="3" name="TextBox 2">
            <a:extLst>
              <a:ext uri="{FF2B5EF4-FFF2-40B4-BE49-F238E27FC236}">
                <a16:creationId xmlns:a16="http://schemas.microsoft.com/office/drawing/2014/main" id="{7750E86D-B39E-6B73-C65D-1D276E9B1D7D}"/>
              </a:ext>
            </a:extLst>
          </p:cNvPr>
          <p:cNvSpPr txBox="1"/>
          <p:nvPr/>
        </p:nvSpPr>
        <p:spPr>
          <a:xfrm>
            <a:off x="914400" y="1838632"/>
            <a:ext cx="10432026" cy="2585323"/>
          </a:xfrm>
          <a:prstGeom prst="rect">
            <a:avLst/>
          </a:prstGeom>
          <a:noFill/>
        </p:spPr>
        <p:txBody>
          <a:bodyPr wrap="square">
            <a:spAutoFit/>
          </a:bodyPr>
          <a:lstStyle/>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What would be the preferred length of mobilisation before the contract start date?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What would be the preferred length on contract?</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In order to advertise this tender we must input a contract value, would you be able to ‘advise’ on the average cost of maintaining an average bus shelter?</a:t>
            </a:r>
          </a:p>
        </p:txBody>
      </p:sp>
    </p:spTree>
    <p:extLst>
      <p:ext uri="{BB962C8B-B14F-4D97-AF65-F5344CB8AC3E}">
        <p14:creationId xmlns:p14="http://schemas.microsoft.com/office/powerpoint/2010/main" val="546613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lt=&quot;&quot;"/>
          <p:cNvSpPr>
            <a:spLocks noGrp="1"/>
          </p:cNvSpPr>
          <p:nvPr>
            <p:ph type="body" sz="quarter" idx="10"/>
          </p:nvPr>
        </p:nvSpPr>
        <p:spPr>
          <a:xfrm>
            <a:off x="1449357" y="164248"/>
            <a:ext cx="6896100" cy="658812"/>
          </a:xfrm>
        </p:spPr>
        <p:txBody>
          <a:bodyPr>
            <a:normAutofit/>
          </a:bodyPr>
          <a:lstStyle/>
          <a:p>
            <a:r>
              <a:rPr lang="en-GB" dirty="0">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729632" y="-26391"/>
            <a:ext cx="9509760" cy="1042051"/>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035300" y="70338"/>
            <a:ext cx="915669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Advertising Content</a:t>
            </a:r>
          </a:p>
        </p:txBody>
      </p:sp>
      <p:sp>
        <p:nvSpPr>
          <p:cNvPr id="7" name="TextBox 6">
            <a:extLst>
              <a:ext uri="{FF2B5EF4-FFF2-40B4-BE49-F238E27FC236}">
                <a16:creationId xmlns:a16="http://schemas.microsoft.com/office/drawing/2014/main" id="{8220BB8D-14AF-D0A0-D875-AA9D2EE60C1A}"/>
              </a:ext>
            </a:extLst>
          </p:cNvPr>
          <p:cNvSpPr txBox="1"/>
          <p:nvPr/>
        </p:nvSpPr>
        <p:spPr>
          <a:xfrm>
            <a:off x="884903" y="1632156"/>
            <a:ext cx="10137058" cy="2862322"/>
          </a:xfrm>
          <a:prstGeom prst="rect">
            <a:avLst/>
          </a:prstGeom>
          <a:noFill/>
        </p:spPr>
        <p:txBody>
          <a:bodyPr wrap="square">
            <a:spAutoFit/>
          </a:bodyPr>
          <a:lstStyle/>
          <a:p>
            <a:pPr marL="342900" indent="-34290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rPr>
              <a:t>The Council’s approach to the content of advertising is set out in the draft Specification, with the aim of making it as clear as possible what will be, and will not be allowed. </a:t>
            </a:r>
          </a:p>
          <a:p>
            <a:pPr marL="342900" indent="-34290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rPr>
              <a:t>The Council does not wish to become involved in decisions about the merits of particular advertisements. The intention is that its only involvement would be to judge if an advertisement infringed the policy.</a:t>
            </a:r>
          </a:p>
          <a:p>
            <a:endParaRPr lang="en-GB" sz="2000" dirty="0">
              <a:latin typeface="Calibri" panose="020F0502020204030204" pitchFamily="34" charset="0"/>
              <a:ea typeface="Calibri" panose="020F0502020204030204" pitchFamily="34" charset="0"/>
            </a:endParaRPr>
          </a:p>
          <a:p>
            <a:pPr marL="800100" lvl="1" indent="-342900">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Does the proposed policy give sufficient clarity for your purposes?</a:t>
            </a:r>
          </a:p>
          <a:p>
            <a:pPr marL="800100" lvl="1" indent="-342900">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endParaRPr>
          </a:p>
          <a:p>
            <a:pPr marL="800100" lvl="1" indent="-342900">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Does the proposed appeal mechanism work for you?</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4464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746367" y="-13036"/>
            <a:ext cx="9445632"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159164"/>
            <a:ext cx="4181300" cy="69883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And Finally…</a:t>
            </a:r>
            <a:endParaRPr kumimoji="0" lang="en-GB" sz="36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C31389D7-D793-D2C6-5C02-3B9AB18A7260}"/>
              </a:ext>
            </a:extLst>
          </p:cNvPr>
          <p:cNvSpPr txBox="1"/>
          <p:nvPr/>
        </p:nvSpPr>
        <p:spPr>
          <a:xfrm>
            <a:off x="1936955" y="1474840"/>
            <a:ext cx="7189838" cy="3170099"/>
          </a:xfrm>
          <a:prstGeom prst="rect">
            <a:avLst/>
          </a:prstGeom>
          <a:noFill/>
        </p:spPr>
        <p:txBody>
          <a:bodyPr wrap="square">
            <a:spAutoFit/>
          </a:bodyPr>
          <a:lstStyle/>
          <a:p>
            <a:pPr marL="0" indent="0" algn="ctr">
              <a:buNone/>
            </a:pPr>
            <a:endParaRPr lang="en-GB" sz="4000" b="1" dirty="0">
              <a:effectLst/>
              <a:latin typeface="Calibri" panose="020F0502020204030204" pitchFamily="34" charset="0"/>
              <a:ea typeface="Times New Roman" panose="02020603050405020304" pitchFamily="18" charset="0"/>
            </a:endParaRPr>
          </a:p>
          <a:p>
            <a:pPr marL="0" indent="0" algn="ctr">
              <a:buNone/>
            </a:pPr>
            <a:r>
              <a:rPr lang="en-GB" sz="4000" b="1" dirty="0">
                <a:effectLst/>
                <a:latin typeface="Calibri" panose="020F0502020204030204" pitchFamily="34" charset="0"/>
                <a:ea typeface="Times New Roman" panose="02020603050405020304" pitchFamily="18" charset="0"/>
              </a:rPr>
              <a:t>The Council would welcome any comments or questions you may have on the proposed arrangements</a:t>
            </a:r>
            <a:endParaRPr lang="en-GB" sz="4000" b="1" dirty="0"/>
          </a:p>
        </p:txBody>
      </p:sp>
    </p:spTree>
    <p:extLst>
      <p:ext uri="{BB962C8B-B14F-4D97-AF65-F5344CB8AC3E}">
        <p14:creationId xmlns:p14="http://schemas.microsoft.com/office/powerpoint/2010/main" val="357364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lt=&quot;&quot;"/>
          <p:cNvSpPr>
            <a:spLocks noGrp="1"/>
          </p:cNvSpPr>
          <p:nvPr>
            <p:ph type="body" sz="quarter" idx="10"/>
          </p:nvPr>
        </p:nvSpPr>
        <p:spPr>
          <a:xfrm>
            <a:off x="1449357" y="164248"/>
            <a:ext cx="6896100" cy="658812"/>
          </a:xfrm>
        </p:spPr>
        <p:txBody>
          <a:bodyPr>
            <a:normAutofit/>
          </a:bodyPr>
          <a:lstStyle/>
          <a:p>
            <a:r>
              <a:rPr lang="en-GB" dirty="0">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729632" y="-26391"/>
            <a:ext cx="9509760" cy="1042051"/>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House Keeping</a:t>
            </a:r>
          </a:p>
        </p:txBody>
      </p:sp>
      <p:sp>
        <p:nvSpPr>
          <p:cNvPr id="3" name="TextBox 2">
            <a:extLst>
              <a:ext uri="{FF2B5EF4-FFF2-40B4-BE49-F238E27FC236}">
                <a16:creationId xmlns:a16="http://schemas.microsoft.com/office/drawing/2014/main" id="{485E4EF7-86C8-F8F2-9CA7-A708ADDB7293}"/>
              </a:ext>
            </a:extLst>
          </p:cNvPr>
          <p:cNvSpPr txBox="1"/>
          <p:nvPr/>
        </p:nvSpPr>
        <p:spPr>
          <a:xfrm>
            <a:off x="963561" y="2595767"/>
            <a:ext cx="7836310"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t>We will be recording this session.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Please keep on mute unless speaking to avoid any feedback on Teams.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We will circulate the slide deck.</a:t>
            </a:r>
          </a:p>
        </p:txBody>
      </p:sp>
    </p:spTree>
    <p:extLst>
      <p:ext uri="{BB962C8B-B14F-4D97-AF65-F5344CB8AC3E}">
        <p14:creationId xmlns:p14="http://schemas.microsoft.com/office/powerpoint/2010/main" val="426351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450676"/>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Introduction</a:t>
            </a:r>
          </a:p>
        </p:txBody>
      </p:sp>
      <p:sp>
        <p:nvSpPr>
          <p:cNvPr id="2" name="TextBox 1">
            <a:extLst>
              <a:ext uri="{FF2B5EF4-FFF2-40B4-BE49-F238E27FC236}">
                <a16:creationId xmlns:a16="http://schemas.microsoft.com/office/drawing/2014/main" id="{57263AB6-51E3-73D8-0BD8-03FE89DA4C9F}"/>
              </a:ext>
            </a:extLst>
          </p:cNvPr>
          <p:cNvSpPr txBox="1"/>
          <p:nvPr/>
        </p:nvSpPr>
        <p:spPr>
          <a:xfrm>
            <a:off x="845574" y="1632155"/>
            <a:ext cx="9271820"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West Northamptonshire Unitary Council was formed in 2021 combining Northamptonshire County Council, Northampton Borough Council, South Northants Council and Daventry District Council</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current maintenance and advertising contract was created 25 years ago by the Borough Council and covered most shelters located within Northampton Town</a:t>
            </a:r>
          </a:p>
          <a:p>
            <a:endParaRPr lang="en-GB" sz="2400" dirty="0"/>
          </a:p>
          <a:p>
            <a:pPr marL="285750" indent="-285750">
              <a:buFont typeface="Arial" panose="020B0604020202020204" pitchFamily="34" charset="0"/>
              <a:buChar char="•"/>
            </a:pPr>
            <a:r>
              <a:rPr lang="en-GB" sz="2400" dirty="0"/>
              <a:t>The new contract will include all former NCC Highways shelters, all shelters covered by the current contract as well as a small number of “other” shelters</a:t>
            </a:r>
          </a:p>
        </p:txBody>
      </p:sp>
    </p:spTree>
    <p:extLst>
      <p:ext uri="{BB962C8B-B14F-4D97-AF65-F5344CB8AC3E}">
        <p14:creationId xmlns:p14="http://schemas.microsoft.com/office/powerpoint/2010/main" val="356819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C183D7F6-B498-43B3-948B-1728B52AA6E4}">
                <adec:decorative xmlns:adec="http://schemas.microsoft.com/office/drawing/2017/decorative" val="1"/>
              </a:ext>
            </a:extLst>
          </p:cNvPr>
          <p:cNvSpPr/>
          <p:nvPr/>
        </p:nvSpPr>
        <p:spPr>
          <a:xfrm>
            <a:off x="2809702" y="-21896"/>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4384" y="6450676"/>
            <a:ext cx="4023360" cy="40732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Soft Market Test</a:t>
            </a:r>
          </a:p>
        </p:txBody>
      </p:sp>
      <p:sp>
        <p:nvSpPr>
          <p:cNvPr id="2" name="TextBox 1">
            <a:extLst>
              <a:ext uri="{FF2B5EF4-FFF2-40B4-BE49-F238E27FC236}">
                <a16:creationId xmlns:a16="http://schemas.microsoft.com/office/drawing/2014/main" id="{A89C6D05-C873-E284-19BB-713E41754F58}"/>
              </a:ext>
            </a:extLst>
          </p:cNvPr>
          <p:cNvSpPr txBox="1"/>
          <p:nvPr/>
        </p:nvSpPr>
        <p:spPr>
          <a:xfrm>
            <a:off x="875071" y="1691148"/>
            <a:ext cx="9674942" cy="3046988"/>
          </a:xfrm>
          <a:prstGeom prst="rect">
            <a:avLst/>
          </a:prstGeom>
          <a:noFill/>
        </p:spPr>
        <p:txBody>
          <a:bodyPr wrap="square" rtlCol="0">
            <a:spAutoFit/>
          </a:bodyPr>
          <a:lstStyle/>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purpose of todays session is to present our proposed new approach to the contract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To seek feedback from potential operators on the new approach</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Use the feedback to inform our specification prior to publishing the tender.</a:t>
            </a:r>
          </a:p>
        </p:txBody>
      </p:sp>
    </p:spTree>
    <p:extLst>
      <p:ext uri="{BB962C8B-B14F-4D97-AF65-F5344CB8AC3E}">
        <p14:creationId xmlns:p14="http://schemas.microsoft.com/office/powerpoint/2010/main" val="359704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49357" y="164248"/>
            <a:ext cx="6896100" cy="658812"/>
          </a:xfrm>
        </p:spPr>
        <p:txBody>
          <a:bodyPr>
            <a:normAutofit/>
          </a:bodyPr>
          <a:lstStyle/>
          <a:p>
            <a:r>
              <a:rPr lang="en-GB" dirty="0">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720340" y="-12433"/>
            <a:ext cx="9509760" cy="946772"/>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Proposed Contract Requirements</a:t>
            </a:r>
          </a:p>
        </p:txBody>
      </p:sp>
      <p:sp>
        <p:nvSpPr>
          <p:cNvPr id="3" name="TextBox 2">
            <a:extLst>
              <a:ext uri="{FF2B5EF4-FFF2-40B4-BE49-F238E27FC236}">
                <a16:creationId xmlns:a16="http://schemas.microsoft.com/office/drawing/2014/main" id="{A64C7005-EA6C-7F17-7738-A43A7950A0CE}"/>
              </a:ext>
            </a:extLst>
          </p:cNvPr>
          <p:cNvSpPr txBox="1"/>
          <p:nvPr/>
        </p:nvSpPr>
        <p:spPr>
          <a:xfrm>
            <a:off x="914400" y="1740310"/>
            <a:ext cx="9370142" cy="4161909"/>
          </a:xfrm>
          <a:prstGeom prst="rect">
            <a:avLst/>
          </a:prstGeom>
          <a:noFill/>
        </p:spPr>
        <p:txBody>
          <a:bodyPr wrap="square" rtlCol="0">
            <a:spAutoFit/>
          </a:bodyPr>
          <a:lstStyle/>
          <a:p>
            <a:pPr lvl="1">
              <a:lnSpc>
                <a:spcPct val="107000"/>
              </a:lnSpc>
              <a:spcAft>
                <a:spcPts val="600"/>
              </a:spcAft>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 Provide good quality bus shelters in the locations where they are most needed</a:t>
            </a:r>
          </a:p>
          <a:p>
            <a:pPr lvl="1">
              <a:lnSpc>
                <a:spcPct val="107000"/>
              </a:lnSpc>
              <a:spcAft>
                <a:spcPts val="600"/>
              </a:spcAft>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 Optimise income from advertising opportunities</a:t>
            </a:r>
          </a:p>
          <a:p>
            <a:pPr lvl="1">
              <a:lnSpc>
                <a:spcPct val="107000"/>
              </a:lnSpc>
              <a:spcAft>
                <a:spcPts val="600"/>
              </a:spcAft>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 Support design quality in the urban environment, including preserving and restoring any existing shelters (such as former tram shelters) of quality or local importance</a:t>
            </a:r>
          </a:p>
          <a:p>
            <a:pPr lvl="1">
              <a:lnSpc>
                <a:spcPct val="107000"/>
              </a:lnSpc>
              <a:spcAft>
                <a:spcPts val="600"/>
              </a:spcAft>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 Incorporate design approaches which support the character and distinctiveness of West Northamptonshire</a:t>
            </a:r>
          </a:p>
          <a:p>
            <a:pPr lvl="1">
              <a:lnSpc>
                <a:spcPct val="107000"/>
              </a:lnSpc>
              <a:spcAft>
                <a:spcPts val="600"/>
              </a:spcAft>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 Support biodiversity, including the provision of ‘buzz stop’ green roofs</a:t>
            </a:r>
          </a:p>
          <a:p>
            <a:pPr lvl="1">
              <a:lnSpc>
                <a:spcPct val="107000"/>
              </a:lnSpc>
              <a:spcAft>
                <a:spcPts val="600"/>
              </a:spcAft>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 Support net zero carbon in manufacture, construction, installation, maintenance, use, and removal/repurposing of structures</a:t>
            </a:r>
          </a:p>
          <a:p>
            <a:pPr lvl="1">
              <a:lnSpc>
                <a:spcPct val="107000"/>
              </a:lnSpc>
              <a:spcAft>
                <a:spcPts val="600"/>
              </a:spcAft>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 Receive a cash income</a:t>
            </a:r>
          </a:p>
        </p:txBody>
      </p:sp>
    </p:spTree>
    <p:extLst>
      <p:ext uri="{BB962C8B-B14F-4D97-AF65-F5344CB8AC3E}">
        <p14:creationId xmlns:p14="http://schemas.microsoft.com/office/powerpoint/2010/main" val="88022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873830" y="-21896"/>
            <a:ext cx="9445632"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159164"/>
            <a:ext cx="4181300" cy="69883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Proposed Contract Requirements</a:t>
            </a:r>
            <a:endParaRPr kumimoji="0" lang="en-GB" sz="36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5F110D4-927F-EBEC-1ABB-A38CA3F84BBD}"/>
              </a:ext>
            </a:extLst>
          </p:cNvPr>
          <p:cNvSpPr txBox="1"/>
          <p:nvPr/>
        </p:nvSpPr>
        <p:spPr>
          <a:xfrm>
            <a:off x="855406" y="1573160"/>
            <a:ext cx="9979742" cy="3785652"/>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Council recognises the special skill set operators have developed in providing and maintaining shelters and generating income from advertising. The Council wants to create a specification that takes best advantage of those skills, </a:t>
            </a:r>
            <a:r>
              <a:rPr lang="en-GB" sz="2000" dirty="0">
                <a:effectLst/>
                <a:latin typeface="Calibri" panose="020F0502020204030204" pitchFamily="34" charset="0"/>
                <a:ea typeface="Times New Roman" panose="02020603050405020304" pitchFamily="18" charset="0"/>
              </a:rPr>
              <a:t>by being clear about its requirements, minimising unnecessary risks, and providing sufficient information so operators can make well-informed bids.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contract should allow the Council to Install new shelters, change existing shelters or remove shelters in support of plans to improve bus services or in support of urban renewal activities.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Council recognises that it cannot expect operators to take risks on things it decides to do.</a:t>
            </a:r>
          </a:p>
        </p:txBody>
      </p:sp>
    </p:spTree>
    <p:extLst>
      <p:ext uri="{BB962C8B-B14F-4D97-AF65-F5344CB8AC3E}">
        <p14:creationId xmlns:p14="http://schemas.microsoft.com/office/powerpoint/2010/main" val="163250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C183D7F6-B498-43B3-948B-1728B52AA6E4}">
                <adec:decorative xmlns:adec="http://schemas.microsoft.com/office/drawing/2017/decorative" val="1"/>
              </a:ext>
            </a:extLst>
          </p:cNvPr>
          <p:cNvSpPr/>
          <p:nvPr/>
        </p:nvSpPr>
        <p:spPr>
          <a:xfrm>
            <a:off x="2809702" y="-21896"/>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299200"/>
            <a:ext cx="4023360" cy="558800"/>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035300" y="70338"/>
            <a:ext cx="915669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What Is The Council Looking For In The New Tender?</a:t>
            </a:r>
          </a:p>
        </p:txBody>
      </p:sp>
      <p:sp>
        <p:nvSpPr>
          <p:cNvPr id="8" name="TextBox 7">
            <a:extLst>
              <a:ext uri="{FF2B5EF4-FFF2-40B4-BE49-F238E27FC236}">
                <a16:creationId xmlns:a16="http://schemas.microsoft.com/office/drawing/2014/main" id="{665A4514-0EA1-81DF-3B4B-4859E384F6D6}"/>
              </a:ext>
            </a:extLst>
          </p:cNvPr>
          <p:cNvSpPr txBox="1"/>
          <p:nvPr/>
        </p:nvSpPr>
        <p:spPr>
          <a:xfrm>
            <a:off x="865239" y="1366684"/>
            <a:ext cx="10205883" cy="4513006"/>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Council is looking for a mechanism that transparently allows for the financial effects of such changes, so that proposed tenders would include:</a:t>
            </a:r>
          </a:p>
          <a:p>
            <a:pPr marL="342900" indent="-342900">
              <a:buFont typeface="Arial" panose="020B0604020202020204" pitchFamily="34" charset="0"/>
              <a:buChar char="•"/>
            </a:pPr>
            <a:endParaRPr lang="en-GB" sz="2000" dirty="0"/>
          </a:p>
          <a:p>
            <a:pPr lvl="1">
              <a:buFont typeface="Courier New" panose="02070309020205020404" pitchFamily="49" charset="0"/>
              <a:buChar char="o"/>
            </a:pPr>
            <a:r>
              <a:rPr lang="en-GB" sz="2000" dirty="0"/>
              <a:t>Capital price schedule to provide and install each type of shelter.</a:t>
            </a:r>
          </a:p>
          <a:p>
            <a:pPr lvl="1">
              <a:buFont typeface="Courier New" panose="02070309020205020404" pitchFamily="49" charset="0"/>
              <a:buChar char="o"/>
            </a:pPr>
            <a:r>
              <a:rPr lang="en-GB" sz="2000" dirty="0"/>
              <a:t>Annual costs in maintaining each type of shelter.</a:t>
            </a:r>
          </a:p>
          <a:p>
            <a:pPr lvl="1">
              <a:buFont typeface="Courier New" panose="02070309020205020404" pitchFamily="49" charset="0"/>
              <a:buChar char="o"/>
            </a:pPr>
            <a:r>
              <a:rPr lang="en-GB" sz="2000" dirty="0"/>
              <a:t>Advertising income operators would attribute to each shelter including any variation in that income based on shelter location.</a:t>
            </a:r>
          </a:p>
          <a:p>
            <a:pPr marL="342900" indent="-342900">
              <a:buFont typeface="Arial" panose="020B0604020202020204" pitchFamily="34" charset="0"/>
              <a:buChar char="•"/>
            </a:pPr>
            <a:endParaRPr lang="en-GB" sz="2000" dirty="0">
              <a:effectLst/>
              <a:ea typeface="Times New Roman" panose="02020603050405020304" pitchFamily="18" charset="0"/>
            </a:endParaRPr>
          </a:p>
          <a:p>
            <a:pPr marL="342900" indent="-342900">
              <a:buFont typeface="Arial" panose="020B0604020202020204" pitchFamily="34" charset="0"/>
              <a:buChar char="•"/>
            </a:pPr>
            <a:r>
              <a:rPr lang="en-GB" sz="2000" dirty="0">
                <a:effectLst/>
                <a:ea typeface="Times New Roman" panose="02020603050405020304" pitchFamily="18" charset="0"/>
              </a:rPr>
              <a:t>To allow operators to specify advertising income levels, they will be allowed to divide up West Northamptonshire in any way which makes sense to them – for example by areas on a plan, or by road classification. This would form part of the tender proposals.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If such prices were provided, the Council could volunteer to pay the capital costs for all new shelters, and if it did, it would expect to see a better financial return offer as a result.</a:t>
            </a:r>
            <a:endParaRPr lang="en-GB" sz="2400" dirty="0"/>
          </a:p>
        </p:txBody>
      </p:sp>
    </p:spTree>
    <p:extLst>
      <p:ext uri="{BB962C8B-B14F-4D97-AF65-F5344CB8AC3E}">
        <p14:creationId xmlns:p14="http://schemas.microsoft.com/office/powerpoint/2010/main" val="218869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49357" y="164248"/>
            <a:ext cx="6896100" cy="658812"/>
          </a:xfrm>
        </p:spPr>
        <p:txBody>
          <a:bodyPr>
            <a:normAutofit/>
          </a:bodyPr>
          <a:lstStyle/>
          <a:p>
            <a:r>
              <a:rPr lang="en-GB" dirty="0">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547257" y="-19309"/>
            <a:ext cx="9682843" cy="95983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Key Questions for Potential Operators</a:t>
            </a:r>
          </a:p>
        </p:txBody>
      </p:sp>
      <p:sp>
        <p:nvSpPr>
          <p:cNvPr id="3" name="TextBox 2">
            <a:extLst>
              <a:ext uri="{FF2B5EF4-FFF2-40B4-BE49-F238E27FC236}">
                <a16:creationId xmlns:a16="http://schemas.microsoft.com/office/drawing/2014/main" id="{2D433661-915F-D27C-E91B-A1BC733A32B3}"/>
              </a:ext>
            </a:extLst>
          </p:cNvPr>
          <p:cNvSpPr txBox="1"/>
          <p:nvPr/>
        </p:nvSpPr>
        <p:spPr>
          <a:xfrm>
            <a:off x="816078" y="1415845"/>
            <a:ext cx="10766322" cy="3693319"/>
          </a:xfrm>
          <a:prstGeom prst="rect">
            <a:avLst/>
          </a:prstGeom>
          <a:noFill/>
        </p:spPr>
        <p:txBody>
          <a:bodyPr wrap="square" rtlCol="0">
            <a:spAutoFit/>
          </a:bodyPr>
          <a:lstStyle/>
          <a:p>
            <a:pPr marL="742950" lvl="1" indent="-285750">
              <a:buFont typeface="Arial" panose="020B0604020202020204" pitchFamily="34" charset="0"/>
              <a:buChar char="•"/>
            </a:pPr>
            <a:endParaRPr lang="en-GB" sz="1800" dirty="0">
              <a:effectLst/>
              <a:ea typeface="Times New Roman" panose="02020603050405020304" pitchFamily="18" charset="0"/>
            </a:endParaRPr>
          </a:p>
          <a:p>
            <a:pPr marL="742950" lvl="1" indent="-285750">
              <a:buFont typeface="Arial" panose="020B0604020202020204" pitchFamily="34" charset="0"/>
              <a:buChar char="•"/>
            </a:pPr>
            <a:r>
              <a:rPr lang="en-GB" sz="1800" dirty="0">
                <a:effectLst/>
                <a:ea typeface="Times New Roman" panose="02020603050405020304" pitchFamily="18" charset="0"/>
              </a:rPr>
              <a:t>Would it make commercial sense for you if the Council covered the capital costs of all new Shelters?</a:t>
            </a:r>
          </a:p>
          <a:p>
            <a:pPr marL="742950" lvl="1" indent="-285750">
              <a:buFont typeface="Arial" panose="020B0604020202020204" pitchFamily="34" charset="0"/>
              <a:buChar char="•"/>
            </a:pPr>
            <a:endParaRPr lang="en-GB" sz="1800" dirty="0">
              <a:effectLst/>
              <a:ea typeface="Calibri" panose="020F0502020204030204" pitchFamily="34" charset="0"/>
            </a:endParaRPr>
          </a:p>
          <a:p>
            <a:pPr marL="742950" lvl="1" indent="-285750">
              <a:buFont typeface="Arial" panose="020B0604020202020204" pitchFamily="34" charset="0"/>
              <a:buChar char="•"/>
            </a:pPr>
            <a:r>
              <a:rPr lang="en-GB" sz="1800" dirty="0">
                <a:effectLst/>
                <a:ea typeface="Times New Roman" panose="02020603050405020304" pitchFamily="18" charset="0"/>
              </a:rPr>
              <a:t>How easy would you find it to categorise parts of West Northamptonshire for different levels of advertising income? Or would you just class it all as one? (Or take the view that if the Council instructed new Shelters they are likely to be on busy roads, so you don’t need to worry about the risk of new shelters having low advertising value?)</a:t>
            </a:r>
          </a:p>
          <a:p>
            <a:pPr marL="742950" lvl="1" indent="-285750">
              <a:buFont typeface="Arial" panose="020B0604020202020204" pitchFamily="34" charset="0"/>
              <a:buChar char="•"/>
            </a:pPr>
            <a:endParaRPr lang="en-GB" sz="1800" dirty="0">
              <a:effectLst/>
              <a:ea typeface="Calibri" panose="020F0502020204030204" pitchFamily="34" charset="0"/>
            </a:endParaRPr>
          </a:p>
          <a:p>
            <a:pPr marL="742950" lvl="1" indent="-285750">
              <a:buFont typeface="Arial" panose="020B0604020202020204" pitchFamily="34" charset="0"/>
              <a:buChar char="•"/>
            </a:pPr>
            <a:r>
              <a:rPr lang="en-GB" sz="1800" dirty="0">
                <a:effectLst/>
                <a:ea typeface="Times New Roman" panose="02020603050405020304" pitchFamily="18" charset="0"/>
              </a:rPr>
              <a:t>How much effort would it be for you to provide the other financial information proposed to be included in tenders (capital and revenue costs for each type of shelters)?</a:t>
            </a:r>
          </a:p>
          <a:p>
            <a:pPr marL="742950" lvl="1" indent="-285750">
              <a:buFont typeface="Arial" panose="020B0604020202020204" pitchFamily="34" charset="0"/>
              <a:buChar char="•"/>
            </a:pPr>
            <a:endParaRPr lang="en-GB" sz="1800" dirty="0">
              <a:ea typeface="Times New Roman" panose="02020603050405020304" pitchFamily="18" charset="0"/>
            </a:endParaRPr>
          </a:p>
          <a:p>
            <a:pPr marL="742950" lvl="1" indent="-285750">
              <a:buFont typeface="Arial" panose="020B0604020202020204" pitchFamily="34" charset="0"/>
              <a:buChar char="•"/>
            </a:pPr>
            <a:r>
              <a:rPr lang="en-GB" sz="1800" dirty="0">
                <a:effectLst/>
                <a:ea typeface="Times New Roman" panose="02020603050405020304" pitchFamily="18" charset="0"/>
              </a:rPr>
              <a:t>Overall, does the proposed solution make sense for you? Would you recommend any changes to maximise the value you can offer the Council – whilst reflecting the Council’s objectives?</a:t>
            </a:r>
          </a:p>
        </p:txBody>
      </p:sp>
    </p:spTree>
    <p:extLst>
      <p:ext uri="{BB962C8B-B14F-4D97-AF65-F5344CB8AC3E}">
        <p14:creationId xmlns:p14="http://schemas.microsoft.com/office/powerpoint/2010/main" val="207937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746367" y="-13036"/>
            <a:ext cx="9445632"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159164"/>
            <a:ext cx="4181300" cy="69883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Key Questions for Potential Operators</a:t>
            </a:r>
            <a:endParaRPr kumimoji="0" lang="en-GB" sz="36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D06F874A-BD7D-EB99-854F-FECCB8311EA7}"/>
              </a:ext>
            </a:extLst>
          </p:cNvPr>
          <p:cNvSpPr txBox="1"/>
          <p:nvPr/>
        </p:nvSpPr>
        <p:spPr>
          <a:xfrm>
            <a:off x="835742" y="1406013"/>
            <a:ext cx="10579509" cy="4093428"/>
          </a:xfrm>
          <a:prstGeom prst="rect">
            <a:avLst/>
          </a:prstGeom>
          <a:noFill/>
        </p:spPr>
        <p:txBody>
          <a:bodyPr wrap="square" rtlCol="0">
            <a:spAutoFit/>
          </a:bodyPr>
          <a:lstStyle/>
          <a:p>
            <a:pPr marL="0" indent="0">
              <a:buNone/>
            </a:pPr>
            <a:endParaRPr lang="en-GB" sz="2000" dirty="0"/>
          </a:p>
          <a:p>
            <a:pPr marL="0" indent="0">
              <a:buNone/>
            </a:pPr>
            <a:r>
              <a:rPr lang="en-GB" sz="2000" dirty="0"/>
              <a:t>The Councils objectives also include details on character and its green ambitions.</a:t>
            </a:r>
          </a:p>
          <a:p>
            <a:pPr marL="0" indent="0">
              <a:buNone/>
            </a:pPr>
            <a:endParaRPr lang="en-GB" sz="2000" dirty="0"/>
          </a:p>
          <a:p>
            <a:pPr marL="800100" lvl="1" indent="-34290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rPr>
              <a:t>Are you able to provide and maintain ‘buzz stop’ shelters or shelters providing similar carbon reducing qualities? Do you see any issues in doing so?</a:t>
            </a:r>
          </a:p>
          <a:p>
            <a:pPr marL="800100" lvl="1" indent="-342900">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rPr>
              <a:t>Is there a specification for buzz stop shelters you can point us to?</a:t>
            </a:r>
          </a:p>
          <a:p>
            <a:pPr marL="800100" lvl="1" indent="-342900">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rPr>
              <a:t>Are you equipped to deal with the two former tram stop shelters?</a:t>
            </a:r>
          </a:p>
          <a:p>
            <a:pPr marL="800100" lvl="1" indent="-342900">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rPr>
              <a:t>Would you be able to respond meaningfully in your tender to the objective “Incorporate design approaches which support the character and distinctiveness of West Northamptonshire”? </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48261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B55330FF9FC94FB70CAAD6F115C9A6" ma:contentTypeVersion="18" ma:contentTypeDescription="Create a new document." ma:contentTypeScope="" ma:versionID="707686c1b6e1680f99da470022998ab4">
  <xsd:schema xmlns:xsd="http://www.w3.org/2001/XMLSchema" xmlns:xs="http://www.w3.org/2001/XMLSchema" xmlns:p="http://schemas.microsoft.com/office/2006/metadata/properties" xmlns:ns2="5ad91eb0-fbcf-45fa-a26e-ab4842738391" xmlns:ns3="8be84246-6fab-476c-af9b-830f6921e22d" targetNamespace="http://schemas.microsoft.com/office/2006/metadata/properties" ma:root="true" ma:fieldsID="e40911bb4b9150f3187c2ccaaf093e3b" ns2:_="" ns3:_="">
    <xsd:import namespace="5ad91eb0-fbcf-45fa-a26e-ab4842738391"/>
    <xsd:import namespace="8be84246-6fab-476c-af9b-830f6921e2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91eb0-fbcf-45fa-a26e-ab48427383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89f0a35-525e-477e-9923-e3b749442c0c"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e84246-6fab-476c-af9b-830f6921e2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e22736a-e8fe-4874-b1f8-0fe5d527c8d2}" ma:internalName="TaxCatchAll" ma:showField="CatchAllData" ma:web="8be84246-6fab-476c-af9b-830f6921e2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be84246-6fab-476c-af9b-830f6921e22d">
      <UserInfo>
        <DisplayName>Stephanie Hopton</DisplayName>
        <AccountId>998</AccountId>
        <AccountType/>
      </UserInfo>
      <UserInfo>
        <DisplayName>Debbie Thunder</DisplayName>
        <AccountId>1961</AccountId>
        <AccountType/>
      </UserInfo>
    </SharedWithUsers>
    <TaxCatchAll xmlns="8be84246-6fab-476c-af9b-830f6921e22d" xsi:nil="true"/>
    <lcf76f155ced4ddcb4097134ff3c332f xmlns="5ad91eb0-fbcf-45fa-a26e-ab48427383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9FE3BD-F327-4734-A8E3-FD9410E7D254}"/>
</file>

<file path=customXml/itemProps2.xml><?xml version="1.0" encoding="utf-8"?>
<ds:datastoreItem xmlns:ds="http://schemas.openxmlformats.org/officeDocument/2006/customXml" ds:itemID="{C68B84DD-43A9-4614-BBB3-E3FD01F20E6C}">
  <ds:schemaRefs>
    <ds:schemaRef ds:uri="http://schemas.microsoft.com/sharepoint/v3/contenttype/forms"/>
  </ds:schemaRefs>
</ds:datastoreItem>
</file>

<file path=customXml/itemProps3.xml><?xml version="1.0" encoding="utf-8"?>
<ds:datastoreItem xmlns:ds="http://schemas.openxmlformats.org/officeDocument/2006/customXml" ds:itemID="{560E3600-D3F7-4234-83D9-CD5EB9A0CAFF}">
  <ds:schemaRefs>
    <ds:schemaRef ds:uri="http://schemas.microsoft.com/office/2006/metadata/properties"/>
    <ds:schemaRef ds:uri="http://schemas.microsoft.com/office/2006/documentManagement/types"/>
    <ds:schemaRef ds:uri="http://purl.org/dc/terms/"/>
    <ds:schemaRef ds:uri="93ed87f8-ff8f-45aa-9685-9ce08c50e50b"/>
    <ds:schemaRef ds:uri="http://purl.org/dc/dcmitype/"/>
    <ds:schemaRef ds:uri="http://schemas.microsoft.com/office/infopath/2007/PartnerControls"/>
    <ds:schemaRef ds:uri="http://purl.org/dc/elements/1.1/"/>
    <ds:schemaRef ds:uri="http://schemas.openxmlformats.org/package/2006/metadata/core-properties"/>
    <ds:schemaRef ds:uri="18d6f591-a94c-40a6-9a77-321fed768f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991</Words>
  <Application>Microsoft Office PowerPoint</Application>
  <PresentationFormat>Widescreen</PresentationFormat>
  <Paragraphs>101</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Courier New</vt:lpstr>
      <vt:lpstr>Roboto</vt:lpstr>
      <vt:lpstr>Tahoma</vt:lpstr>
      <vt:lpstr>Office Theme</vt:lpstr>
      <vt:lpstr>1_Office Theme</vt:lpstr>
      <vt:lpstr> </vt:lpstr>
      <vt:lpstr>PowerPoint Presentation</vt:lpstr>
      <vt:lpstr>Introduction</vt:lpstr>
      <vt:lpstr>PowerPoint Presentation</vt:lpstr>
      <vt:lpstr>PowerPoint Presentation</vt:lpstr>
      <vt:lpstr>Proposed Contract Requirements</vt:lpstr>
      <vt:lpstr>PowerPoint Presentation</vt:lpstr>
      <vt:lpstr>PowerPoint Presentation</vt:lpstr>
      <vt:lpstr>Key Questions for Potential Operators</vt:lpstr>
      <vt:lpstr>PowerPoint Presentation</vt:lpstr>
      <vt:lpstr>PowerPoint Presentation</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Mateusz Kantowski</dc:creator>
  <cp:lastModifiedBy>Linda Aphale</cp:lastModifiedBy>
  <cp:revision>475</cp:revision>
  <dcterms:created xsi:type="dcterms:W3CDTF">2021-02-11T16:35:13Z</dcterms:created>
  <dcterms:modified xsi:type="dcterms:W3CDTF">2023-11-27T16:51:48Z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6ec094-42b0-4a3f-84e1-779791d08481_Enabled">
    <vt:lpwstr>true</vt:lpwstr>
  </property>
  <property fmtid="{D5CDD505-2E9C-101B-9397-08002B2CF9AE}" pid="3" name="MSIP_Label_de6ec094-42b0-4a3f-84e1-779791d08481_SetDate">
    <vt:lpwstr>2021-02-11T16:35:36Z</vt:lpwstr>
  </property>
  <property fmtid="{D5CDD505-2E9C-101B-9397-08002B2CF9AE}" pid="4" name="MSIP_Label_de6ec094-42b0-4a3f-84e1-779791d08481_Method">
    <vt:lpwstr>Standard</vt:lpwstr>
  </property>
  <property fmtid="{D5CDD505-2E9C-101B-9397-08002B2CF9AE}" pid="5" name="MSIP_Label_de6ec094-42b0-4a3f-84e1-779791d08481_Name">
    <vt:lpwstr>OFFICAL - Public</vt:lpwstr>
  </property>
  <property fmtid="{D5CDD505-2E9C-101B-9397-08002B2CF9AE}" pid="6" name="MSIP_Label_de6ec094-42b0-4a3f-84e1-779791d08481_SiteId">
    <vt:lpwstr>e29c0ef9-9a07-4b02-b98b-7b2d8a78d737</vt:lpwstr>
  </property>
  <property fmtid="{D5CDD505-2E9C-101B-9397-08002B2CF9AE}" pid="7" name="MSIP_Label_de6ec094-42b0-4a3f-84e1-779791d08481_ActionId">
    <vt:lpwstr>5210e4a7-63ee-49d2-9e52-00f794dde88d</vt:lpwstr>
  </property>
  <property fmtid="{D5CDD505-2E9C-101B-9397-08002B2CF9AE}" pid="8" name="MSIP_Label_de6ec094-42b0-4a3f-84e1-779791d08481_ContentBits">
    <vt:lpwstr>0</vt:lpwstr>
  </property>
  <property fmtid="{D5CDD505-2E9C-101B-9397-08002B2CF9AE}" pid="9" name="ContentTypeId">
    <vt:lpwstr>0x0101001BB55330FF9FC94FB70CAAD6F115C9A6</vt:lpwstr>
  </property>
  <property fmtid="{D5CDD505-2E9C-101B-9397-08002B2CF9AE}" pid="10" name="MSIP_Label_cc5cf3e9-e8fc-4e4f-869e-f25a19fdd432_Enabled">
    <vt:lpwstr>true</vt:lpwstr>
  </property>
  <property fmtid="{D5CDD505-2E9C-101B-9397-08002B2CF9AE}" pid="11" name="MSIP_Label_cc5cf3e9-e8fc-4e4f-869e-f25a19fdd432_SetDate">
    <vt:lpwstr>2021-05-25T12:21:24Z</vt:lpwstr>
  </property>
  <property fmtid="{D5CDD505-2E9C-101B-9397-08002B2CF9AE}" pid="12" name="MSIP_Label_cc5cf3e9-e8fc-4e4f-869e-f25a19fdd432_Method">
    <vt:lpwstr>Standard</vt:lpwstr>
  </property>
  <property fmtid="{D5CDD505-2E9C-101B-9397-08002B2CF9AE}" pid="13" name="MSIP_Label_cc5cf3e9-e8fc-4e4f-869e-f25a19fdd432_Name">
    <vt:lpwstr>Official - Public</vt:lpwstr>
  </property>
  <property fmtid="{D5CDD505-2E9C-101B-9397-08002B2CF9AE}" pid="14" name="MSIP_Label_cc5cf3e9-e8fc-4e4f-869e-f25a19fdd432_SiteId">
    <vt:lpwstr>d96ab1f6-e660-4d50-9ecf-5a0af2121797</vt:lpwstr>
  </property>
  <property fmtid="{D5CDD505-2E9C-101B-9397-08002B2CF9AE}" pid="15" name="MSIP_Label_cc5cf3e9-e8fc-4e4f-869e-f25a19fdd432_ActionId">
    <vt:lpwstr>3c448d46-5128-430a-8c80-cc94bc4c1716</vt:lpwstr>
  </property>
  <property fmtid="{D5CDD505-2E9C-101B-9397-08002B2CF9AE}" pid="16" name="MSIP_Label_cc5cf3e9-e8fc-4e4f-869e-f25a19fdd432_ContentBits">
    <vt:lpwstr>0</vt:lpwstr>
  </property>
  <property fmtid="{D5CDD505-2E9C-101B-9397-08002B2CF9AE}" pid="17" name="MediaServiceImageTags">
    <vt:lpwstr/>
  </property>
</Properties>
</file>